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73" r:id="rId32"/>
    <p:sldId id="358" r:id="rId33"/>
    <p:sldId id="360" r:id="rId34"/>
    <p:sldId id="361" r:id="rId35"/>
    <p:sldId id="362" r:id="rId36"/>
    <p:sldId id="363" r:id="rId37"/>
    <p:sldId id="365" r:id="rId38"/>
    <p:sldId id="371" r:id="rId39"/>
    <p:sldId id="366" r:id="rId40"/>
    <p:sldId id="370" r:id="rId41"/>
    <p:sldId id="367" r:id="rId42"/>
    <p:sldId id="368" r:id="rId43"/>
    <p:sldId id="369" r:id="rId44"/>
    <p:sldId id="37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73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4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2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6521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шиф</a:t>
                </a:r>
                <a:r>
                  <a:rPr lang="ru-RU" dirty="0"/>
                  <a:t>р</a:t>
                </a:r>
                <a:r>
                  <a:rPr lang="ru-RU" dirty="0" smtClean="0"/>
                  <a:t>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168020"/>
            <a:ext cx="3464929" cy="423863"/>
            <a:chOff x="1776" y="1781"/>
            <a:chExt cx="2400" cy="35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82308"/>
            <a:ext cx="3464929" cy="423863"/>
            <a:chOff x="1776" y="1793"/>
            <a:chExt cx="2400" cy="35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3142"/>
            <a:ext cx="5123189" cy="423863"/>
            <a:chOff x="1776" y="1766"/>
            <a:chExt cx="2400" cy="35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сверх-полиномиального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0760"/>
            <a:ext cx="5123189" cy="426244"/>
            <a:chOff x="1776" y="1764"/>
            <a:chExt cx="2400" cy="358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4.1.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</a:t>
                </a:r>
                <a:r>
                  <a:rPr lang="ru-RU" dirty="0"/>
                  <a:t> </a:t>
                </a:r>
                <a:r>
                  <a:rPr lang="ru-RU" dirty="0" err="1"/>
                  <a:t>сверх-полиномиальная</a:t>
                </a:r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smtClean="0"/>
                  <a:t>шиф</a:t>
                </a:r>
                <a:r>
                  <a:rPr lang="ru-RU" dirty="0"/>
                  <a:t>р</a:t>
                </a:r>
                <a:r>
                  <a:rPr lang="ru-RU" dirty="0" smtClean="0"/>
                  <a:t>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29922"/>
            <a:ext cx="3464929" cy="444104"/>
            <a:chOff x="1776" y="1749"/>
            <a:chExt cx="2400" cy="37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45401"/>
            <a:ext cx="3464929" cy="428626"/>
            <a:chOff x="1776" y="1762"/>
            <a:chExt cx="2400" cy="360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шифртекст,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сверх-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Является верхней границей стойкости.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попарно различных блоков</a:t>
                </a:r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67" y="2017590"/>
            <a:ext cx="2524125" cy="2990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7" y="2017590"/>
            <a:ext cx="2524125" cy="2990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37" y="2017590"/>
            <a:ext cx="2524125" cy="2990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4769" y="5228492"/>
            <a:ext cx="4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19261" y="5228492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10874" y="52284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536809"/>
            <a:ext cx="45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https://github.com/pakesson/diy-ecb-penguin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7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1400</Words>
  <Application>Microsoft Office PowerPoint</Application>
  <PresentationFormat>Широкоэкранный</PresentationFormat>
  <Paragraphs>376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694</cp:revision>
  <dcterms:created xsi:type="dcterms:W3CDTF">2018-08-24T12:25:18Z</dcterms:created>
  <dcterms:modified xsi:type="dcterms:W3CDTF">2024-10-22T08:45:29Z</dcterms:modified>
</cp:coreProperties>
</file>