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22" r:id="rId2"/>
    <p:sldId id="334" r:id="rId3"/>
    <p:sldId id="332" r:id="rId4"/>
    <p:sldId id="333" r:id="rId5"/>
    <p:sldId id="327" r:id="rId6"/>
    <p:sldId id="328" r:id="rId7"/>
    <p:sldId id="323" r:id="rId8"/>
    <p:sldId id="324" r:id="rId9"/>
    <p:sldId id="325" r:id="rId10"/>
    <p:sldId id="326" r:id="rId11"/>
    <p:sldId id="299" r:id="rId12"/>
    <p:sldId id="298" r:id="rId13"/>
    <p:sldId id="300" r:id="rId14"/>
    <p:sldId id="301" r:id="rId15"/>
    <p:sldId id="303" r:id="rId16"/>
    <p:sldId id="329" r:id="rId17"/>
    <p:sldId id="330" r:id="rId18"/>
    <p:sldId id="307" r:id="rId19"/>
    <p:sldId id="308" r:id="rId20"/>
    <p:sldId id="306" r:id="rId21"/>
    <p:sldId id="309" r:id="rId22"/>
    <p:sldId id="265" r:id="rId23"/>
    <p:sldId id="310" r:id="rId24"/>
    <p:sldId id="312" r:id="rId25"/>
    <p:sldId id="313" r:id="rId26"/>
    <p:sldId id="302" r:id="rId27"/>
    <p:sldId id="314" r:id="rId28"/>
    <p:sldId id="315" r:id="rId29"/>
    <p:sldId id="304" r:id="rId30"/>
    <p:sldId id="316" r:id="rId31"/>
    <p:sldId id="317" r:id="rId32"/>
    <p:sldId id="318" r:id="rId33"/>
    <p:sldId id="319" r:id="rId34"/>
    <p:sldId id="320" r:id="rId35"/>
    <p:sldId id="32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  <p14:sldId id="334"/>
            <p14:sldId id="332"/>
            <p14:sldId id="333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29"/>
            <p14:sldId id="330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27.09.2023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27.09.2023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27.09.2023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8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шифртексты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A  </a:t>
            </a:r>
            <a:r>
              <a:rPr lang="en-US" dirty="0"/>
              <a:t>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6" y="5141858"/>
            <a:ext cx="2862266" cy="645318"/>
            <a:chOff x="3216" y="3442"/>
            <a:chExt cx="1803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405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err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405" cy="319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  <a:blipFill>
                <a:blip r:embed="rId9"/>
                <a:stretch>
                  <a:fillRect l="-1043" t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r>
              <a:rPr lang="en-US" dirty="0" smtClean="0"/>
              <a:t> (</a:t>
            </a:r>
            <a:r>
              <a:rPr lang="ru-RU" dirty="0" smtClean="0"/>
              <a:t>через существующую атаку)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4" y="5141858"/>
            <a:ext cx="2270127" cy="645318"/>
            <a:chOff x="3216" y="3442"/>
            <a:chExt cx="1430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  <a:blipFill>
                <a:blip r:embed="rId8"/>
                <a:stretch>
                  <a:fillRect l="-1043" t="-6944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ru-RU" i="0" dirty="0" smtClean="0"/>
                  <a:t>противник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</a:t>
                </a:r>
                <a:r>
                  <a:rPr lang="ru-RU" smtClean="0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 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</a:t>
                </a:r>
                <a:r>
                  <a:rPr lang="ru-RU" dirty="0" smtClean="0"/>
                  <a:t>тексте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6733" y="1408579"/>
            <a:ext cx="479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 smtClean="0"/>
          </a:p>
          <a:p>
            <a:r>
              <a:rPr lang="ru-RU" sz="3600" b="1" dirty="0" smtClean="0"/>
              <a:t>Определение абсолютной стойкости через предикат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02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восстановление битов построим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0" i="0" dirty="0" smtClean="0"/>
                  <a:t> </a:t>
                </a:r>
                <a:r>
                  <a:rPr lang="en-US" b="0" i="0" dirty="0" err="1" smtClean="0"/>
                  <a:t>событие</a:t>
                </a:r>
                <a:r>
                  <a:rPr lang="en-US" b="0" i="0" dirty="0" smtClean="0"/>
                  <a:t>, </a:t>
                </a:r>
                <a:r>
                  <a:rPr lang="en-US" b="0" i="0" dirty="0" err="1" smtClean="0"/>
                  <a:t>при</a:t>
                </a:r>
                <a:r>
                  <a:rPr lang="en-US" b="0" i="0" dirty="0" smtClean="0"/>
                  <a:t> </a:t>
                </a:r>
                <a:r>
                  <a:rPr lang="en-US" b="0" i="0" dirty="0" err="1" smtClean="0"/>
                  <a:t>котором</a:t>
                </a:r>
                <a:r>
                  <a:rPr lang="en-US" b="0" i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1251</Words>
  <Application>Microsoft Office PowerPoint</Application>
  <PresentationFormat>Широкоэкранный</PresentationFormat>
  <Paragraphs>313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Тест.</vt:lpstr>
      <vt:lpstr>Тест.</vt:lpstr>
      <vt:lpstr>TIME 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455</cp:revision>
  <dcterms:created xsi:type="dcterms:W3CDTF">2018-08-24T12:25:18Z</dcterms:created>
  <dcterms:modified xsi:type="dcterms:W3CDTF">2023-09-27T10:30:45Z</dcterms:modified>
</cp:coreProperties>
</file>