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324" r:id="rId6"/>
    <p:sldId id="325" r:id="rId7"/>
    <p:sldId id="261" r:id="rId8"/>
    <p:sldId id="260" r:id="rId9"/>
    <p:sldId id="266" r:id="rId10"/>
    <p:sldId id="274" r:id="rId11"/>
    <p:sldId id="269" r:id="rId12"/>
    <p:sldId id="270" r:id="rId13"/>
    <p:sldId id="271" r:id="rId14"/>
    <p:sldId id="323" r:id="rId15"/>
    <p:sldId id="326" r:id="rId16"/>
    <p:sldId id="322" r:id="rId17"/>
    <p:sldId id="273" r:id="rId18"/>
    <p:sldId id="267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68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27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62" r:id="rId45"/>
    <p:sldId id="263" r:id="rId46"/>
    <p:sldId id="311" r:id="rId47"/>
    <p:sldId id="264" r:id="rId48"/>
    <p:sldId id="299" r:id="rId49"/>
    <p:sldId id="298" r:id="rId50"/>
    <p:sldId id="300" r:id="rId51"/>
    <p:sldId id="301" r:id="rId52"/>
    <p:sldId id="303" r:id="rId53"/>
    <p:sldId id="307" r:id="rId54"/>
    <p:sldId id="308" r:id="rId55"/>
    <p:sldId id="306" r:id="rId56"/>
    <p:sldId id="309" r:id="rId57"/>
    <p:sldId id="265" r:id="rId58"/>
    <p:sldId id="310" r:id="rId59"/>
    <p:sldId id="312" r:id="rId60"/>
    <p:sldId id="313" r:id="rId61"/>
    <p:sldId id="302" r:id="rId62"/>
    <p:sldId id="314" r:id="rId63"/>
    <p:sldId id="315" r:id="rId64"/>
    <p:sldId id="304" r:id="rId65"/>
    <p:sldId id="316" r:id="rId66"/>
    <p:sldId id="317" r:id="rId67"/>
    <p:sldId id="318" r:id="rId68"/>
    <p:sldId id="319" r:id="rId69"/>
    <p:sldId id="320" r:id="rId70"/>
    <p:sldId id="321" r:id="rId7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1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gif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 rotWithShape="0"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например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2517</Words>
  <Application>Microsoft Office PowerPoint</Application>
  <PresentationFormat>Широкоэкранный</PresentationFormat>
  <Paragraphs>616</Paragraphs>
  <Slides>70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357</cp:revision>
  <dcterms:created xsi:type="dcterms:W3CDTF">2018-08-24T12:25:18Z</dcterms:created>
  <dcterms:modified xsi:type="dcterms:W3CDTF">2019-09-03T09:16:42Z</dcterms:modified>
</cp:coreProperties>
</file>