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46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8" r:id="rId38"/>
    <p:sldId id="539" r:id="rId39"/>
    <p:sldId id="540" r:id="rId40"/>
    <p:sldId id="542" r:id="rId41"/>
    <p:sldId id="543" r:id="rId42"/>
    <p:sldId id="544" r:id="rId43"/>
    <p:sldId id="541" r:id="rId44"/>
    <p:sldId id="545" r:id="rId45"/>
    <p:sldId id="547" r:id="rId46"/>
    <p:sldId id="5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1474</Words>
  <Application>Microsoft Office PowerPoint</Application>
  <PresentationFormat>Широкоэкранный</PresentationFormat>
  <Paragraphs>316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1340</cp:revision>
  <dcterms:created xsi:type="dcterms:W3CDTF">2018-08-24T12:25:18Z</dcterms:created>
  <dcterms:modified xsi:type="dcterms:W3CDTF">2020-04-15T14:57:24Z</dcterms:modified>
</cp:coreProperties>
</file>