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/>
              <a:t>CRT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FF000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</a:t>
                </a:r>
                <a:r>
                  <a:rPr lang="ru-RU" smtClean="0">
                    <a:solidFill>
                      <a:srgbClr val="00B050"/>
                    </a:solidFill>
                  </a:rPr>
                  <a:t>строго возрастающую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последовательность, случайные величины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1902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CRT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1064</cp:revision>
  <dcterms:created xsi:type="dcterms:W3CDTF">2018-08-24T12:25:18Z</dcterms:created>
  <dcterms:modified xsi:type="dcterms:W3CDTF">2023-11-09T19:07:31Z</dcterms:modified>
</cp:coreProperties>
</file>