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98" r:id="rId15"/>
    <p:sldId id="268" r:id="rId16"/>
    <p:sldId id="269" r:id="rId17"/>
    <p:sldId id="270" r:id="rId18"/>
    <p:sldId id="267" r:id="rId19"/>
    <p:sldId id="271" r:id="rId20"/>
    <p:sldId id="272" r:id="rId21"/>
    <p:sldId id="273" r:id="rId22"/>
    <p:sldId id="274" r:id="rId23"/>
    <p:sldId id="275" r:id="rId24"/>
    <p:sldId id="278" r:id="rId25"/>
    <p:sldId id="277" r:id="rId26"/>
    <p:sldId id="280" r:id="rId27"/>
    <p:sldId id="281" r:id="rId28"/>
    <p:sldId id="282" r:id="rId29"/>
    <p:sldId id="288" r:id="rId30"/>
    <p:sldId id="290" r:id="rId31"/>
    <p:sldId id="291" r:id="rId32"/>
    <p:sldId id="292" r:id="rId33"/>
    <p:sldId id="293" r:id="rId34"/>
    <p:sldId id="295" r:id="rId35"/>
    <p:sldId id="29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98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4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</a:t>
            </a: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ограниченным временем и памятью.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Альтернативная трактовка понятия абсолютной и семантической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Противник не может различить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двух выбранных сообщений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2720" y="3413493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32320" y="2899142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94320" y="3496836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13922" y="4601735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82960" y="318489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94320" y="3911180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’∈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blipFill>
                <a:blip r:embed="rId10"/>
                <a:stretch>
                  <a:fillRect r="-781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планковских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372526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blipFill>
                <a:blip r:embed="rId10"/>
                <a:stretch>
                  <a:fillRect r="-813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 последовательностью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доказательства </a:t>
                </a:r>
                <a:r>
                  <a:rPr lang="ru-RU" dirty="0"/>
                  <a:t>–</a:t>
                </a:r>
                <a:r>
                  <a:rPr lang="ru-RU" dirty="0" smtClean="0"/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е</a:t>
                </a:r>
                <a:r>
                  <a:rPr lang="ru-RU" dirty="0" smtClean="0">
                    <a:ea typeface="Cambria Math" panose="02040503050406030204" pitchFamily="18" charset="0"/>
                  </a:rPr>
                  <a:t>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701562" y="3534176"/>
            <a:ext cx="16482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4719" y="315442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150444" y="417699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>
            <a:off x="9769444" y="4602262"/>
            <a:ext cx="732177" cy="8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471943" y="3207061"/>
            <a:ext cx="1878442" cy="16085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Else:        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  <a:blipFill>
                <a:blip r:embed="rId4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Сверх-полиномиальные</a:t>
            </a:r>
            <a:r>
              <a:rPr lang="ru-RU" dirty="0" smtClean="0"/>
              <a:t>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en-US" b="1" dirty="0" smtClean="0"/>
                  <a:t>c</a:t>
                </a:r>
                <a:r>
                  <a:rPr lang="ru-RU" b="1" dirty="0" smtClean="0"/>
                  <a:t>верх-полиномиальной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ограниченном входе он почти всегда (т.е. за исключением конечного малого числа точек)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1338</Words>
  <Application>Microsoft Office PowerPoint</Application>
  <PresentationFormat>Широкоэкранный</PresentationFormat>
  <Paragraphs>359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Сверх-полиномиальные и полиномиально ограниченные функции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Альтернативная трактовка понятия абсолютной и семантической стойкости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499</cp:revision>
  <dcterms:created xsi:type="dcterms:W3CDTF">2018-08-24T12:25:18Z</dcterms:created>
  <dcterms:modified xsi:type="dcterms:W3CDTF">2022-09-29T18:08:27Z</dcterms:modified>
</cp:coreProperties>
</file>