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5" r:id="rId21"/>
    <p:sldId id="563" r:id="rId22"/>
    <p:sldId id="566" r:id="rId23"/>
    <p:sldId id="572" r:id="rId24"/>
    <p:sldId id="567" r:id="rId25"/>
    <p:sldId id="568" r:id="rId26"/>
    <p:sldId id="569" r:id="rId27"/>
    <p:sldId id="571" r:id="rId28"/>
    <p:sldId id="570" r:id="rId29"/>
    <p:sldId id="573" r:id="rId30"/>
    <p:sldId id="574" r:id="rId31"/>
    <p:sldId id="576" r:id="rId32"/>
    <p:sldId id="579" r:id="rId33"/>
    <p:sldId id="577" r:id="rId34"/>
    <p:sldId id="578" r:id="rId35"/>
    <p:sldId id="580" r:id="rId36"/>
    <p:sldId id="583" r:id="rId37"/>
    <p:sldId id="58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54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74" d="100"/>
          <a:sy n="74" d="100"/>
        </p:scale>
        <p:origin x="59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стойким аутентифицированным шифром </a:t>
                </a:r>
                <a:r>
                  <a:rPr lang="en-US" b="1" dirty="0" smtClean="0"/>
                  <a:t>(AE </a:t>
                </a:r>
                <a:r>
                  <a:rPr lang="ru-RU" b="1" dirty="0" smtClean="0"/>
                  <a:t>стойким)</a:t>
                </a:r>
                <a:r>
                  <a:rPr lang="ru-RU" dirty="0" smtClean="0"/>
                  <a:t>, если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семантически стойкий против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атаки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шифром обеспечивающим целостность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шифры не являются аутентифицированными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5" y="428903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42585" y="42128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81585" y="41366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47385" y="51272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7385" y="50510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914185" y="398423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914185" y="482243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90785" y="413663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66348" y="459830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48" t="-5882" r="-3148" b="-1617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</a:t>
                </a:r>
                <a:r>
                  <a:rPr lang="ru-RU" dirty="0" err="1" smtClean="0"/>
                  <a:t>шифрт</a:t>
                </a:r>
                <a:r>
                  <a:rPr lang="ru-RU" dirty="0" smtClean="0"/>
                  <a:t>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1" y="497607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09131" y="48998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48131" y="48236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13931" y="58142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3931" y="57380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880731" y="467127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880731" y="550947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57331" y="482367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32894" y="528534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98" t="-5839" r="-3155" b="-153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70"/>
            <a:ext cx="3771900" cy="403622"/>
            <a:chOff x="1776" y="1783"/>
            <a:chExt cx="2400" cy="33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7"/>
            <a:ext cx="3733800" cy="400051"/>
            <a:chOff x="1776" y="2107"/>
            <a:chExt cx="2352" cy="336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096000" y="1250950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096000" y="36131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5543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</a:t>
                </a:r>
                <a:r>
                  <a:rPr lang="ru-RU" dirty="0" smtClean="0"/>
                  <a:t>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и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 *почти* </a:t>
                </a:r>
                <a:r>
                  <a:rPr lang="ru-RU" dirty="0" smtClean="0"/>
                  <a:t>одно и тоже.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CCA 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6726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до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Не </a:t>
            </a:r>
            <a:r>
              <a:rPr lang="ru-RU" dirty="0"/>
              <a:t>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случае,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стойким для некоторых </a:t>
            </a:r>
            <a:r>
              <a:rPr lang="en-US" dirty="0"/>
              <a:t>CPA </a:t>
            </a:r>
            <a:r>
              <a:rPr lang="ru-RU" dirty="0"/>
              <a:t>стойких шифров 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  Стандарты 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b="1" dirty="0">
                <a:latin typeface="Arial" charset="0"/>
              </a:rPr>
              <a:t> More efficient authenticated encryption:  </a:t>
            </a:r>
            <a:r>
              <a:rPr lang="en-US" sz="2667" dirty="0">
                <a:latin typeface="Arial" charset="0"/>
              </a:rPr>
              <a:t>one 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Семантическая стойкость против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r>
                  <a:rPr lang="ru-RU" dirty="0" smtClean="0"/>
                  <a:t>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(противник не может получить корректный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новый корректный </a:t>
                </a:r>
                <a:r>
                  <a:rPr lang="ru-RU" dirty="0" err="1" smtClean="0"/>
                  <a:t>шифртекст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1301</Words>
  <Application>Microsoft Office PowerPoint</Application>
  <PresentationFormat>Широкоэкранный</PresentationFormat>
  <Paragraphs>366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   (CCA)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1383</cp:revision>
  <dcterms:created xsi:type="dcterms:W3CDTF">2018-08-24T12:25:18Z</dcterms:created>
  <dcterms:modified xsi:type="dcterms:W3CDTF">2018-12-07T09:48:16Z</dcterms:modified>
</cp:coreProperties>
</file>