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322" r:id="rId2"/>
    <p:sldId id="299" r:id="rId3"/>
    <p:sldId id="298" r:id="rId4"/>
    <p:sldId id="300" r:id="rId5"/>
    <p:sldId id="301" r:id="rId6"/>
    <p:sldId id="303" r:id="rId7"/>
    <p:sldId id="307" r:id="rId8"/>
    <p:sldId id="308" r:id="rId9"/>
    <p:sldId id="306" r:id="rId10"/>
    <p:sldId id="309" r:id="rId11"/>
    <p:sldId id="265" r:id="rId12"/>
    <p:sldId id="310" r:id="rId13"/>
    <p:sldId id="312" r:id="rId14"/>
    <p:sldId id="313" r:id="rId15"/>
    <p:sldId id="302" r:id="rId16"/>
    <p:sldId id="314" r:id="rId17"/>
    <p:sldId id="315" r:id="rId18"/>
    <p:sldId id="304" r:id="rId19"/>
    <p:sldId id="316" r:id="rId20"/>
    <p:sldId id="317" r:id="rId21"/>
    <p:sldId id="318" r:id="rId22"/>
    <p:sldId id="319" r:id="rId23"/>
    <p:sldId id="320" r:id="rId24"/>
    <p:sldId id="32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</p14:sldIdLst>
        </p14:section>
        <p14:section name="Вычислимые шифры и семантческая стойкость" id="{F636B4C9-9F35-405A-B7EC-ED6DD80C5AFF}">
          <p14:sldIdLst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31.08.2020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31.08.2020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31.08.2020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31.08.2020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31.08.2020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31.08.2020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</a:t>
            </a:r>
            <a:r>
              <a:rPr lang="ru-RU" dirty="0" smtClean="0"/>
              <a:t>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r>
              <a:rPr lang="en-US" dirty="0" smtClean="0"/>
              <a:t> (</a:t>
            </a:r>
            <a:r>
              <a:rPr lang="ru-RU" smtClean="0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два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8" y="5151447"/>
            <a:ext cx="1237559" cy="815513"/>
            <a:chOff x="3216" y="3483"/>
            <a:chExt cx="1392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blipFill>
                  <a:blip r:embed="rId7"/>
                  <a:stretch>
                    <a:fillRect r="-2661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8719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/>
                  <a:t>произвольный предикат, вычисляющий 1 бит информации об открытом тексте по </a:t>
                </a:r>
                <a:r>
                  <a:rPr lang="ru-RU" dirty="0" err="1" smtClean="0"/>
                  <a:t>шифртексту</a:t>
                </a:r>
                <a:r>
                  <a:rPr lang="ru-RU" dirty="0" smtClean="0"/>
                  <a:t> (Например 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 b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 smtClean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 smtClean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противнику</a:t>
                </a:r>
              </a:p>
              <a:p>
                <a:r>
                  <a:rPr lang="ru-RU" dirty="0" smtClean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игре на семантическую стойкость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 различным наименее значимым битом</a:t>
                </a:r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Получение наименее значимого бита отрытого текста, определение эксперимента.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против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956</Words>
  <Application>Microsoft Office PowerPoint</Application>
  <PresentationFormat>Широкоэкранный</PresentationFormat>
  <Paragraphs>222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409</cp:revision>
  <dcterms:created xsi:type="dcterms:W3CDTF">2018-08-24T12:25:18Z</dcterms:created>
  <dcterms:modified xsi:type="dcterms:W3CDTF">2020-08-31T16:29:44Z</dcterms:modified>
</cp:coreProperties>
</file>