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324" r:id="rId6"/>
    <p:sldId id="325" r:id="rId7"/>
    <p:sldId id="261" r:id="rId8"/>
    <p:sldId id="260" r:id="rId9"/>
    <p:sldId id="266" r:id="rId10"/>
    <p:sldId id="274" r:id="rId11"/>
    <p:sldId id="269" r:id="rId12"/>
    <p:sldId id="270" r:id="rId13"/>
    <p:sldId id="271" r:id="rId14"/>
    <p:sldId id="323" r:id="rId15"/>
    <p:sldId id="326" r:id="rId16"/>
    <p:sldId id="322" r:id="rId17"/>
    <p:sldId id="273" r:id="rId18"/>
    <p:sldId id="267" r:id="rId19"/>
    <p:sldId id="275" r:id="rId20"/>
    <p:sldId id="278" r:id="rId21"/>
    <p:sldId id="279" r:id="rId22"/>
    <p:sldId id="328" r:id="rId23"/>
    <p:sldId id="276" r:id="rId24"/>
    <p:sldId id="277" r:id="rId25"/>
    <p:sldId id="280" r:id="rId26"/>
    <p:sldId id="281" r:id="rId27"/>
    <p:sldId id="268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27" r:id="rId38"/>
    <p:sldId id="291" r:id="rId39"/>
    <p:sldId id="292" r:id="rId40"/>
    <p:sldId id="293" r:id="rId41"/>
    <p:sldId id="294" r:id="rId42"/>
    <p:sldId id="296" r:id="rId43"/>
    <p:sldId id="329" r:id="rId44"/>
    <p:sldId id="295" r:id="rId45"/>
    <p:sldId id="297" r:id="rId46"/>
    <p:sldId id="262" r:id="rId47"/>
    <p:sldId id="263" r:id="rId48"/>
    <p:sldId id="311" r:id="rId49"/>
    <p:sldId id="264" r:id="rId50"/>
    <p:sldId id="299" r:id="rId51"/>
    <p:sldId id="298" r:id="rId52"/>
    <p:sldId id="300" r:id="rId53"/>
    <p:sldId id="301" r:id="rId54"/>
    <p:sldId id="303" r:id="rId55"/>
    <p:sldId id="330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</p14:sldIdLst>
        </p14:section>
        <p14:section name="Выводы" id="{DBB8A91A-3157-4835-9428-3543E107E76C}">
          <p14:sldIdLst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gif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</a:t>
            </a:r>
            <a:r>
              <a:rPr lang="ru-RU" dirty="0" smtClean="0"/>
              <a:t>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равновероятно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</a:t>
                </a:r>
                <a:r>
                  <a:rPr lang="ru-RU" dirty="0" smtClean="0"/>
                  <a:t>всех </a:t>
                </a:r>
                <a:r>
                  <a:rPr lang="ru-RU" dirty="0" smtClean="0"/>
                  <a:t>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длинны 1 не может иметь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</a:t>
                </a:r>
                <a:r>
                  <a:rPr lang="ru-RU" dirty="0" smtClean="0"/>
                  <a:t>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</a:t>
                </a:r>
                <a:r>
                  <a:rPr lang="ru-RU" dirty="0" smtClean="0"/>
                  <a:t>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 rotWithShape="0"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</a:t>
                </a:r>
                <a:r>
                  <a:rPr lang="ru-RU" dirty="0" smtClean="0"/>
                  <a:t>противнику</a:t>
                </a:r>
                <a:endParaRPr lang="ru-RU" dirty="0" smtClean="0"/>
              </a:p>
              <a:p>
                <a:r>
                  <a:rPr lang="ru-RU" dirty="0" smtClean="0"/>
                  <a:t>Противник </a:t>
                </a:r>
                <a:r>
                  <a:rPr lang="ru-RU" dirty="0" smtClean="0"/>
                  <a:t>возвращает</a:t>
                </a:r>
                <a:r>
                  <a:rPr lang="ru-RU" dirty="0" smtClean="0"/>
                  <a:t> </a:t>
                </a:r>
                <a:r>
                  <a:rPr lang="ru-RU" dirty="0" smtClean="0"/>
                  <a:t>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</a:t>
                </a:r>
                <a:r>
                  <a:rPr lang="ru-RU" dirty="0" smtClean="0"/>
                  <a:t>игре на семантическую стойкость </a:t>
                </a:r>
                <a:r>
                  <a:rPr lang="ru-RU" dirty="0" smtClean="0"/>
                  <a:t>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</a:t>
            </a:r>
            <a:r>
              <a:rPr lang="ru-RU" dirty="0" smtClean="0"/>
              <a:t>защит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 smtClean="0"/>
              <a:t>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1776</Words>
  <Application>Microsoft Office PowerPoint</Application>
  <PresentationFormat>Широкоэкранный</PresentationFormat>
  <Paragraphs>472</Paragraphs>
  <Slides>55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412</cp:revision>
  <dcterms:created xsi:type="dcterms:W3CDTF">2018-08-24T12:25:18Z</dcterms:created>
  <dcterms:modified xsi:type="dcterms:W3CDTF">2020-08-31T16:29:39Z</dcterms:modified>
</cp:coreProperties>
</file>