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85" r:id="rId12"/>
    <p:sldId id="554" r:id="rId13"/>
    <p:sldId id="588" r:id="rId14"/>
    <p:sldId id="587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5" r:id="rId24"/>
    <p:sldId id="563" r:id="rId25"/>
    <p:sldId id="566" r:id="rId26"/>
    <p:sldId id="572" r:id="rId27"/>
    <p:sldId id="567" r:id="rId28"/>
    <p:sldId id="568" r:id="rId29"/>
    <p:sldId id="569" r:id="rId30"/>
    <p:sldId id="571" r:id="rId31"/>
    <p:sldId id="570" r:id="rId32"/>
    <p:sldId id="573" r:id="rId33"/>
    <p:sldId id="574" r:id="rId34"/>
    <p:sldId id="576" r:id="rId35"/>
    <p:sldId id="579" r:id="rId36"/>
    <p:sldId id="577" r:id="rId37"/>
    <p:sldId id="578" r:id="rId38"/>
    <p:sldId id="580" r:id="rId39"/>
    <p:sldId id="589" r:id="rId40"/>
    <p:sldId id="583" r:id="rId41"/>
    <p:sldId id="58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9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шифр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CPA 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ChaCha</a:t>
            </a:r>
            <a:r>
              <a:rPr lang="en-US" dirty="0"/>
              <a:t>/Poly1305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19" y="1853536"/>
            <a:ext cx="5895242" cy="43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1441</Words>
  <Application>Microsoft Office PowerPoint</Application>
  <PresentationFormat>Широкоэкранный</PresentationFormat>
  <Paragraphs>393</Paragraphs>
  <Slides>41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ChaCha/Poly1305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1442</cp:revision>
  <dcterms:created xsi:type="dcterms:W3CDTF">2018-08-24T12:25:18Z</dcterms:created>
  <dcterms:modified xsi:type="dcterms:W3CDTF">2021-12-09T11:58:47Z</dcterms:modified>
</cp:coreProperties>
</file>