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52" d="100"/>
          <a:sy n="52" d="100"/>
        </p:scale>
        <p:origin x="5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</a:t>
                </a:r>
                <a:r>
                  <a:rPr lang="ru-RU" dirty="0" smtClean="0"/>
                  <a:t>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1266</Words>
  <Application>Microsoft Office PowerPoint</Application>
  <PresentationFormat>Широкоэкранный</PresentationFormat>
  <Paragraphs>343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473</cp:revision>
  <dcterms:created xsi:type="dcterms:W3CDTF">2018-08-24T12:25:18Z</dcterms:created>
  <dcterms:modified xsi:type="dcterms:W3CDTF">2020-03-04T09:24:44Z</dcterms:modified>
</cp:coreProperties>
</file>