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6" r:id="rId2"/>
    <p:sldId id="368" r:id="rId3"/>
    <p:sldId id="409" r:id="rId4"/>
    <p:sldId id="374" r:id="rId5"/>
    <p:sldId id="375" r:id="rId6"/>
    <p:sldId id="376" r:id="rId7"/>
    <p:sldId id="377" r:id="rId8"/>
    <p:sldId id="379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400" r:id="rId34"/>
    <p:sldId id="404" r:id="rId35"/>
    <p:sldId id="405" r:id="rId36"/>
    <p:sldId id="408" r:id="rId37"/>
    <p:sldId id="407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4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одного из них, выбирает </a:t>
                </a:r>
                <a:r>
                  <a:rPr lang="ru-RU" dirty="0" err="1" smtClean="0"/>
                  <a:t>случаынй</a:t>
                </a:r>
                <a:r>
                  <a:rPr lang="ru-RU" dirty="0" smtClean="0"/>
                  <a:t>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отличается от игры на семантическую стойкость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CRT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CRT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</a:t>
            </a:r>
            <a:r>
              <a:rPr lang="ru-RU" dirty="0" err="1" smtClean="0"/>
              <a:t>использользование</a:t>
            </a:r>
            <a:r>
              <a:rPr lang="ru-RU" dirty="0" smtClean="0"/>
              <a:t>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случайным для каждого передаваемого сообщения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добавить док-во, </a:t>
                </a:r>
                <a:r>
                  <a:rPr lang="ru-RU" dirty="0" err="1" smtClean="0"/>
                  <a:t>стр</a:t>
                </a:r>
                <a:r>
                  <a:rPr lang="ru-RU" dirty="0" smtClean="0"/>
                  <a:t> 195</a:t>
                </a:r>
                <a:r>
                  <a:rPr lang="en-US" dirty="0" smtClean="0"/>
                  <a:t>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235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Теорему 6.1  имеем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pPr/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pPr/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pPr/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pPr/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1131</Words>
  <Application>Microsoft Office PowerPoint</Application>
  <PresentationFormat>Широкоэкранный</PresentationFormat>
  <Paragraphs>377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CPA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3.</vt:lpstr>
      <vt:lpstr>Структра противника B^∗</vt:lpstr>
      <vt:lpstr>Построение CPA шифров из семантически стойких шифров</vt:lpstr>
      <vt:lpstr>Рандомизированный CRT режим</vt:lpstr>
      <vt:lpstr>Рандомизированный CRT режим</vt:lpstr>
      <vt:lpstr>Рандомизированный CRT режим</vt:lpstr>
      <vt:lpstr>Рандомизированный CRT режим</vt:lpstr>
      <vt:lpstr>Игра 0</vt:lpstr>
      <vt:lpstr>Игра 1</vt:lpstr>
      <vt:lpstr>Игра 2</vt:lpstr>
      <vt:lpstr>Игра 3</vt:lpstr>
      <vt:lpstr>Лемма</vt:lpstr>
      <vt:lpstr>Рандомизированный CRT режим</vt:lpstr>
      <vt:lpstr>Практическое использользование AES в режиме CTR</vt:lpstr>
      <vt:lpstr>CBC</vt:lpstr>
      <vt:lpstr>CBC</vt:lpstr>
      <vt:lpstr>CBC</vt:lpstr>
      <vt:lpstr>Рандомизированный CRT режим</vt:lpstr>
      <vt:lpstr>Игра 0</vt:lpstr>
      <vt:lpstr>Игра 1</vt:lpstr>
      <vt:lpstr>Игра 2</vt:lpstr>
      <vt:lpstr>Игра 3</vt:lpstr>
      <vt:lpstr>Лемма</vt:lpstr>
      <vt:lpstr>CBC</vt:lpstr>
      <vt:lpstr>Дополнение блока</vt:lpstr>
      <vt:lpstr>CBC vs 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938</cp:revision>
  <dcterms:created xsi:type="dcterms:W3CDTF">2018-08-24T12:25:18Z</dcterms:created>
  <dcterms:modified xsi:type="dcterms:W3CDTF">2018-10-22T12:20:45Z</dcterms:modified>
</cp:coreProperties>
</file>