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9" r:id="rId40"/>
    <p:sldId id="583" r:id="rId41"/>
    <p:sldId id="58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smtClean="0"/>
              <a:t>CBC-MAC-and-CTR-mode</a:t>
            </a:r>
            <a:endParaRPr lang="en-US" dirty="0" smtClean="0"/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шифртекст отклонён (не пройдена проверка аутентичности)</a:t>
                </a:r>
              </a:p>
              <a:p>
                <a:r>
                  <a:rPr lang="ru-RU" dirty="0" smtClean="0"/>
                  <a:t>Свойство корректности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1445</Words>
  <Application>Microsoft Office PowerPoint</Application>
  <PresentationFormat>Широкоэкранный</PresentationFormat>
  <Paragraphs>394</Paragraphs>
  <Slides>41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1447</cp:revision>
  <dcterms:created xsi:type="dcterms:W3CDTF">2018-08-24T12:25:18Z</dcterms:created>
  <dcterms:modified xsi:type="dcterms:W3CDTF">2023-12-12T14:19:06Z</dcterms:modified>
</cp:coreProperties>
</file>