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22" r:id="rId2"/>
    <p:sldId id="327" r:id="rId3"/>
    <p:sldId id="328" r:id="rId4"/>
    <p:sldId id="323" r:id="rId5"/>
    <p:sldId id="324" r:id="rId6"/>
    <p:sldId id="325" r:id="rId7"/>
    <p:sldId id="326" r:id="rId8"/>
    <p:sldId id="299" r:id="rId9"/>
    <p:sldId id="298" r:id="rId10"/>
    <p:sldId id="300" r:id="rId11"/>
    <p:sldId id="301" r:id="rId12"/>
    <p:sldId id="303" r:id="rId13"/>
    <p:sldId id="307" r:id="rId14"/>
    <p:sldId id="308" r:id="rId15"/>
    <p:sldId id="306" r:id="rId16"/>
    <p:sldId id="309" r:id="rId17"/>
    <p:sldId id="265" r:id="rId18"/>
    <p:sldId id="310" r:id="rId19"/>
    <p:sldId id="312" r:id="rId20"/>
    <p:sldId id="313" r:id="rId21"/>
    <p:sldId id="302" r:id="rId22"/>
    <p:sldId id="314" r:id="rId23"/>
    <p:sldId id="315" r:id="rId24"/>
    <p:sldId id="304" r:id="rId25"/>
    <p:sldId id="316" r:id="rId26"/>
    <p:sldId id="317" r:id="rId27"/>
    <p:sldId id="318" r:id="rId28"/>
    <p:sldId id="319" r:id="rId29"/>
    <p:sldId id="320" r:id="rId30"/>
    <p:sldId id="32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по </a:t>
                </a:r>
                <a:r>
                  <a:rPr lang="ru-RU" dirty="0" err="1" smtClean="0"/>
                  <a:t>шифртексту</a:t>
                </a:r>
                <a:r>
                  <a:rPr lang="ru-RU" dirty="0" smtClean="0"/>
                  <a:t>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1097</Words>
  <Application>Microsoft Office PowerPoint</Application>
  <PresentationFormat>Широкоэкранный</PresentationFormat>
  <Paragraphs>272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415</cp:revision>
  <dcterms:created xsi:type="dcterms:W3CDTF">2018-08-24T12:25:18Z</dcterms:created>
  <dcterms:modified xsi:type="dcterms:W3CDTF">2020-09-10T10:23:50Z</dcterms:modified>
</cp:coreProperties>
</file>