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8" r:id="rId37"/>
    <p:sldId id="539" r:id="rId38"/>
    <p:sldId id="540" r:id="rId39"/>
    <p:sldId id="542" r:id="rId40"/>
    <p:sldId id="543" r:id="rId41"/>
    <p:sldId id="544" r:id="rId42"/>
    <p:sldId id="541" r:id="rId43"/>
    <p:sldId id="54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односторонняя хэш-функция,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случайный оракул,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40000" y="5765803"/>
            <a:ext cx="8026400" cy="787975"/>
            <a:chOff x="1676400" y="2876550"/>
            <a:chExt cx="6019800" cy="590981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Без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 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неторным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1350</Words>
  <Application>Microsoft Office PowerPoint</Application>
  <PresentationFormat>Широкоэкранный</PresentationFormat>
  <Paragraphs>283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PBKDF2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1309</cp:revision>
  <dcterms:created xsi:type="dcterms:W3CDTF">2018-08-24T12:25:18Z</dcterms:created>
  <dcterms:modified xsi:type="dcterms:W3CDTF">2019-10-26T15:01:36Z</dcterms:modified>
</cp:coreProperties>
</file>