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87822-D389-47E1-AA83-2EFF37490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6BEFF-F605-41F4-A3C5-5784B66B2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479D5-22DB-49C7-8F1F-0941BA703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A901A-1851-4FBC-8EB0-2B38688D51BB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E512F-4493-4170-A719-3E35EFEE6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836B3-5ACC-4C7E-8066-55A8D7847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02B9-B537-408A-9747-0E127F718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60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17CB4-B05D-447D-903D-70758BAF1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8C4623-9D3F-4B2A-8812-EDAC7182A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78E59-CF60-41E9-BE67-A172131F4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A901A-1851-4FBC-8EB0-2B38688D51BB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93E4E-5203-4074-AF9D-E1649060A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A52BF-A36E-4C62-86BF-135FAD3CA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02B9-B537-408A-9747-0E127F718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1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5B0839-F080-40AF-A753-C04E5DD249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DEEDD2-9FDD-4B8C-9FE4-48D8FCD43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D50DA-2353-45E8-AC2E-92FB113C1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A901A-1851-4FBC-8EB0-2B38688D51BB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DA8CE-9E01-4201-B2C7-F14B9D411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93107-6EEA-418A-AFF6-36842DD1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02B9-B537-408A-9747-0E127F718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04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E1749-7525-4EF3-8065-E34891FE6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EC02D-12CB-4F3D-AFA3-118D35712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5E44B-C895-48F0-A750-6722F32D4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A901A-1851-4FBC-8EB0-2B38688D51BB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F924D-2867-4FAB-8F59-5216078BD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77265-CB29-477D-9A56-C8818CB2F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02B9-B537-408A-9747-0E127F718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02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F4FE4-3C9D-40AD-BCCF-03768B82C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3253C-6E9B-4779-94EE-D8F014DF2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B55F2-142E-4082-B724-D88213D9F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A901A-1851-4FBC-8EB0-2B38688D51BB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3F2D4-E87F-4DA7-8345-E1B6831B5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706A4-47DE-435A-BBE1-29F47E76E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02B9-B537-408A-9747-0E127F718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53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CC04C-490D-4485-A795-FA4444E78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1D650-A40E-4AD5-A367-A15842FC50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27833-7FB6-4628-B019-2B9A586DE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55132-6E7F-4A1B-9B5D-21B5DFF68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A901A-1851-4FBC-8EB0-2B38688D51BB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D72FA-503E-4316-BEF5-32ABAC329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280AF-F873-4B97-9855-C193B714A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02B9-B537-408A-9747-0E127F718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21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0D2E6-6E15-4C23-A98A-D3458A933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26519-62F8-41DA-895B-481C68423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E6D0A-47F7-42F3-8E85-147ECE48F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23F42-6B26-4109-AA9D-5FD38E77A3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82E24F-2B61-4D6E-BB85-91C76B7699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6DC459-12EF-4719-9321-8374F44B0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A901A-1851-4FBC-8EB0-2B38688D51BB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D63F62-03A0-41E8-8807-FA776830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443E11-87BC-4740-B3F5-B7B9A079E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02B9-B537-408A-9747-0E127F718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74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096FA-9361-42C0-B867-E50928601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81D8D-F03B-43D0-A15C-EB817F441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A901A-1851-4FBC-8EB0-2B38688D51BB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F2373-B5DD-4425-BB5F-225F77450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ECCAA7-B7D2-4050-A9A0-5E698BF05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02B9-B537-408A-9747-0E127F718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49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3FDDD7-2926-4FB1-B0F6-8A1677A7C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A901A-1851-4FBC-8EB0-2B38688D51BB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1C1BBD-97A2-49B1-8FB4-246F1C40F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3151F-AC26-416A-BD6D-C15DF716E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02B9-B537-408A-9747-0E127F718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88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20032-899B-4F5E-87A6-043F3EA06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6E85B-F96F-43E5-B2CB-FA4A9D699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4D559-BC69-422B-B91D-EF818F346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C2DB79-CA8A-421C-8A7D-BE96168A6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A901A-1851-4FBC-8EB0-2B38688D51BB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473DE-5E24-4A30-A45E-C2976BCCC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C55E6-499B-4940-9885-3F0CE3461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02B9-B537-408A-9747-0E127F718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55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D5157-28D0-49E9-989A-40A2FF13A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F19F71-D96E-41BD-AFF9-F237A969F2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52F1FC-6742-4F92-BEB5-DF9DF32E8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66CB8-592D-4E45-AFF4-FFE541392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A901A-1851-4FBC-8EB0-2B38688D51BB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76319-5613-4D4C-8F7E-B4841AC71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9555B-9E4B-4CCD-A60B-C5B14D6DF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02B9-B537-408A-9747-0E127F718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05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F558EE-7595-4D46-82EB-86ED608AD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417D8-D5F0-4917-92F8-14B05C006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A5270-CA32-4EF7-A49F-CF19B0CDD1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A901A-1851-4FBC-8EB0-2B38688D51BB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B9422-7AEC-4FE3-B15B-8C80DAF1DA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F7AEE-D46B-4FF5-8562-C93B088A8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B02B9-B537-408A-9747-0E127F718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5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E3DC3-5CF2-4849-AF84-C5A82F61B3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with the Titanic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8E13F-2B27-45CF-B449-D3FFC78EDE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7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EC441-1A9B-46E0-87E4-314F3111D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5268A-CA52-45B9-88C8-0AE448F2E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models still have their place </a:t>
            </a:r>
          </a:p>
          <a:p>
            <a:r>
              <a:rPr lang="en-US" dirty="0"/>
              <a:t>Boosting and Ensemble methods are relatively easy to use</a:t>
            </a:r>
          </a:p>
          <a:p>
            <a:r>
              <a:rPr lang="en-US" dirty="0"/>
              <a:t>Voting Classifier Ensemble had the best result with non-similar models</a:t>
            </a:r>
          </a:p>
        </p:txBody>
      </p:sp>
    </p:spTree>
    <p:extLst>
      <p:ext uri="{BB962C8B-B14F-4D97-AF65-F5344CB8AC3E}">
        <p14:creationId xmlns:p14="http://schemas.microsoft.com/office/powerpoint/2010/main" val="2778950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0BE6DD-B28F-4830-B814-9B131F37F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Titanic?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01D97C-EA02-4798-A640-A55D07560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Great Dataset for Introductory Machine Learning models as well as Complex ones</a:t>
            </a:r>
          </a:p>
          <a:p>
            <a:r>
              <a:rPr lang="en-US" dirty="0"/>
              <a:t>Will use it showcase Boosting Methods, and Ensemble Methods</a:t>
            </a:r>
          </a:p>
        </p:txBody>
      </p:sp>
    </p:spTree>
    <p:extLst>
      <p:ext uri="{BB962C8B-B14F-4D97-AF65-F5344CB8AC3E}">
        <p14:creationId xmlns:p14="http://schemas.microsoft.com/office/powerpoint/2010/main" val="280629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4323A-51E4-4BFD-A8D2-3CEF4083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Building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4C898-3B49-47BF-90D1-4E8B1B145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Identification</a:t>
            </a:r>
          </a:p>
          <a:p>
            <a:r>
              <a:rPr lang="en-US" dirty="0"/>
              <a:t>Data Collection</a:t>
            </a:r>
          </a:p>
          <a:p>
            <a:r>
              <a:rPr lang="en-US" dirty="0"/>
              <a:t>Data Exploration</a:t>
            </a:r>
          </a:p>
          <a:p>
            <a:r>
              <a:rPr lang="en-US" dirty="0"/>
              <a:t>Feature Engineering</a:t>
            </a:r>
          </a:p>
          <a:p>
            <a:r>
              <a:rPr lang="en-US" dirty="0"/>
              <a:t>Model Selection</a:t>
            </a:r>
          </a:p>
          <a:p>
            <a:r>
              <a:rPr lang="en-US" dirty="0"/>
              <a:t>Model Training/Hyperparameter Tuning</a:t>
            </a:r>
          </a:p>
          <a:p>
            <a:r>
              <a:rPr lang="en-US" dirty="0"/>
              <a:t>Model Evaluation</a:t>
            </a:r>
          </a:p>
          <a:p>
            <a:r>
              <a:rPr lang="en-US" dirty="0"/>
              <a:t>Repeating Steps 5-7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806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57CB3-53E2-4D8E-AA1D-05A4CBC45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E979D-AEBF-4D39-A578-84E794DB9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br>
              <a:rPr lang="en-US" dirty="0"/>
            </a:br>
            <a:r>
              <a:rPr lang="en-US" dirty="0"/>
              <a:t>Our First step, which is already done for us is to understand or define the problem</a:t>
            </a:r>
          </a:p>
          <a:p>
            <a:r>
              <a:rPr lang="en-US" dirty="0"/>
              <a:t>In this case, the problem has been defined back in 2012, as the dataset was used in a Kaggle competition. </a:t>
            </a:r>
          </a:p>
          <a:p>
            <a:r>
              <a:rPr lang="en-US" dirty="0"/>
              <a:t>Problem Definition: Predicting Life or Death in the RMS Titanic</a:t>
            </a:r>
          </a:p>
          <a:p>
            <a:r>
              <a:rPr lang="en-US" dirty="0"/>
              <a:t>The Titanic was a luxury British steamship that sank on its maiden voyage after hitting an iceberg on April 1912. The ship had lifeboats, but not enough for everyone.</a:t>
            </a:r>
          </a:p>
          <a:p>
            <a:r>
              <a:rPr lang="en-US" dirty="0"/>
              <a:t>Among the 2240 total passengers 1517 perished. And although there was some element of luck in getting on a lifeboat, some groups were more likely to get on a lifeboat than others.</a:t>
            </a:r>
          </a:p>
          <a:p>
            <a:r>
              <a:rPr lang="en-US" dirty="0"/>
              <a:t>In this notebook we will try to create a model that determines whether or not someone was likely to survive using passenger data (</a:t>
            </a:r>
            <a:r>
              <a:rPr lang="en-US" dirty="0" err="1"/>
              <a:t>ie</a:t>
            </a:r>
            <a:r>
              <a:rPr lang="en-US" dirty="0"/>
              <a:t> name, age, gender, socio-economic class, </a:t>
            </a:r>
            <a:r>
              <a:rPr lang="en-US" dirty="0" err="1"/>
              <a:t>etc</a:t>
            </a:r>
            <a:r>
              <a:rPr lang="en-US" dirty="0"/>
              <a:t>) collected prior to embarking.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363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0376-842D-4159-A5C8-8D4FB1747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AA8A6-EC5C-4BE7-A679-77FF43ADF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1309 Total Records, 1891 records in train.csv,  418 records in test.csv</a:t>
            </a:r>
          </a:p>
        </p:txBody>
      </p:sp>
    </p:spTree>
    <p:extLst>
      <p:ext uri="{BB962C8B-B14F-4D97-AF65-F5344CB8AC3E}">
        <p14:creationId xmlns:p14="http://schemas.microsoft.com/office/powerpoint/2010/main" val="2395031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F94D8-FFCA-4D6F-9C86-A6668528E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Exploration/Feature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167CD-9E10-4F8A-8F21-2CCBE3D34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Gender, and Class are the most obvious to use in model</a:t>
            </a:r>
          </a:p>
          <a:p>
            <a:r>
              <a:rPr lang="en-US" dirty="0"/>
              <a:t>Family Data, Ticket Data, Embarked, is also very useful</a:t>
            </a:r>
          </a:p>
          <a:p>
            <a:r>
              <a:rPr lang="en-US" dirty="0"/>
              <a:t>From Name we will extract Title</a:t>
            </a:r>
          </a:p>
          <a:p>
            <a:r>
              <a:rPr lang="en-US" dirty="0"/>
              <a:t>Missing Age, Fare Data was imputed by taking the median value by Class</a:t>
            </a:r>
          </a:p>
          <a:p>
            <a:r>
              <a:rPr lang="en-US" dirty="0"/>
              <a:t>Missing Embarked data was given a value of the most common Embark point, Southampton</a:t>
            </a:r>
          </a:p>
          <a:p>
            <a:r>
              <a:rPr lang="en-US" dirty="0"/>
              <a:t>Age, Fare were binned into logical groups</a:t>
            </a:r>
          </a:p>
          <a:p>
            <a:r>
              <a:rPr lang="en-US" dirty="0"/>
              <a:t>Ticket Code, and Cabin code were also grouped at high levels </a:t>
            </a:r>
          </a:p>
        </p:txBody>
      </p:sp>
    </p:spTree>
    <p:extLst>
      <p:ext uri="{BB962C8B-B14F-4D97-AF65-F5344CB8AC3E}">
        <p14:creationId xmlns:p14="http://schemas.microsoft.com/office/powerpoint/2010/main" val="2237674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D9EE5-F083-4B05-92FF-15C06FE35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C4FF1-A2D6-4E56-B71D-D358797B9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hyperparameter tune </a:t>
            </a:r>
            <a:r>
              <a:rPr lang="en-US" dirty="0" err="1"/>
              <a:t>XGBoost</a:t>
            </a:r>
            <a:r>
              <a:rPr lang="en-US" dirty="0"/>
              <a:t>, </a:t>
            </a:r>
            <a:r>
              <a:rPr lang="en-US" dirty="0" err="1"/>
              <a:t>ADABoost</a:t>
            </a:r>
            <a:r>
              <a:rPr lang="en-US" dirty="0"/>
              <a:t>, as well as SVM and Random Forest to have a baseline.  </a:t>
            </a:r>
          </a:p>
          <a:p>
            <a:r>
              <a:rPr lang="en-US" dirty="0"/>
              <a:t>Then we will test Ensemble methods, Voting Classifiers, to test if it brings any improvement</a:t>
            </a:r>
          </a:p>
        </p:txBody>
      </p:sp>
    </p:spTree>
    <p:extLst>
      <p:ext uri="{BB962C8B-B14F-4D97-AF65-F5344CB8AC3E}">
        <p14:creationId xmlns:p14="http://schemas.microsoft.com/office/powerpoint/2010/main" val="402207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65AAF-6529-4E29-BD88-D7FAA85FB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3ED5D-3762-4D5D-A81E-7C983C763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Hyperparametric Tuning the models using </a:t>
            </a:r>
            <a:r>
              <a:rPr lang="en-US" dirty="0" err="1"/>
              <a:t>SKLearn</a:t>
            </a:r>
            <a:r>
              <a:rPr lang="en-US" dirty="0"/>
              <a:t> Grid Search.  Computationally powerful algorithms on a powerful on-premise machine.  </a:t>
            </a:r>
          </a:p>
        </p:txBody>
      </p:sp>
    </p:spTree>
    <p:extLst>
      <p:ext uri="{BB962C8B-B14F-4D97-AF65-F5344CB8AC3E}">
        <p14:creationId xmlns:p14="http://schemas.microsoft.com/office/powerpoint/2010/main" val="1546567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7D9F6-4893-40DF-B494-06E880B45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different result?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0AD89-D80B-46FC-811F-00D0C4CD0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Relatively Large Testing Dataset, (small Training set)</a:t>
            </a:r>
          </a:p>
          <a:p>
            <a:r>
              <a:rPr lang="en-US" dirty="0"/>
              <a:t>Differences in data </a:t>
            </a:r>
          </a:p>
          <a:p>
            <a:r>
              <a:rPr lang="en-US" dirty="0"/>
              <a:t>Some models prone to overfitting</a:t>
            </a:r>
          </a:p>
          <a:p>
            <a:r>
              <a:rPr lang="en-US" dirty="0"/>
              <a:t>Intricate models don’t do well to general problem</a:t>
            </a:r>
          </a:p>
          <a:p>
            <a:r>
              <a:rPr lang="en-US" dirty="0"/>
              <a:t>Historical dataset has noise, errors, or outliers.  </a:t>
            </a:r>
          </a:p>
          <a:p>
            <a:r>
              <a:rPr lang="en-US" dirty="0"/>
              <a:t>Records have varying confidence in accuracy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602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2038</TotalTime>
  <Words>452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Machine Learning with the Titanic Dataset</vt:lpstr>
      <vt:lpstr>Why Titanic?</vt:lpstr>
      <vt:lpstr>Machine Learning Building Steps</vt:lpstr>
      <vt:lpstr>Problem Identification</vt:lpstr>
      <vt:lpstr>Data Collection</vt:lpstr>
      <vt:lpstr>Data Exploration/Feature Engineering</vt:lpstr>
      <vt:lpstr>Model Selection</vt:lpstr>
      <vt:lpstr>Model Training</vt:lpstr>
      <vt:lpstr>Why different result?</vt:lpstr>
      <vt:lpstr>Key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with the Titanic Dataset</dc:title>
  <dc:creator>Salil Gupta</dc:creator>
  <cp:lastModifiedBy>Salil Gupta</cp:lastModifiedBy>
  <cp:revision>14</cp:revision>
  <dcterms:created xsi:type="dcterms:W3CDTF">2023-11-27T16:50:55Z</dcterms:created>
  <dcterms:modified xsi:type="dcterms:W3CDTF">2023-12-01T21:10:42Z</dcterms:modified>
</cp:coreProperties>
</file>