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3" r:id="rId5"/>
    <p:sldId id="264" r:id="rId6"/>
    <p:sldId id="266" r:id="rId7"/>
    <p:sldId id="267" r:id="rId8"/>
    <p:sldId id="259" r:id="rId9"/>
    <p:sldId id="260"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00"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1" name="Title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en-US" smtClean="0"/>
              <a:t>Click to edit Master title style</a:t>
            </a:r>
            <a:endParaRPr kumimoji="0" lang="en-US"/>
          </a:p>
        </p:txBody>
      </p:sp>
      <p:sp>
        <p:nvSpPr>
          <p:cNvPr id="1048602"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03" name="Date Placeholder 9"/>
          <p:cNvSpPr>
            <a:spLocks noGrp="1"/>
          </p:cNvSpPr>
          <p:nvPr>
            <p:ph type="dt" sz="half" idx="10"/>
          </p:nvPr>
        </p:nvSpPr>
        <p:spPr>
          <a:xfrm>
            <a:off x="5562600" y="6509004"/>
            <a:ext cx="3002280" cy="274320"/>
          </a:xfrm>
        </p:spPr>
        <p:txBody>
          <a:bodyPr vert="horz" rtlCol="0"/>
          <a:lstStyle/>
          <a:p>
            <a:fld id="{F64B170D-6D9C-4CCB-A569-DC176A72B8DD}" type="datetimeFigureOut">
              <a:rPr lang="en-US" smtClean="0"/>
              <a:t>11/12/2020</a:t>
            </a:fld>
            <a:endParaRPr lang="en-IN"/>
          </a:p>
        </p:txBody>
      </p:sp>
      <p:sp>
        <p:nvSpPr>
          <p:cNvPr id="1048604"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18889690-0A08-44AC-93D4-018B0AC0CD39}" type="slidenum">
              <a:rPr lang="en-IN" smtClean="0"/>
              <a:t>‹#›</a:t>
            </a:fld>
            <a:endParaRPr lang="en-IN"/>
          </a:p>
        </p:txBody>
      </p:sp>
      <p:sp>
        <p:nvSpPr>
          <p:cNvPr id="1048605" name="Footer Placeholder 11"/>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kumimoji="0" lang="en-US" smtClean="0"/>
              <a:t>Click to edit Master title style</a:t>
            </a:r>
            <a:endParaRPr kumimoji="0" lang="en-US"/>
          </a:p>
        </p:txBody>
      </p:sp>
      <p:sp>
        <p:nvSpPr>
          <p:cNvPr id="104862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4" name="Date Placeholder 3"/>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25" name="Footer Placeholder 4"/>
          <p:cNvSpPr>
            <a:spLocks noGrp="1"/>
          </p:cNvSpPr>
          <p:nvPr>
            <p:ph type="ftr" sz="quarter" idx="11"/>
          </p:nvPr>
        </p:nvSpPr>
        <p:spPr/>
        <p:txBody>
          <a:bodyPr/>
          <a:lstStyle/>
          <a:p>
            <a:endParaRPr lang="en-IN"/>
          </a:p>
        </p:txBody>
      </p:sp>
      <p:sp>
        <p:nvSpPr>
          <p:cNvPr id="1048626" name="Slide Number Placeholder 5"/>
          <p:cNvSpPr>
            <a:spLocks noGrp="1"/>
          </p:cNvSpPr>
          <p:nvPr>
            <p:ph type="sldNum" sz="quarter" idx="12"/>
          </p:nvPr>
        </p:nvSpPr>
        <p:spPr/>
        <p:txBody>
          <a:bodyPr/>
          <a:lstStyle/>
          <a:p>
            <a:fld id="{18889690-0A08-44AC-93D4-018B0AC0CD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1" name="Vertical Title 1"/>
          <p:cNvSpPr>
            <a:spLocks noGrp="1"/>
          </p:cNvSpPr>
          <p:nvPr>
            <p:ph type="title" orient="vert"/>
          </p:nvPr>
        </p:nvSpPr>
        <p:spPr>
          <a:xfrm>
            <a:off x="6629400" y="274638"/>
            <a:ext cx="2057400" cy="5851525"/>
          </a:xfrm>
        </p:spPr>
        <p:txBody>
          <a:bodyPr vert="eaVert"/>
          <a:lstStyle>
            <a:lvl1pPr algn="l"/>
          </a:lstStyle>
          <a:p>
            <a:r>
              <a:rPr kumimoji="0" lang="en-US" smtClean="0"/>
              <a:t>Click to edit Master title style</a:t>
            </a:r>
            <a:endParaRPr kumimoji="0" lang="en-US"/>
          </a:p>
        </p:txBody>
      </p:sp>
      <p:sp>
        <p:nvSpPr>
          <p:cNvPr id="1048612"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3" name="Date Placeholder 3"/>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14" name="Footer Placeholder 4"/>
          <p:cNvSpPr>
            <a:spLocks noGrp="1"/>
          </p:cNvSpPr>
          <p:nvPr>
            <p:ph type="ftr" sz="quarter" idx="11"/>
          </p:nvPr>
        </p:nvSpPr>
        <p:spPr/>
        <p:txBody>
          <a:bodyPr/>
          <a:lstStyle/>
          <a:p>
            <a:endParaRPr lang="en-IN"/>
          </a:p>
        </p:txBody>
      </p:sp>
      <p:sp>
        <p:nvSpPr>
          <p:cNvPr id="1048615" name="Slide Number Placeholder 5"/>
          <p:cNvSpPr>
            <a:spLocks noGrp="1"/>
          </p:cNvSpPr>
          <p:nvPr>
            <p:ph type="sldNum" sz="quarter" idx="12"/>
          </p:nvPr>
        </p:nvSpPr>
        <p:spPr/>
        <p:txBody>
          <a:bodyPr/>
          <a:lstStyle/>
          <a:p>
            <a:fld id="{18889690-0A08-44AC-93D4-018B0AC0CD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Title 1"/>
          <p:cNvSpPr>
            <a:spLocks noGrp="1"/>
          </p:cNvSpPr>
          <p:nvPr>
            <p:ph type="title"/>
          </p:nvPr>
        </p:nvSpPr>
        <p:spPr/>
        <p:txBody>
          <a:bodyPr/>
          <a:lstStyle/>
          <a:p>
            <a:r>
              <a:rPr kumimoji="0" lang="en-US" smtClean="0"/>
              <a:t>Click to edit Master title style</a:t>
            </a:r>
            <a:endParaRPr kumimoji="0" lang="en-US"/>
          </a:p>
        </p:txBody>
      </p:sp>
      <p:sp>
        <p:nvSpPr>
          <p:cNvPr id="104858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5" name="Date Placeholder 3"/>
          <p:cNvSpPr>
            <a:spLocks noGrp="1"/>
          </p:cNvSpPr>
          <p:nvPr>
            <p:ph type="dt" sz="half" idx="10"/>
          </p:nvPr>
        </p:nvSpPr>
        <p:spPr/>
        <p:txBody>
          <a:bodyPr/>
          <a:lstStyle/>
          <a:p>
            <a:fld id="{F64B170D-6D9C-4CCB-A569-DC176A72B8DD}" type="datetimeFigureOut">
              <a:rPr lang="en-US" smtClean="0"/>
              <a:t>11/12/2020</a:t>
            </a:fld>
            <a:endParaRPr lang="en-IN"/>
          </a:p>
        </p:txBody>
      </p:sp>
      <p:sp>
        <p:nvSpPr>
          <p:cNvPr id="1048586" name="Footer Placeholder 4"/>
          <p:cNvSpPr>
            <a:spLocks noGrp="1"/>
          </p:cNvSpPr>
          <p:nvPr>
            <p:ph type="ftr" sz="quarter" idx="11"/>
          </p:nvPr>
        </p:nvSpPr>
        <p:spPr/>
        <p:txBody>
          <a:bodyPr/>
          <a:lstStyle/>
          <a:p>
            <a:endParaRPr lang="en-IN"/>
          </a:p>
        </p:txBody>
      </p:sp>
      <p:sp>
        <p:nvSpPr>
          <p:cNvPr id="1048587" name="Slide Number Placeholder 5"/>
          <p:cNvSpPr>
            <a:spLocks noGrp="1"/>
          </p:cNvSpPr>
          <p:nvPr>
            <p:ph type="sldNum" sz="quarter" idx="12"/>
          </p:nvPr>
        </p:nvSpPr>
        <p:spPr/>
        <p:txBody>
          <a:bodyPr/>
          <a:lstStyle/>
          <a:p>
            <a:fld id="{18889690-0A08-44AC-93D4-018B0AC0CD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2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8"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en-US" smtClean="0"/>
              <a:t>Click to edit Master title style</a:t>
            </a:r>
            <a:endParaRPr kumimoji="0" lang="en-US"/>
          </a:p>
        </p:txBody>
      </p:sp>
      <p:sp>
        <p:nvSpPr>
          <p:cNvPr id="1048629"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30" name="Date Placeholder 7"/>
          <p:cNvSpPr>
            <a:spLocks noGrp="1"/>
          </p:cNvSpPr>
          <p:nvPr>
            <p:ph type="dt" sz="half" idx="10"/>
          </p:nvPr>
        </p:nvSpPr>
        <p:spPr>
          <a:xfrm>
            <a:off x="5562600" y="6513670"/>
            <a:ext cx="3002280" cy="274320"/>
          </a:xfrm>
        </p:spPr>
        <p:txBody>
          <a:bodyPr vert="horz" rtlCol="0"/>
          <a:lstStyle/>
          <a:p>
            <a:fld id="{F64B170D-6D9C-4CCB-A569-DC176A72B8DD}" type="datetimeFigureOut">
              <a:rPr lang="en-US" smtClean="0"/>
              <a:t>11/12/2020</a:t>
            </a:fld>
            <a:endParaRPr lang="en-IN"/>
          </a:p>
        </p:txBody>
      </p:sp>
      <p:sp>
        <p:nvSpPr>
          <p:cNvPr id="1048631"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18889690-0A08-44AC-93D4-018B0AC0CD39}" type="slidenum">
              <a:rPr lang="en-IN" smtClean="0"/>
              <a:t>‹#›</a:t>
            </a:fld>
            <a:endParaRPr lang="en-IN"/>
          </a:p>
        </p:txBody>
      </p:sp>
      <p:sp>
        <p:nvSpPr>
          <p:cNvPr id="1048632" name="Footer Placeholder 9"/>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kumimoji="0" lang="en-US" smtClean="0"/>
              <a:t>Click to edit Master title style</a:t>
            </a:r>
            <a:endParaRPr kumimoji="0" lang="en-US"/>
          </a:p>
        </p:txBody>
      </p:sp>
      <p:sp>
        <p:nvSpPr>
          <p:cNvPr id="1048634"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5"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6" name="Date Placeholder 4"/>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37" name="Footer Placeholder 5"/>
          <p:cNvSpPr>
            <a:spLocks noGrp="1"/>
          </p:cNvSpPr>
          <p:nvPr>
            <p:ph type="ftr" sz="quarter" idx="11"/>
          </p:nvPr>
        </p:nvSpPr>
        <p:spPr/>
        <p:txBody>
          <a:bodyPr/>
          <a:lstStyle/>
          <a:p>
            <a:endParaRPr lang="en-IN"/>
          </a:p>
        </p:txBody>
      </p:sp>
      <p:sp>
        <p:nvSpPr>
          <p:cNvPr id="1048638" name="Slide Number Placeholder 6"/>
          <p:cNvSpPr>
            <a:spLocks noGrp="1"/>
          </p:cNvSpPr>
          <p:nvPr>
            <p:ph type="sldNum" sz="quarter" idx="12"/>
          </p:nvPr>
        </p:nvSpPr>
        <p:spPr>
          <a:xfrm>
            <a:off x="8641080" y="6514568"/>
            <a:ext cx="464288" cy="274320"/>
          </a:xfrm>
        </p:spPr>
        <p:txBody>
          <a:bodyPr/>
          <a:lstStyle/>
          <a:p>
            <a:fld id="{18889690-0A08-44AC-93D4-018B0AC0CD39}" type="slidenum">
              <a:rPr lang="en-IN" smtClean="0"/>
              <a:t>‹#›</a:t>
            </a:fld>
            <a:endParaRPr lang="en-IN"/>
          </a:p>
        </p:txBody>
      </p:sp>
      <p:sp>
        <p:nvSpPr>
          <p:cNvPr id="1048639"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04864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048642" name="Title 1"/>
          <p:cNvSpPr>
            <a:spLocks noGrp="1"/>
          </p:cNvSpPr>
          <p:nvPr>
            <p:ph type="title"/>
          </p:nvPr>
        </p:nvSpPr>
        <p:spPr>
          <a:xfrm>
            <a:off x="457200" y="251948"/>
            <a:ext cx="8229600" cy="1143000"/>
          </a:xfrm>
        </p:spPr>
        <p:txBody>
          <a:bodyPr anchor="b"/>
          <a:lstStyle/>
          <a:p>
            <a:r>
              <a:rPr kumimoji="0" lang="en-US" smtClean="0"/>
              <a:t>Click to edit Master title style</a:t>
            </a:r>
            <a:endParaRPr kumimoji="0" lang="en-US"/>
          </a:p>
        </p:txBody>
      </p:sp>
      <p:sp>
        <p:nvSpPr>
          <p:cNvPr id="104864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6"/>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48" name="Footer Placeholder 7"/>
          <p:cNvSpPr>
            <a:spLocks noGrp="1"/>
          </p:cNvSpPr>
          <p:nvPr>
            <p:ph type="ftr" sz="quarter" idx="11"/>
          </p:nvPr>
        </p:nvSpPr>
        <p:spPr/>
        <p:txBody>
          <a:bodyPr/>
          <a:lstStyle/>
          <a:p>
            <a:endParaRPr lang="en-IN"/>
          </a:p>
        </p:txBody>
      </p:sp>
      <p:sp>
        <p:nvSpPr>
          <p:cNvPr id="1048649" name="Slide Number Placeholder 8"/>
          <p:cNvSpPr>
            <a:spLocks noGrp="1"/>
          </p:cNvSpPr>
          <p:nvPr>
            <p:ph type="sldNum" sz="quarter" idx="12"/>
          </p:nvPr>
        </p:nvSpPr>
        <p:spPr>
          <a:xfrm>
            <a:off x="8641080" y="6514568"/>
            <a:ext cx="464288" cy="274320"/>
          </a:xfrm>
        </p:spPr>
        <p:txBody>
          <a:bodyPr/>
          <a:lstStyle/>
          <a:p>
            <a:fld id="{18889690-0A08-44AC-93D4-018B0AC0CD3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a:xfrm>
            <a:off x="457200" y="253218"/>
            <a:ext cx="8229600" cy="1143000"/>
          </a:xfrm>
        </p:spPr>
        <p:txBody>
          <a:bodyPr/>
          <a:lstStyle/>
          <a:p>
            <a:r>
              <a:rPr kumimoji="0" lang="en-US" smtClean="0"/>
              <a:t>Click to edit Master title style</a:t>
            </a:r>
            <a:endParaRPr kumimoji="0" lang="en-US"/>
          </a:p>
        </p:txBody>
      </p:sp>
      <p:sp>
        <p:nvSpPr>
          <p:cNvPr id="1048607" name="Date Placeholder 2"/>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08" name="Footer Placeholder 3"/>
          <p:cNvSpPr>
            <a:spLocks noGrp="1"/>
          </p:cNvSpPr>
          <p:nvPr>
            <p:ph type="ftr" sz="quarter" idx="11"/>
          </p:nvPr>
        </p:nvSpPr>
        <p:spPr/>
        <p:txBody>
          <a:bodyPr/>
          <a:lstStyle/>
          <a:p>
            <a:endParaRPr lang="en-IN"/>
          </a:p>
        </p:txBody>
      </p:sp>
      <p:sp>
        <p:nvSpPr>
          <p:cNvPr id="1048609" name="Slide Number Placeholder 4"/>
          <p:cNvSpPr>
            <a:spLocks noGrp="1"/>
          </p:cNvSpPr>
          <p:nvPr>
            <p:ph type="sldNum" sz="quarter" idx="12"/>
          </p:nvPr>
        </p:nvSpPr>
        <p:spPr/>
        <p:txBody>
          <a:bodyPr/>
          <a:lstStyle/>
          <a:p>
            <a:fld id="{18889690-0A08-44AC-93D4-018B0AC0CD39}" type="slidenum">
              <a:rPr lang="en-IN" smtClean="0"/>
              <a:t>‹#›</a:t>
            </a:fld>
            <a:endParaRPr lang="en-IN"/>
          </a:p>
        </p:txBody>
      </p:sp>
      <p:sp>
        <p:nvSpPr>
          <p:cNvPr id="1048610"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0" name="Date Placeholder 1"/>
          <p:cNvSpPr>
            <a:spLocks noGrp="1"/>
          </p:cNvSpPr>
          <p:nvPr>
            <p:ph type="dt" sz="half" idx="10"/>
          </p:nvPr>
        </p:nvSpPr>
        <p:spPr/>
        <p:txBody>
          <a:bodyPr/>
          <a:lstStyle/>
          <a:p>
            <a:fld id="{F64B170D-6D9C-4CCB-A569-DC176A72B8DD}" type="datetimeFigureOut">
              <a:rPr lang="en-US" smtClean="0"/>
              <a:t>11/12/2020</a:t>
            </a:fld>
            <a:endParaRPr lang="en-IN"/>
          </a:p>
        </p:txBody>
      </p:sp>
      <p:sp>
        <p:nvSpPr>
          <p:cNvPr id="1048651" name="Footer Placeholder 2"/>
          <p:cNvSpPr>
            <a:spLocks noGrp="1"/>
          </p:cNvSpPr>
          <p:nvPr>
            <p:ph type="ftr" sz="quarter" idx="11"/>
          </p:nvPr>
        </p:nvSpPr>
        <p:spPr/>
        <p:txBody>
          <a:bodyPr/>
          <a:lstStyle/>
          <a:p>
            <a:endParaRPr lang="en-IN"/>
          </a:p>
        </p:txBody>
      </p:sp>
      <p:sp>
        <p:nvSpPr>
          <p:cNvPr id="1048652" name="Slide Number Placeholder 3"/>
          <p:cNvSpPr>
            <a:spLocks noGrp="1"/>
          </p:cNvSpPr>
          <p:nvPr>
            <p:ph type="sldNum" sz="quarter" idx="12"/>
          </p:nvPr>
        </p:nvSpPr>
        <p:spPr/>
        <p:txBody>
          <a:bodyPr/>
          <a:lstStyle/>
          <a:p>
            <a:fld id="{18889690-0A08-44AC-93D4-018B0AC0CD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48653"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4" name="Title 1"/>
          <p:cNvSpPr>
            <a:spLocks noGrp="1"/>
          </p:cNvSpPr>
          <p:nvPr>
            <p:ph type="title"/>
          </p:nvPr>
        </p:nvSpPr>
        <p:spPr>
          <a:xfrm>
            <a:off x="4963136" y="304800"/>
            <a:ext cx="3931920" cy="762000"/>
          </a:xfrm>
        </p:spPr>
        <p:txBody>
          <a:bodyPr anchor="b"/>
          <a:lstStyle>
            <a:lvl1pPr marL="0" algn="r">
              <a:buNone/>
              <a:defRPr sz="2000" b="1"/>
            </a:lvl1pPr>
          </a:lstStyle>
          <a:p>
            <a:r>
              <a:rPr kumimoji="0" lang="en-US" smtClean="0"/>
              <a:t>Click to edit Master title style</a:t>
            </a:r>
            <a:endParaRPr kumimoji="0" lang="en-US"/>
          </a:p>
        </p:txBody>
      </p:sp>
      <p:sp>
        <p:nvSpPr>
          <p:cNvPr id="1048655"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56"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Date Placeholder 8"/>
          <p:cNvSpPr>
            <a:spLocks noGrp="1"/>
          </p:cNvSpPr>
          <p:nvPr>
            <p:ph type="dt" sz="half" idx="10"/>
          </p:nvPr>
        </p:nvSpPr>
        <p:spPr>
          <a:xfrm>
            <a:off x="5562600" y="6513670"/>
            <a:ext cx="3002280" cy="274320"/>
          </a:xfrm>
        </p:spPr>
        <p:txBody>
          <a:bodyPr vert="horz" rtlCol="0"/>
          <a:lstStyle/>
          <a:p>
            <a:fld id="{F64B170D-6D9C-4CCB-A569-DC176A72B8DD}" type="datetimeFigureOut">
              <a:rPr lang="en-US" smtClean="0"/>
              <a:t>11/12/2020</a:t>
            </a:fld>
            <a:endParaRPr lang="en-IN"/>
          </a:p>
        </p:txBody>
      </p:sp>
      <p:sp>
        <p:nvSpPr>
          <p:cNvPr id="1048658"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18889690-0A08-44AC-93D4-018B0AC0CD39}" type="slidenum">
              <a:rPr lang="en-IN" smtClean="0"/>
              <a:t>‹#›</a:t>
            </a:fld>
            <a:endParaRPr lang="en-IN"/>
          </a:p>
        </p:txBody>
      </p:sp>
      <p:sp>
        <p:nvSpPr>
          <p:cNvPr id="1048659" name="Footer Placeholder 10"/>
          <p:cNvSpPr>
            <a:spLocks noGrp="1"/>
          </p:cNvSpPr>
          <p:nvPr>
            <p:ph type="ftr" sz="quarter" idx="12"/>
          </p:nvPr>
        </p:nvSpPr>
        <p:spPr>
          <a:xfrm>
            <a:off x="1600200" y="6513670"/>
            <a:ext cx="3907464" cy="274320"/>
          </a:xfrm>
        </p:spPr>
        <p:txBody>
          <a:bodyPr vert="horz" rtlCol="0"/>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6" name="Title 1"/>
          <p:cNvSpPr>
            <a:spLocks noGrp="1"/>
          </p:cNvSpPr>
          <p:nvPr>
            <p:ph type="title"/>
          </p:nvPr>
        </p:nvSpPr>
        <p:spPr>
          <a:xfrm>
            <a:off x="3040443" y="4724400"/>
            <a:ext cx="5486400" cy="664536"/>
          </a:xfrm>
        </p:spPr>
        <p:txBody>
          <a:bodyPr anchor="b"/>
          <a:lstStyle>
            <a:lvl1pPr marL="0" algn="r">
              <a:buNone/>
              <a:defRPr sz="2000" b="1"/>
            </a:lvl1pPr>
          </a:lstStyle>
          <a:p>
            <a:r>
              <a:rPr kumimoji="0" lang="en-US" smtClean="0"/>
              <a:t>Click to edit Master title style</a:t>
            </a:r>
            <a:endParaRPr kumimoji="0" lang="en-US"/>
          </a:p>
        </p:txBody>
      </p:sp>
      <p:sp>
        <p:nvSpPr>
          <p:cNvPr id="1048617"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18"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1048619" name="Date Placeholder 7"/>
          <p:cNvSpPr>
            <a:spLocks noGrp="1"/>
          </p:cNvSpPr>
          <p:nvPr>
            <p:ph type="dt" sz="half" idx="10"/>
          </p:nvPr>
        </p:nvSpPr>
        <p:spPr>
          <a:xfrm>
            <a:off x="5562600" y="6509004"/>
            <a:ext cx="3002280" cy="274320"/>
          </a:xfrm>
        </p:spPr>
        <p:txBody>
          <a:bodyPr vert="horz" rtlCol="0"/>
          <a:lstStyle/>
          <a:p>
            <a:fld id="{F64B170D-6D9C-4CCB-A569-DC176A72B8DD}" type="datetimeFigureOut">
              <a:rPr lang="en-US" smtClean="0"/>
              <a:t>11/12/2020</a:t>
            </a:fld>
            <a:endParaRPr lang="en-IN"/>
          </a:p>
        </p:txBody>
      </p:sp>
      <p:sp>
        <p:nvSpPr>
          <p:cNvPr id="1048620"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18889690-0A08-44AC-93D4-018B0AC0CD39}" type="slidenum">
              <a:rPr lang="en-IN" smtClean="0"/>
              <a:t>‹#›</a:t>
            </a:fld>
            <a:endParaRPr lang="en-IN"/>
          </a:p>
        </p:txBody>
      </p:sp>
      <p:sp>
        <p:nvSpPr>
          <p:cNvPr id="1048621" name="Footer Placeholder 9"/>
          <p:cNvSpPr>
            <a:spLocks noGrp="1"/>
          </p:cNvSpPr>
          <p:nvPr>
            <p:ph type="ftr" sz="quarter" idx="12"/>
          </p:nvPr>
        </p:nvSpPr>
        <p:spPr>
          <a:xfrm>
            <a:off x="1600200" y="6509004"/>
            <a:ext cx="3907464" cy="274320"/>
          </a:xfrm>
        </p:spPr>
        <p:txBody>
          <a:bodyPr vert="horz"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lstStyle>
          <a:p>
            <a:endParaRPr lang="en-IN"/>
          </a:p>
        </p:txBody>
      </p:sp>
      <p:sp>
        <p:nvSpPr>
          <p:cNvPr id="1048578"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lstStyle>
          <a:p>
            <a:fld id="{F64B170D-6D9C-4CCB-A569-DC176A72B8DD}" type="datetimeFigureOut">
              <a:rPr lang="en-US" smtClean="0"/>
              <a:t>11/12/2020</a:t>
            </a:fld>
            <a:endParaRPr lang="en-IN"/>
          </a:p>
        </p:txBody>
      </p:sp>
      <p:sp>
        <p:nvSpPr>
          <p:cNvPr id="1048579"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lstStyle>
          <a:p>
            <a:fld id="{18889690-0A08-44AC-93D4-018B0AC0CD39}" type="slidenum">
              <a:rPr lang="en-IN" smtClean="0"/>
              <a:t>‹#›</a:t>
            </a:fld>
            <a:endParaRPr lang="en-IN"/>
          </a:p>
        </p:txBody>
      </p:sp>
      <p:sp>
        <p:nvSpPr>
          <p:cNvPr id="1048580"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smtClean="0"/>
              <a:t>Click to edit Master title style</a:t>
            </a:r>
            <a:endParaRPr kumimoji="0" lang="en-US"/>
          </a:p>
        </p:txBody>
      </p:sp>
      <p:sp>
        <p:nvSpPr>
          <p:cNvPr id="1048581"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3"/>
          <p:cNvSpPr>
            <a:spLocks noGrp="1"/>
          </p:cNvSpPr>
          <p:nvPr>
            <p:ph type="title"/>
          </p:nvPr>
        </p:nvSpPr>
        <p:spPr/>
        <p:txBody>
          <a:bodyPr/>
          <a:lstStyle/>
          <a:p>
            <a:r>
              <a:rPr lang="en-IN" dirty="0" smtClean="0"/>
              <a:t>Title</a:t>
            </a:r>
            <a:endParaRPr lang="en-IN" dirty="0"/>
          </a:p>
        </p:txBody>
      </p:sp>
      <p:sp>
        <p:nvSpPr>
          <p:cNvPr id="1048589" name="Content Placeholder 4"/>
          <p:cNvSpPr>
            <a:spLocks noGrp="1"/>
          </p:cNvSpPr>
          <p:nvPr>
            <p:ph idx="1"/>
          </p:nvPr>
        </p:nvSpPr>
        <p:spPr/>
        <p:txBody>
          <a:bodyPr/>
          <a:lstStyle/>
          <a:p>
            <a:r>
              <a:rPr lang="en-IN" dirty="0" smtClean="0"/>
              <a:t>DNA</a:t>
            </a:r>
            <a:r>
              <a:rPr lang="en-US" dirty="0" smtClean="0"/>
              <a:t> along with Genetic algorithm for encryption and decryption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048675"/>
          <p:cNvSpPr>
            <a:spLocks noGrp="1"/>
          </p:cNvSpPr>
          <p:nvPr>
            <p:ph type="title"/>
          </p:nvPr>
        </p:nvSpPr>
        <p:spPr/>
        <p:txBody>
          <a:bodyPr/>
          <a:lstStyle/>
          <a:p>
            <a:r>
              <a:rPr lang="en-US"/>
              <a:t>Output</a:t>
            </a:r>
          </a:p>
        </p:txBody>
      </p:sp>
      <p:sp>
        <p:nvSpPr>
          <p:cNvPr id="1048677" name="Content Placeholder 1048676"/>
          <p:cNvSpPr>
            <a:spLocks noGrp="1"/>
          </p:cNvSpPr>
          <p:nvPr>
            <p:ph idx="1"/>
          </p:nvPr>
        </p:nvSpPr>
        <p:spPr/>
        <p:txBody>
          <a:bodyPr/>
          <a:lstStyle/>
          <a:p>
            <a:r>
              <a:rPr lang="en-US"/>
              <a:t>Encryption and decryption of data using DNA-Genetic Encryption Technique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395536" y="116632"/>
            <a:ext cx="8229600" cy="1143000"/>
          </a:xfrm>
        </p:spPr>
        <p:txBody>
          <a:bodyPr/>
          <a:lstStyle/>
          <a:p>
            <a:r>
              <a:rPr lang="en-IN" dirty="0" smtClean="0"/>
              <a:t>TEAM MEMBERS</a:t>
            </a:r>
            <a:endParaRPr lang="en-IN" dirty="0"/>
          </a:p>
        </p:txBody>
      </p:sp>
      <p:sp>
        <p:nvSpPr>
          <p:cNvPr id="1048591" name="Content Placeholder 2"/>
          <p:cNvSpPr>
            <a:spLocks noGrp="1"/>
          </p:cNvSpPr>
          <p:nvPr>
            <p:ph idx="1"/>
          </p:nvPr>
        </p:nvSpPr>
        <p:spPr/>
        <p:txBody>
          <a:bodyPr/>
          <a:lstStyle/>
          <a:p>
            <a:r>
              <a:rPr lang="en-US" dirty="0" err="1" smtClean="0"/>
              <a:t>Nitya</a:t>
            </a:r>
            <a:r>
              <a:rPr lang="en-US" dirty="0" smtClean="0"/>
              <a:t> </a:t>
            </a:r>
            <a:r>
              <a:rPr lang="en-US" dirty="0" err="1" smtClean="0"/>
              <a:t>sree.P</a:t>
            </a:r>
            <a:r>
              <a:rPr lang="en-IN" dirty="0" smtClean="0"/>
              <a:t>                </a:t>
            </a:r>
            <a:r>
              <a:rPr lang="en-US" dirty="0" smtClean="0"/>
              <a:t>               </a:t>
            </a:r>
            <a:r>
              <a:rPr lang="en-IN" dirty="0" smtClean="0"/>
              <a:t>17mis100</a:t>
            </a:r>
            <a:r>
              <a:rPr lang="en-US" dirty="0" smtClean="0"/>
              <a:t>7</a:t>
            </a:r>
            <a:endParaRPr lang="zh-CN" alt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IN" dirty="0" smtClean="0"/>
              <a:t>Summary of the project</a:t>
            </a:r>
            <a:endParaRPr lang="en-IN" dirty="0"/>
          </a:p>
        </p:txBody>
      </p:sp>
      <p:sp>
        <p:nvSpPr>
          <p:cNvPr id="1048593" name="Content Placeholder 2"/>
          <p:cNvSpPr>
            <a:spLocks noGrp="1"/>
          </p:cNvSpPr>
          <p:nvPr>
            <p:ph idx="1"/>
          </p:nvPr>
        </p:nvSpPr>
        <p:spPr/>
        <p:txBody>
          <a:bodyPr vert="horz" anchor="t">
            <a:normAutofit fontScale="58125" lnSpcReduction="20000"/>
          </a:bodyPr>
          <a:lstStyle/>
          <a:p>
            <a:pPr marL="0" indent="0" algn="l">
              <a:buNone/>
            </a:pPr>
            <a:r>
              <a:rPr lang="en-US" dirty="0" smtClean="0"/>
              <a:t>In this project we implement a DNA-Genetic</a:t>
            </a:r>
            <a:r>
              <a:rPr lang="en-IN" dirty="0" smtClean="0"/>
              <a:t> Encryption Technique (D-GET) in order to make the technique more secure and less predictable.</a:t>
            </a:r>
            <a:endParaRPr lang="en-IN" dirty="0"/>
          </a:p>
          <a:p>
            <a:pPr marL="0" indent="0" algn="l">
              <a:buNone/>
            </a:pPr>
            <a:endParaRPr lang="en-IN" dirty="0"/>
          </a:p>
          <a:p>
            <a:pPr marL="0" indent="0" algn="l">
              <a:buNone/>
            </a:pPr>
            <a:r>
              <a:rPr lang="en-US" dirty="0" smtClean="0"/>
              <a:t>        </a:t>
            </a:r>
            <a:r>
              <a:rPr lang="en-IN" dirty="0" smtClean="0"/>
              <a:t> In this technique,</a:t>
            </a:r>
            <a:r>
              <a:rPr lang="en-US" dirty="0" smtClean="0"/>
              <a:t>we take</a:t>
            </a:r>
            <a:r>
              <a:rPr lang="en-IN" dirty="0" smtClean="0"/>
              <a:t> binaries </a:t>
            </a:r>
            <a:r>
              <a:rPr lang="en-US" dirty="0" smtClean="0"/>
              <a:t>of any</a:t>
            </a:r>
            <a:r>
              <a:rPr lang="en-IN" dirty="0" smtClean="0"/>
              <a:t> type of digital data and convert it to DNA</a:t>
            </a:r>
            <a:r>
              <a:rPr lang="en-US" dirty="0" smtClean="0"/>
              <a:t> sequencing</a:t>
            </a:r>
            <a:r>
              <a:rPr lang="en-IN" dirty="0" smtClean="0"/>
              <a:t>, reshape, encrypt, crossover, mutate and then reshape. The main stages of D-GET are repeated three times or more. Transmit the encrypted data in </a:t>
            </a:r>
            <a:r>
              <a:rPr lang="en-US" dirty="0" smtClean="0"/>
              <a:t>t</a:t>
            </a:r>
            <a:r>
              <a:rPr lang="en-IN" dirty="0" smtClean="0"/>
              <a:t>ext/image format file. In other side, the receiver uses the D-GET to decrypt the received data and reshape it to original format. This Technique  multiple key sequences to increase the degree of diffusion and confusion, which makes resulting cipher data difficult to decipher and makes to realize a perfect secrecy system. Experimental results demonstrate that proposed technique has multilayer protection stages against different attacks and higher level of security based on the multi-stages and genetic operations. Decrypted data are acceptable because of there is absolutely difference between it and secret data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r>
              <a:rPr lang="en-US"/>
              <a:t>Summary of the project</a:t>
            </a:r>
          </a:p>
        </p:txBody>
      </p:sp>
      <p:sp>
        <p:nvSpPr>
          <p:cNvPr id="1048667" name="Content Placeholder 1048666"/>
          <p:cNvSpPr>
            <a:spLocks noGrp="1"/>
          </p:cNvSpPr>
          <p:nvPr>
            <p:ph idx="1"/>
          </p:nvPr>
        </p:nvSpPr>
        <p:spPr/>
        <p:txBody>
          <a:bodyPr/>
          <a:lstStyle/>
          <a:p>
            <a:r>
              <a:rPr lang="en-US"/>
              <a:t>Block diagram</a:t>
            </a:r>
          </a:p>
        </p:txBody>
      </p:sp>
      <p:pic>
        <p:nvPicPr>
          <p:cNvPr id="2097152" name="Picture 2097151"/>
          <p:cNvPicPr>
            <a:picLocks/>
          </p:cNvPicPr>
          <p:nvPr/>
        </p:nvPicPr>
        <p:blipFill>
          <a:blip r:embed="rId2"/>
          <a:stretch>
            <a:fillRect/>
          </a:stretch>
        </p:blipFill>
        <p:spPr>
          <a:xfrm>
            <a:off x="935327" y="2383600"/>
            <a:ext cx="7411518" cy="31601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p:txBody>
          <a:bodyPr/>
          <a:lstStyle/>
          <a:p>
            <a:r>
              <a:rPr lang="en-US"/>
              <a:t>Steps</a:t>
            </a:r>
          </a:p>
        </p:txBody>
      </p:sp>
      <p:sp>
        <p:nvSpPr>
          <p:cNvPr id="1048669" name="Content Placeholder 1048668"/>
          <p:cNvSpPr>
            <a:spLocks noGrp="1"/>
          </p:cNvSpPr>
          <p:nvPr>
            <p:ph idx="1"/>
          </p:nvPr>
        </p:nvSpPr>
        <p:spPr/>
        <p:txBody>
          <a:bodyPr>
            <a:normAutofit fontScale="68750" lnSpcReduction="20000"/>
          </a:bodyPr>
          <a:lstStyle/>
          <a:p>
            <a:r>
              <a:rPr lang="en-US"/>
              <a:t>Pre-processing Stage</a:t>
            </a:r>
          </a:p>
          <a:p>
            <a:r>
              <a:rPr lang="en-US"/>
              <a:t>After reading secret data, this data must be preparing depending into its type. In case text file, it is converted into ASCII values. Group them into 8-bits Binary data. Every two adjacent bits are transferred to the four bases; adenine (A), cytosine (C), guanine (G) and thymine (T), found in DNA</a:t>
            </a:r>
          </a:p>
          <a:p>
            <a:endParaRPr lang="en-US"/>
          </a:p>
          <a:p>
            <a:endParaRPr lang="en-US"/>
          </a:p>
          <a:p>
            <a:r>
              <a:rPr lang="en-US"/>
              <a:t>Encryption stage: </a:t>
            </a:r>
          </a:p>
          <a:p>
            <a:r>
              <a:rPr lang="en-US"/>
              <a:t>After conversion binary data to DNA sequencing then encrypt using key. The key may be DNA sequence or binary string. The key has variable length. If one or both of data and DNA sequence key DNA sequence, it will convert to binary form then, perform an exclusive OR operation on the corresponding elements of them and convert back to DNA sequence. </a:t>
            </a:r>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p:txBody>
          <a:bodyPr/>
          <a:lstStyle/>
          <a:p>
            <a:r>
              <a:rPr lang="en-US"/>
              <a:t>Steps</a:t>
            </a:r>
          </a:p>
        </p:txBody>
      </p:sp>
      <p:sp>
        <p:nvSpPr>
          <p:cNvPr id="1048673" name="Content Placeholder 1048672"/>
          <p:cNvSpPr>
            <a:spLocks noGrp="1"/>
          </p:cNvSpPr>
          <p:nvPr>
            <p:ph idx="1"/>
          </p:nvPr>
        </p:nvSpPr>
        <p:spPr>
          <a:xfrm>
            <a:off x="660936" y="1623789"/>
            <a:ext cx="8229600" cy="4526280"/>
          </a:xfrm>
        </p:spPr>
        <p:txBody>
          <a:bodyPr anchor="t">
            <a:normAutofit fontScale="51875" lnSpcReduction="20000"/>
          </a:bodyPr>
          <a:lstStyle/>
          <a:p>
            <a:pPr marL="0" indent="0">
              <a:buNone/>
            </a:pPr>
            <a:r>
              <a:rPr lang="en-US"/>
              <a:t>Reshaping Stage</a:t>
            </a:r>
          </a:p>
          <a:p>
            <a:pPr marL="0" indent="0">
              <a:buNone/>
            </a:pPr>
            <a:r>
              <a:rPr lang="en-US"/>
              <a:t>After Encryption, A basic genetic algorithm is </a:t>
            </a:r>
          </a:p>
          <a:p>
            <a:pPr marL="0" indent="0">
              <a:buNone/>
            </a:pPr>
            <a:r>
              <a:rPr lang="en-US"/>
              <a:t>composed of three operators; reproduction, crossover and mutation. To produce genetic material that pass to the next operation and iteration in the form of chromosome population, the Reshaping stage is used. In this stage, first number and length of chromosome are determined. These values may be constant are varied for every round. Reshape it by align the DNA sequence into rows to construct parents’ chromosomes (chromosome population) with pre-defined length.</a:t>
            </a:r>
          </a:p>
          <a:p>
            <a:pPr marL="0" indent="0">
              <a:buNone/>
            </a:pPr>
            <a:endParaRPr lang="en-US"/>
          </a:p>
          <a:p>
            <a:pPr marL="0" indent="0">
              <a:buNone/>
            </a:pPr>
            <a:endParaRPr lang="en-US"/>
          </a:p>
          <a:p>
            <a:pPr marL="0" indent="0">
              <a:buNone/>
            </a:pPr>
            <a:r>
              <a:rPr lang="en-US"/>
              <a:t>Crossover Stage</a:t>
            </a:r>
          </a:p>
          <a:p>
            <a:pPr marL="0" indent="0">
              <a:buNone/>
            </a:pPr>
            <a:r>
              <a:rPr lang="en-US"/>
              <a:t>After constructing parents’ chromosomes, the next operation is crossover. There are two types of crossover. These may be sequentially used in technique rounds. In the first one, the parents are selected in the mating pool. A single-point crossover point is selected between the first and last bits of the parents’ chromosomes then, creating two new offspring by exchanging the heads of parent1 and parent2. Consequently the offspring containportions of the DNA codes of both parents</a:t>
            </a:r>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r>
              <a:rPr lang="en-US"/>
              <a:t>Steps</a:t>
            </a:r>
          </a:p>
        </p:txBody>
      </p:sp>
      <p:sp>
        <p:nvSpPr>
          <p:cNvPr id="1048675" name="Content Placeholder 1048674"/>
          <p:cNvSpPr>
            <a:spLocks noGrp="1"/>
          </p:cNvSpPr>
          <p:nvPr>
            <p:ph idx="1"/>
          </p:nvPr>
        </p:nvSpPr>
        <p:spPr/>
        <p:txBody>
          <a:bodyPr>
            <a:normAutofit fontScale="80000" lnSpcReduction="20000"/>
          </a:bodyPr>
          <a:lstStyle/>
          <a:p>
            <a:pPr marL="0" indent="0">
              <a:buNone/>
            </a:pPr>
            <a:r>
              <a:rPr lang="en-US"/>
              <a:t>Mutation Stage</a:t>
            </a:r>
          </a:p>
          <a:p>
            <a:pPr marL="0" indent="0">
              <a:buNone/>
            </a:pPr>
            <a:r>
              <a:rPr lang="en-US"/>
              <a:t>After crossover process, the chromosomes are </a:t>
            </a:r>
          </a:p>
          <a:p>
            <a:pPr marL="0" indent="0">
              <a:buNone/>
            </a:pPr>
            <a:r>
              <a:rPr lang="en-US"/>
              <a:t>subjected to mutation. Mutation is the alteration of string elements. Two types of mutation are used. In the first one, convert data to binary vector and define two mutation points between the first and last bits then complement bits in between i.e. single point mutation changes a 1 to a 0, and vice versa. In the second mutation type, convert each four bits to two bases of DNA (1010 -&gt; CG). After conversion, reshape it to DNA bases vector and define two points between the first and last bases then alter DNA bases to another one (i.e., C -&gt; 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IN" dirty="0" smtClean="0"/>
              <a:t>Tools used</a:t>
            </a:r>
            <a:endParaRPr lang="en-IN" dirty="0"/>
          </a:p>
        </p:txBody>
      </p:sp>
      <p:sp>
        <p:nvSpPr>
          <p:cNvPr id="1048595" name="Content Placeholder 2"/>
          <p:cNvSpPr>
            <a:spLocks noGrp="1"/>
          </p:cNvSpPr>
          <p:nvPr>
            <p:ph idx="1"/>
          </p:nvPr>
        </p:nvSpPr>
        <p:spPr/>
        <p:txBody>
          <a:bodyPr/>
          <a:lstStyle/>
          <a:p>
            <a:r>
              <a:rPr lang="en-US" dirty="0" err="1" smtClean="0"/>
              <a:t>Python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IN" dirty="0" smtClean="0"/>
              <a:t>Modules</a:t>
            </a:r>
            <a:endParaRPr lang="en-IN" dirty="0"/>
          </a:p>
        </p:txBody>
      </p:sp>
      <p:sp>
        <p:nvSpPr>
          <p:cNvPr id="1048597" name="Content Placeholder 2"/>
          <p:cNvSpPr>
            <a:spLocks noGrp="1"/>
          </p:cNvSpPr>
          <p:nvPr>
            <p:ph idx="1"/>
          </p:nvPr>
        </p:nvSpPr>
        <p:spPr/>
        <p:txBody>
          <a:bodyPr>
            <a:normAutofit/>
          </a:bodyPr>
          <a:lstStyle/>
          <a:p>
            <a:r>
              <a:rPr lang="en-US" dirty="0"/>
              <a:t>Pre processing</a:t>
            </a:r>
            <a:endParaRPr lang="en-IN" dirty="0"/>
          </a:p>
          <a:p>
            <a:r>
              <a:rPr lang="en-US" dirty="0"/>
              <a:t>Encryption</a:t>
            </a:r>
            <a:endParaRPr lang="en-IN" dirty="0"/>
          </a:p>
          <a:p>
            <a:r>
              <a:rPr lang="en-US" dirty="0"/>
              <a:t>Re shaping</a:t>
            </a:r>
            <a:endParaRPr lang="en-IN" dirty="0"/>
          </a:p>
          <a:p>
            <a:r>
              <a:rPr lang="en-US" dirty="0"/>
              <a:t>Cross over</a:t>
            </a:r>
            <a:endParaRPr lang="en-IN" dirty="0"/>
          </a:p>
          <a:p>
            <a:r>
              <a:rPr lang="en-US" dirty="0"/>
              <a:t>Mutation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660</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方正姚体</vt:lpstr>
      <vt:lpstr>Rockwell</vt:lpstr>
      <vt:lpstr>Wingdings 2</vt:lpstr>
      <vt:lpstr>Foundry</vt:lpstr>
      <vt:lpstr>Title</vt:lpstr>
      <vt:lpstr>TEAM MEMBERS</vt:lpstr>
      <vt:lpstr>Summary of the project</vt:lpstr>
      <vt:lpstr>Summary of the project</vt:lpstr>
      <vt:lpstr>Steps</vt:lpstr>
      <vt:lpstr>Steps</vt:lpstr>
      <vt:lpstr>Steps</vt:lpstr>
      <vt:lpstr>Tools used</vt:lpstr>
      <vt:lpstr>Modules</vt:lpstr>
      <vt:lpstr>Output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R078tu</dc:creator>
  <cp:lastModifiedBy>user</cp:lastModifiedBy>
  <cp:revision>1</cp:revision>
  <dcterms:created xsi:type="dcterms:W3CDTF">2020-07-19T05:00:56Z</dcterms:created>
  <dcterms:modified xsi:type="dcterms:W3CDTF">2020-11-12T10:16:56Z</dcterms:modified>
</cp:coreProperties>
</file>