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7" d="100"/>
          <a:sy n="87" d="100"/>
        </p:scale>
        <p:origin x="-131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V0.98, 2015-04-18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16016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379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1315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252</cp:revision>
  <dcterms:created xsi:type="dcterms:W3CDTF">2015-01-12T11:20:30Z</dcterms:created>
  <dcterms:modified xsi:type="dcterms:W3CDTF">2015-04-21T14:20:06Z</dcterms:modified>
</cp:coreProperties>
</file>