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1" r:id="rId2"/>
    <p:sldId id="262" r:id="rId3"/>
    <p:sldId id="265" r:id="rId4"/>
    <p:sldId id="264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 autoAdjust="0"/>
    <p:restoredTop sz="94660"/>
  </p:normalViewPr>
  <p:slideViewPr>
    <p:cSldViewPr>
      <p:cViewPr varScale="1">
        <p:scale>
          <a:sx n="87" d="100"/>
          <a:sy n="87" d="100"/>
        </p:scale>
        <p:origin x="-131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V0.60, 2015-12-07</a:t>
            </a:r>
            <a:endParaRPr lang="en-US" sz="6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0265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tapConnect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(Public Domain Conceptual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phone.github.io/openkeystore/resources/docs/web2native-bridg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yberphone/navigator.tapConnect#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0863" y="1484784"/>
            <a:ext cx="5366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NFC/BLE System for Secure Interaction Between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 Untrusted Web page and a Connecting Mobile Device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2350959"/>
            <a:ext cx="7310419" cy="3238281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7200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specification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on the same core as the Web2Native Bridge</a:t>
            </a:r>
            <a:r>
              <a:rPr lang="en-US" sz="8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aseline="4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In fact, the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intention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that invoked native applications would be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for both schemes.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Web-side there would be minor differences, since NFC and local application invocation have distinct JavaScript interfaces, whereas the actual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identical, including error handling.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 good user experience, the actual transactions are supposed to be carried out over BLE (Bluetooth Low Energy).  That is, NFC is only used for BLE paring.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this specification does not include a security element since such functionality can be supplied in many different ways when needed. 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9672" y="692696"/>
            <a:ext cx="2055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tapConnect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802" y="5929535"/>
            <a:ext cx="7673622" cy="30777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16000" indent="-216000">
              <a:spcAft>
                <a:spcPts val="300"/>
              </a:spcAft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cyberphone.github.io/openkeystore/resources/docs/web2native-bridge.pdf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87624" y="1346785"/>
            <a:ext cx="284079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interacts with a Web application on a PC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, ATM, POS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terminal, Vending machine, etc.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8568" y="292586"/>
            <a:ext cx="4169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tapConnect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Typical Use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27695" y="1322233"/>
            <a:ext cx="2500689" cy="419499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716753" y="1727622"/>
            <a:ext cx="2095607" cy="3237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5724129" y="1727622"/>
            <a:ext cx="2088232" cy="2448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Payment </a:t>
            </a:r>
            <a:r>
              <a:rPr lang="en-US" sz="1200" dirty="0" smtClean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Request</a:t>
            </a:r>
            <a:endParaRPr lang="en-US" sz="1200" dirty="0">
              <a:solidFill>
                <a:schemeClr val="bg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7020272" y="4553966"/>
            <a:ext cx="637200" cy="2362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OK</a:t>
            </a:r>
            <a:endParaRPr lang="en-US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5868144" y="4557620"/>
            <a:ext cx="637287" cy="232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57150" h="57150"/>
          </a:sp3d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Cancel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584743" y="2451506"/>
            <a:ext cx="791155" cy="2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Arial"/>
                <a:ea typeface="Calibri"/>
                <a:cs typeface="Times New Roman"/>
              </a:rPr>
              <a:t>Payee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508104" y="2806474"/>
            <a:ext cx="871921" cy="2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Arial"/>
                <a:ea typeface="Calibri"/>
                <a:cs typeface="Times New Roman"/>
              </a:rPr>
              <a:t>Amount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350300" y="2492919"/>
            <a:ext cx="1272804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rot="0" vert="horz" wrap="square" lIns="45720" tIns="0" rIns="0" bIns="108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Demo Merchant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350300" y="2825928"/>
            <a:ext cx="1278073" cy="2477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rot="0" vert="horz" wrap="square" lIns="36000" tIns="0" rIns="3600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Arial"/>
                <a:ea typeface="Calibri"/>
                <a:cs typeface="Times New Roman"/>
              </a:rPr>
              <a:t>$275.00</a:t>
            </a:r>
            <a:endParaRPr lang="en-US" sz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56151" y="4077072"/>
            <a:ext cx="871921" cy="2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Arial"/>
                <a:ea typeface="Calibri"/>
                <a:cs typeface="Times New Roman"/>
              </a:rPr>
              <a:t>PIN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294810" y="4112394"/>
            <a:ext cx="941486" cy="19800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rot="0" vert="horz" wrap="none" lIns="45720" tIns="21600" rIns="9144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effectLst/>
                <a:latin typeface="Arial"/>
                <a:ea typeface="Calibri"/>
              </a:rPr>
              <a:t>● ● ● ● ●</a:t>
            </a:r>
            <a:endParaRPr lang="en-US" sz="1200" dirty="0">
              <a:effectLst/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56177" y="3257019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5604972" y="2159591"/>
            <a:ext cx="791155" cy="2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Times New Roman"/>
                <a:cs typeface="Times New Roman"/>
              </a:rPr>
              <a:t>Domain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6355569" y="2201004"/>
            <a:ext cx="1272804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rot="0" vert="horz" wrap="square" lIns="45720" tIns="0" rIns="0" bIns="108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merchant.com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91563" y="5127009"/>
            <a:ext cx="600717" cy="216024"/>
          </a:xfrm>
          <a:prstGeom prst="roundRect">
            <a:avLst/>
          </a:prstGeom>
          <a:solidFill>
            <a:schemeClr val="bg1"/>
          </a:solidFill>
          <a:ln w="34925" cmpd="dbl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41790" y="1476834"/>
            <a:ext cx="838474" cy="54000"/>
          </a:xfrm>
          <a:prstGeom prst="roundRect">
            <a:avLst>
              <a:gd name="adj" fmla="val 50000"/>
            </a:avLst>
          </a:prstGeom>
          <a:pattFill prst="pct3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2800" y="134855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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7082" y="569173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ngdings" panose="05000000000000000000" pitchFamily="2" charset="2"/>
                <a:sym typeface="Wingdings"/>
              </a:rPr>
              <a:t></a:t>
            </a:r>
            <a:endParaRPr lang="en-US" sz="2000" dirty="0">
              <a:latin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1960" y="475874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ebdings" panose="05030102010509060703" pitchFamily="18" charset="2"/>
                <a:sym typeface="Wingdings"/>
              </a:rPr>
              <a:t></a:t>
            </a:r>
            <a:endParaRPr lang="en-US" sz="2000" dirty="0">
              <a:latin typeface="Webdings" panose="05030102010509060703" pitchFamily="18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1640" y="4834274"/>
            <a:ext cx="3251310" cy="258128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performs the NFC connection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40152" y="5673839"/>
            <a:ext cx="2808312" cy="419457"/>
          </a:xfrm>
          <a:prstGeom prst="roundRect">
            <a:avLst>
              <a:gd name="adj" fmla="val 7994"/>
            </a:avLst>
          </a:prstGeom>
          <a:noFill/>
          <a:ln w="3175">
            <a:noFill/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finishes the request in the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securely connected mobile device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71600" y="1988840"/>
            <a:ext cx="3024336" cy="1872208"/>
            <a:chOff x="971600" y="1988840"/>
            <a:chExt cx="3024336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971600" y="2308898"/>
              <a:ext cx="3024336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1600" y="1988840"/>
              <a:ext cx="3024336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617" y="2042313"/>
              <a:ext cx="2592287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526496" y="2518442"/>
              <a:ext cx="1974382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Amount to pay: $275.00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8732" y="2836571"/>
              <a:ext cx="812763" cy="789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5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73366" y="292586"/>
            <a:ext cx="3800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Side Agent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223" y="1110223"/>
            <a:ext cx="3024336" cy="1872208"/>
            <a:chOff x="539552" y="908720"/>
            <a:chExt cx="3024336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539552" y="1228778"/>
              <a:ext cx="3024336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552" y="908720"/>
              <a:ext cx="3024336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569" y="962193"/>
              <a:ext cx="2592287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1094448" y="1438322"/>
              <a:ext cx="1974382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Amount to pay: $275.00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552" y="3323307"/>
            <a:ext cx="799288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tapConnect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depends on a JavaScript extension in Web-browsers that enables ordinary (untrusted) web-pages to write NFC NDEF records to an NFC adapter available in the PC, POS, etc.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information in the NDEF records minimally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BLE pairing data.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JavaScript extension is implemented in a Web-side agent which also deals with the BLE setup and communication.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BLE setup, the Web-side agent forwards incoming BLE data to the originating Web-page as well as sending data going out from the Web-page back to the device.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created channel is opaque (with respect to the Web-side agent), because the interface is deliberately application-neutral.  The exact meaning of the data is thus a convention between the invoked application in the connecting device and 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requesting Web-page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Tentative API: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github.com/cyberphone/navigator.tapConnect#api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374721" y="292586"/>
            <a:ext cx="419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tapConnect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Side Agent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340768"/>
            <a:ext cx="7992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Device-side agent listens to incoming NFC NDEF records.  This agent is a security-critical system since it eventually invokes a native (local) application without necessary asking the user first.  This works because applications are supposed to be vetted for invocation from an untrusted Web.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of the target application minimally includes the following data: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 device information used for logging purposes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Handle to the communication channel interface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most operating system would be based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and IPC-mechanism like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Domain data of the requesting Web-page (URL + Server certificate path)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ven after invocation the Device-side agent plays a vital role since it converts the data to and from the target application channel into BLE messaging as well as dealing with errors and shutdowns.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27476" y="292586"/>
            <a:ext cx="489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Bridge – Sequence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600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Requesting 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7" idx="2"/>
          </p:cNvCxnSpPr>
          <p:nvPr/>
        </p:nvCxnSpPr>
        <p:spPr>
          <a:xfrm>
            <a:off x="1691680" y="1835181"/>
            <a:ext cx="36004" cy="4402131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1320443"/>
            <a:ext cx="1152128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 Side 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778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6388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782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88024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24128" y="1772816"/>
            <a:ext cx="36004" cy="4464496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8064" y="1412776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0232" y="1835181"/>
            <a:ext cx="36004" cy="4402131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168" y="1320443"/>
            <a:ext cx="1152128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Side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7596336" y="1835181"/>
            <a:ext cx="36004" cy="4402131"/>
          </a:xfrm>
          <a:prstGeom prst="straightConnector1">
            <a:avLst/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20272" y="1320443"/>
            <a:ext cx="1152128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5456" y="944377"/>
            <a:ext cx="3528392" cy="3608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Device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96336" y="4785504"/>
            <a:ext cx="1152128" cy="3300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96336" y="5301208"/>
            <a:ext cx="1368152" cy="51473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session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5576" y="2060848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93931" y="2348880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45786" y="2636912"/>
            <a:ext cx="307834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1840" y="2506087"/>
            <a:ext cx="2160240" cy="2573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txBody>
          <a:bodyPr wrap="square" lIns="144000" tIns="36000" rIns="108000" bIns="3600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 step…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32465" y="2924944"/>
            <a:ext cx="92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808140" y="321297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81890" y="3501008"/>
            <a:ext cx="122413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715637" y="3789040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09682" y="4077072"/>
            <a:ext cx="186585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81360" y="4365104"/>
            <a:ext cx="1216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808408" y="4653136"/>
            <a:ext cx="1864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681807" y="4938092"/>
            <a:ext cx="928800" cy="30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2771" y="5589240"/>
            <a:ext cx="6822758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Brace 95"/>
          <p:cNvSpPr/>
          <p:nvPr/>
        </p:nvSpPr>
        <p:spPr>
          <a:xfrm>
            <a:off x="7722880" y="2636912"/>
            <a:ext cx="216024" cy="2016224"/>
          </a:xfrm>
          <a:prstGeom prst="rightBrace">
            <a:avLst>
              <a:gd name="adj1" fmla="val 48774"/>
              <a:gd name="adj2" fmla="val 50000"/>
            </a:avLst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991320" y="3109346"/>
            <a:ext cx="901160" cy="106873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txBody>
          <a:bodyPr wrap="square" lIns="144000" tIns="72000" rIns="7200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setup &amp; Bluetooth handover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98695" y="5565189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71121" y="556615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794332" y="5567111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669760" y="5565690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15884" y="292586"/>
            <a:ext cx="411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WebNFC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Bridge – Applications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159" y="1844824"/>
            <a:ext cx="5195846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Web Payments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Supplying User-data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Passports &amp; Visas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Cards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TVs including remote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name it…</a:t>
            </a:r>
          </a:p>
        </p:txBody>
      </p:sp>
    </p:spTree>
    <p:extLst>
      <p:ext uri="{BB962C8B-B14F-4D97-AF65-F5344CB8AC3E}">
        <p14:creationId xmlns:p14="http://schemas.microsoft.com/office/powerpoint/2010/main" val="133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569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Web2Device Bridge</dc:title>
  <dc:creator>Anders Rundgren</dc:creator>
  <cp:keywords>Web, NFC, Security, Native, Hardware, GUI, JSON, Channel</cp:keywords>
  <cp:lastModifiedBy>Anders</cp:lastModifiedBy>
  <cp:revision>298</cp:revision>
  <dcterms:created xsi:type="dcterms:W3CDTF">2015-01-12T11:20:30Z</dcterms:created>
  <dcterms:modified xsi:type="dcterms:W3CDTF">2015-12-07T05:46:06Z</dcterms:modified>
</cp:coreProperties>
</file>