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V0.98, 2015-04-18</a:t>
            </a:r>
            <a:endParaRPr lang="en-US" sz="6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548081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2456952"/>
            <a:ext cx="7258000" cy="2772248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908720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9443" y="1484784"/>
            <a:ext cx="3094486" cy="1656184"/>
            <a:chOff x="829443" y="1484784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093281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093527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3070704" y="2769885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302812" y="2771712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90956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Rounded Rectangle 31"/>
            <p:cNvSpPr>
              <a:spLocks/>
            </p:cNvSpPr>
            <p:nvPr/>
          </p:nvSpPr>
          <p:spPr>
            <a:xfrm>
              <a:off x="2123728" y="2769885"/>
              <a:ext cx="637200" cy="2362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443" y="2003386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963" y="1484784"/>
            <a:ext cx="3100310" cy="1656184"/>
            <a:chOff x="4970963" y="1484784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5240625" y="1499330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5240871" y="1484784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6051083" y="1884194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70963" y="2003386"/>
              <a:ext cx="966601" cy="847172"/>
            </a:xfrm>
            <a:prstGeom prst="rect">
              <a:avLst/>
            </a:prstGeom>
          </p:spPr>
        </p:pic>
        <p:sp>
          <p:nvSpPr>
            <p:cNvPr id="30" name="Rounded Rectangle 29"/>
            <p:cNvSpPr>
              <a:spLocks/>
            </p:cNvSpPr>
            <p:nvPr/>
          </p:nvSpPr>
          <p:spPr>
            <a:xfrm>
              <a:off x="7229696" y="2775104"/>
              <a:ext cx="637200" cy="2362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1" name="Rounded Rectangle 30"/>
            <p:cNvSpPr>
              <a:spLocks/>
            </p:cNvSpPr>
            <p:nvPr/>
          </p:nvSpPr>
          <p:spPr>
            <a:xfrm>
              <a:off x="5461804" y="2776931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6282720" y="2775104"/>
              <a:ext cx="637200" cy="2362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05668" y="3104824"/>
            <a:ext cx="3657448" cy="1868490"/>
            <a:chOff x="2505668" y="3104824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107285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104824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9"/>
            <p:cNvSpPr>
              <a:spLocks/>
            </p:cNvSpPr>
            <p:nvPr/>
          </p:nvSpPr>
          <p:spPr>
            <a:xfrm>
              <a:off x="4074885" y="4596917"/>
              <a:ext cx="637200" cy="236299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2908888" y="4601180"/>
              <a:ext cx="637287" cy="232645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503227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79431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544640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829653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170580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205902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21708" y="3700607"/>
              <a:ext cx="1224135" cy="670213"/>
              <a:chOff x="6660233" y="4342963"/>
              <a:chExt cx="1224135" cy="67021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6660233" y="4342963"/>
                <a:ext cx="1178345" cy="670213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B115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b="1" dirty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74872" y="4406214"/>
                <a:ext cx="295274" cy="276999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1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9E0A11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S</a:t>
                </a:r>
                <a:endParaRPr lang="en-US" b="1" dirty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734525" y="4430957"/>
                <a:ext cx="165600" cy="216000"/>
              </a:xfrm>
              <a:prstGeom prst="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4849" y="4426003"/>
                <a:ext cx="1039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spc="100" dirty="0" err="1" smtClean="0">
                    <a:solidFill>
                      <a:srgbClr val="6D8838"/>
                    </a:solidFill>
                    <a:latin typeface="Sylfaen" panose="010A0502050306030303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uperCard</a:t>
                </a:r>
                <a:r>
                  <a:rPr lang="en-US" sz="800" b="1" spc="100" baseline="70000" dirty="0" err="1" smtClean="0">
                    <a:solidFill>
                      <a:srgbClr val="6D8838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TM</a:t>
                </a:r>
                <a:endParaRPr lang="en-US" sz="800" b="1" spc="100" baseline="7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00314" y="4727353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Luke Skywalker</a:t>
                </a:r>
                <a:endPara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44224" y="4398787"/>
              <a:ext cx="13681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8743 4532 0231 9356</a:t>
              </a:r>
              <a:endParaRPr lang="en-US" sz="7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694684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95936" y="1789241"/>
            <a:ext cx="681756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2NB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687539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761873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68336" y="836712"/>
            <a:ext cx="4269179" cy="2101522"/>
            <a:chOff x="2268336" y="836712"/>
            <a:chExt cx="4269179" cy="2101522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268336" y="863793"/>
              <a:ext cx="4269179" cy="20744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268336" y="836712"/>
              <a:ext cx="4269179" cy="268107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Rounded Rectangle 32"/>
            <p:cNvSpPr>
              <a:spLocks/>
            </p:cNvSpPr>
            <p:nvPr/>
          </p:nvSpPr>
          <p:spPr>
            <a:xfrm>
              <a:off x="4788024" y="2495452"/>
              <a:ext cx="627842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Rounded Rectangle 33"/>
            <p:cNvSpPr>
              <a:spLocks/>
            </p:cNvSpPr>
            <p:nvPr/>
          </p:nvSpPr>
          <p:spPr>
            <a:xfrm>
              <a:off x="5559881" y="2500191"/>
              <a:ext cx="677544" cy="258629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2507409" y="1282050"/>
              <a:ext cx="3820826" cy="362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ounded Rectangle 47"/>
            <p:cNvSpPr>
              <a:spLocks/>
            </p:cNvSpPr>
            <p:nvPr/>
          </p:nvSpPr>
          <p:spPr>
            <a:xfrm>
              <a:off x="2555774" y="2510005"/>
              <a:ext cx="1656185" cy="262691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57150" h="57150"/>
            </a:sp3d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2555776" y="1653947"/>
              <a:ext cx="3672408" cy="70822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2555774" y="1642090"/>
              <a:ext cx="3672410" cy="21602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1315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251</cp:revision>
  <dcterms:created xsi:type="dcterms:W3CDTF">2015-01-12T11:20:30Z</dcterms:created>
  <dcterms:modified xsi:type="dcterms:W3CDTF">2015-04-18T14:43:14Z</dcterms:modified>
</cp:coreProperties>
</file>