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61" r:id="rId2"/>
    <p:sldId id="262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9" autoAdjust="0"/>
    <p:restoredTop sz="94660"/>
  </p:normalViewPr>
  <p:slideViewPr>
    <p:cSldViewPr>
      <p:cViewPr varScale="1">
        <p:scale>
          <a:sx n="82" d="100"/>
          <a:sy n="82" d="100"/>
        </p:scale>
        <p:origin x="-51" y="-1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8886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V0.5, 2015-04-12</a:t>
            </a:r>
            <a:endParaRPr lang="en-US" sz="6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4" y="6669360"/>
            <a:ext cx="5453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/3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3150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Web2Device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Bridge (Public Domain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openkeystore/resources/docs/web2native-bridge.pdf" TargetMode="External"/><Relationship Id="rId2" Type="http://schemas.openxmlformats.org/officeDocument/2006/relationships/hyperlink" Target="https://www.w3.org/community/web-nf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9178" y="1844824"/>
            <a:ext cx="5030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WebNFC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 </a:t>
            </a:r>
            <a:r>
              <a:rPr lang="en-US" sz="1600" baseline="4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Use-case for Secure Interaction Between </a:t>
            </a: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Web-page and a Connecting Mobile Device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99" y="2852936"/>
            <a:ext cx="7310419" cy="2356345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7200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specification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builds on the same core as the Web2Native Bridge</a:t>
            </a:r>
            <a:r>
              <a:rPr lang="en-US" sz="800" baseline="4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aseline="4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In fact,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intention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that invoked native applications would be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both schemes.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Web-side there are minor differences, since NFC and local application invocation have distinct JavaScript interfaces, whereas the actual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should be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identical, including error handling.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this specification does not include a security element since such functionality can be supplied in many different ways when needed.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9120" y="1124744"/>
            <a:ext cx="351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Web2Device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802" y="5747628"/>
            <a:ext cx="7673622" cy="56169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https://www.w3.org/community/web-nfc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cyberphone.github.io/openkeystore/resources/docs/web2native-bridge.pdf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87624" y="1346785"/>
            <a:ext cx="2840792" cy="419457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interacts with a Web application 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PC, POS terminal, Vending machine, etc.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09560" y="292586"/>
            <a:ext cx="5127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Web2Device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Use Case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71600" y="1988840"/>
            <a:ext cx="3024336" cy="1872208"/>
            <a:chOff x="539552" y="908720"/>
            <a:chExt cx="3024336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539552" y="1228778"/>
              <a:ext cx="3024336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552" y="908720"/>
              <a:ext cx="3024336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569" y="962193"/>
              <a:ext cx="2592287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1094448" y="1438322"/>
              <a:ext cx="1974382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Amount to pay: $275.00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5398" y="1840862"/>
              <a:ext cx="657922" cy="74500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5456151" y="1322233"/>
            <a:ext cx="2572233" cy="4194999"/>
            <a:chOff x="5456151" y="1322233"/>
            <a:chExt cx="2572233" cy="4194999"/>
          </a:xfrm>
        </p:grpSpPr>
        <p:sp>
          <p:nvSpPr>
            <p:cNvPr id="8" name="Rounded Rectangle 7"/>
            <p:cNvSpPr/>
            <p:nvPr/>
          </p:nvSpPr>
          <p:spPr>
            <a:xfrm>
              <a:off x="5527695" y="1322233"/>
              <a:ext cx="2500689" cy="419499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5716753" y="1727622"/>
              <a:ext cx="2095607" cy="323789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5724129" y="1727622"/>
              <a:ext cx="2088232" cy="2448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Bevel 9"/>
            <p:cNvSpPr>
              <a:spLocks/>
            </p:cNvSpPr>
            <p:nvPr/>
          </p:nvSpPr>
          <p:spPr>
            <a:xfrm>
              <a:off x="7020272" y="4553966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Bevel 11"/>
            <p:cNvSpPr>
              <a:spLocks/>
            </p:cNvSpPr>
            <p:nvPr/>
          </p:nvSpPr>
          <p:spPr>
            <a:xfrm>
              <a:off x="5868144" y="4557620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5584743" y="2451506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508104" y="2806474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6350300" y="2492919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6350300" y="2825928"/>
              <a:ext cx="1278073" cy="247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456151" y="4077072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6294810" y="4112394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156177" y="3257019"/>
              <a:ext cx="1224135" cy="670213"/>
              <a:chOff x="6660233" y="4342963"/>
              <a:chExt cx="1224135" cy="6702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6660233" y="4342963"/>
                <a:ext cx="1178345" cy="6702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B115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74872" y="4406214"/>
                <a:ext cx="295274" cy="276999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1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E0A11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endParaRPr lang="en-US" b="1" dirty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34525" y="4430957"/>
                <a:ext cx="165600" cy="216000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4849" y="4426003"/>
                <a:ext cx="1039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spc="100" dirty="0" err="1" smtClean="0">
                    <a:solidFill>
                      <a:srgbClr val="6D8838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uperCard</a:t>
                </a:r>
                <a:r>
                  <a:rPr lang="en-US" sz="800" b="1" spc="100" baseline="70000" dirty="0" err="1" smtClean="0">
                    <a:solidFill>
                      <a:srgbClr val="6D8838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TM</a:t>
                </a:r>
                <a:endParaRPr lang="en-US" sz="800" b="1" spc="100" baseline="7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00314" y="4727353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Luke Skywalker</a:t>
                </a:r>
                <a:endPara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5604972" y="2159591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Times New Roman"/>
                  <a:cs typeface="Times New Roman"/>
                </a:rPr>
                <a:t>Domain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6355569" y="2201004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erchant.com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91563" y="5127009"/>
              <a:ext cx="600717" cy="216024"/>
            </a:xfrm>
            <a:prstGeom prst="roundRect">
              <a:avLst/>
            </a:prstGeom>
            <a:solidFill>
              <a:schemeClr val="bg1"/>
            </a:solidFill>
            <a:ln w="34925" cmpd="dbl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41790" y="1476834"/>
              <a:ext cx="838474" cy="54000"/>
            </a:xfrm>
            <a:prstGeom prst="roundRect">
              <a:avLst>
                <a:gd name="adj" fmla="val 50000"/>
              </a:avLst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82800" y="134855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ingdings" panose="05000000000000000000" pitchFamily="2" charset="2"/>
                <a:sym typeface="Wingdings"/>
              </a:rPr>
              <a:t></a:t>
            </a:r>
            <a:endParaRPr lang="en-US" sz="2000" dirty="0">
              <a:latin typeface="Wingdings" panose="050000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37082" y="569173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ingdings" panose="05000000000000000000" pitchFamily="2" charset="2"/>
                <a:sym typeface="Wingdings"/>
              </a:rPr>
              <a:t></a:t>
            </a:r>
            <a:endParaRPr lang="en-US" sz="2000" dirty="0">
              <a:latin typeface="Wingdings" panose="05000000000000000000" pitchFamily="2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31960" y="475874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ebdings" panose="05030102010509060703" pitchFamily="18" charset="2"/>
                <a:sym typeface="Wingdings"/>
              </a:rPr>
              <a:t></a:t>
            </a:r>
            <a:endParaRPr lang="en-US" sz="2000" dirty="0">
              <a:latin typeface="Webdings" panose="05030102010509060703" pitchFamily="18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1640" y="4834274"/>
            <a:ext cx="3251310" cy="258128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performs the NFC connection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0152" y="5673839"/>
            <a:ext cx="2808312" cy="419457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finishes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 in the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 mobile device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15078" y="292586"/>
            <a:ext cx="531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Web2Device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600" y="944377"/>
            <a:ext cx="3528392" cy="3608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Requesting Device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Web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91680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27784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63888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7824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88024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960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24128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60232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4168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9" idx="2"/>
          </p:cNvCxnSpPr>
          <p:nvPr/>
        </p:nvCxnSpPr>
        <p:spPr>
          <a:xfrm>
            <a:off x="7596336" y="1835181"/>
            <a:ext cx="36004" cy="4402131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0272" y="1320443"/>
            <a:ext cx="1152128" cy="51473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5456" y="944377"/>
            <a:ext cx="3528392" cy="3608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Device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96336" y="4785504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6336" y="5301208"/>
            <a:ext cx="1368152" cy="51473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ession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5576" y="2060848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3931" y="2348880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45786" y="2636912"/>
            <a:ext cx="3078342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1840" y="2506087"/>
            <a:ext cx="2160240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txBody>
          <a:bodyPr wrap="square" lIns="144000" tIns="36000" rIns="108000" bIns="36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step…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32465" y="2924944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808140" y="3212976"/>
            <a:ext cx="1864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581890" y="3501008"/>
            <a:ext cx="122413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715637" y="3789040"/>
            <a:ext cx="186585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09682" y="4077072"/>
            <a:ext cx="186585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81360" y="4365104"/>
            <a:ext cx="1216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808408" y="4653136"/>
            <a:ext cx="1864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681807" y="4938092"/>
            <a:ext cx="928800" cy="30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2771" y="5589240"/>
            <a:ext cx="6822758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ight Brace 95"/>
          <p:cNvSpPr/>
          <p:nvPr/>
        </p:nvSpPr>
        <p:spPr>
          <a:xfrm>
            <a:off x="7722880" y="2636912"/>
            <a:ext cx="216024" cy="2016224"/>
          </a:xfrm>
          <a:prstGeom prst="rightBrace">
            <a:avLst>
              <a:gd name="adj1" fmla="val 48774"/>
              <a:gd name="adj2" fmla="val 50000"/>
            </a:avLst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991320" y="3109346"/>
            <a:ext cx="901160" cy="106873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txBody>
          <a:bodyPr wrap="square" lIns="144000" tIns="72000" rIns="72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setup &amp; Bluetooth handover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194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Web2Device Bridge</dc:title>
  <dc:creator>Anders Rundgren</dc:creator>
  <cp:keywords>Web, NFC, Security, Native, Hardware, GUI, JSON, Channel</cp:keywords>
  <cp:lastModifiedBy>Anders</cp:lastModifiedBy>
  <cp:revision>284</cp:revision>
  <dcterms:created xsi:type="dcterms:W3CDTF">2015-01-12T11:20:30Z</dcterms:created>
  <dcterms:modified xsi:type="dcterms:W3CDTF">2015-04-13T08:22:31Z</dcterms:modified>
</cp:coreProperties>
</file>