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1" r:id="rId2"/>
    <p:sldId id="262" r:id="rId3"/>
    <p:sldId id="259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V0.51, 2015-04-14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1932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WebNFC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Bridge (Public Domain Conceptual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keystore/resources/docs/web2native-bridge.pdf" TargetMode="External"/><Relationship Id="rId2" Type="http://schemas.openxmlformats.org/officeDocument/2006/relationships/hyperlink" Target="https://www.w3.org/community/web-nf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642" y="1844824"/>
            <a:ext cx="5389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WebNFC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 </a:t>
            </a:r>
            <a:r>
              <a:rPr lang="en-US" sz="1600" baseline="4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Use-case for Secure Interaction Between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 Untrusted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Web-page and a Connecting Mobile Device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2852936"/>
            <a:ext cx="7310419" cy="2356345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7200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specification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on the same core as the Web2Native Bridge</a:t>
            </a:r>
            <a:r>
              <a:rPr lang="en-US" sz="8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In fact,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intention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that invoked native applications would be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both schemes.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Web-side there are minor differences, since NFC and local application invocation have distinct JavaScript interfaces, whereas the actual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identical, including error handling.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this specification does not include a security element since such functionality can be supplied in many different ways when needed. 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4454" y="1124744"/>
            <a:ext cx="294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02" y="5747628"/>
            <a:ext cx="7673622" cy="5616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https://www.w3.org/community/web-nfc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cyberphone.github.io/openkeystore/resources/docs/web2native-bridge.pdf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87624" y="1346785"/>
            <a:ext cx="284079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interacts with a Web application on a PC, POS terminal, Vending machine, etc.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1957" y="292586"/>
            <a:ext cx="470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– Typical Use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1600" y="1988840"/>
            <a:ext cx="3024336" cy="1872208"/>
            <a:chOff x="539552" y="908720"/>
            <a:chExt cx="3024336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539552" y="1228778"/>
              <a:ext cx="3024336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552" y="908720"/>
              <a:ext cx="3024336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569" y="962193"/>
              <a:ext cx="2592287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094448" y="1438322"/>
              <a:ext cx="1974382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Amount to pay: $275.00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398" y="1840862"/>
              <a:ext cx="657922" cy="7450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5456151" y="1322233"/>
            <a:ext cx="2572233" cy="4194999"/>
            <a:chOff x="5456151" y="1322233"/>
            <a:chExt cx="2572233" cy="4194999"/>
          </a:xfrm>
        </p:grpSpPr>
        <p:sp>
          <p:nvSpPr>
            <p:cNvPr id="8" name="Rounded Rectangle 7"/>
            <p:cNvSpPr/>
            <p:nvPr/>
          </p:nvSpPr>
          <p:spPr>
            <a:xfrm>
              <a:off x="5527695" y="1322233"/>
              <a:ext cx="2500689" cy="419499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716753" y="1727622"/>
              <a:ext cx="2095607" cy="323789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5724129" y="1727622"/>
              <a:ext cx="2088232" cy="2448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7020272" y="4553966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5868144" y="4557620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5584743" y="2451506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508104" y="2806474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6350300" y="2492919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6350300" y="2825928"/>
              <a:ext cx="1278073" cy="247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36000" tIns="0" rIns="3600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456151" y="4077072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6294810" y="4112394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56177" y="3257019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5604972" y="2159591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Times New Roman"/>
                  <a:cs typeface="Times New Roman"/>
                </a:rPr>
                <a:t>Domain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6355569" y="2201004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merchant.com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91563" y="5127009"/>
              <a:ext cx="600717" cy="216024"/>
            </a:xfrm>
            <a:prstGeom prst="roundRect">
              <a:avLst/>
            </a:prstGeom>
            <a:solidFill>
              <a:schemeClr val="bg1"/>
            </a:solidFill>
            <a:ln w="34925" cmpd="dbl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41790" y="1476834"/>
              <a:ext cx="838474" cy="54000"/>
            </a:xfrm>
            <a:prstGeom prst="roundRect">
              <a:avLst>
                <a:gd name="adj" fmla="val 50000"/>
              </a:avLst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82800" y="134855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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7082" y="569173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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1960" y="475874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ebdings" panose="05030102010509060703" pitchFamily="18" charset="2"/>
                <a:sym typeface="Wingdings"/>
              </a:rPr>
              <a:t></a:t>
            </a:r>
            <a:endParaRPr lang="en-US" sz="2000" dirty="0">
              <a:latin typeface="Webdings" panose="05030102010509060703" pitchFamily="18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1640" y="4834274"/>
            <a:ext cx="3251310" cy="258128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performs the NFC connection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40152" y="5673839"/>
            <a:ext cx="280831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finishes the request in the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securely connected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device</a:t>
            </a:r>
          </a:p>
        </p:txBody>
      </p:sp>
    </p:spTree>
    <p:extLst>
      <p:ext uri="{BB962C8B-B14F-4D97-AF65-F5344CB8AC3E}">
        <p14:creationId xmlns:p14="http://schemas.microsoft.com/office/powerpoint/2010/main" val="40635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27476" y="292586"/>
            <a:ext cx="489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– Sequence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600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778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782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8802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2412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0232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168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7596336" y="1835181"/>
            <a:ext cx="36004" cy="4402131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0272" y="1320443"/>
            <a:ext cx="1152128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5456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96336" y="4785504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6336" y="5301208"/>
            <a:ext cx="1368152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session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5576" y="2060848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3931" y="2348880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5786" y="2636912"/>
            <a:ext cx="307834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1840" y="2506087"/>
            <a:ext cx="2160240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144000" tIns="36000" rIns="108000" bIns="36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step…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32465" y="2924944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808140" y="321297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81890" y="3501008"/>
            <a:ext cx="122413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715637" y="3789040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09682" y="4077072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81360" y="4365104"/>
            <a:ext cx="1216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08408" y="465313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681807" y="4938092"/>
            <a:ext cx="928800" cy="30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2771" y="5589240"/>
            <a:ext cx="682275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Brace 95"/>
          <p:cNvSpPr/>
          <p:nvPr/>
        </p:nvSpPr>
        <p:spPr>
          <a:xfrm>
            <a:off x="7722880" y="2636912"/>
            <a:ext cx="216024" cy="2016224"/>
          </a:xfrm>
          <a:prstGeom prst="rightBrace">
            <a:avLst>
              <a:gd name="adj1" fmla="val 48774"/>
              <a:gd name="adj2" fmla="val 50000"/>
            </a:avLst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991320" y="3109346"/>
            <a:ext cx="901160" cy="106873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txBody>
          <a:bodyPr wrap="square" lIns="144000" tIns="72000" rIns="72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setup &amp; Bluetooth handover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15884" y="292586"/>
            <a:ext cx="41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159" y="1844824"/>
            <a:ext cx="5195846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Web Payments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Supplying User-data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Passports &amp; Visas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Cards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TVs including remote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name it…</a:t>
            </a:r>
          </a:p>
        </p:txBody>
      </p:sp>
    </p:spTree>
    <p:extLst>
      <p:ext uri="{BB962C8B-B14F-4D97-AF65-F5344CB8AC3E}">
        <p14:creationId xmlns:p14="http://schemas.microsoft.com/office/powerpoint/2010/main" val="133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222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Web2Device Bridge</dc:title>
  <dc:creator>Anders Rundgren</dc:creator>
  <cp:keywords>Web, NFC, Security, Native, Hardware, GUI, JSON, Channel</cp:keywords>
  <cp:lastModifiedBy>Anders</cp:lastModifiedBy>
  <cp:revision>287</cp:revision>
  <dcterms:created xsi:type="dcterms:W3CDTF">2015-01-12T11:20:30Z</dcterms:created>
  <dcterms:modified xsi:type="dcterms:W3CDTF">2015-04-14T17:27:55Z</dcterms:modified>
</cp:coreProperties>
</file>