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4660"/>
  </p:normalViewPr>
  <p:slideViewPr>
    <p:cSldViewPr>
      <p:cViewPr varScale="1">
        <p:scale>
          <a:sx n="87" d="100"/>
          <a:sy n="87" d="100"/>
        </p:scale>
        <p:origin x="-131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V0.98, 2015-04-18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195513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1987602"/>
            <a:ext cx="7258000" cy="3345834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contrast to jumping between the Web and single-purpose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“Apps”, a more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seamless Web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facilitated.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620688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16016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379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1335</Words>
  <Application>Microsoft Office PowerPoint</Application>
  <PresentationFormat>On-screen Show (4:3)</PresentationFormat>
  <Paragraphs>145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254</cp:revision>
  <dcterms:created xsi:type="dcterms:W3CDTF">2015-01-12T11:20:30Z</dcterms:created>
  <dcterms:modified xsi:type="dcterms:W3CDTF">2015-04-25T08:42:21Z</dcterms:modified>
</cp:coreProperties>
</file>