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1" r:id="rId4"/>
    <p:sldId id="260" r:id="rId5"/>
    <p:sldId id="262" r:id="rId6"/>
    <p:sldId id="268" r:id="rId7"/>
    <p:sldId id="264" r:id="rId8"/>
    <p:sldId id="265" r:id="rId9"/>
    <p:sldId id="267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2021/12/13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2021/12/13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Final Project 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4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1401-648C-4802-803C-D87EBF4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members and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939B9-C855-4F92-BF1D-491CB89C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Kan Zhang	Program design and implementation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/>
              <a:t>Linghao</a:t>
            </a:r>
            <a:r>
              <a:rPr lang="en-US" altLang="zh-CN" dirty="0"/>
              <a:t> Du	Implementation and Data validation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Yang Song	Implementation and UML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Yiwei He	Implementation, Slide and Presentation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Yuchen Bao	Implementation and GUI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/>
              <a:t>Xuliang</a:t>
            </a:r>
            <a:r>
              <a:rPr lang="en-US" altLang="zh-CN" dirty="0"/>
              <a:t> Mei  Implementation and GUI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develop this project using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DD929-7B1D-4446-9728-0181B98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F3B41-2395-485B-89AB-41E28DF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Inventory and Personnel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66FE8-5CD9-4245-8FAC-4BC05596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eaLnBrk="1" hangingPunct="1">
              <a:buNone/>
            </a:pPr>
            <a:r>
              <a:rPr lang="en-US" altLang="zh-CN" sz="2400" dirty="0"/>
              <a:t>Implemented with design patterns:</a:t>
            </a:r>
          </a:p>
          <a:p>
            <a:pPr lvl="1" eaLnBrk="1" hangingPunct="1"/>
            <a:endParaRPr lang="en-US" altLang="en-US" sz="2400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400" b="1" dirty="0">
                <a:ea typeface="MS PGothic" panose="020B0600070205080204" pitchFamily="34" charset="-128"/>
              </a:rPr>
              <a:t>Singleton</a:t>
            </a:r>
          </a:p>
          <a:p>
            <a:pPr lvl="1" eaLnBrk="1" hangingPunct="1"/>
            <a:r>
              <a:rPr lang="en-US" altLang="en-US" sz="2400" b="1" dirty="0">
                <a:ea typeface="MS PGothic" panose="020B0600070205080204" pitchFamily="34" charset="-128"/>
              </a:rPr>
              <a:t>Factory</a:t>
            </a:r>
          </a:p>
          <a:p>
            <a:pPr lvl="1" eaLnBrk="1" hangingPunct="1"/>
            <a:r>
              <a:rPr lang="en-US" altLang="en-US" sz="2400" b="1" dirty="0">
                <a:ea typeface="MS PGothic" panose="020B0600070205080204" pitchFamily="34" charset="-128"/>
              </a:rPr>
              <a:t>Façade</a:t>
            </a:r>
          </a:p>
          <a:p>
            <a:pPr lvl="1" eaLnBrk="1" hangingPunct="1"/>
            <a:r>
              <a:rPr lang="en-US" altLang="en-US" sz="2400" b="1" dirty="0">
                <a:ea typeface="MS PGothic" panose="020B0600070205080204" pitchFamily="34" charset="-128"/>
              </a:rPr>
              <a:t>Observer</a:t>
            </a:r>
          </a:p>
          <a:p>
            <a:pPr lvl="1" eaLnBrk="1" hangingPunct="1"/>
            <a:r>
              <a:rPr lang="en-US" altLang="en-US" sz="2400" b="1" dirty="0">
                <a:ea typeface="MS PGothic" panose="020B0600070205080204" pitchFamily="34" charset="-128"/>
              </a:rPr>
              <a:t>MVC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9D2D-5F6D-45CF-A93F-A1CA326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4189-1CD8-4E98-BE4F-D8BF74B6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Operating Instructions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BEF80-FA9F-4A50-BBFA-5816ECB6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successfully execute the project: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Java 11+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/>
              <a:t>JetBrain</a:t>
            </a:r>
            <a:r>
              <a:rPr lang="en-US" altLang="zh-CN" dirty="0"/>
              <a:t> IntelliJ IDE (for GUI)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Copy the ‘/</a:t>
            </a:r>
            <a:r>
              <a:rPr lang="en-US" altLang="zh-CN" dirty="0" err="1"/>
              <a:t>src</a:t>
            </a:r>
            <a:r>
              <a:rPr lang="en-US" altLang="zh-CN" dirty="0"/>
              <a:t>’ folder into a project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Run main() in Driver.java and see the output and GUI.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C9D89-913A-4CB5-AAC6-45DD27FC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FC888-132C-45C1-9D25-A754999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0435A-EE5F-4F29-A697-F1FA15D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Fulfill all the basic requirements in the slide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GUI (with Swing library)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Using CVS files to store data on the disk.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Data input validation.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B511B-B480-44B8-811A-6945143A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1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D8243-54CE-417D-BEFF-11EA848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2021/12/13</a:t>
            </a:fld>
            <a:endParaRPr lang="en-US" dirty="0"/>
          </a:p>
        </p:txBody>
      </p:sp>
      <p:pic>
        <p:nvPicPr>
          <p:cNvPr id="3" name="内容占位符 5" descr="图示, 示意图, 日程表&#10;&#10;描述已自动生成">
            <a:extLst>
              <a:ext uri="{FF2B5EF4-FFF2-40B4-BE49-F238E27FC236}">
                <a16:creationId xmlns:a16="http://schemas.microsoft.com/office/drawing/2014/main" id="{21F89CA5-3A99-4EB0-BBDA-2A058B2A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05" y="-7540"/>
            <a:ext cx="9094246" cy="681950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12D4891-5249-4C7E-BB2C-376854D2A5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r>
              <a:rPr lang="en-US" altLang="zh-CN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20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9826-8E0E-4DC0-A432-85022119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see the code first!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BA7E3-2328-4FC7-8B16-F1134118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0006-12A2-4184-8E66-2E7F3421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0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123A-B465-4D1D-815A-4EEB5254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Enhancement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25E5A-8FEA-423D-95D6-533228EB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Using Database and SQL to store the data.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Using more advanced design patterns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Adding more code for data validation in CRUD.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6AA7B-3127-4486-A107-4A097351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2021/12/13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8514B-0977-4729-885A-8FA360A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2021/12/13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15BF065-A999-4E74-B23F-1C6B4A5BDEE5}"/>
              </a:ext>
            </a:extLst>
          </p:cNvPr>
          <p:cNvSpPr txBox="1">
            <a:spLocks/>
          </p:cNvSpPr>
          <p:nvPr/>
        </p:nvSpPr>
        <p:spPr>
          <a:xfrm>
            <a:off x="2604696" y="254167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r>
              <a:rPr lang="en-US" altLang="zh-CN" dirty="0"/>
              <a:t>Thank you that’s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028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{D48BAA3E-974C-44C0-862E-9E66626017C0}tf56160789_win32</Template>
  <TotalTime>117</TotalTime>
  <Words>199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新宋体</vt:lpstr>
      <vt:lpstr>Calibri</vt:lpstr>
      <vt:lpstr>Franklin Gothic Book</vt:lpstr>
      <vt:lpstr>Wingdings</vt:lpstr>
      <vt:lpstr>1_RetrospectVTI</vt:lpstr>
      <vt:lpstr>Final Project </vt:lpstr>
      <vt:lpstr>Team members and contributions</vt:lpstr>
      <vt:lpstr>Inventory and Personnel Project</vt:lpstr>
      <vt:lpstr>Detailed Operating Instructions</vt:lpstr>
      <vt:lpstr>Features of Project</vt:lpstr>
      <vt:lpstr>PowerPoint 演示文稿</vt:lpstr>
      <vt:lpstr>Let’s see the code first!</vt:lpstr>
      <vt:lpstr>Future Enhancement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Yiwei He</dc:creator>
  <cp:lastModifiedBy>Yiwei He</cp:lastModifiedBy>
  <cp:revision>2</cp:revision>
  <dcterms:created xsi:type="dcterms:W3CDTF">2021-12-13T19:19:07Z</dcterms:created>
  <dcterms:modified xsi:type="dcterms:W3CDTF">2021-12-13T21:19:24Z</dcterms:modified>
</cp:coreProperties>
</file>