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comments/comment1.xml" ContentType="application/vnd.openxmlformats-officedocument.presentationml.comments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comments/comment2.xml" ContentType="application/vnd.openxmlformats-officedocument.presentationml.comments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82" r:id="rId7"/>
    <p:sldId id="266" r:id="rId8"/>
    <p:sldId id="281" r:id="rId9"/>
    <p:sldId id="267" r:id="rId10"/>
    <p:sldId id="268" r:id="rId11"/>
    <p:sldId id="260" r:id="rId12"/>
    <p:sldId id="283" r:id="rId13"/>
    <p:sldId id="261" r:id="rId14"/>
    <p:sldId id="262" r:id="rId15"/>
    <p:sldId id="263" r:id="rId16"/>
    <p:sldId id="264" r:id="rId17"/>
    <p:sldId id="269" r:id="rId18"/>
    <p:sldId id="270" r:id="rId19"/>
    <p:sldId id="271" r:id="rId20"/>
    <p:sldId id="272" r:id="rId21"/>
    <p:sldId id="273" r:id="rId22"/>
    <p:sldId id="275" r:id="rId23"/>
    <p:sldId id="280" r:id="rId24"/>
    <p:sldId id="274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C5BD14-3769-458A-B15E-01BD71CB7FD7}">
          <p14:sldIdLst>
            <p14:sldId id="256"/>
          </p14:sldIdLst>
        </p14:section>
        <p14:section name="IPC" id="{F2FADE7A-23BD-4D39-9796-748789603273}">
          <p14:sldIdLst>
            <p14:sldId id="257"/>
            <p14:sldId id="258"/>
          </p14:sldIdLst>
        </p14:section>
        <p14:section name="get e ctl" id="{B1F8C233-AE55-4765-B030-F10243C8ABE8}">
          <p14:sldIdLst>
            <p14:sldId id="259"/>
            <p14:sldId id="265"/>
          </p14:sldIdLst>
        </p14:section>
        <p14:section name="IPC key" id="{D5C827B1-C383-4862-8E35-076C6C26CBBE}">
          <p14:sldIdLst>
            <p14:sldId id="282"/>
            <p14:sldId id="266"/>
            <p14:sldId id="281"/>
            <p14:sldId id="267"/>
          </p14:sldIdLst>
        </p14:section>
        <p14:section name="ipcs" id="{4182BE5C-5437-49A2-9295-3BF11088D6F3}">
          <p14:sldIdLst>
            <p14:sldId id="268"/>
          </p14:sldIdLst>
        </p14:section>
        <p14:section name="shm" id="{A48B6F3A-F123-4FC3-BE3F-270F5BB700CA}">
          <p14:sldIdLst>
            <p14:sldId id="260"/>
            <p14:sldId id="283"/>
          </p14:sldIdLst>
        </p14:section>
        <p14:section name="A) creazione: shmget()" id="{E23E0141-0B6C-4E87-A9C9-F4184E3C11D6}">
          <p14:sldIdLst>
            <p14:sldId id="261"/>
          </p14:sldIdLst>
        </p14:section>
        <p14:section name="esempi" id="{86431DC4-ED48-47ED-9072-94CC4FC9D454}">
          <p14:sldIdLst>
            <p14:sldId id="262"/>
            <p14:sldId id="263"/>
            <p14:sldId id="264"/>
            <p14:sldId id="269"/>
            <p14:sldId id="270"/>
          </p14:sldIdLst>
        </p14:section>
        <p14:section name="B) collegamento: shmat()" id="{1F1FE83A-EF9A-4885-BEE3-57B88BC91A84}">
          <p14:sldIdLst>
            <p14:sldId id="271"/>
            <p14:sldId id="272"/>
          </p14:sldIdLst>
        </p14:section>
        <p14:section name="semafori" id="{39FF3C74-4427-4ACF-9DFD-4F5A48A23301}">
          <p14:sldIdLst>
            <p14:sldId id="273"/>
          </p14:sldIdLst>
        </p14:section>
        <p14:section name="C,D) uso e rilascio: semop()" id="{1EB8C86F-A430-45D5-AD43-B223506BE691}">
          <p14:sldIdLst>
            <p14:sldId id="275"/>
            <p14:sldId id="280"/>
          </p14:sldIdLst>
        </p14:section>
        <p14:section name="E) eliminazione: shmctl()" id="{4338D66C-A87A-4C0B-8A36-82F9E5718B05}">
          <p14:sldIdLst>
            <p14:sldId id="274"/>
          </p14:sldIdLst>
        </p14:section>
        <p14:section name="esempio shmem" id="{3522A9F2-5CFB-4E43-8BDE-0FDE58153452}">
          <p14:sldIdLst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RGIA BARILE" initials="GB" lastIdx="2" clrIdx="0">
    <p:extLst>
      <p:ext uri="{19B8F6BF-5375-455C-9EA6-DF929625EA0E}">
        <p15:presenceInfo xmlns:p15="http://schemas.microsoft.com/office/powerpoint/2012/main" userId="GIORGIA BARI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6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5:53:38.265" idx="1">
    <p:pos x="10" y="10"/>
    <p:text>I processi Unix hanno una stessa area di memoria condivisa? Padri e figli? Cosa è necessario fare per far condividere un'area di memoria?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5:56:04.585" idx="2">
    <p:pos x="10" y="10"/>
    <p:text>Quali sono gli step per utilizzare una shared memory?</p:text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0:34.11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13 2680 12387,'2'-4'5012,"-5"-10"-4202,1 9-170,-1-8-301,1 1-1,0-1 1,1 1-1,0-1 1,1 1-1,2-25 1,0 12-25,8-84 633,4 0-1,34-125 1,90-209 211,-82 300-850,100-181 0,-104 233-223,4 2 1,125-151 0,-117 172-28,91-76 0,-80 81-142,3 3 0,3 4 0,1 4 0,3 3 0,3 4 0,0 3 0,3 5 0,98-27 0,-140 49-676,2 3 0,-1 1 0,1 3 0,1 2-1,100 1 1,-84 16-1943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11.38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13 36 14467,'-13'-35'6073,"70"44"-3352,-2-4-1305,-6-3-600,-3-1-271,-19-1-305,9 5-96,-8 3-320,-7-3-417,-5 0-1095,-4-8-568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16.56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148 99 8818,'45'-77'4494,"-45"76"-4405,1 1 0,-1 0 0,0-1 0,1 1 0,-1-1 0,0 1 0,1-1 0,-1 1 0,0-1 0,0 1 0,0-1 0,1 1 0,-1-1 0,0 1 0,0-1 0,0 1 0,0-1 0,0 1 0,0-1 0,0 1 0,0-1 0,0 1 0,0-1 0,-1 1 0,1-1 1,0 0-1,0 1 0,0-1 0,-1 1 0,1 0 0,0-1 0,0 1 0,-1-1 0,1 1 0,0-1 0,-1 1 0,1 0 0,-1-1 0,1 1 0,0 0 0,-1-1 0,1 1 0,-1 0 0,1 0 0,-1-1 0,1 1 0,-1 0 0,1 0 0,-1 0 0,1 0 0,-1 0 0,0 0 0,1-1 0,-1 1 0,1 1 0,-1-1 0,1 0 0,-1 0 0,1 0 0,-1 0 0,1 0 0,-1 0 0,1 0 0,-1 1 0,0-1 0,-31 10 1448,32-10-1521,-11 6 298,1 0-1,-1 0 0,1 1 0,0 1 0,0-1 0,1 1 0,-17 19 0,21-21-263,0 0 1,0 0-1,1 1 0,0 0 0,0 0 0,0 0 1,1 0-1,0 0 0,0 1 0,1-1 0,0 1 0,1 0 1,-2 13-1,3-17-46,1 0 0,-1 0 0,1 0 1,0 0-1,0 0 0,1-1 0,-1 1 0,1 0 0,0-1 1,0 1-1,0-1 0,0 0 0,0 1 0,1-1 1,0 0-1,-1-1 0,1 1 0,0 0 0,1-1 0,-1 1 1,0-1-1,1 0 0,-1 0 0,1-1 0,-1 1 1,7 1-1,2 1 2,0 0 0,0-1-1,1 0 1,-1-1 0,1 0 0,0-1 0,15-1 0,-10-2-15,-1 0 0,1-1 1,-1-1-1,1-1 0,-1 0 0,-1-1 0,1-1 1,-1 0-1,0-2 0,-1 1 0,0-2 1,0 0-1,-1-1 0,0-1 0,-1 0 1,0 0-1,-1-1 0,-1-1 0,0 0 1,11-19-1,-13 18 132,6-12 1337,-12 25-400,-7 12 60,-1 0-976,1 0 0,0 0 0,1 0 0,0 1 0,0-1 0,1 1 0,-1 14 0,2-14-182,0-1-199,0 1 0,1-1 0,0 0 0,0 1 0,1-1 0,0 0 0,1 0 0,4 13 0,1 1-1858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2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1 276 15443,'27'35'4903,"-31"-53"-1146,5-28-2877,-1 13-443,2-19 198,9-53-1,-6 60-103,-2 34-292,1 10-65,7 17 50,-2-3-131,36 50 62,65 69 1,-86-107-337,-14-18 495,-12-16 1624,-40-88-1063,40 92-846,0-1 0,1 1 0,0 0 0,0-1 0,0 1 0,0 0 0,1-1 0,0 1 0,1-11 0,-1 15-41,1-1-1,-1 0 0,1 1 0,-1-1 1,1 1-1,-1 0 0,1-1 1,0 1-1,0-1 0,0 1 0,0 0 1,0 0-1,0-1 0,0 1 0,0 0 1,0 0-1,1 0 0,-1 0 1,0 1-1,1-1 0,-1 0 0,1 0 1,-1 1-1,1-1 0,-1 1 0,1-1 1,-1 1-1,1 0 0,-1 0 0,1-1 1,-1 1-1,4 1 0,8 0-198,0 0 0,0 1 0,0 1 0,0 0 0,-1 1 0,1 0-1,12 7 1,85 47-1526,-109-58 1723,6 4-58,1 1-29,1 0 0,0 0 1,-1 1-1,14 12 0,-21-17 142,0 1-1,0-1 0,0 0 0,0 0 0,0 1 0,0-1 1,0 0-1,0 1 0,0-1 0,-1 1 0,1-1 1,-1 1-1,1-1 0,-1 1 0,1-1 0,-1 1 1,0 0-1,0-1 0,0 1 0,0 0 0,0-1 1,0 1-1,0-1 0,-1 1 0,1 0 0,-1-1 1,1 1-1,-1-1 0,1 1 0,-1-1 0,0 1 1,0-1-1,0 0 0,0 1 0,0-1 0,0 0 1,-2 2-1,0 0 84,0 0 0,-1-1 1,1 1-1,-1-1 0,1 0 1,-1 0-1,0 0 0,0-1 1,0 1-1,0-1 0,0 0 1,0 0-1,0-1 0,0 1 1,0-1-1,-1 0 0,1 0 1,0 0-1,0 0 0,0-1 1,-1 0-1,1 0 0,-7-2 1,8 2-114,0 0 1,1 0-1,-1-1 1,0 1-1,1 0 1,-1-1-1,1 0 1,-1 0-1,1 0 1,0 0-1,0 0 1,0 0-1,0 0 1,0-1-1,0 1 1,1-1-1,-1 1 1,1-1-1,0 0 1,-1 1 0,1-1-1,1 0 1,-1 0-1,0 0 1,1 0-1,-1 0 1,1 0-1,0 0 1,0 0-1,0 0 1,0 0-1,1 0 1,1-5-1,-1 4-93,0 1 0,0 0 0,1-1 0,0 1 0,-1 0 0,1 0 0,0 0 0,1 1 0,-1-1 0,0 0 0,1 1 0,-1-1 0,1 1 0,3-2 0,0 0-361,1 0 0,-1 0 0,1 1 0,0 0 1,14-4-1,27 0-2765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27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181 361 13227,'39'59'5889,"-44"-62"-2800,0-10-1409,-1-8-240,2-22-679,13-1-281,-8-16-968,1-1-585,-5 0-1303,-14 3-497</inkml:trace>
  <inkml:trace contextRef="#ctx0" brushRef="#br0" timeOffset="1">1 1 12843,'21'9'5449,"24"8"-2945,19 2-1071,-8-14-705,0 2-264,-4-4-792,-7-3-672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2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12123,'32'-39'7402,"-1"2"-3839,81-104-1438,-93 112-1800,-11 15-117,0 1-1,1 1 0,1 0 0,0 0 1,19-17-1,-29 29-200,1 0 1,-1 0 0,0 1 0,1-1 0,-1 0-1,0 0 1,1 0 0,-1 0 0,0 0-1,1 1 1,-1-1 0,0 0 0,0 0 0,1 0-1,-1 1 1,0-1 0,0 0 0,1 0-1,-1 1 1,0-1 0,0 0 0,0 0 0,0 1-1,1-1 1,-1 0 0,0 1 0,0-1-1,0 0 1,0 1 0,0-1 0,0 0 0,0 1-1,0-1 1,0 0 0,0 1 0,0-1-1,0 0 1,0 1 0,0-1 0,0 0 0,0 1-1,0-1 1,-1 1 0,2 19 59,-1-19-62,-2 36-131,0-14-528,2 0 0,0 0 0,2 0 1,4 28-1,6-11-1782</inkml:trace>
  <inkml:trace contextRef="#ctx0" brushRef="#br0" timeOffset="1">239 227 14411,'-34'-39'5377,"62"44"-4080,2 0-577,18 2-336,2-1-280,-11 1-872,-7-1-593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2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14683,'23'-4'5172,"12"4"-4056,4-1-672,901-15 5547,-918 16-5956,45 0 62,0 3 0,1 3 0,65 15 0,-125-20-199,-17-4-4051,0 0 1519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2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105 261 11955,'-91'35'4254,"77"-30"-1012,16-8-2125,7-8-156,-4-14 137,-2 1 1,1-28 0,4-29 340,-6 68-1212,4-7 546,-5 20-761,-1 0-1,1 0 1,0 0 0,0 0 0,0 0 0,-1 0 0,1 1-1,0-1 1,0 0 0,-1 0 0,1 1 0,0-1 0,0 1 0,-1-1-1,1 1 1,0-1 0,-1 1 0,1-1 0,-1 1 0,1-1-1,-1 1 1,1 0 0,-1-1 0,1 1 0,-1 0 0,1-1 0,-1 1-1,0 1 1,42 54 53,-33-40-50,1-2 0,1 0 0,0 0 0,1-1 0,0 0 0,1-1 1,26 19-1,-38-30-1,0 0 1,0 0-1,1-1 0,-1 1 1,0 0-1,1-1 1,-1 1-1,1-1 1,-1 0-1,1 1 1,-1-1-1,1 0 1,-1 0-1,1 0 1,2 0-1,-4 0 12,1-1 1,0 1-1,-1 0 1,1-1-1,-1 1 0,1 0 1,0-1-1,-1 1 0,1-1 1,-1 1-1,0-1 0,1 1 1,-1-1-1,1 0 0,-1 1 1,0-1-1,1 1 0,-1-1 1,0 0-1,0 1 1,0-1-1,1 0 0,-1 0 1,0-6 177,1 0 1,-1 0-1,-1 0 1,0 0-1,-1-9 1,0 6-132,-11-51 613,9 43-634,0 1 1,1-1 0,1 1 0,0-21 0,2 37-103,0 0 0,0 0 0,0 0 1,0-1-1,0 1 0,1 0 0,-1 0 1,0 0-1,1-1 0,-1 1 0,1 0 1,-1 0-1,1 0 0,0 0 1,-1 0-1,1 0 0,0 0 0,0 0 1,0 0-1,0 1 0,0-1 0,0 0 1,0 0-1,1 0 0,0 0-128,1 0-1,0 0 1,0 1 0,0-1-1,-1 1 1,1-1 0,0 1-1,0 0 1,0 0 0,3 1-1,10 1-863,-1 1 0,0 0 0,16 7 0,-23-7 597,138 51-5243,-51-17 4153,-74-30 1507,-10-3 704,0-1 0,0 1 0,-1 1 1,0 0-1,0 0 0,14 11 0,-23-16-574,-1 0-1,0 1 1,1-1 0,-1 1 0,0-1 0,1 1 0,-1-1 0,0 0 0,1 1-1,-1-1 1,0 1 0,0-1 0,0 1 0,1-1 0,-1 1 0,0 0 0,0-1-1,0 1 1,0-1 0,0 1 0,0-1 0,0 1 0,0-1 0,0 1 0,0-1-1,0 1 1,-1 0 0,1-1 0,0 1 0,-14 15 1691,8-12-1310,1 0 0,-1-1-1,0 0 1,-11 5 0,11-6-287,-1-1 1,1 0 0,-1 0 0,1 0-1,-1-1 1,1 0 0,-1 0-1,1-1 1,-1 0 0,1 0 0,-1 0-1,1-1 1,0 0 0,-1 0 0,1 0-1,0-1 1,1 0 0,-8-4-1,7 2-158,-1 1-1,1-1 1,-1 0-1,1-1 1,1 0-1,-1 1 1,1-2-1,0 1 1,1-1-1,-1 1 0,1-1 1,1 0-1,-1-1 1,-2-9-1,5 17-59,1-1-1,0 1 0,0-1 1,0 1-1,-1 0 1,1-1-1,0 1 1,0 0-1,0-1 0,0 1 1,0-1-1,0 1 1,0 0-1,0-1 0,0 1 1,0-1-1,0 1 1,0 0-1,0-1 0,0 1 1,0-1-1,0 1 1,0 0-1,0-1 1,1 1-1,-1-1 0,0 1 1,0 0-1,0-1 1,1 1-1,-1 0 0,0 0 1,0-1-1,1 1 1,-1 0-1,0-1 0,1 1 1,-1 0-1,0 0 1,1 0-1,-1-1 1,1 1-1,-1 0 0,0 0 1,1 0-1,-1 0 1,1 0-1,-1 0 0,0 0 1,1 0-1,-1 0 1,1 0-1,-1 0 0,0 0 1,1 0-1,25 8-1779,10 12-1016,10 0-728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3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17212,'0'0'11266,"0"-2"-10002,0 1-415,5-12-601,1-16-160,-3-43-825,-3 46-455,2 5-1384,-2 3-801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3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75 15291,'-96'-47'6162,"112"44"-2970,2-8-1575,25 4-217,10 5-16,-4-2-544,5 4-344,-19 3-311,-10-2-193,-12 3-921,-10-6-655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2:50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98 9250,'2'-4'3927,"8"-1"-3532,-7 3 51,55-33 555,-49 27-921,1 2 0,0-1-1,1 1 1,-1 1 0,1 0-1,1 0 1,17-4 0,-28 9-82,-1 0 0,0 0 0,1 0 1,-1-1-1,1 1 0,-1 0 1,1 0-1,-1 0 0,0 0 0,1 0 1,-1 0-1,1 0 0,-1 1 0,1-1 1,-1 0-1,0 0 0,1 0 1,-1 0-1,1 0 0,-1 1 0,0-1 1,1 0-1,-1 0 0,0 0 0,1 1 1,-1-1-1,0 0 0,1 1 0,-1-1 1,0 0-1,0 1 0,1-1 1,-1 0-1,0 1 0,0-1 0,0 1 1,0-1-1,1 0 0,-1 1 0,0-1 1,0 1-1,0 0 0,-4 26 42,-18 24 259,17-43-166,-1 0 0,0 0 0,0-1 0,-1 0 0,-8 7-1,1 0 226,10-6-122,10-7-124,13-6-58,-7 0-91,0 0 0,0 1 0,1 0-1,22-4 1,-33 8 24,-1-1-1,1 1 1,0 0-1,-1 0 1,1 0-1,0 0 1,0 0-1,-1 0 1,1 0-1,0 0 1,0 1-1,-1-1 1,1 1-1,0-1 1,-1 1-1,1 0 1,-1-1-1,1 1 1,-1 0-1,1 0 1,-1 0-1,1 0 1,-1 1-1,0-1 1,0 0 0,0 0-1,1 1 1,-1-1-1,0 1 1,-1-1-1,1 1 1,0-1-1,0 1 1,-1 0-1,1-1 1,-1 1-1,1 0 1,-1-1-1,0 1 1,0 0-1,0 0 1,0-1-1,0 1 1,0 0-1,0 0 1,0-1-1,-1 4 1,-1 5 152,0 0 0,-1-1-1,0 1 1,0-1 0,-1 1 0,0-1 0,0 0-1,-1-1 1,0 1 0,-8 8 0,2-3 185,-1 0 0,0-1-1,-1-1 1,-25 19 0,28-22-776,0-7-939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2:51.4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15 319 9938,'-5'23'1164,"1"0"0,1 1 1,1-1-1,2 0 0,1 32 0,0-46-1029,0-1 0,0 0 0,1 0-1,0-1 1,1 1 0,-1 0 0,1-1 0,1 1 0,0-1 0,0 0-1,0 0 1,1 0 0,0-1 0,0 0 0,0 0 0,1 0 0,0 0-1,0-1 1,7 5 0,1-2-34,0-1 0,0-1-1,1 0 1,0-1 0,0 0-1,0-1 1,0-1 0,24 2-1,-18-3-97,-1-2-1,0 0 1,0-1-1,0-1 0,0-1 1,25-6-1,-31 4-90,0-1 0,0 0 0,0 0 1,0-2-1,-1 1 0,0-2 0,-1 0 0,0 0 0,0-1 0,-1-1 1,0 0-1,18-24 0,-12 10-74,-1 0 1,-1-2-1,-1 1 1,-1-2-1,15-46 1,-25 62 197,1 0-1,-2 0 1,1 0-1,-2-1 1,0 1 0,0 0-1,-1-1 1,-1 1-1,0-1 1,0 1 0,-7-23-1,5 26 114,0 0-1,-1 0 1,0 0-1,-1 0 1,0 1-1,0 0 1,-1 0-1,0 0 1,0 1-1,-1-1 1,0 2-1,0-1 1,0 1-1,-1 0 1,-13-8-1,10 9 23,1 0 0,-1 1 0,0 0 0,0 1 0,-1 0 0,1 0 0,-1 2 0,1-1 0,-1 1 0,1 1 0,-1 0 0,0 1 0,1 0 0,-1 1-1,1 0 1,-1 0 0,-10 5 0,-7 3-65,1 2 0,1 0 0,0 2 0,1 1 0,-34 25 0,36-23-397,-30 29-1,-1 17-1388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2:56.042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11 109 11402,'-11'-60'3851,"11"59"-3778,0 0-1,1 0 1,-1 1 0,0-1 0,0 0 0,1 0 0,-1 0 0,1 0 0,-1 1 0,0-1 0,1 0 0,0 0 0,-1 1-1,1-1 1,-1 1 0,1-1 0,0 0 0,-1 1 0,1-1 0,0 1 0,0-1 0,-1 1 0,1 0 0,0-1 0,0 1 0,0 0-1,0-1 1,0 1 0,-1 0 0,1 0 0,2 0 0,30-1 1211,-28 1-917,25 3 510,0 1 1,32 9-1,32 4 84,41-9 73,227-16 1,-148-1-254,73 25 36,-11 0-552,-183-17-99,128 14 0,-149-7-81,1-4-1,-1-3 1,81-10 0,-77 3-59,0 4 0,107 8 0,-88 6 30,1-5-1,139-9 1,301-20 235,-224 14-158,-169 1-76,67-9 87,-83 6-106,-110 11-28,347-20 24,-331 18 313,2 0-4590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16.91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32 11739,'7'-2'5473,"15"0"-1568,16-6-2977,17 0-1312,0-3-513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2:58.870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51 10 10186,'-51'-10'4947,"79"15"-3098,44 11 551,94 33 0,-140-41-2110,1 0-1,0-2 1,0-1-1,41 2 1,114-9 805,-153 1-937,-1 1 0,1 1 0,42 8 0,-24-3-73,1-3 0,-1-1-1,74-7 1,-57 1 309,84 6 0,-64 1-215,103-10-1,12 1-17,130 20 191,-294-9-267,38 9 1,-38-7 3,41 4 0,239-11 97,-221-3-128,-30-1 54,76-16 1,-91 11-104,1 2-1,0 2 1,60 3 0,-89 2 17,-1-1-1,26-4 1,14-1-43,22 6 11,-41-5 30,-7 0 9,230 10 132,-194-2-51,-62-2-65,1 0 0,-1 1 0,0 0 0,10 3 0,-21-6 158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1:3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77 11354,'-61'57'4476,"59"-56"-4265,1 0-1,0 0 1,0 1 0,0-1-1,1 0 1,-1 0 0,0 1-1,0-1 1,1 0 0,-1 1-1,0-1 1,0 3 0,1-3-150,0-1 0,0 0 0,0 1 0,0-1 1,1 0-1,-1 1 0,0-1 0,0 1 1,0-1-1,0 0 0,0 1 0,1-1 0,-1 0 1,0 1-1,0-1 0,0 0 0,1 0 1,-1 1-1,0-1 0,1 0 0,-1 1 0,0-1 1,1 0-1,-1 0 0,0 0 0,1 0 0,-1 1 1,1-1-1,27 2 1613,-25-2-1525,5-1-6,0-1-1,0 0 0,-1 0 0,1-1 1,-1 1-1,1-2 0,-1 1 1,0-1-1,0 0 0,0-1 0,-1 1 1,8-8-1,-8 7 13,0 0-1,0-1 1,-1 1-1,1-1 1,-1-1 0,-1 1-1,1-1 1,-1 1-1,0-1 1,0-1 0,-1 1-1,2-8 1,-4 14-113,-1 0 0,0 1 0,0-1 0,0 0 0,1 0 0,-1 0 0,0 1 0,0-1 0,0 0 0,0 0 0,0 0 0,0 1 0,-1-1 0,1 0 0,0 0 0,0 0 0,-1 1 0,1-1 0,0 0 0,-1 0 0,1 1 0,-1-1 0,1 0 0,-1 1 0,1-1 0,-1 1 0,1-1 0,-1 0 0,0 1 0,1-1 0,-1 1 0,0 0 0,1-1 0,-1 1 0,0-1 0,0 1 1,1 0-1,-1 0 0,0-1 0,0 1 0,1 0 0,-1 0 0,0 0 0,0 0 0,0 0 0,0 0 0,1 0 0,-1 0 0,0 0 0,0 1 0,0-1 0,1 0 0,-1 0 0,-1 1 0,-5 1 131,0 0 1,1 0-1,-1 1 0,-11 5 1,12-4-139,1 0 0,-1 0 0,1 1 0,0 0 0,0 0 0,1 0 0,-1 0 0,1 1-1,1-1 1,-1 1 0,1 0 0,0 0 0,0 1 0,0-1 0,-1 8 0,1-6-41,1 1 0,1-1 0,-1 0 0,1 1 0,1-1 0,0 1 0,0-1-1,0 1 1,1-1 0,0 0 0,1 1 0,3 8 0,-3-13-32,-1 0 1,1 0-1,1-1 0,-1 1 1,0-1-1,1 1 1,0-1-1,0 0 0,0 0 1,0 0-1,0-1 0,1 1 1,-1-1-1,1 0 1,0 0-1,-1 0 0,1 0 1,0-1-1,5 2 0,-4-1-203,1-1 0,-1 0 0,1 0 0,-1 0 0,1 0 0,0-1 0,-1 0 0,1 0 0,0-1 0,-1 0 0,1 0 0,-1 0 0,10-4-1,-14 5 31,1-1-1,0 0 1,-1 0-1,1 0 1,-1 0-1,1 0 1,-1 0-1,0 0 1,1 0-1,-1 0 1,0-1-1,0 1 1,0-1-1,0 1 1,0-1-1,0 1 1,0-1-1,0 0 1,0-1-1,3-13-2135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1:3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253 109 12187,'-31'26'1881,"2"1"1,-30 36 0,41-42-1370,0 2 0,2 0 0,-25 50 0,34-60-450,1 0 0,0 1 0,1 0 1,1 0-1,0 1 0,1-1 0,1 1 0,0-1 0,1 1 0,0 0 0,1 0 1,1 0-1,0 0 0,1-1 0,1 1 0,0-1 0,1 1 0,1-1 0,0 0 0,8 15 1,-4-14-41,0 0 0,1-1 0,1 0 0,0 0 0,1-2 0,0 1 0,1-1 0,0-1 1,1 0-1,1-1 0,-1-1 0,1 0 0,1-1 0,0 0 0,0-2 0,0 0 0,21 5 0,-4-3 19,1-2-1,0-2 1,0 0-1,1-3 1,-1-1-1,0-1 1,65-11-1,-73 7-2,-1-1 0,0-1 0,0-2 0,-1 0 0,0-2 0,0 0 0,-1-2 0,-1 0 0,0-1 0,-1-2 0,-1 0 0,0-1 0,-1-1 0,-1-1 0,-1-1 0,-1 0 0,0-1 0,-1 0 0,-2-2 0,0 0 0,14-38 0,-21 45 57,-2 0-1,0-1 1,0 1-1,-2-1 1,0 0-1,-1 0 1,-1 0 0,-1 0-1,0 0 1,-1 0-1,-1 1 1,0-1-1,-1 1 1,-1-1-1,-14-30 1,12 32-8,0 1 1,-2 0 0,0 0-1,0 0 1,-1 1 0,-1 1-1,0-1 1,-1 2-1,0 0 1,0 0 0,-1 1-1,-1 1 1,0 0-1,0 1 1,-1 0 0,-24-8-1,30 12-66,1 1 0,-1 1 0,0 0 1,0 0-1,0 1 0,0 0 0,0 0 0,-1 1 0,1 0 0,-10 2 0,12 1-32,0 0 0,0 0 1,0 0-1,1 1 0,0 0 0,0 1 0,0-1 0,0 1 0,1 0 0,0 1 0,-6 7 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1:3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20 224 9442,'-5'9'848,"-10"21"1466,15-29-2245,0 0-1,0 0 1,0-1-1,0 1 1,0 0-1,0-1 1,0 1 0,0 0-1,0 0 1,1-1-1,-1 1 1,0 0 0,0-1-1,1 1 1,-1 0-1,0-1 1,1 1-1,-1-1 1,1 1 0,-1-1-1,0 1 1,1 0-1,0-1 1,-1 0 0,1 1-1,-1-1 1,1 1-1,-1-1 1,1 0-1,0 1 1,-1-1 0,1 0-1,0 0 1,-1 1-1,1-1 1,0 0 0,0 0-1,-1 0 1,2 0-1,12 2 394,-1 0 1,1-1-1,-1-1 0,1 0 0,17-3 1,-26 3-349,0-1 0,0 1 1,0-1-1,0-1 0,0 1 1,-1-1-1,1 0 0,0 0 1,-1 0-1,1-1 0,-1 0 1,0 0-1,0 0 1,0 0-1,0 0 0,0-1 1,4-5-1,-7 8-51,-1-1 0,1 1 0,0-1 0,-1 1 0,1 0 0,-1-1 0,1 1 0,-1-1 0,0 1 0,0-1 0,0 0 0,1 1 0,-2-1 0,1 1 0,0-1 0,0 1 0,0-1 0,-1 1 0,1-1 0,-1 1 0,1-1 0,-1 1 0,1 0 0,-1-1 0,0 1 0,-1-2 0,-3-3 199,0 0 0,0 0 0,-1 0 0,-6-5-1,0 0 156,-43-30 683,43 33-867,0 0-1,0-1 0,1 0 1,-17-18-1,28 27-229,0 0 0,0-1 0,-1 1 0,1-1 0,0 1 0,0 0 0,0-1 0,0 1 0,0-1-1,0 1 1,0 0 0,0-1 0,0 1 0,0-1 0,0 1 0,0-1 0,0 1 0,0 0 0,0-1 0,0 1 0,0-1 0,1 1 0,-1 0 0,0-1-1,0 1 1,0 0 0,1-1 0,-1 1 0,0 0 0,0-1 0,1 1 0,-1 0 0,0-1 0,1 1 0,-1 0 0,0 0 0,1 0 0,0-1-1,15-7-32,-15 7 28,17-6-190,0 1 0,20-4 0,-30 9-269,-1-1 0,1 1 0,0 0-1,0 1 1,0 0 0,0 0 0,0 1-1,8 1 1,-1 5-1750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2:36.0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523 265 9898,'-19'-6'997,"0"0"0,-28-4 0,44 10-930,-1 0 0,1 1 0,0-1 0,-1 1-1,1-1 1,0 1 0,0 0 0,-1 0-1,1 1 1,0-1 0,0 1 0,0-1-1,1 1 1,-1 0 0,0 0 0,1 0 0,-1 0-1,1 1 1,-5 4 0,-2 3 147,-101 99 1924,-29 26-383,132-129-1686,-3 2 103,1-1-1,1 1 1,-1 0 0,1 1-1,0 0 1,1 0 0,0 1-1,1 0 1,-10 20 0,12-20-62,0 1-1,1 0 1,0 0 0,1 0 0,0 1 0,1-1 0,0 0 0,1 1 0,0-1 0,0 1 0,3 11 0,2 11-27,-2-7 188,1 0 1,1 0-1,16 45 0,-5-38-153,1-1 0,1 0 0,3-1-1,40 50 1,-46-65 12,0-1-1,2 0 1,0-1-1,0-1 1,25 15 0,-9-9 151,2-1 0,43 17 1,-54-28-206,-1 0-1,1-2 1,0-1 0,1-1 0,28 1-1,128-3 399,-148-3-352,-31 1-111,112-2 634,150-21 0,-181 10-462,14-2 78,175-49 1,-108 13 22,39-13-44,-166 51-215,236-94 54,-264 102-62,0 0 1,-1-1-1,0-1 0,0 1 1,0-1-1,-1-1 0,8-9 1,-6 7 2,1 0 0,18-16-1,8 1 25,-2-3 0,42-41 0,-61 51 19,-1-2 0,-1 1-1,15-30 1,-8 12-19,-14 23-21,0 0-1,-1-1 1,-1 0-1,-1 0 1,0 0-1,1-31 1,-3 28-13,-1 1 1,0-1-1,-2 1 1,0-1-1,-1 1 1,-1 0-1,0 0 1,-1 0-1,-1 0 1,-1 1-1,-12-24 1,6 19 1,-1 0 0,-1 1 1,-1 1-1,-1 0 0,0 1 0,-1 1 0,-32-23 1,27 23-25,-1 1 1,-1 1 0,0 1 0,-1 1 0,0 1-1,-1 1 1,0 2 0,-1 1 0,0 1-1,0 1 1,-37-3 0,-35 3-26,0 4 1,0 4-1,-196 30 1,174-9-1696,1 6 0,-214 80 1,269-82-1000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1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 1 24575,'0'0'0,"-14"3"0,-24 2 0,-17 5 0,-12 5 0,0 2 0,8 4 0,15 4 0,-10 34 0,-3 26 0,4 9 0,-5 2 0,-23 1 0,3-16-8191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12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11466,'1'4'4906,"3"3"-2815,-4-7-2013,0-1 0,0 1 0,0 0-1,0 0 1,0 0 0,0 0-1,0 0 1,0 0 0,0-1-1,0 1 1,0 0 0,1 0 0,-1 0-1,0 0 1,0-1 621,0 1-621,0 0 0,1 0-1,-1 0 1,0 0 0,0 0 0,0 0-1,0 0 1,0 0 0,0 0-1,0 0 1,0 0 0,1 0-1,-1 0 1,0 0 0,0 0 0,0 0-1,0 0 1,0 0 0,0 0-1,1 0 1,-1 0 0,0 0-1,0 0 1,0 0 0,0 0 0,0 0-1,1 0 623,-1 1-623,0-1 1,1-14 484,1 1 0,0-1 1,7-24-1,-2 8-254,-6 21-175,0 0 1,1 0-1,0 0 1,1 0-1,-1 1 1,2-1-1,5-10 1,-9 18-128,0 1 0,0-1 0,1 1 0,-1 0 0,0-1 0,0 1 0,1 0 0,-1-1 0,0 1 0,1 0 0,-1-1 0,1 1 0,-1 0 0,0 0 0,1-1 0,-1 1 0,1 0 0,-1 0 0,1 0 0,-1 0 0,1 0 0,-1 0 0,0-1 0,1 1 0,-1 0 0,1 0 0,-1 0 0,1 1 0,-1-1 0,1 0 0,0 0 0,18 11 74,16 24-61,-32-31-12,5 5 2,35 34-15,-40-40 7,0-1 0,0 0 0,0 0 0,0 0 0,1 0 0,-1-1 0,1 1 0,-1-1 0,1 0 0,-1 0 0,1 0 0,0 0 0,5 0-1,-9-2 9,1 1 0,-1 0-1,1 0 1,-1 0-1,1-1 1,-1 1-1,1 0 1,-1-1 0,1 1-1,-1 0 1,1-1-1,-1 1 1,0-1-1,1 1 1,-1-1-1,0 1 1,1 0 0,-1-1-1,0 1 1,0-1-1,1 0 1,-1 1-1,0-1 1,0 1-1,0-1 1,0 1 0,0-1-1,1 1 1,-1-1-1,0 0 1,-1 1-1,1-1 1,0 1 0,0-1-1,0 0 1,-4-27 333,3 22-246,-3-16 149,2 9-138,-1 0-1,2 1 1,0-1 0,0 0 0,1 0 0,3-23 0,-2 34-160,0 0 1,0 0-1,0 0 1,0 0-1,0 0 1,1 1 0,-1-1-1,0 0 1,1 1-1,0-1 1,-1 1 0,1-1-1,0 1 1,-1 0-1,1 0 1,0-1 0,0 2-1,0-1 1,0 0-1,0 0 1,1 0 0,-1 1-1,0-1 1,0 1-1,3 0 1,7-2-785,0 1 1,-1 1-1,16 1 1,-6 2-792,0 0 1,27 8-1,-43-9 1399,51 11-2402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1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64 11322,'1'2'482,"1"-1"-1,-1 0 0,1 1 0,-1 0 0,1-1 1,-1 1-1,0 0 0,0 0 0,0 0 0,0-1 1,0 1-1,0 0 0,-1 0 0,1 0 0,-1 1 1,1-1-1,-1 0 0,0 0 0,1 0 0,-1 0 1,0 0-1,-1 4 0,0-3-244,0-1-1,0 0 1,0 0-1,0 0 1,-1 0-1,1 0 1,-1 0-1,1 0 1,-1 0-1,0-1 1,1 1 0,-1-1-1,0 1 1,0-1-1,0 0 1,0 0-1,-4 2 1,2-1-142,0-1 0,0 1 0,0-1 0,0 1 0,0-1 0,0-1 0,-1 1 0,1-1 0,0 1 0,-1-1 0,1 0 0,-1-1 0,1 1 0,0-1 0,0 0 0,-1 0 0,1 0 0,0-1 0,0 1 0,0-1 0,0 0 0,0 0 0,-3-3 0,4 2-100,0 0 1,1 0 0,-1 0 0,1-1 0,0 1-1,0-1 1,0 1 0,0-1 0,1 0 0,0 1 0,-1-1-1,1 0 1,1 0 0,-1 0 0,1 0 0,-1 0-1,1 0 1,0-5 0,1 6-159,-1 1 0,0-1 1,1 0-1,0 0 0,-1 1 0,1-1 0,0 1 1,0-1-1,0 1 0,1-1 0,-1 1 0,1 0 1,-1-1-1,1 1 0,0 0 0,0 0 0,0 0 0,0 0 1,0 1-1,0-1 0,0 1 0,1-1 0,-1 1 1,1 0-1,-1-1 0,1 1 0,-1 1 0,4-2 0,24 0-2606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1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84 280 13555,'79'62'5233,"-82"-66"-3665,2-4-199,-3-1-465,1-11-192,5-1-432,-2-7-304,1-4-792,-1-4-424,-9-6-857,4 8-968</inkml:trace>
  <inkml:trace contextRef="#ctx0" brushRef="#br0" timeOffset="1">58 36 13827,'-57'-36'5505,"85"41"-3736,17 2-129,2-6-528,-1-1-392,-2 0-432,-9 0-544,-7 4-1224,0-1-737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1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8994,'22'-5'8376,"0"-9"-5263,17-23-2904,-28 26 833,7-7-728,1-1-1,-2-1 1,-1-1-1,0 0 1,21-42 0,-35 56 579,-7 22-358,2-2-597,1 0 0,0 1 0,1-1 0,1 19 1,1-27-279,-1 1 0,1-1 0,0 0 0,0 0 0,1 1 0,-1-1 0,1 0 1,0 0-1,1-1 0,-1 1 0,1 0 0,0-1 0,7 8 0,9 8-2176</inkml:trace>
  <inkml:trace contextRef="#ctx0" brushRef="#br0" timeOffset="1">184 187 10090,'-15'5'3953,"56"-1"-2377,6-1-1560,-3-5-232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17.26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92 248 11362,'3'0'448,"-1"1"-1,0-1 0,0 1 0,1-1 1,-1 0-1,0 0 0,1 0 0,-1-1 1,0 1-1,1 0 0,-1-1 0,0 1 1,3-2-1,-3 0-204,-1 1 1,0-1-1,0 0 0,0 1 1,0-1-1,-1 0 1,1 1-1,0-1 1,-1 0-1,1 0 0,-1 0 1,1 0-1,-1 0 1,0 0-1,0 1 1,0-1-1,0 0 0,0-2 1,0-16-181,0 1 0,-1 0 0,-1 0 0,0 0 0,-9-29 0,10 43-292,-1 1 1,0 0-1,0 0 1,0 0-1,0 0 1,0 0 0,-1 0-1,0 1 1,1-1-1,-1 1 1,-1 0-1,-6-6 1,7 8-56,0-1 0,0 1 0,0-1 0,0 1 0,-1 0 0,1 0 0,0 0 0,-1 1 0,1-1 0,-1 1 0,1 0 0,-1 0 0,1 0 0,-1 1 0,1-1 1,-1 1-1,1 0 0,0 0 0,-4 1 0,-5 3-853,11-1 2537,3-3-1014,1 0 1,0-1-1,-1 1 0,1-1 1,0 1-1,0-1 1,0 0-1,-1 0 1,4-1-1,10 1-80,43-1 97,1 2 1,64 9 0,-81-1-2238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14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10562,'-3'4'5041,"-7"15"-1144,-4 9-2328,1 9-273,1 9-80,6-6-360,9-4-112,16-5-488,7-8-128,17-10-112,1-5-192,-4-12-520,-7-4-368,-9 0-736,-6-2-297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1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25 13011,'8'-6'5137,"15"-2"-3129,6-2-775,7 10-297,5 1-320,-2 9-848,-5 2-424,-13 2-761,-6 4-535</inkml:trace>
  <inkml:trace contextRef="#ctx0" brushRef="#br0" timeOffset="1">1 253 12299,'0'1'4721,"6"3"-3473,10-1-392,15-3-472,7 0-168,12 0-664,4 0-536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1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11795,'13'13'5793,"8"5"-1864,4 8-2785,7 2-144,-1-7-864,0-2-392,0-10-1208,-8-5-545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1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 13803,'-6'-3'7843,"20"-1"-5728,28 0-1515,416 18 3373,-223-1-3291,484-1-1343,-701-11 408,22-2-343,-38 1 418,0 0 0,0 0 1,-1 0-1,1-1 1,0 1-1,0 0 0,0-1 1,-1 0-1,1 1 1,0-1-1,-1 0 0,1 0 1,-1 0-1,1 0 1,2-3-1,-4-4-1808,-4-4-256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42 200 9970,'-9'1'713,"-19"4"1402,24 1-1115,12 3 12,2-4-673,-1 1 1,1-2-1,0 1 1,1-2 0,-1 1-1,1-1 1,0-1-1,17 2 1,-14-2-147,1-1 1,-1-1-1,0 0 1,1-1-1,-1-1 1,17-3-1,-29 4-180,1 0 0,-1 1 0,0-1 0,0 0 0,1 0 0,-1 0 0,0 0 0,0-1 0,0 1 0,0-1 0,-1 1 0,1-1 0,0 1 0,-1-1 0,4-4 0,-5 5 9,1-1-1,-1 1 1,1-1 0,-1 1 0,1-1 0,-1 0-1,0 1 1,0-1 0,0 1 0,0-1-1,0 0 1,0 1 0,0-1 0,-1 1-1,1-1 1,0 0 0,-1 1 0,1-1-1,-1 1 1,0-1 0,0 1 0,1 0-1,-1-1 1,0 1 0,-2-3 0,-7-8 326,-1 1 1,0 0-1,-14-10 1,16 14-171,1 0 0,0 0 0,0 0 1,0-1-1,1-1 0,1 1 0,-1-1 0,-8-17 1,15 26-175,-1-1 0,1 0 0,-1 0 0,1 0 0,0 0 1,0 0-1,0 0 0,-1 1 0,1-1 0,0 0 0,0 0 0,0 0 1,0 0-1,1 0 0,-1 0 0,0 0 0,0 0 0,0 0 1,1 0-1,-1 1 0,1-1 0,-1 0 0,0 0 0,1 0 0,-1 0 1,1 1-1,0-1 0,-1 0 0,1 1 0,0-2 0,2 1-24,0-1 0,-1 0 0,1 1 0,0 0 0,0 0 0,0 0 0,0 0 0,0 0-1,4 0 1,3-1-227,0 1-1,0 1 0,0 0 0,-1 0 0,12 2 1,5 9-1355,-1 4-289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2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3 11731,'0'0'192,"1"1"0,-1-1 0,0 0 0,1 0 0,-1 1 0,0-1 0,1 0 0,-1 0 0,0 1 0,1-1 0,-1 1 0,0-1 1,0 0-1,1 1 0,-1-1 0,0 0 0,0 1 0,0-1 0,0 1 0,1-1 0,-1 1 0,0-1 0,0 0 0,0 1 0,0-1 1,0 1-1,0-1 0,0 1 0,0-1 0,0 1 0,-1-1 0,1 0 0,0 1 0,0-1 0,0 1 0,0-1 0,-1 0 0,1 1 1,0-1-1,0 1 0,-1-1 0,1 0 0,0 1 0,0-1 0,-1 0 0,1 0 0,0 1 0,-1-1 0,-27 19 2243,11-9-2170,-48 36 1017,61-44-1139,1 0-1,-1 0 1,0 0-1,0-1 0,0 1 1,0-1-1,0 0 1,0 0-1,0 0 1,0 0-1,0-1 1,-1 0-1,1 0 1,0 0-1,0 0 1,0-1-1,0 1 1,0-1-1,-1 0 1,1-1-1,-5-1 1,7 2-121,0-1 0,0 1 0,0 0 0,1 0 0,-1-1 0,0 1 0,1-1 0,-1 1 0,1-1 0,0 0 0,-1 0 0,1 1 0,0-1 0,0 0 0,0 0 0,0 0 0,1 0 0,-1 0 0,1 0 0,-1 0 0,1-1 0,-1 1 0,1 0 0,0 0 0,0 0 0,0 0 0,1-1 0,-1 1 0,0 0 0,1 0 0,-1 0 0,1 0 0,0 0 0,0 0 0,0 0 1,0 0-1,1-2 0,-1 2-138,1 0 1,-1 0-1,1 0 1,-1 0-1,1 0 1,0 1 0,0-1-1,-1 0 1,1 1-1,0-1 1,1 1-1,-1 0 1,0 0-1,0 0 1,0 0 0,1 0-1,-1 0 1,4 0-1,-1 0-339,0 0 0,1 1 0,-1 0 0,0 0 0,0 0 0,1 0 0,-1 1 1,5 1-1,26 9-2229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2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11787,'0'-1'6986,"-6"10"-3261,-1 14-3162,0 0 0,-15 27-1,19-44-509,0 0-1,-1-1 1,0 1-1,1-1 1,-2 0-1,1 0 1,-1 0-1,0-1 1,0 0-1,0 0 1,-11 7-1,0 0 57,29-9-236,8-3-95,13-8-258,0-1-618,68-9 1,-12 8 525,39-1 506,-84 16 195,-43-4-63,1 1-1,-1-1 1,0 1 0,1 0-1,-1 0 1,0 0-1,0 0 1,0 0 0,1 1-1,-2-1 1,1 1 0,0-1-1,0 1 1,0 0 0,1 2-1,-3-4-17,0 1-1,0-1 0,0 1 1,0 0-1,0-1 1,0 1-1,0 0 1,0-1-1,0 1 1,-1 0-1,1-1 1,0 1-1,0-1 0,-1 1 1,1 0-1,0-1 1,-1 1-1,1-1 1,0 1-1,-1-1 1,1 1-1,-1-1 0,1 1 1,-1-1-1,1 0 1,-1 1-1,0-1 1,1 0-1,-1 1 1,1-1-1,-1 0 1,0 0-1,1 0 0,-1 1 1,1-1-1,-2 0 1,-25 8 886,20-6-683,-1-1 0,0 0 0,0 0 0,0-1 0,1 0 0,-1 0-1,0-1 1,0 0 0,-14-4 0,19 4-206,1 0 0,-1 0 0,0 0 0,0-1 0,1 1 0,-1-1 0,1 1 0,0-1 0,-1 0 0,1 0 0,0 0 0,0 0 0,0 0 0,0-1 0,0 1 0,1 0 0,-1-1 0,1 1 0,-1-1 0,1 0 0,0 0 0,0 1 0,0-1 0,1 0 0,-1 0 0,1 0 0,-1 0 0,1-5 0,0 5-57,1 0-1,-1 0 0,1 0 1,-1 1-1,1-1 0,0 0 1,0 0-1,0 1 1,0-1-1,1 1 0,-1-1 1,1 1-1,-1-1 0,1 1 1,0 0-1,0 0 0,0 0 1,0 0-1,1 0 1,-1 0-1,0 1 0,1-1 1,-1 1-1,3-2 0,-1 1-134,0 1 0,0-1-1,1 1 1,-1 0-1,0 0 1,0 0-1,0 0 1,1 1 0,-1 0-1,0 0 1,1 0-1,-1 0 1,0 1 0,0 0-1,1 0 1,4 1-1,25 18-2082,-3 4 269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2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9794,'57'-83'9722,"-57"92"-8089,3 8-425,2 1-184,6 12-384,1 1-152,4 5-504,5-5-328,2-15-776,9 2-568,-6-11-2193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2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14563,'12'-5'5433,"15"-13"-4144,16-3-217,9-12-224,6-1-264,4 5-320,-5 1-328,-20 4-1120,-3 12-536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2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 10658,'-10'-1'6838,"-5"6"-4889,-12 7-919,7-2-660,0 1-1,1 1 1,1 0 0,0 2 0,1 0-1,0 0 1,1 2 0,-21 27-1,35-42-368,1 1-1,-1 0 1,1 0-1,0 0 0,0 0 1,0 0-1,0 0 0,0 0 1,1 0-1,-1 0 1,1 0-1,-1 0 0,1 1 1,0-1-1,-1 0 1,1 0-1,1 1 0,-1-1 1,0 0-1,0 0 1,1 0-1,-1 0 0,1 1 1,1 1-1,0-1-9,0 0 0,0 0 1,1-1-1,-1 0 0,1 1 0,-1-1 0,1 0 1,0 0-1,0 0 0,0-1 0,0 1 1,0-1-1,7 3 0,8 1-52,1-1-1,-1 0 1,1-2 0,27 1-1,22-3-117,-1-3-1,1-4 0,-1-2 0,73-20 0,-131 26 175,4-1 93,-13 4-67,0 0 0,0 0 0,0 1 0,0-1-1,0 0 1,0 0 0,0 0 0,0 0 0,0 0-1,0 0 1,0 0 0,0 0 0,0 0 0,0 0-1,0 0 1,0 1 0,0-1 0,0 0 0,0 0 0,0 0-1,0 0 1,0 0 0,0 0 0,0 0 0,0 0-1,0 0 1,0 0 0,0 1 0,0-1 0,0 0-1,0 0 1,0 0 0,0 0 0,0 0 0,0 0-1,0 0 1,0 0 0,-36 12 1966,20-1-1776,-30 20 275,42-29-405,1 0 1,-1-1-1,0 0 0,0 1 1,1-1-1,-1 0 1,0-1-1,0 1 1,0-1-1,0 1 0,0-1 1,-8-1-1,11 0-68,-1 1 1,1 0-1,-1-1 0,1 1 0,-1-1 0,1 0 1,-1 1-1,1-1 0,0 0 0,-1 0 1,1 0-1,0 0 0,0 0 0,0 0 0,-1-1 1,1 1-1,1 0 0,-1 0 0,0-1 1,0 1-1,0-1 0,1 1 0,-1 0 0,0-1 1,1 1-1,0-1 0,-1 0 0,1 1 1,0-1-1,0 1 0,0-1 0,0 0 0,0 1 1,0-1-1,0 1 0,0-1 0,1 1 1,-1-1-1,1 1 0,-1-1 0,2-2 0,0-2-50,0 0 0,1 1 0,-1-1 0,1 1 0,0 0 0,0 0-1,1 0 1,0 0 0,0 0 0,5-4 0,-5 6-59,0 0 1,1 1 0,0-1-1,-1 1 1,1 0-1,0 1 1,0-1 0,0 1-1,0 0 1,0 0-1,0 0 1,1 1 0,-1 0-1,0 0 1,0 0-1,0 1 1,0-1 0,1 1-1,6 3 1,-7-3-91,0 0 1,-1 1-1,1 0 0,-1 0 1,1 0-1,-1 0 0,0 1 1,0 0-1,0 0 0,0 0 1,-1 0-1,1 0 0,-1 1 1,0 0-1,0 0 0,0 0 1,0 0-1,-1 0 1,1 0-1,2 10 0,-3-10 59,1 0 0,0 0-1,-1 0 1,1 0 0,1 0 0,-1 0-1,4 2 1,-2-1 712,-9-7 1137,4 2-1677,-1 0 1,1 0-1,0 0 1,0 0 0,-1-1-1,1 1 1,0 0-1,0 0 1,0 0 0,0-1-1,-1 1 1,1 0 0,0 0-1,0-1 1,0 1-1,0 0 1,0 0 0,0 0-1,0-1 1,0 1 0,-1 0-1,1-1 1,0 1-1,0 0 1,0 0 0,0-1-1,0 1 1,0 0-1,0 0 1,1-1 0,-1 1-1,0 0 1,0 0 0,0-1-1,0 1 1,0 0-1,0 0 1,0-1 0,0 1-1,1 0 1,-1 0 0,0-2-46,10-27 110,0 0 0,2 1 1,15-28-1,-25 52-110,-2 4 0,0-1 0,0 1 0,0-1 0,0 1-1,0-1 1,1 1 0,-1-1 0,0 1 0,0 0-1,0-1 1,0 1 0,1-1 0,-1 1 0,0 0-1,1-1 1,-1 1 0,0 0 0,0-1-1,1 1 1,-1 0 0,1-1 0,-1 1 0,0 0-1,1 0 1,-1-1 0,1 1 0,-1 0 0,0 0-1,1 0 1,-1 0 0,1 0 0,-1 0 0,1-1-1,-1 1 1,1 0 0,-1 0 0,0 0 0,1 0-1,-1 1 1,1-1 0,-1 0 0,1 0 0,-1 0-1,1 0 1,-1 0 0,0 1 0,1-1 0,-1 0-1,1 0 1,-1 1 0,0-1 0,1 0 0,-1 0-1,0 1 1,1-1 0,-1 0 0,0 1 0,0-1-1,1 1 1,-1-1 0,0 0 0,0 1 0,1-1-1,-1 1 1,17 41-23,-9-20 15,-6-18 13,0-1-1,0 0 1,0 0 0,0 0-1,1-1 1,-1 1-1,1 0 1,0-1-1,0 0 1,0 0 0,0 0-1,0 0 1,0 0-1,0 0 1,1-1-1,-1 1 1,4 0 0,-4-2 5,-1 1 1,0-1-1,1 0 1,-1 0 0,0 0-1,1 0 1,-1 0-1,1 0 1,-1-1-1,0 1 1,1-1 0,-1 1-1,0-1 1,0 0-1,1 0 1,-1 0 0,0 0-1,0 0 1,0-1-1,0 1 1,0-1-1,-1 1 1,1-1 0,0 0-1,-1 0 1,3-2-1,27-54 292,-16 27-95,-15 31-205,0 0 1,0 0 0,0 0 0,0 0 0,0-1-1,0 1 1,0 0 0,0 0 0,0 0 0,0 0 0,0 0-1,1 0 1,-1 0 0,0-1 0,0 1 0,0 0-1,0 0 1,0 0 0,0 0 0,1 0 0,-1 0-1,0 0 1,0 0 0,0 0 0,0 0 0,0 0 0,1 0-1,-1 0 1,0 0 0,0 0 0,0 0 0,0 0-1,0 0 1,1 0 0,-1 0 0,0 0 0,0 0-1,0 0 1,0 0 0,0 0 0,0 0 0,1 0 0,-1 0-1,0 0 1,0 0 0,0 1 0,0-1 0,0 0-1,0 0 1,0 0 0,1 0 0,-1 0 0,0 0 0,0 0-1,0 1 1,0-1 0,0 0 0,0 0 0,0 0-1,0 0 1,0 0 0,0 0 0,0 1 0,0-1-1,0 0 1,0 0 0,0 0 0,0 0 0,0 1 0,4 12 96,-3-10-75,3 20 55,-2-14-323,-1 0-1,2 0 0,-1 0 1,1 0-1,0-1 0,1 1 1,7 12-1,6-3-1918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17.59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0 292 12291,'0'-15'5825,"0"-19"-1656,2-3-2433,6-19-992,8 3-256,2 10-704,5 4-512,-8 25-1632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2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14307,'0'0'7034,"0"-2"-6706,0 1-136,14-27-880,11-42-553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2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79 11330,'-33'-51'4495,"33"51"-4407,0 0 0,-1-1 0,1 1 0,0-1 1,0 1-1,0 0 0,-1-1 0,1 1 0,0-1 1,0 1-1,0-1 0,0 1 0,0-1 0,0 1 1,0-1-1,0 1 0,0-1 0,0 1 0,0 0 1,0-1-1,0 1 0,0-1 0,0 1 0,0-1 1,1 1-1,-1-1 0,0 1 0,0 0 0,0-1 1,1 1-1,-1-1 0,0 1 0,1 0 0,-1-1 1,0 1-1,1 0 0,-1-1 0,0 1 0,1 0 1,17-4 543,-15 3-263,19-2 394,0 1 1,0 1 0,0 1-1,32 3 1,-53-3-735,1 1 0,0-1 0,-1 0 0,1 1 0,0-1 0,-1 1 0,1 0 0,-1 0 0,1-1 0,-1 1 0,1 0 0,-1 0 0,2 2 0,-3-3-14,1 1 0,-1-1 0,1 1 0,-1 0 0,0-1 1,0 1-1,1-1 0,-1 1 0,0 0 0,0-1 0,0 1 0,0-1 1,0 1-1,0 0 0,0-1 0,0 1 0,0 0 0,0-1 0,0 1 1,0 0-1,0-1 0,-1 2 0,0 1 28,0-1 0,-1 1 0,1-1 0,-1 0 0,0 1 1,0-1-1,0 0 0,0 0 0,0 0 0,-5 3 0,-3 1-57,1 0-1,-1-1 1,-1 0-1,1-1 1,-19 6 0,-4-5-4625,39-5 1592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27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 11891,'4'-2'251,"-2"1"42,0 0 0,-1 0 0,1 0 0,0 1 0,0-1 0,0 0 0,0 1 0,0-1 0,0 1 0,1 0 0,-1 0 0,0 0 0,2 0 0,-5 3-28,0 0 0,0 0 0,0 0 0,-1-1 0,1 1 0,-1 0 0,0-1 0,1 1-1,-5 3 1,-5 11 360,2-3-17,-2 1 0,1-2-1,-22 23 1,21-27-355,10-9-243,0 0 0,0 1 0,1-1 1,-1 1-1,0 0 0,0-1 1,1 1-1,-1 0 0,0-1 0,1 1 1,-1 0-1,1 0 0,-1-1 0,1 1 1,-1 0-1,1 0 0,-1 0 1,1 0-1,-1 1 0,3-1-25,0 0 1,0 0-1,0 0 0,0 0 0,0-1 1,1 1-1,-1-1 0,0 1 0,0-1 1,0 0-1,1 0 0,3 0 0,24 3-81,1-2-1,-1 0 0,0-3 0,36-5 0,-50 5 147,0 0 0,-1 0 0,1 2-1,0 0 1,17 3 0,-29-3-368,1 0 0,0 0-1,0 0 1,0-1 0,-1 1 0,1-1 0,0 0-1,-1-1 1,8-2 0,0-3-1942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27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8546,'41'-45'8338,"-42"53"-6924,-3 11-383,2-12-743,0-1 0,0 1 0,0 0-1,1 0 1,1 0 0,-1 0-1,1 0 1,0 0 0,2 11-1,-1-15-261,-1-1 0,1 1 0,1 0 0,-1 0 0,0-1 0,1 1 0,-1 0 0,1-1 0,0 0 0,-1 1 0,1-1 0,1 0 0,-1 0 0,0 0 0,0 0 0,1 0-1,-1-1 1,1 1 0,-1-1 0,1 0 0,0 1 0,0-1 0,-1 0 0,1-1 0,4 2 0,4 0 2,0 0 0,-1 0 0,1-1 0,0 0 0,0-1 0,0 0 0,19-3 0,-26 2-247,0 0-1,1 0 0,-1 0 0,0-1 0,0 1 0,0-1 1,0 0-1,-1 0 0,1-1 0,0 1 0,-1-1 1,1 0-1,-1 1 0,0-2 0,0 1 0,0 0 0,-1 0 1,1-1-1,-1 0 0,1 1 0,2-8 0,2-11-2726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2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47 7730,'-23'-42'4385,"55"39"568,-2 1-3353,10 4-352,-7-2-216,-6 0-543,7 2-201,-9-1-416,1 4-425,-10 2-983,-9 2-1128</inkml:trace>
  <inkml:trace contextRef="#ctx0" brushRef="#br0" timeOffset="1">0 142 13171,'0'0'5081,"12"5"-3409,1-5-311,13-2-289,10 0-192,4-1-472,2 2-488,2-1-1152,-5 2-713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2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13499,'83'36'5481,"-80"-46"-3713,2-6-623,-2-7-369,2 0-440,1-1-160,-4-4-800,-2 0-464,-5-3-937</inkml:trace>
  <inkml:trace contextRef="#ctx0" brushRef="#br0" timeOffset="1">22 13 11698,'-18'-13'4481,"68"16"-3184,1-1-353,-2 3-336,-4-2-232,-1 7-504,-8-7-392,-2 5-720,-5-3-945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2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10274,'1'1'133,"0"-1"0,0 1 0,0-1-1,1 1 1,-1 0 0,0 0 0,0-1 0,0 1-1,0 0 1,0 0 0,0 0 0,0 0 0,-1 0-1,1 0 1,0 1 0,-1-1 0,1 0 0,0 0-1,-1 0 1,1 1 0,-1-1 0,0 0 0,1 1-1,-1-1 1,0 0 0,0 1 0,0-1 0,0 0-1,0 1 1,0-1 0,0 0 0,-1 1 0,1-1-1,0 0 1,-1 0 0,1 1 0,-1-1 0,1 0-1,-1 0 1,0 1 0,1-1 0,-1 0 0,0 0-1,-1 1 1,-12 30 994,12-27-976,1-1-1,0 1 1,0-1-1,0 1 1,1 0-1,-1-1 1,1 1-1,0 0 0,1-1 1,-1 1-1,1 0 1,0-1-1,0 1 1,2 4-1,-2-6-76,1 0 0,0 1 0,0-1 0,0 0 0,1-1 0,-1 1 0,1 0 0,0-1 0,-1 1 0,1-1 0,0 0 0,1 0 0,-1 0 0,0 0 0,0-1 0,1 1 0,-1-1 0,7 2 0,0 0-11,0-1-1,0 0 0,0-1 1,18 1-1,-24-2-312,0 0-1,0 0 1,0 0-1,0-1 1,0 0-1,0 0 1,0 0-1,0 0 0,0-1 1,0 0-1,0 1 1,-1-1-1,1-1 1,6-4-1,0-5-2548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2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9874,'8'0'4265,"8"2"-1688,15-1-1457,-2 4-248,4-3-264,-6-2-400,1 5-264,-10-7-880,-3 2-224</inkml:trace>
  <inkml:trace contextRef="#ctx0" brushRef="#br0" timeOffset="1">36 106 10826,'-35'39'3945,"67"-46"-3209,5 4-408,-1-2-280,-3 4-288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2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29 9354,'5'-4'383,"1"0"214,0 1-1,-1-1 1,1 1 0,1 0-1,10-4 1,-15 7-474,-1 0-1,1-1 1,0 1 0,-1 0 0,1 0-1,0 0 1,-1 0 0,1 0 0,-1 0-1,1 1 1,0-1 0,-1 1 0,1-1-1,-1 1 1,1-1 0,-1 1 0,1 0-1,-1-1 1,1 1 0,-1 0 0,0 0-1,0 0 1,1 0 0,-1 1 0,0-1 0,0 0-1,0 0 1,0 1 0,0-1 0,1 3-1,-1-1-13,0-1 0,0 1-1,0-1 1,-1 1 0,1-1 0,-1 1-1,1 0 1,-1-1 0,0 1-1,0 0 1,0-1 0,-1 1 0,1-1-1,-1 1 1,1 0 0,-1-1-1,0 1 1,0-1 0,0 1 0,0-1-1,0 0 1,-1 0 0,-1 4-1,-6 5 214,0 1 0,0-2-1,-13 12 1,12-12-82,-14 14 494,-2-1 0,-50 35 0,91-63-656,0 1 0,0 0 1,32-3-1,-38 8-287,1 0 0,0 0 0,0 1 0,0 1 0,-1-1 0,1 2 0,14 6 0,-17-6-226,0-1 0,1 1 1,-1-2-1,0 1 0,1-1 1,0 0-1,-1-1 1,1 0-1,0 0 0,0-1 1,0 0-1,12-1 0,-10-2-1892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2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9826,'11'-2'4609,"10"2"-968,9 0-2593,9 0-200,0 0-232,3-3-368,0 0-96,-8 1-816,0 2-392,-16 5-2793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17.93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148 122 9906,'0'7'4353,"-3"9"-1720,-8 7-673,-11-2-176,-5-2-119,1-9-313,-2-12-112,14-12-279,1-12-145,9-16-336,9-1-168,3 1-440,13 11-208,2 20-536,-3 4-417,7 14-1047,-2 3-1825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30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50 8266,'1'-4'484,"0"1"0,0 0 0,0 0 0,0 0 0,1 0 0,0 0 0,-1 0 0,1 0 0,0 0 0,0 0 0,0 1 0,4-4 0,-4 5-346,0 0 0,-1 0 0,1 0 0,0 0 0,0 1 1,-1-1-1,1 1 0,0-1 0,0 1 0,0 0 0,0-1 1,0 1-1,0 0 0,0 0 0,0 1 0,0-1 1,-1 0-1,1 1 0,0-1 0,0 1 0,0-1 0,0 1 1,-1 0-1,3 1 0,-2-1-76,-1 0 0,1 1 0,0-1 0,-1 1-1,1-1 1,-1 1 0,0-1 0,1 1 0,-1 0 0,0 0 0,0 0 0,0 0 0,0 0 0,0 0 0,-1 0 0,1 0 0,0 0-1,-1 0 1,0 0 0,1 0 0,-1 0 0,0 1 0,0-1 0,-1 3 0,1 3 35,-1-1 0,0 0 0,0 0 0,-1 0 0,0 0 0,-3 9 0,-4-1 10,1-1 0,-2 0 0,0-1 1,0 0-1,-1 0 0,-1-2 0,0 1 0,-23 16 0,20-13 230,14-5 80,2-10-404,0 1 1,0-1-1,0 1 0,0-1 1,1 0-1,-1 1 1,0-1-1,0 0 0,0 0 1,1 0-1,-1 0 1,0 0-1,0 0 0,0 0 1,1 0-1,-1-1 0,0 1 1,0 0-1,0-1 1,0 1-1,2-2 0,5 0-75,0-1 0,0 1-1,-1 1 1,1-1-1,0 1 1,0 1-1,0-1 1,0 1-1,0 1 1,1 0 0,-2 0-1,1 0 1,0 1-1,0 0 1,0 1-1,-1 0 1,1 0 0,-1 0-1,0 1 1,0 0-1,7 6 1,-11-9-101,0 1 1,-1 0-1,1-1 1,0 0-1,0 0 1,0 0-1,0 0 1,1 0-1,-1-1 1,4 1-1,-5-1-236,0 0-1,0 0 0,0 0 1,0-1-1,0 1 0,0 0 1,0-1-1,0 0 0,0 1 1,3-2-1,1-3-3412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30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11498,'2'0'4529,"8"-1"-3136,4-1-841,8-1-200,8 3-248,5 0-312,-1 0-1016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3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11538,'36'53'3848,"-35"-53"-3775,-1 1-1,1-1 1,-1 1-1,1-1 1,0 1 0,-1-1-1,1 0 1,-1 1 0,1-1-1,0 0 1,-1 0-1,1 1 1,0-1 0,-1 0-1,1 0 1,0 0 0,0 0-1,-1 0 1,1 0 0,0 0-1,-1 0 1,1 0-1,0 0 1,-1-1 0,1 1-1,0 0 1,-1 0 0,1-1-1,0 1 1,-1 0-1,1-1 1,-1 1 0,1-1-1,0 1 1,0-1 0,18-19 710,-16 18-536,37-46 1449,-24 27-1085,1 2 0,0 0 1,2 1-1,35-27 1,-46 39-420,26-16 590,-33 21-748,-1 1-1,1-1 1,0 1 0,0 0 0,-1-1 0,1 1 0,0 0 0,0 0 0,0 0 0,-1-1 0,1 1-1,0 0 1,0 0 0,0 0 0,0 0 0,-1 0 0,1 0 0,0 1 0,0-1 0,0 0 0,-1 0-1,1 1 1,0-1 0,0 0 0,-1 1 0,1-1 0,0 1 0,-1-1 0,1 1 0,0-1-1,-1 1 1,1-1 0,-1 1 0,1-1 0,-1 1 0,1 0 0,-1-1 0,1 1 0,0 1 0,2 10 116,1-1 0,-2 1 0,1 0 0,-2 1 0,1 14-1,-1-12-319,0-1-1,1 1 1,8 25-1,-5-28-223,9 22-1229,-14-34 1474,0 1 0,1-1 0,-1 1 0,0 0 0,0-1 0,1 1 0,-1 0-1,0-1 1,0 1 0,0-1 0,0 1 0,0 0 0,0-1 0,0 1 0,0 0 0,0-1 0,0 1 0,0 0 0,0-1 0,-1 1 0,1 0-1,0-1 1,0 1 0,-1-1 0,1 1 0,0 0 0,-1-1 0,1 1 0,0-1 0,-1 1 0,1-1 0,-1 1 0,1-1 0,-1 0 0,1 1-1,-1-1 1,0 1 0,-13 2-1720</inkml:trace>
  <inkml:trace contextRef="#ctx0" brushRef="#br0" timeOffset="1">100 117 11314,'6'4'4777,"15"-3"-2288,4 7-673,6 0-327,8-1-185,1-1-496,-5-2-264,4-1-360,-17-3-256,-1 0-712,-6 2-432,-7 4-945,0 1-1055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3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68 163 11458,'-56'36'3928,"47"-31"-1283,7-8-1871,7-11 2095,79-142-1489,-84 155-1379,0 1 0,1-1 1,-1 1-1,0-1 0,0 0 0,1 1 0,-1-1 0,0 1 0,1 0 0,-1-1 0,1 1 1,-1-1-1,1 1 0,-1-1 0,1 1 0,-1 0 0,1-1 0,-1 1 0,1 0 0,-1 0 1,1-1-1,-1 1 0,1 0 0,0 0 0,-1 0 0,1 0 0,-1 0 0,1 0 0,0 0 0,-1 0 1,1 0-1,-1 0 0,1 0 0,0 0 0,-1 0 0,1 0 0,-1 1 0,1-1 0,-1 0 1,1 0-1,0 1 0,-1-1 0,1 0 0,-1 1 0,1-1 0,-1 0 0,0 1 0,1-1 1,-1 1-1,1 0 0,24 33 63,-15-20-31,-9-12-29,0 0 1,1 0 0,0-1 0,-1 1 0,1 0 0,0-1-1,0 1 1,0-1 0,0 0 0,0 0 0,0 1 0,0-1-1,0-1 1,1 1 0,-1 0 0,0 0 0,1-1 0,-1 0-1,0 1 1,1-1 0,-1 0 0,1 0 0,-1 0 0,0 0-1,1-1 1,-1 1 0,0-1 0,1 1 0,-1-1 0,0 0-1,3-1 1,4-4 40,1 0 0,-1 0 0,-1-1-1,1-1 1,11-13 0,21-16 313,-40 37-327,2-1 62,-1 9-93,1 14-648,1 1 1,8 23-1,-1-14-1374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3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5 215 12115,'-5'21'3434,"14"-28"-1507,25-45-337,-20 29-777,24-41 662,-26 42-510,30-43 0,-42 65-945,0 0 0,0 0 0,0 0 0,0-1 0,0 1 0,0 0 0,0 0 0,1 0 0,-1 0 0,0 0 0,0 0 0,0-1 0,0 1 0,0 0 0,0 0 0,0 0 1,1 0-1,-1 0 0,0 0 0,0 0 0,0 0 0,0 0 0,0 0 0,1 0 0,-1 0 0,0-1 0,0 1 0,0 0 0,0 0 0,0 0 0,1 0 0,-1 0 0,0 0 0,0 1 0,0-1 1,0 0-1,1 0 0,-1 0 0,0 0 0,0 0 0,0 0 0,0 0 0,0 0 0,1 0 0,-1 0 0,0 0 0,0 0 0,0 1 0,0-1 0,0 0 0,0 0 0,0 0 0,1 0 0,-1 0 1,0 0-1,0 1 0,0-1 0,0 0 0,0 0 0,0 0 0,0 0 0,0 0 0,0 1 0,0-1 0,0 0 0,2 15 410,-1-10-515,25 142-1509,-25-144 1357,-1 0-1,1 0 0,0 0 0,0 1 1,0-1-1,0 0 0,1 0 0,-1 0 0,1-1 1,-1 1-1,1 0 0,0 0 0,4 3 1,9 6-1829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3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13123,'11'1'5001,"9"-1"-3537,6 0-488,18-1-311,0-4-201,3 3-864,-5 1-657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3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80 218 10898,'-26'-5'1610,"-28"2"7570,57-7-7016,1 0-2066,12-32 59,1 1 0,31-51 0,-48 91-160,1 0 0,-1 0 0,1 0-1,0 0 1,0 0 0,-1 0 0,1 0 0,0 0-1,0 0 1,0 0 0,0 1 0,0-1 0,0 0-1,2 0 1,-3 1-2,1 0 0,-1 0-1,1 0 1,-1 0 0,1 0-1,-1 0 1,1 0-1,-1 0 1,1 0 0,-1 0-1,1 0 1,-1 0 0,1 1-1,-1-1 1,0 0 0,1 0-1,-1 1 1,1-1 0,-1 0-1,1 0 1,-1 1 0,0-1-1,1 0 1,-1 1 0,3 3-35,0 1 0,0-1 0,-1 1 0,0-1 0,3 9 0,3 6 93,-4-13-41,0 0-1,0 1 1,0-1 0,1-1-1,0 1 1,0-1-1,0 0 1,7 6-1,-10-10-9,0 0 0,0 0 0,0 1 0,0-1 0,0 0 0,1-1 0,-1 1 0,0 0 0,0-1-1,1 1 1,-1-1 0,0 0 0,1 0 0,-1 0 0,0 0 0,1 0 0,-1 0 0,0-1 0,1 1 0,-1-1-1,0 1 1,0-1 0,1 0 0,-1 0 0,0 0 0,0 0 0,0 0 0,0-1 0,3-2 0,30-26 53,43-46 0,-78 75-55,1 1 0,-1 0 0,0 0 0,1-1 0,-1 1 0,0 0 0,1 0 0,-1 0 0,0-1 0,1 1 0,-1 0 0,1 0 0,-1 0-1,0 0 1,1 0 0,-1 0 0,1 0 0,-1 0 0,1 0 0,-1 0 0,0 0 0,1 0 0,-1 0 0,1 0 0,-1 1 0,0-1 0,1 0 0,-1 0 0,0 0 0,1 0 0,-1 1 0,1-1 0,-1 0-1,0 0 1,0 1 0,1-1 0,-1 0 0,0 1 0,0-1 0,1 0 0,-1 1 0,0-1 0,0 0 0,0 1 0,1-1 0,-1 1 0,0-1 0,0 0 0,0 1 0,0-1 0,0 1 0,0-1 0,0 1-1,10 33-17,-7-23-2,1 0 16,-1 1 1,-1 0-1,1-1 1,-2 1-1,1 23 1,3-37 72,-1 0 1,1 0 0,-1 0 0,1-1 0,-1 0 0,0 0-1,5-4 1,10-9 29,0-1 0,30-35-1,-45 47-59,23-22 134,-27 26-164,1 1 0,0-1 1,0 0-1,0 1 0,0 0 0,0-1 0,0 1 0,0 0 0,0-1 0,0 1 0,0 0 0,1 0 1,-1 0-1,0 0 0,0 0 0,0 0 0,0 0 0,0 0 0,0 1 0,0-1 0,0 0 0,0 0 1,0 1-1,0-1 0,0 1 0,0-1 0,0 1 0,0 0 0,0-1 0,0 1 0,-1 0 0,2 1 0,4 4 70,-1 1-1,0-1 0,-1 1 0,0 0 0,0 0 1,0 1-1,3 11 0,15 58-2221,-20-63 292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3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82 134 11450,'-81'-18'5226,"92"20"-1858,7-2-2335,10 5-169,9-2-392,-1-5-496,3 2-1457,-3-1-887</inkml:trace>
  <inkml:trace contextRef="#ctx0" brushRef="#br0" timeOffset="1">300 142 16884,'96'13'6385,"-99"-35"-4865,-1-9-247,4-2-625,5 1-216,7 14-912,-4 3-673,6 12-1623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3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10114,'34'67'3665,"0"-67"-2969,1-4 104,-13-7 120,-9 0-39,-11-6-73,-2-2-8,-8-1-72,-5-4-24,-5-4-96,-2 4-39,4 1-161,3 2-128,11 8-128,6-2-72,12 4-424,10 1-376,10 4-985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3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13195,'11'-11'2897,"30"-31"3183,-26 27-5686,-1 0 1,-1-2 0,-1 0-1,14-24 1,11-34-52,-37 75-343,0 0 0,0 0 0,0-1 1,0 1-1,0 0 0,0 0 0,0 0 0,0 0 1,0 0-1,0 0 0,0 0 0,0 0 0,0 0 0,0 0 1,0 0-1,1-1 0,-1 1 0,0 0 0,0 0 1,0 0-1,0 0 0,0 0 0,0 0 0,0 0 0,0 0 1,0 0-1,0 0 0,0 0 0,0 0 0,1 0 1,-1 0-1,0 0 0,0 0 0,0 0 0,0 0 1,0 0-1,0 0 0,0 0 0,0 0 0,0 0 0,1 0 1,-1 0-1,0 0 0,0 0 0,0 0 0,0 0 1,0 0-1,0 0 0,0 0 0,0 0 0,0 0 0,0 0 1,0 0-1,0 1 0,0-1 0,1 0 0,-1 0 1,0 0-1,0 0 0,0 0 0,0 0 0,0 0 1,4 10-22,4 15-45,-7-21 56,10 29-160,-2-1-964,2 0 1,21 42-1,-14-48-726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18.31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41 184 12627,'-10'4'855,"9"-3"-588,-1 0 1,0-1-1,1 1 0,-1 0 0,0-1 1,1 1-1,-1-1 0,0 0 1,0 0-1,0 1 0,1-1 0,-1 0 1,-2-1-1,3 0-133,1 0 0,-1 0 0,1 0 1,-1 0-1,1 0 0,-1-1 0,1 1 0,0 0 0,0 0 0,-1-1 0,1 1 1,0 0-1,0 0 0,0-1 0,0 1 0,0 0 0,1 0 0,-1-1 0,0 1 1,1 0-1,-1 0 0,1 0 0,0-2 0,0-5 301,14-48 1284,-14 52-1627,0 1 0,0 0 1,1-1-1,-1 1 0,1 0 1,0 0-1,0 0 0,0 1 1,0-1-1,0 0 0,1 1 0,-1-1 1,6-3-1,-8 6-69,1 0-1,0 0 1,0-1-1,0 1 1,0 0-1,0 0 1,-1 0 0,1 0-1,0 0 1,0 0-1,0 0 1,0 0-1,0 0 1,0 1 0,-1-1-1,1 0 1,0 0-1,0 1 1,0-1-1,-1 1 1,1-1-1,0 1 1,0-1 0,-1 1-1,1-1 1,0 1-1,-1-1 1,1 1-1,-1 0 1,1-1 0,-1 1-1,1 0 1,-1 0-1,1 0 1,18 37 212,-11-20-158,-3-9-68,1-2 0,-1 1 1,1 0-1,0-1 1,1 0-1,0-1 0,9 8 1,-12-11-2,-1-1 1,1 1-1,0-1 1,0 0-1,0 0 1,0 0-1,0 0 1,1-1-1,-1 0 1,0 0-1,1 0 1,-1 0-1,1-1 1,-1 1-1,1-1 1,-1-1-1,7 0 1,-10 1 17,1-1 1,-1 0 0,1 1-1,-1-1 1,0 0 0,0 0-1,1 0 1,-1 0 0,0 0-1,0 0 1,0 0-1,0-1 1,0 1 0,0 0-1,0 0 1,0-1 0,-1 1-1,1-1 1,0 1 0,0-3-1,9-35 1194,-9 32-936,-1 1-167,0 0 0,0 0 1,0 0-1,-1 0 0,0 0 0,0 0 0,-1 1 1,1-1-1,-1 0 0,-4-7 0,-5-18-58,11 31-105,0-1-1,0 0 0,0 1 1,0-1-1,0 0 1,0 1-1,0-1 0,1 0 1,-1 1-1,0-1 1,0 0-1,0 1 0,1-1 1,-1 0-1,0 1 1,1-1-1,-1 1 0,1-1 1,-1 1-1,0-1 1,1 1-1,-1-1 0,1 1 1,0-1-1,-1 1 1,1 0-1,-1-1 0,1 1 1,-1 0-1,2-1 1,22-7-2150,-19 7 1239,21-7-3104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3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12555,'21'-2'4801,"13"-4"-3393,11 3-1032,4-4-48,3 7-504,0 2-512</inkml:trace>
  <inkml:trace contextRef="#ctx0" brushRef="#br0" timeOffset="1">407 139 13859,'47'29'5417,"-40"-42"-3897,2-6-799,-5-6-201,0 1-352,-2-9-208,3 4-944,-5 5-553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3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39 11875,'-31'-39'4569,"56"44"-3281,-6-5-440,5 0-232,2 2-272,10 3-240,0 4-336,3 4-896,0-3-2033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3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11795,'3'-9'342,"11"-38"3404,-12 46-2708,-3 6-48,-6 30 677,4-22-1156,0 1 0,1 0 1,1 0-1,0 0 1,2 26-1,-1-37-434,1 0 0,-1 1-1,1-1 1,0 0 0,0 0 0,0 0-1,0 0 1,0 0 0,1 0 0,0 0 0,-1 0-1,1-1 1,0 1 0,0-1 0,0 1-1,1-1 1,-1 0 0,1 0 0,-1 0-1,1 0 1,-1 0 0,1 0 0,0-1 0,0 1-1,0-1 1,0 0 0,0 0 0,0 0-1,0 0 1,1-1 0,3 1 0,1-1-2,0 0 1,1 0 0,-1 0-1,0-1 1,1-1-1,-1 0 1,0 0 0,0 0-1,0-1 1,-1 0 0,1 0-1,12-9 1,-15 10-89,0-2 0,0 1 0,0 0 0,-1-1 0,0 0 0,0 0 0,0 0 0,0-1 0,0 1 1,-1-1-1,0 0 0,0 0 0,0 0 0,-1 0 0,1-1 0,-1 1 0,-1-1 0,3-9 0,-4-43-2305,2 37 33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3:40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118 116 10698,'-7'-9'811,"-11"-18"1911,18 27-2673,0-1-1,-1 1 0,1 0 1,0-1-1,0 1 0,0 0 1,0-1-1,0 1 1,0 0-1,0-1 0,0 1 1,0 0-1,1-1 0,-1 1 1,0 0-1,0-1 0,0 1 1,0 0-1,0-1 0,1 1 1,-1 0-1,0 0 0,0-1 1,0 1-1,1 0 0,-1 0 1,0-1-1,0 1 1,1 0-1,18-3 1423,-17 3-1303,0 0-1,0 0 1,0 0-1,1 0 1,-1 1-1,0-1 1,0 1-1,0-1 0,0 1 1,0 0-1,0 0 1,0 0-1,0 0 1,0 0-1,-1 0 1,1 0-1,0 1 1,-1-1-1,1 1 1,-1-1-1,1 1 1,-1-1-1,1 1 1,-1 0-1,0 0 1,0 0-1,0 0 1,0 0-1,-1 0 1,1 0-1,0 0 1,-1 0-1,1 0 1,-1 4-1,0-2 2,0 0-1,0-1 1,-1 1 0,0 0-1,1-1 1,-1 1-1,-1-1 1,1 1-1,0-1 1,-1 1-1,0-1 1,0 0-1,0 1 1,0-1-1,0 0 1,-1-1-1,1 1 1,-1 0-1,-4 3 1,2-2-30,0-1 0,-1 0 0,1-1 0,-1 1 0,1-1 0,-1 0 0,0 0 0,1-1 0,-1 1 0,0-1 0,0-1 0,-7 1 0,11-1-117,0 0 0,0 0-1,0 0 1,-1 0 0,1-1 0,0 1-1,0-1 1,0 1 0,0-1-1,0 0 1,0 0 0,0 0-1,0 0 1,0 0 0,0-1-1,0 1 1,0 0 0,1-1-1,-1 0 1,1 1 0,-1-1 0,1 0-1,0 1 1,-1-1 0,1 0-1,0 0 1,0 0 0,0 0-1,1 0 1,-1-1 0,0 1-1,1 0 1,0 0 0,-1 0-1,1-4 1,1-2-111,-1 0 0,2 0 0,-1 0 0,1 1 0,0-1-1,1 1 1,0-1 0,0 1 0,1 0 0,0 0 0,0 0 0,0 1-1,1-1 1,0 1 0,0 0 0,1 1 0,-1-1 0,1 1 0,0 0 0,1 0-1,-1 1 1,1 0 0,10-4 0,-13 7-109,0 0-1,0 1 1,0-1 0,-1 1-1,1 0 1,0 1 0,0-1-1,0 1 1,0-1 0,-1 1-1,1 0 1,0 1 0,0-1-1,-1 1 1,1-1 0,-1 1-1,0 0 1,1 0 0,-1 1-1,0-1 1,0 1 0,0-1-1,-1 1 1,4 3 0,10 21-4619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3:16.0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193 300 12355,'-8'-10'4977,"1"-7"-4545,3 5 143,-1-4-232,1-1 0,0 0 1,1 0-1,1 0 1,0 0-1,2-1 0,1-25 1,1 13 150,-1 14 8,1 0 0,4-20 0,-11 53-330,-1 0 0,-1 0 1,0 0-1,-1-1 0,-1 0 0,-18 25 0,13-20-99,4-5-716,-1-1 1,-1-1-1,-24 24 1,22-28-1364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3:16.4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41 152 11771,'-25'69'6924,"20"-49"-6641,1-1 0,1 1 0,1 1 0,1-1 0,1 0 0,2 28 0,-1-40-252,1 0-1,-1-1 1,1 1-1,1-1 1,-1 0-1,1 1 1,0-1-1,1 0 1,0-1 0,0 1-1,1-1 1,-1 1-1,8 6 1,-5-6-22,2 0 0,-1 0-1,1-1 1,0 0 0,0 0 0,0-1 0,1 0 0,20 6 0,-16-6-140,0-1-1,1-1 0,0-1 0,-1 0 1,1 0-1,0-2 0,0 0 0,0-1 1,0 0-1,0-1 0,0 0 0,-1-2 1,1 0-1,15-6 0,-17 4-29,-1 0 0,0-1 0,-1-1 0,1 0 0,-2 0 0,1-1 0,-1 0 0,0-1 0,-1 0 0,0 0 0,-1-1 0,0-1 0,-1 1 0,0-1 1,9-20-1,-12 20 220,0 0 1,-1 0 0,0 0 0,0 0 0,-1-1 0,-1 1 0,0-1 0,-1 1 0,0-1 0,-1 1 0,-1-1 0,1 1 0,-2 0 0,0 0 0,-1 0 0,0 0 0,-8-17 0,7 19 105,-1 0-1,0 0 1,-1 1 0,0 0 0,0 1 0,-1-1 0,0 1 0,-1 1-1,0 0 1,0 0 0,0 1 0,-1 0 0,0 0 0,0 1 0,0 0-1,-1 1 1,1 0 0,-1 1 0,0 0 0,0 1 0,0 0 0,-1 1-1,1 0 1,0 0 0,-1 1 0,1 1 0,0 0 0,0 1 0,-1 0-1,-16 5 1,9 2-97,1 0 0,0 1 0,0 1 0,1 0 0,-22 20 0,2 9-947,28-30 597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3:21.321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37 167 13099,'-35'-42'3762,"35"41"-3718,0 1-1,-1 0 1,1 0 0,0-1-1,0 1 1,0 0-1,0 0 1,0-1 0,0 1-1,0 0 1,0-1 0,0 1-1,0 0 1,0 0 0,0-1-1,0 1 1,0 0-1,0-1 1,0 1 0,0 0-1,0 0 1,0-1 0,0 1-1,0 0 1,0 0 0,1-1-1,-1 1 1,0 0 0,0 0-1,0 0 1,0-1-1,1 1 1,-1 0 0,0 0-1,0 0 1,1-1 0,-1 1-1,0 0 1,0 0 0,1 0-1,-1 0 1,0 0 0,0 0-1,1 0 1,-1-1-1,0 1 1,0 0 0,1 0-1,-1 0 1,23-5-312,-14 3 440,37-6 54,0 2 0,68-1 1,-93 8-23,191-2 1001,-166-1-987,0-3 1,72-16-1,-94 17-93,1 0 0,-1 2-1,1 1 1,47 4 0,5 0-36,114-7 51,56-1 911,-169 9-872,-38-1-183,69-4 0,18-9 28,127-17 101,-221 22-79,1 1 0,0 1 0,-1 2 0,1 1 0,46 7 1,-13-1-12,97-3 0,7 0 12,-76 3 81,127-7 0,12-6-106,-155 6-1,-38 2-7,71 11 1,-2 0 77,311 23 119,-323-19-110,-68-10-118,0-1 1,33 0 0,137-12 16,-22-1 326,55 11-314,-198-4 13,-1-3 0,1 0-1,44-13 1,-42 9 9,1 1 0,54-4-1,138 26-42,-153-7 26,81-2 1,-49-18 44,-83 8-84,0 1 0,0 0 1,1 2-1,50 5 0,-39 2 54,0-1 0,76-1 0,-87-6-33,157-11-7,-165 12 23,-1 0-1,0 2 1,34 5 0,18 1 18,-17-6-19,7 2 18,81-8 1,-129 5-19,-1 0 0,0 1 0,1 0 1,-1 1-1,0 0 0,0 0 0,0 1 1,0 1-1,17 8 0,-15-7-21,0-2-1,0 1 1,0-2-1,0 1 1,0-2-1,17 1 1,-5-1 57,16 10 102,-35-9-144,0 0-1,0-1 1,0 1-1,0-1 1,10 1-1,14-1 46,34 6 0,-35-2 79,35-1 1,-64-4-133,0 0 0,1 0 0,-1 0 0,0 0 0,0 0 0,0 1 0,1-1 1,-1 0-1,0 0 0,0 0 0,0 0 0,1 0 0,-1 0 0,0-1 0,0 1 0,0 0 1,1 0-1,-1 0 0,0 0 0,0 0 0,0 0 0,1 0 0,-1 0 0,0 0 0,0 0 1,0-1-1,1 1 0,-1 0 0,0 0 0,0 0 0,0 0 0,0-1 0,0 1 1,0 0-1,1 0 0,-1 0 0,0-1 0,0 1 0,0 0 0,0 0 0,0 0 0,0-1 1,0 1-1,0 0 0,0 0 0,0-1 0,25 8-2314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3:23.694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20 191 10738,'-20'-53'6998,"73"54"-6570,9 7 533,-47-5-735,1-1-1,26 0 1,52-8 475,100-20 1,-97 11-322,173-7 80,-149 16-448,-10-2 81,155-8 413,-194 12-419,72-14 0,-83 8-57,1 4 0,64 0 1,-89 8-40,-26-1 24,0 0-1,0 0 1,0-1-1,0-1 0,0 0 1,0 0-1,20-7 1,2 3-742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3:35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13779,'3'1'5073,"-1"1"-4097,1-1-256,-4-1-2072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3:3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15267,'16'55'5689,"-21"-57"-4488,5 1-729,-6 1-1432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20.26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 0 12643,'1'3'5025,"-1"9"-3113,0 11-231,-1 22-449,-1 12-256,2 18-576,2 3-280,2-13-552,3-8-432,-2-23-1073,3-10-2127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3:3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22 266 11130,'0'0'12011,"0"-2"-10931,-1 1-656,-1-1-80,1-18-168,-11-50-88,9 31-392,0-8-480,3 4-1112,3 2-545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3:3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9 175 14395,'39'36'5969,"-41"-48"-3800,-4-7-513,-3-10-1040,-1-4-288,2-5-640,2 5-360,3 7-1184,0 5-545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3:3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77 10114,'0'-3'465,"0"0"0,1-1-1,-1 1 1,1-1 0,0 1-1,0 0 1,0 0 0,0-1-1,1 1 1,-1 0 0,1 0-1,0 0 1,0 0 0,0 1-1,0-1 1,0 0 0,0 1-1,1-1 1,4-2 0,-3 3-280,0 0 1,0 0 0,0 0-1,0 1 1,1 0 0,-1 0-1,0 0 1,1 0 0,-1 1-1,7-1 1,-6 1-141,1 1 1,-1-1-1,1 1 1,-1 0-1,0 0 1,1 0-1,-1 1 1,0 0 0,0 0-1,0 0 1,0 1-1,6 3 1,-9-5-49,-1 1 0,1-1 1,-1 0-1,1 0 0,-1 1 1,0-1-1,0 1 1,0-1-1,0 1 0,0 0 1,0-1-1,0 1 0,0 0 1,-1 0-1,1 0 1,-1-1-1,1 1 0,-1 0 1,0 0-1,0 0 0,0 0 1,0 0-1,0 0 1,0 0-1,0 0 0,-1-1 1,1 1-1,-1 0 1,1 0-1,-1 0 0,0 0 1,1-1-1,-1 1 0,0 0 1,0-1-1,-1 1 1,1-1-1,0 1 0,-2 1 1,-2 2 27,-1 1-1,0-1 1,0 0 0,0 0 0,-1-1 0,1 0 0,-1 0 0,0 0-1,0-1 1,-1 0 0,-8 2 0,2 0-292,-1-1 0,0-1 0,1-1 0,-31 2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3:3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71 12243,'-44'-71'4681,"37"98"-3505,-2 1-312,4 2-360,3 0-160,9-6-152,12-4-88,3-7-152,3-3-136,8-4-280,-6-5-224,-5 1-440,0-2-169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3:40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11570,'5'-4'5050,"3"0"-2218,10 4-1408,3-4-535,3 1-201,1 3-368,-2 0-120,-2 8-592,-5 0-352,-7-6-993,2 4-1943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3:4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14579,'-64'38'5665,"97"-38"-4136,14-7-857,0 3-312,2-1-568,-9 0-512,-9 5-1137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3:4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42 12099,'-40'-41'4953,"43"46"-3049,0-2-216,5 8-535,2 3-393,6 3-464,1 7-216,5 0-560,-1-2-296,1 0-793,0-5-327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3:4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12395,'7'-8'5049,"8"-6"-3225,4-7-296,8-2-655,6-4-353,-3 0-352,-1-1-136,-9 4-592,-7 5-425,-2 8-2207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3:42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30 13331,'26'-30'5641,"-61"45"-2984,-5 0-1801,10 11-56,-4-1-256,13 3-24,12-1-216,6-3-128,11-2-56,6-2-16,14-2-72,-1-1-32,6-4-184,2-7-216,-4-6-624,6 0-392,-15-11-833,-3 0-1560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3:4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51 12043,'29'-44'3835,"-24"38"-1637,-19 28-515,-15 27-4,6-10-228,-48 61 0,71-98-1034,6-4-196,18-10-152,12-3-93,-32 14 27,1 0 0,-1 1 0,1-1 0,-1 1 0,1 0 1,-1 1-1,1-1 0,-1 1 0,1 0 0,-1 0 0,0 0 1,1 0-1,-1 1 0,0 0 0,0 0 0,0 0 0,5 4 0,-4-2 3,0-2 0,1 1-1,-1 0 1,0-1 0,1 0-1,-1 0 1,1-1-1,-1 0 1,1 0 0,6 1-1,-6-2-325,1 0 0,-1-1-1,0 1 1,1-1 0,-1 0-1,0 0 1,0-1 0,0 0-1,10-5 1,-12 4-1678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20.90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35 212 11458,'-7'5'923,"-15"9"1759,16-16-1483,8-12-123,8-19 68,-5 13-556,0 0 0,2 0 0,1 1 0,0 0 0,14-22 0,-21 40-573,-1 0 0,1 0 0,-1 0 0,1 1-1,-1-1 1,1 0 0,0 1 0,-1-1 0,1 0 0,0 1 0,-1-1 0,1 1 0,0-1-1,0 1 1,0-1 0,0 1 0,-1 0 0,1-1 0,0 1 0,0 0 0,0 0 0,0 0-1,0-1 1,0 1 0,0 0 0,0 0 0,0 0 0,1 1 0,0 0-7,0 0-1,0 0 1,-1 0 0,1 0-1,0 0 1,0 0 0,-1 1 0,1-1-1,-1 1 1,1-1 0,-1 1-1,2 2 1,4 7-53,0 1-1,-1 0 1,6 13 0,-11-21 35,3 4-23,3 9-132,1 1 0,1-1 0,13 18 0,-20-31 136,0-1 0,0 0 0,1 0 0,-1 0 0,1 0 0,0-1 0,0 1 0,0-1 0,0 0 0,0 1-1,1-1 1,-1-1 0,1 1 0,-1 0 0,1-1 0,0 0 0,-1 0 0,1 0 0,0 0 0,0-1 0,0 1 0,4-1 0,-5 0 37,-1-1 0,0 1-1,0-1 1,0 0 0,0 1 0,0-1 0,0 0 0,0 0 0,0-1 0,0 1 0,-1 0-1,1 0 1,0-1 0,-1 1 0,1-1 0,-1 0 0,1 1 0,-1-1 0,0 0-1,0 0 1,0 0 0,0 0 0,0 0 0,0 0 0,0 0 0,-1 0 0,1 0 0,-1 0-1,1-3 1,1-8 175,-1 0 0,0 0 1,-2-23-1,0 20-8,0 0-64,2-39 365,-1 53-520,0 0 1,0 0 0,0 0 0,1 0 0,-1 0 0,1 0 0,-1 0 0,1 0 0,0 0-1,0 0 1,0 0 0,0 1 0,0-1 0,0 0 0,0 0 0,1 1 0,-1-1 0,1 1 0,-1-1-1,3 0 1,13-3-1472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3:4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52 10578,'16'-36'4157,"-16"35"-4069,0 1 0,0-1 0,0 1 0,0-1 0,0 1 0,0-1 0,0 1 1,0-1-1,0 1 0,0-1 0,0 0 0,-1 1 0,1-1 0,0 1 0,0-1 0,-1 1 0,1 0 0,0-1 0,0 1 0,-1-1 0,1 1 0,0-1 0,-1 1 0,1 0 0,-1-1 0,1 1 0,-1 0 0,1-1 0,0 1 1,-1 0-1,1 0 0,-1 0 0,1-1 0,-1 1 0,1 0 0,-1 0 0,0 0 0,1 0 0,-2 0 0,-19-1 1665,15 4-1443,0 0 0,0 0 0,1 1 1,-1 0-1,1 0 0,0 0 1,0 0-1,1 1 0,-1 0 0,-6 10 1,-1-2 66,-109 117 2506,120-129-2863,0 0 0,1 0 0,-1-1 0,0 1 0,0 0-1,0 0 1,1 0 0,-1 0 0,0 1 0,1-1 0,-1 0 0,1 0 0,0 0 0,-1 0 0,1 0-1,0 1 1,-1-1 0,1 0 0,0 0 0,0 1 0,0-1 0,0 0 0,0 0 0,1 0 0,-1 2-1,1-1 15,0 0-1,1 0 0,-1 0 0,0 0 0,1 0 0,-1 0 1,1 0-1,0-1 0,0 1 0,-1 0 0,1-1 1,3 2-1,8 4 78,0 0 0,1-1 1,20 7-1,-26-10-109,3 0-152,2 2 228,0 0-1,0-1 1,21 3 0,-31-7-262,0 1-1,0-1 1,1 0 0,-1 0 0,0 0-1,0 0 1,0-1 0,0 1 0,0-1 0,0 0-1,0 0 1,0 0 0,-1 0 0,1 0-1,0-1 1,-1 1 0,1-1 0,0 1-1,-1-1 1,0 0 0,1 0 0,1-3-1,4-6-2124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3:4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17 10770,'-37'-11'10907,"45"9"-10035,22 2-336,36 2-160,-42-7-216,-2 8-64,-6-3-48,0 2-128,-10-2-488,-1 0-288,-2 3-777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06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13859,'2'7'511,"-1"-3"-105,0 0-1,0-1 0,1 1 0,-1-1 0,1 1 1,0-1-1,0 0 0,4 6 0,-6-9-366,1 0 0,-1 1-1,0-1 1,1 0 0,-1 0 0,0 0 0,1 0-1,-1 0 1,0 0 0,1 0 0,-1 0 0,1 0-1,-1 0 1,0 0 0,1 0 0,-1 0-1,0 0 1,1 0 0,-1 0 0,0 0 0,1-1-1,-1 1 1,0 0 0,1 0 0,-1 0 0,0 0-1,1-1 1,-1 1 0,0 0 0,0 0-1,1-1 1,-1 1 0,15-23 667,14-36 169,83-157 3256,-110 215-3260,0 7-673,-1-3-30,18 69 576,-11-38-398,21 55 0,-24-78-1093,0 0 0,1-1 0,0 0 0,0 0-1,1 0 1,1 0 0,-1-1 0,18 15 0,-17-15-2551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0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13475,'8'-8'5425,"17"-9"-3024,6 3-1105,11 4-432,3 7-168,-7 4-464,-6 12-488,2 2-1600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0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72 321 14635,'47'-3'6033,"-41"-25"-3792,-1-11-1225,0 3-264,-2-1-704,-3-1-384,0 21-1224,-5-1-681</inkml:trace>
  <inkml:trace contextRef="#ctx0" brushRef="#br0" timeOffset="1">57 74 11546,'-57'-23'5874,"62"15"-121,14-2-4441,11 0-80,7-1-143,5 0-353,4 14-488,-6-3-248,-10 3-944,-4 10-665,-12-5-1727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0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10 167 15187,'-5'-7'5994,"0"-12"-4026,5 1-696,12-8-560,4 1-288,0 3-424,2-3-360,-8 9-1168,1 8-744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07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13603,'24'88'5857,"-22"-103"-2328,3-13-2089,13-3-720,3-1-111,10-1-810,-1 4-615,6 8-1648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08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78 14899,'-10'-42'5617,"17"50"-4112,6 3-561,-7 7-272,2 0-232,4 7-400,-8-1-336,8-5-1112,-2 3-625</inkml:trace>
  <inkml:trace contextRef="#ctx0" brushRef="#br0" timeOffset="1">106 104 13099,'44'-104'5465,"-38"106"-2960,-3 6-1393,2 7-112,-3 6-432,1 8-248,-3 2-1144,5 5-912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0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39 13795,'3'-39'5465,"5"42"-3176,7 2-1265,21 0-320,4-2 8,16 2-352,-3-3-96,-9 3-368,-7 0-448,-11 1-1056,-8 5-625</inkml:trace>
  <inkml:trace contextRef="#ctx0" brushRef="#br0" timeOffset="1">7 122 10218,'-6'0'11715,"11"5"-8643,11-4-2175,77 8-641,-28-9-392,1 1-1233,-9-2-871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0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33 200 12459,'-32'-76'5177,"45"59"-2745,3-4-1528,3-3-143,-2 1-409,4 5-232,-5 5-824,5 5-657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21.26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75 243 12931,'64'58'5337,"-55"-89"-3273,3-12-1295,-4-3-225,-2-1-464,-2 0-304,-8 11-745,-4 5-479,-10 12-2473</inkml:trace>
  <inkml:trace contextRef="#ctx0" brushRef="#br0" timeOffset="1">74 7 12107,'-73'23'4497,"102"-23"-3161,7-2-144,14 2-200,7 7-240,8 6-567,-7-2-562,-6 4-1143,-11-2-2009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09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13059,'15'76'5433,"-1"-102"-2440,1-1-2041,8-6-472,-5-3-56,0 10-696,0 2-456,4 18-1217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09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13675,'13'-13'2658,"-2"0"0,19-29 0,31-70-598,-40 69-764,-15 29-1016,-5 11-169,1 0 0,-1 0 0,0 1 0,1-1 0,-1 0 0,1 1 1,0-1-1,3-2 0,-5 5-97,0-1 0,1 1 0,-1 0-1,0 0 1,0 0 0,1 0 0,-1 0 0,1-1 0,-1 1 0,0 0 0,1 0 0,-1 0-1,0 0 1,1 0 0,-1 0 0,0 0 0,1 0 0,-1 0 0,0 0 0,1 0-1,-1 1 1,0-1 0,1 0 0,-1 0 0,0 0 0,1 0 0,-1 1 0,1-1-1,11 17 135,-3 4-241,-2 0 1,0 0-1,-2 1 1,0 0-1,-1 1 0,0 24 1,2 0-1187,0-1-688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0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67 200 15931,'-67'-42'5578,"82"39"-4994,11-1-344,5 0-224,5 0-472,6 4-2201</inkml:trace>
  <inkml:trace contextRef="#ctx0" brushRef="#br0" timeOffset="1">337 200 18828,'83'29'6914,"-83"-56"-5890,10-7-320,9-9-464,-3-4-536,1 12-952,-6 5-769,-5 17-3072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10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265 166 15267,'93'101'6106,"-100"-117"-4042,9-1-792,-7-5-512,3-6-351,1-1-674,-9-4-455,-1 2-1328,-7 10-553</inkml:trace>
  <inkml:trace contextRef="#ctx0" brushRef="#br0" timeOffset="1">75 33 13219,'-75'-28'5721,"108"25"-3136,15 1-1137,13 2-40,2 5-800,-3 3-200,-14 7-720,-6 0-712,-4-4-1728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1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13 181 14595,'-13'49'5569,"28"-67"-4248,4-2-153,1-14-80,4 0-232,-3-11-128,4 7-63,-6 17-201,-3 6-40,-4 10-184,-9 5-56,4 7-24,-4 11-104,7 23-56,-1 2-272,-2 6-776,3-7-593,-4-12-1583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1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15851,'13'0'5738,"18"2"-4850,3 1-424,5 2-272,-2 0-736,1-3-1689</inkml:trace>
  <inkml:trace contextRef="#ctx0" brushRef="#br0" timeOffset="1">633 0 12771,'-6'0'868,"-1"1"1,1 0-1,0 0 1,-1 0 0,1 1-1,0-1 1,-8 5-1,5-2-441,1 1-1,-1 0 1,1 0 0,0 1-1,0 0 1,0 0-1,-10 12 1,11-10-202,-1 1 0,2 0 0,-1 0 0,1 1 0,0 0 0,1 0 0,0 0 0,1 1 0,0-1 0,1 1 0,-4 18 0,7-28-184,0 1-1,0 0 1,0-1-1,0 1 1,1 0-1,-1-1 1,0 1-1,1 0 1,-1-1-1,1 1 1,-1-1-1,1 1 1,0-1-1,0 1 1,0-1-1,0 0 1,0 1-1,0-1 1,0 0-1,0 0 1,0 1-1,1-1 1,-1 0-1,0 0 1,1-1-1,-1 1 0,1 0 1,-1 0-1,1-1 1,0 1-1,1 0 1,5 2 24,1-1 0,-1 0 0,1-1 1,12 1-1,-5-1-13,0-1 0,0 0 0,0-2 0,24-4 0,11-11-1146,-45 15 355,-1-1 1,1 0-1,-1-1 0,0 1 0,9-9 0,-7 3-2060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1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75 15387,'35'-75'5922,"-46"88"-4274,1 10-424,-4 10-352,2 7-256,4 1-335,-3-5-137,9-5-312,1-9-249,4-7-695,7-2-424,1-11-801,2-6-855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1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13523,'-1'6'5713,"1"7"-3280,-13 7-1105,3 7-216,-10 4-576,9 2-192,3-1-392,6-3-368,4-6-1104,-2-8-673</inkml:trace>
  <inkml:trace contextRef="#ctx0" brushRef="#br0" timeOffset="1">24 168 14339,'-23'-37'5729,"52"40"-3968,4 0-977,-1 0-152,-1 2-688,-10-1-568,2 4-840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12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9578,'13'-99'9498,"-5"110"-7570,0 5-575,-6-1-129,3 6-688,0-1-296,-7-4-216,10 7-192,-4-10-696,4 0-464,5-2-793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1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13243,'0'2'5297,"2"3"-3289,3 9-495,3 9-409,0-2-256,-1 5-544,-4-3-264,2-2-920,-2-5-704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21.61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0 12043,'45'12'4561,"-48"4"-3201,0 7-480,-2 9-272,5 2-48,9-1-232,0-5-104,7-9-40,-3-6-72,1-3-40,9-4-32,-7-9-88,4 3-136,-2-6-584,1-1-440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1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96 156 10650,'-86'39'4042,"86"-40"-3986,0 1-1,0 0 1,0 0-1,0-1 1,0 1-1,1 0 1,-1 0-1,0-1 0,0 1 1,0 0-1,0 0 1,0-1-1,0 1 1,0 0-1,-1 0 1,1-1-1,0 1 0,0 0 1,0 0-1,0 0 1,0-1-1,0 1 1,0 0-1,0 0 1,-1-1-1,1 1 1,0 0-1,0 0 0,0 0 1,0 0-1,-1-1 1,1 1-1,0 0 1,0 0-1,0 0 1,-1 0-1,1 0 0,0 0 1,0-1-1,-1 1 1,1 0-1,0 0 1,0 0-1,-1 0 1,1 0-1,0 0 0,0 0 1,-1 0-1,1 0 1,0 0-1,0 0 1,-1 0-1,1 0 1,0 0-1,0 1 0,-1-1 1,1 0-1,0 0 1,0 0-1,0 0 1,-1 0-1,1 0 1,0 1-1,0-1 0,0 0 1,-1 0-1,11-18 663,-9 16-426,63-112 3269,-64 114-3553,0 0 0,0-1-1,0 1 1,0 0 0,0 0-1,1 0 1,-1 0 0,0 0-1,0 0 1,0 0 0,0-1-1,0 1 1,0 0 0,1 0-1,-1 0 1,0 0 0,0 0-1,0 0 1,0 0 0,0 0 0,1 0-1,-1 0 1,0 0 0,0 0-1,0 0 1,0 0 0,0 0-1,1 0 1,-1 0 0,0 0-1,0 0 1,0 0 0,0 0-1,0 0 1,1 0 0,-1 0-1,0 0 1,0 1 0,0-1-1,0 0 1,0 0 0,0 0-1,1 0 1,-1 0 0,0 0-1,0 0 1,0 1 0,0-1 0,9 11 102,5 17-67,-8-12-25,26 57 120,-29-68-131,-1 0 1,1 0 0,1 0-1,-1 0 1,1-1-1,0 0 1,0 0-1,0 0 1,0 0-1,1 0 1,4 2-1,-8-5-3,-1-1 0,0 0 0,1 1 0,-1-1 0,1 0 0,-1 1 0,1-1 0,0 0 0,-1 0 0,1 1 0,-1-1 0,1 0 0,-1 0 0,1 0 0,-1 0 0,1 0 0,0 0 0,-1 0 0,1 0 0,-1 0 0,1 0-1,0 0 1,-1 0 0,1 0 0,-1 0 0,1-1 0,-1 1 0,1 0 0,-1 0 0,1-1 0,-1 1 0,1 0 0,-1-1 0,1 1 0,-1-1 0,1 1 0,-1 0 0,0-1 0,1 1 0,-1-1 0,0 1 0,1-1 0,-1 1 0,0-1-1,0 1 1,1-1 0,-1 0 0,2-29 388,-3 24-273,2-26 185,1 0 0,1 0 1,14-54-1,-17 85-324,0 0 0,1 1-1,-1-1 1,0 1 0,0-1-1,1 0 1,-1 1 0,0-1 0,1 1-1,-1-1 1,0 1 0,1-1-1,-1 1 1,1 0 0,-1-1 0,1 1-1,-1-1 1,1 1 0,-1 0-1,1-1 1,-1 1 0,1 0 0,-1 0-1,1 0 1,0-1 0,-1 1-1,1 0 1,0 0 0,-1 0 0,1 0-1,-1 0 1,1 0 0,0 0-1,-1 0 1,1 0 0,0 0 0,-1 0-1,1 1 1,-1-1 0,1 0-1,-1 0 1,1 1 0,1 0 0,27 18-1565,-22-14 1147,27 17-1294,2-2 0,0-1 0,0-1-1,77 24 1,-74-31 1805,-25-8 604,1 1 1,-1 1-1,-1 0 0,26 13 1,-39-17-598,1-1 1,-1 0-1,0 0 1,0 1 0,1-1-1,-1 0 1,0 0-1,1 1 1,-1-1 0,0 0-1,0 1 1,0-1-1,1 0 1,-1 1-1,0-1 1,0 1 0,0-1-1,0 0 1,0 1-1,0-1 1,0 0-1,0 1 1,0-1 0,0 1-1,0-1 1,0 0-1,0 1 1,0-1-1,0 1 1,0-1 0,0 0-1,0 1 1,0-1-1,-1 0 1,1 1-1,0-1 1,0 0 0,0 1-1,-1-1 1,1 0-1,0 1 1,0-1 0,-1 0-1,1 0 1,0 1-1,-1-1 1,1 0-1,0 0 1,-1 0 0,1 1-1,0-1 1,-1 0-1,0 0 1,-24 13 1553,22-12-1510,-5 2 164,-1 0 1,0 0-1,0-1 1,0 0-1,0-1 0,0 0 1,0 0-1,-1-1 0,1 0 1,0-1-1,-11-1 1,17 1-244,-1 1 0,1-1 1,0 0-1,0 0 0,0 0 1,1 0-1,-1-1 1,0 1-1,0-1 0,1 0 1,-1 1-1,1-1 1,-1 0-1,1-1 0,0 1 1,0 0-1,0-1 0,0 1 1,0-1-1,1 1 1,-1-1-1,1 0 0,-1 0 1,1 0-1,0 0 1,0 0-1,1 0 0,-1 0 1,1 0-1,-1 0 1,1 0-1,0 0 0,0 0 1,0-1-1,0 1 0,2-5 1,-2 5-115,1 1-1,-1-1 1,1 1 0,-1 0 0,1-1 0,0 1 0,0 0-1,0 0 1,0 0 0,0-1 0,1 1 0,-1 0-1,1 0 1,-1 1 0,1-1 0,0 0 0,-1 1-1,1-1 1,0 1 0,0-1 0,0 1 0,1 0 0,-1 0-1,0 0 1,0 0 0,1 0 0,-1 0 0,0 1-1,1-1 1,-1 1 0,0-1 0,4 1 0,2 0-436,0 0 1,0 1 0,0 0 0,0 0-1,0 1 1,0 0 0,0 0 0,12 6-1,28 15-2578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1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13291,'41'41'5465,"-41"-48"-3265,0-2-631,0-9-585,0-7-312,3-5-496,2-1-184,-10 0-464,5 3-280,-6 7-832,-6-2-465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14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43 12731,'-72'-41'5185,"97"41"-3089,14-1-903,3 1-41,5 5-464,-5 1-320,-14 2-560,-15-5-488,2 2-1193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14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11610,'52'-53'7103,"-2"-5"-4581,-38 43-2170,-1 1-1,-1-2 1,-1 1-1,0-1 1,-1-1-1,7-19 1,-12 27-67,-1 2 461,-2 13-87,-1 25-638,1-25-21,0 29-428,7 51 0,-6-75 67,1 0 0,1 0 0,0 0-1,0 0 1,1-1 0,0 1 0,1-1 0,1 0-1,10 16 1,-13-22-64,-1-1 0,1 1 0,1 0 1,-1-1-1,0 0 0,1 0 0,0 0 0,0 0 0,7 4 0,3-5-4182</inkml:trace>
  <inkml:trace contextRef="#ctx0" brushRef="#br0" timeOffset="1">32 127 12851,'16'9'4809,"12"2"-3617,15 5-720,9 0-24,7-3-760,4 4-352,2-6-968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1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14427,'47'5'5353,"34"3"-3856,52 5-513,18 2 160,53-2-200,5-3-352,-2-2-576,-3-2-472,-59-1-616,-26-3-400,-48-2-1105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5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41 166 12099,'-2'5'5009,"1"-1"-2878,10-4 1103,15-2-2657,1-2 0,-1-1 0,47-15 0,-62 17-471,1-1 0,-1 0 0,0-1 1,-1 0-1,1 0 0,-1-1 0,0 0 0,0 0 0,-1-1 0,0 0 1,0-1-1,0 1 0,5-10 0,-11 15-63,0 1 0,0 0 0,0-1-1,0 1 1,-1-1 0,1 0 0,0 1 0,-1-1 0,1 1 0,-1-1-1,0 0 1,0 1 0,0-1 0,1 0 0,-2 1 0,1-1 0,0-3-1,-1 4-1,1 0 0,-1 0-1,0 0 1,1 0-1,-1 0 1,0 0-1,1 0 1,-1 0-1,0 0 1,0 0 0,0 1-1,0-1 1,0 0-1,0 0 1,0 1-1,0-1 1,0 1-1,-3-1 1,-2-1 66,1 1 0,-1 0-1,0 0 1,0 1 0,0-1 0,0 1 0,0 1-1,-11 1 1,2 1-49,0 1-1,0 1 0,1 0 1,0 1-1,0 0 1,0 1-1,1 1 1,0 0-1,0 0 1,-13 14-1,20-17-57,0 0 0,0 1 0,1 0 0,0 0 0,0 0-1,1 0 1,-1 1 0,1 0 0,1 0 0,-1 0 0,1 0 0,1 1 0,-1-1 0,1 1-1,1-1 1,-1 1 0,1 0 0,0 0 0,1 0 0,0 0 0,2 13 0,-1-16-21,1 1 0,0 0 1,0-1-1,1 0 0,-1 1 1,1-1-1,0 0 0,1 0 1,-1-1-1,1 1 0,0-1 1,0 0-1,1 0 1,-1 0-1,1 0 0,0-1 1,-1 0-1,2 0 0,-1 0 1,9 4-1,-4-3-302,0-1 0,1 1 0,-1-2 0,0 1 0,1-1-1,0-1 1,-1 0 0,1 0 0,0-1 0,16-2 0,-9-6-1856,-9-7-250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5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40 278 10282,'0'3'272,"1"0"1,0 0-1,0 0 0,0 0 0,0 0 0,1 0 0,-1 0 1,1 0-1,0-1 0,0 1 0,0 0 0,0-1 0,0 0 1,0 0-1,6 4 0,-5-4-128,1 0 0,0-1 1,1 0-1,-1 1 0,0-2 0,0 1 0,0 0 1,1-1-1,-1 0 0,0 0 0,9-1 0,-9 1-47,0-1-1,0 0 1,0 1-1,0-2 1,0 1-1,0 0 1,0-1-1,0 0 1,-1 1-1,1-2 1,3-1-1,-5 3-17,-1 0 0,0-1 0,0 1 0,0 0-1,0 0 1,0 0 0,0-1 0,0 1 0,0-1-1,0 1 1,-1-1 0,1 1 0,0-1 0,-1 1-1,0-1 1,1 1 0,-1-1 0,0 1 0,0-1-1,0 0 1,0 1 0,0-1 0,0 0-1,0 1 1,0-1 0,-1 1 0,1-1 0,-1 1-1,1-1 1,-1 0 0,1 1 0,-3-3 0,-5-9 482,-1 0 0,-1 0 1,-1 1-1,1 0 1,-2 1-1,-21-17 0,17 15-183,1-1 0,1 0 0,-23-28 0,36 40-363,0 1 0,0-1 0,0 0 1,0 0-1,0 0 0,0 0 0,0 1 1,0-1-1,1 0 0,-1-1 0,1 1 0,-1 0 1,1 0-1,0 0 0,0 0 0,0 0 1,0 0-1,0 0 0,1 0 0,0-4 1,0 4-18,0 0 1,0 0 0,1 0 0,-1 0 0,1 0 0,-1 1 0,1-1 0,0 0-1,0 1 1,0-1 0,0 1 0,0 0 0,0 0 0,0-1 0,0 1 0,0 1 0,0-1-1,1 0 1,3 0 0,2-1-90,1 1 1,0 0-1,0 0 0,0 1 0,-1 0 0,1 0 1,0 1-1,0 0 0,-1 1 0,11 3 0,-15-4-141,0 0-1,1 1 0,-1-1 0,0 1 0,-1 0 0,1 0 0,0 0 0,-1 0 0,1 1 0,-1 0 0,1 0 0,-1 0 0,0 0 0,0 0 0,-1 0 0,1 1 0,-1-1 0,1 1 1,-1 0-1,0 0 0,-1 0 0,1 0 0,1 4 0,-4 22-4679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4:5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79 10034,'-26'13'1998,"0"1"-1,-28 21 1,35-20-1624,0 1 1,1 0-1,0 1 1,1 2-1,1-1 0,1 2 1,1 0-1,1 1 1,-14 28-1,19-34-274,1 1 1,1-1-1,1 1 0,0 1 1,1-1-1,1 1 0,0-1 1,1 1-1,1 0 0,1 0 1,0 0-1,1 0 0,1 0 1,1-1-1,0 1 0,1-1 0,1 0 1,0 0-1,1 0 0,1 0 1,1-1-1,0 0 0,1-1 1,0 0-1,14 16 0,-4-8-33,1-1 0,1 0 0,1-2-1,0 0 1,2-2 0,0 0-1,1-2 1,0-1 0,1 0 0,41 13-1,-31-14-33,0-3 0,1 0-1,0-3 1,0-1-1,1-2 1,0-1 0,60-4-1,-77-1-26,0-1 0,0-1 0,0-1 0,0-1 0,-1-1 0,0-1 0,0 0 1,-1-2-1,0 0 0,-1-1 0,0 0 0,-1-2 0,0 0 0,-1-1 0,0-1 0,-1 0 0,-1-1 0,-1-1 0,0 0 0,-1-1 0,-1 0 0,0-1 0,-2 0 0,0-1 0,-1 0 0,-1 0 0,-1 0 0,-1-1 0,0 0 0,1-26 0,-6 21 76,-1-1 1,-1 1-1,-1-1 0,-2 1 1,-1 0-1,0 0 0,-2 0 0,-1 1 1,-1 1-1,-1-1 0,-1 2 1,-2 0-1,-17-25 0,18 30-35,-1 1 0,-1 1 0,0 0 0,-1 1 0,-1 0 0,0 1 0,-1 1 0,0 1 0,-1 1 0,0 0 0,-1 2 0,0 0 0,-1 1 0,0 1 0,0 1 0,-1 1 0,1 0 0,-1 2 0,-28-1 0,8 4-117,-1 1 0,1 2 0,0 2 0,0 1 0,1 3 0,-1 1 0,2 2 0,0 2 0,0 1 0,-44 26 0,-45 33-1592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8:5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35 224 10978,'-32'65'4303,"29"-51"-1771,8-24-946,14-102 2401,28-49-2201,-47 160-1776,0 0 0,1 0 0,-1 0 1,0 0-1,1 0 0,-1 0 0,1 0 0,-1 0 0,1 0 1,-1 1-1,1-1 0,0 0 0,0 0 0,-1 0 0,1 1 0,0-1 1,0 0-1,0 1 0,0-1 0,0 1 0,-1-1 0,1 1 0,0 0 1,0-1-1,0 1 0,1 0 0,-1-1 0,0 1 0,0 0 0,0 0 1,0 0-1,0 0 0,0 0 0,0 0 0,0 0 0,0 1 1,0-1-1,0 0 0,0 1 0,0-1 0,0 0 0,0 1 0,0-1 1,0 1-1,1 1 0,7 3-8,0 1 1,-1 0-1,0 1 0,7 7 1,-5-4 22,163 165 90,-178-184-75,1 1 1,0-1-1,0 0 1,1 0-1,0 0 1,1 0-1,-2-16 1,3 17-32,0 0 0,0 0 0,1 1 0,0-1 0,3-12 0,-3 17-9,1 0 0,-1 1 0,1-1 0,0 0 1,0 0-1,0 1 0,1-1 0,-1 1 0,1-1 0,-1 1 0,1-1 0,0 1 1,0 0-1,0 0 0,4-3 0,-1 2-33,-1 1 0,2 0 0,-1 0 0,0 0 0,0 1 0,1-1 0,-1 1 0,0 1 0,1-1 0,-1 1 0,1 0 0,-1 0 0,1 1 0,-1-1 0,7 3 0,9 1-275,-1 1 0,29 12 0,-25-9-91,-1 2 1,0 1 0,25 16 0,-42-23 333,0 1 0,0-1 0,0 1 1,-1 0-1,0 1 0,7 9 0,-10-12 69,0 0 1,0 0-1,-1 0 0,1 0 0,-1 0 0,0 1 1,0-1-1,0 0 0,0 1 0,-1-1 1,1 1-1,-1-1 0,0 1 0,-1 6 1,1-8 37,0 1 0,0-1 0,0 1 1,-1-1-1,1 0 0,-1 1 1,0-1-1,1 0 0,-1 1 1,0-1-1,0 0 0,-1 0 0,1 0 1,0 0-1,-1 0 0,1 0 1,-1 0-1,0 0 0,0-1 1,0 1-1,1-1 0,-1 1 0,-1-1 1,1 0-1,0 1 0,0-1 1,0 0-1,-1-1 0,1 1 1,0 0-1,-1-1 0,1 1 0,-1-1 1,1 0-1,0 0 0,-1 0 1,1 0-1,-1 0 0,-3-1 1,1 0 21,0 0 0,0-1 0,1 0 0,-1 1 0,1-1 0,-1-1 0,1 1 0,0-1 0,0 0 0,0 0 0,0 0 0,0 0 0,1-1 0,0 1 0,-1-1 0,1 0 0,1 0 0,-1 0 0,-2-6 0,3 6-57,0 0 0,1-1 1,0 1-1,0-1 0,0 0 0,0 1 0,1-1 0,0 0 0,0 1 0,0-1 1,0 0-1,1 1 0,0-1 0,0 1 0,0-1 0,0 1 0,1-1 0,3-6 0,-3 8-103,0 0 0,0 0 0,0 0 0,0 0 0,0 1 0,0-1-1,1 1 1,-1-1 0,1 1 0,0 0 0,0 0 0,0 0 0,0 1-1,0-1 1,0 1 0,0-1 0,0 1 0,1 0 0,-1 0 0,0 1-1,1-1 1,-1 1 0,1-1 0,-1 1 0,4 1 0,26 6-1963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8:52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11 144 12779,'0'0'5985,"0"-2"-5225,0 0-456,6-25-432,-8-50-904,-12 42-552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12.39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215 1 14131,'-9'9'5321,"-21"12"-3905,-2 5-63,-12 12 71,0 7-24,13 11-71,8 2-185,22-4-384,7-7-264,22-16-344,11-7-88,16-19-360,9-10-472,-1-10-1537,-6-7-887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21.94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24 1 11458,'5'3'4561,"10"2"-2704,6-3-529,15-2-368,0-2-240,1 2-447,2-2-498,-11 2-1103,-7 0-1384</inkml:trace>
  <inkml:trace contextRef="#ctx0" brushRef="#br0" timeOffset="1">0 180 13099,'0'-2'4929,"13"-4"-3569,11 1-920,14-5-864,11 0-736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8:52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39 12331,'-24'-39'4657,"63"57"-3625,0-11-264,11 4-400,1 0-264,14-6-1016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8:5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4753,'46'40'2459,"-45"-40"-2348,0 0 0,0 1 0,0-1 0,0 0 0,0 0-1,0 1 1,0-1 0,0 0 0,0 0 0,0 0 0,0 0 0,0 0-1,0 0 1,1-1 0,-1 1 0,0 0 0,0 0 0,0-1 0,-1 1 0,1-1-1,0 1 1,0-1 0,0 1 0,0-1 0,0 1 0,0-1 0,-1 0 0,1 1-1,0-1 1,-1 0 0,1 0 0,0 0 0,-1 0 0,1 0 0,-1 1-1,1-1 1,0-2 0,1 0 377,-1-1 1,1 0-1,-1 0 0,1 0 1,-1 0-1,0 0 0,1-7 0,0-4 215,0 0-1,2 1 0,0-1 1,1 1-1,0-1 0,1 1 1,1 1-1,0-1 0,1 1 1,9-13-1,21-39 1696,-37 65-2313,0-1 1,-1 0 0,1 0-1,-1 0 1,1 1 0,-1-1-1,1 0 1,-1 0 0,0 0 0,1 0-1,-1 0 1,0 0 0,0 0-1,0 0 1,0 0 0,0 0-1,0 0 1,0 0 0,0 0-1,0 0 1,0 0 0,0 0-1,-1 1 1,0-3 0,1 3-66,-1 0 1,1 1 0,-1-1 0,1 1-1,0-1 1,-1 0 0,1 1-1,-1-1 1,1 1 0,0-1 0,-1 1-1,1-1 1,0 1 0,0-1 0,0 1-1,-1-1 1,1 1 0,0-1 0,0 1-1,0-1 1,0 1 0,0 0 0,0-1-1,0 1 1,0-1 0,0 1 0,0-1-1,0 2 1,2 26 117,-1-18-60,1 42-109,-1-22-126,1 0 0,7 34 1,-6-54-356,-1 0 1,1 0 0,1 0 0,0-1-1,0 0 1,1 0 0,0 0 0,1 0-1,0-1 1,9 11 0,1-3-2486</inkml:trace>
  <inkml:trace contextRef="#ctx0" brushRef="#br0" timeOffset="1">213 300 14555,'-91'-52'5385,"106"49"-3888,8-1-569,12 3-384,-1-1-80,-1 1-976,9 4-504,-14-3-1345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8:4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2 257 12251,'-1'78'5049,"22"-102"-3417,15-22-296,4-3 49,-2-9-433,-4 4-152,-3 10 8,-13 9-136,-9 18-128,8 9-47,-17 23-217,9 13-72,-2 24-176,-7 6-192,0 5-801,0-1-455,3-11-1168,5-6-2241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8:4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4 186 12091,'-4'-6'4929,"4"-7"-3009,15 6-576,16 4-551,9 8-321,11 5-672,9-2-489,-6 3-1751</inkml:trace>
  <inkml:trace contextRef="#ctx0" brushRef="#br0" timeOffset="1">592 1 11650,'-26'16'7468,"3"5"-3839,5-1-3274,-24 33-1,27-32 521,-22 37-501,32-46-290,-2-1 0,0 0 0,0 0 0,-1-1 0,0 0 0,-1 0 0,-13 11 0,70-25 79,120-1-429,-7 1-2922,-115 0 1146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8:53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13691,'29'0'5065,"54"-4"-3729,31 4-71,43-6-1,19-9-216,17 7-544,6-8-128,-32 11-152,-19 7-176,-64-1-400,-32 7-176,-42-9-264,-20 1 40,-6 0-328,-10-4-313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8:5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0 11426,'-17'2'1366,"0"1"-1,0 0 0,0 2 0,0-1 1,-27 14-1,26-9-1177,0 0-1,1 2 1,0 0-1,1 1 1,0 1 0,1 0-1,1 1 1,0 1 0,1 0-1,1 1 1,0 0-1,1 1 1,-10 19 0,20-34-172,0 0 0,0 1 1,0-1-1,1 0 0,-1 1 0,0-1 1,1 1-1,0-1 0,-1 1 0,1-1 1,0 1-1,0-1 0,0 1 0,1-1 1,-1 0-1,1 1 0,-1-1 0,1 1 1,0-1-1,0 0 0,0 1 0,0-1 1,0 0-1,1 0 0,-1 0 0,1 0 1,1 2-1,0-1-3,0 0-1,0 0 1,1 0 0,-1-1-1,0 0 1,1 0 0,-1 0-1,1 0 1,0 0 0,0-1-1,0 1 1,0-1 0,0 0 0,0-1-1,0 1 1,5 0 0,6-2 7,1 0 1,-1-1 0,0 0 0,0-1 0,0-1-1,0-1 1,0 0 0,26-13 0,-10 1 14,-1-1 1,50-39-1,-58 38-2,-17 14-2,0 0 1,1 0-1,0 0 0,0 1 1,7-4-1,-12 8-26,-1 0-1,1 0 0,-1 0 1,1 0-1,-1 1 0,0-1 0,1 0 1,-1 0-1,1 0 0,-1 1 1,1-1-1,-1 0 0,0 1 1,1-1-1,-1 0 0,1 1 0,-1-1 1,0 0-1,0 1 0,1-1 1,-1 0-1,0 1 0,0-1 1,1 1-1,-1-1 0,0 1 1,0-1-1,0 1 0,0-1 0,0 1 1,1-1-1,-1 1 0,0-1 1,0 1-1,-1 0 0,6 27-56,-3-19-35,-2-5 21,1-1 0,0 1 0,0-1 0,1 1 0,-1-1 0,1 0 0,-1 0 0,1 0 0,0 0 0,0 0 0,1 0 0,-1 0 0,0 0 0,1-1 0,0 0 0,0 1 0,4 2 0,-2-2-4,1-1 0,-1 0 0,1 0 0,-1 0 0,1-1 0,-1 1 0,1-1 0,0-1 0,0 1 0,5-1 0,11-1 13,0-2 1,-1 0-1,1-1 0,33-11 1,-39 9 258,1 2 0,0 0 0,0 1 0,0 1 0,23-1 0,-40 3-170,1 0 1,-1 0-1,1 0 1,-1 0-1,1 0 1,-1 0-1,1 0 1,0 0-1,-1 0 1,1 0-1,-1 0 1,1 0-1,-1 0 1,1 0-1,-1 0 1,1 0-1,-1 1 1,1-1-1,-1 0 1,1 0-1,-1 1 1,1-1-1,-1 0 1,1 1-1,-1-1 1,1 1-1,-1-1 1,0 0-1,1 1 1,-1-1-1,0 1 1,0-1-1,1 1 0,-1-1 1,0 1-1,0-1 1,1 1-1,-1 0 1,0-1-1,0 1 1,0-1-1,0 1 1,0-1-1,0 1 1,0-1-1,0 1 1,0 0-1,0-1 1,0 1-1,-1-1 1,1 1-1,0-1 1,0 1-1,0-1 1,-1 1-1,0 0 1,-1 3 163,0 0-1,-1-1 1,0 0 0,1 1-1,-1-1 1,-6 4 0,1-1 68,0 0 1,0-1-1,-1 0 1,1-1-1,-1 0 0,0 0 1,-1-1-1,-13 3 1,19-4-205,0-2 1,0 1 0,0 0 0,0-1-1,0 0 1,-1 0 0,1 0 0,0 0 0,0-1-1,0 0 1,0 1 0,0-1 0,0-1-1,1 1 1,-1-1 0,0 1 0,1-1-1,-1 0 1,1 0 0,-1-1 0,1 1-1,0-1 1,-3-3 0,3 3-48,0-1 0,0 0 0,0 1 0,1-1 0,-1-1 1,1 1-1,0 0 0,1 0 0,-1-1 0,1 1 0,-1-1 0,1 1 0,1-1 0,-1 0 1,1 1-1,0-1 0,0 0 0,0 1 0,0-1 0,1 1 0,0-1 0,0 0 0,0 1 0,1-1 1,-1 1-1,1 0 0,0 0 0,0-1 0,1 1 0,-1 0 0,1 1 0,0-1 0,0 0 1,7-5-1,-6 4-67,1 1 0,0 0 1,0 1-1,0-1 0,1 1 1,0 0-1,-1 0 0,1 0 1,0 1-1,0 0 0,0 0 1,0 1-1,1 0 1,-1 0-1,0 0 0,1 1 1,-1 0-1,0 0 0,1 0 1,-1 1-1,0 0 0,1 0 1,-1 1-1,0 0 0,11 5 1,-8-3-373,-1 1 1,0 0-1,0 1 1,0 0 0,0 0-1,-1 1 1,0 0-1,10 13 1,9 20-2210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8:5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0 289 12675,'5'44'4961,"0"-63"-3481,3-6-192,-6-20-495,-7-10-297,2-4-584,-1 2-456,-1 15-865,12 11-655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8:5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48 12587,'-4'-5'441,"3"3"-54,-1 0 0,0 0 1,1 0-1,0 0 0,-1 0 1,1 0-1,0 0 0,0 0 1,0-1-1,0 1 0,-1-4 1,10-2 1867,15 3-860,-9 5-1080,1 0-1,-1 0 1,0 1 0,0 1-1,0 1 1,22 5 0,-31-6-294,0-1 1,1 1 0,-1 0-1,0 0 1,0 0-1,0 1 1,-1 0 0,1 0-1,0 0 1,-1 0 0,0 1-1,0 0 1,0-1-1,0 2 1,-1-1 0,0 0-1,1 1 1,-2-1 0,5 9-1,-6-9-13,-1 0-1,1 0 1,-1 1-1,0-1 1,0 0 0,0 0-1,-1 0 1,1 1-1,-1-1 1,0 0-1,0 0 1,0 0 0,-1 0-1,0 0 1,0 0-1,0-1 1,0 1-1,0 0 1,-1-1 0,1 0-1,-1 0 1,0 1-1,-6 4 1,-1 1-30,-1 0 1,0-1 0,0 0-1,-1-1 1,0 0 0,-15 6-1,17-9-242,0 1 0,-1-2-1,0 1 1,1-1 0,-1-1 0,0 0 0,-15 1-1,13-6-1526,18-4-1373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8:5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0 312 10882,'43'80'3844,"-33"-68"-533,-5-15-1940,-1-18-299,-4 19-562,4-27-88,0 0 0,2 0 1,1 0-1,2 1 0,0 0 1,20-39-1,-24 58-319,0 0 0,1 0 1,0 0-1,0 0 0,1 1 0,0 0 0,0 1 1,1-1-1,0 2 0,0-1 0,1 1 0,0 0 1,0 0-1,0 1 0,0 1 0,1 0 0,0 0 1,0 0-1,0 2 0,1-1 0,15-1 0,-24 4-104,0-1 0,0 1-1,0 0 1,0 0 0,0 0-1,0 0 1,0 0 0,0 0-1,0 1 1,0-1-1,0 1 1,0-1 0,0 1-1,-1 0 1,1 0 0,0 0-1,0 0 1,-1 0 0,1 0-1,0 0 1,2 3 0,-3-3-3,0 1 0,0 0 1,-1 0-1,1 0 0,0 0 1,-1 0-1,1 0 0,-1 0 1,0 0-1,0 0 0,1 0 1,-1 0-1,0 0 0,-1 0 1,1 0-1,0 0 0,-1 3 1,-2 3-7,1-1 0,-1 0 1,0 0-1,0 0 1,-1 0-1,0 0 0,0 0 1,0-1-1,-1 0 0,-6 6 1,-26 19 43,-76 47 1,40-30 24,55-37-68,7-4-29,26-12 13,19-7 25,1 2 1,0 1-1,1 2 0,0 1 1,0 2-1,0 1 0,1 3 1,-1 0-1,0 2 1,72 14-1,-100-14-6,-1 1 0,1 0 0,-1 0 1,1 0-1,-1 0 0,9 7 0,-14-9 10,-1 0 1,0-1-1,0 1 1,0 0-1,0-1 1,0 1-1,0 0 0,0 0 1,0 0-1,0 0 1,0 0-1,0 0 0,-1 1 1,1-1-1,0 0 1,-1 0-1,1 0 1,-1 1-1,1-1 0,-1 0 1,0 1-1,1-1 1,-1 0-1,0 1 0,0-1 1,0 0-1,0 1 1,0-1-1,0 0 1,-1 1-1,1-1 0,0 0 1,-1 1-1,1-1 1,-1 0-1,1 0 0,-1 1 1,1-1-1,-1 0 1,0 0-1,0 0 1,0 0-1,0 0 0,0 0 1,0 0-1,-1 1 1,-1 1 49,0-1 0,-1 1 0,1-1 0,0 0 0,-1 0 0,0 0 0,0-1 0,1 1 0,-1-1 0,0 0 0,0 0 0,0 0 0,0 0 1,0-1-1,-1 0 0,1 0 0,0 0 0,0 0 0,0 0 0,0-1 0,0 0 0,0 0 0,0 0 0,0 0 0,0-1 0,1 0 0,-1 1 1,0-1-1,1-1 0,-1 1 0,1 0 0,0-1 0,0 0 0,0 1 0,0-1 0,0-1 0,1 1 0,-1 0 0,1-1 0,0 1 0,0-1 0,0 1 1,1-1-1,-1 0 0,-1-6 0,1 0-40,1-1 0,0 1 0,1-1 0,0 0 0,1 1 0,0-1 0,0 0 0,1 1 0,4-11 0,-5 17-76,0 0 0,1 0 1,0 1-1,-1-1 0,1 1 1,1-1-1,-1 1 0,0 0 1,1-1-1,0 1 0,-1 1 0,5-4 1,-5 5-52,0-1 0,1 1 0,-1 0 0,1 0 0,-1 0 1,1 0-1,0 0 0,-1 0 0,1 1 0,0 0 0,0-1 0,-1 1 1,1 0-1,0 0 0,0 0 0,0 1 0,-1-1 0,1 1 0,3 1 1,27 13-1849,-1 9-515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8:5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0 13299,'-8'1'1093,"0"1"-1,0 0 1,0 0 0,1 1-1,-10 4 1,-36 26 1000,33-17-1629,2 0 0,-32 36 0,6 7 439,41-54-817,0 0 1,0 0-1,1 0 1,0 0 0,0 0-1,0 0 1,1 1-1,0-1 1,0 1-1,0-1 1,0 6-1,1-9-74,1-1 0,-1 0 0,0 1 0,1-1 0,-1 0 0,1 0 0,0 0 0,-1 1 0,1-1 0,0 0 0,0 0 0,0 0 0,0 0 0,-1 0 0,1 0 0,1-1 0,-1 1 0,0 0 0,0 0 0,0-1-1,0 1 1,0-1 0,1 1 0,-1-1 0,0 1 0,1-1 0,-1 0 0,0 1 0,0-1 0,1 0 0,-1 0 0,0 0 0,3-1 0,47-3 26,-50 4-33,19-5 9,1 0 0,-1-2 0,0 0 1,0-1-1,32-20 0,85-62-40,-126 82 12,-14 15-21,0 0 0,1 0 0,0 0 0,0 1 0,1-1 0,0 1 0,0 13 0,0-3-251,1-10-194,-1-1 0,1 1 0,0-1 0,1 0 0,0 1 0,0-1 0,1 1 0,3 9 0,7 2-2934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22.36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7 260 11538,'-4'33'1664,"1"-3"2033,12-60-577,2-22-1591,-5 23-725,0-1-1,21-54 0,-24 77-746,0 1 0,0 0 0,0 0 0,0 0 0,1 0 0,0 1 0,1 0 1,-1-1-1,1 1 0,0 1 0,0-1 0,0 1 0,1 0 0,-1 0 0,1 0 0,0 1 0,0 0 1,9-3-1,-14 5-63,0 1 0,1 0 1,-1-1-1,0 1 0,0 0 0,0 0 1,0-1-1,0 1 0,1 0 0,-1 0 1,0 0-1,0 1 0,0-1 1,0 0-1,0 0 0,0 1 0,1-1 1,-1 0-1,0 1 0,0-1 0,0 1 1,0-1-1,0 1 0,0 0 1,0 0-1,0 1-15,1-1 0,-2 1 0,1 0 0,0-1-1,0 1 1,-1 0 0,1 0 0,0-1 0,-1 1 0,0 0 0,1 0 0,-1 0 0,0-1 0,0 3 0,0 3-38,-1 0 0,0 0 1,0 0-1,0 0 0,-1 0 0,0-1 1,-5 11-1,3-10 173,-2 1 0,1-1 0,-1 1 0,0-1 0,0-1 0,-1 1 1,0-1-1,-13 8 0,19-13-76,1-1 1,0 0-1,-1 1 1,1-1-1,-1 0 1,1 1-1,0-1 1,-1 0-1,1 1 1,0-1-1,-1 1 1,1-1-1,0 1 1,0-1-1,-1 1 1,1-1-1,0 1 1,0-1-1,0 1 1,0-1-1,0 1 1,0 0-1,0-1 1,0 1-1,0-1 1,0 1-1,0-1 1,0 1-1,0-1 1,0 1-1,0-1 1,0 1-1,1 0 1,16 19 494,30 8-260,-34-21-284,1-1 1,0 0 0,18 4-1,-27-8-280,0-1-1,1 0 1,0-1-1,-1 1 1,1-1-1,-1 0 1,1 0-1,0-1 1,-1 1-1,1-1 1,10-4-1,6-7-2285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8:5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1 289 11378,'26'3'1956,"5"-3"7275,-32-1-9115,1 0 1,-1 0-1,1 0 1,-1 1-1,1-1 1,0 0 0,-1 0-1,1 0 1,0 0-1,-1 0 1,1 0-1,0 0 1,0 0-1,0 0 1,0 0-1,0 0 1,0 0-1,0-1 1,0-7 191,0-3-195,1-1 0,0 0 0,1 1-1,0-1 1,1 1 0,0 0 0,1 0 0,1 0 0,-1 0 0,2 1 0,0-1 0,0 1 0,1 1 0,0-1 0,11-10 0,-8 11-77,0 0 0,23-15 0,-30 22-37,0 1 1,0 0 0,0 0-1,1 1 1,-1-1-1,0 0 1,1 1-1,0 0 1,-1 0 0,1 0-1,0 0 1,-1 1-1,1 0 1,0-1 0,6 2-1,-10-1 0,1 0-1,0 0 0,-1 0 1,1 1-1,-1-1 1,1 0-1,0 1 1,-1-1-1,1 0 0,-1 1 1,1-1-1,0 1 1,-1-1-1,1 1 1,-1-1-1,0 1 0,1-1 1,-1 1-1,1-1 1,-1 1-1,0 0 1,1-1-1,-1 1 0,0-1 1,0 1-1,0 0 1,1-1-1,-1 1 1,0 0-1,0 0 0,0-1 1,0 1-1,0 0 1,0-1-1,0 1 1,-1 0-1,1-1 0,0 1 1,0 0-1,0-1 1,-1 1-1,0 1 1,-14 24-73,1-9 28,-31 27 0,41-40 49,0 0 0,0-1 0,-1 0 0,1 0 0,-1 0 0,0 0 0,0-1 0,0 0-1,0 0 1,0 0 0,0 0 0,0-1 0,-8 1 0,44 14-843,-6 2 611,66 43-412,-78-53 611,0-1 0,0 0 1,1-1-1,-1-1 0,20 6 1,-31-11 46,1 0 1,-1 0-1,0 1 1,0-2-1,0 1 0,0 0 1,1 0-1,-1-1 1,0 1-1,0-1 1,0 0-1,0 1 1,0-1-1,0 0 1,0 0-1,0 0 1,0-1-1,0 1 1,-1 0-1,1-1 0,0 1 1,2-4-1,2-3 112,0 0 0,-1 0-1,8-16 1,-5 10-2,5-9 322,32-42 0,-39 57-313,1 1 0,0 0 0,0 1-1,0-1 1,1 1 0,0 1-1,0-1 1,15-6 0,-22 12-118,-1-1-1,1 1 1,0 0-1,-1 0 1,1 0-1,0 0 1,-1-1-1,1 1 1,0 0-1,-1 0 1,1 1-1,0-1 1,-1 0-1,1 0 1,0 0-1,-1 0 1,1 0-1,0 1 1,-1-1-1,1 0 1,-1 1-1,1-1 1,0 0-1,-1 1 1,1-1-1,-1 1 1,1-1-1,-1 1 1,1-1-1,-1 1 1,1 0-1,11 23 17,-7-14 23,4 7-657,-1 1 1,-2-1-1,1 1 1,-2 0 0,6 35-1,-2-18-1991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8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14283,'21'0'5665,"16"1"-3704,-1 1-1313,8-2-128,-3 6-1392,-7-2-841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8:5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66 233 11811,'-49'44'4671,"48"-43"-4611,1-1-1,0 0 0,0 1 1,-1-1-1,1 0 1,0 0-1,0 1 0,-1-1 1,1 0-1,0 0 1,-1 0-1,1 1 1,0-1-1,-1 0 0,1 0 1,0 0-1,-1 0 1,1 0-1,0 0 0,-1 0 1,1 0-1,-1 0 1,1 0-1,0 0 0,-1 0 1,1 0-1,0 0 1,-1 0-1,1 0 1,-1 0-1,1 0 0,0 0 1,-1 0-1,1-1 1,0 1-1,-1 0 0,1 0 1,0-1-1,0 1 1,-1 0-1,1 0 1,0-1-1,0 1 0,-1 0 1,1-1-1,-2-15 1223,2 12-971,1-23 594,1-1-1,6-36 0,4-27-241,-12 91-657,0 0 0,0 0-1,0-1 1,0 1 0,0 0 0,-1 0 0,1 0 0,0-1-1,0 1 1,1 0 0,-1 0 0,0 0 0,0-1 0,0 1-1,0 0 1,0 0 0,0 0 0,0-1 0,0 1 0,0 0-1,0 0 1,0 0 0,1-1 0,-1 1 0,0 0 0,0 0-1,0 0 1,0 0 0,0 0 0,1-1 0,-1 1 0,0 0-1,0 0 1,0 0 0,1 0 0,-1 0 0,0 0 0,0 0 0,0 0-1,1 0 1,-1 0 0,0 0 0,0 0 0,0 0 0,1 0-1,-1 0 1,11 8 143,12 23-60,-20-27-80,4 6 5,1 0 0,0 0 0,1-1 0,17 16 0,-23-23-11,0 0 0,-1 0 0,1 0 0,0-1 0,0 1-1,0-1 1,0 0 0,0 0 0,0 0 0,1 0 0,-1 0 0,0-1-1,0 1 1,1-1 0,-1 0 0,0 0 0,1 0 0,-1-1 0,0 1-1,0-1 1,1 1 0,-1-1 0,0 0 0,4-2 0,0-1 25,-1 0 1,1 0-1,-1-1 1,0 0-1,0 0 1,0 0-1,-1 0 1,0-1 0,0 0-1,6-11 1,3-5 442,17-42 1,-29 58-344,3 48 887,-5-22-978,1 2-142,0 1 1,6 25-1,-6-43-123,0 0-1,0 1 0,1-1 0,0 0 0,0 0 1,0 0-1,1 0 0,0 0 0,0 0 0,0-1 1,0 1-1,1-1 0,0 0 0,4 4 0,23 11-2176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8:5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11274,'7'7'623,"-6"-6"-386,1 0 0,-1 0 0,0 1 0,0-1-1,0 0 1,1 0 0,-1 0 0,0 0 0,1-1-1,-1 1 1,1 0 0,-1 0 0,1-1 0,-1 1-1,3 0 1,-3-3-64,0 1-1,0-1 1,1 1-1,-2-1 1,1 1-1,0-1 1,0 0-1,0 1 1,-1-1-1,1 0 1,-1 1-1,1-1 1,-1 0-1,0 0 1,0 0 0,0 1-1,0-1 1,0-2-1,9-47 1317,-5 27-771,4-36 0,-7-18 446,2 87-1106,1 0-1,-2-1 1,5 19 0,2 9-5,-5-21-31,-2-8-20,0 1 0,1-1 0,-1 1 0,2-1-1,4 8 1,-7-14-3,-1 0-1,1 1 0,0-1 1,0 0-1,0 0 1,0 0-1,0-1 1,0 1-1,0 0 0,0 0 1,0 0-1,0-1 1,1 1-1,-1-1 0,0 1 1,0-1-1,1 1 1,-1-1-1,0 0 1,1 1-1,-1-1 0,0 0 1,1 0-1,-1 0 1,0 0-1,1 0 0,-1-1 1,0 1-1,1 0 1,-1 0-1,0-1 1,1 1-1,-1-1 0,0 0 1,0 1-1,2-2 1,2-1-1,-1-1 0,1 1 1,-1-1-1,0 0 1,-1 0-1,1 0 1,-1-1-1,1 1 0,-1-1 1,-1 0-1,1 0 1,2-6-1,22-67 7,-23 66-5,-1-1 6,4-14-2,-7 26-3,0 0 1,1 0-1,-1 0 0,0 0 0,1 1 0,-1-1 1,1 0-1,0 0 0,-1 0 0,1 1 1,-1-1-1,1 0 0,0 0 0,0 1 0,-1-1 1,1 1-1,0-1 0,0 1 0,0-1 1,0 1-1,0-1 0,0 1 0,0 0-1,0 0 1,0 0 0,-1 0-1,1 1 1,0-1 0,0 0-1,-1 1 1,1-1 0,0 0-1,0 1 1,-1-1 0,1 1-1,0-1 1,-1 1 0,1-1-1,-1 1 1,1-1 0,-1 1 0,1-1-1,-1 1 1,1 0 0,-1-1-1,0 1 1,1 0 0,-1 0-1,0-1 1,1 1 0,-1 0-1,0 0 1,0-1 0,0 1-1,0 0 1,0 1 0,4 35-51,-3-30 24,4 33 39,2-1 0,23 74 0,-19-76 789,-5-46-386,0 0-1,0 0 0,-1-1 1,5-10-1,7-13-164,2 1 0,2 1 0,1 0 0,1 2 0,32-32 0,-53 59-228,-1 1 1,0 0-1,1-1 1,-1 1-1,1 0 1,0 0-1,0 0 0,-1 0 1,1 0-1,0 0 1,0 0-1,0 1 1,2-1-1,-3 0-8,-1 1 0,1 0 0,0 0-1,0 1 1,0-1 0,0 0-1,0 0 1,-1 0 0,1 1 0,0-1-1,0 0 1,0 1 0,-1-1-1,1 0 1,0 1 0,-1-1 0,1 1-1,0-1 1,-1 1 0,1 0-1,0 0 1,1 2-4,0 0-1,0 0 1,-1 1-1,1-1 1,-1 1-1,0-1 1,0 1-1,0-1 1,0 1-1,-1-1 1,1 7-1,13 158-5036,-14-130 3630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8:5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41 14427,'-107'-41'5833,"114"41"-3792,12 4-609,14 1-200,4-2-616,5 2-447,4 4-1226,-1-4-743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8:5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83 11490,'5'-15'1395,"2"-1"-1,11-20 1,-17 34-1282,-1 1-1,1 0 1,0 0-1,0 0 1,0 0-1,0 0 1,1 0-1,-1 0 1,0 1-1,0-1 1,0 0-1,1 1 0,-1-1 1,0 1-1,1-1 1,-1 1-1,0-1 1,1 1-1,-1 0 1,1 0-1,-1 0 1,1 0-1,-1 0 1,0 0-1,1 0 1,-1 0-1,1 0 1,1 1-1,-1 0 34,0 0 0,0 0 0,0 0 0,0 0 0,0 0 0,0 0 0,0 0 0,-1 0 0,1 1 0,0-1 0,-1 1 0,1-1-1,-1 1 1,0 0 0,2 2 0,-1 0-4,-1 0-1,0 0 1,0 0-1,0 1 1,0-1-1,-1 0 1,0 0-1,1 1 1,-2-1 0,1 0-1,0 0 1,-1 1-1,-2 6 1,-21 55 456,23-64-581,-20 40 285,-2-1 1,-37 50-1,29-45 886,65-50-323,-22 4-1212,1 0 0,-1 1 0,0 1 0,0 0-1,1 1 1,-1 0 0,-1 1 0,15 6 0,-21-8-138,-1 0 1,1 1 0,-1-2 0,1 1-1,0 0 1,0-1 0,8 1 0,6 1-1910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00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14923,'7'3'5593,"10"5"-4200,10 4-417,2 1-208,3-5-408,6-2-1240,-1-6-656</inkml:trace>
  <inkml:trace contextRef="#ctx0" brushRef="#br0" timeOffset="1">390 150 17588,'20'60'6129,"-20"-57"-5233,1-6-800,7 3-1000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0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59 12083,'-32'-50'4260,"31"49"-4167,1 1-1,0-1 0,-1 1 0,1-1 0,0 1 1,-1-1-1,1 1 0,0-1 0,-1 1 0,1 0 1,-1-1-1,1 1 0,-1 0 0,1-1 0,-1 1 0,1 0 1,-1 0-1,0 0 0,1-1 0,-1 1 0,1 0 1,-1 0-1,0 0 0,1 0 0,-1 0 0,1 0 0,-1 0 1,1 0-1,-1 0 0,0 0 0,1 0 0,-1 1 1,1-1-1,-1 0 0,1 0 0,-1 0 0,0 1 0,-13 15 1204,11-13-857,-2 4-117,1 0 0,0-1 0,0 2 1,0-1-1,-5 14 0,-9 19 209,10-27-401,0 0 0,1 1 1,1 0-1,0 1 0,-8 29 0,13-40-126,1-1 1,-1 1-1,1 0 0,0-1 1,0 1-1,0 0 1,1-1-1,-1 1 0,1 0 1,0-1-1,0 1 1,0-1-1,0 1 0,1-1 1,-1 1-1,1-1 0,0 0 1,0 0-1,0 0 1,1 0-1,-1 0 0,1 0 1,-1-1-1,1 1 1,0-1-1,0 0 0,0 0 1,0 0-1,0 0 1,1 0-1,-1-1 0,5 2 1,3 1-25,0 0 0,1-1 0,0-1 0,0 0 0,0 0 1,0-1-1,0-1 0,0 0 0,0 0 0,22-5 0,11-4-211,68-24-1,-47 12 17,-40 13 194,0 2-1,0 0 1,0 2-1,1 1 1,0 0-1,40 3 1,-65 0 33,0 0 0,-1 0 1,1 1-1,0-1 0,0 0 1,0 1-1,-1-1 0,1 1 1,0-1-1,-1 1 0,1 0 1,0 0-1,-1 0 0,4 2 1,-5-3-3,0 1 1,0-1 0,0 1-1,0-1 1,0 1 0,0-1-1,0 1 1,0-1 0,0 1-1,0-1 1,0 1 0,0-1 0,0 1-1,-1-1 1,1 1 0,0-1-1,0 1 1,-1-1 0,1 1-1,0-1 1,0 1 0,-1-1-1,1 0 1,-1 1 0,1-1-1,0 0 1,-1 1 0,1-1 0,-1 0-1,1 1 1,-1-1 0,-9 7 192,0-1 0,-1-1 0,-11 5 0,14-6-43,2-1-38,0 0 0,-1-1 0,1 0 0,0 0 0,-1 0 0,1-1 0,-1 0 0,0 0 0,1-1 0,-1 0 0,0 0 0,-11-2 0,13 1-82,0 0 0,0-1 0,1 0 0,-1 0 0,0 0 1,1-1-1,0 1 0,-1-1 0,1 0 0,0 0 0,1 0 0,-1-1 0,0 0 0,1 1 0,0-1 0,0 0 0,-4-8 0,3 6-49,1 0-1,1 0 1,-1-1 0,1 1-1,0-1 1,1 1 0,-1-1 0,1 0-1,0 0 1,1 1 0,0-1-1,0 0 1,1 0 0,-1 1 0,3-8-1,-2 10-37,0 1-1,0 0 1,0-1-1,0 1 0,1 0 1,-1 0-1,1 0 1,0 0-1,0 0 1,0 0-1,1 1 0,-1-1 1,1 1-1,-1-1 1,1 1-1,0 0 1,0 0-1,0 0 0,0 0 1,0 1-1,0-1 1,0 1-1,0 0 1,1 0-1,-1 0 0,1 0 1,-1 1-1,1-1 1,-1 1-1,1 0 0,4 0 1,0 1-130,-1 0 1,0 0-1,1 1 0,-1 0 1,0 0-1,0 1 0,0 0 1,0 0-1,-1 0 1,1 1-1,9 7 0,7 7-719,34 35-1,-19-17 161,-26-26 599,-10-9 120,0 0 1,0 1-1,0-1 1,0 1-1,0 0 0,0-1 1,-1 1-1,1 0 1,2 4-1,-5-6 73,1 0-1,0 0 1,0 0-1,0 0 1,0 0-1,0 0 1,0 0-1,0 0 1,0 0-1,0 0 1,0 0-1,0 0 1,-1 0-1,1 0 0,0 0 1,0 0-1,0 0 1,0 0-1,0 0 1,0 0-1,0 0 1,0 0-1,0 0 1,-1 0-1,1 0 1,0 0-1,0 0 1,0 0-1,0 0 1,0 0-1,0 0 1,0 0-1,0 0 1,0 0 55,0 0-56,-1 0 1,1 0-1,0 0 1,0 1-1,0-1 1,0 0-1,0 0 1,0 0-1,0 0 1,0 0-1,0 0 1,0 0-1,0 0 1,0 0-1,0 1 0,0-1 1,0 0-1,0 0 1,0 0-1,0 0 1,-1-1 90,1 0 0,-1 1 0,0-1 0,0 0 0,1 0 0,-1 0 0,1 0 0,-1 0 0,1 0 0,-1-1 0,1 1 0,0 0 0,0 0 0,-1 0 0,1-2 0,-1-17 44,1-1 1,1 1 0,4-24 0,-5 38-153,1 1 1,0 0-1,1 0 1,-1 0 0,1 0-1,4-9 1,-6 13-34,1 1 0,-1-1 0,1 0-1,-1 1 1,1-1 0,-1 1 0,1-1-1,-1 1 1,1-1 0,0 1 0,-1-1 0,1 1-1,0-1 1,-1 1 0,1 0 0,0-1 0,0 1-1,-1 0 1,1-1 0,0 1 0,0 0 0,0 0-1,-1 0 1,1 0 0,0 0 0,0 0 0,-1 0-1,1 0 1,0 0 0,0 0 0,0 1 0,-1-1-1,1 0 1,0 0 0,0 1 0,-1-1-1,1 1 1,0-1 0,-1 0 0,1 1 0,0-1-1,-1 1 1,1 0 0,-1-1 0,1 1 0,-1-1-1,1 1 1,0 1 0,17 18 19,23 33-1,-29-35-26,2 0-1,-1-2 0,2 1 1,23 19-1,-20-27-26,-18-9 30,1 0 1,-1 0-1,1 0 1,-1 0 0,1 0-1,-1 0 1,0 0-1,1-1 1,-1 1-1,1 0 1,-1 0-1,0 0 1,1 0-1,-1-1 1,0 1-1,1 0 1,-1 0-1,0-1 1,1 1-1,-1 0 1,0 0-1,0-1 1,1 1 0,-1 0-1,0-1 1,1 0-1,0-2 8,0-1 0,0 1 0,-1-1-1,1 0 1,-1 1 0,0-1 0,0-5 0,1-3-4,0-8-67,-1 7 95,0 0-1,1 1 0,1-1 0,0 1 1,7-23-1,-8 33-83,0-1 0,1 0 0,-1 0 0,1 0 0,-1 1 1,1-1-1,0 1 0,0-1 0,1 1 0,-1 0 0,0 0 1,1 0-1,-1 0 0,1 0 0,0 1 0,0-1 0,-1 1 0,1-1 1,0 1-1,0 0 0,0 0 0,0 1 0,1-1 0,-1 1 0,0-1 1,0 1-1,0 0 0,6 1 0,47 7-3334,-24 0 953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02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 13283,'20'-5'1716,"-3"1"1197,-33 13-756,-10 6-1180,3-3-355,4-2-161,1 0 1,0 1 0,-27 22-1,42-30-402,-1 0-1,1 1 1,0-1-1,0 1 1,0-1-1,0 1 1,1 0-1,-1 0 1,1 0-1,0 0 1,0 1-1,0-1 1,1 0-1,0 1 1,0-1-1,0 1 1,0 0-1,0-1 1,1 1-1,0 0 1,0-1-1,1 6 1,0-7-56,0 0 0,0 0 0,0 0 0,1-1 0,-1 1 0,1 0 0,-1-1 1,1 1-1,0-1 0,0 1 0,0-1 0,1 0 0,-1 0 0,0 0 0,1 0 0,-1 0 0,1 0 0,0-1 0,0 1 0,-1-1 0,1 0 1,0 0-1,0 0 0,0 0 0,0-1 0,0 1 0,6 0 0,9 1-45,0-1 0,0-1-1,27-3 1,-39 3 32,20-4-95,0-2 1,0 0 0,0-2 0,-1-1 0,36-17-1,-37 15 43,1 0 0,0 2 0,1 1 0,0 1 0,38-6 0,-62 13 60,0 0 0,0 0 1,0 0-1,1 0 0,-1 0 0,0 0 0,0 1 0,0-1 1,1 1-1,1 0 0,-3 0 6,-1-1-1,1 0 1,-1 1 0,1-1-1,-1 0 1,1 1 0,-1-1-1,1 1 1,-1-1 0,0 1-1,1-1 1,-1 0 0,0 1-1,1 0 1,-1-1 0,0 1-1,0-1 1,1 1 0,-1-1-1,0 1 1,0-1 0,0 1-1,0 0 1,0 0 0,0 2 22,-1-1 0,1 1 1,-1-1-1,0 1 0,0-1 0,0 0 1,-1 1-1,1-1 0,0 0 1,-1 0-1,1 0 0,-1 0 0,0 0 1,0 0-1,-3 2 0,1-1 70,-1 0 0,1 1 0,-1-1 0,0-1 0,-1 1 0,1-1 0,0 0 1,-1 0-1,1 0 0,-1-1 0,1 0 0,-1 0 0,0-1 0,1 1 0,-1-1 0,0 0 0,0-1 0,-10-1 0,12 1-56,1 0 1,0 0-1,-1 0 0,1 0 1,0 0-1,0-1 0,0 1 1,0-1-1,0 0 0,0 0 0,0 0 1,1 0-1,-1-1 0,1 1 1,0-1-1,-1 0 0,1 1 1,0-1-1,0 0 0,1 0 1,-1 0-1,1 0 0,-1-1 1,1 1-1,0 0 0,0 0 1,1-1-1,-1 1 0,1-1 1,-1 1-1,1-1 0,1-3 1,-1 2-64,1 0 0,0 0 1,0 0-1,0 0 1,0 0-1,1 1 0,0-1 1,0 1-1,0-1 1,1 1-1,-1 0 0,1 0 1,0 0-1,0 0 1,1 0-1,5-5 0,-6 7-97,0-1-1,0 1 0,0 0 0,1 0 1,-1 1-1,0-1 0,1 1 0,-1-1 1,1 1-1,0 0 0,-1 1 0,1-1 1,0 0-1,-1 1 0,1 0 0,0 0 1,0 0-1,0 1 0,-1-1 0,1 1 1,0 0-1,-1 0 0,7 2 0,28 19-1880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0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5 249 12851,'-3'-1'6423,"1"-9"-4758,3-10-1065,0-1-1,1 1 1,10-39-1,-9 50-464,-1 0 0,2-1 0,-1 2 0,1-1 0,0 0 0,1 1 0,0 0 0,10-12 0,-13 17-132,0 1 0,0 0-1,-1 0 1,2 0 0,-1 0 0,0 1-1,0-1 1,1 0 0,-1 1-1,0 0 1,1-1 0,0 1-1,-1 0 1,1 0 0,0 1 0,-1-1-1,1 0 1,0 1 0,0 0-1,0 0 1,-1 0 0,1 0-1,0 0 1,0 0 0,0 1-1,-1-1 1,1 1 0,0 0 0,4 2-1,-5-2-45,-1 0 0,1 0 0,-1 0 0,1 0 0,-1 1 0,0-1 0,1 1 0,-1-1 1,0 1-1,0-1 0,0 1 0,0 0 0,0-1 0,0 1 0,-1 0 0,1 0 0,-1 0 0,1-1 0,-1 1 0,0 0 0,1 0 0,-1 0 0,0 0 0,0 0 0,0 0 0,-1 0 0,1 0 0,0-1 0,-1 1 0,1 0 0,-1 0 0,0 0 0,1-1 0,-1 1 0,-1 2 0,-1 1 6,1 0-1,0 0 1,-1 0-1,0-1 0,0 1 1,-1-1-1,1 0 1,-1 0-1,0 0 1,0 0-1,-6 4 0,-23 3 125,29-11-59,0 1 1,1-1 0,-1 1 0,0 0 0,1 1 0,-1-1 0,1 1 0,0-1 0,-1 1 0,1 0 0,0 0-1,0 0 1,-4 4 0,7-5-24,0 0 1,0 0-1,0 0 0,0 0 0,0 0 0,0 0 1,0 0-1,0 0 0,1 0 0,-1 0 0,0 0 0,1 0 1,-1 0-1,0 0 0,1 0 0,-1 0 0,1 0 1,0-1-1,-1 1 0,1 0 0,0 0 0,-1-1 0,2 2 1,18 15-37,19 8-1329,59 28 0,-38-22 654,-59-31 745,-1 0 1,1 1-1,-1-1 1,1 0-1,-1 0 1,1 1 0,-1-1-1,1 0 1,-1 0-1,1 0 1,-1 0-1,1 0 1,0 0 0,-1 0-1,1 0 1,-1 0-1,1 0 1,-1 0-1,1 0 1,0 0 0,-1-1-1,1 1 1,-1 0-1,1 0 1,-1-1-1,1 1 1,-1 0-1,1 0 1,-1-1 0,0 1-1,1-1 1,-1 1-1,1 0 1,-1-1-1,0 1 1,1-1 0,-1 1-1,0-1 1,0 1-1,1-1 1,-1 1-1,0-1 1,0 1 0,0-1-1,1 0 1,-1 1-1,0-2 1,4-33 1224,-4 26-1024,2-11 149,2 0-1,-1 1 1,2-1 0,1 1 0,15-36-1,-18 49-327,0-1-1,0 1 1,0 0-1,1 0 0,0 0 1,0 1-1,1-1 1,-1 1-1,1 0 0,0 0 1,1 1-1,-1-1 1,1 1-1,0 1 0,0-1 1,0 1-1,0 0 1,1 0-1,-1 1 0,13-4 1,-15 6-52,0 0 1,0 0 0,0 0-1,0 0 1,-1 1-1,1-1 1,0 1 0,0 0-1,0 0 1,-1 0-1,6 3 1,-8-3-18,0-1 1,1 1-1,-1 0 0,0 0 1,0-1-1,0 1 0,0 0 1,-1 0-1,1 0 0,0 0 0,0 0 1,-1 0-1,1 0 0,0 1 1,-1-1-1,1 0 0,-1 0 1,1 0-1,-1 0 0,0 1 1,0-1-1,1 0 0,-1 1 0,0-1 1,0 0-1,0 0 0,0 1 1,0-1-1,-1 0 0,1 0 1,0 1-1,-1-1 0,1 0 1,-1 0-1,1 0 0,-1 1 0,1-1 1,-1 0-1,0 0 0,0 1 1,-9 12-40,0-1-1,-1 0 1,-1-1 0,0 0 0,0-1 0,-15 10 0,-6 7 81,32-28-34,1 1 0,-1-1 0,0 1 0,0-1-1,0 1 1,1-1 0,-1 1 0,0 0 0,1-1 0,-1 1 0,0 0 0,1 0 0,-1-1 0,1 1 0,-1 0 0,1 0 0,0 0 0,-1 0 0,1 0 0,0-1 0,-1 1 0,1 0 0,0 0 0,0 0 0,0 0 0,0 0 0,0 2 0,2-1-11,0-1 0,0 1 0,0 0 0,0-1 0,0 1 0,0-1 0,0 0 0,1 0 0,4 2 0,7 3-2,7 5 16,1 0-36,0 0 0,1-2 0,30 9 0,-47-16 33,0-1 0,0 0 0,0 0 0,1 0 0,-1 0 1,0-1-1,0 0 0,1-1 0,-1 1 0,0-1 1,1 0-1,-1-1 0,0 1 0,0-1 0,0-1 1,-1 1-1,1-1 0,10-7 0,-9 2 27,-4 4 123,11 9 180,3 5-300,1 2 0,15 12 0,-21-15-32,0 0 0,0 0 0,1-2 1,0 1-1,0-2 0,20 8 0,-26-12-108,-1-1 0,1 1 0,-1-1 0,1 0 0,0-1 0,-1 1-1,1-1 1,0-1 0,-1 1 0,1-1 0,8-3 0,-12 4-95,0-1 1,0-1 0,0 1 0,0 0-1,0-1 1,0 1 0,0-1 0,0 0-1,-1 0 1,1 0 0,-1 0 0,0-1-1,1 1 1,-1-1 0,0 1 0,-1-1-1,1 0 1,0 0 0,-1 1 0,1-1-1,-1-1 1,0 1 0,0 0 0,0 0-1,0-4 1,1-22-276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22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11426,'-8'0'5498,"-4"5"-2250,-22 24-1127,-8 15-129,-8 37-680,-1 22-359,14 14-249,11 13-192,27-8-256,17-13-72,29-22-296,15-13-280,13-30-944,5-9-753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0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13563,'13'0'5185,"16"0"-3465,2 0-479,3 4-177,5 1-320,-3 3-696,-1 5-448,-13 0-1264,-8 0-2793</inkml:trace>
  <inkml:trace contextRef="#ctx0" brushRef="#br0" timeOffset="1">1 233 13395,'13'2'4937,"18"-2"-3641,9 0-704,9-7-272,8 7-408,-7-6-1656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0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49 190 14003,'-36'64'4777,"30"-57"-2665,2-8-1269,2-10-271,2 10-241,-1-14 85,1-1 0,1 1 0,1-1 0,0 1 0,1 0 0,0 0 0,1 0 0,1 1 0,9-20 0,-13 31-405,0 1 0,0 0 0,0 0 0,0 0 0,0 0 0,1 1 0,-1-1 0,0 0 0,1 0 0,0 1 0,-1-1 1,1 1-1,0-1 0,0 1 0,0 0 0,0 0 0,0 0 0,0 0 0,0 0 0,0 0 0,4 0 0,-3 1-12,0 0-1,0 0 1,1 0-1,-1 0 0,0 1 1,0 0-1,0 0 1,0 0-1,0 0 1,0 0-1,0 0 1,0 1-1,0-1 1,0 1-1,3 3 0,65 52-315,-54-41 163,1-1 1,1 0-1,0-2 0,1 0 0,30 14 0,-50-27 157,1 0 0,-1 1 0,0-1 0,1 0 0,-1 0-1,0 1 1,1-1 0,-1 0 0,1 0 0,-1 0 0,0 1 0,1-1 0,-1 0 0,1 0-1,-1 0 1,0 0 0,1 0 0,-1 0 0,1 0 0,-1 0 0,1 0 0,-1 0-1,0 0 1,1 0 0,-1 0 0,1-1 0,-1 1 0,0 0 0,1 0 0,-1 0 0,1 0-1,-1-1 1,0 1 0,1 0 0,-1-1 0,-3-14 246,-3-7-15,6 16-195,0-14 81,1 1 1,3-20-1,-3 33-132,0 0-1,1 0 1,-1 1 0,1-1-1,0 1 1,1-1 0,-1 1-1,1 0 1,0 0 0,1 0-1,4-6 1,-6 9-89,-1 0 0,1 0 1,0 1-1,-1-1 0,1 0 0,0 1 0,0-1 1,0 1-1,0 0 0,0-1 0,1 1 0,-1 0 1,0 0-1,1 0 0,-1 1 0,0-1 1,1 1-1,2-1 0,20 0-1842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0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4 162 13955,'-3'50'5297,"6"-60"-3881,4-9-263,-3-5-241,-2-2-376,1-7-720,-3 2-376,-11-6-1169,3 6 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0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46 12123,'-27'-46'5353,"58"51"-2057,3 0-1719,16-5-657,-4 0-272,1 2-632,-3-2-336,-9 5-1424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0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10890,'15'-95'3861,"-4"63"-1970,-11 32-1824,0-1 0,0 1-1,1 0 1,-1-1-1,0 1 1,0 0 0,1-1-1,-1 1 1,0 0-1,0-1 1,1 1-1,-1 0 1,0 0 0,1-1-1,-1 1 1,0 0-1,1 0 1,-1 0-1,0 0 1,1-1 0,-1 1-1,1 0 1,-1 0-1,0 0 1,1 0 0,-1 0-1,1 0 1,-1 0-1,0 0 1,1 0-1,-1 0 1,1 0 0,0 2 105,1-1 0,-1 1 0,0-1 0,1 1 0,-1-1 0,0 1 1,0 0-1,0 0 0,-1-1 0,1 1 0,0 0 0,-1 0 0,1 0 1,-1 0-1,1 0 0,-1 2 0,13 145 2443,-12-144-2589,0 0 1,0 0-1,1-1 0,0 1 0,0 0 1,0-1-1,0 1 0,1-1 0,-1 0 0,1 0 1,0 0-1,1 0 0,-1 0 0,1-1 0,-1 1 1,6 2-1,-6-4-26,-1 0 0,1-1 1,0 1-1,0-1 0,0 0 0,0 0 1,0 0-1,0 0 0,0 0 0,0-1 1,0 0-1,0 1 0,0-1 0,1 0 1,-1-1-1,0 1 0,0 0 0,0-1 1,0 0-1,0 0 0,0 0 0,0 0 1,0 0-1,0 0 0,4-4 0,-2 2-59,0 1-164,-1-1 0,1 1-1,-1-1 1,1-1 0,-1 1 0,0 0 0,0-1-1,-1 0 1,1 0 0,-1 0 0,0 0 0,0-1-1,0 1 1,3-9 0,5-13-2191,-1-4-2123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06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79 13803,'-28'-78'5513,"62"86"-3809,5-2-335,-3 1-529,-5-2-416,-15-5-464,2 1-368,-13 1-984,0 3-457</inkml:trace>
  <inkml:trace contextRef="#ctx0" brushRef="#br0" timeOffset="1">1 236 13483,'13'2'5209,"19"4"-3881,6-4-247,-9-2-377,-5-3-352,-1-2-840,-12-2-537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0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75 10706,'5'-75'4761,"-5"98"-1448,1 8-2425,-15-5-64,22-2-159,-3-4-217,9-4-288,3-5-56,7 2-96,-1-6-16,-4-7-208,19 0-208,-17-7-569,3-1-383,-7-5-152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0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13027,'12'8'5033,"7"5"-3825,20 6-208,5-2-528,-2-9-248,-1-2-960,-12-6-592</inkml:trace>
  <inkml:trace contextRef="#ctx0" brushRef="#br0" timeOffset="1">129 136 9442,'-88'65'4025,"98"-70"-1401,6 3-2608,7 0-216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09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14179,'21'-67'5361,"-5"87"-3897,10-12-711,12 3-385,2-7-408,6-9-1265,-2-2-423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1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 12179,'-15'3'5001,"-12"2"-3161,-11 19-808,-6 9-128,2 7-407,3 6-97,16 3-80,7-12-96,19-4-88,15-1-80,29-7-208,10-3-32,10-12-408,3-8-329,-2-6-807,-8-4-961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3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53 238 11258,'-38'67'4023,"33"-66"-335,2-10-1939,1-23-718,1 23-306,-1-13-42,0 0 1,2-1-1,1 1 1,4-30-1,-5 52-668,0-1 0,0 0 0,0 1 0,0-1 0,0 0 0,0 1 0,0-1 0,0 0 0,1 1 1,-1-1-1,0 1 0,0-1 0,1 0 0,-1 1 0,0-1 0,1 1 0,-1-1 0,0 1 0,1-1 0,-1 1 0,1-1 0,-1 1 0,1-1 0,-1 1 1,1 0-1,-1-1 0,1 1 0,-1 0 0,1-1 0,-1 1 0,1 0 0,0 0 0,-1 0 0,1-1 0,0 1 0,-1 0 0,1 0 0,0 0 1,-1 0-1,1 0 0,-1 0 0,1 0 0,0 0 0,-1 1 0,1-1 0,0 0 0,-1 0 0,1 0 0,-1 1 0,1-1 0,0 0 0,-1 1 0,1-1 1,-1 1-1,1-1 0,-1 0 0,1 1 0,-1-1 0,1 2 0,32 37 5,-27-30 27,3 2-53,1 0 1,0 0 0,1-1-1,0-1 1,15 11 0,-20-16-6,1 0 0,-1 0 1,1-1-1,-1 1 0,1-2 1,0 1-1,0-1 0,0 0 1,1 0-1,-1-1 0,15 1 1,-21-2 15,0 0 0,0 0 0,-1 0 0,1 0 0,0 0 0,0 0 0,0 0 0,0-1 0,0 1 0,0 0 0,0 0 0,0-1 0,0 1 0,0-1 0,0 1 0,-1-1 0,1 1 0,0-1 0,0 0 0,-1 1 0,1-1 0,0 0 0,-1 1 0,1-1 0,-1 0 0,1 0 0,-1 0 0,1 1 0,-1-1 0,1 0 0,-1 0 0,0 0 0,0 0 0,1 0 0,-1 0 0,0 0 0,0 0 0,0 0 0,0 0 0,0 0 0,0 0 0,0 0 0,0 0 0,-1 0 0,1-1 0,-2-6 108,-1 0-1,0 1 1,0-1 0,-6-10-1,6 11-4,-78-144 2138,80 151-2250,1-1 1,-1 0-1,1 0 0,-1 1 0,1-1 1,0 0-1,-1 0 0,1 1 1,0-1-1,0 0 0,-1 0 0,1 0 1,0 0-1,0 0 0,0 1 1,0-1-1,0-2 0,1 3-14,-1 0 1,0-1-1,0 1 0,1 0 0,-1-1 1,0 1-1,1 0 0,-1 0 0,0-1 0,1 1 1,-1 0-1,0 0 0,1-1 0,-1 1 1,1 0-1,-1 0 0,0 0 0,1 0 1,-1 0-1,1 0 0,-1 0 0,1 0 1,-1 0-1,1 0 0,34 7-1164,-27-5 957,-4-1 103,103 27-3590,139 54-1,-239-79 3805,0 0 0,-1 1-1,1 0 1,-1 0 0,0 1 0,0-1-1,0 1 1,5 6 0,-9-9-2,-1-1 1,0 1-1,0-1 0,0 1 1,0-1-1,0 1 1,0 0-1,0 0 1,0-1-1,0 1 0,-1 0 1,1 0-1,-1 0 1,0 0-1,1 0 1,-1 0-1,0 0 0,0 0 1,0 0-1,-1 0 1,1-1-1,0 1 1,-1 0-1,1 0 1,-1 0-1,1 0 0,-1 0 1,0-1-1,0 1 1,0 0-1,0-1 1,0 1-1,0 0 0,-1-1 1,-1 2-1,2-1 24,-1 0 0,0 0-1,-1 0 1,1-1 0,0 1-1,0 0 1,-1-1 0,1 0-1,-1 0 1,1 1 0,-1-2-1,0 1 1,1 0 0,-1 0-1,0-1 1,0 0 0,0 1-1,1-1 1,-1 0 0,0 0-1,0-1 1,1 1 0,-1 0-1,0-1 1,-3-1 0,1 0-3,0 1 0,1-2 0,0 1 0,-1 0 1,1-1-1,0 0 0,0 0 0,0 0 0,1 0 0,-1-1 0,1 1 1,0-1-1,-5-6 0,4 2-47,0-1 1,0 1-1,1 0 1,0-1-1,1 0 1,0 0-1,0 0 1,1 0-1,0 0 0,1 0 1,0-10-1,0 18-98,0-1-1,0 1 0,0-1 0,0 1 0,1 0 0,-1-1 1,0 1-1,1-1 0,-1 1 0,1 0 0,0 0 0,-1-1 1,1 1-1,0 0 0,0 0 0,0-1 0,0 1 1,0 0-1,0 0 0,0 0 0,0 0 0,0 1 0,0-1 1,0 0-1,1 0 0,-1 1 0,0-1 0,1 1 0,-1-1 1,0 1-1,1-1 0,-1 1 0,1 0 0,-1 0 1,0 0-1,1 0 0,-1 0 0,3 0 0,4 1-542,0 0-1,0 0 1,0 1 0,0 0-1,11 5 1,23 9-2538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10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10930,'8'4'4953,"20"1"-1680,-1-5-1929,11-1-695,-3-3-153,-7 1-536,0 5-553,-15-2 489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1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46 367 11058,'-7'-1'10435,"3"-10"-8590,-3-7-1365,3 7-359,0 2-42,0-1 0,1 0 0,0 0 0,0 0 0,1 0 0,0 0 0,1-1 0,0 1 0,1 0 0,0-1 0,2-12 0,1 6 14,1 1 0,1 0 0,1 0 0,0 0-1,11-19 1,-15 30-77,1 0-1,0 0 0,1 0 0,-1 0 0,1 1 0,-1-1 0,1 1 0,1 0 0,-1 0 0,1 1 0,-1-1 0,1 1 0,0 0 0,0 0 1,0 1-1,1-1 0,-1 1 0,12-2 0,-16 3-17,1 1 1,0-1-1,0 1 1,-1 0 0,1 0-1,0 0 1,-1 0-1,1 0 1,0 0-1,0 0 1,-1 1-1,1-1 1,0 1-1,-1-1 1,1 1 0,-1 0-1,1 0 1,-1-1-1,1 1 1,-1 0-1,1 0 1,2 3-1,-3-3-3,0 1 1,-1 0-1,1 0 0,0 0 0,-1 0 0,1 0 0,-1 0 0,1 0 0,-1 0 0,0 0 0,0 0 0,0 0 0,0 0 0,0 0 0,0 0 0,-1 3 0,-2 7-15,-1-1-1,1 0 0,-2 1 0,0-1 0,-7 12 0,-14 14 131,21-31-60,0 0-1,1 0 1,-1 0-1,1 1 1,1 0-1,-1 0 1,1 0-1,0 0 1,-3 12 0,6-17-15,0 1 0,1-1 1,-1 1-1,1-1 1,-1 1-1,1-1 1,0 1-1,0-1 1,0 0-1,0 1 0,0-1 1,0 0-1,0 0 1,1 0-1,0 0 1,-1 0-1,1 0 1,0 0-1,0-1 0,3 3 1,6 5 74,1-1 0,18 9 0,-19-11-80,5 3-54,-1-1 0,1-1 0,0-1 0,23 6 0,-28-9-587,-1-1-1,1-1 0,-1 0 0,20-1 1,-6-2-2012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1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56 12587,'33'-55'4961,"-43"89"-3209,-1 5-576,4 5 1,2-9-105,1-4-200,7-6-336,-2-7-128,12-2-232,7-5 16,1-3-128,10 2-16,-3-3-24,-6-2-208,-2-2-328,-9-6-344,-6-7-784,5 2-321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1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44 13507,'-88'-44'5273,"93"48"-3465,4-3-247,8-1-361,9 0-248,0-1-584,5 1-248,-5 1-640,-2 1-536,-1-4-1529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1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28 163 13499,'-27'59'5169,"53"-95"-3689,3 4 9,8-6-49,-11 1-104,-8 8-168,5 1-111,-16 15-281,-6 5-184,-1 10-248,-3 4-32,6 12-312,23 66-568,-18-35-256,-3-7-937,8-7-343,-8-11-489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12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69 12075,'-73'-44'4761,"89"42"-2993,10-4-1112,0-7-736,5 10-368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1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11947,'78'63'5190,"-68"-59"-2775,-7-9-1061,-5-14-198,1 13-632,0-10-38,2-1 0,-1 1 0,2-1 0,0 1-1,1-1 1,1 1 0,0 0 0,1 0 0,10-21 0,-12 31-464,-1 1 0,1-1 1,0 1-1,1 0 0,-1 0 1,1 0-1,0 1 0,0-1 0,1 1 1,-1 0-1,1 0 0,0 0 1,0 1-1,0 0 0,1 0 1,-1 0-1,1 0 0,-1 1 0,1 0 1,0 0-1,0 1 0,0 0 1,0 0-1,0 0 0,0 0 0,0 1 1,0 0-1,9 2 0,-14-2-45,0 0 1,0 0-1,0 0 0,0 0 0,0 0 0,0 0 0,0 1 0,0-1 0,0 1 1,0-1-1,0 0 0,0 1 0,0-1 0,0 1 0,0 0 0,-1-1 0,1 1 1,0 0-1,0 0 0,-1-1 0,1 1 0,0 0 0,-1 0 0,1 0 0,-1 0 0,1 1 1,0 0-11,-1 0 0,0 0 0,0 0 0,0-1 0,0 1 0,-1 0 0,1 0 0,0 0 0,-1 0 0,1-1 0,-1 1 0,0 0 0,-1 3 1,-6 7-79,1 0 0,-2-1 0,-11 14 1,13-18 99,0 2-12,-29 38 29,33-43-13,1 0 1,0 0 0,-1 0-1,1 1 1,1-1 0,-1 1 0,1 0-1,-1-1 1,0 8 0,2-10 1,1 0-1,-1 0 1,1-1 0,-1 1-1,1 0 1,-1 0-1,1-1 1,0 1 0,0-1-1,0 1 1,0 0 0,0-1-1,0 0 1,0 1 0,1-1-1,-1 0 1,0 1-1,1-1 1,-1 0 0,1 0-1,-1 0 1,1 0 0,0-1-1,-1 1 1,1 0 0,0-1-1,0 1 1,-1-1-1,4 1 1,3 1 8,1 0 0,0-1 0,0 0 1,15 0-1,-7-3 3,-1-1 1,1 0 0,-1-2 0,-1 0 0,1-1 0,-1 0 0,0-1 0,17-11-1,13-5 87,-44 23-87,0 0 0,0 0 0,0-1-1,0 1 1,0 0 0,0 0-1,0 0 1,0 0 0,0 0 0,0 0-1,0 0 1,0 0 0,0 1 0,0-1-1,0 0 1,0 1 0,0-1-1,0 0 1,0 1 0,0-1 0,0 1-1,-1 0 1,2 0 0,21 22 68,-12-11-50,1-1-153,-1-1 0,2 1 0,0-2 0,0 0 0,0-1 0,1 0-1,0-1 1,1 0 0,0-1 0,0-1 0,30 7 0,-41-12-234,-1 0 0,1 1 0,-1-1 0,1 0 0,0-1 0,-1 1 0,1-1 0,-1 0 0,0 1 0,1-2 1,-1 1-1,0 0 0,1-1 0,3-2 0,9-8-4389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1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52 13851,'-39'-49'4817,"73"48"-4337,-3-1-272,12 9-352,-14-7-544</inkml:trace>
  <inkml:trace contextRef="#ctx0" brushRef="#br0" timeOffset="1">85 60 11867,'-84'93'4873,"93"-88"-2529,19 8-1016,6-12-575,-3-2-145,8-9-1401,2-3-695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1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27 194 16452,'-12'98'6273,"29"-111"-4809,-19-13-216,0-10-615,-1-8-297,-7-7-624,10 9-489,-8-2-1183,2 9-745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14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15003,'42'-52'5921,"-11"39"-3944,15 9-225,-14 6-335,-4 8-473,-7 13-600,-10-2-80,-16 8-200,-3 7 48,-18-4-112,-6 4 8,-1-12-128,-2-11-136,15-3-336,4-7-288,21-6-2737,14 1 816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3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197 269 11242,'14'21'3712,"-14"-21"-3662,0 0 1,0 0-1,1 0 0,-1 0 1,0 0-1,0 0 0,0 0 1,0-1-1,0 1 0,1 0 1,-1 0-1,0 0 0,0 0 1,0 0-1,0 0 0,0-1 1,1 1-1,-1 0 0,0 0 1,0 0-1,0 0 0,0 0 1,0-1-1,0 1 0,0 0 0,0 0 1,0 0-1,0-1 0,0 1 1,0 0-1,0 0 0,0 0 1,0 0-1,0-1 0,0 1 1,0 0-1,0 0 0,0 0 1,0-1-1,0 1 0,0 0 1,0 0-1,0 0 0,0 0 1,0-1-1,-1 1 0,1 0 0,0 0 1,0 0-1,0 0 0,0 0 1,-1-1-1,-13-56 2614,6 26-2482,0-11 235,7 27-477,-2 0-1,0 0 0,-1 0 1,-8-19-1,11 30-39,-1 0-1,0 1 0,0 0 1,0-1-1,-1 1 0,1 0 1,-1 0-1,0 1 0,1-1 1,-1 0-1,0 1 0,-1 0 1,1-1-1,0 1 0,-1 0 1,1 1-1,-1-1 0,0 1 1,1 0-1,-1-1 0,-6 1 1,2-1-70,0 1 1,-1 1-1,1-1 1,-1 2-1,1-1 0,0 1 1,-1 0-1,-10 4 1,20-5 175,-1 0-1,0 0 1,0 0-1,0 0 1,1 0 0,-1 0-1,0 0 1,0 1-1,0-1 1,1 0 0,-1 0-1,0 0 1,0 1-1,0-1 1,0 0 0,0 0-1,0 0 1,1 1-1,-1-1 1,0 0 0,0 0-1,0 0 1,0 1-1,0-1 1,0 0 0,0 0-1,0 1 1,0-1-1,0 0 1,0 0 0,0 1-1,0-1 1,0 0-1,0 0 1,0 0 0,0 1-1,0-1 1,-1 0-1,1 0 1,0 1 0,0-1-1,0 0 1,0 0-1,0 0 1,0 0 0,-1 1-1,1-1 1,0 0-1,0 0 1,0 0 0,-1 0-1,1 0 1,0 1-1,0-1 1,0 0 0,-1 0-1,1 0 1,0 0-1,0 0 1,-1 0 0,1 0-1,0 0 1,0 0-1,-1 0 1,1 0-1,17 6 436,-16-6-439,36 5 542,0-1 0,1-2-1,65-5 1,-20 1-1380,-27 2-408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1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0 298 12987,'2'-4'5705,"1"-7"-2216,0-7-1161,1-11-575,-4-9-337,3-5-856,0-1-232,4 1-504,2 9-400,3 13-1072,-2 8-729,7 21-1208</inkml:trace>
  <inkml:trace contextRef="#ctx0" brushRef="#br0" timeOffset="1">137 64 12643,'22'16'2291,"28"27"0,-47-40-2101,-1-1 0,0 1 0,0 0 0,-1-1 0,1 1 0,0 0 0,-1 0 1,0 0-1,0 0 0,0 0 0,0 0 0,0 1 0,-1-1 0,1 0 0,-1 7 0,3 12 745,0-16-800,-1 1 0,1 0 0,0-1 0,0 0 0,1 0 0,0 0 0,0 0 0,0-1 0,1 1 0,0-1 0,0 0 0,0 0 1,1-1-1,-1 0 0,1 0 0,0 0 0,0-1 0,1 1 0,-1-2 0,1 1 0,-1-1 0,1 0 0,0 0 0,0 0 0,0-1 1,0 0-1,0-1 0,0 0 0,0 0 0,0 0 0,0-1 0,0 0 0,0 0 0,7-3 0,-10 3-103,-1-1 0,0 0 0,1 1 0,-1-1 0,0 0 0,0-1 0,-1 1 0,1 0 0,0-1 0,-1 0 0,0 0 0,1 1 0,-1-1 0,0-1 0,0 1 0,-1 0 0,1 0 0,-1-1 0,0 1 0,1-1 0,-1 1 0,-1-1 0,1 1 0,0-5 0,0-8-159,0 1-1,-1-1 1,-1 1-1,-3-18 1,4 16-1455,1 16 1451,-1 1 0,0-1-1,0 1 1,1 0 0,-1-1-1,0 1 1,1-1 0,-1 1-1,0 0 1,1-1 0,-1 1 0,1 0-1,-1 0 1,0-1 0,1 1-1,-1 0 1,1 0 0,-1 0-1,1-1 1,-1 1 0,1 0 0,-1 0-1,1 0 1,8-2-2551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1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82 13659,'-13'-81'5409,"23"92"-3136,-2-4-793,10 2-464,6-1-168,2-4-952,8 2-464,-8-7-1152,-3-3-825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1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51 255 12547,'-37'64'5617,"43"-74"-2136,-3-18-2257,-1-1-64,0-13-504,-2-5-488,-4-9-856,-2 1-624,-10 3-793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1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11130,'0'-3'9418,"36"-5"-7473,48 4-609,-34 4-240,14-1-728,-4-4-232,-2-5-824,-12 4-592,-22-1 640</inkml:trace>
  <inkml:trace contextRef="#ctx0" brushRef="#br0" timeOffset="1">22 221 14051,'6'2'5577,"6"-9"-3600,15-1-1241,12 8-72,4-3-664,1 8-624,1 6-977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1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16844,'0'-16'6465,"6"-17"-4857,17-9-263,-10-7-513,6 5-440,-6 2-920,4 10-448,4 19-1313,0 1-544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1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11266,'-27'10'5985,"-12"13"-5182,27-16-74,-12 11-239,1 0 0,1 2 0,0 1 0,2 0 0,-36 49 0,16-20 281,34-44-659,2 0-1,-1 0 0,1 1 1,0 0-1,-5 11 1,8-16-95,0 0 0,0 0 0,1 0 0,-1 0 0,1 0 0,0 0 0,-1 1 0,1-1 0,0 0 0,0 0 0,1 0 1,-1 0-1,0 1 0,1-1 0,-1 0 0,1 0 0,0 0 0,0 0 0,-1 0 0,1 0 0,1 0 0,-1 0 0,0-1 0,0 1 0,2 1 0,0 0-6,1 0-1,-1-1 0,1 1 0,-1-1 0,1 0 0,0 0 0,0 0 0,0-1 1,0 0-1,0 1 0,0-1 0,0 0 0,0-1 0,1 1 0,-1-1 1,0 0-1,1 0 0,-1 0 0,0-1 0,0 0 0,8-1 0,10-4 55,-1 0 0,40-19 0,-42 17-15,-2 2 201,1-2 0,-1 0-1,-1-1 1,1-1-1,-1-1 1,22-19-1,-38 30-219,1 0 0,-1 0 0,0 0-1,1 0 1,-1-1 0,0 1 0,0 0 0,1 0 0,-1 0-1,0 0 1,0-1 0,0 1 0,1 0 0,-1 0 0,0 0-1,0-1 1,0 1 0,0 0 0,1 0 0,-1-1-1,0 1 1,0 0 0,0 0 0,0-1 0,0 1 0,0 0-1,0-1 1,0 1 0,0 0 0,0 0 0,0-1 0,0 1-1,0 0 1,0-1 0,0 1 0,0 0 0,0 0-1,0-1 1,0 1 0,0 0 0,0 0 0,0-1 0,-1 1-1,1 0 1,0 0 0,0-1 0,0 1 0,0 0 0,-1 0-1,1 0 1,0-1 0,0 1 0,-1 0 0,1 0-1,0 0 1,0 0 0,-1-1 0,1 1 0,0 0 0,0 0-1,-1 0 1,1 0 0,0 0 0,-1 0 0,1 0 0,0 0-1,-1 0 1,-4 0-2861,26 5-1692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1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126 105 12051,'-60'-85'5270,"47"66"-503,12 24-3799,-3 10-252,1 0 1,0 1-1,1-1 1,1 21-1,0-22-654,1 1-1,-2-1 0,0 1 0,-7 25 0,2-22-20,4-10-25,-1 1 0,2-1 0,-1 1 0,1 0 0,-1 17-1,4-18 8,2-8-18,10-14-30,5-6-34,-9 16-316,1 0 0,0 0 0,0 1 0,0 1 0,0-1 0,1 2-1,-1-1 1,0 1 0,1 1 0,-1 0 0,1 0 0,14 4-1,7-2-2375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1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22 10842,'0'-7'5177,"-4"-6"-1944,1 12-1128,-7 4-9,1 16-576,2 4-391,-1 10-497,3 1-216,8-3-248,2-9-64,0-5-136,6 0-208,-7-13-720,-3 6-417,-1 4-919,-6-4-809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1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48 12507,'-39'-47'6857,"43"56"-4984,1 13-1649,6 31-488,-1-33-473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2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12 297 10218,'-2'-4'4945,"4"-12"-1064,1-5-2753,-1-18-688,1-7-120,-8-9-760,0 2-448,-5-9-3393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3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10482,'5'-2'1271,"0"-1"-1,0 0 0,0 0 1,0 0-1,0-1 0,4-4 1,42-49 443,-30 31-585,135-163 4099,-164 208-5212,1 0 0,1 0 0,0 1 0,-4 35 0,9-48-255,1 0 0,0 1 0,0-1 1,0 0-1,1 0 0,0 0 1,1 0-1,-1 0 0,1 0 1,1 0-1,-1 0 0,1-1 0,0 1 1,1-1-1,0 0 0,0 0 1,5 7-1,25 21-2242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2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93 13851,'-34'-63'5280,"33"62"-5028,1 1 1,-1-1 0,1 0-1,-1 0 1,1 0-1,-1 0 1,1 0 0,0 0-1,-1 0 1,1 0-1,0 0 1,0 0-1,0 0 1,0 0 0,0 0-1,0-1 1,6-2-37,-5 4 303,8-2-188,0-1 0,0 2 0,-1 0 0,1 0 0,0 0 0,0 1 0,0 1 0,16 1 0,-11 0-172,9 0-34,0 0 0,-1 2 1,38 12-1,-51-13-124,0 0 1,-1 0-1,1 1 1,-1 0-1,0 1 1,0 0-1,0 0 1,-1 1-1,0 0 1,0 0-1,11 13 1,-17-17 2,0-1 0,0 1 0,0 0 1,0 0-1,0-1 0,0 1 1,0 0-1,-1 0 0,1 0 0,-1 0 1,1 0-1,-1 0 0,0 0 1,0 0-1,0 0 0,0 0 0,0 0 1,0 0-1,0 0 0,-1 0 1,0 4-1,-1-2 4,0-1 1,0 1-1,0 0 0,-1-1 1,1 1-1,-1-1 0,0 0 0,0 0 1,-7 6-1,-3 0-4,0 0-1,0-1 0,-1 0 1,-23 9-1,22-12-118,-1 0-1,1 0 1,-1-2-1,-29 4 1,82-30-2371,-15 15 1981,0 1 1,0 1-1,0 1 0,1 1 1,45-3-1,-54 7 458,-1 0 0,1 0 0,0 1 0,0 1 0,0 1 0,-1 0 0,1 0-1,-1 1 1,0 1 0,0 0 0,12 8 0,-22-11 160,0 0 0,0 0 0,-1 0 0,1 0 1,-1 1-1,0-1 0,0 1 0,0-1 0,0 1 0,0 0 0,0 0 0,-1 0 0,1 0 0,-1 0 0,0 0 0,0 0 0,0 0 0,0 1 0,-1-1 0,1 0 1,-1 1-1,0-1 0,0 0 0,0 1 0,0-1 0,-1 0 0,1 1 0,-1-1 0,0 0 0,0 0 0,0 0 0,0 1 0,-1-1 0,1-1 0,-1 1 0,0 0 0,0 0 1,0 0-1,0-1 0,0 1 0,-1-1 0,1 0 0,-1 0 0,-4 3 0,4-2 32,-1-1 0,0 1 0,0-1 0,0 0 1,0-1-1,0 1 0,-1-1 0,1 0 0,0 0 0,-1 0 0,1 0 0,-1-1 0,-7 0 0,8 0-102,0-1 0,1 0-1,-1 0 1,1-1-1,-1 1 1,1-1 0,-1 0-1,1 0 1,0 0-1,0 0 1,0 0-1,0-1 1,0 1 0,1-1-1,-1 0 1,1 0-1,-4-5 1,3 3-75,-1 0-1,1-1 1,0 1 0,0-1 0,1 1-1,0-1 1,0 0 0,0 0 0,-1-11-1,3 14-32,0 1-1,0 0 1,0 0-1,0 0 0,0 0 1,0 0-1,1 0 1,-1 0-1,1 0 0,0 0 1,0 0-1,-1 0 1,1 0-1,1 0 1,-1 0-1,0 1 0,0-1 1,0 0-1,1 1 1,-1-1-1,1 1 0,0-1 1,-1 1-1,1 0 1,0 0-1,0 0 0,-1 0 1,1 0-1,0 0 1,0 0-1,0 1 1,0-1-1,3 0 0,4-1-470,0 1 0,0 0 0,0 1-1,0 0 1,1 0 0,-1 1-1,12 2 1,28 6-2546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2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115 238 11354,'-4'3'475,"1"1"0,0 0-1,0-1 1,0 1-1,0 0 1,-2 5 0,5-8-436,0-1 0,0 0 1,0 1-1,0-1 0,0 0 1,0 1-1,-1-1 0,1 0 1,0 1-1,0-1 0,0 0 1,1 1-1,-1-1 0,0 0 1,0 1-1,0-1 0,0 0 1,0 1-1,0-1 0,0 0 1,1 1-1,-1-1 0,0 0 1,0 1-1,0-1 0,1 0 1,-1 0-1,0 1 0,0-1 1,1 0-1,20 4 665,-12-5-495,0 0 1,0-1 0,0 0 0,15-5-1,-21 6-115,1-1 0,0 1 0,0-1-1,-1 0 1,1 0 0,-1 0-1,0 0 1,1 0 0,-1-1 0,0 1-1,0-1 1,4-6 0,-7 8-27,1 0 0,-1-1 0,0 1 0,0 0 0,0-1 0,0 1 1,0-1-1,0 1 0,0 0 0,-1-1 0,1 1 0,0 0 0,-1 0 0,1-1 1,-1 1-1,0 0 0,1 0 0,-1 0 0,0-1 0,0 1 0,1 0 0,-1 0 0,0 0 1,0 0-1,0 0 0,0 1 0,-2-2 0,-35-25 1088,33 24-990,-38-22 813,31 20-859,1 0-1,1-1 1,-1-1 0,1 0-1,0 0 1,1-1 0,0 0-1,0 0 1,-13-16 0,21 22-135,0 1 1,1 0 0,-1 0 0,0 0 0,0 0 0,1-1 0,-1 1-1,0 0 1,1-1 0,-1 1 0,1 0 0,0-1 0,-1 1 0,1-1 0,0 1-1,0-1 1,0 1 0,0 0 0,0-1 0,0 1 0,0-1 0,1 1 0,-1-1-1,0 1 1,1 0 0,0-1 0,-1 1 0,1 0 0,-1 0 0,1-1 0,0 1-1,0 0 1,0 0 0,0 0 0,0 0 0,0 0 0,0 0 0,0 0 0,0 0-1,0 0 1,1 1 0,-1-1 0,0 0 0,1 1 0,-1-1 0,0 1-1,1-1 1,-1 1 0,0 0 0,1-1 0,1 1 0,9-2-347,0 1 1,-1 0 0,1 0-1,0 1 1,16 2-1,43 9-1533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23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100 306 11546,'-7'24'3340,"7"-22"-1750,2-5-171,4-43 826,-6 25-2294,-2 0-1,0 0 1,-1 1 0,-2-1-1,0 1 1,-9-23-1,8 26-772,-2 0 0,0 0 0,-1 1 0,-14-19-1,21 33 593,2 1 174,0 0 1,-1 0 0,1 1-1,-1-1 1,1 0 0,-1 1-1,1-1 1,-1 0 0,1 1-1,-1-1 1,0 1-1,1-1 1,-1 1 0,0-1-1,1 1 1,-1 0 0,0-1-1,0 1 1,-1-1 0,2 1-464,2 1-61,0-1 1210,0 1 1,0-1-1,-1 1 1,1 0-1,0 0 1,0 0-1,0 0 1,-1 0-1,3 1 0,13 7 333,-7-6-825,-1-1 1,1 0-1,-1-1 1,1 0 0,0-1-1,-1 0 1,1 0-1,0-1 1,-1 0-1,15-4 1,-22 4-118,0 1 0,1-1 0,-1 1 0,0-1 0,1 1 0,-1 0 0,0 0 0,1 0-1,-1 0 1,0 1 0,1-1 0,-1 0 0,0 1 0,1 0 0,-1 0 0,0-1 0,0 1 0,0 0 0,0 1 0,0-1 0,0 0 0,0 1 0,0-1-1,0 1 1,-1-1 0,1 1 0,-1 0 0,1 0 0,-1 0 0,0 0 0,1 0 0,0 2 0,-1 0 10,0 0 1,0 0 0,-1 0-1,1 0 1,-1 0 0,0 1-1,0-1 1,0 0 0,0 0-1,-1 0 1,0 0-1,0 0 1,0 0 0,0 0-1,-1 0 1,0 0 0,-3 6-1,-1-1 4,0 0 0,-1 0 0,0-1 0,0 0 0,-11 8 0,32-22-46,0 1 0,0 0 0,0 0 1,0 2-1,1 0 0,0 0 0,-1 2 0,1-1 1,0 2-1,23 2 0,-37-2 10,0 0 1,0 0-1,0 1 1,0-1-1,0 0 1,-1 1-1,1-1 1,0 0-1,0 1 0,0-1 1,0 1-1,-1 0 1,1-1-1,0 1 1,0 0-1,-1-1 0,1 1 1,0 0-1,-1 0 1,1 0-1,-1-1 1,1 1-1,-1 0 1,0 0-1,1 0 0,-1 0 1,0 0-1,0 0 1,1 0-1,-1 0 1,0 0-1,0 0 0,0 0 1,0 0-1,0 0 1,0 0-1,-1 0 1,1-1-1,0 1 1,0 0-1,-1 0 0,1 0 1,-1 2-1,-2 2 46,1 1 0,-1-1-1,1 0 1,-2 1 0,1-1-1,-5 5 1,0-1 17,-4 8 93,-2-1-1,0-1 1,-1 0 0,0-1-1,-1-1 1,-35 23-1,65-35-3062,7-2 607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23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14427,'0'10'5513,"-3"4"-3792,-2 16-505,-8 4-352,5 5-224,-8 2-472,8-4-416,1-8-1048,1-11-512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2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0 1 7354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2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12971,'-10'12'2094,"0"0"0,-14 24 0,8-5-1321,-13 33 0,-2 4 281,28-63-930,1-1 1,0 0 0,-1 0-1,0 0 1,0 0-1,0-1 1,-8 7 0,2-1 1162,11-11-1273,1 1 1,0 0-1,0-1 0,0 1 1,0 0-1,0 0 0,0 1 1,1-1-1,-1 1 0,0 0 1,0 0-1,0 0 0,6 0 1,-5 0 0,16 1-38,0 0 0,-1 1 0,0 1 0,23 6 1,-36-7-127,0-1 1,0 0 0,0 0 0,0-1 0,0 0 0,-1 0-1,1 0 1,0-1 0,0 1 0,0-1 0,0-1 0,0 1-1,-1-1 1,1 0 0,-1-1 0,8-3 0,8-6-668,-2-1 1,35-28 0,-23 15 534,7-9 60,-36 32 269,1 1 0,-1-1 0,0 1 0,0-1 0,-1 0 0,1 0 0,0 0 0,-1 0 0,0 0 0,1 0 0,0-7 0,-12 31 2526,9-16-2351,-1 6 52,0 0-1,1 0 0,0 0 0,0 0 1,2 13-1,0-21-253,-1 0 0,1 0 0,-1 0 0,1-1 0,0 1 0,0 0 0,0-1 0,1 1 0,-1 0 0,0-1 0,1 0 0,0 1 0,0-1 0,0 0 0,0 0 0,0 0 0,0 0 0,0 0 0,0-1 0,1 1 0,-1 0 0,1-1 0,-1 0 0,1 0 0,4 2 0,0-1-4,1 0-1,-1-1 1,1 1-1,0-2 1,-1 1-1,1-1 1,0 0-1,-1 0 1,1-1-1,0 0 1,-1-1-1,1 0 1,-1 0-1,0 0 1,1-1-1,-1 0 1,0 0-1,9-7 1,-9 5-489,0 0 0,0 0 1,-1-1-1,0 0 0,0 0 0,0 0 1,-1-1-1,0 0 0,0 0 0,5-10 0,3-11-4250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2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12859,'8'2'4897,"16"-2"-3169,4-2-920,8 1-216,-2-4-111,-2 0-1074,-3 5-639</inkml:trace>
  <inkml:trace contextRef="#ctx0" brushRef="#br0" timeOffset="1">118 46 10402,'-43'40'3745,"69"-47"-3377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27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9 270 12435,'6'4'512,"0"0"0,1-1 0,-1 1 1,0-1-1,1-1 0,0 1 1,11 1-1,-13-3-363,0-1 1,0 0 0,0-1-1,-1 1 1,1-1-1,0 0 1,0 0-1,-1 0 1,1-1 0,-1 1-1,1-1 1,7-5-1,-9 5-52,39-25 689,-41 26-761,0 0-1,0 0 1,1 0 0,-1 0 0,0 0 0,0 0 0,0 0-1,-1-1 1,1 1 0,0 0 0,0 0 0,-1-1 0,1 1 0,-1-1-1,1 1 1,-1-1 0,1 1 0,-1-1 0,0 1 0,0-1-1,0 1 1,0-1 0,0 1 0,0-1 0,0 1 0,0-1 0,-1 1-1,0-3 1,-2-2 82,0 1-1,-1-1 0,1 1 1,-1 0-1,0 1 1,-1-1-1,1 1 0,-1-1 1,-5-3-1,-55-33 774,47 31-599,1 0-1,-19-16 1,35 25-265,-1 0-1,1-1 1,0 1 0,-1 0-1,1-1 1,0 1-1,0-1 1,0 0-1,0 1 1,0-1 0,0 0-1,0 0 1,1 0-1,-1 1 1,1-1 0,-1 0-1,1 0 1,0-3-1,0 4-47,0 0-1,0-1 0,1 1 0,-1-1 0,1 1 1,0 0-1,-1-1 0,1 1 0,0 0 1,-1 0-1,1 0 0,0 0 0,0-1 1,0 1-1,0 0 0,0 1 0,1-1 0,-1 0 1,0 0-1,0 0 0,0 1 0,1-1 1,-1 0-1,0 1 0,1 0 0,-1-1 1,3 0-1,26-2-1434,-2-2-395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2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13203,'96'-29'5537,"-95"55"-2912,-1 1-961,4 12-728,-4-5-264,4-4-544,3-4-264,-5-10-1184,-1 0-616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2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33 250 12115,'-1'0'25,"-31"22"4098,34-30-2299,15-17-524,11-14 245,-1-2 1,-3 0 0,31-69-1,-55 109-1520,0 1 0,0 0 0,0-1 0,0 1 0,0 0 0,0-1 0,0 1 0,1-1 0,-1 1 0,0 0 0,0 0 0,0-1 0,1 1 0,-1 0 0,0-1 0,1 1 0,-1 0 0,0 0 0,0-1 0,1 1 0,-1 0 0,1 0 0,-1 0 0,0 0 0,1-1 0,-1 1 0,0 0 0,1 0 0,-1 0 0,0 0 0,1 0 0,-1 0 0,1 0 0,-1 0 0,1 0 0,13 11 377,14 29-263,-23-31-85,25 40-299,-21-32-628,1 0-1,1 0 1,0-1-1,2 0 0,25 25 1,-9-16-1509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3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1545 75 14363,'-59'-74'5473,"81"80"-4104,4 4-481,19-5-728,2 3-720,-9-3-1593</inkml:trace>
  <inkml:trace contextRef="#ctx0" brushRef="#br0" timeOffset="1">1 374 15387,'57'-1'5730,"78"-1"-4386,37 1 296,65 1 209,10 0-417,13 1-616,-3 2-416,-63 1-728,-32 2-352,-74-1-920,-39 0-641,-43-3-399,-22-6 143,-22 1 369,-18-2-905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30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13443,'-2'0'5217,"7"0"-3161,7 3-567,7-1-281,14 6-144,7-1-672,1 1-200,8-2-624,1 1-552,0-7-1176,6-7-1393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31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10690,'26'68'12331,"-26"-72"-9867,7-13-1079,-4-9-177,2-18-904,3-1-456,0 12-928,0 6-593,1 25-831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3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 9130,'18'41'4716,"-18"-41"-4622,0 0 1,0 0-1,0 0 1,0 0-1,0-1 1,0 1-1,1 0 1,-1 0-1,0 0 1,0-1-1,0 1 1,0 0-1,0 0 1,0 0-1,0 0 1,0 0-1,1-1 1,-1 1-1,0 0 1,0 0-1,0 0 1,0 0 0,0 0-1,1 0 1,-1 0-1,0-1 1,0 1-1,0 0 1,0 0-1,1 0 1,-1 0-1,0 0 1,0 0-1,0 0 1,1 0-1,-1 0 1,0 0-1,0 0 1,0 0-1,0 0 1,1 0-1,-1 0 1,0 0-1,0 0 1,0 0-1,1 1 1,-1-1-1,0 0 1,0 0-1,0 0 1,0 0-1,0 0 1,1 0 0,-1 0-1,0 1 1,0-1-1,0 0 1,0 0-1,0 0 1,0 0-1,0 1 1,1-1-1,-1 0 1,0 0-1,4-17 55,-3 15 376,1-7-265,1 0 0,0-1-1,1 1 1,0 1 0,1-1-1,0 1 1,0-1 0,0 1 0,1 1-1,1-1 1,8-8 0,-14 16-237,0-1 0,0 1 1,0 0-1,-1 0 0,1-1 1,0 1-1,0 0 0,0 0 1,0 0-1,0 0 0,0 0 1,0 0-1,-1 0 0,1 0 1,0 0-1,0 1 0,0-1 1,0 0-1,0 0 0,-1 1 1,1-1-1,0 1 0,0-1 1,0 0-1,-1 1 0,1 0 1,0-1-1,0 2 0,22 21 315,-17-17-303,-1-1 27,2 3-45,1 0 0,0-1 0,17 13 0,-24-19 0,1 0 0,-1 0 0,1 0 0,-1-1 0,0 1 0,1 0 1,-1-1-1,1 1 0,0-1 0,-1 1 0,1-1 0,-1 0 0,1 1 1,0-1-1,-1 0 0,1 0 0,-1 0 0,1-1 0,0 1 0,-1 0 1,1 0-1,-1-1 0,1 1 0,0-1 0,-1 0 0,0 1 0,1-1 1,-1 0-1,1 0 0,-1 0 0,0 0 0,1 0 0,0-2 0,2-1 56,0 0-1,0-1 0,0 0 0,-1 0 0,0 0 0,0 0 0,0-1 0,-1 1 0,0-1 0,0 0 0,0 1 1,-1-1-1,1 0 0,-1 0 0,-1 0 0,1-9 0,-1 4-32,4-35-660,-3 45 475,-1-1 0,0 1 0,1-1 0,-1 1 0,1-1 0,-1 1 0,1 0 0,0-1 0,-1 1-1,1 0 1,0-1 0,0 1 0,0 0 0,0 0 0,0 0 0,0 0 0,1 0 0,-1 0 0,0 0 0,0 0 0,1 1 0,-1-1 0,0 0 0,2 0 0,20-1-2628</inkml:trace>
  <inkml:trace contextRef="#ctx0" brushRef="#br0" timeOffset="1">512 269 11346,'-3'-12'5298,"5"-9"-1434,-1-3-1703,8-4-737,0-1-256,-12-7-752,8 9-488,0 4-1352,3 8-832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3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13651,'12'41'7886,"-11"-32"-7495,1 1 0,-2-1 1,1 1-1,-2 14 0,0-12-192,-1 0 0,0 0 0,-1 0 0,0 0 0,-1-1 0,-11 23 0,-1-4-12,-24 32 0,18-29-63,22-32-120,0-1-1,-1 1 1,1-1 0,0 1-1,-1-1 1,1 1 0,0-1-1,-1 1 1,1-1-1,-1 0 1,1 1 0,0-1-1,-1 1 1,1-1 0,-1 0-1,0 0 1,1 1-1,-1-1 1,1 0 0,-1 0-1,1 1 1,-1-1 0,1 0-1,-1 0 1,0 0-1,0 0 1,1 0-2,0-1-1,0 1 1,0-1 0,0 1-1,0 0 1,0-1 0,0 1-1,0 0 1,0-1 0,0 1-1,0 0 1,0-1 0,1 1-1,-1 0 1,0-1 0,0 1-1,0 0 1,1-1 0,-1 1-1,0 0 1,0 0 0,1-1-1,-1 1 1,0 0 0,0 0-1,1-1 1,-1 1 0,0 0-1,1 0 1,-1 0 0,0 0-1,1 0 1,-1-1 0,1 1-1,-1 0 1,0 0 0,1 0-1,-1 0 1,0 0 0,1 0-1,0 0 1,5-2 3,0 1-1,0-1 0,0 1 1,0 0-1,0 1 1,8-1-1,26-2-52,-13-1-1294,1 1 0,36 0 0,-31 1-1219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3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12363,'1'0'433,"0"0"0,1 1 0,-1-1 1,0 1-1,0-1 0,1 1 0,-1 0 1,0 0-1,0-1 0,0 1 0,0 0 1,0 0-1,0 0 0,0 0 0,0 0 1,-1 0-1,1 0 0,0 0 0,0 0 0,0 3 1,0-1-118,0 0 0,0 0 0,-1 0 1,0 0-1,1 0 0,-1 0 0,0 0 0,-1 6 1,0 2-47,-2 1 0,0 0 1,-6 16-1,2-8-9,3-7-65,0-1 1,-1 0-1,0 0 0,-1 0 1,-13 18-1,5-22 83,10-6-87,14-1-92,272 7-884,-280-8 652,0 0-82,-1 1 1,0-1 0,1 0-1,-1 0 1,0 0-1,0 0 1,1 0 0,-1 0-1,0 0 1,0-1 0,1 1-1,-1 0 1,0-1-1,0 1 1,0-1 0,1 1-1,-1-1 1,0 1-1,2-3 1,1 3-2013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33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66 9386,'4'-14'1465,"2"-16"3259,-6 29-4599,0 0-1,1 0 1,-1 0 0,0 0-1,1 0 1,-1 1-1,1-1 1,-1 0 0,1 0-1,0 0 1,-1 1-1,1-1 1,0 0-1,-1 1 1,1-1 0,0 0-1,0 1 1,0-1-1,0 1 1,-1 0 0,1-1-1,0 1 1,0-1-1,0 1 1,0 0-1,1 0 1,30-4 1008,-28 4-1025,0 0-1,0 1 0,0 0 1,-1 0-1,1 0 0,0 1 1,0-1-1,0 1 0,-1 0 1,1 0-1,-1 0 0,4 4 1,-5-5-66,0 1 1,0 0-1,0-1 1,-1 1-1,1 0 1,-1 0-1,1 0 1,-1 1 0,0-1-1,0 0 1,0 0-1,0 1 1,0-1-1,0 1 1,-1-1-1,1 0 1,-1 1-1,0-1 1,0 1 0,0-1-1,0 1 1,0 2-1,-2 5 29,0-1-1,-1 0 1,0 0 0,-1 0-1,0-1 1,0 1 0,-1-1-1,0 0 1,0 0 0,-11 12-1,-7 4 229,-43 37 1,57-54-174,-6 10 240,14-17-334,1 0 1,0 0 0,0 0 0,-1 1 0,1-1-1,0 0 1,0 0 0,0 0 0,-1 0 0,1 1-1,0-1 1,0 0 0,0 0 0,-1 1-1,1-1 1,0 0 0,0 0 0,0 1 0,0-1-1,0 0 1,0 0 0,0 1 0,0-1 0,0 0-1,0 0 1,0 1 0,0-1 0,0 0-1,0 1 1,0-1 0,0 0 0,0 0 0,0 1-1,0-1 1,0 0 0,0 0 0,0 1 0,0-1-1,0 0 1,1 0 0,-1 1 0,0-1-1,0 0 1,0 0 0,0 1 0,1-1 0,-1 0-1,0 0 1,22 4-118,0 1-1,-1 1 0,0 1 0,0 0 1,-1 2-1,25 13 0,-43-20 55,4 1-130,36 15-951,-39-17 903,0 0-1,-1-1 0,1 1 0,0 0 1,0-1-1,0 0 0,0 0 0,-1 0 1,1 0-1,0 0 0,0 0 1,4-2-1,3-5-1237,-5-5-136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3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12899,'12'0'5033,"7"-3"-3337,11 1-400,5-1-311,3 0-353,7 3-1024,-9 2-576,-2 4-1865</inkml:trace>
  <inkml:trace contextRef="#ctx0" brushRef="#br0" timeOffset="1">503 247 14123,'-2'-1'6121,"-6"-9"-3024,1-3-608,-6-16-817,7-9-504,6-1-752,0-5-360,6 10-872,-1 6-392,5 17-1049,8 11-471,3 7-849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34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44 11690,'1'1'327,"0"-1"-1,0 1 0,0 0 0,0-1 0,0 1 0,0 0 0,-1 0 0,1 0 1,0 0-1,-1 0 0,1 0 0,-1 0 0,1 0 0,-1 0 0,1 0 0,-1 0 1,0 1-1,1-1 0,-1 1 0,0 0-58,0 1 0,0-1 0,0 0 1,-1 0-1,1 1 0,-1-1 0,1 0 0,-1 0 1,-1 3-1,-1 2 107,-1-1 1,1 0 0,-1 0 0,-1 0-1,-7 8 1,6-6-81,-1-1 0,0-1 0,0 1 0,-1-1 0,0-1 0,0 1 0,0-1 0,-1-1 0,1 1 0,-1-2 0,0 1 0,-18 4 0,17-7-96,0 0-1,0-1 0,0 0 1,0-1-1,0 0 0,0 0 1,0-1-1,1 0 1,-15-6-1,21 7-173,0 0 1,0-1-1,0 1 1,0-1-1,0 1 1,1-1 0,-1 0-1,0 0 1,1 0-1,0-1 1,0 1-1,0 0 1,0-1-1,0 0 1,0 1-1,0-1 1,1 0-1,-1 0 1,1 0-1,0 0 1,0 0-1,0 0 1,0 0-1,1-1 1,-1 1 0,1 0-1,0 0 1,0 0-1,0-1 1,0 1-1,1 0 1,-1 0-1,3-6 1,-2 3-72,1 0 1,0 1 0,1-1 0,-1 1 0,1 0-1,0 0 1,1 0 0,-1 0 0,1 0 0,0 1-1,0-1 1,1 1 0,-1 0 0,1 0-1,0 1 1,0-1 0,0 1 0,0 0 0,0 1-1,7-3 1,-7 3-255,0 1-1,1-1 1,-1 1-1,0 0 1,0 1-1,0-1 1,0 1-1,1 0 1,-1 1-1,0-1 1,0 1-1,1 0 1,-1 0-1,0 0 1,6 3-1,19 13-4445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59:35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13435,'-67'5'5713,"62"21"-3256,5 6-1217,0-6-192,-8 0-624,6-5-400,-1-5-1216,3 2-728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0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13635,'0'7'588,"1"-2"-63,-1 0 0,1 0 0,0 0 1,0 1-1,0-2 0,3 7 0,-3-10-394,0 1 0,0 0 0,0-1 0,1 1 0,-1-1 0,0 1-1,1-1 1,-1 1 0,1-1 0,0 0 0,-1 0 0,1 0-1,0 0 1,0 0 0,-1 0 0,1-1 0,0 1 0,0 0 0,4 0-1,4 0 106,1 1-1,0-2 0,0 1 0,0-1 0,0-1 0,-1 0 1,1-1-1,0 0 0,19-6 0,-25 6-191,1 0 1,-1 0-1,0 0 0,0 0 1,0-1-1,0 0 0,0 0 0,0 0 1,-1-1-1,0 0 0,0 1 1,0-2-1,0 1 0,0 0 1,-1-1-1,0 1 0,0-1 1,0 0-1,-1 0 0,4-10 0,-5 13-11,-1-1 1,0 1-1,0-1 0,0 1 0,0-1 0,0 1 0,0-1 0,-1 1 0,1 0 0,-1-1 0,0 1 0,1-1 0,-1 1 0,0 0 0,-1 0 0,1 0 1,0 0-1,-1-1 0,1 2 0,-3-4 0,-4-3 128,0-1 1,-1 1-1,-11-7 1,17 12-108,-58-37 610,38 25-255,-38-29 0,59 43-388,1-1 1,-1 1-1,0-1 1,1 0-1,-1 1 1,1-1-1,-1 0 1,1 0-1,0 0 0,0 0 1,0 0-1,0 0 1,0-1-1,0-2 1,1 3-17,0 1 0,0 0 0,1 0 0,-1-1 0,1 1 0,-1 0 1,1 0-1,-1 0 0,1 0 0,0-1 0,0 1 0,-1 0 0,1 0 0,0 1 0,0-1 1,0 0-1,0 0 0,0 0 0,0 0 0,0 1 0,1-1 0,-1 1 0,0-1 1,0 1-1,0-1 0,1 1 0,-1 0 0,0-1 0,0 1 0,1 0 0,1 0 0,28-4-234,0 1 0,1 2 0,59 5 0,51 11-2064,-77-6 885,76 1 0,-128-11 1440,0 1 137,1 0 0,20 3 0,-31-3-96,-1 1 0,0-1 0,0 0 0,0 1 0,0-1 0,0 1 0,0 0-1,0 0 1,0 0 0,0 0 0,-1 0 0,1 0 0,0 0 0,0 1 0,-1-1 0,1 1-1,-1-1 1,1 1 0,-1-1 0,0 1 0,0 0 0,0 0 0,2 3 0,-3-3 28,0 1 0,0 0 0,0-1 0,0 1 0,0 0 0,0-1 0,-1 1-1,0-1 1,1 1 0,-1 0 0,0-1 0,0 0 0,0 1 0,-1-1 0,1 1 0,-1-1 0,1 0 0,-1 0 0,0 0 0,0 0 0,-2 2 0,-5 4 244,1 0 0,-1-1 1,-16 10-1,21-15-228,0 1 0,0-1 1,0 0-1,0 0 0,-1-1 1,1 1-1,-1-1 0,1 0 1,-1 0-1,1 0 1,-1-1-1,-8 0 0,11 0-98,0-1-1,0 1 1,0-1-1,0 0 0,0 1 1,0-1-1,0 0 1,0-1-1,0 1 1,0 0-1,1 0 1,-1-1-1,0 1 0,1-1 1,-1 1-1,1-1 1,0 0-1,-1 0 1,1 1-1,0-1 1,0 0-1,0 0 1,0 0-1,1 0 0,-1 0 1,0 0-1,1-1 1,-1-2-1,0 3-67,1 0 0,-1 0 0,1 1 0,0-1 0,0 0 0,-1 0 0,1 0 0,0 0 0,1 0 0,-1 0 0,0 0 0,0 1-1,1-1 1,-1 0 0,1 0 0,0 0 0,-1 1 0,1-1 0,0 0 0,0 1 0,0-1 0,0 0 0,1 1 0,-1-1 0,0 1 0,0 0 0,1 0 0,-1-1 0,1 1-1,0 0 1,1-1 0,2 0-303,0 1 1,-1-1-1,1 1 0,0 0 0,0 0 0,-1 1 0,1-1 0,0 1 0,0 0 0,9 2 0,26 4-2232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3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9450,'4'3'267,"1"1"1,0 0-1,0-1 1,0 0-1,0 0 1,1 0-1,-1-1 1,1 0-1,0 0 0,-1 0 1,1-1-1,0 1 1,0-1-1,0-1 1,0 1-1,0-1 1,0 0-1,0-1 0,6 0 1,6-2 72,-1-1-1,-1 0 1,1-1 0,0-1-1,25-13 1,-39 18-227,0 0 1,0-1 0,0 0-1,0 1 1,-1-1-1,1 0 1,-1-1-1,0 1 1,1 0-1,-1-1 1,0 1-1,2-4 1,-3 4-2,0 0 0,-1 0 0,1 0 0,0-1 0,-1 1 0,0 0 0,0 0 0,1 0 0,-1 0 0,0 0 0,-1-1 0,1 1 0,0 0 0,-1 0 0,1 0 0,-1 0 0,1 0 0,-1 0-1,0 0 1,-2-3 0,-1-3 224,-1 1-1,0 0 0,-1 0 0,1 1 1,-1-1-1,0 1 0,-1 0 0,0 1 1,-9-7-1,-78-41 2183,44 26-1363,48 26-1112,0 0 1,-1 0 0,1-1-1,1 1 1,-1-1-1,0 1 1,0-1-1,0 0 1,-2-3-1,4 5-46,0 0 0,0 0 0,0 0 0,0-1 0,0 1 0,0 0 0,0 0 0,0-1 0,0 1 0,0 0 0,0 0 0,0-1 0,0 1 0,0 0 0,0 0 0,0 0 0,0-1 0,0 1 0,0 0 0,1 0 0,-1-1 0,0 1 0,0 0 0,0 0 0,0 0 0,0 0 0,1-1 0,-1 1 0,0 0 0,0 0 0,0 0 0,0 0 0,1 0 0,-1-1 0,1 1 0,18-4-359,7 2-802,0 2 1,0 1-1,0 0 0,0 2 0,47 12 0,-42-1-2248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0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48 12323,'2'-14'3923,"1"-19"1472,-3 33-5366,0 0 0,0 0 0,0 0 0,0 0-1,0 0 1,0 0 0,0 0 0,0 0 0,0 0-1,0 0 1,0 0 0,0 0 0,0 0-1,0 0 1,0 0 0,0 1 0,-1-1 0,1 0-1,0 0 1,0 0 0,0 0 0,0 0 0,0 0-1,0 0 1,0 0 0,0 0 0,0 0 0,0 0-1,0-1 1,0 1 0,0 0 0,-1 0 0,1 0-1,0 0 1,0 0 0,0 0 0,0 0-1,0 0 1,0 0 0,0 0 0,0 0 0,0 0-1,0 0 1,0 0 0,0 0 0,0 0 0,0 0-1,0 0 1,0 0 0,0-1 0,-9 22 1414,-83 205-313,91-222-1148,0 1 0,-1-1 1,0 0-1,0 0 0,0 0 1,0-1-1,-1 1 0,1 0 1,-1-1-1,0 1 0,0-1 1,0 0-1,-1 0 0,1 0 1,-7 3-1,47-34-2040,-26 22 1799,1 1-1,-1 0 1,1 0-1,0 1 1,1 1-1,-1 0 1,0 0-1,1 1 0,0 1 1,-1 0-1,1 1 1,24 3-1,246 38-409,-271-39 767,0 1 0,0 1 0,18 7 0,-28-10-52,0-1 1,0 1-1,-1 0 0,1 0 1,-1 0-1,1 1 0,-1-1 1,1 0-1,-1 1 0,0-1 1,1 1-1,-1-1 1,1 3-1,-1-3 4,-1 0 0,0 1 1,0-1-1,1 0 0,-1 0 0,0 0 0,0 0 0,0 0 1,-1 0-1,1 0 0,0 1 0,0-1 0,-1 0 0,1 0 1,0 0-1,-1 0 0,1 0 0,-1 0 0,1 0 1,-1 0-1,0 0 0,1-1 0,-1 1 0,0 0 0,-1 1 1,-1 1 68,1-1-1,-1 0 1,0 1 0,-1-1 0,1-1 0,0 1 0,0 0 0,-1-1 0,1 1-1,-1-1 1,0 0 0,1 0 0,-1-1 0,0 1 0,1-1 0,-1 1 0,0-1 0,1-1-1,-1 1 1,0 0 0,0-1 0,1 0 0,-1 0 0,1 0 0,-1 0 0,-4-2 0,0 0 4,1-1 1,0 0-1,0 0 0,0 0 1,0-1-1,0 1 1,1-2-1,0 1 1,0-1-1,0 0 1,-5-8-1,8 8-79,-1 0 0,1 0 0,1-1 0,-1 1 0,1-1-1,0 0 1,1 0 0,-1 0 0,1 0 0,0-10 0,1 15-49,0 0 1,0 1-1,1-1 1,-1 0-1,0 0 1,1 0-1,-1 0 1,1 1-1,-1-1 1,1 0-1,0 0 1,0 1-1,0-1 1,0 1-1,0-1 1,0 1-1,0-1 1,2-1-1,-1 2-21,0 0 0,0 0-1,0 1 1,0-1 0,0 0-1,0 1 1,0-1 0,0 1-1,0 0 1,0 0 0,0 0-1,1 0 1,-1 0 0,0 0-1,0 0 1,0 1 0,0-1-1,0 1 1,0-1 0,2 2-1,5 2-319,0 0 0,-1 0 1,0 1-1,0 0 0,-1 1 0,1 0 0,9 10 0,21 23-3663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0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27 289 9450,'-15'18'1480,"4"-6"1651,26-38-488,143-218 2962,-151 233-5222,12-20 816,-19 31-1170,1 0 0,-1-1-1,0 1 1,0 0 0,0-1 0,0 1-1,0 0 1,0 0 0,1-1 0,-1 1-1,0 0 1,0-1 0,0 1-1,1 0 1,-1 0 0,0 0 0,0-1-1,1 1 1,-1 0 0,0 0 0,0 0-1,1-1 1,-1 1 0,0 0-1,1 0 1,-1 0 0,0 0 0,1 0-1,-1 0 1,0 0 0,1 0 0,-1 0-1,0 0 1,1 0 0,-1 0-1,0 0 1,1 0 0,-1 0 0,0 0-1,0 0 1,1 0 0,-1 0 0,0 1-1,1-1 1,-1 0 0,0 0 0,0 0-1,1 1 1,-1-1 0,0 0-1,0 0 1,1 0 0,-1 1 0,0-1-1,0 0 1,0 1 0,1-1 0,-1 0-1,0 0 1,0 1 0,0-1-1,0 0 1,0 1 0,0-1 0,0 0-1,0 1 1,0-1 0,0 1 0,6 34 354,2 47 0,-7-53-1006,2-1-1,1 1 0,10 36 0,-4-29-1484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0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12339,'-54'9'5713,"65"-9"-1600,6 2-1873,13-5-807,9-1-225,-1 1-728,4 3-192,-4 0-280,1 0-280,-5 2-992,-8-1-793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05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62 15803,'65'-43'5168,"-65"43"-5122,0 0 0,0 0-1,0-1 1,0 1 0,0 0-1,1 0 1,-1 0 0,0 0-1,0 0 1,0 0 0,0 0-1,1 0 1,-1 0 0,0 0-1,0 0 1,0 0 0,0 0-1,1-1 1,-1 1 0,0 0-1,0 0 1,0 1 0,1-1-1,-1 0 1,0 0 0,0 0-1,0 0 1,0 0 0,1 0-1,-1 0 1,0 0 0,0 0 0,0 0-1,0 0 1,0 0 0,1 1-1,-1-1 1,0 0 0,0 0-1,0 0 1,0 0 0,0 0-1,0 0 1,0 1 0,1-1-1,-1 0 1,0 0 0,-1 14 996,-7 17-408,7-29-479,-4 16-85,-1-1 1,0 0-1,-1 0 1,-1-1-1,0 0 1,-2 0-1,1-1 1,-19 22-1,18-25-138,8-10 23,1 0 0,0 0 0,0-1 0,-1 1 0,1 0-1,-1-1 1,0 1 0,1-1 0,-1 1 0,0-1 0,0 0-1,0 0 1,0 0 0,-3 1 0,2-4-900,8-2 327,10-5-350,5 3 116,6-2-449,0-1-1,0-1 1,-1-2-1,0 0 1,24-17-1,-6 0 132,33-26 1570,-54 38 1812,28-30 0,-27 26 875,-23 21-3054,1 0 1,-1 0 0,0 0-1,0 0 1,0 0-1,0 0 1,0 0-1,0-1 1,0 1-1,0 0 1,0 0 0,1 0-1,-1 0 1,0 0-1,0 0 1,0 0-1,0 0 1,0 0-1,0 0 1,0 0 0,0 0-1,1 0 1,-1 0-1,0 0 1,0 1-1,0-1 1,0 0 0,0 0-1,0 0 1,0 0-1,0 0 1,0 0-1,1 0 1,-1 0-1,0 0 1,0 0 0,0 0-1,0 0 1,0 0-1,0 0 1,0 1-1,0-1 1,0 0-1,0 0 1,0 0 0,0 0-1,0 0 1,0 0-1,0 0 1,0 0-1,0 1 1,0-1 0,0 0-1,0 0 1,0 0-1,0 0 1,0 0-1,0 0 1,0 0-1,0 0 1,0 1 0,-6 17 702,-2-2-596,-1 0-1,-1-1 1,0 0 0,-16 17-1,15-21-162,2 1-1,0 1 1,0-1 0,1 1-1,0 0 1,2 1-1,-8 18 1,15-32-1,-1 1 1,1-1-1,-1 1 0,1-1 1,0 1-1,-1-1 0,1 0 1,0 1-1,-1-1 0,1 0 1,0 0-1,-1 1 0,1-1 1,0 0-1,0 0 0,-1 0 1,1 0-1,0 0 0,-1 0 1,1 0-1,0 0 0,0 0 1,-1 0-1,1-1 0,0 1 1,1-1-1,23-3-388,0 1 106,1 0-1,-1 2 0,1 1 1,27 3-1,54-1-272,-94-3 648,-1-1-1,0 0 1,1 0-1,-1-1 1,0-1-1,19-8 1,-28 10 44,0 1 1,-1-1-1,1 0 1,0 1-1,-1-1 1,0-1-1,1 1 1,-1 0 0,0 0-1,0-1 1,0 1-1,-1-1 1,1 0-1,1-4 1,12-42 1470,-15 44-1364,1 0 1,0 0-1,0 0 1,0 1-1,0-1 1,1 0-1,0 1 1,0-1-1,0 1 1,0 0-1,1 0 0,0-1 1,0 2-1,0-1 1,0 0-1,5-4 1,-7 8-190,0 0 1,0-1 0,0 1 0,0 0 0,0 0-1,0 0 1,0 0 0,-1-1 0,1 1 0,0 1-1,0-1 1,0 0 0,0 0 0,0 0-1,0 0 1,0 1 0,0-1 0,-1 0 0,1 1-1,0-1 1,0 0 0,0 1 0,-1-1-1,1 1 1,0 0 0,-1-1 0,1 1 0,0 0-1,0 1 1,23 27-68,-15-17 64,12 12-1453,44 40 0,-34-37-938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0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15691,'13'4'6058,"21"-2"-4090,10-2-680,21-8-327,5-7-481,10 6-1217,-2 0-591,-21 1-1408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0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14195,'46'0'5505,"-41"0"-3400,3-8-833,-10-15-376,4-7-184,6-11-712,-5 0-368,1-4-816,-4 4-568,-10 7-585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06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25 11482,'-2'-5'9194,"44"-5"-7913,45 1-233,-50 9-712,18 3-328,-19-3-984,-2 3-617</inkml:trace>
  <inkml:trace contextRef="#ctx0" brushRef="#br0" timeOffset="1">1 189 10986,'3'2'5786,"22"4"207,7-3-4353,10-6-816,12 3-47,-8-8-785,10 5-433,3 1-1031,-7-6-744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0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12843,'108'36'10418,"-112"-38"-7657,1-22-1001,-2-11-312,4-8-832,1-14-296,8 11-480,5 12-496,3 21-1144,12 13-825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07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13691,'4'67'7382,"-3"-71"-7058,0 0 1,1 0 0,-1 0-1,1 0 1,0 0 0,0 1 0,0-1-1,0 1 1,6-7 0,7-12 576,9-37 274,-16 37-897,-8 22-274,0-1 1,0 1 0,0 0-1,0-1 1,1 1-1,-1-1 1,0 1 0,0 0-1,0-1 1,1 1-1,-1-1 1,0 1 0,1 0-1,-1-1 1,0 1-1,1 0 1,-1 0 0,0-1-1,1 1 1,-1 0-1,0 0 1,1-1 0,-1 1-1,1 0 1,-1 0-1,1 0 1,-1 0 0,0 0-1,1 0 1,-1 0-1,1 0 1,-1 0 0,1 0-1,-1 0 1,1 0-1,-1 0 1,1 0 0,-1 0-1,0 0 1,1 0-1,-1 0 1,1 1 0,-1-1-1,0 0 1,1 0-1,-1 1 1,1-1 0,-1 0-1,0 0 1,1 1-1,-1-1 1,0 0 0,0 1-1,1-1 1,-1 1 0,23 29 47,-14-18-30,-4-6-10,44 48-1,-46-51-7,-1-1-1,1 1 1,0-1 0,0 1-1,0-1 1,0 0 0,0-1-1,0 1 1,1 0 0,-1-1-1,1 0 1,-1 0 0,1 0-1,-1 0 1,1 0-1,5-1 1,-8 0 18,1-1-1,0 0 1,-1 1-1,1-1 0,-1 0 1,0 0-1,1 0 1,-1 0-1,0-1 1,1 1-1,-1 0 1,0 0-1,0-1 1,0 1-1,0-1 1,0 1-1,-1-1 1,1 1-1,0-1 1,0-2-1,10-34 471,-7 8-214,-3 19-218,1 0 0,0 1 0,0-1 1,6-13-1,-7 22-89,0-1 0,0 0 1,1 1-1,-1-1 0,1 1 1,0-1-1,0 1 0,0 0 0,0 0 1,0 0-1,0 0 0,0 0 1,1 0-1,-1 0 0,1 1 0,0 0 1,-1-1-1,1 1 0,0 0 1,4-1-1,19-2-1512,0 0 0,0 2 0,0 1 1,37 4-1,-61-3 1535,0-1-1,-1 1 1,1 0 0,-1 0 0,1 1 0,0-1 0,-1 0 0,1 0 0,-1 1-1,1-1 1,-1 1 0,1-1 0,-1 1 0,1 0 0,-1 0 0,1-1-1,-1 1 1,2 2 0,-2 0 169,0 0 0,0 0 0,-1 1 1,1-1-1,-1 0 0,0 1 0,0-1 0,0 0 0,-1 6 0,1-7-164,-8 93 1132,8-93-1090,0 1-1,0-1 1,0 1-1,0-1 0,0 1 1,1-1-1,-1 1 1,1-1-1,-1 1 1,1-1-1,0 0 1,0 1-1,0-1 1,1 0-1,-1 0 0,0 0 1,1 1-1,-1-2 1,1 1-1,0 0 1,0 0-1,0 0 1,0-1-1,0 1 1,0-1-1,0 0 0,0 1 1,0-1-1,1 0 1,-1 0-1,0-1 1,1 1-1,-1 0 1,1-1-1,-1 1 1,1-1-1,-1 0 0,5 0 1,5-1-55,-1 0 1,0 0-1,0-1 1,0-1-1,0 0 1,0 0-1,15-7 1,-24 8-50,2 1-270,1-1 0,-1 0 0,0 0 0,0 0 0,-1 0 0,1-1 0,0 0 0,-1 1 0,0-1 1,1-1-1,4-5 0,6-13-2849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0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134 114 15003,'-24'-92'5641,"53"98"-4472,2-4-97,-2-4-336,2-4-416,-5-4-472,3 7-352,-9-4-960,-14 6-505,-6 9-1504</inkml:trace>
  <inkml:trace contextRef="#ctx0" brushRef="#br0" timeOffset="1">28 119 8826,'-11'4'4321,"-4"4"-840,14-2-1393,22-4-464,11-2-335,9 0-761,4-5-320,-4 5-1224,-12-3-793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3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96 10610,'1'-1'222,"1"1"-1,-1 0 0,0 0 0,0 0 1,0 0-1,0 0 0,1 0 1,-1 0-1,0 1 0,0-1 1,0 0-1,0 1 0,0-1 1,0 0-1,0 1 0,0-1 0,0 1 1,0 0-1,0-1 0,0 1 1,0 0-1,0 0 0,0-1 1,0 1-1,-1 0 0,1 0 1,0 0-1,-1 0 0,1 0 0,-1 0 1,1 0-1,-1 0 0,1 0 1,-1 1-1,0-1 0,0 0 1,1 0-1,-1 2 0,0 0-92,-1-1 0,1 0-1,-1 0 1,1 0 0,-1 1-1,0-1 1,0 0 0,0 0 0,0 0-1,0 0 1,-1 0 0,1 0-1,0-1 1,-1 1 0,0 0 0,1-1-1,-1 1 1,0-1 0,-2 2-1,-1 0 134,0 0-1,-1 0 0,1-1 0,-1 1 1,1-1-1,-1 0 0,0-1 1,0 0-1,0 0 0,0 0 0,0 0 1,-12-2-1,15 1-163,1 0 0,-1-1 1,0 0-1,1 1 0,-1-1 1,1 0-1,-1 0 0,1-1 0,-1 1 1,1-1-1,0 1 0,0-1 0,0 1 1,0-1-1,0 0 0,0 0 0,0 0 1,0 0-1,1-1 0,-1 1 0,1 0 1,0-1-1,-1 1 0,1-1 0,0 1 1,1-1-1,-1 1 0,0-1 1,1 0-1,-1-5 0,0 3-71,1 0 0,0 0 0,0-1 0,0 1-1,1 0 1,-1 0 0,1 0 0,0 0 0,1 0 0,0 0 0,-1 0 0,1 1 0,1-1-1,-1 0 1,6-7 0,-6 9-135,1 0-1,0 0 1,-1 1 0,1-1-1,0 0 1,1 1-1,-1 0 1,0 0-1,1 0 1,-1 0 0,1 1-1,-1-1 1,1 1-1,0 0 1,0 0-1,0 0 1,0 0 0,0 1-1,-1-1 1,1 1-1,7 1 1,29 4-2030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1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10114,'5'23'8400,"-7"19"-5172,-1-17-1753,3-3-774,-1-4-132,1 1 0,0-1-1,5 29 1,-3-41-506,-1 0 0,1 0 1,0-1-1,0 1 1,1 0-1,0-1 1,0 0-1,0 1 1,1-1-1,-1-1 1,1 1-1,0 0 1,0-1-1,10 8 0,-4-6-175,1 0-1,0 0 0,-1-1 0,2 0 1,-1-1-1,0 0 0,1-1 0,0-1 1,0 0-1,-1 0 0,1-1 0,0 0 1,1-1-1,-1-1 0,0 0 0,-1 0 0,14-4 1,-23 4-85,1 0 1,0 1 0,0-2-1,0 1 1,0 0-1,-1-1 1,1 1 0,0-1-1,-1 0 1,0 1 0,1-1-1,-1-1 1,0 1-1,0 0 1,0 0 0,0-1-1,-1 1 1,1-1 0,1-3-1,11-22-2634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1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13091,'3'-5'5433,"9"1"-3177,10 4-975,11 4-129,11 2-592,3-3-296,6 6-552,-15-6-464,-1 7-1000,-12 3-1521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1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15195,'8'0'5890,"15"0"-4282,11 1-320,12-1-392,7-3-400,9-4-640,-8-1-432,-14 8-1448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13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45 301 12523,'-42'53'4493,"42"-54"-4441,0 1 1,0 0-1,0 0 0,0 0 1,0 0-1,0 0 1,0 0-1,0 0 1,0-1 733,0 1-734,0 0 1,0 0-1,0 0 1,-1 0-1,1 0 1,0 0-1,0 0 1,0 0-1,0 0 0,0 0 1,0 0-1,0 0 1,0 0-1,0 0 1,0 0-1,0 0 0,0 0 1,-1 0-1,1 0 1,0 0-1,0 0 1,0 0-1,0 0 0,0 0 1,0 0-1,0 0 1,0 0-1,0 0 1,3-14 1189,8-17-181,32-58 727,69-123 646,-112 212-2420,0 0 0,0-1 1,0 1-1,0 0 0,0 0 0,1-1 0,-1 1 0,0 0 0,0 0 0,0 0 0,0-1 0,0 1 1,1 0-1,-1 0 0,0 0 0,0-1 0,0 1 0,1 0 0,-1 0 0,0 0 0,0 0 0,1 0 1,-1-1-1,0 1 0,0 0 0,1 0 0,-1 0 0,0 0 0,0 0 0,1 0 0,-1 0 0,0 0 0,0 0 1,1 0-1,-1 0 0,0 0 0,0 0 0,1 0 0,-1 0 0,0 0 0,0 0 0,1 1 0,-1-1 1,0 0-1,0 0 0,1 0 0,-1 0 0,0 0 0,0 1 0,0-1 0,1 0 0,-1 0 0,0 0 1,0 1-1,0-1 0,0 0 0,1 0 0,5 17 120,-4-12-67,31 99 49,-24-74-1067,0 0 0,2-1 1,0-1-1,28 47 0,-15-41-2258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13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26 164 14075,'-8'-5'5865,"-8"-1"-3264,14-2-833,23 0-688,5 1-423,25 1-769,12 4-537,18 13-1319,9 1-1121</inkml:trace>
  <inkml:trace contextRef="#ctx0" brushRef="#br0" timeOffset="1">580 224 15163,'13'83'6386,"-21"-101"-3922,8-8-880,-8-14-319,-2-24-705,17 16-344,-4-1-800,2 8-416,11 30-1305,-8 1-536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1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179 327 13891,'2'7'5809,"-7"-7"-3128,3-4-697,1 3-672,-3-6-335,-14-30-609,-21-46-216,18 33-680,5-1-481,-7 6-1103,-4 4-497,2 27-1255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731 87 14523,'-23'-86'5473,"33"89"-4192,5 4-297,11-7-368,3 0-256,7 0-544,1 0-264,-11 0-768,-2 1-505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1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 12459,'-11'-2'5321,"-1"0"-3201,25 2-663,7 0-161,27 4-576,2 0-144,-2 3-584,-3 1-576,3 3-1640,-3 1-3490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1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15923,'3'68'4623,"-2"-64"-3066,-2-14 716,1 6-1680,0-10-66,1 0 0,1 0 0,4-21-1,-5 28-441,1 0-1,0 0 0,0 1 1,0-1-1,1 1 0,0 0 1,1 0-1,7-11 0,-11 16-77,1 1 0,-1-1 0,1 1 0,-1 0 0,1-1-1,-1 1 1,1 0 0,-1-1 0,1 1 0,-1 0 0,1 0-1,-1 0 1,1-1 0,-1 1 0,1 0 0,0 0 0,-1 0-1,1 0 1,-1 0 0,1 0 0,0 0 0,-1 0 0,1 0 0,-1 0-1,1 1 1,-1-1 0,1 0 0,0 0 0,-1 0 0,1 1-1,-1-1 1,1 0 0,-1 1 0,1-1 0,-1 0 0,0 1 0,1-1-1,-1 1 1,1-1 0,-1 1 0,0-1 0,1 1 0,-1-1-1,0 1 1,1 0 0,16 33 74,-11-22-55,2 2-37,2 1 1,0-2-1,0 1 1,1-1-1,15 12 1,-20-19 1,0 0 0,1-1 0,0 0 0,0-1 0,0 1 0,1-1 0,-1 0 0,1-1 0,0 0 0,0 0 0,0-1 0,9 1 0,-16-2 11,-1-1 0,1 0 0,0 0 0,0 0 0,-1 0 0,1 0 0,0 0 0,0 0 0,0 0 0,-1 0 0,1-1 0,0 1 0,0 0 0,0 0 0,-1-1 0,1 1 0,0 0 0,-1-1 0,1 1 0,0-1 1,-1 1-1,1-1 0,-1 1 0,1-1 0,0 1 0,-1-1 0,1 0 0,-1 1 0,0-1 0,1 0 0,-1 1 0,0-1 0,1 0 0,-1-1 0,1-30 138,-1 16-82,2 4-36,1-1 0,0 1 1,1 0-1,1 0 0,0 0 0,0 1 0,1-1 0,10-13 1,-11 18-371,1-1 1,-1 2-1,1-1 1,1 1-1,-1 0 1,1 0-1,12-8 1,3 4-1974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1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12339,'25'87'4469,"-25"-87"-4411,0 0 0,0-1 1,0 1-1,0 0 1,0 0-1,0 0 1,0 0-1,0 0 0,0 0 1,0-1-1,0 1 1,0 0-1,0 0 1,1 0-1,-1 0 1,0 0-1,0 0 0,0 0 1,0-1-1,0 1 1,0 0-1,0 0 1,1 0-1,-1 0 0,0 0 1,0 0-1,0 0 1,0 0-1,0 0 1,1 0-1,-1 0 0,0 0 1,0 0-1,0 0 1,0 0-1,0 0 1,1 0-1,-1 0 1,0 0-1,0 0 0,0 0 1,0 0-1,0 0 1,0 0-1,1 0 1,-1 0-1,0 1 0,0-1 1,0 0-1,0 0 1,0 0-1,0 0 1,0 0-1,1 0 0,-1 0 1,0 1-1,6-24 1420,0 3-553,4 3-175,-7 10-493,1 1 1,-1 0-1,0-1 1,-1 1-1,1-1 1,1-9-1,4-76 2516,-9 91-2742,1 1-1,0-1 1,0 0 0,0 1 0,0-1-1,0 0 1,0 0 0,1 1 0,-1-1-1,0 0 1,0 1 0,0-1 0,1 0-1,-1 1 1,0-1 0,1 1 0,-1-1-1,0 0 1,1 1 0,-1-1 0,1 1-1,-1-1 1,1 1 0,-1-1 0,1 1-1,0-1 1,-1 1 0,1 0 0,-1-1-1,1 1 1,0 0 0,-1 0 0,1-1-1,0 1 1,-1 0 0,1 0 0,0 0-1,0 0 1,-1 0 0,1 0 0,0 0-1,-1 0 1,1 0 0,0 0-1,-1 0 1,1 0 0,0 1 0,-1-1-1,2 1 1,5 2 1,-1 0 0,0 0 0,-1 1 1,9 6-1,-7-5-16,12 9-22,66 51 12,-77-59-11,-1 1 1,0 0 0,-1 1-1,1-1 1,-2 1 0,1 0 0,-1 1-1,7 13 1,-11-19-4,0 0 1,-1-1-1,1 1 1,0 0-1,-1-1 0,0 1 1,1 0-1,-1 0 1,0-1-1,-1 1 1,1 0-1,0 0 0,-1-1 1,1 1-1,-1 0 1,0-1-1,0 1 0,-2 3 1,0-2-2,0 1 1,0-1 0,0-1-1,0 1 1,-1 0-1,1-1 1,-1 0 0,0 1-1,-7 3 1,-2 0-14,-1 0-1,1-1 1,-1-1 0,0 0 0,-29 6 0,35-10-30,0 1 1,-1-2 0,1 1 0,-11-2 0,18 2 4,0-1 1,0 0 0,0 0-1,0 0 1,0 0-1,1 0 1,-1 0 0,0-1-1,0 1 1,0 0-1,0 0 1,0-1 0,1 1-1,-1 0 1,0-1 0,0 1-1,0-1 1,1 1-1,-1-1 1,0 1 0,1-1-1,-1 0 1,0 1-1,1-1 1,-1 0 0,1 1-1,-1-1 1,1 0 0,-1 0-1,1 0 1,0 1-1,-1-1 1,1 0 0,0 0-1,0 0 1,0 0-1,0 0 1,-1 1 0,1-1-1,0 0 1,0 0 0,1 0-1,-1 0 1,0 0-1,0 0 1,0 0 0,1 1-1,-1-1 1,0 0-1,1 0 1,-1 0 0,0 1-1,2-2 1,0-2-190,1 0 0,1 0 0,-1 1 1,0-1-1,1 1 0,0 0 0,-1 0 0,1 0 0,0 0 0,1 1 1,-1 0-1,0 0 0,8-3 0,63-18-2303,-72 22 2384,24-5-1455,1 1 0,37-2 0,-63 7 1645,1 0 1,0 1 0,0-1 0,0 1 0,0 0-1,0 0 1,0 0 0,-1 0 0,1 0 0,0 1 0,-1-1-1,1 1 1,-1-1 0,3 4 0,22 11 1339,-6-9-732,1-1 0,-1-1 0,1-1 0,1-1 0,-1-1 0,0-1 0,25-2 0,-43 1-718,0 0 0,0-1 0,0 0 0,1 0 0,-1 0 0,0-1 0,0 1 1,-1-1-1,1 0 0,0 0 0,-1 0 0,1-1 0,-1 1 0,1-1 0,-1 0 0,0 0 0,0 0 0,0 0 0,-1 0 1,1-1-1,-1 1 0,3-6 0,0-6-1519,-6-7-246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34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33 12875,'44'-32'5529,"-85"43"-2792,-11 5-777,4 14-560,2-6-304,23 4-559,15-1-169,23-9-400,13-1-136,19-11-160,10-4-137,8-10-159,-8-6-144,-18 3-352,-7-4-168,-14 7-561,-2 5-79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16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84 14675,'-23'-47'5489,"65"37"-4432,-1-1-137,6 4-392,-4 2-368,-13 2-912,1 3-441</inkml:trace>
  <inkml:trace contextRef="#ctx0" brushRef="#br0" timeOffset="1">1 128 13275,'4'0'4977,"14"0"-3793,13-2-216,34 0-384,3 2-463,2 0-1658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1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68 344 13179,'-9'5'1267,"-2"-2"0,1 1 1,-16 2-1,25-6-1201,1 0 0,-1 0 0,1 0 1,-1 0-1,1 0 0,-1-1 0,1 1 0,-1 0 0,1 0 0,-1-1 1,1 1-1,0 0 0,-1 0 0,1-1 0,-1 1 0,1 0 0,0-1 1,-1 1-1,1-1 0,0 1 0,0 0 0,-1-1 0,1 1 1,0-1-1,0 1 0,0-1 0,-1 1 0,1-1 0,0 1 0,0-1 1,0 1-1,0 0 0,0-1 0,0 1 0,0-1 0,0 1 1,0-1-1,0 1 0,0-1 0,0 1 0,1-2 0,5-27 1100,-2 17-584,4-69 1538,4-19-665,-10 91-1352,0 0 0,1 0 0,0 0 0,1 0 0,-1 1 0,1 0 0,1-1 0,7-9 1,-10 15-92,0 0 0,1 1 0,0-1 0,-1 0 1,1 1-1,0-1 0,0 1 0,1 0 0,-1 0 1,0 0-1,1 1 0,-1-1 0,1 1 0,-1 0 0,1 0 1,0 0-1,0 0 0,-1 1 0,1-1 0,0 1 1,0 0-1,0 0 0,-1 0 0,1 1 0,0 0 1,7 1-1,-10-1-24,0-1 1,0 1-1,0 0 0,0-1 1,0 1-1,0 0 0,0 0 1,-1-1-1,1 1 1,0 0-1,0 0 0,-1 0 1,1 0-1,0 0 0,-1 0 1,1 0-1,-1 0 0,1 1 1,-1-1-1,0 0 1,0 0-1,1 0 0,-1 0 1,0 1-1,0-1 0,0 0 1,0 0-1,0 0 0,0 1 1,0-1-1,-1 0 1,1 0-1,0 0 0,-1 2 1,-1 2-15,0 0 0,0-1 1,0 1-1,0 0 0,-1-1 1,-5 8-1,2-3 51,0-1 0,-1 0 0,0 0 0,-1-1 0,1 0 0,-1 0 0,0-1 0,-1 0 0,0 0 0,0-1 0,-18 8 0,26-13-19,1 0 0,0 0 0,0 1 0,-1-1 0,1 0-1,0 0 1,0 1 0,-1-1 0,1 0 0,0 0 0,0 1 0,0-1 0,0 0 0,-1 0-1,1 1 1,0-1 0,0 0 0,0 1 0,0-1 0,0 0 0,0 1 0,0-1-1,0 0 1,0 1 0,0-1 0,0 0 0,0 1 0,0-1 0,0 0 0,0 1-1,0-1 1,0 0 0,0 1 0,1-1 0,-1 0 0,0 1 0,0-1 0,0 0 0,0 0-1,1 1 1,-1-1 0,0 0 0,0 0 0,1 1 0,-1-1 0,0 0 0,1 0-1,-1 0 1,0 1 0,0-1 0,1 0 0,-1 0 0,1 0 0,15 14 12,-16-14-12,34 25-19,62 43-727,-83-60 11,0 0 0,1-1 1,0-1-1,0 0 0,22 5 0,4-5-1930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1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13395,'-2'18'8266,"-11"15"-7093,10-26-475,-25 50 319,-62 96-1,80-142-978,2 1-92,8-12 51,0 0 1,0 1-1,1-1 1,-1 0-1,0 1 1,0-1-1,1 1 0,-1-1 1,0 0-1,1 0 1,-1 1-1,0-1 1,0 0-1,1 1 0,-1-1 1,1 0-1,-1 0 1,0 0-1,1 1 1,-1-1-1,1 0 0,-1 0 1,0 0-1,1 0 1,-1 0-1,1 0 0,-1 0 1,1 0-1,-1 0 1,0 0-1,1 0 1,-1 0-1,1 0 0,6 0-26,0-1 0,0 1 0,0-1 0,0 0-1,0-1 1,0 0 0,-1 0 0,10-4-1,-8 3-135,0 0 1,1 1-1,17-4 0,29 7-1743,14-2-3094,-43-2 2128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1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13027,'4'0'14043,"-7"26"-12987,-8 46-680,4-40-136,7-6-640,4-1-536,-4-11-1361,1-4-1880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2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12915,'3'0'5273,"4"2"-3177,17 1-631,20 5-65,6-3-120,9 0-192,3-5-375,7 3-217,-2 4-280,-2 1-80,-18 0-664,-11-1-569,-8-1-1535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2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15435,'115'81'5954,"-113"-92"-3930,4 0-488,4-19-279,-2-5-353,-1-8-624,-6-5-120,-1 12-456,12 5-392,-1 20-1033,2 7-591,2 9-729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2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272 320 11290,'6'-5'10227,"-11"-11"-8555,5-3-160,-6-17-624,6 0-351,0-6-833,5 3-505,-10 3-1439,-15-5 2352</inkml:trace>
  <inkml:trace contextRef="#ctx0" brushRef="#br0" timeOffset="1">12 0 15379,'-12'10'5898,"76"-5"-4098,1-2-616,0 10-408,-5-5-304,-5 5-784,-3-3-512,-3-7-1408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2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14787,'94'11'5889,"-104"30"-3760,0-2-1377,1-2-96,-3-3-432,6-6-416,1-2-1336,2-5-16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2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11963,'1'1'497,"0"-1"1,0 0-1,0 0 1,0 1-1,0-1 1,0 1-1,0-1 1,0 0-1,0 1 1,0 0-1,-1-1 1,1 1-1,0 0 1,0-1-1,1 3 1,3 13 3131,-12 27-2814,2-19 229,5-13-812,0 1 1,0-1-1,1 0 1,1 1-1,5 20 1,-6-29-188,0 1 0,0-1 0,0 1 0,0-1 1,1 0-1,-1 1 0,1-1 0,0 0 1,0 0-1,0-1 0,1 1 0,-1 0 1,0-1-1,1 1 0,0-1 0,0 0 1,0 0-1,0 0 0,0 0 0,0 0 0,0-1 1,7 3-1,-7-4 4,1 0-1,0 0 1,0 0 0,-1-1 0,1 1-1,0-1 1,-1 0 0,1 0-1,0 0 1,-1-1 0,0 1 0,1-1-1,-1 0 1,0 0 0,0 0-1,0 0 1,0-1 0,0 1 0,0-1-1,-1 1 1,1-1 0,1-4-1,3-1 9,0-1 0,-1 1 0,0-2 0,-1 1 0,0-1 0,6-16 0,-8 14-153,0 0 1,-1 0 0,-1 0-1,1-19 1,-1-4-3357,-1 31 2619,0 0-1845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26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13483,'0'9'5521,"-1"9"-3473,1 21-735,0 2-145,0 9-528,0-6-296,6-10-344,4-3-248,0-13-896,1 0-416,-5-15-1713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13.18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163 6 9914,'5'-5'7722,"-4"5"-7508,6 8 3131,-6-6-3166,0 0 1,0 0 0,0 1 0,-1-1 0,1 0 0,-1 1-1,1-1 1,-1 1 0,0 2 0,-5 15 180,-1-1 0,0 0 0,-2 0-1,0-1 1,-1 0 0,-21 30 0,10-15-237,-2 5 116,-45 59 1,82-98-10,5-5-147,79-15 360,-88 19-412,1 1 0,0 1 1,0 0-1,0 0 0,-1 1 0,24 5 0,-13 1-36,-13-4-277,0 0 1,0 0-1,1-1 0,-1 0 0,1-1 1,-1 0-1,1-1 0,0 1 0,0-2 1,12-1-1,2-12-2105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3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84 9554,'33'-61'4481,"-26"39"2467,-11 36-2434,1 13-4237,0-1-1,-11 39 0,-4 27-160,16-77-129,2-16 188,2-4-134,-1 1 0,1 0 1,1 0-1,-1 0 0,0 0 0,5-5 0,13-15-17,36-33-1,-49 50-26,0 1 0,0 0 0,0 1 0,1 0 0,0 0 0,0 0 0,0 1 0,1 1 0,-1-1 0,1 1 0,14-3 0,-22 6-10,-1 0-1,1 0 1,0 0-1,0 0 1,-1 0 0,1 0-1,0 0 1,-1 0-1,1 0 1,0 0-1,0 1 1,-1-1 0,1 0-1,0 0 1,-1 1-1,1-1 1,0 1 0,-1-1-1,1 0 1,0 1-1,-1-1 1,1 1-1,-1-1 1,1 1 0,-1 0-1,1-1 1,-1 1-1,0-1 1,1 1-1,-1 0 1,0-1 0,1 1-1,-1 0 1,0 0-1,0-1 1,0 1-1,1 0 1,-1 0 0,0-1-1,0 1 1,0 0-1,0 0 1,0-1 0,-1 2-1,1 1-24,0-1 0,-1 1 0,1-1 0,-1 1-1,0-1 1,1 0 0,-1 1 0,0-1 0,-1 0 0,1 1 0,-2 2 0,-30 23-162,29-26 197,0 0 0,0 1 0,1 0 0,-1 0 0,1 0 0,-1 0 0,1 0-1,0 1 1,0 0 0,1-1 0,-1 1 0,1 0 0,0 0 0,0 0 0,0 1 0,-2 6-1,4-9 6,1-1-1,-1 1 0,0-1 0,1 1 1,-1-1-1,1 1 0,-1-1 0,1 1 0,0-1 1,-1 1-1,1-1 0,0 0 0,0 1 1,0-1-1,0 0 0,1 0 0,-1 0 0,0 0 1,0 0-1,1 0 0,-1 0 0,0 0 1,1 0-1,-1-1 0,1 1 0,2 0 0,42 13 90,-12-8-1,112 13 199,-131-18-447,1-1-1,0-1 1,0 0-1,0-1 1,0-1-1,-1 0 0,19-7 1,-12-2-347,-21 12 503,-1 0 0,1 0 1,-1 0-1,1-1 0,-1 1 0,1 0 0,-1 0 1,1-1-1,-1 1 0,1 0 0,-1-1 0,0 1 1,1-1-1,-1 1 0,0 0 0,1-1 0,-1 1 1,0-1-1,0 1 0,1-1 0,-1 1 0,0-1 1,0 1-1,0-1 0,1 1 0,-1-1 0,0 1 1,0-1-1,0 1 0,0-1 0,0 0 0,0 1 1,0-1-1,0 1 0,-1-1 0,1 1 0,0-2 1,0 3 4,0-1 1,0 0-1,0 0 1,0 0-1,0 0 1,0 0 0,0 0-1,1 0 1,-1 1-1,0-1 1,0 0 0,0 0-1,0 0 1,0 0-1,0 0 1,0 0 0,0 1-1,0-1 1,0 0-1,0 0 1,0 0 0,0 0-1,0 0 1,0 1-1,0-1 1,0 0-1,0 0 1,0 0 0,-1 0-1,1 0 1,0 0-1,0 0 1,0 1 0,0-1-1,0 0 1,0 0-1,0 0 1,0 0 0,0 0-1,0 0 1,-1 0-1,1 0 1,0 0 0,0 1-1,0-1 1,0 0-1,0 0 1,0 0 0,-1 0-1,1 0 1,0 0-1,0 0 1,0 0-1,0 0 1,0 0 0,-1 0-1,1 0 1,0 0-1,0 0 1,0 0 0,0 0-1,0 1 10,1 1 1,-1 0-1,1 0 0,0-1 0,0 1 1,0 0-1,0-1 0,0 1 0,0-1 0,1 0 1,1 2-1,0 1-6,1 0-1,0 0 1,0-1-1,1 0 1,-1 0 0,1 0-1,0 0 1,0-1-1,0 1 1,0-1 0,0-1-1,0 1 1,0-1-1,1 0 1,-1 0 0,0 0-1,1-1 1,-1 1-1,1-2 1,9 0 0,-5-1-140,0-1 0,0 0 0,-1-1 0,17-9 1,-22 12-232,-1-1 0,0 0 0,0 0 0,0 0 1,0 0-1,-1 0 0,1-1 0,0 1 1,-1-1-1,0 0 0,0 0 0,1 0 0,-2 0 1,1 0-1,0 0 0,-1 0 0,2-6 0,-3-5-2975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0:26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14283,'11'8'5777,"8"3"-3608,17-1-649,6-5 72,20-3-543,5-1-313,3 1-480,-15-2-128,-9 3-424,-24-3-512,-4 3-1561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1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50 202 13363,'-33'48'4555,"33"-48"-4496,0 1 0,0-1 0,-1 0-1,1 0 1,0 1 0,0-1-1,0 0 1,0 0 0,-1 1-1,1-1 1,0 0 0,0 0 0,-1 0-1,1 0 1,0 1 0,0-1-1,-1 0 1,1 0 0,0 0-1,0 0 1,-1 0 0,1 0-1,0 0 1,0 0 0,-1 0 0,1 0-1,0 0 1,-1 0 0,1 0-1,0 0 1,0 0 0,-1 0-1,1 0 1,0 0 0,-1 0-1,1 0 1,0 0 0,0 0 0,-1-1-1,1 1 1,0 0 0,0 0-1,0 0 1,-1 0 0,1-1-1,0 1 1,0 0 0,0 0-1,-1 0 1,1-1 0,0 1 0,0 0-1,0 0 1,0-1 0,0 1-1,0 0 1,-1-1 0,1 1-1,0 0 1,0 0 0,0-1-1,0 1 1,0-1 0,-3-15 1431,13-57 1741,-11 39-2503,0 25-538,1 1 0,-1-1 1,2 0-1,-1 0 0,1 0 1,0 1-1,3-10 0,-1 19-183,-1-1 1,0 1-1,0 0 0,0 0 1,0 0-1,0 1 0,0-1 1,0 0-1,3 4 0,1-1-8,15 12 21,-11-8 11,1 0 0,0-1 0,0 0 0,1 0 0,0-1 0,0-1 0,17 5 0,-28-9-25,0-1 1,0 0-1,0 0 0,0 1 0,0-1 1,0 0-1,0 0 0,0 0 0,0 0 1,0-1-1,0 1 0,0 0 0,0 0 1,0-1-1,0 1 0,0 0 0,0-1 1,0 1-1,0-1 0,-1 1 0,1-1 0,0 1 1,0-1-1,-1 0 0,1 1 0,0-1 1,0 0-1,-1 0 0,1 0 0,-1 1 1,1-1-1,-1 0 0,1 0 0,-1 0 1,0 0-1,1 0 0,-1 0 0,0 0 1,0 0-1,0 0 0,1 0 0,-1 0 1,0 0-1,0 0 0,-1-1 0,1-8 106,0 1-1,-1-1 1,-4-17-1,4 17-26,1 9-90,0 0 0,0 1 1,0-1-1,0 0 0,0 1 0,0-1 1,0 0-1,0 1 0,1-1 1,-1 0-1,0 1 0,1-1 1,-1 0-1,0 1 0,1-1 0,-1 1 1,1-1-1,-1 1 0,1-1 1,-1 1-1,1-1 0,-1 1 1,1 0-1,-1-1 0,1 1 0,0-1 1,-1 1-1,1 0 0,-1 0 1,1 0-1,0-1 0,-1 1 1,1 0-1,0 0 0,0 0 0,-1 0 1,1 0-1,0 0 0,0 0 1,38 1-565,-29 0 384,22 0-380,-5 0-32,0 1-1,0 1 1,-1 1 0,30 9 0,-54-13 608,-1 0 0,1 1 1,-1 0-1,0-1 0,1 1 1,-1 0-1,1 0 0,-1-1 1,0 1-1,0 0 0,1 0 0,-1 0 1,0 1-1,0-1 0,0 0 1,0 0-1,-1 1 0,1-1 1,0 0-1,0 1 0,-1-1 1,1 1-1,-1-1 0,1 1 1,-1-1-1,0 1 0,1-1 0,-1 1 1,0 0-1,0-1 0,0 1 1,0-1-1,0 1 0,-1-1 1,1 2-1,-1 0 128,0 0 1,0-1-1,0 1 0,-1-1 1,1 1-1,0-1 0,-1 0 1,0 1-1,1-1 0,-1 0 1,0 0-1,0 0 0,0 0 1,0-1-1,-1 1 0,1-1 1,0 1-1,-1-1 0,-5 2 1,7-2-93,-1-1 1,0 0-1,-1 0 1,1 0-1,0 0 0,0 0 1,0 0-1,1-1 1,-1 1-1,0-1 1,0 1-1,0-1 1,0 0-1,0 0 1,0 0-1,1 0 1,-1 0-1,0 0 0,1 0 1,-1 0-1,1-1 1,-1 1-1,1-1 1,0 1-1,0-1 1,-1 0-1,1 1 1,0-1-1,0 0 0,-1-3 1,-1-2-36,0 1 0,0-1 0,0 0 1,1 0-1,0 0 0,0 0 0,-1-9 0,3 14-27,0 0 1,0 0-1,0 0 0,0 0 1,0 0-1,0-1 1,1 1-1,-1 0 0,0 0 1,1 0-1,0 0 0,0 0 1,-1 0-1,1 1 0,0-1 1,1 0-1,1-2 0,-2 3-92,0 0 0,0 0 0,1 0 0,-1 0 0,1 0-1,-1 1 1,1-1 0,-1 0 0,1 1 0,0-1 0,-1 1-1,1 0 1,-1-1 0,1 1 0,0 0 0,3 0 0,2 1-500,-1 0-1,1 0 1,0 1 0,0 0 0,-1 0 0,0 1 0,1 0 0,5 3-1,19 14-2439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1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11819,'57'54'9050,"-60"-72"-5215,19-99-1816,-16 117-2001,0 0-1,0 1 1,0-1 0,1 1-1,-1-1 1,0 0 0,0 1-1,1-1 1,-1 0 0,0 0-1,0 1 1,1-1 0,-1 0-1,0 1 1,1-1-1,-1 0 1,0 0 0,1 0-1,-1 1 1,1-1 0,-1 0-1,0 0 1,1 0 0,-1 0-1,0 0 1,1 0 0,-1 0-1,1 0 1,-1 0 0,1 0-1,-1 0 1,0 0 0,1 0-1,-1 0 1,1 0 0,-1 0-1,0 0 1,1-1-1,-1 1 1,0 0 0,1 0-1,-1 0 1,0-1 0,1 1-1,-1 0 1,0 0 0,1-1-1,-1 1 1,0 0 0,0-1-1,1 1 1,-1 0 0,0-1-1,0 1 1,0 0 0,0-1-1,1 1 1,-1-1-1,0 1 1,0 0 0,0-1-1,0 1 1,0-1 0,0 1-1,0 0 1,0-1 0,0 1-1,0-1 1,0 0 0,28 36 37,-18-21 58,-2-5-94,1 0-1,0-1 0,11 9 1,-17-15-12,-1 0 0,1 0 0,0 0 0,0-1-1,0 1 1,0-1 0,0 1 0,0-1 0,0 0 0,0 0 0,0 0 0,0-1 0,1 1 0,-1-1 0,0 0 0,1 0 0,4 0 0,-7-1 17,0 0 0,0 1 0,0-1 0,0 1 0,0-1 0,0 0 0,0 0 0,0 0 0,0 0 0,-1 1 0,1-1 0,0 0 0,-1 0 0,1 0 0,0-1 0,-1 1 0,1 0 0,-1 0 0,0 0 0,1 0 0,-1 0 0,0-1 0,0 1 0,0 0 0,0-2 0,-1-37 585,0 29-428,1 2-85,-1 0 0,1-1 0,0 1 0,1 0 0,0 0 0,5-17 0,-6 25-135,1-1 1,0 0 0,0 1 0,0-1 0,-1 0 0,2 1 0,-1-1 0,0 1 0,0 0 0,0-1 0,1 1 0,-1 0 0,0 0 0,1 0 0,-1 0 0,4-2 0,-2 2-123,0 1 0,-1-1 0,1 1 0,0-1 0,0 1-1,0 0 1,0 0 0,-1 0 0,1 0 0,0 1 0,0-1 0,0 1 0,-1 0 0,4 1 0,28 10-2367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1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145 184 13643,'17'-89'4777,"-17"89"-4720,0-1 1,1 0-1,-1 1 1,0-1-1,0 0 0,0 1 1,0-1-1,0 0 1,0 1-1,0-1 0,0 1 1,0-1-1,0 0 1,-1 1-1,1-1 1,0 0-1,0 1 0,-1-1 1,1 1-1,0-1 1,-1 1-1,1-1 0,0 0 1,-1 1-1,1 0 1,-1-1-1,1 1 0,-1-1 1,1 1-1,-1-1 1,1 1-1,-1 0 0,1-1 1,-1 1-1,0 0 1,1 0-1,-1 0 1,0-1-1,1 1 0,-1 0 1,0 0-1,0 0 1,-24 8 1051,21-6-852,-4 3-13,-1 0-1,1 0 1,0 1-1,0 0 0,1 0 1,0 1-1,0 0 0,0 1 1,-10 14-1,13-16-209,0-1-1,1 1 0,-1 0 1,1 1-1,1-1 0,-1 0 1,1 1-1,0 0 0,0-1 1,1 1-1,0 0 0,0 0 1,0 0-1,2 11 0,0-14-63,0 0 0,0 0-1,1 0 1,-1 0 0,1 0-1,0 0 1,1 0-1,-1-1 1,1 1 0,-1-1-1,1 0 1,0 1 0,0-1-1,0 0 1,1-1-1,-1 1 1,1-1 0,0 1-1,-1-1 1,1 0-1,0-1 1,0 1 0,0-1-1,1 1 1,5 0 0,11 2-404,-1 0 1,1-1 0,36 0 0,-53-3 351,48-1-2309,101-15 1,-129 9 1594,-1 2-222,-22 5 1056,0 0 0,0 1 0,0-1 0,0 1 1,0-1-1,0 1 0,0-1 0,-1 1 0,1 0 0,0-1 0,0 1 0,-1 0 0,1-1 0,0 1 0,-1 0 1,1 0-1,0 0 0,-1 0 0,0 0 0,1-1 0,-1 1 0,1 2 0,-1-3 75,0 0 0,0 1 0,1-1-1,-1 0 1,0 0 0,0 1 0,0-1-1,0 0 1,0 0 0,0 1 0,0-1 0,0 0-1,0 0 1,0 1 0,0-1 0,0 0-1,0 0 1,0 1 0,0-1 0,0 0 0,-1 0-1,1 1 1,0-1 0,0 0 0,0 0-1,0 1 1,0-1 0,0 0 0,-1 0 0,1 0-1,0 1 1,0-1 0,0 0 0,-1 0-1,1 0 94,-1 0-1,1 0 0,-1 0 1,1 0-1,0 0 0,-1 0 0,1 0 1,-1 0-1,1 0 0,-1 0 1,1 0-1,0-1 0,-1 1 1,1 0-1,0 0 0,-1 0 0,1-1 1,-1 1-1,1 0 0,0-1 1,0 1-1,-1 0 0,1-1 0,0 1 1,-1 0-1,1-1 0,0 0 1,-8-8-26,1-1 0,1 0 0,0 0 0,0 0 0,1-1 0,0 0 0,1 0 0,-5-19 0,8 24-149,0 0 0,0-1 1,1 1-1,0 0 0,1 0 0,-1 0 0,1-1 0,0 1 1,1 0-1,-1 0 0,1 0 0,0 1 0,1-1 1,4-7-1,1-2 18,1 1-1,0 1 1,21-23 0,-22 27-47,1 0 0,0 0-1,0 1 1,12-7 0,-20 13-29,1 1 1,0 0-1,-1 0 0,1 0 1,0 0-1,0 0 0,-1 0 0,1 1 1,0-1-1,0 0 0,0 1 1,0 0-1,0-1 0,0 1 0,0 0 1,0 0-1,0 0 0,0 0 1,0 0-1,0 1 0,0-1 1,0 0-1,0 1 0,0 0 0,-1-1 1,1 1-1,0 0 0,0 0 1,0 0-1,-1 0 0,1 0 0,-1 1 1,2 1-1,-2-2-16,0 1 1,0 0 0,0 0-1,0 0 1,-1 0-1,1 0 1,-1 1-1,1-1 1,-1 0-1,0 0 1,0 0-1,0 0 1,0 0-1,0 0 1,-1 1-1,1-1 1,-1 0-1,1 0 1,-1 0-1,0 0 1,0 0-1,1 0 1,-3 3-1,-29 47 7,28-47 30,-9 11-9,-8 12 48,20-27-56,1 0-1,-1 0 1,1 0 0,0 1 0,-1-1 0,1 0 0,0 1 0,0-1 0,0 0 0,0 0 0,0 1 0,0-1-1,0 0 1,0 1 0,1-1 0,-1 0 0,0 1 0,1-1 0,-1 0 0,1 0 0,-1 0 0,1 0-1,0 1 1,0 0 0,9 9-280,-1 1-1,1-2 0,1 1 0,0-1 1,0-1-1,1 0 0,0-1 0,1 0 1,0-1-1,0 0 0,0-1 1,1-1-1,0 0 0,0 0 0,17 2 1,-7-3 80,-11-1-219,0-1 1,1-1-1,22 1 0,-17-4-1309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1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48 14123,'-2'-6'766,"1"-1"0,-1 1 1,0 0-1,0 0 0,-4-7 0,6 13-723,0 0 0,0-1 1,-1 1-1,1 0 0,0 0 0,0 0 0,0 0 0,0-1 0,0 1 0,0 0 0,0 0 1,0 0-1,-1 0 0,1-1 0,0 1 0,0 0 0,0 0 0,0 0 0,-1 0 1,1 0-1,0 0 0,0 0 0,0 0 0,0-1 0,-1 1 0,1 0 0,0 0 0,0 0 1,0 0-1,-1 0 0,1 0 0,0 0 0,0 0 0,0 0 0,-1 0 0,1 0 0,0 0 1,0 0-1,0 1 0,-1-1 0,1 0 0,0 0 0,0 0 0,0 0 0,0 0 1,-1 0-1,1 0 0,0 0 0,0 1 0,0-1 0,0 0 0,0 0 0,-1 0 1,-5 28 1667,5-12-1259,0 0 0,2 0 1,0-1-1,1 1 0,0-1 1,1 1-1,1-1 0,0 0 1,1 0-1,8 16 0,-12-29-471,1-1 0,-1 1 0,0 0-1,1-1 1,-1 1 0,1-1 0,0 1 0,-1-1 0,1 0-1,0 0 1,0 0 0,0 0 0,0 0 0,0 0-1,0 0 1,0 0 0,0-1 0,0 1 0,0-1-1,0 0 1,3 1 0,-2-1-137,0 0 0,0 0 0,1 0 0,-1 0 0,0-1 0,1 1 0,-1-1 0,0 0 0,0 0 0,0 0 0,0 0 0,5-3 0,1-3-571,-1-1-1,0-1 0,-1 1 0,0-1 0,0 0 0,-1-1 1,7-13-1,8-12-2444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1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13331,'39'2'9179,"18"8"-6090,12 1-2902,13-5-2251,-82-6 2008,0 0-1,0 0 1,1 0-1,-1-1 1,0 1-1,0 0 1,0 0-1,0 0 1,0 0-1,1 0 1,-1 0-1,0 0 1,0 0-1,0 0 1,0 0-1,1 0 0,-1 0 1,0 0-1,0 0 1,0 0-1,0 0 1,1 0-1,-1 0 1,0 0-1,0 0 1,0 0-1,0 1 1,0-1-1,1 0 1,-1 0-1,0 0 1,0 0-1,0 0 1,0 0-1,0 0 0,0 1 1,0-1-1,1 0 1,-1 0-1,0 0 1,0 0-1,0 0 1,0 1-1,0-1 1,0 0-1,0 0 1,0 0-1,0 0 1,0 0-1,0 1 1,0-1-1,0 0 1,0 0-1,-9 8-2621,-21 8-267,-87 37-1241,37-18 7619,35-15 1859,43-17-3482,8 0-763,19 3-663,35 2-2387,-20-7-1561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1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11146,'3'51'4959,"-1"-40"-908,1-9-1423,6-16-470,0-1-2089,3-1 144,3-5 218,-1 0-1,16-31 1,-20 32 202,0 1-1,2 0 1,20-27-1,-32 46-624,0 0 0,1 0 0,-1 0 0,0-1 0,0 1 0,0 0 0,1 0 0,-1 0 0,0 0 0,0-1 0,1 1 0,-1 0-1,0 0 1,0 0 0,1 0 0,-1 0 0,0 0 0,0 0 0,1 0 0,-1 0 0,0 0 0,0 0 0,1 0 0,-1 0 0,0 0 0,0 0 0,1 0 0,-1 0 0,0 0 0,0 0 0,1 0-1,-1 0 1,0 0 0,0 1 0,1-1 0,9 11-67,7 26-640,-11-23 290,41 70-4052,-24-44-183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1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61 15371,'-91'-17'5706,"93"8"-4618,6 0-304,11 1-328,14 2-256,1-1-792,0 2-568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1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13203,'15'3'5313,"-1"5"-3537,12-6-719,4-1 7,-1-1-560,5 0-184,-2 0-248,-4-1-192,-5-1-896,-4 2-649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1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46 273 11122,'-1'6'373,"-5"19"4139,-1-24-1833,-3-13-686,6 6-1703,1 0 0,0-1 0,1 0-1,0 0 1,0 0 0,0 0 0,1 0 0,-1 0 0,2 0-1,-1 0 1,1 0 0,0-1 0,1 1 0,0 0-1,0 0 1,0 0 0,1 0 0,5-13 0,-2 7-196,0 1 0,1 0 0,0 0 0,1 1 0,0 0 1,1 0-1,0 1 0,0 0 0,15-13 0,-20 21-91,0-1-1,0 1 0,0 0 1,0 0-1,0 0 1,1 1-1,-1-1 0,0 1 1,1 0-1,0 0 0,-1 0 1,1 0-1,6 0 1,-8 1-6,0 0 1,0 0-1,0 0 1,0 0-1,0 1 1,0-1-1,0 1 0,0 0 1,0-1-1,0 1 1,-1 0-1,1 0 1,0 0-1,-1 0 1,1 0-1,0 1 1,-1-1-1,0 0 1,1 1-1,-1-1 1,0 1-1,1 0 1,-1-1-1,0 1 1,1 3-1,-1-3 1,-1-1 1,1 1-1,-1 0 1,0-1-1,1 1 0,-1 0 1,0-1-1,0 1 0,0 0 1,0-1-1,0 1 1,-1 0-1,1-1 0,0 1 1,-1 0-1,1-1 0,-1 1 1,0-1-1,1 1 1,-1-1-1,0 1 0,0-1 1,0 1-1,0-1 0,-2 2 1,-4 4 15,1-1 0,-1 0 1,-13 8-1,6-3 62,3-5-21,1-1 1060,10-4-1097,1-1 0,-1 1 0,0-1-1,0 1 1,1-1 0,-1 1-1,1-1 1,-1 0 0,0 1 0,1-1-1,-1 1 1,1-1 0,-1 0-1,1 0 1,-1 1 0,1-1-1,-1 0 1,1 0 0,-1 0 0,1 1-1,-1-1 1,1 0 0,-1 0-1,1 0 1,0 0 0,8 4-33,-1 0 1,1 0-1,-1 1 1,0 0-1,0 0 1,-1 1-1,8 7 1,-9-7-328,0-1 1,0 0 0,0 0 0,1 0 0,0-1-1,0 0 1,0 0 0,0 0 0,1-1 0,0-1-1,-1 1 1,1-1 0,8 1 0,2-5-2277,-1-5 44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3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14219,'0'2'5673,"20"-2"-3608,-6 0-145,12 1-432,7-1-415,-2 0-593,4-1-296,-7 2-888,1 1-553,-13 1-1359,-7 0-681</inkml:trace>
  <inkml:trace contextRef="#ctx0" brushRef="#br0" timeOffset="1">21 100 13035,'-1'0'5265,"9"3"-3449,8-1-479,16-4-617,11 1-448,2-9-1344,7 7-633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1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10306,'-9'4'7676,"2"8"-4652,-2 20-2952,6-18 1143,-4 13-250,0 1 0,-3 36 0,9-53-788,1 0 0,-1 0 0,2 1 0,0-1 0,0 0 1,1 0-1,0 0 0,7 18 0,-8-26-184,0-1 0,0 0 1,0 0-1,0 1 0,0-1 1,0 0-1,1 0 0,-1 0 1,1 0-1,0-1 0,-1 1 0,1 0 1,0-1-1,0 1 0,0-1 1,0 1-1,0-1 0,1 0 1,-1 0-1,0 0 0,1 0 1,-1-1-1,0 1 0,1 0 1,-1-1-1,1 0 0,-1 0 0,1 1 1,-1-2-1,0 1 0,1 0 1,-1 0-1,1-1 0,-1 1 1,1-1-1,-1 0 0,4-1 1,0 0-416,0-1-1,0 0 1,-1 0 0,1-1 0,-1 0 0,1 0 0,-1 0 0,0 0 0,0-1 0,-1 0 0,0 0 0,8-11-1,-4-1-1661,0 1-597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1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29 14787,'-96'-28'5561,"101"31"-3912,0 0-201,10 6-256,-1-5-336,6 1-607,-1 0-177,3-5-769,-1 0-655,-3-6-4569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1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 13283,'-6'-3'11634,"6"1"-10401,11 1-337,20-2-576,34-6-144,-41 1-536,1 3-408,-4 5-1217,-3 2-951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1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33 262 11250,'-33'35'3896,"33"-35"-3850,0 0-1,0 0 1,2 1 1324,-2-1-1324,0 0 0,0 0-1,0 0 1,0 0 0,0 0-1,0 0 1,0 0 0,0 0-1,0 0 1,0 0 0,0 1-1,0-1 1,0 0 0,0 0-1,0 0 1,0 0 0,0 0-1,0 0 1,0 0 0,11-5 1086,13-9 75,-3-8-85,0 0 0,32-46 0,-10 12 58,-23 33-577,-11 13-97,0 0 0,0-1 0,-1 0 0,0-1 0,9-19 0,-13 28-16,0 10-228,4 18-53,-8-22-175,10 47-765,3 53-1,-10-67-609,7 5-1472,5-3-564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1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129 245 15083,'-124'-33'5857,"119"30"-3912,12 3-529,12-3-312,15 3-279,9-2-601,-1-1-360,0 4-1321,-8-2-1079</inkml:trace>
  <inkml:trace contextRef="#ctx0" brushRef="#br0" timeOffset="1">431 264 14323,'80'36'6457,"-90"-52"-2304,2-4-2472,0-14-953,4 0-128,4-10-400,2-3-176,6 8-800,12 5-488,-11 14-1377,-1 9-464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1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153 321 13067,'7'-4'7977,"-9"-2"-4408,0 4-2304,-6-33-721,-19-50-384,4 33-776,-3 0-553,-12 5-1119,4 10-409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2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10834,'66'26'6546,"4"-4"-3312,140 25-819,-186-42-2432,-1-1 1,1-2-1,-1 0 1,1-1-1,0-1 0,41-6 1,-65 6 19,1 0-1,-1 0 1,0 0 0,0 0 0,0 0-1,1 0 1,-1 0 0,0 0 0,0 0-1,0 0 1,0 0 0,1 0 0,-1 0 0,0 0-1,0 0 1,0 1 0,0-1 0,1 0-1,-1 0 1,0 0 0,0 0 0,0 0-1,0 0 1,0 1 0,0-1 0,0 0-1,1 0 1,-1 0 0,0 0 0,0 1-1,0-1 1,0 0 0,0 0 0,0 0-1,0 1 1,0-1 0,0 0 0,0 0 0,0 0-1,0 0 1,0 1 0,0-1 0,0 0-1,-2 18 156,0 6-74,2-15-66,-1 4 37,1-1 1,0 1 0,3 16-1,-3-26-31,1 0-1,0 1 0,0-1 1,0 0-1,0 1 0,0-1 1,1 0-1,-1 0 0,1 0 1,0 0-1,0 0 0,0 0 1,0-1-1,0 1 0,1-1 1,-1 1-1,1-1 0,5 4 1,0-2 32,1 0 0,0-1-1,0 1 1,0-2 0,18 4 0,-23-5-127,-1-1 0,1 1 0,0-1 0,0 0 0,0 0 0,0 0 0,0-1 0,0 1 0,-1-1 0,1 0 0,0 0 0,0-1 0,-1 1 0,1-1 0,-1 1 0,1-1 0,4-4 0,23-25-3128,-23 11 897</inkml:trace>
  <inkml:trace contextRef="#ctx0" brushRef="#br0" timeOffset="1">615 109 13851,'10'-96'4945,"34"93"-4385,6 2-120,-4-1-112,-4-3-216,-9 3-784,-6 4-504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2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10922,'-2'2'4633,"1"1"-2536,9 4-649,-1-7-1176,32 5-768,39 1-560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2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105 188 10586,'-86'46'3924,"72"-43"2480,10-11-3628,10-18-2010,-5 23-458,14-42 420,-15 45-701,1-1 0,-1 0-1,0 0 1,0 0 0,1 0 0,-1 1-1,1-1 1,-1 0 0,1 0 0,-1 1-1,1-1 1,-1 0 0,1 1 0,0-1-1,-1 0 1,1 1 0,0-1 0,-1 1-1,1-1 1,0 1 0,0 0 0,0-1-1,-1 1 1,1 0 0,0-1 0,0 1-1,0 0 1,0 0 0,0 0 0,0 0-1,-1 0 1,1 0 0,0 0 0,0 0-1,0 0 1,0 0 0,0 1 0,0-1-1,1 1 1,3 1-1,-1 1 1,1-1-1,-1 1 1,0 0-1,6 6 1,-2-2 60,-2-3-63,4 3-12,0 0 1,1 0-1,-1-1 1,1-1 0,21 9-1,-31-14 7,0 0 1,0 0-1,0 0 0,0 0 1,0 0-1,-1 0 0,1 0 1,0-1-1,0 1 0,0 0 1,0 0-1,-1-1 1,1 1-1,0 0 0,0-1 1,-1 1-1,1-1 0,0 1 1,-1-1-1,1 1 0,0-1 1,-1 0-1,1 1 0,-1-1 1,1 0-1,-1 1 0,1-1 1,-1 0-1,1 0 0,-1 1 1,0-1-1,1 0 0,-1 0 1,0 0-1,0 0 0,0 1 1,0-1-1,0 0 0,0-1 1,3-43 674,-3 33-538,1-5-38,-1 6-130,0 1-1,1 0 0,0 0 0,1 0 0,0 1 0,6-20 0,-7 27-154,1-1-1,0 1 1,-1-1 0,1 1-1,0 0 1,0 0-1,0 0 1,0 0 0,0 0-1,1 1 1,-1-1-1,0 1 1,1-1 0,-1 1-1,1 0 1,0 0-1,-1 0 1,1 0 0,0 0-1,0 1 1,0-1-1,-1 1 1,1 0-1,0 0 1,0 0 0,0 0-1,0 0 1,-1 1-1,6 1 1,23 5-2494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2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11811,'44'88'4430,"-44"-92"-3466,-1 0 0,1 0 0,1 0 0,-1 0 0,0 0 0,1 0 0,1-5 0,6-48 1474,-8 53-2220,0-1 1,0 1-1,0 0 0,0-1 0,-1 1 0,0-1 1,0 1-1,0 0 0,0-1 0,-3-4 0,3 8-194,1 1 0,-1-1 0,1 1 0,0 0 0,-1-1 0,1 1-1,0-1 1,0 0 0,-1 1 0,1-1 0,0 1 0,0-1 0,0 1-1,0-1 1,0 1 0,0-1 0,0 0 0,0 1 0,0-1 0,0 1-1,0-1 1,0 1 0,0-1 0,0 0 0,0 1 0,0-1-1,1 1 1,-1-1 0,0 1 0,0-1 0,1 0 0,0 1-3,0-1 0,0 1 1,1-1-1,-1 1 1,0 0-1,0 0 0,0 0 1,0 0-1,0 0 0,1 0 1,-1 0-1,0 0 1,0 0-1,2 1 0,41 13 200,-33-10-197,-1 2 0,0 0 0,0 0 0,9 8 0,-15-11-51,0 0-1,0 1 1,0 0-1,-1-1 1,1 1 0,-1 0-1,0 0 1,0 1-1,0-1 1,3 10-1,-6-13 14,0 1-1,0 0 0,0-1 1,0 1-1,0 0 1,-1-1-1,1 1 0,0-1 1,-1 1-1,1-1 0,-1 1 1,0-1-1,0 1 0,1-1 1,-3 3-1,-16 21-85,16-22 88,-4 5-37,-1 0 1,0 0 0,-12 8 0,17-13-82,0-1 0,-1 0 0,1 0 0,-1 0 0,0 0 0,1 0 0,-1-1 0,0 0 0,0 0 0,0 0 0,-8 1 0,12-2 21,-1-1 0,1 1 0,0-1-1,0 1 1,0 0 0,0-1 0,0 1-1,0-1 1,0 1 0,0-1 0,0 1 0,0-1-1,0 1 1,0 0 0,0-1 0,0 1-1,0-1 1,0 1 0,0-1 0,1 1 0,-1 0-1,0-1 1,0 1 0,0-1 0,1 1-1,-1 0 1,0-1 0,1 1 0,-1 0-1,0-1 1,1 1 0,-1 0 0,0 0 0,1-1-1,-1 1 1,1 0 0,-1 0 0,0 0-1,1-1 1,0 1 0,14-9-511,-5 3 237,0-1-1,0 1 1,1 1 0,0 0-1,1 1 1,-1 0 0,1 0-1,-1 1 1,1 1 0,0 0 0,14-1-1,71-1 1108,-64 7-63,-29-2-770,0 0 1,0-1-1,1 1 1,-1-1-1,0 0 1,1 0 0,-1-1-1,0 1 1,8-3-1,-4 0-1128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3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129 238 14859,'41'30'5601,"-40"-54"-4496,4 0-153,-1-7-600,0-2-400,-5 2-928,-1-1-401,-6-1-807</inkml:trace>
  <inkml:trace contextRef="#ctx0" brushRef="#br0" timeOffset="1">98 33 11106,'-97'-33'5666,"111"41"-1498,24-1-1983,14 1-129,19-6-575,4 1-329,-16 0-664,-11-4-176,-23 1-856,-4-2-592,-5 2-1489,-6 0-391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2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43 101 13035,'-42'-94'4841,"61"91"-3585,4 0-176,-2 3 57,0 3-193,2-3-504,-5 0-152,-4 1-240,1 1-184,-13 9-528,1-2-432,-3-3-2233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2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13163,'-40'109'5529,"40"-105"-3209,3 3-599,7 4-49,4-1-576,6-3-375,9-3-537,3-2-96,1-5-96,4 3-136,-14-5-593,-5-3-551,-7 0-1264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2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14 225 14499,'-3'9'850,"-5"11"3666,6-46-1056,2 4-2879,0 0 1,2-1-1,1 1 1,1 0-1,0 1 1,13-34-1,-16 52-575,-1 1 0,1 0 0,1 0-1,-1-1 1,0 1 0,0 0 0,1 0 0,0 0 0,-1 0-1,1 0 1,0 1 0,0-1 0,0 1 0,0-1-1,0 1 1,0-1 0,0 1 0,0 0 0,1 0 0,-1 0-1,0 0 1,1 1 0,-1-1 0,1 1 0,-1-1 0,1 1-1,-1 0 1,1 0 0,-1 0 0,1 0 0,-1 0-1,1 1 1,-1-1 0,0 1 0,1-1 0,-1 1 0,1 0-1,-1 0 1,0 0 0,0 0 0,1 1 0,-1-1-1,2 2 1,-3-2-18,0 0-1,-1 0 1,1 0 0,0 0-1,0 0 1,-1 0-1,1 0 1,0 0-1,-1 0 1,1 0 0,-1 0-1,1 0 1,-1 0-1,0 0 1,0 1-1,1-1 1,-1 0 0,0 0-1,0 0 1,0 1-1,0-1 1,0 0 0,-1 0-1,1 0 1,0 1-1,0-1 1,-1 0-1,1 0 1,-1 0 0,1 0-1,-1 0 1,1 0-1,-1 0 1,0 0-1,-1 2 1,-28 29-246,28-31 258,-35 29-52,31-27 51,5-3 3,1 0 0,-1 0-1,1 0 1,-1 1-1,1-1 1,-1 0-1,1 0 1,-1 0-1,1 0 1,-1 1-1,1-1 1,-1 0-1,1 1 1,-1-1-1,1 0 1,-1 1-1,1-1 1,0 1 0,-1-1-1,1 0 1,0 1-1,-1-1 1,1 1-1,0-1 1,0 1-1,-1-1 1,1 1-1,0-1 1,0 1-1,0-1 1,0 1-1,0 0 1,0-1 0,0 1-1,0 0 20,1 0-1,0 0 1,0 0 0,0-1-1,0 1 1,0 0 0,0-1-1,1 1 1,-1-1 0,0 1-1,0-1 1,0 0 0,0 1-1,1-1 1,-1 0 0,1 0-1,23 8 9,-11 1-15,-7-4-13,0-1-1,0 0 1,1 0-1,-1 0 1,1-1-1,0 0 1,0-1-1,0 1 1,0-2-1,1 1 1,12 0-1,-14-3 4,0 1-1,0-1 1,-1-1-1,11-2 1,15-4-12,-31 9 15,-1-1 1,1 0 0,0 0 0,-1 0 0,1 1 0,-1-1 0,1 0 0,0 1 0,-1-1 0,1 0-1,-1 1 1,1-1 0,-1 1 0,1-1 0,-1 1 0,1-1 0,-1 1 0,0-1 0,1 1 0,-1 0-1,0-1 1,1 1 0,-1 0 0,10 24 43,-3-8-31,-1-4-3,1 0 0,0-1 0,1 0 0,0 0 1,12 12-1,-17-21-73,-1 0 0,1 0 0,0 0 0,0-1 0,0 1 0,0-1 1,1 0-1,-1 0 0,1 0 0,-1 0 0,1-1 0,0 0 0,0 1 0,0-1 1,-1-1-1,1 1 0,0 0 0,0-1 0,0 0 0,0 0 0,0 0 0,0 0 0,0-1 1,0 0-1,0 1 0,5-3 0,-7 1-195,1 1 0,-1-1-1,0 1 1,0-1 0,0 0 0,0 0 0,0 0 0,0 0 0,-1 0-1,1-1 1,0 1 0,-1 0 0,0-1 0,0 1 0,0-1-1,0 0 1,0 1 0,0-1 0,0-3 0,0 4 53,4-19-2660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1:2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5 12379,'8'-1'5073,"7"1"-3161,6-4-664,3 4-7,2 2-545,4-2-320,-4 3-592,-10-1-416,-5 4-1041,-12 1-679</inkml:trace>
  <inkml:trace contextRef="#ctx0" brushRef="#br0" timeOffset="1">1 160 13459,'3'3'5121,"13"3"-3433,13 6-447,12-4-369,1-6-136,-8-1-672,4-1-584,-15 0-1273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2:1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10778,'66'-88'8646,"21"-48"-5104,-58 91-1209,-26 41-2108,5-7 728,-7 11-924,-1 0 0,1 0 0,-1 0 0,1 0-1,-1 0 1,1 1 0,-1-1 0,1 0 0,-1 0-1,1 0 1,-1 1 0,1-1 0,-1 0-1,0 1 1,1-1 0,-1 0 0,1 1 0,-1-1-1,0 0 1,0 1 0,1-1 0,-1 1-1,0-1 1,0 1 0,1-1 0,-1 1 0,0-1-1,0 0 1,0 1 0,0-1 0,0 1-1,1 0 1,6 21 101,-1 0 0,-1 1 0,0 0 0,0 24 0,-1-16-587,12 50 1,-14-72 88,1 0 0,0-1 0,1 1 0,0-1 0,0 0 1,1 0-1,0-1 0,0 1 0,1-1 0,6 7 0,20 12-2641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2:1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13795,'10'-1'5721,"2"-4"-3128,17 2-1633,16 1-176,7-1-384,10 4-200,3-1-1040,0-1-736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2:1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71 14507,'38'-71'10698,"-40"83"-9269,-6 18-1023,-6 2-91,-2-1 0,-26 40 0,3-8-258,22-38-79,10-13 7,33-17 17,35-12-155,-31 7 361,49-8-1,-69 16-548,1 1 1,0 1-1,0 0 0,0 0 0,0 1 1,-1 0-1,1 1 0,16 5 1,-6-1-1857,-5-5-821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2:1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112 351 14979,'59'-2'4999,"-58"2"-4935,-1 0 0,0 0 0,1-1 0,-1 1 0,0 0 0,0 0 0,0 0 0,1-1 0,-1 1 0,0 0 0,0-1 0,0 1 0,1 0 0,-1 0 0,0-1 0,0 1 0,0 0 0,0-1 0,0 1 0,0 0 0,0-1 0,0 1 0,0 0 0,0 0 0,0-1 0,0 1 0,0 0 0,0-1 0,0 1 0,0 0 0,0-1 0,0 1 0,0 0 0,0-1 0,-1 1 0,-5-20 734,0 3-302,-4-58-774,8 54-775,-1 0-1,-6-27 1,7 41 663,-1 0 0,1 0 1,-1 0-1,-1 0 0,1 1 0,-1-1 0,0 1 0,0 0 1,-1 1-1,-9-10 0,1 5-877,-1 1 0,-24-13 0,17 10 1338,17 9 1051,7 2 969,18 6-1211,-1 1 1,0 0 0,0 1-1,35 19 1,-40-18-1043,1 0 0,0-1 0,0 0-1,1-2 1,0 0 0,0-1 0,0 0 0,0-2 0,19 2 0,23-6-2214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2:2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67 10530,'26'60'4241,"-61"-26"-2592,18 2-505,12-2 72,3-5-48,7 0-136,8-6-239,5 3-145,11-13-272,-5-1-88,11-4-128,2-10-72,-3-3-160,12-5-240,-11-3-800,-2 2-473,-4 0-3112</inkml:trace>
  <inkml:trace contextRef="#ctx0" brushRef="#br0" timeOffset="1">102 0 14979,'17'2'5737,"9"3"-4336,16-4-161,0-1-432,2 5-336,2 0-432,-12-3-256,-10 1-1120,-9 0-737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2:20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14291,'13'0'5409,"23"0"-3712,6 0-873,15 0-240,-7-3-128,1-4-920,5 7-568,-10 0-3561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3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38 294 14979,'45'35'6314,"-56"-48"-3482,1-4-479,-3-20-697,-5-9-472,2-12-640,4 3-352,9 7-952,6 16-544,17 16-1513,-7 9-663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2:20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14867,'42'66'5073,"-42"-66"-5040,0 1-1,0-1 1,0 0-1,0 0 1,0 0-1,1 0 1,-1 1-1,0-1 1,0 0-1,0 0 1,0 0-1,1 0 1,-1 0-1,0 0 1,0 0-1,0 1 1,1-1-1,-1 0 1,0 0-1,0 0 0,0 0 1,1 0-1,-1 0 1,0 0-1,0 0 1,0 0-1,1 0 1,-1 0-1,0 0 1,0 0-1,0 0 1,1 0-1,-1 0 1,0 0-1,0-1 1,0 1-1,0 0 1,1 0-1,-1 0 1,0 0-1,0 0 1,0 0-1,0-1 1,1 1-1,-1 0 1,0 0-1,0 0 1,0 0-1,0 0 1,0-1-1,0 1 1,0 0-1,1 0 1,-1 0-1,0-1 1,0 1-1,0 0 1,0 0-1,0 0 1,0-1-1,0 1 0,0 0 1,0 0-1,0 0 1,0-1-1,0 1 1,0 0-1,-1-1 1,4-24 1013,-2 9-368,2 2-395,0 1 0,1 0 0,0 1 0,1-1 0,1 1 0,0 0-1,1 0 1,0 0 0,0 1 0,12-13 0,-14 18-245,0 0 1,1 1-1,0 0 1,0-1-1,0 2 1,0-1-1,1 1 1,0 0-1,-1 0 1,2 1-1,-1 0 0,0 0 1,1 1-1,-1 0 1,1 0-1,0 1 1,-1-1-1,1 2 1,8-1-1,-14 1-46,0 0-1,-1 0 0,1 0 1,0 0-1,0 0 1,-1 1-1,1-1 1,0 0-1,0 1 0,-1-1 1,1 1-1,0 0 1,-1 0-1,1-1 0,-1 1 1,1 0-1,-1 0 1,1 0-1,-1 1 0,2 1 1,-3-2-7,0 1 0,0-1 1,0 0-1,0 0 0,0 1 1,0-1-1,0 0 0,-1 0 1,1 1-1,-1-1 0,1 0 0,-1 0 1,1 0-1,-1 0 0,1 0 1,-1 0-1,0 0 0,0 0 0,0 0 1,0 0-1,0 0 0,1 0 1,-1 0-1,-1-1 0,1 1 1,-1 0-1,-29 22 85,-1-2 0,-1-2 0,-56 25 1,61-31 285,27-13-311,0 1-1,0-1 1,0 0-1,0 1 1,0-1-1,0 1 1,0-1-1,1 1 1,-1-1-1,0 1 1,0 0-1,1-1 1,-1 1-1,0 0 1,1 0-1,-1-1 1,0 1-1,1 0 1,-1 0-1,1 0 1,0 0-1,-1 1 1,1-1-26,0-1-1,1 1 1,-1 0 0,0 0 0,1-1-1,-1 1 1,1 0 0,-1-1 0,1 1-1,-1-1 1,1 1 0,-1 0-1,1-1 1,0 1 0,-1-1 0,1 0-1,0 1 1,-1-1 0,1 1 0,0-1-1,1 0 1,51 15-228,-45-13 112,34 5-1645,1-1 1,1-3 0,69-2-1,-43-5-1777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2:2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15 239 10770,'-11'38'11607,"9"-45"-9787,1-12-949,2-4-264,1 0 0,1 1-1,2-1 1,0 1 0,1 0 0,1 0 0,11-22-1,-18 44-597,0 0-1,0-1 0,1 1 1,-1 0-1,0-1 0,1 1 1,-1 0-1,1-1 0,-1 1 1,0 0-1,1 0 1,-1 0-1,1-1 0,-1 1 1,0 0-1,1 0 0,-1 0 1,1 0-1,-1 0 0,1 0 1,-1 0-1,1 0 0,-1 0 1,0 0-1,1 0 0,-1 0 1,1 0-1,-1 0 0,1 0 1,-1 0-1,1 0 0,-1 0 1,0 1-1,1-1 0,-1 0 1,1 0-1,-1 1 0,0-1 1,1 0-1,-1 1 0,0-1 1,1 0-1,-1 1 1,0-1-1,0 0 0,1 1 1,-1-1-1,0 1 0,0-1 1,1 1-1,18 25 69,-6-6-39,65 90 47,-78-108-84,1-1 0,0 1 0,0-1 1,0 0-1,0 1 0,1-1 0,-1 0 0,0 0 1,0 0-1,1 0 0,-1 0 0,0 0 0,1 0 1,-1-1-1,1 1 0,0 0 0,-1-1 0,1 1 1,-1-1-1,3 0 0,-3 0 1,-1 0 0,1-1-1,0 1 1,0-1 0,0 0 0,-1 1 0,1-1-1,0 0 1,0 1 0,-1-1 0,1 0 0,-1 0 0,1 0-1,-1 1 1,1-1 0,-1 0 0,1 0 0,-1 0-1,0 0 1,1 0 0,-1 0 0,0 0 0,0-2-1,2-11 13,-1-1 0,0 1 0,-2-19-1,1 23-19,0-3-57,1-44 63,-1 54-113,0 0 0,1 0 0,-1 0 0,1 0 1,0 0-1,0 0 0,0 0 0,0 1 0,1-1 0,-1 0 0,1 0 0,-1 1 1,1-1-1,3-3 0,-4 6-33,0-1 1,0 0-1,0 1 1,-1-1-1,1 1 1,0-1-1,0 1 1,0-1-1,0 1 1,0 0-1,0-1 1,0 1-1,0 0 1,0 0-1,0 0 1,0 0-1,0 0 1,0 0-1,0 0 1,0 0-1,0 0 1,0 0-1,0 0 1,0 1-1,0-1 0,1 1 1,17 6-2646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2:2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13363,'43'97'5337,"-35"-119"-3105,8-3-439,5-10 39,5-3-71,-6-1-409,1-3-208,-7 11-408,-4 8-160,2 14-296,-9 4-95,3 14-169,4 9-112,-2 20-633,2 12-495,18 7-1008,-12-5-529,11-3-664</inkml:trace>
  <inkml:trace contextRef="#ctx0" brushRef="#br0" timeOffset="1">238 287 13235,'-121'-2'5225,"112"-24"-3273,5 2-223,16 9-353,4 2-304,13 5-696,-4 3-240,1 8-600,6 5-448,6 9-1536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2:2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144 314 11690,'-29'7'1675,"21"-5"-704,0 0 0,-1-1 1,1 0-1,-16 1 0,22-3-734,0 1 0,0-1-1,0 0 1,0 0 0,0 0-1,0 1 1,0-2 0,1 1-1,-1 0 1,0 0 0,1-1-1,-1 1 1,0-1 0,1 1-1,0-1 1,-1 1-1,1-1 1,0 0 0,0 0-1,0 0 1,0 0 0,0 0-1,0-2 1,-3-5 4,0-1-1,1 0 0,-3-16 1,4 18-147,1 0 1,1 0-1,-1-1 1,1 1 0,1-1-1,0 1 1,0 0 0,0 0-1,1-1 1,0 1-1,1 0 1,0 1 0,5-10-1,-1 3 11,2 0 0,0 1 0,0 0 0,1 1 0,23-22-1,-32 33-103,1-1-1,-1 1 1,0 0-1,1 0 1,-1-1-1,1 1 0,-1 0 1,1 1-1,-1-1 1,1 0-1,0 0 1,-1 1-1,1-1 1,0 1-1,0-1 0,2 1 1,-3 0-3,-1 0 0,1 0-1,0 0 1,0 1 0,-1-1 0,1 0-1,0 1 1,0-1 0,-1 0 0,1 1 0,0-1-1,-1 1 1,1-1 0,-1 1 0,1 0-1,-1-1 1,1 1 0,-1-1 0,1 1 0,-1 0-1,1 0 1,-1-1 0,0 1 0,0 0 0,1 0-1,0 3-4,0 0-1,-1 0 0,1-1 0,-1 1 1,0 0-1,0 0 0,0-1 0,0 1 1,-1 0-1,1 0 0,-1-1 0,0 1 0,-2 5 1,-2 0 7,1 0 0,-1 0 0,-1 0 0,1-1 0,-2 0 0,1 0 0,-14 12 0,19-19 19,0 0 0,0 0 0,0-1 0,0 1 0,0 0 0,0 0 0,0 0 0,0 0 0,0 0 0,1 1 0,-1-1 0,0 0 0,1 0 0,-1 0 1,1 1-1,-1-1 0,1 0 0,0 1 0,-1-1 0,1 0 0,0 1 0,0-1 0,0 0 0,0 1 0,0-1 0,0 0 0,1 1 0,-1-1 0,0 0 0,1 1 0,-1-1 0,0 0 0,1 0 1,1 2-1,2 2 69,0 0-1,0 0 1,1 0 0,0-1 0,0 0 0,6 4 0,-1 0-154,3 1-322,0 1 0,1-2 0,0 0 0,1-1 0,0 0-1,30 9 1,-14-10-2292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2:2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12515,'3'0'5565,"-3"7"-3056,-4 11-293,-2 5-1710,2-9-314,0 0 0,1 1 0,1 0 1,0-1-1,1 1 0,2 21 0,-1-28-118,1 0-1,0 0 1,0 0 0,1 0-1,0 0 1,0 0 0,1-1 0,0 1-1,7 11 1,-8-15-94,0-1 0,1 0 1,-1 0-1,0 0 0,1 0 0,-1-1 0,1 1 1,0-1-1,0 1 0,0-1 0,0 0 0,1 0 0,-1 0 1,0-1-1,1 1 0,-1-1 0,1 0 0,0 0 1,-1 0-1,1 0 0,0-1 0,7 1 0,-5-2-177,1 1 0,-1-1 0,0 0 0,0 0 0,0 0-1,0-1 1,0 0 0,6-3 0,-9 3-32,0 1 1,-1-1 0,1 0-1,-1 0 1,1 1-1,-1-2 1,0 1-1,0 0 1,0 0 0,0-1-1,0 1 1,0-1-1,-1 1 1,1-1-1,-1 0 1,0 0 0,0 0-1,1-5 1,5-16-3032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2:2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13299,'13'4'5233,"10"5"-3657,1-6-680,7-3-95,8 1-425,-5-1-344,-3 4-936,-3 2-601</inkml:trace>
  <inkml:trace contextRef="#ctx0" brushRef="#br0" timeOffset="1">0 241 11514,'12'8'5242,"6"-1"-1650,11-2-2631,5 3-81,12-8-360,6 1-280,-9 1-600,-7-5-568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9:1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2469 64 12251,'-30'-63'4433,"-92"84"-3449,-15 13-192,-24 20 32,-16 19-88,-21 37-248,-12 19 56,-29 35 25,7 5-41,24 20-96,16-2-248,37-10-560,11 0-368,12-21-793,0-3-527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9:1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53 9418,'14'-15'1484,"-10"11"-715,0 0 1,0-1-1,-1 1 1,1-1 0,-1 0-1,2-5 1,-16 41 4397,-1 20-4608,4-12-396,-15 19 261,18-48-247,1 1-1,0-1 1,0 1-1,-2 13 1,7-5 209,-1-18-344,0-1 1,0 1-1,0-1 0,0 0 1,0 1-1,1-1 0,-1 1 1,0-1-1,0 0 0,0 1 1,1-1-1,-1 0 0,0 1 1,0-1-1,1 0 0,-1 0 1,0 1-1,0-1 0,1 0 1,-1 1-1,0-1 0,1 0 1,-1 0-1,1 0 0,-1 0 1,0 1-1,1-1 0,-1 0 1,1 0-1,-1 0 0,0 0 1,1 0-1,-1 0 0,1 0 1,-1 0-1,0 0 0,1 0 1,-1 0-1,1 0 0,152-43 1342,-120 31-1165,74-23 333,-96 33-586,0-1-1,1 1 1,-1 1 0,0 0-1,1 1 1,-1 0 0,16 2 0,-14 1-2584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9:2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60 161 9970,'5'-2'3476,"10"-1"-2692,-1 0 0,0-2 0,25-10 1,-33 12-579,-1 0 0,0-1 0,0 1 0,0-1 0,0 0 1,0 0-1,-1 0 0,0-1 0,0 0 0,0 0 0,0 0 1,3-7-1,-5 9-77,-1 1-1,0-1 1,0 1 0,0-1-1,0 0 1,0 0 0,0 1 0,-1-1-1,0 0 1,1 0 0,-1 0-1,0-5 1,-1 7-40,1 0 0,0-1 0,-1 1 0,1-1 0,-1 1 0,0 0-1,1-1 1,-1 1 0,0 0 0,0 0 0,0 0 0,0 0 0,0-1 0,0 1 0,0 0 0,0 1-1,0-1 1,-2-1 0,0 0 12,-1 1 0,1 0 0,0 0-1,-1 0 1,1 0 0,-1 1 0,1-1-1,-1 1 1,0 0 0,1 0 0,-1 0-1,1 1 1,-1-1 0,1 1 0,-1 0 0,1 0-1,0 0 1,-5 2 0,-4 3-22,-1 1 1,2 0-1,-1 0 1,1 1-1,1 1 1,-1 0-1,-11 13 1,18-18-78,1 0 1,0 0-1,0 1 0,0-1 1,0 1-1,1 0 1,0 0-1,0 0 0,-3 9 1,5-12-8,0 1 1,-1 0-1,1 0 1,0 0-1,0 0 1,0-1-1,1 1 1,-1 0-1,1 0 1,0 0-1,0-1 1,-1 1-1,2 0 0,-1-1 1,0 1-1,0-1 1,1 1-1,0-1 1,2 3-1,0-1-15,0-1 0,0 1 0,0-1-1,1 0 1,0 0 0,0 0-1,0-1 1,0 1 0,0-1 0,0-1-1,0 1 1,1-1 0,-1 0-1,1 0 1,-1 0 0,1-1 0,-1 1-1,1-2 1,-1 1 0,12-2-1,-6 0-256,1 0-1,-1-1 1,1 0 0,-1-1-1,0 0 1,0-1-1,-1 0 1,1 0-1,9-8 1,-1-4-1184,-6 0-255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9:21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139 160 9898,'14'45'3969,"11"-45"-2105,-4-3-1312,0-7 25,-13-8 31,0 2 56,-16-5 216,-8 0 128,-18 1 0,-12-3-135,1 10-321,-7-5-112,26 12-232,17 1-72,27-10-256,16 9-208,15-2-768,-5 6-497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21 235 13731,'-21'107'5697,"21"-115"-3264,5-7-721,0-12-544,-2-9-384,7-13-447,-5-3-321,4 5-809,4 3-391,-3 10-1120,-2 5-345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9:2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8378,'-19'9'1547,"1"2"0,1 0 0,0 1 0,-17 17 0,20-17-1034,1 1-1,1 1 1,0 0 0,1 1-1,-10 17 1,16-23-422,0 0-1,0 0 1,1 0-1,0 1 0,1-1 1,0 1-1,0 0 1,1 0-1,0 0 1,1 1-1,0-1 1,1 0-1,0 0 1,1 1-1,0-1 1,0 0-1,1 0 1,0 0-1,1 0 0,0 0 1,1-1-1,7 16 1,-3-13-70,0 0 1,1 0-1,0-1 1,1 0-1,0-1 1,1 0-1,0 0 0,0-1 1,1-1-1,1 0 1,-1 0-1,1-1 1,0-1-1,1 0 0,-1-1 1,17 4-1,8 0 28,0-2-1,0-1 1,1-2-1,72-1 1,-84-4-29,1-1 0,-1-2 0,0 0 0,0-2 0,0-1-1,-1 0 1,0-3 0,49-23 0,-60 25-1,-1-1 0,-1 0-1,1 0 1,-2-1 0,1-1 0,-1 0-1,-1-1 1,0 0 0,-1-1-1,0 0 1,-1-1 0,0 0-1,-1 0 1,-1-1 0,0 0-1,6-21 1,-11 28 45,0 0-1,0 0 0,-1-1 1,0 1-1,0-1 1,-1 1-1,0-1 1,0 1-1,-1-1 0,0 1 1,-1-1-1,0 1 1,0 0-1,-1 0 1,0 0-1,0 0 0,-1 0 1,0 1-1,0 0 1,-8-10-1,4 8 7,0 1 1,0-1-1,-1 2 0,0-1 1,-1 1-1,0 0 1,0 1-1,0 0 0,-1 1 1,0 0-1,0 1 0,0 0 1,0 1-1,-13-3 0,-6 2-21,1 0-1,-1 2 1,1 1-1,-1 2 0,1 1 1,-53 9-1,35 0-149,1 1 1,1 2-1,-62 28 0,82-30-193,1 0 0,-33 23-1,41-22-297,0 1-1,-21 22 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44.8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148 30 8834,'-33'34'6116,"23"-24"-5342,-1 1 0,1 0 0,-12 20 1,13-16-319,0 0 1,2 1-1,0 0 1,0 0-1,2 0 1,0 1 0,-3 22-1,6-29-304,1 1-1,0-1 1,1 1-1,0-1 1,1 1 0,0-1-1,1 1 1,0-1-1,0 0 1,1 0-1,1 0 1,-1 0 0,7 11-1,-7-16-111,0 0 0,0 0-1,0 0 1,1-1 0,-1 0 0,1 0 0,0 0-1,0 0 1,1 0 0,-1-1 0,1 0-1,0 0 1,0 0 0,0 0 0,0-1 0,0 0-1,0 0 1,10 2 0,-4-3-3,1 0 0,-1 0 0,1-2 0,-1 1 0,1-1 0,-1-1 0,22-5 0,-23 4-33,0 0 0,0 0 0,0-1 0,-1 0 0,1-1 0,-1 0 0,0 0-1,-1-1 1,1 0 0,-1 0 0,0-1 0,-1 0 0,0-1 0,0 1 0,0-2 0,-1 1 0,0-1-1,-1 1 1,0-2 0,0 1 0,-1 0 0,0-1 0,-1 0 0,3-14 0,-1 9 52,-2 0 0,0-1 0,-1 1 0,0 0 0,-1-1 0,-1 1 0,-3-30 1,1 37 24,0 1 1,0-1-1,0 1 1,-1 0 0,0 0-1,0 0 1,-1 0-1,0 0 1,0 1 0,0 0-1,-1 0 1,0 0-1,0 0 1,-1 1 0,1 0-1,-1 0 1,-12-7-1,11 7-151,1 1-1,-1 0 1,-1 1-1,1-1 1,0 1-1,-1 1 1,1 0-1,-1 0 1,0 0-1,0 1 1,0 0-1,0 0 1,0 1-1,0 0 1,0 1-1,0 0 1,0 0-1,1 0 1,-1 1-1,0 1 1,1-1-1,-1 1 1,-9 5-1,-16 15-1784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47.7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28 211 8394,'-7'-1'376,"-14"-4"3331,24 1-1620,13-2-552,54-17 706,-50 15-1844,1 1 1,0 1-1,0 0 0,0 2 0,1 0 0,0 1 1,29 1-1,288 6 803,-185-6-810,171 21-1,194 19 529,1-32-318,-35-18-31,2 1 42,-127 5-396,431-62-1,-722 58-253,112-33 1,-77 6-2364,-79 27 158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48.3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11883,'1'1'7298,"10"10"-6393,55 30 1574,-51-33-2200,0 1 1,0 1 0,-1-1-1,0 2 1,16 16-1,-27-23-218,0 0 0,0 0 0,0 1 0,0-1 0,0 1 0,-1-1 0,0 1 0,0 0-1,-1 0 1,1 0 0,-1 0 0,0 0 0,0 0 0,-1 0 0,1 1 0,-1-1-1,0 0 1,-1 0 0,1 0 0,-1 0 0,0 1 0,-2 6 0,-1-2 47,-1 0 0,1 0 0,-1-1 0,-1 1-1,0-1 1,0 0 0,-15 15 0,12-14-208,1 0 1,0 1-1,0 0 0,-9 20 0,15-21-1256,4-3-690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49.0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13763,'0'13'1752,"1"1"0,1-1-1,0 0 1,4 14 0,-2-12-1440,1-1 1,0 0-1,1-1 1,1 1-1,0-1 1,0 0-1,2-1 1,-1 0-1,1 0 0,22 20 1,-30-31-258,1 0 1,0 0 0,0 0-1,0 0 1,0 0-1,0 0 1,1 0 0,-1-1-1,0 1 1,0-1-1,0 1 1,1-1 0,-1 0-1,0 0 1,0 0-1,0 0 1,1 0 0,-1-1-1,0 1 1,0-1-1,0 1 1,1-1 0,-1 0-1,0 0 1,0 0-1,0 0 1,0 0-1,-1 0 1,1-1 0,3-2-1,3-2 38,-1-1-1,0 0 0,0 0 1,0-1-1,7-12 1,-2 1-137,-2 0 0,0-1 0,-1 0 0,-1-1 1,-1 1-1,5-27 0,-12 40-1029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49.4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0 206 11731,'2'0'671,"1"0"1,-1 0 0,0-1-1,0 1 1,0-1 0,0 1 0,0-1-1,0 0 1,0 0 0,0 0 0,2-1-1,20-20 2551,14-35-2540,-27 39 466,49-69 1314,-60 86-2426,1 0 1,-1 0 0,1 0-1,0 0 1,-1 1 0,1-1 0,0 0-1,-1 0 1,1 1 0,0-1-1,0 0 1,-1 1 0,1-1 0,0 1-1,0-1 1,0 1 0,0-1 0,0 1-1,0 0 1,2-1 0,-3 1-22,1 1-1,0-1 1,0 0 0,-1 0 0,1 1 0,0-1-1,0 0 1,-1 1 0,1-1 0,0 1 0,-1-1-1,1 1 1,-1-1 0,1 1 0,0 0 0,-1-1-1,1 1 1,-1 0 0,0-1 0,1 2 0,3 5-46,-1 1-1,0 0 1,0 0 0,1 9 0,-1-8-67,4 15-327,23 68-3734,-15-60 1286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49.8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25 13083,'5'0'5193,"13"-2"-3065,1-1-1295,19 0-497,2-1 24,6 1-136,3 1-400,-2-1-1249,-3-2-687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50.2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133 110 13355,'42'-92'4758,"-36"75"-2040,-11 28-1994,2 3-644,0-1 1,-2 0-1,0 0 0,0 0 0,-1-1 0,0 0 0,-1 0 1,-1 0-1,0-1 0,0 0 0,-1-1 0,-1 0 0,0 0 1,0-1-1,0 0 0,-2-1 0,-22 14 0,17-12-43,17-10-40,1 0 0,-1 0 1,0 0-1,0 0 0,0 0 0,0 0 0,0 0 0,0 0 0,0 0 0,0 0 0,0 0 0,0 0 0,0 0 0,0 0 0,0 0 0,0 0 0,0 0 0,0 0 0,1 0 0,-1 0 0,0 0 0,0 0 0,0 0 0,0 0 0,0 0 0,0 0 0,0 1 0,0-1 0,0 0 0,0 0 1,0 0-1,0 0 0,0 0 0,0 0 0,0 0 0,0 0 0,0 0 0,0 0 0,0 0 0,0 0 0,32-11-489,-9 3 155,14-3-464,1 3 0,-1 1 0,1 2 0,1 1 0,-1 2 0,0 2 0,62 7 0,-96-6 926,-1-1 0,1 1 0,-1-1 0,1 1 0,-1 0 0,1 0 0,-1 1 0,0-1 0,0 1 0,1-1 0,-1 1 0,-1 0 0,6 4 0,-7-5-34,0 0 0,-1 0-1,1 0 1,-1 0 0,1 0 0,-1 0 0,1 0 0,-1 0 0,1 0 0,-1 0 0,0 0 0,0 0 0,0 0 0,0 0 0,1 0 0,-1 0 0,0 0 0,-1 2 0,0 0 19,1-1 1,-1 1 0,0-1-1,0 0 1,0 1-1,-1-1 1,1 0-1,-1 0 1,1 0 0,-1 0-1,-2 2 1,1 0 36,-1-1 1,1 0 0,-1 0 0,0 0-1,-1 0 1,1 0 0,0-1-1,-1 0 1,1 0 0,-1 0-1,0-1 1,1 1 0,-1-1 0,0 0-1,0-1 1,-10 1 0,13-1-105,-1 0 0,1-1 1,0 1-1,-1-1 1,1 1-1,-1-1 0,1 0 1,0 0-1,-1 0 0,1-1 1,0 1-1,0 0 0,0-1 1,0 1-1,0-1 1,0 0-1,1 0 0,-1 0 1,1 0-1,-1 0 0,1 0 1,-1 0-1,1 0 0,0 0 1,0-1-1,0 1 1,0 0-1,1-1 0,-1 1 1,1-1-1,-1 1 0,1-1 1,0 1-1,0-1 0,0 1 1,1-4-1,-1-2-37,0-1-1,1 0 1,0 1-1,0-1 0,1 0 1,0 1-1,1 0 1,0 0-1,0 0 1,1 0-1,0 0 0,8-11 1,-9 15-135,0 0 0,0 0-1,0 1 1,1-1 0,0 1 0,-1 0 0,2 0-1,-1 0 1,0 0 0,0 1 0,1-1 0,-1 1-1,1 0 1,0 1 0,0-1 0,-1 1 0,1 0-1,0 0 1,0 0 0,0 1 0,0 0 0,0 0-1,6 1 1,23 5-2266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50.5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1 179 11819,'19'27'1721,"5"4"-39,-17-29-15,-4-16 1300,-2 0-2678,0 0-1,1 0 1,1 0-1,0 0 0,1 0 1,1 1-1,0 0 1,0 0-1,2 0 1,-1 0-1,2 1 1,-1 1-1,14-16 0,-18 24-272,-1 1-1,1-1 0,0 1 1,-1 0-1,1 0 0,0 0 1,0 0-1,1 1 0,-1-1 1,0 1-1,0 0 0,5-1 0,-7 1-17,-1 1-1,1 0 0,-1 0 1,1 0-1,0 0 0,-1 0 0,1 0 1,0 0-1,-1 0 0,1 1 0,-1-1 1,1 0-1,0 0 0,-1 0 1,1 1-1,-1-1 0,1 0 0,-1 1 1,1-1-1,-1 0 0,1 1 0,-1-1 1,1 1-1,-1-1 0,1 0 1,0 2-1,-1-1-7,1 1 0,-1 0 1,0-1-1,1 1 0,-1 0 0,0-1 1,0 1-1,0 0 0,0-1 0,0 1 1,-1 0-1,1-1 0,0 1 0,-1-1 1,0 3-1,-1 2-24,-1 0 0,0 0 0,0 0 0,-1-1 0,0 1 0,-8 9 0,8-11 28,1 0 0,-1 0 0,1 1-1,0-1 1,0 1 0,1 0-1,-1 0 1,1 0 0,-3 8 0,5-10 13,0 1 0,0-1-1,0 0 1,1 0 0,-1 0 0,1 0 0,-1 0 0,1 0 0,0 0 0,0 0 0,1-1 0,-1 1 0,0 0 0,1 0 0,0-1 0,-1 1-1,1-1 1,0 0 0,0 1 0,1-1 0,-1 0 0,0 0 0,1 0 0,-1-1 0,1 1 0,0-1 0,2 2 0,3 1-9,0 0 1,1-1-1,-1 0 1,1 0 0,-1-1-1,1 0 1,0 0-1,9 0 1,-6-3 6,-1 0-1,1 0 1,0-1 0,-1 0 0,0-1-1,1 0 1,18-10 0,35-8 57,-59 20-46,0 1 0,0-1 0,0 1-1,-1 1 1,1-1 0,0 1 0,0 0 0,-1 0-1,1 1 1,0 0 0,8 3 0,-10-3-128,0 0 1,0 0-1,0 0 0,0-1 1,0 0-1,1 0 1,-1 0-1,0-1 0,1 1 1,-1-1-1,1 0 1,-1 0-1,1-1 0,-1 1 1,0-1-1,1 0 1,-1 0-1,0 0 0,0-1 1,7-3-1,3-4-1575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50.9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139 97 13483,'-77'-83'5185,"97"78"-3801,-1 0-752,3 2-55,-3 3-385,4 2-264,-10 2-713,-10-2-391,-6 8-888,-13 0-1457</inkml:trace>
  <inkml:trace contextRef="#ctx0" brushRef="#br0" timeOffset="1">103 38 10266,'-99'44'4553,"99"-37"-2248,-3-4-537,22 2-808,9-4-368,11 1-528,6-2-464,2 2-2568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38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47 12123,'-1'-4'8362,"10"-2"-6164,7-1-1632,1 0-1,0 1 1,0 1-1,24-4 1,-37 8-491,0 1 1,0-1-1,0 1 1,0 0-1,0 0 1,0 0-1,0 1 1,0-1-1,0 1 1,0 0-1,0 0 1,0 0-1,0 1 1,-1 0-1,1-1 1,-1 1-1,7 5 1,-8-6-66,-1 0 0,0 1 0,1-1 0,-1 1 0,0 0 0,0-1 0,0 1 0,0 0 0,0-1 0,0 1 0,0 0 0,-1 0 0,1 0 0,0 0 0,-1 0 0,0 0 0,0 0 0,1 0 0,-1 0 1,0 0-1,-1 0 0,1 0 0,0 0 0,0 0 0,-1 0 0,1 0 0,-1 0 0,0 0 0,0 0 0,0-1 0,0 1 0,0 0 0,-1 1 0,-2 3 4,-1-1 1,0 1-1,0-1 0,0-1 0,-1 1 1,0-1-1,0 0 0,0 0 1,0-1-1,0 1 0,-9 2 0,-12 4-29,-36 10 1,55-18-129,1 0 1,-1 0 0,1-1 0,-1 0 0,-15 0 0,23-1 110,-1 0 0,1 0 0,0 0-1,0 0 1,0 0 0,0 0 0,-1 0 0,1 0-1,0 0 1,0 0 0,0 0 0,-1 0 0,1 0-1,0 0 1,0 0 0,0 0 0,0 0 0,-1 0-1,1 0 1,0 0 0,0 0 0,0 0 0,0 0-1,-1-1 1,1 1 0,0 0 0,0 0-1,0 0 1,0 0 0,0 0 0,-1 0 0,1-1-1,0 1 1,0 0 0,0 0 0,0 0 0,0 0-1,0-1 1,0 1 0,0 0 0,0 0 0,0 0-1,0 0 1,0-1 0,0 1 0,0 0-1,8-6-1563,16-5-878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51.3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106 207 15811,'-57'16'6314,"59"-19"-3922,-15-7-447,3-11-609,-1-7-400,-5-16-824,16 2-432,1 8-856,9 3-681,5 21-1183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51.7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14 183 13147,'-13'32'7420,"13"-36"-5447,4-25 335,0 6-2077,-2 6-8,1-1 0,1 1 0,5-17 0,-8 33-215,-1 1 0,0-1-1,0 1 1,1-1 0,-1 1 0,0-1 0,1 1 0,-1-1-1,0 1 1,1-1 0,-1 1 0,0 0 0,1-1 0,-1 1-1,1 0 1,-1-1 0,1 1 0,-1 0 0,1 0-1,-1-1 1,1 1 0,-1 0 0,1 0 0,-1 0 0,1 0-1,0 0 1,-1 0 0,1 0 0,-1 0 0,1 0 0,-1 0-1,1 0 1,-1 0 0,1 0 0,0 0 0,-1 0 0,1 1-1,-1-1 1,1 0 0,-1 0 0,1 1 0,-1-1 0,1 0-1,-1 1 1,0-1 0,1 0 0,-1 1 0,1-1 0,-1 1-1,0-1 1,1 1 0,26 30 122,-23-25-95,11 13 40,31 36 132,-43-52-189,1 1 0,-1-1 0,1 0-1,0 0 1,0-1 0,0 1 0,0-1 0,0 0-1,1 0 1,-1 0 0,1-1 0,5 2-1,-9-3-7,0 0-1,0 0 1,-1 0-1,1 0 1,0 0-1,-1 0 1,1 0-1,0 0 0,-1 0 1,1 0-1,0 0 1,0-1-1,-1 1 1,1 0-1,-1-1 1,1 1-1,0 0 0,-1-1 1,1 1-1,-1 0 1,1-1-1,0 1 1,-1-1-1,0 1 0,1-1 1,-1 0-1,1 1 1,0-2-1,3-23 288,-12-31 79,7 51-374,-2-7-96,1 5 4,0 0 1,1 0-1,-1 0 1,1-13-1,1 19-18,0 0 0,0 1 0,0-1 1,0 0-1,0 0 0,1 0 0,-1 1 0,0-1 0,0 0 0,1 0 1,-1 1-1,0-1 0,1 0 0,-1 0 0,1 1 0,-1-1 0,1 0 1,-1 1-1,1-1 0,-1 1 0,1-1 0,0 1 0,-1-1 0,1 1 1,0-1-1,-1 1 0,1 0 0,0-1 0,0 1 0,-1 0 0,1 0 1,0-1-1,0 1 0,0 0 0,-1 0 0,1 0 0,0 0 0,0 0 1,0 0-1,0 0 0,-1 0 0,1 0 0,0 1 0,0-1 0,-1 0 1,1 1-1,0-1 0,0 0 0,0 1 0,29 11-2646</inkml:trace>
  <inkml:trace contextRef="#ctx0" brushRef="#br0" timeOffset="1">341 121 12379,'109'93'5097,"-109"-97"-2817,5-5-167,-5-9-217,0-3-264,5-9-591,-17-5-329,7 0-456,2 1-280,1 15-784,9 11-681,9 9-1311,-1 7-497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52.2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85 58 11843,'0'-3'282,"0"1"1,1-1-1,-1 1 1,0-1-1,1 1 1,0-1-1,0 1 1,-1-1 0,1 1-1,1 0 1,-1-1-1,0 1 1,1 0-1,-1 0 1,1 0-1,-1 0 1,1 0 0,0 0-1,3-2 1,-2 3-160,0-1 0,0 1 0,0 0 1,0 0-1,0 0 0,1 0 0,-1 1 1,0-1-1,1 1 0,-1 0 0,0 0 1,1 0-1,-1 0 0,0 0 0,6 2 0,-7-2-101,0 1-1,0-1 0,0 1 0,0-1 1,0 1-1,0 0 0,0 0 0,0 0 1,0 0-1,0 0 0,0 0 0,-1 0 1,1 1-1,0-1 0,-1 1 0,0-1 1,1 1-1,-1-1 0,0 1 0,1 0 1,-1 0-1,0 0 0,0 0 0,-1-1 1,1 1-1,0 0 0,-1 1 0,1-1 1,-1 0-1,0 0 0,1 0 0,-1 0 1,0 0-1,0 0 0,0 0 0,-1 0 1,1 1-1,0-1 0,-2 2 0,0 5-4,0-1-1,-1 1 0,0-1 0,-1 1 0,0-1 0,0 0 0,-1 0 0,-6 7 0,-8 10 58,-2-2 0,0 0-1,-2-1 1,-36 27-1,34-40 525,26-9-105,4-1-221,24-2-349,0 1 0,0 2 0,52 5-1,-55-3-511,14-3-1560,-24-1 657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52.5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74 10946,'-2'-3'8938,"7"-1"-7153,3 4-1609,28 0-96,39 10-392,-40-2-1401</inkml:trace>
  <inkml:trace contextRef="#ctx0" brushRef="#br0" timeOffset="1">357 152 12667,'75'31'5681,"-82"-54"-2376,1-3-1945,-2-10-1024,8-1-136,3 6-888,3 2-584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52.9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0 119 11682,'48'75'5050,"-45"-92"-2074,10-4-1447,-5-10-161,2-1 8,9 1-176,-14 0-103,10 16-529,-7 1-120,-5 12-352,9 7-152,-4 16-8,0 7-256,11 12-504,6 3-553,-7-6-1383</inkml:trace>
  <inkml:trace contextRef="#ctx0" brushRef="#br0" timeOffset="1">142 174 15363,'-96'-24'5433,"116"19"-4552,1 3-697,14 4-128,0-2-136,-3 5-688,-3-2-633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53.3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 1 10602,'-7'29'9041,"-16"25"-8815,14-33 479,-3 7-292,8-21-297,1 0-1,0 1 1,0-1 0,0 1-1,1 0 1,0 0 0,1 0-1,0 0 1,0 0 0,1 15-1,0-22-103,1 1 0,0 0 0,-1-1-1,1 1 1,0-1 0,0 0-1,0 1 1,0-1 0,0 0 0,0 1-1,1-1 1,-1 0 0,0 0 0,1 0-1,-1 0 1,1 0 0,-1 0-1,1-1 1,-1 1 0,1 0 0,-1-1-1,1 1 1,0-1 0,-1 0-1,1 1 1,0-1 0,-1 0 0,3 0-1,10 1 9,0-1 0,22-2-1,-14 1-32,-4 0-205,0-1 0,0 0 0,-1-2 0,1 0 0,-1-1 0,26-11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53.7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72 10746,'6'-33'1783,"1"-4"1324,-6 36-2200,-1 4 54,0 23 1130,0-15-1790,1 0 0,0 0 1,1 0-1,0-1 0,1 1 0,0-1 1,0 1-1,1-1 0,7 12 0,-11-20-296,1-1 0,0 0 0,-1 0-1,1 0 1,0 0 0,0 1-1,0-1 1,0-1 0,0 1-1,0 0 1,0 0 0,1 0-1,-1 0 1,0-1 0,0 1-1,1-1 1,-1 1 0,0-1 0,1 1-1,-1-1 1,0 0 0,1 0-1,-1 1 1,0-1 0,1 0-1,-1 0 1,1-1 0,-1 1-1,0 0 1,1 0 0,-1-1-1,0 1 1,1 0 0,-1-1-1,0 0 1,1 1 0,1-2 0,2-1-114,0-1 1,-1 1-1,1 0 1,-1-1-1,0 0 1,0 0-1,6-9 1,11-29-2442,-12 21 794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54.1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12123,'13'5'4929,"-3"3"-3137,15 0-888,-1 4-120,-1-7-408,3-5-159,0 6-458,-2-6-319,-13 0-784,-4 5-952</inkml:trace>
  <inkml:trace contextRef="#ctx0" brushRef="#br0" timeOffset="1">69 109 12515,'-51'60'4537,"76"-55"-3745,6 5-440,-14-5-880,-4-4-472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54.5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183 232 20052,'14'0'-56,"-6"-1"72,13-1-16,-17-4-32,-8-7 48,-7-2 8,-13-9 72,-9-1 96,-4 1-24,-9-7 72,7 5-8,15 2-23,12 3-9,22 8-144,16 6-72,13 7-497,0 5-351,10 10-1240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55.6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184 25 12267,'-94'0'4953,"97"-2"-2649,4 2-591,-16-3 1599,8 1-2184,-1 1-399,1-1-553,-24-1-216,-28-2-720,44 2-489,16 1-1375,8 0-1585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0 14347,'-18'10'5553,"-21"11"-3944,-13 12-89,5 7-392,-1 6-208,22-4-280,12-6-247,15-13-201,21-4-56,18-12-48,12-2 24,15-5-48,-4-9-104,-17 3-536,-14-5-393,-25-1-1295,-7 1 215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56.5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40 90 11506,'-38'-89'11113,"37"100"-9547,2 22-1542,0-22 43,0 2 88,1 0 0,0 0-1,1 0 1,5 15-1,-6-24-127,-1 0 0,1 0 0,0 0 0,0-1-1,0 1 1,1-1 0,-1 0 0,1 1 0,0-1-1,0 0 1,0 0 0,0-1 0,1 1 0,-1-1-1,1 1 1,-1-1 0,1 0 0,0-1 0,4 2-1,-2-1-80,1 0 0,0-1-1,-1 1 1,1-2 0,0 1-1,0-1 1,0 0-1,11-2 1,-15 2-203,1-1-1,-1 1 1,1-1 0,-1 0-1,0-1 1,0 1 0,1 0-1,-1-1 1,0 0 0,0 0 0,-1 1-1,1-2 1,0 1 0,-1 0-1,1-1 1,-1 1 0,0-1-1,0 0 1,3-3 0,3-13-2849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56.9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 1 14531,'8'3'5241,"10"2"-4217,8 5-183,11-5-193,5 3-216,1-5-584,-4 0-472,-12 1-961,-6-1-919</inkml:trace>
  <inkml:trace contextRef="#ctx0" brushRef="#br0" timeOffset="1">0 188 10034,'2'8'9498,"6"2"-8290,5-5-223,11 4-273,15-2-336,18-7-1152,8 0-713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57.5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0 182 13707,'79'54'4673,"-67"-49"-2315,-8-10-1200,-8-12-363,3 14-418,2-11 4,1 0 0,1 0 1,0 0-1,8-21 0,1-5-171,-6 14-92,-5 17-69,1-1 1,1 1 0,5-16-1,-8 24-49,0 1-1,0 0 1,0 0-1,0 0 1,1 0-1,-1 0 1,0 0 0,0 0-1,0 0 1,0 0-1,0-1 1,0 1-1,0 0 1,0 0-1,0 0 1,0 0 0,0 0-1,0 0 1,0 0-1,0 0 1,1 0-1,-1 0 1,0 0 0,0 0-1,0 0 1,0 0-1,0 0 1,0 0-1,0 0 1,0 0-1,1 0 1,-1 0 0,0 0-1,0 0 1,0 0-1,0 0 1,0 0-1,0 0 1,0 0-1,0 0 1,1 0 0,-1 0-1,0 0 1,0 0-1,0 0 1,0 0-1,0 0 1,0 0-1,0 0 1,0 0 0,0 0-1,0 0 1,1 0-1,-1 1 1,0-1-1,0 0 1,0 0 0,0 0-1,5 10-40,1 14-57,-4-11 22,1 1 1,1-2-1,0 1 0,1 0 1,0-1-1,1 0 0,0 0 1,1 0-1,10 13 1,-17-25 72,1 0 1,-1 1-1,1-1 1,-1 1-1,1-1 1,-1 0 0,1 1-1,-1-1 1,1 0-1,-1 0 1,1 1-1,-1-1 1,1 0 0,0 0-1,-1 0 1,1 0-1,-1 0 1,1 0-1,0 0 1,-1 0-1,1 0 1,0 0 0,-1 0-1,1 0 1,-1 0-1,1 0 1,0 0-1,-1-1 1,1 1 0,18-16-3,7-22 45,-21 28-21,0-1 0,0 0 0,4-17 0,-9 27-18,0 1-1,0 0 0,0 0 1,0-1-1,0 1 0,0 0 1,0 0-1,0-1 0,0 1 1,0 0-1,0 0 0,0-1 1,0 1-1,0 0 0,1 0 0,-1 0 1,0-1-1,0 1 0,0 0 1,0 0-1,1 0 0,-1-1 1,0 1-1,0 0 0,0 0 1,0 0-1,1 0 0,-1-1 1,0 1-1,0 0 0,1 0 1,-1 0-1,0 0 0,0 0 1,1 0-1,-1 0 0,0 0 1,0 0-1,1 0 0,-1 0 1,0 0-1,0 0 0,1 0 1,-1 0-1,0 0 0,0 0 1,1 0-1,-1 0 0,1 0 1,10 15-34,5 22-21,-9-22-47,0 0 0,2 0 1,-1-1-1,16 19 1,-13-19-4,-4 2-32,-4-9 318,-2-10 1710,0 1-1858,-1-1 1,1 1 0,0 0 0,-1 0 0,1-1-1,0 1 1,0 0 0,0 0 0,3-4 0,62-94 671,-47 73-196,30-36-1,-37 49-259,-12 13-240,0 1 1,1 0 0,-1-1-1,1 1 1,-1-1 0,0 1-1,1-1 1,-1 1 0,1 0-1,-1-1 1,1 1 0,-1 0-1,1 0 1,-1-1 0,1 1-1,0 0 1,-1 0 0,1 0-1,-1 0 1,1 0 0,-1 0-1,1 0 1,0 0 0,-1 0-1,1 0 1,-1 0 0,1 0-1,-1 0 1,1 0 0,0 0-1,-1 0 1,1 1 0,-1-1-1,1 0 1,-1 0 0,1 1-1,-1-1 1,1 0 0,-1 1-1,1-1 1,-1 1 0,0-1-1,1 1 1,-1-1 0,0 1-1,1-1 1,-1 1 0,0-1-1,1 1 1,-1-1 0,0 1-1,0-1 1,0 1 0,0-1-1,1 2 1,12 37-5,-11-32 30,3 10-189,0-1 1,2 0 0,-1 0-1,17 26 1,-18-35-318,0 0 0,1 0 0,0-1 0,0 0 0,0 0-1,1 0 1,0-1 0,0 0 0,0-1 0,0 1 0,13 4 0,3 0-2243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57.9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14547,'1'0'5873,"4"5"-3448,10 0-1857,4-3-248,14 6-224,1-3-224,7 6-1360,-7 2-569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58.2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20 329 15251,'0'-4'9570,"1"3"-8361,-1-1-201,4-1-264,0-2-192,9-21-1072,18-45-416,-29 36-1001,0 3-543,-1 9-353,-6 2-976</inkml:trace>
  <inkml:trace contextRef="#ctx0" brushRef="#br0" timeOffset="1">39 82 10122,'-39'-48'4561,"41"39"-1728,9-1-1193,9 0 48,4 5-39,5 5-233,4 2-656,1 3-296,3 9-336,-1-5-304,-8 0-864,-2 3-552,-13-12-1729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58.5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14803,'5'0'5257,"14"2"-4393,6-1-575,7 3-177,9 1-96,3 1-529,0 4-335,8-4-800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0:59.1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247 150 12107,'0'2'413,"-1"0"0,1 0 1,0 0-1,0-1 0,-1 1 1,1 0-1,-1 0 0,0 0 1,1 0-1,-1-1 1,0 1-1,0 0 0,0-1 1,0 1-1,0-1 0,-3 3 1,1-1-70,0-1 0,0 1 0,0-1 0,-1 0 0,1-1 0,0 1 0,-1 0 1,-3 0-1,-2 1 84,0-1 1,0 0-1,0-1 0,-1 0 1,-17 0-1,20-2-290,1 0 0,-1-1-1,0 0 1,1 0-1,0 0 1,-1-1 0,1 0-1,0 0 1,0-1-1,1 1 1,-1-1 0,1-1-1,-1 1 1,1-1-1,1 0 1,-5-5 0,6 7-158,1 1 1,0-1-1,0 0 1,0 1-1,0-1 1,1 0-1,-1 0 1,1 0-1,0 0 1,0 0-1,0 0 1,0-1-1,0 1 1,1 0 0,-1-1-1,1 1 1,0 0-1,0-1 1,0 1-1,1 0 1,-1 0-1,1-1 1,0 1-1,-1 0 1,2 0-1,-1 0 1,0 0-1,0 0 1,1 0-1,0 0 1,0 0-1,0 0 1,0 1-1,2-3 1,-1 2-113,-1 1-1,1 0 1,-1 0-1,1 0 1,0 0-1,-1 1 1,1-1-1,0 1 1,0 0 0,1-1-1,-1 2 1,0-1-1,0 0 1,0 0-1,1 1 1,2 0 0,0 0-150,0 0 0,0 1 1,-1 0-1,1 0 0,0 1 1,-1-1-1,1 1 0,7 4 1,7 5-971,-1 1 0,0 1 0,28 26 0,-37-32 746,22 24-483,11 9 4026,-56-64 2929,12 18-5834,0 0 0,1-1 0,0 1-1,0 0 1,1 0 0,-1-1 0,1 1 0,0 0-1,1 0 1,0 0 0,0 0 0,0 0 0,1 1-1,-1-1 1,1 0 0,6-7 0,-6 8-84,1 0 0,0 1 0,-1-1 1,2 1-1,-1 0 0,0 0 0,1 0 0,7-4 1,-10 7-42,1-1 0,-1 1 0,1 0 0,0 0 1,0 0-1,0 0 0,-1 0 0,1 1 0,0-1 0,0 1 1,0 0-1,0 0 0,0 0 0,0 0 0,0 1 1,6 0-1,-8 0-14,0-1-1,0 0 1,1 0 0,-1 1 0,0-1-1,0 1 1,1-1 0,-1 1 0,0 0 0,0-1-1,0 1 1,0 0 0,0 0 0,0 0 0,0-1-1,0 1 1,0 0 0,0 1 0,-1-1 0,1 0-1,0 0 1,0 2 0,-1-1-3,0-1 0,0 0 0,0 1 0,0-1 0,0 0-1,0 0 1,-1 1 0,1-1 0,-1 0 0,1 1 0,-1-1 0,1 0 0,-1 0 0,0 0 0,1 0 0,-1 0 0,0 0 0,-1 2 0,-3 2-6,-1 0 0,1 0 1,-1 0-1,0 0 0,-1-1 1,-11 6-1,0-4 19,-4 3-2,22-1-27,12 3-36,2-3-44,0 0 0,0-1 0,1-1 0,-1 0 1,1-1-1,1-1 0,-1 0 0,0-1 0,17 1 0,25 0-820,67-3 0,-62-2 236,-47 1 541,24 1-763,-1-2 0,0-2 0,66-12 0,-99 15 859,-4 0 48,-1 0 1,1 0-1,0 0 1,0 0 0,0 0-1,0 0 1,0 0-1,0 0 1,0 0-1,-1-1 1,1 1 0,0 0-1,0-1 1,0 1-1,0 0 1,-1-1-1,1 1 1,0-1 0,0 1-1,0-2 1,3 0 112,-1 0 1,1 1 0,0-1 0,-1 1-1,1 0 1,0 0 0,0 0 0,0 0-1,0 1 1,5-1 0,39 2 927,-45-1-938,0 0 0,0 0 0,-1 1 0,1 0 0,0-1 0,-1 1 0,1 0-1,0 0 1,-1 0 0,1 0 0,-1 1 0,0-1 0,1 1 0,3 3-1,-6-4-54,1-1 0,-1 1 0,0 0 0,0-1 0,0 1 0,1 0 0,-1-1 0,0 1 0,0 0 0,0 0 0,0-1 0,0 1 0,0 0 0,0 0 0,0-1 0,-1 1 0,1 0-1,0-1 1,0 1 0,-1 0 0,1-1 0,0 1 0,-1 0 0,1-1 0,0 1 0,-1-1 0,1 1 0,-1-1 0,1 1 0,-1-1 0,0 1 0,1-1 0,-1 1 0,1-1-1,-1 1 1,0-1 0,1 0 0,-2 1 0,-28 14 1016,19-12-838,0 0-1,0 0 1,0-1-1,0 0 0,0-1 1,-1 0-1,1-1 0,0 0 1,-1-1-1,1 0 1,-15-4-1,20 4-166,1 0 0,0-1 0,-1 0 1,1 0-1,0 0 0,0-1 0,0 0 0,0 0 0,1 0 0,-1 0 1,1-1-1,0 0 0,0 0 0,0 0 0,0 0 0,1-1 0,0 1 1,0-1-1,0 0 0,0 0 0,1 0 0,0 0 0,0 0 0,-2-11 1,3 13-77,0 1 1,1 0-1,-1 0 1,1 0 0,-1 0-1,1-1 1,0 1-1,0 0 1,0 0-1,0 0 1,1-1 0,-1 1-1,1 0 1,-1 0-1,1 0 1,0 0-1,0 0 1,0 0 0,0 0-1,0 0 1,0 0-1,0 0 1,1 0 0,-1 1-1,0-1 1,1 0-1,0 1 1,-1 0-1,1-1 1,0 1 0,0 0-1,0 0 1,0 0-1,0 0 1,0 0 0,0 0-1,0 1 1,0-1-1,0 1 1,4-1-1,1 0-311,1 1-1,-1-1 0,1 2 0,0-1 0,-1 1 0,1 0 0,-1 1 0,0 0 0,1 0 0,11 5 0,11 8 815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74 177 12179,'-25'41'1619,"-23"43"2940,63-124 603,12-67-4649,-25 97-371,0-1 0,0 0 0,-1 1 0,0-1 0,-1 0 0,0 0 0,-1 1-1,-4-22 1,2 23 275,0 9 263,2 17 20,4-7-695,1 1 0,-1-1 0,2 0 0,-1 0 1,2-1-1,-1 1 0,9 9 0,-13-17-9,1 1-1,-1-1 0,1 0 1,0 0-1,0 0 1,0-1-1,0 1 0,0 0 1,0-1-1,0 1 1,0-1-1,1 0 0,-1 0 1,1 0-1,-1 0 1,1 0-1,-1 0 0,1-1 1,-1 1-1,1-1 1,0 0-1,-1 0 0,1 0 1,0 0-1,-1 0 1,1 0-1,-1-1 0,1 1 1,0-1-1,-1 0 1,1 0-1,-1 0 0,0 0 1,1 0-1,-1 0 1,4-3-1,4-4-2,0 0 0,0 0-1,0-1 1,-1 0 0,11-15 0,-20 24 7,15-20 12,-11 14-7,1 0 0,-1-1 0,1 2 1,0-1-1,1 0 0,0 1 0,0 0 0,0 1 1,0-1-1,12-5 0,-17 11 1,1 0 0,-1 0 0,0 0 0,0 1 0,0-1 0,0 1 0,0-1 0,-1 1 0,1-1 0,0 1 0,-1-1 0,1 1 0,-1-1 0,1 1 0,-1 0 0,1 3 0,0 1-11,5 13-159,-2-4-217,1 0-1,12 27 0,-16-39 91,0-1 0,0 1-1,1-1 1,-1 1 0,1-1-1,0 0 1,0 1 0,-1-1-1,2 0 1,-1 0 0,0 0-1,0-1 1,0 1 0,1 0-1,-1-1 1,1 0 0,-1 0-1,1 1 1,0-1 0,0-1-1,-1 1 1,5 0 0,-6-1 30,1 0 1,-1 0-1,1 0 0,0-1 1,-1 1-1,1-1 1,-1 1-1,0-1 1,1 0-1,-1 1 0,1-1 1,-1 0-1,0 0 1,0 0-1,1 0 1,-1 0-1,0 0 0,0-1 1,0 1-1,0 0 1,0 0-1,-1-1 1,1 1-1,0 0 0,-1-1 1,2-1-1,11-43-418,-11 38 1156,1-16 1032,-3 21-1110,0 0-1,0-1 1,0 1-1,1 0 1,0-1-1,0 1 1,0 0 0,0 0-1,2-4 1,-3 7-329,0 0 1,0 0 0,0 0 0,0 0-1,0 0 1,0 0 0,1 0 0,-1 0 0,0 0-1,0 0 1,0 0 0,0 0 0,0 0-1,1 0 1,-1 0 0,0 0 0,0 0-1,0 0 1,0 0 0,0 0 0,1 0-1,-1 0 1,0 0 0,0 0 0,0 0-1,0 0 1,0 0 0,1 0 0,-1 0-1,0 0 1,0 0 0,0 0 0,0 0-1,0 0 1,0 1 0,1-1 0,-1 0-1,0 0 1,0 0 0,0 0 0,0 0-1,0 0 1,0 1 0,0-1 0,0 0-1,0 0 1,0 0 0,0 0 0,0 0-1,0 1 1,0-1 0,0 0 0,0 0 0,0 0-1,0 0 1,0 1 0,7 19 1919,7 35-978,-11-40-607,0-4-288,-1-2-42,0 0 0,0 0 0,1 0-1,1 0 1,7 14 0,-10-22-82,0 1-1,0 0 0,0-1 0,0 0 0,1 1 1,-1-1-1,1 0 0,-1 0 0,1 0 0,-1 1 1,1-2-1,-1 1 0,1 0 0,0 0 0,0 0 1,-1-1-1,1 1 0,0-1 0,0 0 0,0 1 1,0-1-1,0 0 0,0 0 0,-1 0 0,1 0 1,0 0-1,0-1 0,0 1 0,0-1 0,-1 1 1,1-1-1,0 1 0,0-1 0,2-2 0,-2 2-217,0 0 0,1-1 0,-1 0 0,0 1 0,0-1 0,-1 0 0,1 0 0,0 0 0,-1 0 0,1-1 0,-1 1 0,0 0 0,1-1 0,-1 1 0,1-5 0,5-11-1964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111 117 13371,'-30'-97'5209,"52"98"-3649,12 6-399,7-9-377,1-4-360,-9-1-568,-6 1-544,-18-1-1129</inkml:trace>
  <inkml:trace contextRef="#ctx0" brushRef="#br0" timeOffset="1">1 135 11739,'18'0'4360,"8"2"-3399,10-2-881,7 1-520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21 175 13411,'-18'16'3278,"18"-16"-3239,0 0 1,0 0-1,0 0 0,0 0 1,1 0-1,-1 0 0,0 0 1,0 0-1,0 0 0,0 0 1,0 0-1,0-1 1,0 1-1,0 0 0,0 0 1,0 0-1,0 0 0,0 0 1,0 0-1,0 0 0,0 0 1,0 0-1,-1-1 0,1 1 1,0 0-1,0 0 0,0 0 1,0 0-1,0 0 0,0 0 1,0 0-1,0 0 0,0 0 1,0 0-1,0 0 0,0 0 1,0 0-1,0 0 0,0-1 1,-1 1-1,1 0 0,0 0 1,0 0-1,0 0 0,0 0 1,0 0-1,0 0 0,0 0 1,0 0-1,0 0 0,-1 0 1,1 0-1,0 0 0,0 0 1,0 0-1,22-41 2374,7-12-449,5-29 450,-34 82-2402,0 0 1,0 0 0,0-1-1,0 1 1,0 0 0,0 0-1,0-1 1,0 1-1,0 0 1,0 0 0,0-1-1,1 1 1,-1 0 0,0 0-1,0-1 1,0 1 0,0 0-1,1 0 1,-1 0-1,0 0 1,0-1 0,0 1-1,1 0 1,-1 0 0,0 0-1,0 0 1,1 0-1,-1 0 1,0-1 0,0 1-1,1 0 1,-1 0 0,0 0-1,1 0 1,-1 0 0,0 0-1,0 0 1,1 0-1,-1 0 1,0 0 0,0 0-1,1 1 1,-1-1 0,12 12 300,9 29-93,-17-34-182,0 3-16,18 26-74,-21-34 35,-1-1 1,1 0-1,0-1 0,0 1 1,0 0-1,0 0 1,0 0-1,0 0 1,0-1-1,0 1 0,0 0 1,1-1-1,-1 1 1,0-1-1,0 0 1,0 1-1,1-1 0,-1 0 1,0 0-1,1 1 1,-1-1-1,0 0 0,0 0 1,1-1-1,-1 1 1,0 0-1,1 0 1,0-1-1,7-3-35,-2 0 1,1-1-1,0 1 0,-1-2 0,0 1 1,0-1-1,8-9 0,-12 12 57,0 1-1,-1-1 0,1 0 0,-1 1 1,0-1-1,0-1 0,0 1 0,0 0 1,-1 0-1,1-1 0,-1 1 1,0-1-1,0 1 0,0-1 0,0 1 1,0-1-1,-1 0 0,0 1 0,0-1 1,-1-6-1,1 10-3,0 0-1,0 0 1,0 0 0,0 0 0,0 0-1,0 0 1,0 0 0,0 0-1,0 0 1,0 0 0,0 0 0,0 0-1,-1 0 1,1 0 0,0 0 0,0 0-1,0 0 1,0 0 0,0 0 0,0 0-1,0 0 1,0 0 0,0 0-1,0 0 1,-1 0 0,3 21-14,3 29-12,-4-40 24,1 6-15,0-1 0,1 0 0,1 0-1,7 19 1,-10-31 13,0-1 0,0 1-1,0-1 1,0 0-1,0 1 1,0-1 0,1 0-1,0 0 1,-1 0 0,1 0-1,0 0 1,0 0 0,0-1-1,0 1 1,0 0 0,0-1-1,0 0 1,0 1-1,1-1 1,-1 0 0,1 0-1,-1-1 1,1 1 0,-1 0-1,1-1 1,-1 1 0,1-1-1,-1 0 1,1 0 0,0 0-1,-1 0 1,1-1 0,3 0-1,-1 0 7,-1-1-1,0 0 1,0 0-1,0-1 1,0 1-1,0-1 1,0 0-1,-1 0 1,6-5-1,19-14-12,-26 22 8,0 0 0,0-1 1,0 1-1,-1 0 0,1 1 0,0-1 0,0 0 1,0 1-1,0-1 0,0 1 0,0-1 1,0 1-1,-1 0 0,1 0 0,0 0 0,1 1 1,19 6-375,-15-8-127,-1-1 0,0 0 0,1 0 0,-1 0 0,0-1 0,0 0 0,0 0 0,0-1 0,0 1 0,9-7 0,4-3-1889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4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0 9394,'-9'0'1114,"-1"1"0,1 0-1,0 1 1,0 0 0,-1 0 0,1 1 0,1 0 0,-13 6-1,7-2-470,1 1-1,0 0 1,0 1-1,-17 17 1,5-2-178,2 2 0,1 0 0,-34 52 0,55-76-424,-1 1 0,0-1 1,0 1-1,1 0 0,0 0 1,-1 0-1,1 0 0,0 0 0,0 0 1,1 0-1,-1 0 0,1 0 1,-1 5-1,2-6-28,0 0 0,-1 0 0,1 0 0,0 0 0,0 0 0,0-1 0,0 1-1,0 0 1,1-1 0,-1 1 0,1-1 0,-1 1 0,1-1 0,-1 0 0,1 1 0,0-1 0,-1 0 0,1 0 0,0 0 0,0-1-1,3 2 1,12 5 17,0-1-1,1-1 0,-1-1 1,1 0-1,0-1 0,29 0 1,-12-3-19,0-1 0,51-8 0,-86 9-15,32-8-329,-31 8 235,0 0 0,0-1 0,-1 1 0,1 0-1,0-1 1,0 1 0,-1-1 0,1 1 0,0-1 0,0 1 0,-1-1 0,1 0 0,-1 1-1,1-1 1,0 0 0,-1 0 0,1 1 0,-1-1 0,0 0 0,1 0 0,-1 0-1,0 1 1,1-1 0,-1 0 0,0 0 0,0 0 0,0 0 0,0 0 0,0-1-1,-2-5-2144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15571,'11'1'5842,"14"4"-4578,1-5-88,1-3-576,1 1-240,-7 2-776,3 0-752,-14 2-1401</inkml:trace>
  <inkml:trace contextRef="#ctx0" brushRef="#br0" timeOffset="1">0 137 13819,'12'4'5145,"6"-4"-4041,14 1-776,1-2-136,7-6-1296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5 155 13179,'-2'16'1522,"-1"11"1675,3-27-3165,0 0 0,0 0 0,0 0 0,0 0 1,0 0-1,0 0 0,1 0 0,-1 0 0,0 0 1,0 1-1,0-1 0,0 0 0,0 0 0,0 0 1,0 0-1,0 0 0,0 0 0,0 0 0,1 0 1,-1 0-1,0 0 0,0 0 0,0 0 0,0 0 0,0 0 1,0 0-1,0 0 0,0 0 0,1 0 0,-1 0 1,0 0-1,0 0 0,0 0 0,0 0 0,0 0 1,0 0-1,0 0 0,1 0 0,-1 0 0,0 0 1,0 0-1,0 0 0,0 0 0,0 0 0,0 0 1,0 0-1,0 0 0,0 0 0,1 0 0,-1 0 0,0-1 1,0 1-1,0 0 0,0 0 0,12-14 1870,-7 5-1147,0-1 1,0 1-1,6-21 1,-9 22-557,1 1 0,0-1 1,0 1-1,1 0 1,0-1-1,0 2 1,10-13-1,-13 18-182,-1 1 0,1-1 0,0 0 0,0 1 0,0-1 0,0 1 0,0-1 0,1 1 0,-1 0 0,0-1 0,0 1 0,0 0 0,0 0 0,0 0 0,0 0 0,0 0 0,1 0 0,-1 0 0,0 0 0,0 0 0,0 0 0,0 1 0,0-1 0,0 1 0,0-1 0,0 1 0,0-1 0,0 1 0,0-1 0,0 1 0,0 0 0,1 1 0,33 31 172,-27-24-138,1 0-19,-1 1-22,1-1 0,0-1 1,0 0-1,1 0 0,12 8 1,-22-16-3,0 0 0,1 0 0,-1 0 0,0 0 0,1-1 1,-1 1-1,1 0 0,-1 0 0,0 0 0,1 0 0,-1 0 0,0 0 1,1-1-1,-1 1 0,0 0 0,1 0 0,-1 0 0,0-1 0,1 1 0,-1 0 1,0-1-1,0 1 0,1 0 0,-1-1 0,0 1 0,0 0 0,0-1 1,1 1-1,-1 0 0,0-1 0,0 1 0,0-1 0,5-13 218,-5 14-221,3-12 197,-1 0 1,-1 0-1,0 0 1,-1-18-1,1-19-93,-1 48-159,0 0 1,0 0-1,0 1 0,1-1 1,-1 0-1,0 0 0,0 1 1,0-1-1,1 0 0,-1 0 0,0 1 1,1-1-1,-1 0 0,1 1 1,-1-1-1,0 1 0,1-1 1,0 1-1,-1-1 0,1 1 0,-1-1 1,1 1-1,0-1 0,-1 1 1,1 0-1,0-1 0,-1 1 1,1 0-1,0-1 0,-1 1 1,1 0-1,0 0 0,0 0 0,-1 0 1,1 0-1,0 0 0,1 0 1,1 0-424,0 1 1,0-1-1,0 1 0,0 0 1,0 0-1,0 0 1,0 0-1,3 2 1,15 10-2805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2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13227,'47'74'5561,"-45"-82"-3449,1-11-615,-1-4-233,-4-13-568,2 1-248,0-1-680,-2 3-344,-1 1-888,-3 6-409,-4 5-431,-5 1-1865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 12243,'-3'-4'7112,"12"4"-5544,114 25-929,-62-11-1659,-41-9 500,20 3-969,-1 1 0,-1 3 0,41 17 0,-75-27 1633,1 0-1,-1 0 1,0 1 0,0 0 0,0-1 0,0 1 0,0 1 0,-1-1 0,4 5-1,-6-7-30,0 0-1,0 1 0,-1-1 1,1 0-1,-1 1 0,1-1 1,-1 0-1,1 1 0,-1-1 0,0 1 1,1-1-1,-1 0 0,0 1 1,0-1-1,0 1 0,0-1 0,0 1 1,-1-1-1,1 0 0,0 1 1,-1-1-1,1 1 0,-1-1 1,1 0-1,-1 0 0,0 1 0,1-1 1,-1 0-1,0 0 0,0 0 1,0 1-1,0-1 0,0 0 1,-2 1-1,-4 4 317,0-1 0,0 0-1,-1-1 1,1 0 0,-1 0 0,0 0 0,0-1 0,-1 0 0,1-1 0,-1 0-1,1 0 1,-18 1 0,21-3-264,-1 0-1,1 0 1,0 0-1,0-1 1,-1 0-1,1 0 1,0 0-1,0-1 1,0 1-1,-6-4 1,8 3-85,1 1 0,-1-1 1,0 0-1,1 0 0,-1-1 1,1 1-1,-1 0 0,1-1 1,0 1-1,0-1 1,0 0-1,1 0 0,-1 0 1,1 0-1,-1 0 0,1 0 1,-1-4-1,1 4-64,0 0 0,0 1 0,1-1 0,-1 0 0,1 0 0,-1 0 1,1 0-1,0-1 0,0 1 0,1 0 0,-1 0 0,1 0 0,-1 0 0,1 1 0,0-1 0,0 0 0,0 0 0,1 0 0,-1 1 1,1-1-1,-1 0 0,1 1 0,0 0 0,0-1 0,0 1 0,0 0 0,0 0 0,1 0 0,-1 0 0,0 0 0,1 1 0,0-1 0,2 0 1,0-1-152,1 1-1,-1 1 1,1-1 0,-1 1 0,1 0 0,-1 0 0,1 1 0,-1 0 0,1 0 0,0 0 0,-1 1 0,1-1 0,-1 1 0,1 1 0,-1-1 0,1 1 0,5 2 0,24 15-1962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3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13379,'4'0'6081,"-4"-8"-2632,76 3-1641,44-1 121,69-1-417,46 2-248,58-3-440,16-2-207,14-6-345,-22 6-152,-59 5-168,-45-3-232,-88 7-721,-35-1-479,-57-1-760,-29 1-305,-45-6-264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0 319 12227,'6'-2'756,"-1"0"-1,1 0 1,-1 1 0,1 0 0,8-1 0,133-3 2794,-111 2-2605,-35 3-890,0 0 1,0 0-1,0 0 0,0 0 0,0 0 0,0 0 1,0-1-1,0 1 0,-1 0 0,1-1 0,0 1 1,0-1-1,0 1 0,0-1 0,0 1 0,-1-1 1,1 1-1,0-1 0,0 0 0,-1 1 0,1-1 1,-1 0-1,1 0 0,0 0 0,-1 1 0,1-1 1,-1 0-1,0 0 0,1 0 0,-1 0 0,1-2 1,-2 0 127,0-1 0,0 1 0,-1-1 0,1 1 1,0 0-1,-1 0 0,0-1 0,0 1 1,0 0-1,-5-4 0,-29-30 1170,28 30-1126,-35-30 732,28 25-657,0-1-1,1 0 1,-21-25 0,34 37-303,-1-1 0,1 1 1,0-1-1,0 1 0,0-1 1,0 1-1,0-1 0,0 0 0,1 0 1,-1 1-1,0-1 0,1 0 1,-1 0-1,1 0 0,0 1 0,0-1 1,0 0-1,0 0 0,0 0 1,0 0-1,0 0 0,0 1 0,1-1 1,-1 0-1,1 0 0,0 0 1,-1 1-1,1-1 0,0 0 0,0 1 1,0-1-1,0 1 0,0-1 1,0 1-1,1-1 0,-1 1 1,0 0-1,1 0 0,-1-1 0,1 1 1,-1 0-1,1 0 0,2 0 1,1-2-193,0 1 0,1 0-1,-1 0 1,1 1 0,-1-1 0,1 1 0,0 1 0,0-1 0,0 1 0,-1 0 0,1 0 0,9 2 0,33 14-2202,4 11-610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0 275 16155,'13'26'6914,"-17"-48"-3889,4-19-1417,1-13-360,6 2-704,-1-1-344,-4 10-1080,1 14-744,7 23-1929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2 9746,'-22'-1'7433,"2"3"-3495,9 2-3447,1-1 0,0 1 0,-18 10 1,9-4 539,17-9-994,-93 52 1227,86-48-1196,0 1 0,0 1 0,1 0 0,0 0 1,0 0-1,1 1 0,-13 16 0,19-22-67,-1 0 0,1 0 1,0 0-1,0 0 0,0 0 1,0 0-1,0 0 0,0 0 0,1 0 1,-1 0-1,1 1 0,-1-1 1,1 0-1,0 0 0,0 0 0,0 1 1,0-1-1,0 0 0,0 0 1,1 1-1,-1-1 0,1 0 0,0 0 1,-1 0-1,1 0 0,0 0 1,0 0-1,1 0 0,-1 0 0,0 0 1,1 0-1,-1 0 0,1-1 1,-1 1-1,1-1 0,0 1 0,-1-1 1,1 0-1,0 1 0,0-1 1,0 0-1,0 0 0,0-1 0,0 1 1,1 0-1,-1-1 0,0 1 1,0-1-1,0 1 0,1-1 0,-1 0 1,0 0-1,0 0 0,1-1 1,1 1-1,17-2 47,-1-1 1,0-1-1,28-8 1,-38 9-25,0-1 0,0 1 0,-1-2 1,0 0-1,1 0 0,-2 0 0,1-1 1,11-10-1,-11 2-6,0 2 40,-9 11-70,0 1 0,1 0 0,-1 0 0,0 0 0,1 0 0,-1 0 0,1 0 0,-1 0 0,0 0 0,1 0 0,-1 0-1,0 0 1,1 0 0,-1 0 0,0 1 0,1-1 0,-1 0 0,0 0 0,1 0 0,-1 0 0,0 1 0,0-1 0,1 0 0,-1 0-1,0 0 1,0 1 0,1-1 0,-1 0 0,0 1 0,0-1 0,0 0 0,1 0 0,-1 1 0,0-1 0,0 0 0,0 1-1,0-1 1,0 1 0,8 13-1253,-7-2-649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13979,'31'30'5521,"-31"-29"-5442,0-1 0,0 0-1,0 0 1,0 0 0,1 0 0,-1 0-1,0 0 1,0 0 0,0 0 0,0 0-1,1 0 1,-1 0 0,0 0 0,0 0-1,0 1 1,0-1 0,0 0-1,1 0 1,-1-1 0,0 1 0,0 0-1,0 0 1,0 0 0,1 0 0,-1 0-1,0 0 1,0 0 0,0 0 0,0 0-1,1 0 1,-1 0 0,0 0 0,0 0-1,0-1 1,0 1 0,0 0 0,0 0-1,0 0 1,1 0 0,-1 0-1,0 0 1,0-1 0,0 1 0,0 0-1,0 0 1,0 0 0,0 0 0,0 0-1,0-1 1,0 1 0,0 0 0,0 0-1,0 0 1,0 0 0,0-1 0,0 1-1,2-15 1270,-2 10-869,15-60 1489,-13 59-1893,-1 1 0,1 0 0,0 0 0,1 0-1,-1 0 1,1 0 0,0 0 0,1 1 0,5-8-1,-8 12-72,0-1 0,-1 1-1,1 0 1,0-1 0,-1 1 0,1 0-1,0 0 1,-1 0 0,1-1-1,0 1 1,0 0 0,-1 0-1,1 0 1,0 0 0,0 1-1,-1-1 1,1 0 0,0 0-1,-1 0 1,1 0 0,0 1 0,-1-1-1,1 0 1,0 1 0,-1-1-1,1 0 1,0 1 0,-1-1-1,1 1 1,-1-1 0,1 1-1,-1-1 1,1 1 0,-1 0-1,1-1 1,-1 1 0,1 0 0,16 28-13,-16-26 20,8 16-19,-8-15 14,0-1 1,0 1 0,1-1 0,-1 1-1,1-1 1,0 1 0,0-1 0,1 0-1,-1 0 1,1 0 0,-1 0 0,1 0-1,3 2 1,-5-5 1,0 1-1,0-1 1,0 0 0,0 0-1,0 0 1,0 0 0,0 0-1,0 0 1,0 0-1,-1 0 1,1 0 0,0 0-1,0 0 1,0-1 0,0 1-1,0 0 1,0-1 0,-1 1-1,1-1 1,0 1-1,0-1 1,-1 1 0,1-1-1,0 1 1,0-1 0,-1 0-1,1 1 1,-1-1 0,1 0-1,-1 0 1,1 0-1,-1 1 1,1-1 0,-1 0-1,0 0 1,1 0 0,-1 0-1,0 0 1,0-1 0,9-38 343,-11-54 148,2 94-557,0 0 0,0-1 0,1 1-1,-1-1 1,0 1 0,0-1 0,0 1-1,1-1 1,-1 1 0,0 0 0,1-1-1,-1 1 1,0-1 0,1 1 0,-1 0-1,0-1 1,1 1 0,-1 0 0,1 0-1,-1-1 1,1 1 0,-1 0 0,1 0-1,-1 0 1,0-1 0,1 1 0,-1 0-1,1 0 1,-1 0 0,1 0 0,-1 0-1,1 0 1,-1 0 0,1 0 0,-1 0-1,1 0 1,-1 1 0,1-1 0,-1 0 0,1 0-1,-1 0 1,1 0 0,-1 1 0,1-1-1,-1 0 1,1 1 0,28 14-3648,-28-14 3558,25 15-2559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11690,'34'92'5108,"-26"-78"-1629,-3-13-2433,0-10-346,124-177 5983,-128 185-6624,0-1 1,0 1-1,0-1 0,0 1 1,0-1-1,1 1 0,-1 0 1,0-1-1,1 1 0,-1 0 1,1 0-1,-1 0 1,1 0-1,0 0 0,-1 1 1,1-1-1,0 0 0,0 1 1,-1-1-1,1 1 0,2-1 1,-2 2-44,0 0 1,0 0-1,0 0 1,-1 0-1,1 1 1,0-1 0,-1 0-1,1 1 1,-1-1-1,1 1 1,-1 0-1,0-1 1,0 1 0,0 0-1,0 0 1,0 0-1,0 0 1,1 3-1,67 147-4307,-56-122 1189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41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54 13355,'-108'-26'8090,"126"28"-6250,12-1-128,13-1-319,-4-1-305,-6-6-568,-1 4-200,-10-5-336,-1 1-184,-12 6-1040,-2-3-721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5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16652,'13'0'5977,"12"-8"-5129,17 5-312,13 5-608,-4 1-456,-3 3-1312,-10-2-1385</inkml:trace>
  <inkml:trace contextRef="#ctx0" brushRef="#br0" timeOffset="1">481 0 14595,'3'5'6715,"-7"21"-4228,-42 86-551,38-94-1880,-2-1 0,1-1 0,-2 1 0,-15 17 1,17-24-4,9-10-45,0 0 0,0 0 0,0 0 0,0 0-1,0 0 1,0 0 0,0 0 0,0 1 0,0-1 0,0 0 0,0 0-1,0 0 1,0 0 0,0 0 0,0 0 0,0 0 0,0 0-1,0 0 1,0 0 0,0 0 0,14-5 59,8-1-16,0 2 0,0 0 0,0 2 0,1 0 0,40 3 0,33-3-3816,-78-1 1417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 12139,'2'-47'11258,"-5"49"-9170,3 4-567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7 147 17196,'-7'58'9754,"9"-61"-9410</inkml:trace>
  <inkml:trace contextRef="#ctx0" brushRef="#br0" timeOffset="1">532 280 16588,'-3'-3'8289,"3"-2"-6704,13-23-705,24-51-280,-26 33-432,-4 2-376,1 2-1256,3 9-897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28 194 10322,'-18'32'2442,"8"-14"3175,19-43-1491,41-78-212,-37 80-3292,-13 23-617,0-1 0,0 1 0,0 0 0,0-1 0,0 1 0,1 0 0,-1 0 0,0-1 1,0 1-1,0 0 0,1 0 0,-1-1 0,0 1 0,0 0 0,1 0 0,-1 0 0,0 0 0,1-1 0,-1 1 0,0 0 0,1 0 0,-1 0 0,0 0 0,0 0 0,1 0 0,-1 0 0,0 0 0,1 0 0,-1 0 0,0 0 1,1 0-1,-1 0 0,1 0 0,10 9 70,12 23-68,-17-22-4,2 1-62,1-1 0,-1 0 0,13 10 0,-20-18 49,1 0 0,0 0 0,0-1 1,0 1-1,0-1 0,0 0 0,0 0 1,1 1-1,-1-1 0,0 0 0,1-1 1,-1 1-1,1 0 0,-1-1 0,1 0 1,-1 1-1,1-1 0,-1 0 0,1 0 1,-1 0-1,1-1 0,-1 1 0,4-1 1,-5 0 10,0 0 0,0 1 0,0-1 0,-1 0 0,1 0 1,0 1-1,0-1 0,-1 0 0,1 0 0,0 0 0,-1 0 0,1 0 0,-1 0 1,1 0-1,-1 0 0,0 0 0,1 0 0,-1 0 0,0 0 0,0 0 1,0 0-1,0-2 0,0-30 43,-1 21-22,0-2-83,3-47-325,-2 57 124,1 1-1,-1 0 1,1 0-1,0-1 1,0 1 0,0 0-1,1 0 1,-1 0-1,1 0 1,-1 0 0,1 1-1,0-1 1,0 0 0,0 1-1,5-5 1,12-5-2227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11931,'-39'13'6379,"-16"20"-4592,20-11-765,-30 22 181,58-39-1069,1 1 1,0-1-1,1 1 0,-1 0 0,1 0 0,1 1 0,-8 11 1,11-17-125,1 0 0,-1 0 0,0 0 0,1 0 0,-1 0 1,1 1-1,0-1 0,-1 0 0,1 0 0,0 0 0,0 0 0,0 0 1,0 1-1,0-1 0,0 0 0,0 0 0,0 0 0,0 0 0,0 0 1,1 1-1,-1-1 0,0 0 0,1 0 0,-1 0 0,1 0 1,-1 0-1,1 0 0,0 0 0,-1 0 0,1 0 0,0 0 0,0-1 1,-1 1-1,1 0 0,0 0 0,0-1 0,0 1 0,0 0 0,0-1 1,0 1-1,0-1 0,0 0 0,0 1 0,1-1 0,-1 0 0,0 1 1,0-1-1,0 0 0,0 0 0,0 0 0,2 0 0,8 1 2,0-1 1,0 0-1,0-1 0,13-2 0,-7 1-10,0-1 0,0-1 0,0-1-1,0 0 1,0-1 0,23-12 0,-27 7 61,-3 5-1156,1 18-1016,-3 1 63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3 236 10050,'-3'-7'12112,"6"-15"-10961,-3 10-827,2 0 0,0 0 1,0 0-1,1 0 0,1 1 0,0-1 1,8-16-1,-7 20-259,0 0 0,1 0 1,0 1-1,0 0 0,1 0 0,-1 1 1,2 0-1,-1 0 0,1 0 0,-1 1 1,1 1-1,1-1 0,-1 1 0,10-3 1,-18 7-71,0 0 0,0-1 0,1 1 0,-1 0 0,0 0 1,0 0-1,1 0 0,-1 0 0,0 0 0,0 0 0,0 0 1,1 0-1,-1 0 0,0 0 0,0 0 0,1 0 0,-1 0 0,0 0 1,0 0-1,0 0 0,1 0 0,-1 0 0,0 0 0,0 1 0,0-1 1,1 0-1,-1 0 0,0 0 0,0 0 0,0 0 0,1 0 1,-1 1-1,0-1 0,0 0 0,0 0 0,0 0 0,0 1 0,0-1 1,1 0-1,-1 0 0,0 0 0,0 1 0,-2 12-159,-11 18-94,4-15 126,2-3 28,0-1 1,-1 1-1,0-1 1,-13 15-1,16-23 86,0 1 0,1 0 0,0 0 0,0 0 0,0 1 0,-5 9 0,9-13 20,-1-1 1,1 1-1,0-1 1,-1 1-1,1-1 0,0 1 1,0 0-1,0-1 1,0 1-1,0-1 1,0 1-1,1 0 0,-1-1 1,0 1-1,1-1 1,0 1-1,-1-1 0,1 1 1,0-1-1,-1 0 1,1 1-1,0-1 1,0 0-1,0 1 0,0-1 1,0 0-1,1 0 1,-1 0-1,0 0 1,0 0-1,1 0 0,1 0 1,4 4 9,0-1 0,0 0 0,1 0 0,-1-1 0,1 0 0,0 0 0,0-1 0,0 0 0,0-1 0,0 0 0,0 0 0,16 0 0,-10-2 0,0-1-1,0 0 0,0-1 0,0-1 0,-1 0 0,25-11 1,28-7 198,-44 39 528,-16-13-810,2 1 108,1 0 0,-1 0 0,16 5 0,-22-9-96,1 0 1,0 0 0,0 0 0,0-1 0,0 1-1,-1-1 1,1 0 0,0 0 0,0 0 0,0 0-1,0 0 1,0-1 0,0 1 0,0-1 0,-1 0-1,1 0 1,0 0 0,0 0 0,3-2-1,24-14-3283,-17 8 933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77 12907,'-38'-76'5489,"63"76"-2873,-6 0-983,12 0-329,-8 0-472,5 0-456,-6 2-184,-5 1-824,0 3-568,-12 2-1208</inkml:trace>
  <inkml:trace contextRef="#ctx0" brushRef="#br0" timeOffset="1">1 98 13155,'6'4'5273,"7"4"-3761,13-7-840,13 4-352,-3-3-1352,6-2-464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5 124 11739,'-5'54'3922,"10"-55"-1616,5-8-1498,9-17-436,1-20-168,-16 34-182,1 0 0,1 0 0,-1 1 0,2 0 0,12-18 0,-19 29-13,1 0 0,-1 0 0,1 0 0,-1-1 1,0 1-1,1 0 0,-1 0 0,1 0 0,-1 0 0,1 0 0,-1 0 1,0 0-1,1 0 0,-1 0 0,1 0 0,-1 0 0,1 0 0,-1 0 1,0 1-1,1-1 0,-1 0 0,1 0 0,-1 0 0,0 0 0,1 1 1,-1-1-1,0 0 0,1 1 0,-1-1 0,0 0 0,1 0 0,-1 1 1,0-1-1,0 1 0,1-1 0,-1 0 0,0 1 0,0-1 0,0 0 1,0 1-1,1-1 0,-1 1 0,0-1 0,0 1 0,13 29 564,-7-17-290,-5-11-257,0-1 0,-1 1-1,1-1 1,0 1 0,0-1 0,0 1 0,1-1 0,-1 0 0,0 0 0,0 1 0,1-1-1,-1 0 1,1 0 0,-1 0 0,1-1 0,-1 1 0,1 0 0,-1 0 0,1-1 0,0 1-1,0-1 1,-1 0 0,1 1 0,0-1 0,-1 0 0,1 0 0,0 0 0,0 0 0,0 0 0,-1 0-1,1-1 1,0 1 0,-1-1 0,1 1 0,0-1 0,-1 0 0,1 1 0,2-2 0,6-5-45,-1 0 0,1 0 0,-1 0 0,15-17 1,3-2-357,-27 26 371,0 0-1,1 0 0,-1 0 1,0 0-1,1 0 0,-1 0 0,0 0 1,0 0-1,1 0 0,-1 0 1,0 0-1,1 0 0,-1 0 1,0 0-1,1 0 0,-1 0 1,0 0-1,0 0 0,1 0 1,-1 0-1,0 1 0,0-1 1,1 0-1,-1 0 0,0 0 1,0 0-1,1 1 0,-1-1 1,0 0-1,0 0 0,0 1 0,1-1 1,-1 0-1,0 0 0,0 1 1,0-1-1,0 0 0,0 0 1,0 1-1,1-1 0,-1 0 1,0 1-1,0-1 0,0 0 1,0 0-1,0 1 0,0-1 1,0 0-1,0 1 0,0-1 1,0 0-1,-1 1 0,1-1 1,0 0-1,0 1 0,1 30 66,-1-12-37,0-17-26,0 1-41,0 1-1,0-1 1,1 1 0,-1-1 0,1 1 0,0-1 0,-1 0 0,2 1 0,-1-1 0,0 0 0,1 0-1,-1 0 1,1 0 0,0 0 0,0 0 0,0 0 0,0-1 0,0 1 0,5 3 0,14 3-963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10946,'-2'-1'9602,"2"4"-8689,2 15-489,17 37-136,-9-52-112,9 1-64,-1-4-120,0-2-144,-3-1-376,-9 0-241,1-7-591,-1 7-272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88 121 12491,'2'-112'4505,"20"105"-3881,4 7-144,-3-1-328,-8 2-248,-4 1-1256</inkml:trace>
  <inkml:trace contextRef="#ctx0" brushRef="#br0" timeOffset="1">98 66 13947,'-98'78'5185,"113"-75"-4257,3 2-160,3 3-600,5-5-440,5 7-1160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4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11 221 10066,'-6'1'9704,"5"-1"-9611,1 0-1,0 0 1,-1-1-1,1 1 1,0 0-1,0 0 1,-1-1-1,1 1 0,0 0 1,0-1-1,-1 1 1,1 0-1,0-1 1,0 1-1,0 0 1,0-1-1,-1 1 1,1-1-1,0 1 0,0 0 1,0-1-1,0 1 1,0-1-1,0 1 1,0 0-1,0-1 1,0 1-1,0-1 0,1-24 34,0 1 0,6-30 0,0 5 53,-2 28-66,-5 21-107,0 0 1,0 0-1,0 1 1,0-1-1,1 0 0,-1 0 1,0 0-1,0 1 1,0-1-1,0 0 1,1 0-1,-1 0 1,0 0-1,0 0 0,1 1 1,-1-1-1,0 0 1,0 0-1,0 0 1,1 0-1,-1 0 1,0 0-1,0 0 0,1 0 1,-1 0-1,0 0 1,0 0-1,1 0 1,-1 0-1,0 0 1,0 0-1,1 0 0,-1 0 1,0 0-1,0 0 1,0 0-1,1-1 1,-1 1-1,0 0 1,0 0-1,1 0 0,-1 0 1,0 0-1,0-1 1,0 1-1,0 0 1,1 0-1,-1 0 1,0-1-1,0 1 0,0 0 1,0 0-1,0 0 1,0-1-1,0 1 1,0 0-1,1 0 1,-1-1-1,14 45 197,-10-27-169,2 0-1,-1-1 0,11 19 0,-15-32-40,1 0 0,0 0-1,0 0 1,0 0 0,0 0 0,0 0 0,1-1-1,-1 1 1,1-1 0,0 0 0,0 1 0,-1-1-1,1-1 1,1 1 0,-1 0 0,0-1-1,0 1 1,1-1 0,-1 0 0,0 0 0,5 0-1,-5-1 2,0 0-1,0-1 1,-1 1 0,1-1-1,0 0 1,0 0-1,0 0 1,0 0-1,-1 0 1,1-1-1,-1 1 1,1-1-1,-1 0 1,1 0-1,-1 0 1,0 0 0,0 0-1,0 0 1,0 0-1,0-1 1,2-3-1,5-9 50,0 0-1,9-22 1,-13 27-6,8-18 324,12-41 0,-22 79-139,0 5-482,0 0-1,1 0 0,7 15 0,-8-26 68,-1 0 0,1 1 0,0-1 0,0 0-1,0-1 1,1 1 0,-1-1 0,1 1 0,0-1-1,0 0 1,0 0 0,0-1 0,0 1 0,1-1-1,-1 0 1,9 3 0,-1-3-249,1 0-1,-1-1 1,0 0 0,1-1 0,14-1-1,13 0 416,-36 1 181,1 0-1,-1 1 0,0 0 1,1 0-1,-1 0 1,0 0-1,0 1 0,8 3 1,-11-4-67,-1-1 1,1 1-1,0-1 1,0 1-1,-1-1 0,1 1 1,0-1-1,-1 1 1,1-1-1,-1 1 0,1 0 1,0-1-1,-1 1 1,1 0-1,-1 0 0,0-1 1,1 1-1,-1 0 1,0 0-1,1 0 0,-1-1 1,0 1-1,0 0 1,0 0-1,0 0 0,0 0 1,0 0-1,0-1 1,0 1-1,0 0 0,0 0 1,0 0-1,-1 0 1,1 0-1,0-1 1,-1 1-1,1 0 0,0 0 1,-1-1-1,1 1 1,-1 0-1,1 0 0,-1-1 1,1 1-1,-1-1 1,0 1-1,1 0 0,-1-1 1,0 1-1,0-1 1,1 0-1,-2 1 0,-2 2 47,1-1 1,0 0-1,-1 0 0,1 0 0,-1 0 0,0 0 0,0-1 0,0 0 0,1 0 0,-1 0 0,0 0 0,0 0 1,-1-1-1,1 0 0,0 0 0,0 0 0,0 0 0,0-1 0,0 1 0,0-1 0,0 0 0,0 0 0,0-1 1,1 1-1,-1-1 0,0 0 0,1 0 0,-1 0 0,1 0 0,0-1 0,0 1 0,0-1 0,0 0 0,0 0 1,0 0-1,1 0 0,-1-1 0,1 1 0,0-1 0,0 1 0,-1-5 0,0-1-96,1 0 0,0 0-1,1 0 1,0 0 0,1 0-1,0 0 1,0 0 0,2-15-1,-1 20-95,0 0 0,0-1 0,0 1 0,1 0 0,0-1 0,-1 1-1,1 0 1,5-7 0,-5 9-24,-1 1 0,1-1 0,-1 0 0,1 1 0,0 0 0,-1-1 0,1 1-1,0 0 1,0 0 0,0 0 0,0 0 0,0 0 0,0 0 0,0 1 0,0-1 0,0 1 0,0-1 0,1 1 0,1 0 0,-2 0-110,1 0 1,-1 0 0,0 0 0,1 1-1,-1-1 1,0 1 0,0-1 0,1 1-1,2 1 1,21 17-2628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2:5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12059,'-1'2'291,"1"-1"0,0 1 0,1 0 0,-1-1 0,0 1 0,0-1 0,1 1 0,-1-1 0,1 1 0,-1-1 0,1 1 0,0-1 0,-1 1 0,2 1 0,11-20 2864,-1-3-2316,-5 8-433,1-1 0,0 1 0,1 0 0,1 1 0,-1 0 0,2 1 0,12-10 0,-22 19-361,0 1-1,0-1 1,0 1-1,0-1 0,0 1 1,0 0-1,0 0 1,0 0-1,1 0 1,-1-1-1,0 1 0,0 1 1,0-1-1,0 0 1,0 0-1,1 0 1,-1 1-1,0-1 0,0 0 1,0 1-1,0-1 1,0 1-1,0-1 0,0 1 1,0 0-1,0-1 1,-1 1-1,1 0 1,0 0-1,0-1 0,0 2 1,24 34 485,-19-26-313,1 0 39,1 0 1,0-1-1,13 12 0,-9-71 1086,-9 44-1508,16-40 201,-18 43-207,1 1 0,-1 0 1,0 0-1,1-1 0,-1 1 0,1 0 1,0 0-1,-1 1 0,1-1 0,0 0 1,0 1-1,0-1 0,1 1 1,-1-1-1,0 1 0,0 0 0,1 0 1,4-1-1,8 4-2133,2 2-330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0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12355,'66'41'4705,"-61"-61"-3729,5 9-200,-4-2-432,-1-2-208,10 1-304,-14-4-320,4-5-728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0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14403,'3'-40'5281,"32"43"-4465,-1-3-199,-8-3-457,8 1-264,2 4-793,1-4-479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0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4 123 11763,'-4'87'4579,"4"-86"-4512,0-1 0,0 1 0,0-1 0,0 1 0,0-1 0,0 0 0,0 1 0,0-1 0,0 1 0,0-1 0,1 1 0,-1-1 0,0 0 0,0 1 0,0-1 0,0 1 0,1-1 0,-1 0 0,0 1 0,0-1 0,1 0 0,-1 1 0,0-1 0,1 0 0,-1 0 0,0 1 0,1-1 0,-1 0 0,0 0 0,1 1-1,-1-1 1,0 0 0,1 0 0,-1 0 0,1 0 0,-1 0 0,1 1 0,-1-1 0,0 0 0,1 0 0,-1 0 0,1 0 0,-1 0 0,1 0 0,-1-1 0,0 1 0,1 0 0,-1 0 0,1 0 0,-1 0 0,0 0 0,1-1 0,0 1 0,21-14 1515,-19 12-1078,17-15 91,0-1 1,-1-1 0,-1-1 0,-1 0-1,27-42 1,-10 15-387,-34 47-208,0 0-1,0 0 0,0 0 1,0 0-1,0 0 0,0 0 0,0 0 1,0 0-1,0 0 0,0-1 1,0 1-1,0 0 0,1 0 1,-1 0-1,0 0 0,0 0 1,0 0-1,0 0 0,0 0 1,0 0-1,0 0 0,0 0 1,0 0-1,0 0 0,0 0 1,0 0-1,1-1 0,-1 1 1,0 0-1,0 0 0,0 0 1,0 0-1,0 0 0,0 0 1,0 0-1,0 0 0,0 0 1,1 0-1,-1 0 0,0 0 1,0 0-1,0 0 0,0 1 1,0-1-1,0 0 0,0 0 1,0 0-1,0 0 0,0 0 1,1 0-1,-1 0 0,0 0 1,0 0-1,0 0 0,0 0 1,0 0-1,0 0 0,0 0 1,0 0-1,0 1 0,0-1 1,0 0-1,0 0 0,0 0 1,0 0-1,1 11 35,-2 13 11,-4 12-382,2-14-437,0 0-1,2 0 0,0 0 1,4 29-1,-3-42-1765,0 1-1694</inkml:trace>
  <inkml:trace contextRef="#ctx0" brushRef="#br0" timeOffset="1">162 208 13899,'-33'-20'5777,"48"25"-3776,13-2-1009,-1 4-448,14-1-872,-5-2-392,3-3-865,-12-4-303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2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5 342 14987,'-4'-7'6443,"8"-11"-5735,-2 11-66,9-33 158,-1 0 0,-3 0 0,-1-1 0,1-81 0,-12 100-374,4 18-221,6 9-46,71 97-83,-62-87-91,1 0 0,0-1 0,28 19 0,-35-28 7,0 0 1,1 0-1,-1-1 0,1 0 0,0-1 0,0 0 1,0 0-1,1-1 0,-1 0 0,13 0 1,-22-2 11,1 0 0,-1 0 0,1 0 0,-1 0 0,0 0 0,1 0 0,-1 0 0,1 0 0,-1 0 0,0-1 0,1 1 0,-1 0 0,1 0 0,-1-1 0,0 1 0,1 0 0,-1 0 0,0-1 0,0 1 0,1 0 0,-1-1 0,0 1 0,0 0 0,1-1 0,-1 1 0,0-1 0,0 1 0,0 0 0,0-1 0,1 1 0,-1-1 0,0 1 0,0-1 0,0 1 0,0 0 0,0-1 0,0 1 0,0-1 0,0 1 0,0-1 0,-1 1 0,1 0 0,0-1 0,0 1 0,0-1 0,0 1 0,-1 0 0,1-1 0,0 1 0,0 0 0,-1-1 0,-15-32 396,10 22-227,2 2-75,0 0 0,0-1 0,1 1 0,0 0 0,0-1 0,0-11 0,2 19-107,1 0 1,0-1-1,0 1 1,1 0 0,-1 0-1,0 0 1,1 0-1,-1 0 1,1-1-1,0 1 1,-1 0 0,1 0-1,0 0 1,0 1-1,1-1 1,-1 0-1,0 0 1,1 1 0,-1-1-1,1 0 1,-1 1-1,1 0 1,0-1 0,-1 1-1,1 0 1,0 0-1,0 0 1,0 0-1,0 0 1,0 0 0,0 0-1,0 1 1,0-1-1,4 1 1,9-3-325,0 1 1,0 1-1,0 1 0,-1 0 1,1 1-1,0 0 1,24 6-1,-2 3-1479,66 25-1,-102-35 1787,11 5-270,-1 0 1,0 0 0,11 8-1,-21-12 310,1 0 0,0-1 0,-1 1 0,1 0-1,-1 1 1,1-1 0,-1 0 0,0 0 0,0 1 0,1-1-1,-1 0 1,0 1 0,0-1 0,0 1 0,0 0 0,-1-1-1,1 1 1,0 0 0,-1-1 0,1 1 0,-1 0 0,1 0-1,-1-1 1,0 1 0,0 0 0,0 0 0,0 0 0,0 0-1,0-1 1,-1 1 0,1 2 0,-4 2 398,-1 1 1,1-1-1,-1 0 0,0-1 0,0 1 1,-1-1-1,1 0 0,-1 0 0,0-1 1,-1 1-1,1-2 0,-1 1 1,-9 4-1,14-8-331,1 1 1,0-1 0,0 1-1,-1-1 1,1 1 0,0-1-1,-1 0 1,1 0 0,0 1-1,-1-1 1,1 0 0,0 0-1,-1 0 1,1-1-1,0 1 1,-1 0 0,1 0-1,0-1 1,-1 1 0,1-1-1,0 1 1,-1-1 0,1 0-1,0 1 1,-1-2 0,0 0-23,1 0-1,-1 0 1,1 1 0,0-1 0,0-1 0,0 1 0,0 0 0,0 0 0,1 0 0,-1 0 0,1-1 0,-1 1 0,1-4 0,-1-2-38,1 0-1,0-1 1,1 1-1,0 0 1,0 0-1,1 0 1,3-11 0,-3 14-178,0 0 0,1 0 0,0 0 0,0 0 0,0 0 0,1 1 0,-1-1 0,1 1 0,0 0 1,0 0-1,1 1 0,-1-1 0,1 1 0,0 0 0,-1 0 0,2 0 0,-1 1 0,0 0 0,10-3 1,22 4-2464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2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144 367 13675,'38'54'5277,"-38"-54"-5212,1 0 1,-1 1-1,0-1 1,0 0-1,0 0 0,1 0 1,-1 0-1,0 0 1,0 0-1,0 0 0,1 0 1,-1 0-1,0 0 1,0 0-1,0 0 1,1 0-1,-1 0 0,0 0 1,0 0-1,1 0 1,-1 0-1,0 0 0,0 0 1,0 0-1,1 0 1,-1 0-1,0 0 0,0-1 1,0 1-1,0 0 1,1 0-1,-1 0 0,0 0 1,0 0-1,0-1 1,0 1-1,0 0 0,1 0 1,-1 0-1,0 0 1,0-1-1,0 1 0,0 0 1,0 0-1,0 0 1,0-1-1,0 1 0,0 0 1,0 0-1,0 0 1,0-1-1,0 1 0,0 0 1,0 0-1,0-1 1,0 1-1,0 0 0,0 0 1,0 0-1,0-1 1,0 1-1,4-24 1021,-3 14-540,1-11-411,0 0 0,-1 0 0,-1 0 0,-1 0 0,-4-23 0,1 23-970,-1 0-1,0 0 0,-2 0 0,-17-37 0,20 51 296,0 0 1,0 1-1,-1-1 1,0 1-1,0 0 1,0 0-1,-1 1 1,0 0-1,-12-9 1,14 11 379,0 1-1,0-1 1,0 1 0,0 0 0,-1 1-1,1-1 1,-1 1 0,1 0 0,-1 0 0,1 0-1,-1 0 1,0 1 0,1 0 0,-1 0-1,0 0 1,0 1 0,-5 4 4163,9-5-3936,12 4 1544,12 1-365,112 7 1834,22 3-3857,-88-3-800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2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1 398 12675,'3'0'850,"-1"0"0,1-1 0,0 1 0,-1-1 0,1 0 0,-1 0 0,1 0 0,-1 0 0,5-3 0,33-27 94,-34 26-295,9-9-136,0-2 0,-1 1 0,-1-2 0,-1 0 0,20-35 0,40-100 1550,-62 129-1663,-5 12-319,12-22 1331,-17 33-1398,0 0 0,0 0-1,0 0 1,0 0 0,0 0-1,0-1 1,1 1 0,-1 0 0,0 0-1,0 0 1,0 0 0,0 0-1,0 0 1,1 0 0,-1 0-1,0 0 1,0 0 0,0 0 0,0 0-1,0 0 1,1 0 0,-1 0-1,0 0 1,0 0 0,0 0-1,0 0 1,1 0 0,-1 0 0,0 0-1,0 0 1,0 0 0,0 0-1,0 0 1,0 0 0,1 1-1,-1-1 1,0 0 0,0 0 0,0 0-1,0 0 1,0 0 0,0 0-1,0 0 1,1 1 0,-1-1-1,0 0 1,0 0 0,0 0 0,0 0-1,0 0 1,0 1 0,0-1-1,0 0 1,4 25 277,-2 13-214,-1-2-518,9 50 0,-8-74-57,1 0 0,0 0 0,1-1 0,1 1 0,0-1 0,0 0 0,1 0 0,7 10-1,11 9-2617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2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1338 4 11939,'-107'5'5721,"97"-8"-1976,13 3-1809,23-3-920,11 1-304,22 7-624,3-2-552,11 2-984,-2 5-536</inkml:trace>
  <inkml:trace contextRef="#ctx0" brushRef="#br0" timeOffset="1">0 289 14731,'26'-2'5841,"55"-6"-3000,45-3-1689,54-7 153,28-5 7,42 5-400,-6 3-312,-11 6-488,-22 9-216,-81 5-856,-36 4-656,-66 12-817,-40-1-127,-44-1-137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2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13387,'6'1'4665,"5"5"-3081,15 5-1706,-12-7 301,1-1 0,-1 0 0,1-1 1,0-1-1,30-1 0,-42 0-115,1-1-1,0 1 1,-1-1-1,1 0 1,0 0-1,-1 0 1,1 0-1,-1-1 1,1 1-1,-1-1 1,0 0 0,0 0-1,0 0 1,3-3-1,-4 3 10,-1-1 0,1 1 0,-1-1 0,0 1-1,1-1 1,-1 1 0,0-1 0,0 0 0,-1 1 0,1-1 0,-1 0-1,1 0 1,-1 1 0,0-1 0,0 0 0,0 0 0,0 0 0,-1 1-1,1-1 1,-1 0 0,-1-5 0,-3-4 297,0-1 0,0 1 1,-1 0-1,-1 1 0,-11-17 0,9 16-217,2 0-1,-1-1 0,2 1 1,-10-25-1,16 36-154,-1-1-1,1 1 1,-1-1-1,1 1 1,0-1-1,0 1 1,0-1-1,0 1 1,0-1-1,0 0 1,0 1-1,0-1 1,0 1-1,1-1 1,-1 1-1,1-1 1,-1 1-1,1 0 1,0-1-1,-1 1 1,1 0-1,0-1 1,0 1-1,2-2 1,-1 1-14,1 0-1,0 0 1,0 0 0,-1 1 0,1 0 0,0-1 0,0 1 0,0 0 0,1 0 0,-1 1 0,4-2 0,7 1-100,-1 0 0,1 1-1,-1 1 1,23 3 0,-26-3 16,0 1-1,0 1 0,0-1 1,-1 2-1,0-1 1,1 2-1,-1-1 1,8 6-1,-13-7 73,-1 0 1,1 0-1,-1 0 0,0 0 1,0 0-1,0 1 0,0-1 0,-1 1 1,1 0-1,-1-1 0,0 1 1,0 1-1,0-1 0,-1 0 0,0 0 1,0 0-1,0 1 0,0-1 1,0 1-1,-1 5 0,1 10 1,-2-10 72,1 1 0,1 0 0,0-1 0,1 1 0,4 19 0,-5-28-35,1 1-1,-1-1 1,0 1 0,0-1 0,1 0 0,0 1 0,-1-1-1,1 0 1,0 0 0,0 0 0,0 0 0,0 0-1,1-1 1,-1 1 0,0-1 0,1 1 0,-1-1-1,1 0 1,-1 0 0,1 0 0,0 0 0,-1-1-1,1 1 1,0-1 0,0 1 0,-1-1 0,6 0 0,4-1-82,0 0 0,0-1 1,0-1-1,0 0 1,-1 0-1,1-1 1,-1 0-1,0-1 1,0-1-1,0 0 1,-1 0-1,0-1 1,11-9-1,-19 14-98,0 1 0,0-1 1,0 0-1,0 0 0,-1 0 0,1-1 0,-1 1 0,1 0 1,-1-1-1,0 1 0,1-1 0,-2 1 0,1-1 1,1-3-1,1-18-1784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2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12 13451,'19'0'5641,"9"-2"-3240,16-1-1097,6 3-88,7-3-640,0 1-264,-11 2-840,-12-2-528,-28 7-1168,-12 5-1201</inkml:trace>
  <inkml:trace contextRef="#ctx0" brushRef="#br0" timeOffset="1">1 189 12987,'8'2'4721,"21"-2"-3665,12 0-744,21-4-192,9-1-400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0:27.04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266 102 12963,'7'-22'4594,"-2"6"-1712,-1 1-1,4-33 1,-10 76-2368,-2 1 0,-1-1 0,-14 42 0,-34 84-262,34-107-216,-44 83 1,51-110-34,0-2 1,-1 1 0,-1-2 0,0 0-1,-1 0 1,-29 23 0,58-48-60,1 1 1,1 0-1,-1 1 0,28-7 1,-17 5 26,1 2 0,0 1 0,30-2 0,-42 7-44,-1 1 0,0 0 0,0 1-1,0 0 1,26 9 0,63 30-1378,-55-20 55,-19-12-360,-4-8-389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45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47 217 10210,'-11'9'787,"-22"20"1656,33-28-2400,0-1 0,0 0 0,-1 1 0,1-1 0,0 0 0,0 1 0,0-1 0,-1 0 1,1 1-1,0-1 0,0 0 0,0 1 0,0-1 0,0 1 0,0-1 0,0 0 0,0 1 0,0-1 0,0 1 0,0-1 0,0 0 0,0 1 0,0-1 0,0 1 0,1-1 0,-1 0 0,0 1 0,0 0 1,1-1 46,0 1 1,1 0-1,-1-1 1,0 1 0,0-1-1,0 1 1,0-1-1,0 1 1,1-1-1,-1 0 1,0 1 0,0-1-1,1 0 1,0 0-1,11 0 172,-1 1 0,1-2-1,-1 0 1,0 0-1,0-1 1,1-1 0,-1 0-1,-1 0 1,1-1-1,0-1 1,-1 0 0,16-10-1,-26 14-211,1 0-1,0 0 1,0 0 0,0 0-1,-1 0 1,1-1 0,-1 1-1,1-1 1,-1 1-1,0-1 1,1 0 0,-1 0-1,0 1 1,0-1 0,0 0-1,0 0 1,-1 0-1,1 0 1,0 0 0,-1 0-1,1 0 1,-1 0-1,0 0 1,0 0 0,0-4-1,-1 2 89,0 1-1,0-1 0,-1 1 0,1 0 0,-1-1 0,0 1 0,1 0 0,-2 0 1,1 0-1,0 0 0,-1 0 0,1 1 0,-6-5 0,-52-39 1806,38 31-1077,-28-26-1,49 40-849,1 1 0,-1-1 0,0 1 0,0-1 0,1 0 0,-1 0 0,0 1 0,1-1 0,-1 0 0,1 0 0,-1 0 0,1 1 0,0-1 0,-1 0 0,1 0 0,0 0 0,-1 0 0,1 0 0,0 0 0,0 0 0,0 0 0,0-1 0,0 1-24,1 1 1,-1-1-1,1 0 1,-1 1 0,1-1-1,-1 1 1,1-1-1,-1 0 1,1 1-1,0 0 1,-1-1-1,1 1 1,0-1 0,0 1-1,-1 0 1,1-1-1,0 1 1,0 0-1,-1 0 1,2-1 0,7 0-295,-1 0 1,1 0 0,-1 1 0,10 1-1,31 3-1634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2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34 194 9346,'-33'60'4297,"36"-78"3625,9-48-5442,34-82-15,-46 147-2453,0 1 1,0-1-1,0 1 0,0-1 1,0 1-1,0-1 1,1 1-1,-1-1 0,0 1 1,0-1-1,0 1 1,1-1-1,-1 1 1,0-1-1,1 1 0,-1 0 1,0-1-1,1 1 1,-1-1-1,0 1 0,1 0 1,-1-1-1,1 1 1,-1 0-1,1 0 1,-1-1-1,1 1 0,-1 0 1,1 0-1,-1 0 1,1 0-1,-1-1 1,1 1-1,-1 0 0,1 0 1,-1 0-1,1 0 1,-1 0-1,1 0 0,-1 0 1,1 1-1,-1-1 1,1 0-1,-1 0 1,1 0-1,-1 0 0,1 1 1,-1-1-1,1 0 1,-1 0-1,1 1 0,-1-1 1,0 0-1,1 1 1,-1-1-1,1 1 1,-1 0-1,24 34 70,-14-19-28,-9-14-53,0 0-1,1 0 1,-1 0 0,1 0-1,0 0 1,0 0 0,0-1-1,0 1 1,0-1 0,0 1-1,0-1 1,0 0 0,1 0-1,-1 0 1,0 0 0,1 0-1,-1 0 1,1-1 0,-1 1-1,4 0 1,-2-2-6,-1 1 0,1-1 0,0 0 1,-1 0-1,0 0 0,1 0 0,-1 0 0,0-1 0,1 0 0,-1 1 1,0-1-1,0-1 0,0 1 0,3-3 0,28-28-32,-31 30 39,-1 0 0,1 1 1,-1-1-1,0 0 0,0 0 1,0 0-1,-1 0 0,1 0 1,-1-1-1,2-3 0,-5 19-1,0 1-236,1 0-1,0 1 1,2 22-1,-1-31 42,1 0-1,0-1 0,0 1 0,1-1 1,-1 1-1,1-1 0,0 0 0,0 0 1,1 0-1,-1 0 0,1 0 0,0 0 1,0-1-1,6 6 0,29 22-2250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2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268 134 11586,'-6'15'4689,"-7"12"1265,12-25-5750,-1 0 0,0 0-1,1 0 1,-1-1 0,0 1 0,0-1 0,0 0 0,0 1-1,0-1 1,0 0 0,0 0 0,0 0 0,-1 0-1,1-1 1,0 1 0,0-1 0,-1 1 0,-3-1 0,-2 1 42,-1-1 1,1 0-1,0-1 1,0 1 0,-1-2-1,1 1 1,0-1 0,0-1-1,0 1 1,1-1-1,-1-1 1,1 1 0,-1-1-1,-9-8 1,11 8-186,-1 0-1,2-1 1,-1 0 0,1 0-1,-1-1 1,1 0 0,1 1 0,-1-2-1,1 1 1,0 0 0,1-1 0,-1 0-1,1 0 1,1 0 0,-1 0 0,-1-8-1,4 14-59,-1-1 0,1 0 1,0 1-1,0-1 0,-1 0 0,1 0 0,0 1 0,1-1 0,-1 0 0,0 0 1,0 1-1,1-1 0,-1 0 0,1 1 0,-1-1 0,1 0 0,0 1 0,0-1 1,0 1-1,0-1 0,0 1 0,0-1 0,0 1 0,0 0 0,0 0 0,1-1 0,-1 1 1,0 0-1,1 0 0,-1 0 0,1 1 0,-1-1 0,1 0 0,0 0 0,-1 1 1,1-1-1,0 1 0,-1 0 0,1-1 0,0 1 0,0 0 0,-1 0 0,3 0 0,4 0-36,1 0 0,-1 1-1,0 0 1,0 1-1,0 0 1,0 0 0,0 0-1,10 6 1,5 5-805,0 1 1,-1 2-1,-1 0 0,0 1 1,18 21-1,-33-33 491,42 41-3087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2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13283,'84'32'4849,"-89"-50"-3921,2-8-376,3-13-232,-2 0-112,1-14-760,-2 7-584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25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49 114 14643,'-27'-96'5657,"63"83"-3576,4 8-361,6 10 57,-2 1-201,-12 11-712,-7 7-248,-25 9-336,-15 2-72,-26 3-40,-4-2-56,-4-12-160,2-5-200,19-7-376,9-4-456,19-2-1305,13 3-1159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29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4 13675,'-3'-4'9504,"-6"14"-7831,-9 26-1252,9-18-367,0 0 1,-1-1-1,-1 0 1,-1-1 0,-14 15-1,-24 31-34,93-80-1175,-19 9 782,-3 1-68,-1 1 0,2 1 0,-1 1 0,0 1 0,1 1 0,23 0 0,133 7-2843,-119 0 2785,-38-3 382,53 4-53,-67-4 357,-1 0 0,1 0 1,0 1-1,0 0 0,0 1 1,-1-1-1,12 7 0,-18-9-94,1 1 0,0-1 1,0 1-1,-1-1 0,1 1 0,0 0 0,-1-1 0,1 1 0,0 0 0,-1-1 0,1 1 0,-1 0 0,1 0 0,-1 0 0,1-1 1,-1 1-1,0 0 0,1 0 0,-1 0 0,0 0 0,0 0 0,0 0 0,0 0 0,0-1 0,0 1 0,0 0 0,0 0 1,0 0-1,0 0 0,0 0 0,0 0 0,-1 0 0,0 1 0,1-1 52,-1 1-1,-1-1 1,1 1-1,0-1 1,0 1-1,0-1 1,-1 0-1,1 0 1,-1 1-1,1-1 1,-1 0 0,1 0-1,-1-1 1,0 1-1,1 0 1,-1-1-1,-3 2 1,0-1 3,0 0 0,0 0 0,-1-1 0,1 1 1,0-1-1,-1 0 0,1-1 0,0 1 0,-1-1 0,1 0 0,0-1 0,0 1 1,0-1-1,0 0 0,0 0 0,-6-4 0,8 4-105,0 0-1,0 0 1,0-1-1,0 1 1,0-1-1,0 0 1,1 0 0,-1 0-1,1 0 1,0-1-1,0 1 1,0 0-1,0-1 1,1 0-1,-1 1 1,1-1-1,0 0 1,0 0 0,0 1-1,1-1 1,-1 0-1,1 0 1,0-5-1,1 3-22,-1 0 0,1 0 0,0 0-1,0 0 1,1 0 0,0 0 0,0 0 0,0 1-1,5-8 1,-6 10-22,0 2 0,1-1 0,-1 0 0,1 0 0,-1 0-1,1 1 1,0-1 0,-1 0 0,1 1 0,0 0 0,0-1 0,0 1 0,0 0 0,0 0-1,0 0 1,1 1 0,-1-1 0,0 0 0,0 1 0,1-1 0,-1 1 0,0 0 0,1 0-1,-1 0 1,0 0 0,1 0 0,3 1 0,-1 0-147,-1 1-1,0-1 1,0 1-1,0 0 1,0 0-1,0 0 1,0 1 0,0-1-1,-1 1 1,1 0-1,-1 0 1,0 0 0,0 1-1,0-1 1,0 1-1,-1-1 1,1 1-1,-1 0 1,0 0 0,0 0-1,0 0 1,-1 0-1,0 1 1,2 6-1,3 36-2948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30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84 306 15299,'0'0'6234,"-4"-8"-3914,-10-15-1344,-1-10-160,-3-20-703,4-9-418,4-2-943,2 1-632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3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14947,'2'-75'5268,"-2"73"-5114,0 1-1,0-1 1,1 1 0,-1-1-1,1 1 1,-1 0-1,1-1 1,-1 1 0,1-1-1,0 1 1,-1 0 0,1 0-1,0-1 1,0 1 0,0 0-1,0 0 1,0 0 0,0 0-1,1 0 1,-1 0-1,0 1 1,0-1 0,1 0-1,-1 0 1,0 1 0,4-1-1,-1-1 49,1 2 0,0-1-1,0 1 1,-1-1 0,10 2-1,-6-1 216,0 0-282,0 1 1,0 0-1,0 0 1,0 0-1,0 1 1,0 0-1,0 1 1,0 0-1,-1 0 1,0 0-1,1 1 1,-1 1-1,0-1 1,-1 1-1,1 0 1,8 9-1,-12-11-127,0 0-1,0 1 1,-1-1 0,1 1-1,-1 0 1,0 0 0,0 0-1,0 0 1,-1 0 0,1 0-1,-1 1 1,0-1 0,0 0-1,0 1 1,-1-1 0,0 1-1,1-1 1,-2 0 0,1 1-1,0-1 1,-1 1-1,0-1 1,0 0 0,0 1-1,-1-1 1,1 0 0,-1 0-1,0 0 1,0 0 0,-1 0-1,-4 6 1,1-2-14,0-1-1,-1 1 1,0-1-1,-1-1 1,1 1-1,-1-1 1,0-1-1,-12 7 1,14-9-68,1 0 1,-1 0-1,0-1 0,0 0 1,0 0-1,0 0 0,0-1 1,0 0-1,-1 0 0,1-1 1,0 1-1,-1-1 0,1-1 1,-10-1-1,3-4-557,14-2-508,1 6 933,0 1 0,0-1 0,0 1 0,0 0-1,0 0 1,1 0 0,-1 0 0,0 0-1,1 0 1,3 0 0,24-5-1249,-1 2 0,1 2-1,54 1 1,93 17-2454,-85-6 3784,-81-10 730,0 2 0,0 0 0,14 4 1,-23-5-417,0 0 1,0-1 0,0 1 0,0 0 0,0 1-1,0-1 1,0 0 0,0 0 0,-1 1-1,3 2 1,-3-4-91,0 1 1,-1 0-1,0 0 1,1 0-1,-1 0 0,1-1 1,-1 1-1,0 0 0,0 0 1,1 0-1,-1 0 1,0 0-1,0 0 0,0 0 1,0 0-1,0 0 0,0 0 1,0-1-1,-1 1 1,1 0-1,0 0 0,0 0 1,-1 0-1,1 0 0,-1 1 1,-5 7 335,0-1 1,-1 1 0,1-1 0,-2 0-1,1-1 1,-1 0 0,0 0-1,-1-1 1,1 0 0,-1 0 0,-1-1-1,1 0 1,-17 6 0,21-9-310,0-1 0,0 0 0,0 0 1,0 0-1,0-1 0,-1 1 0,1-1 0,0 0 1,0-1-1,0 1 0,0-1 0,-9-2 1,12 2-101,-1 0 0,1 0 0,-1 0 1,1-1-1,0 1 0,0-1 0,-1 1 1,1-1-1,0 1 0,1-1 0,-1 0 1,0 0-1,0 0 0,1 0 0,-1 0 1,1-1-1,0 1 0,0 0 0,0-1 1,0 1-1,0-1 0,0 1 1,0-1-1,1 1 0,-1-1 0,1-4 1,0-2-67,0 0 1,1 0-1,0 0 1,1 0-1,0 0 1,0 0-1,1 0 1,0 1-1,7-16 1,-8 20-140,0 1 0,0-1 0,0 0 0,1 1 1,-1-1-1,1 1 0,0 0 0,0 0 0,0 0 1,0 0-1,0 1 0,1-1 0,-1 1 0,1 0 0,0 0 1,-1 0-1,1 0 0,0 0 0,0 1 0,0 0 1,0 0-1,1 0 0,7 0 0,30 9-2849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3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11426,'8'2'5414,"2"2"-4262,22 8-1340,3-3 509,36 4 1,-60-12-254,0 1 1,0-2 0,0 0 0,0 0 0,0-1 0,0 0 0,0 0 0,21-7 0,-32 8-42,1-1-1,-1 1 1,1 0 0,0 0 0,-1-1-1,1 1 1,-1-1 0,1 1 0,-1 0 0,1-1-1,-1 1 1,0-1 0,1 1 0,-1-1-1,1 1 1,-1-1 0,0 1 0,0-1-1,1 1 1,-1-1 0,0 1 0,0-1 0,0 0-1,1 1 1,-1-1 0,0 1 0,0-1-1,0 0 1,0 1 0,0-1 0,0 0 0,0 1-1,0-1 1,-1 1 0,1-1 0,0 0-1,0 1 1,0-1 0,-1 1 0,1-1 0,0 1-1,-1-1 1,1 1 0,0-1 0,-1 1-1,0-1 1,-21-24 1114,21 25-1113,-50-40 1795,-24-22-285,69 56-1449,0 0 0,1 0 0,0 0 1,0-1-1,0 0 0,1 0 0,0 0 0,-6-15 0,9 20-99,0 1-1,1-1 1,-1 1-1,1-1 1,-1 0-1,1 1 1,-1-1-1,1 0 1,0 1-1,0-1 0,0 0 1,0 1-1,0-1 1,0 0-1,1 1 1,-1-1-1,1 0 1,-1 1-1,1-1 1,-1 1-1,1-1 1,0 1-1,0-1 0,0 1 1,0-1-1,0 1 1,0 0-1,0 0 1,0-1-1,0 1 1,1 0-1,-1 0 1,0 0-1,1 0 0,-1 0 1,1 1-1,-1-1 1,1 0-1,-1 1 1,4-2-1,2 1-216,-1 0 1,1 0-1,0 1 0,0 0 0,-1 0 0,1 0 0,0 1 1,0 0-1,9 3 0,37 12-1958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3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96 223 10466,'-1'0'45,"-36"1"3112,37-1-3138,0 1 0,0-1 0,1 0 0,-1 0 0,0 0 0,0 0 0,0 0-1,0 0 1,0 0 0,0 0 0,0 0 0,0 0 0,0 0 0,0 0 0,0 0 0,0 1 0,0-1 0,0 0 0,0 0 0,0 0 0,0 0 0,0 0 0,0 0 0,0 0 0,0 0 0,0 0 0,0 0 0,0 1 0,0-1 0,0 0 0,0 0 0,0 0 0,0 0 0,0 0 0,0 0 0,0 0 0,0 0 0,0 0 0,0 0 0,0 0 0,0 1 0,0-1 0,0 0 0,0 0 0,0 0-1,-1 0 1,1 0 0,0 0 0,0 0 0,0 0 0,0 0 0,0 0 0,0 0 0,0 0 0,0 0 0,0 0 0,0 0 0,0 0 0,-1 0 0,1 0 0,0 0 0,0 0 0,0 0 0,0 0 0,0 0 0,19 7 834,-7-4-637,0 0 1,0-1 0,0-1 0,0 0 0,0 0-1,0-1 1,0-1 0,0 0 0,0-1-1,15-3 1,-26 5-186,0-1-1,0 1 1,-1 0 0,1-1-1,0 1 1,0 0 0,0-1-1,0 1 1,0-1 0,-1 1-1,1-1 1,0 0 0,0 1-1,-1-1 1,1 0-1,0 1 1,-1-1 0,1 0-1,0-1 1,-1 1 8,0 0 1,0 0-1,0 1 1,0-1-1,0 0 1,0 1-1,0-1 1,0 0-1,0 1 1,-1-1-1,1 0 1,0 1-1,-1-1 0,1 1 1,0-1-1,-1 0 1,1 1-1,-1-1 1,1 1-1,0-1 1,-2 0-1,-35-24 1682,30 21-1462,-50-27 1630,29 18-940,2-2 0,-29-21 0,53 35-910,0 0 1,1 0-1,-1-1 1,1 1 0,0 0-1,-1-1 1,1 1-1,0-1 1,0 1-1,0-1 1,-1 0 0,2 1-1,-1-1 1,0 0-1,0 0 1,1 1 0,-1-1-1,1 0 1,-1-2-1,1 2-42,0 1-1,1-1 1,-1 1-1,1 0 1,-1-1-1,1 1 1,-1 0 0,1-1-1,0 1 1,0 0-1,-1 0 1,1 0-1,0 0 1,0 0-1,0 0 1,0 0-1,0 0 1,1 0-1,1-1 1,4-2-237,1 0 1,0 1-1,0 0 1,0 0-1,0 0 0,16-2 1,34 2-1707,8 10-495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3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14931,'72'60'6354,"-77"-70"-3434,-3-10-1279,-2-7-185,-1-7-576,11-1-288,-2 1-832,5 7-496,17 9-1545,-6 5-855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4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70 194 12411,'57'62'5489,"-57"-62"-5393,0 0 0,0 0-1,0 1 1,0-1 0,0 0 0,0 1 0,0-1 0,1 0 0,-1 0-1,0 1 1,0-1 0,0 0 0,1 0 0,-1 1 0,0-1 0,0 0 0,0 0-1,1 0 1,-1 0 0,0 1 0,0-1 0,1 0 0,-1 0 0,0 0-1,1 0 1,-1 0 0,0 0 0,0 0 0,1 0 0,-1 0 0,0 1 0,1-1-1,-1 0 1,0-1 0,1 1 0,-1 0 0,0 0 0,0 0 0,1 0-1,-1 0 1,0 0 0,1 0 0,-1 0 0,0 0 0,0-1 0,1 1 0,-1 0-1,0 0 1,0 0 0,0-1 0,1 1 0,-1 0 0,0 0 0,0 0-1,0-1 1,1 1 0,-1 0 0,0 0 0,0-1 0,0 0 0,1-16 174,-1 16 103,0-13-386,-1 0 0,-1 1 0,0-1 0,-1 1 0,-1-1 0,-8-21 0,-3-8-1334,14 38 1025,0 0-1,-1 0 1,0 0 0,0 0-1,0 0 1,-1 1 0,1-1 0,-1 1-1,0 0 1,-1 0 0,-4-6-1,5 8 219,0 0-1,0 0 0,0 1 0,0-1 0,0 1 1,0-1-1,-1 1 0,1 0 0,0 1 0,-1-1 1,1 0-1,0 1 0,-1 0 0,1-1 1,-1 2-1,1-1 0,0 0 0,-7 4 2672,17-1-715,24 7 81,45 10-319,-34-13-1446,61 3-1,-72-9-2019,37-5-1,-30 0-1442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3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12075,'28'92'5217,"-18"-114"-2129,1-4-1599,5-14-281,10-8 120,-8-4-56,5 6-79,1 12-321,-12 13-200,-6 14-304,-3 9-152,-1 22-136,3 7-136,3 20-712,-1 4-400,6-5-1169,1-4-519</inkml:trace>
  <inkml:trace contextRef="#ctx0" brushRef="#br0" timeOffset="1">163 254 13083,'-83'-15'7609,"89"17"-6592,12-2-489,-2-3-152,20 3-520,3 0-528,8 5-1985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3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12555,'1'0'8462,"11"-8"-7598,9-21 128,-8 8-642,-1 0 0,-1-1 0,-1-1 0,8-28 0,-18 51-340,0 0 0,0-1 0,0 1 1,0 0-1,0-1 0,0 1 0,0 0 1,0-1-1,0 1 0,0 0 0,0-1 1,0 1-1,0 0 0,0 0 0,1-1 1,-1 1-1,0 0 0,0-1 0,0 1 1,0 0-1,1 0 0,-1-1 0,0 1 1,0 0-1,0 0 0,1-1 0,-1 1 1,0 0-1,0 0 0,1 0 0,-1 0 1,0 0-1,1-1 0,-1 1 0,0 0 1,1 0-1,-1 0 0,0 0 0,0 0 1,1 0-1,-1 0 0,0 0 0,1 0 1,7 15 166,5 35-119,-12-45-26,1 5-5,14 47 2,-16-55-32,1 0 0,0 1 0,0-1 1,0 0-1,0 0 0,0 0 0,0 0 1,0 0-1,1-1 0,-1 1 0,1 0 1,0-1-1,-1 1 0,1-1 0,0 1 1,0-1-1,0 0 0,0 1 0,0-1 1,3 1-1,-3-2 3,0 0 0,0 0 0,0 0 0,0-1 0,0 1 0,0 0 1,0-1-1,-1 1 0,1-1 0,0 0 0,0 0 0,0 1 0,-1-1 0,1 0 0,0-1 1,-1 1-1,1 0 0,-1 0 0,1-1 0,-1 1 0,0-1 0,1 1 0,0-3 0,28-46 51,-22 34-43,-6 11-31,1 0-1,-1 0 1,1 1 0,0-1-1,1 1 1,-1-1-1,1 1 1,7-6 0,-9 9-106,0 0 1,1 1-1,-1-1 1,0 0-1,1 1 1,-1 0-1,0-1 1,1 1 0,-1 0-1,1 0 1,-1 1-1,0-1 1,1 0-1,-1 1 1,1-1-1,-1 1 1,0 0 0,0 0-1,1 0 1,-1 0-1,0 0 1,2 2-1,20 7-573,0-1-1,1-2 0,0 0 0,0-2 0,1 0 0,-1-2 1,29 0-1,-9 0 571,57 13 1,-97-15 269,-1 0 0,1 0 0,-1 1 1,0 0-1,1 0 0,-1 0 0,0 0 0,0 1 0,0-1 0,0 1 0,-1 0 0,1 0 0,-1 0 1,6 7-1,-9-8-2,1-1 0,0 1 1,0 0-1,0-1 0,-1 1 1,1 0-1,-1-1 0,1 1 1,-1 0-1,0 0 0,1-1 1,-1 1-1,0 0 0,0 0 1,-1 0-1,1 2 0,-1-1 50,0 0 1,0 0-1,-1-1 0,1 1 0,-1-1 1,1 1-1,-1-1 0,0 0 0,1 0 0,-1 1 1,-1-1-1,1 0 0,-3 2 0,1-1-22,0-1 0,0 1 0,0-1 0,-1 0 0,1 0 0,0-1-1,-1 1 1,1-1 0,-1 0 0,0 0 0,1 0 0,-1-1 0,0 1 0,0-1-1,1 0 1,-1-1 0,0 1 0,1-1 0,-1 0 0,0 0 0,1-1-1,-1 1 1,1-1 0,0 0 0,-1 0 0,1 0 0,-6-5 0,4 3-72,0-1 0,0 0 0,0 0 0,0 0 0,1 0 1,-1-1-1,1 0 0,1 0 0,-1-1 0,1 1 0,1-1 0,-1 0 0,1 0 1,0 0-1,0-1 0,-1-7 0,4 13-86,-1 0 0,1 0 0,0 0 0,-1 0-1,1 0 1,0 0 0,0 0 0,0 0 0,1 0 0,-1 0 0,0 0 0,1 0 0,-1 0 0,1 0 0,0 1-1,0-1 1,0 0 0,0 0 0,0 0 0,1-1 0,0 2-32,-1-1 1,1 1-1,0 0 1,-1 0-1,1 0 0,0 1 1,0-1-1,0 0 0,0 1 1,0-1-1,0 1 1,-1-1-1,1 1 0,0 0 1,0 0-1,4 0 1,5 1-392,1 1 1,-1 0-1,1 1 1,-1 0-1,16 7 1,24 13-2078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52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9842,'1'0'511,"0"1"0,-1 0 0,1-1 0,-1 1 0,1 0 0,-1-1 0,1 1 0,-1 0 0,1 0 1,-1-1-1,0 1 0,1 0 0,-1 0 0,0 0 0,0 0 0,1 0 0,-1 0 0,2 35 741,-2-24-658,1-7-523,0 24 289,2 1 0,9 34 0,-11-58-301,1 1 0,0 0 0,0-1 0,1 1-1,-1-1 1,1 1 0,1-1 0,-1 0 0,1-1 0,1 1-1,-1-1 1,1 1 0,-1-1 0,1 0 0,9 6 0,-12-10-20,1 1 1,-1-1-1,1 0 0,0 0 1,-1 0-1,1 0 1,0 0-1,0 0 1,-1-1-1,1 1 1,0-1-1,0 0 1,0 0-1,0 0 1,0 0-1,-1 0 1,1-1-1,0 1 1,4-2-1,-3 0 10,1 0 1,-1-1-1,-1 1 1,1-1-1,0 1 0,0-1 1,-1 0-1,0-1 0,0 1 1,0 0-1,4-6 0,-1-1-15,0 0-1,0 0 0,-1 0 1,-1-1-1,1 0 0,-2 1 1,1-2-1,-2 1 0,2-12 1,-5-3-220,0 23-64,0 0 0,1 0 0,0 0-1,0 0 1,0-1 0,0 1 0,0 0 0,2-6 0,0 8-1572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5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14 190 9794,'-4'10'584,"3"-6"-228,-1 0-1,1 0 0,-1 0 1,1 0-1,1 0 1,-1 0-1,0 9 0,1-12-268,1 0 0,-1 1-1,1-1 1,-1 0-1,1 0 1,-1 0 0,1 1-1,0-1 1,0 0-1,-1 0 1,1 0 0,0 0-1,0 0 1,0-1-1,0 1 1,0 0 0,0 0-1,1-1 1,-1 1-1,0 0 1,0-1 0,0 1-1,1-1 1,-1 0-1,0 1 1,0-1 0,1 0-1,-1 0 1,2 0-1,11 4 210,0-2-1,0 0 1,-1 0-1,1-2 0,0 1 1,0-2-1,0 0 1,0 0-1,20-6 0,-33 7-214,1-1-1,-1 1 0,1-1 1,-1 0-1,1 1 0,-1-1 1,0 0-1,1 0 0,-1 0 1,0 0-1,0 0 0,1 0 1,-1 0-1,0 0 0,0-1 1,0 1-1,-1 0 0,1-1 1,0 1-1,0-1 1,-1 1-1,1 0 0,0-3 1,-1 1 88,0 0 0,0 0 0,0 1 0,0-1 0,-1 0 0,1 0 0,-1 1 1,0-1-1,0 0 0,0 1 0,0-1 0,-2-3 0,-2-3 330,-1 0-1,0 1 0,0 0 0,-1 0 0,-15-14 1,15 17-333,1-1 0,-1 0 0,1 0 0,1-1 0,-1 1 0,1-1 0,-6-12 0,10 18-167,0-1 0,0 0 0,1 0 0,-1 1-1,1-1 1,0 0 0,-1 0 0,1 0 0,0 0 0,0 0 0,0 0-1,0 0 1,0 1 0,1-1 0,-1 0 0,1-2 0,0 1-51,1 1 0,-1 0 0,1 0 1,-1 0-1,1 0 0,-1 0 0,1 0 0,0 0 0,0 1 1,0-1-1,0 0 0,0 1 0,0 0 0,1 0 0,2-2 1,1 1-254,-1 0 1,0 1 0,1-1 0,-1 1 0,1 1 0,0-1 0,-1 1-1,1 0 1,0 0 0,-1 0 0,1 1 0,-1 0 0,8 2-1,29 14-5162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5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14123,'47'76'5721,"-47"-97"-3664,15-10-481,-2-5 48,1-11-463,11 8-201,-11 8-312,-1 12-144,-5 15-152,-6 4-112,3 17-144,1 4-120,-1 11-312,-2 6-256,6-3-440,2 3-280,5-7-761,5 0-431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5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11755,'5'0'5025,"3"-2"-2113,13 2-2464,3 0-184,9-2-456,9-1-600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5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26 11298,'8'-3'5242,"6"3"-1394,12-2-2503,5-2-201,5 4-336,3-4-288,-3 4-736,-4 5-464,-11-5-880,-11 7-697,-20 4-2360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54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7570,'-3'2'4601,"-8"5"3936,46-7-8561,50 4-512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54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41 311 13243,'-13'-3'9719,"5"-5"-7175,-4-25-2299,10 22-101,0 0 1,0-1 0,1 1-1,1-1 1,0 1-1,0-1 1,1 1-1,3-15 1,-2 18-62,0 0 1,0 0-1,1 1 1,0-1-1,0 1 1,1 0-1,0 0 0,0 0 1,1 0-1,0 1 1,0 0-1,0 0 1,1 0-1,8-7 0,-7 8-46,0 1-1,1-1 0,-1 1 1,1 1-1,0 0 0,0 0 0,0 0 1,0 1-1,14-3 0,-19 5-39,-1-1-1,1 1 1,-1 0-1,1 0 1,-1 0-1,1 0 1,0 0-1,-1 1 1,0-1-1,1 1 1,-1-1-1,1 1 1,-1 0-1,0 0 0,1 0 1,-1 0-1,0 0 1,0 1-1,0-1 1,0 1-1,0-1 1,0 1-1,0 0 1,-1 0-1,1 0 1,0 0-1,-1 0 1,0 0-1,1 0 1,-1 0-1,0 1 1,0-1-1,-1 0 0,1 1 1,1 4-1,-2-3 2,0 0 0,0 0-1,0 0 1,-1 0 0,1 0 0,-1 0-1,0 0 1,0 0 0,0 0-1,-1-1 1,1 1 0,-1 0-1,0-1 1,0 1 0,-1-1-1,1 1 1,0-1 0,-1 0-1,0 0 1,-5 4 0,-3 3 69,-1-1 0,1 0 0,-2 0 0,-15 7 0,27-15-47,-1-1 0,1 0 0,0 1 0,0 0-1,0-1 1,-1 1 0,1-1 0,0 1 0,0 0 0,0 0-1,0 0 1,0 0 0,0 0 0,0 0 0,1 0 0,-1 0-1,0 0 1,1 0 0,-1 0 0,0 0 0,1 1 0,-1-1 0,1 0-1,0 0 1,-1 1 0,1-1 0,0 0 0,0 1 0,0-1-1,0 0 1,0 1 0,0-1 0,0 0 0,0 1 0,1-1-1,-1 0 1,0 0 0,1 1 0,-1-1 0,1 0 0,-1 0-1,1 0 1,0 0 0,-1 1 0,2 0 0,4 4 15,0 1 1,1-1-1,-1 0 1,1 0 0,11 6-1,-14-9-41,14 9-20,0 0-1,1-2 1,0 0-1,24 8 1,-32-14-542,0-1-1,0 0 1,0 0 0,0-2 0,1 1 0,-1-1-1,1-1 1,-1 0 0,18-3 0,7-3-2584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5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13011,'-2'11'5193,"-9"7"-3241,1 16-743,-3 7-17,6 7-112,9 0-168,6-14-360,8-2-152,6-20-280,0-1-64,8-13-64,-8-11-40,-2 4-144,-5-8-120,-12 4-472,3 5-440,-4-5-1073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4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40 235 12819,'-39'58'5105,"45"-71"-3177,1-5-311,-4-14-409,-5-11-224,1 0-552,2-5-248,-1 11-88,0 8-56,0 13-160,-3 6-136,-5 7-648,11 4-400,-1 2-769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3:5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12483,'5'2'3756,"6"1"-3606,1 0-1,-1-1 0,1 0 0,0-1 0,0 0 0,0 0 0,0-2 1,0 1-1,0-2 0,0 1 0,0-2 0,-1 0 0,1 0 0,-1-1 0,0 0 1,11-6-1,-21 9-111,0 1 1,0-1 0,0 1-1,0-1 1,0 1 0,0-1 0,0 0-1,0 1 1,0-1 0,0 0-1,0 0 1,-1 0 0,1 0 0,0 1-1,-1-1 1,1 0 0,-1 0-1,1 0 1,-1-1 0,1 1-1,-1 0 1,0 0 0,1 0 0,-1 0-1,0 0 1,0 0 0,0 0-1,0-1 1,0 1 0,0 0-1,0 0 1,0 0 0,-1 0 0,1 0-1,0 0 1,-1 0 0,1-1-1,-1 1 1,1 0 0,-1 0-1,1 0 1,-2-1 0,-4-6 420,0 1 0,-1-1-1,0 1 1,-10-8 0,3 2 237,-5-4 41,12 11-459,0-1 0,1 1 0,0-1 0,0 0 0,-9-14 0,15 20-276,0 1 1,0 0 0,-1 0-1,1 0 1,0 0 0,0-1 0,0 1-1,0 0 1,0 0 0,0 0-1,0-1 1,0 1 0,0 0 0,0 0-1,0 0 1,0-1 0,0 1 0,0 0-1,0 0 1,0 0 0,0-1-1,0 1 1,0 0 0,0 0 0,0 0-1,0-1 1,0 1 0,0 0 0,0 0-1,0 0 1,0-1 0,0 1-1,1 0 1,-1 0 0,0 0 0,0 0-1,0 0 1,0-1 0,1 1 0,-1 0-1,0 0 1,13-1-478,21 9-1287,-28-6 1283,30 7-2021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16756,'97'82'6409,"-100"-115"-4673,-2-3-367,-1-6-609,-2 0-216,8 18-1040,0 1-616,9 23-1529,8 6 1329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0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13707,'122'83'5657,"-109"-104"-3136,-4-5-849,9-10-112,5-1-31,-10 3-257,3 8-176,-6 18-464,-5 4-240,5 12-216,3 10-120,0 16-176,9 10-248,6 3-1024,-7-1-600,2-9-1073</inkml:trace>
  <inkml:trace contextRef="#ctx0" brushRef="#br0" timeOffset="1">180 151 15963,'8'0'5746,"27"0"-4754,-4 2-720,10 0-96,1 1-264,-16 3-1072,-6-1-905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0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14019,'-2'-1'9946,"4"1"-8602,26 13-279,53 57-721,-41-46-216,9-8-432,-5-6-480,-8-10-1409,-10-5 1233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11907,'9'-7'5913,"10"-21"-848,10-2-3233,17-6-888,-4-5-167,-3 10-641,3 2-520,-11 14-1585,-1 11-1560</inkml:trace>
  <inkml:trace contextRef="#ctx0" brushRef="#br0" timeOffset="1">940 287 13995,'-8'39'5681,"9"-48"-3440,6-10-1281,3-7-152,-4-15-440,1 2-160,2-3-728,-9-2-536,0 7-1073,-9-4-711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54 8874,'-78'-50'4705,"97"48"152,22 1-3697,0 4-88,15 7-127,1-4-225,-1 6-704,2-1-688,-11 7-1993</inkml:trace>
  <inkml:trace contextRef="#ctx0" brushRef="#br0" timeOffset="1">121 201 13723,'5'0'5089,"11"0"-3737,20-2-888,-4-9-144,14 2-312,6 3-1304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1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15995,'44'96'5994,"-33"-122"-4410,12-8-496,13-12-104,1-2-15,0-3-265,1 7-184,-17 14-200,-5 7-136,-3 21-152,0 4 16,-3 21-120,3 6-152,2 10-240,-6 6-232,8 1-593,-1 3-327,-2-9-912</inkml:trace>
  <inkml:trace contextRef="#ctx0" brushRef="#br0" timeOffset="1">173 246 14467,'0'-4'5929,"5"4"-3472,15-1-841,-1-3-175,22 4-505,-4-6-344,0 9-1104,-1 0-608,-2 6-1897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2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0 232 14803,'2'-15'6083,"5"-4"-4993,1 1-401,-3 3-373,4-9 285,0 1 0,23-41 0,-28 59-505,-1 0 0,1 1-1,0-1 1,0 1 0,1 0 0,-1 0-1,1 1 1,0-1 0,7-3 0,-11 6-89,1 0 0,0 0 0,-1 0 0,1 0 1,0 1-1,0-1 0,-1 0 0,1 1 0,0-1 0,0 1 0,0 0 1,0 0-1,0 0 0,0 0 0,-1 0 0,1 0 0,0 0 1,0 1-1,0-1 0,0 1 0,-1-1 0,1 1 0,0 0 1,0-1-1,-1 1 0,1 0 0,0 0 0,-1 0 0,1 1 1,-1-1-1,2 2 0,-1-1-39,-1 0 0,0 0 1,-1 0-1,1 1 0,0-1 0,0 0 1,-1 0-1,0 1 0,1-1 0,-1 0 0,0 0 1,0 1-1,0-1 0,0 0 0,-1 1 1,1-1-1,-1 0 0,-1 4 0,-16 39-326,-3-13 196,-10 15 142,30-44 13,0-1 1,0 0 0,0 0-1,0 1 1,0-1 0,1 0-1,-1 1 1,1-1 0,0 1-1,-1-1 1,1 0 0,0 1 0,0-1-1,1 1 1,-1-1 0,0 1-1,1-1 1,1 3 0,-1-3 7,0-1 1,0 1-1,1 0 1,-1-1-1,1 1 1,-1-1-1,1 1 1,0-1 0,0 0-1,-1 0 1,1 0-1,0 0 1,0 0-1,0 0 1,0 0-1,0-1 1,1 1 0,-1-1-1,0 1 1,0-1-1,3 0 1,48 0 104,-50 0-104,24-4 19,-1-1 0,0-1 0,-1-2-1,48-19 1,10-4 198,-76 29-162,-6 1-38,0 1 1,0-1-1,0 1 1,0-1 0,0 1-1,0 0 1,1-1 0,-1 1-1,0 0 1,0 0 0,0 0-1,0 0 1,1 0-1,-1 0 1,0 0 0,0 0-1,0 0 1,0 1 0,1-1-1,-1 0 1,0 1 0,0-1-1,0 1 1,0-1-1,0 1 1,0 0 0,0-1-1,0 1 1,0 0 0,0 0-1,-1-1 1,1 1 0,1 1-1,5 6-4,0 0 1,1-1-1,-1 0 0,2-1 0,-1 0 0,1 0 0,0 0 1,15 6-1,-20-10-237,0-1 1,0 1 0,-1-1 0,2 0-1,-1 1 1,0-2 0,0 1-1,0 0 1,0-1 0,0 0 0,1 0-1,-1 0 1,0-1 0,0 1-1,0-1 1,0 0 0,0 0-1,0 0 1,0-1 0,0 0 0,0 1-1,0-1 1,-1-1 0,7-3-1,4-10-2066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12531,'48'-2'7527,"-1"-2"-4626,-14 1-2931,62 2 1,-95 1 14,0 0 1,0 0-1,0 0 1,0 0-1,0 0 1,0 0-1,0 0 1,0 0-1,0 0 1,1 0-1,-1 0 1,0 0-1,0 0 1,0 1-1,0-1 1,0 0-1,0 0 1,0 0-1,0 0 1,0 0-1,0 0 1,0 0-1,0 0 1,0 0-1,1 0 1,-1 0-1,0 0 1,0 0-1,0 0 1,0 0-1,0 1 1,0-1-1,0 0 1,0 0-1,0 0 1,0 0-1,0 0 1,0 0-1,0 0 1,0 0-1,0 0 1,0 0-1,0 1 1,0-1-1,0 0 1,0 0-1,0 0 1,0 0-1,0 0 1,0 0-1,0 0 1,0 0-1,-1 0 1,1 0-1,0 0 1,0 0-1,0 1 1,0-1-1,0 0 1,0 0-1,0 0 1,0 0-1,0 0 1,0 0-1,0 0 1,-9 7-551,-13 8-94,-2-2 411,-1-1-1,-41 13 1,14-5 524,51-20-252,-1 1 1,0 0-1,1-1 0,-1 1 1,1 0-1,-1 0 1,1 0-1,-1 0 1,1 0-1,0 0 0,-1 0 1,1 1-1,0-1 1,-1 2-1,1-3-14,1 1 1,0-1-1,0 1 1,0-1-1,0 1 0,0 0 1,0-1-1,0 1 0,0-1 1,0 1-1,0-1 0,0 1 1,1-1-1,-1 1 0,0-1 1,0 1-1,0-1 0,1 1 1,-1-1-1,0 1 1,1-1-1,-1 0 0,0 1 1,1-1-1,-1 1 0,0-1 1,1 0-1,0 1 0,5 3-26,1 0-1,-1-1 0,1 0 0,14 5 0,-17-6-68,40 12-946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9 344 11186,'13'1'1868,"64"0"2998,-70-1-4721,-1-1 0,1 0 0,0-1 0,0 1 0,0-1 0,-1-1 0,1 1 0,9-6 0,-14 7-75,-1 0-1,1 0 0,-1 0 0,0 0 0,0 0 1,1 0-1,-1 0 0,0-1 0,0 1 1,0 0-1,0-1 0,-1 1 0,1-1 0,0 1 1,-1-1-1,1 1 0,-1-1 0,1 1 0,-1-1 1,1 1-1,-1-1 0,0 0 0,0 1 0,0-1 1,0 0-1,0 1 0,0-1 0,-1 1 0,1-1 1,-1 0-1,1 1 0,-1-1 0,1 1 0,-1-1 1,0 1-1,1 0 0,-1-1 0,0 1 1,0 0-1,-2-3 0,-5-6 533,0 0 0,-1 1 0,-19-18 1,23 22-470,-13-10 375,0-1-29,0 0-1,-17-22 1,31 35-432,1-1 0,1 1 0,-1-1 0,0 0 0,1 0 1,0 0-1,0 0 0,0 0 0,1-1 0,-1 1 0,1 0 0,0-1 0,0 1 0,0-1 0,1 0 0,0 1 0,0-9 1,0 11-65,1 0 1,-1 1-1,1-1 1,0 0 0,0 0-1,-1 0 1,1 1-1,0-1 1,0 0 0,1 1-1,-1-1 1,0 1 0,1-1-1,-1 1 1,0 0-1,1 0 1,0-1 0,-1 1-1,1 0 1,0 0 0,-1 1-1,1-1 1,0 0-1,0 0 1,0 1 0,0-1-1,-1 1 1,1 0-1,0 0 1,0-1 0,0 1-1,0 0 1,0 1 0,0-1-1,0 0 1,3 1-1,5 1-301,0 0-1,0 1 0,0 0 0,-1 1 0,1 0 0,9 5 1,38 23-1956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4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65 105 10138,'-1'-1'476,"1"0"0,-1 0 1,0 0-1,1 0 0,-1 0 0,1 0 0,-1 0 0,1 0 1,-1-1-1,1 1 0,0 0 0,-1 0 0,1 0 0,0 0 1,0 0-1,0-1 0,0 1 0,0-1 0,8-25 1906,13-7-1895,-20 32-446,1 0 0,-1 1 0,0-1 0,0 1 0,1-1 0,-1 1 1,1 0-1,-1 0 0,1 0 0,0 0 0,-1 0 0,1 0 0,0 0 0,0 0 0,-1 0 0,1 1 0,0-1 0,0 1 0,0 0 0,0-1 0,0 1 0,0 0 1,0 0-1,0 0 0,0 0 0,0 1 0,0-1 0,0 0 0,-1 1 0,1-1 0,0 1 0,0 0 0,0 0 0,0 0 0,-1 0 0,1 0 0,-1 0 1,1 0-1,0 0 0,-1 1 0,0-1 0,1 0 0,-1 1 0,0-1 0,0 1 0,0 0 0,0-1 0,0 1 0,0 0 0,0 0 0,-1 0 0,1-1 1,0 1-1,-1 0 0,0 0 0,1 0 0,-1 3 0,-1 2-42,0 0-1,0 0 1,0 0 0,-1-1-1,0 1 1,0-1 0,-1 1-1,0-1 1,0 0 0,0 0-1,-1 0 1,0-1 0,0 1 0,0-1-1,-6 5 1,6-5-30,-1 0 0,0-1-1,0 0 1,0 0 0,0 0 0,-1-1 0,1 0-1,-1 0 1,0 0 0,0-1 0,0 1 0,0-2-1,-1 1 1,1-1 0,-12 2 0,-3-6-946,34-4-715,37-6-1763,106-4-4014,-1 17 10934,-151 0-3102,1 0 0,-1 0-1,1 1 1,-1 0 0,0 0-1,1 0 1,-1 0 0,0 1-1,6 2 1,-9-3-263,0 0 1,0 0-1,0 0 1,0-1 0,0 1-1,-1 0 1,1 0-1,0 1 1,-1-1-1,1 0 1,0 0-1,-1 0 1,1 0-1,-1 0 1,0 1-1,1-1 1,-1 0-1,0 0 1,0 1-1,0-1 1,0 0-1,0 1 1,0-1 0,0 0-1,0 0 1,0 1-1,-1-1 1,1 0-1,0 0 1,-1 1-1,1-1 1,-1 0-1,0 0 1,1 0-1,-2 2 1,-3 4 181,0 0 0,0 0-1,-1-1 1,0 1 0,0-1 0,0 0 0,-1-1 0,0 0 0,0 0 0,0 0 0,-1-1-1,1 0 1,-1 0 0,0-1 0,-14 4 0,18-6-154,0 0 0,-1 0-1,1-1 1,-1 1 0,1-1 0,-1 0-1,1 0 1,-1 0 0,1-1 0,-1 1 0,1-1-1,-1-1 1,-6-1 0,8 1-71,0 0 1,0 1-1,1-1 0,-1-1 1,0 1-1,1 0 0,0 0 1,-1-1-1,1 0 0,0 1 1,0-1-1,0 0 0,1 0 1,-1 0-1,1 0 0,0 0 1,-1-1-1,1 1 0,1 0 0,-2-4 1,2 3-128,-1 0 0,1 1 0,-1-1 0,1 0 0,0 0 0,0 1 0,1-1 0,-1 0 0,1 0 0,0 1 0,0-1 0,0 0 0,1 1 0,-1-1 1,1 1-1,0 0 0,0-1 0,0 1 0,0 0 0,0 0 0,1 0 0,-1 1 0,1-1 0,0 0 0,0 1 0,0 0 0,0 0 0,0 0 0,1 0 0,-1 0 0,1 1 0,-1-1 0,1 1 0,-1 0 0,1 0 1,0 0-1,-1 1 0,1-1 0,0 1 0,0 0 0,6 1 0,25 5-2340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31 286 15659,'-1'-14'6306,"-8"-21"-3834,3-7-759,-1-10-465,1 2-248,4 9-504,2 9-320,5 15-1184,10 14-576,8 10-1217,4 11-504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45 14435,'69'-36'4769,"-70"36"-4729,1 0 0,0 0-1,0 0 1,0 0 0,-1 0-1,1 0 1,0 0 0,0 0 0,0 0-1,-1 0 1,1-1 0,0 1 0,0 0-1,0 0 1,-1 0 0,1 0-1,0 0 1,0-1 0,0 1 0,0 0-1,0 0 1,-1 0 0,1-1 0,0 1-1,0 0 1,0 0 0,0 0-1,0-1 1,0 1 0,0 0 0,0 0-1,0-1 1,0 1 0,0 0 0,0 0-1,0 0 1,0-1 0,0 1-1,0 0 1,0 0 0,0-1 0,0 1-1,0 0 1,0 0 0,0 0 0,1-1-1,-1 1 1,0 0 0,0 0-1,0 0 1,0 0 0,1-1 0,-27 5 931,7 3-720,0 0 0,1 1 0,0 1 0,0 1 0,1 1 0,1 0 0,-1 2-1,2-1 1,0 2 0,-26 30 0,38-41-243,1 0-1,0 1 0,0-1 1,0 1-1,0 0 1,1-1-1,0 1 0,-1 0 1,1 0-1,1 0 0,-1 0 1,1 0-1,-1 0 1,1 0-1,0 0 0,1 1 1,0 6-1,0-8-6,0 0 0,0-1 0,1 1 0,-1 0 0,1-1 0,-1 1 0,1-1 0,0 1 1,0-1-1,0 0 0,0 0 0,1 0 0,-1 0 0,0 0 0,1-1 0,-1 1 0,1-1 0,0 1 0,-1-1 0,1 0 0,0 0 0,0 0 0,0 0 0,0-1 0,4 1 0,6 0-32,0-1-1,0 0 1,-1-1-1,1 0 0,0-1 1,-1 0-1,1-1 1,-1-1-1,0 0 0,0-1 1,0 0-1,-1 0 1,0-2-1,0 1 1,11-10-1,-21 16 26,-1 0 1,1-1-1,-1 1 1,0-1-1,1 1 1,-1 0-1,1 0 0,0-1 1,-1 1-1,1 0 1,-1 0-1,1-1 0,-1 1 1,1 0-1,0 0 1,-1 0-1,1 0 1,-1 0-1,1 0 0,0 0 1,-1 0-1,1 0 1,-1 0-1,1 1 1,-1-1-1,1 0 0,0 0 1,-1 0-1,1 1 1,0-1-1,5 18-1705,-7-3-697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4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13139,'42'26'5009,"-42"-26"-4935,0 0 0,1 0 0,-1 0 0,0 0 0,1 0 0,-1 0 0,0 0 1,1 0-1,-1 0 0,0 0 0,1 0 0,-1 0 0,0 0 0,1 0 0,-1 0 0,0 0 0,1-1 0,-1 1 1,0 0-1,0 0 0,1 0 0,-1 0 0,0-1 0,0 1 0,1 0 0,-1 0 0,0-1 0,0 1 0,0 0 1,1-1-1,-1 1 0,0 0 0,0 0 0,0-1 0,0 1 0,0 0 0,0-1 0,0 1 0,0 0 0,0-1 0,3-18 846,-2 13-482,36-162 3585,-37 167-4019,0 1 0,0 0 1,0 0-1,0-1 0,0 1 1,0 0-1,0 0 0,0-1 1,0 1-1,0 0 0,0 0 1,0 0-1,0-1 0,1 1 1,-1 0-1,0 0 0,0 0 1,0-1-1,0 1 0,0 0 1,1 0-1,-1 0 0,0 0 1,0-1-1,0 1 0,1 0 1,-1 0-1,0 0 0,0 0 1,1 0-1,-1 0 0,0 0 1,0 0-1,1 0 0,-1 0 1,0-1-1,0 1 0,1 0 1,-1 0-1,0 1 0,0-1 1,1 0-1,-1 0 0,0 0 1,0 0-1,0 0 0,1 0 1,-1 0-1,0 0 0,0 0 1,1 0-1,-1 1 0,0-1 0,0 0 1,0 0-1,1 0 0,-1 0 1,0 1-1,0-1 0,0 0 1,0 0-1,0 1 0,0-1 1,1 0-1,-1 0 0,0 1 1,14 21-64,-8-12 60,4 2-27,0 1 0,0-2 1,22 19-1,-27-25 18,1-1-1,0 0 1,0 0 0,0-1-1,0 1 1,0-1-1,0-1 1,1 1 0,0-1-1,12 3 1,-18-5 15,1 0 1,-1 0-1,1 0 1,-1 0-1,0-1 1,1 1-1,-1 0 1,0-1-1,1 1 0,-1-1 1,0 1-1,0-1 1,1 1-1,-1-1 1,0 0-1,0 0 1,0 1-1,0-1 0,0 0 1,0 0-1,0 0 1,0 0-1,0 0 1,-1-1-1,1 1 0,0 0 1,-1 0-1,1 0 1,0-1-1,-1 1 1,0 0-1,1-1 1,-1 1-1,0 0 0,0-1 1,1 1-1,-1 0 1,0-1-1,-1-1 1,2-9 118,-2 0 1,1 1-1,-5-20 1,3 18-63,2 6-46,-2-27-325,3 34 233,-1-1 1,0 0-1,0 0 1,0 1 0,1-1-1,-1 0 1,1 0-1,-1 1 1,0-1 0,1 0-1,-1 1 1,1-1-1,-1 1 1,1-1-1,0 0 1,-1 1 0,1 0-1,-1-1 1,1 1-1,0-1 1,0 1 0,-1 0-1,1-1 1,0 1-1,0 0 1,-1 0-1,1-1 1,0 1 0,0 0-1,-1 0 1,1 0-1,0 0 1,0 0 0,0 0-1,-1 0 1,1 0-1,1 1 1,17 3-2290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10346,'10'66'4366,"-10"-66"-4273,0 0-1,0 0 0,0 1 0,0-1 0,0 0 1,0 0-1,1 1 0,-1-1 0,0 0 0,0 0 0,0 0 1,0 1-1,0-1 0,0 0 0,0 0 0,1 0 1,-1 1-1,0-1 0,0 0 0,0 0 0,1 0 0,-1 0 1,0 0-1,0 1 0,0-1 0,1 0 0,-1 0 1,0 0-1,0 0 0,0 0 0,1 0 0,-1 0 0,0 0 1,0 0-1,1 0 0,-1 0 0,0 0 0,0 0 1,1 0-1,-1 0 0,0 0 0,0 0 0,0 0 0,1 0 1,-1 0-1,0 0 0,0-1 0,0 1 0,1 0 1,-1 0-1,0 0 0,0 0 0,0 0 0,1-1 0,-1 1 1,0 0-1,0 0 0,0 0 0,0-1 0,0 1 1,0 0-1,1 0 0,-1 0 0,0-1 0,0 1 0,0 0 1,16-21 94,-10 13 520,25-29 818,-2-2 0,-1-2 0,38-75 0,-62 119-904,2 13-401,2 15-153,-6-16-456,1-1-1,1 1 0,0-1 1,1 0-1,1 0 1,0 0-1,0-1 0,2 0 1,-1 0-1,17 20 0,8-3-2582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4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12819,'7'-1'5089,"3"-7"-2505,11 4-2576,5 0-256,11 2-744,4 0-552</inkml:trace>
  <inkml:trace contextRef="#ctx0" brushRef="#br0" timeOffset="1">472 1 14235,'-4'22'6348,"-9"11"-5155,5-16-475,-21 53 120,-53 88 0,72-144-488,12-16-322,0 0-1,0 1 0,0-1 0,1 0 0,-1 1 1,0-1-1,1 1 0,3-2 0,3 0-17,-1 1-1,1 0 1,0 0-1,0 0 1,-1 1-1,1 1 1,16 0-1,61 12-385,1 1-1607,-58-11 109,-7 2-410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27 10922,'1'-1'388,"-1"0"-1,1 0 1,-1-1-1,1 1 1,-1 0-1,1 0 1,-1 0 0,0 0-1,0 0 1,0-1-1,0 1 1,0 0-1,0 0 1,0 0-1,0-1 1,0 1-1,0 0 1,-1 0-1,1 0 1,-1-2-1,0 3-228,1 0-1,-1 0 1,0-1 0,0 1-1,1 0 1,-1 0-1,0 0 1,1 0-1,-1 0 1,0 0 0,1 0-1,-1 0 1,0 0-1,0 1 1,1-1-1,-1 0 1,0 0 0,1 1-1,-1-1 1,1 0-1,-1 1 1,0-1-1,0 1 1,-7 5 384,0 0 0,0 0 0,-11 12-1,10-9-447,0 1 0,1 0 0,0 0 0,1 1 0,0 0 0,1 0-1,0 1 1,1-1 0,0 1 0,1 0 0,0 1 0,1-1 0,-2 14 0,5-23-121,0 0 0,0 0 1,0 0-1,0 0 1,1 1-1,-1-1 1,1 0-1,0 0 0,0-1 1,0 1-1,0 0 1,0 0-1,1 0 0,-1-1 1,1 1-1,0-1 1,3 4-1,-2-2-78,1-1-1,-1 0 1,1-1-1,0 1 1,0-1 0,1 0-1,-1 0 1,0 0-1,1 0 1,6 1 0,6 0-589,1 0 0,1-1 0,-1-1 0,33-2 1,-29 0-920,-1 0 1,1-2 0,41-9-1,-30-3-1561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5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9762,'104'-109'4377,"-112"94"-1912,0 7-625,-2 2 0,-1 17-415,3 15-329,0 8-656,6 13-184,2 1-144,2-13-88,6-4-352,-2-8-304,12-10-608,-3-3-225,3-10-191,-4-2-256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5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48 13347,'37'-47'4817,"-42"81"-3801,0 3-240,0 15-72,2 2-103,-5-9-329,1-1-288,3-14-793,-1-6-559</inkml:trace>
  <inkml:trace contextRef="#ctx0" brushRef="#br0" timeOffset="1">1 263 10738,'14'1'5025,"3"-6"-1504,18 5-2377,-2-6-175,-1-2-497,4 8-224,0 0-640,-4-4-497,7-1-2023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12971,'81'-31'5105,"-91"47"-3313,-4 10-575,9-5-449,-2 5-208,7 7-376,10-7-112,6 3-48,5-11 0,15-11-104,10-6-128,-1-6-480,6-3-337,-14-3-1255</inkml:trace>
  <inkml:trace contextRef="#ctx0" brushRef="#br0" timeOffset="1">105 14 12195,'27'-3'4977,"24"-2"-2793,2 1-1432,-7 3-160,-7 1-328,-16 5-360,-12 1-824,-3 4-648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6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10250,'12'0'4201,"12"5"-2064,18-5-1769,14-3-200,10 4-792,1-1-2297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4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13539,'41'34'5449,"-47"-49"-3617,1-11-855,-3-1-177,3-9-568,3 3-328,4 1-920,-2 6-449,-2 10-775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40 16179,'10'-39'5818,"-2"63"-4770,4 5-432,9 6-216,-10-3-88,15 2-584,-6-3-456,-6-15-1048,6-4-449</inkml:trace>
  <inkml:trace contextRef="#ctx0" brushRef="#br0" timeOffset="1">109 212 13219,'-109'7'8706,"117"-11"-6874,12-12-440,6-10-143,21-8-513,-3-3-272,-5 1-920,-3 3-480,-20 14-1113,2 7-775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12019,'8'-4'5043,"-4"2"-2457,-4 10-2201,0 2 120,1 9 4,8 112 1373,-7-118-1759,1 1 0,0-1 0,1 0 0,0 1 0,1-2 0,1 1 0,9 17 0,-14-29-100,0 1 0,0-1 0,-1 0 0,1 1 0,0-1 0,0 0 0,0 0-1,0 0 1,0 0 0,1 0 0,-1 0 0,0 0 0,0 0 0,1-1 0,-1 1 0,0 0 0,1-1 0,1 2 0,-1-3-3,-1 1 0,1 0 1,-1-1-1,0 1 0,1-1 1,-1 1-1,0-1 0,0 0 1,1 1-1,-1-1 0,0 0 1,0 0-1,0 0 0,0 0 1,0 0-1,0 0 0,0 0 1,0 0-1,-1 0 0,1 0 1,1-3-1,87-148 763,-88 149-781,0 1 1,1 0-1,-1 0 1,0 0-1,1 0 1,0 0-1,-1 1 1,1-1-1,0 0 0,0 1 1,3-2-1,-5 2 0,1 1-1,0 0 0,-1 0 0,1 0 0,0-1 1,-1 1-1,1 0 0,0 0 0,-1 0 0,1 0 1,0 0-1,-1 0 0,1 0 0,0 1 1,-1-1-1,1 0 0,0 0 0,-1 0 0,1 1 1,0-1-1,-1 0 0,1 1 0,-1-1 0,1 0 1,0 2-1,3 2 6,-1 1 1,1-1-1,-1 1 0,0 0 1,-1 1-1,1-1 1,1 7-1,1-2 4,-2-3-14,1-1 1,-1 0 0,1 1 0,1-1 0,-1-1-1,1 1 1,0-1 0,1 0 0,-1 0 0,13 8-1,-16-11 0,0-1-1,0 1 0,1-1 0,-1 0 0,0 0 0,0 0 1,1-1-1,-1 1 0,0 0 0,1-1 0,-1 1 1,1-1-1,-1 0 0,1 0 0,-1 0 0,1 0 1,-1 0-1,1-1 0,-1 1 0,0-1 0,1 1 0,-1-1 1,0 0-1,1 0 0,-1 0 0,0 0 0,0-1 1,0 1-1,0-1 0,0 1 0,0-1 0,0 1 1,-1-1-1,1 0 0,2-4 0,-1 1-16,0 0-1,-1 0 0,0 0 1,0-1-1,-1 1 0,1-1 1,-1 1-1,-1-1 1,1 1-1,-1-1 0,0 0 1,0 1-1,-1-11 1,1-27-508,0 43 488,0-1 1,0 1-1,-1-1 0,1 0 1,1 1-1,-1-1 1,0 0-1,0 1 0,0-1 1,0 0-1,0 1 1,0-1-1,1 1 0,-1-1 1,0 0-1,0 1 0,1-1 1,-1 1-1,1-1 1,-1 1-1,0-1 0,1 1 1,-1-1-1,1 1 0,-1 0 1,1-1-1,-1 1 1,1 0-1,-1-1 0,1 1 1,0 0-1,-1-1 0,1 1 1,-1 0-1,1 0 1,0 0-1,-1 0 0,1 0 1,0 0-1,-1 0 1,1 0-1,0 0 0,-1 0 1,2 0-1,1 1-307,0 0 0,-1 1-1,1-1 1,0 1 0,0-1-1,-1 1 1,5 4 0,10 9-1812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8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23 298 13099,'-17'12'4708,"12"-8"-2131,8-8-1185,18-16-538,1-5-48,-1 0 0,-2-2 0,0 0 0,-2-1 1,-1-1-1,22-55 0,-18 46 278,-20 37-1060,1 1-1,-1-1 0,0 1 1,1 0-1,-1-1 0,0 1 1,1-1-1,-1 1 0,1 0 1,-1-1-1,1 1 1,-1 0-1,0 0 0,1-1 1,-1 1-1,1 0 0,-1 0 1,1 0-1,0 0 0,-1 0 1,1 0-1,-1-1 0,1 1 1,0 0-1,0 1-9,0 0 1,-1-1-1,1 1 0,0 0 0,-1-1 0,1 1 1,0 0-1,-1 0 0,1-1 0,-1 1 0,1 0 1,-1 0-1,0 0 0,1 0 0,-1 0 0,0 0 1,1 0-1,-1 0 0,0 1 0,5 24-5,0 0 0,-2 1 0,-1 29 1,5 44-1761,-4-87 832,-1 0 0,1-1 0,1 1 1,0-1-1,11 21 0,2-4-1995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140 230 11178,'-112'-64'5818,"97"61"-993,2 0-2569,13 1-1224,26 4-287,7-2-505,9 1-216,3 8-961,-9-9-751</inkml:trace>
  <inkml:trace contextRef="#ctx0" brushRef="#br0" timeOffset="1">406 230 13659,'0'-2'5921,"4"-11"-2504,-3-11-1105,1-7-327,6-5-145,-3-3-688,1 5-407,3 11-681,-6 2-656,7 14-1513,1 14-824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15707,'33'19'6282,"-44"-28"-2113,7-6-2881,11 0-344,4-9-600,-16-7-152,5 4-472,-1 2-376,-6 6-888,7-1-681,-5 2-863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4:0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55 11562,'-91'-55'6050,"109"63"-89,2 4-4001,11 2-223,8-2-169,1-8-416,11 0-663,-1-3-201,1-2-312,-9-7-377,-15 3-1471,-4-2-905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2:4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24 12779,'-81'-23'4937,"103"26"-3641,2 0-216,11 3-584,2-1-152,8-2-240,2 2-79,-5-5-322,-2 3-383,-9 5-784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2:4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12395,'1'2'5001,"9"3"-2929,7-5-335,8 0-433,7 1-232,9-4-544,3 5-248,-3-2-152,0 0-64,-11-2-512,-3-1-448,-5 0-1112,-5-3 239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2:43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13979,'3'8'11117,"11"-3"-10472,12 5-846,28 22 343,-2 2 0,94 82 0,-142-111-165,0 0 1,0-1 0,0 1 0,-1 0-1,0 1 1,0-1 0,0 0-1,-1 1 1,0 0 0,0 0 0,0-1-1,-1 1 1,0 0 0,0 0 0,0 7-1,-1-8 25,0-1 0,0 1 0,-1-1 0,0 1 0,0-1 0,0 1 0,0-1 0,-1 1 0,1-1 0,-1 0 0,0 0 0,0 0 0,-1 0 0,1 0 0,-1-1 0,0 1 0,0-1 0,0 1 0,-1-1 0,-3 3 0,-13 8 120,-2-2 0,0 0 0,-38 15 0,33-16-361,1 2 1,-33 19-1,43-17-991,5-2-894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2:5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2 149 13011,'-2'-3'5265,"7"-5"-3217,-2-8-543,14-5-649,2-2-200,2-1-352,6 5-152,-5 3-632,0 5-520,-3 4-1033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4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23 13491,'0'-4'9013,"10"1"-8965,-7 3 622,11-3-90,-1-1-322,0 1 0,-1 1 1,1 0-1,0 1 1,0 0-1,0 1 0,0 1 1,18 2-1,-28-2-239,-1-1 0,0 0-1,0 1 1,0-1 0,1 1 0,-1 0 0,0 0 0,0 0 0,0 0-1,0 0 1,0 0 0,2 3 0,-3-3-14,-1-1 0,0 1 1,1-1-1,-1 1 0,0-1 0,0 1 1,1-1-1,-1 1 0,0-1 0,0 1 1,0-1-1,0 1 0,0 0 0,0-1 1,0 1-1,0-1 0,0 1 1,0 0-1,0-1 0,0 1 0,0-1 1,0 1-1,-1-1 0,1 1 0,0-1 1,0 1-1,-1-1 0,1 1 0,-1 0 1,-2 3 8,0-1 1,-1 0 0,1 0-1,-1 0 1,0 0 0,1-1-1,-1 1 1,0-1 0,-8 3-1,-2 0-3,1 1-1,-1-2 1,0 0 0,0-1-1,-1 0 1,1-1-1,-1 0 1,0-2-1,-27-1 1,18-6-153,24 7 110,0-1 0,-1 1 0,1 0 0,0 0 0,0-1 0,-1 1 0,1 0 0,0 0 0,0-1-1,-1 1 1,1 0 0,0-1 0,0 1 0,0 0 0,0-1 0,0 1 0,0-1 0,0 1 0,-1 0 0,1-1 0,0 1 0,0 0 0,0-1 0,0 1 0,1-1 0,-1 1 0,0 0 0,0-1 0,0 1 0,0 0-1,0-1 1,1 1 0,0-2-157,1 0 1,-1 0-1,1 1 0,0-1 0,0 0 0,0 1 0,0 0 0,0-1 0,0 1 0,0 0 0,1 0 0,-1 0 0,0 1 0,0-1 0,5 0 0,32-7-2278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2:5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73 12843,'-29'36'5241,"42"-58"-3369,4 0-928,1 1-175,-6 1-617,6 5-552,0 6-1065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2:5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201 133 11867,'38'0'4817,"-51"35"-2825,-1-1-200,-19-1-287,-5-4-193,0-13-312,-1-10-24,7-19-47,12-4-153,14-21-376,1-4-80,17-6-240,10-4-24,8 14-48,8 8-304,2 23-816,-7 8-601,-6 20-911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2:5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28 307 11522,'-21'35'2612,"14"-26"-1029,9-16 1907,1 0-2995,-1 0 0,0-1 1,-1 1-1,0-1 0,1-12 1,4-24 658,1 14-561,-4 11-274,1 1 1,1 0 0,1 0 0,0 1 0,1 0 0,1 0 0,1 0 0,12-18-1,-18 32-306,-1 0 0,1 0 0,0 0 0,1 0-1,-1 0 1,0 1 0,1-1 0,-1 1 0,1 0 0,0 0-1,6-2 1,-7 3-20,-1 0-1,0 1 1,0-1-1,0 1 0,1 0 1,-1 0-1,0 0 1,0 0-1,1 0 1,-1 0-1,0 0 1,0 1-1,1-1 0,-1 1 1,0 0-1,0 0 1,0-1-1,0 1 1,0 1-1,0-1 1,0 0-1,3 3 0,-4-4-6,-1 1-1,1 0 0,0 0 1,0 0-1,0 0 0,-1 0 1,1 0-1,-1 0 0,1 0 1,-1 1-1,1-1 1,-1 0-1,0 0 0,1 0 1,-1 0-1,0 1 0,0-1 1,0 0-1,0 0 0,0 1 1,0 1-1,-1 0-10,0 0 1,0 1 0,0-1-1,0 0 1,0 0-1,-1 0 1,-3 5-1,-2 2-12,-1-1 1,0 1-1,-10 8 0,5-7 177,-1 0 0,0-1 0,0 0 0,-1-1 0,-23 11 0,42-22-133,0 1-1,0 0 0,1 0 1,-1 0-1,0 0 1,0 1-1,1 0 1,-1 0-1,0 0 1,1 0-1,-1 1 1,0 0-1,1 0 1,-1 0-1,0 0 1,0 1-1,0-1 0,0 1 1,0 0-1,-1 0 1,1 1-1,4 3 1,7 4-134,-1 1 0,-1 1 0,0 0-1,17 22 1,-29-33 130,0 0-1,-1 0 0,1 0 1,0-1-1,0 1 0,0 0 1,0 0-1,0-1 1,1 1-1,-1-1 0,0 1 1,0-1-1,0 1 0,0-1 1,1 0-1,-1 0 0,0 1 1,0-1-1,1 0 0,-1 0 1,0 0-1,0 0 0,1 0 1,-1-1-1,0 1 1,0 0-1,0-1 0,1 1 1,-1 0-1,0-1 0,0 0 1,0 1-1,0-1 0,0 0 1,0 1-1,0-1 0,0 0 1,0 0-1,1-1 0,4-4 28,0-1-1,0 1 1,-1-1-1,7-10 1,-9 12-14,141-205 860,-142 208-837,0-1 1,-1 1-1,1 0 0,0 0 1,0 0-1,0 0 0,0 1 1,0-1-1,1 0 0,2-1 1,-5 3-29,1 0 0,-1 0 0,1 0 1,-1 0-1,0 0 0,1 0 0,-1 0 1,1 0-1,-1 0 0,1 0 1,-1 0-1,0 0 0,1 0 0,-1 0 1,1 0-1,-1 1 0,0-1 0,1 0 1,-1 0-1,0 0 0,1 1 1,-1-1-1,0 0 0,1 0 0,-1 1 1,0-1-1,1 0 0,-1 1 0,0-1 1,0 0-1,1 1 0,-1-1 1,0 1-1,0-1 0,0 0 0,1 1 1,0 6 68,1 0 0,-1 1 0,0-1 0,-1 0 1,0 12-1,0-9-80,1 48-1568,-9 86 1,1-107-1206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2:5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53 12419,'-46'-40'5985,"59"40"-1856,9-1-2401,11-4-1304,5 3-296,4 1-1112,-1-2-800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2:5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16203,'0'5'6346,"3"4"-4362,11 1-767,10 7-169,14 2-456,6 3-248,-3 3-968,-5-6-392,-3 2-1161,-9-12-575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2:56.717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216 17 15099,'-6'12'8558,"-29"38"-8289,-58 54-85,74-85-166,12-11-13,-4 4-3,0-1-1,1 2 0,-13 20 0,23-31 27,6-4-16,12-7-10,-6 4-1,8-3-217,1 1 0,0 1 0,0 1 0,1 1 1,-1 0-1,1 2 0,0 0 0,0 2 0,0 1 0,23 3 0,-38-3 75,4 0-170,0 1-1,0-2 0,17 0 0,-26 0 360,-1 0 1,1 0-1,0 0 0,0 0 0,0-1 1,0 1-1,0-1 0,0 1 1,-1-1-1,1 0 0,0 1 1,0-1-1,-1 0 0,1 0 1,-1-1-1,1 1 0,-1 0 1,1 0-1,-1-1 0,0 1 1,1 0-1,-1-1 0,0 0 1,0 1-1,0-1 0,0 0 1,0 1-1,0-5 0,0-5 269,-1 0-1,0-1 0,-1 1 1,-1 0-1,0-1 1,0 1-1,-1 0 0,-1 0 1,-7-16-1,5 9-958,-9-35-1,18 49-1322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2:57.062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1 103 14075,'57'40'8146,"-60"-44"-6386,3-8-888,0-9-520,-5-12-1056,2-3-672,-4 0-697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2:57.616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13 70 10346,'-1'0'290,"1"0"1,0 0-1,-1 0 0,1 0 1,-1 0-1,1 0 0,0 0 0,-1 0 1,1 0-1,-1 0 0,-3-3 3774,3 2-3774,1 1 0,0-1 1,1-11 2485,16-10-1081,-10 17-1412,0 1 1,0 1-1,0-1 1,1 1-1,12-3 1,-16 4-271,0 1-1,0 0 1,0 1-1,0-1 1,0 1 0,0-1-1,0 1 1,0 1 0,0-1-1,0 0 1,0 1-1,0 0 1,4 1 0,-7-2-16,-1 1-1,1-1 1,-1 1 0,1-1 0,0 1 0,-1 0 0,1-1 0,-1 1 0,0 0-1,1-1 1,-1 1 0,1 0 0,-1-1 0,0 1 0,1 0 0,-1 0 0,0-1-1,0 1 1,0 0 0,0 0 0,0 0 0,0-1 0,0 1 0,0 0 0,0 0 0,0 0-1,0-1 1,0 1 0,0 0 0,-1 0 0,1-1 0,0 1 0,-1 0 0,1-1-1,0 1 1,-1 0 0,1-1 0,-2 2 0,-21 28-177,-23 13-111,33-32 72,0 0 1,1 1-1,-18 23 1,30-35 201,0 0 1,0 0 0,0 0-1,-1 0 1,1 0 0,0 1 0,0-1-1,0 0 1,0 0 0,0 0-1,-1 0 1,1 1 0,0-1-1,0 0 1,0 0 0,0 0-1,0 1 1,0-1 0,0 0-1,0 0 1,0 1 0,0-1 0,0 0-1,0 0 1,0 0 0,0 1-1,0-1 1,0 0 0,0 0-1,0 1 1,0-1 0,0 0-1,0 0 1,0 0 0,0 1 0,0-1-1,0 0 1,1 0 0,-1 0-1,0 0 1,0 1 0,0-1-1,11 0-497,-8 0 429,62-9-922,-41 5 888,1 0 0,0 2 0,0 1 1,41 3-1,-64-2 115,-1 0 0,1 0 1,-1 1-1,1-1 0,-1 0 1,0 1-1,1-1 0,-1 1 1,0-1-1,1 1 0,-1-1 1,0 1-1,0 0 0,0 0 1,1 0-1,-1 0 0,0-1 1,0 2-1,1 1 0,-1-2 11,-1 0 0,0 0 0,-1 1-1,1-1 1,0 0 0,0 0 0,0 0-1,-1 1 1,1-1 0,-1 0 0,1 0 0,-1 0-1,1 0 1,-1 0 0,1 0 0,-1 0-1,0 0 1,0 0 0,0 0 0,1 0-1,-1 0 1,0-1 0,0 1 0,0 0 0,0-1-1,-2 2 1,-20 13-254,0-1-1,-1 0 0,0-2 1,-32 11-1,50-20-140,-2 1-2097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2:57.965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31 1 9922,'-11'0'10273,"11"0"-10079,-5 20 2331,3-8-2667,0-1 250,-1 3 120,0 1 1,1 0 0,1-1 0,0 21 0,1-32-203,0 0 1,0 0-1,0 0 0,1 0 1,-1 0-1,1 0 1,0 0-1,0 0 0,0 0 1,0 0-1,1-1 0,-1 1 1,1-1-1,-1 1 0,1-1 1,0 1-1,0-1 0,0 0 1,0 0-1,0 0 0,1 0 1,-1 0-1,1-1 0,-1 1 1,1-1-1,-1 1 1,1-1-1,0 0 0,5 1 1,-1 0-124,0-1 0,0 0 0,1 0 0,-1-1 0,0 0 0,1 0 0,-1 0 0,0-1 0,12-3 0,-15 2-313,0 1-1,0-1 1,0 0 0,0 0 0,0 0-1,0 0 1,-1-1 0,1 0-1,-1 1 1,1-1 0,2-4-1,7-12-3219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2:58.344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48 24 12563,'8'-5'5353,"5"-1"-3105,-1 3-1231,6-5-217,-1 8-552,5-2-144,-8 4-736,2 7-649</inkml:trace>
  <inkml:trace contextRef="#ctx0" brushRef="#br0" timeOffset="1">97 71 14491,'-96'93'6177,"97"-80"-3344,12-4-1465,1-2-311,10-4-1041,12-3-697,5-6-1551,3 1-113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4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12963,'64'0'4326,"-63"0"-4267,-1 0 1,1 0-1,-1 0 1,1 0-1,-1 0 1,1 0-1,-1 1 0,1-1 1,-1 0-1,1 0 1,-1 0-1,1 1 1,-1-1-1,0 0 0,1 1 1,-1-1-1,1 0 1,-1 1-1,0-1 1,1 1-1,-1-1 0,0 1 1,0-1-1,1 0 1,-1 1-1,0-1 1,0 1-1,0-1 0,1 1 1,-1-1-1,0 1 1,0-1-1,0 2 1,-4 16 711,2-10-380,1-4-265,1-1 0,0 1 0,0 0 0,0 0 0,1 0 0,-1 0 0,1 0-1,0 0 1,0 0 0,1 0 0,-1-1 0,1 1 0,-1-1 0,1 1 0,0-1 0,1 1-1,-1-1 1,1 0 0,-1 0 0,4 3 0,-4-5-70,0 1 0,0-1 0,0 0 0,0 0 1,0 0-1,0 0 0,1 0 0,-1 0 0,0-1 0,0 1 0,1-1 0,-1 1 0,0-1 1,1 0-1,-1 0 0,0 0 0,0 0 0,1 0 0,-1-1 0,0 1 0,1-1 0,-1 1 1,0-1-1,0 0 0,0 0 0,0 0 0,0 0 0,0 0 0,0-1 0,0 1 0,0 0 1,0-1-1,-1 0 0,1 1 0,2-4 0,0 0 25,1 0 0,-1-1 0,0 0 0,0 1 1,-1-1-1,1-1 0,-1 1 0,-1 0 0,1-1 0,-1 0 0,2-9 0,-4 12-103,1 0 0,-1-1-1,1 1 1,-1 0 0,0-1 0,-1 1-1,1-1 1,-1 1 0,0 0-1,0-1 1,0 1 0,-1 0-1,0 0 1,1 0 0,-1 0-1,-1 0 1,1 0 0,-5-5-1,-1 2-592,8 6 578,0 1 1,0 0-1,0 0 1,0 0-1,0 0 1,-1 0-1,1 0 1,0 0-1,0 0 1,0 0-1,0 0 1,0 0-1,0 0 1,-1 0-1,1 0 1,0 0-1,0 0 1,0 0-1,0 0 1,0 0-1,-1 0 1,1 0-1,0 0 1,0 0-1,0 0 1,0 0-1,0 0 1,0 0-1,-1 0 1,1 0-1,0 0 1,0 0-1,0 0 1,0 1-1,0-1 1,0 0-1,0 0 1,0 0-1,0 0 1,-1 0-1,1 0 1,0 0-1,0 1 1,0-1-1,0 0 1,0 0-1,0 0 1,0 0-1,0 0 1,0 0-1,0 1 1,0-1-1,0 0 1,0 0-1,0 0 1,0 0-1,0 0 1,0 1-1,0-1 1,0 0-1,0 0 1,0 0-1,3 13-2705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2:58.680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0 114 11682,'46'46'4786,"-40"-70"-2722,5-7-1600,2-2-304,-7-4-704,2 3-408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2:59.263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16 85 13499,'-14'-49'4597,"14"48"-4499,0 0 0,-1 0 0,1 0 1,0 0-1,0 0 0,-1 0 0,1 0 1,0 0-1,0 0 0,0 0 0,0 0 0,1 0 1,-1 0-1,0 0 0,0 0 0,1 0 0,-1 0 1,0 0-1,1 0 0,-1 0 0,1 0 0,-1 0 1,1 1-1,-1-1 0,1 0 0,0 0 0,0 0 1,-1 1-1,1-1 0,0 0 0,0 1 0,0-1 1,0 1-1,0-1 0,-1 1 0,1-1 0,0 1 1,0 0-1,2-1 0,3 0-95,0 0-1,0 1 1,0-1-1,1 1 1,7 1-1,-4-1 242,-4 0-229,1 1 0,0 0-1,0 0 1,0 0 0,0 1-1,-1 0 1,1 0 0,-1 0-1,9 5 1,-13-6-18,-1 0 1,1 0-1,-1 0 1,1 0-1,-1 0 1,0 0-1,1 1 1,-1-1-1,0 0 1,0 1-1,0-1 1,0 1-1,0-1 1,0 1-1,0-1 1,0 1-1,-1 0 1,1 0-1,-1-1 1,1 1-1,-1 0 1,1 0-1,-1-1 1,0 1-1,0 0 1,0 0-1,0 0 1,0-1-1,-1 1 1,1 0-1,-1 0 1,1 0-1,-1-1 1,1 1-1,-1 0 1,0-1-1,0 1 1,0-1-1,0 1 1,-1 1-1,-3 4 153,0-1-1,0 0 0,-1 0 1,0 0-1,0-1 0,0 0 0,-1 0 1,1-1-1,-1 1 0,0-1 1,0-1-1,-1 0 0,1 0 1,-1 0-1,0-1 0,1 0 0,-1 0 1,-14 0-1,22-2-123,0 0 0,0 1 0,0-1 0,0 0-1,0 0 1,0 0 0,0 0 0,0 0 0,0 0 0,0 0 0,0 0 0,0 0-1,0 0 1,0 0 0,0 0 0,0 0 0,0 0 0,0 0 0,0 0 0,0 0-1,0 0 1,0 0 0,1 0 0,-1 1 0,0-1 0,0 0 0,0 0 0,0 0-1,0 0 1,0 0 0,0 0 0,0 0 0,0 0 0,-1 0 0,1 0 0,0 0-1,0 0 1,0 0 0,0 0 0,0 0 0,0 0 0,0 1 0,0-1 0,0 0-1,0 0 1,0 0 0,0 0 0,0 0 0,0 0 0,0 0 0,0 0 0,0 0-1,0 0 1,0 0 0,0 0 0,0 0 0,0 0 0,11 6 844,35 13-415,33 14-678,14 23-1810,-91-55 2030,-1 0 0,0 0 1,1 0-1,-1 0 1,0 0-1,1 0 1,-1 0-1,1-1 1,-1 1-1,1 0 1,0-1-1,-1 0 0,1 1 1,0-1-1,-1 0 1,1 0-1,-1 0 1,1 0-1,0 0 1,1 0-1,0-2 26,0-1 0,-1 1 0,1-1 0,-1 1 0,1-1 0,-1 0 0,0 1 0,0-1 0,-1 0 0,1-1 0,1-3 0,93-171 2355,-96 177-2342,0 0 0,0 1 0,1-1 0,-1 0 0,0 1 0,1-1 0,-1 1 1,0-1-1,1 1 0,-1-1 0,1 1 0,-1-1 0,1 1 0,-1-1 0,1 1 0,-1-1 0,1 1 0,-1 0 0,1-1 0,0 1 0,-1 0 0,1 0 1,0-1-1,-1 1 0,1 0 0,0 0 0,-1 0 0,2 0 0,-1 0-15,0 1-1,0-1 1,0 1 0,-1 0-1,1 0 1,0-1 0,-1 1-1,1 0 1,0 0 0,-1 0-1,1 0 1,-1-1 0,1 1 0,-1 0-1,0 0 1,1 2 0,9 45-3,-9 10-302,0 3-3949,0-48 1301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2:59.665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75 1 13811,'-74'9'6025,"88"-6"-3200,0-1-1377,11 0-1176,4-2-168,4 3-408,-2 2-384,-4-4-1032,0 1-505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2:59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10474,'6'-2'7738,"2"7"-1721,-8 16-5649,3 43-264,-9-35-392,1-10-304,2-2-640,3-8-353,3-4-511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0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10170,'-6'0'5009,"1"2"-1088,12 14-2705,-6-2-247,15 18-361,-15-14-144,6 9-688,-4-6-456,-3-6-929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0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54 12291,'-10'-54'4737,"2"83"-3385,-1-1-360,4 7-328,5-5-160,16-3-160,8-7-87,10-6-257,3-6-185,-6-3-639,-4 0-392,-13-7-3569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06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12083,'11'-3'4673,"8"-5"-3217,3 0-256,2 14-336,-5-1-248,0-3-536,0 9-496,-7-7-1208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0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15571,'6'2'5578,"16"-2"-4850,8 0-232,5 0-568,12 2-656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18 14067,'-42'-18'5577,"35"18"-3448,7 3-1177,0-4-600,0-1-120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15115,'11'97'5201,"-8"-100"-4649,4-2-488,12-4-744,12-1-608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4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90 11658,'-8'-40'3775,"8"39"-3718,0 0 1,0 1 0,0-1-1,0 1 1,0-1 0,0 1-1,0-1 1,0 0 0,0 1-1,0-1 1,1 1-1,-1-1 1,0 1 0,0-1-1,0 1 1,1-1 0,-1 1-1,0-1 1,1 1 0,-1-1-1,1 1 1,-1-1 0,0 1-1,1 0 1,-1-1 0,1 1-1,-1 0 1,1-1 0,-1 1-1,1 0 1,-1 0 0,1 0-1,0-1 1,-1 1-1,1 0 1,-1 0 0,1 0-1,-1 0 1,1 0 0,0 0-1,-1 0 1,1 0 0,-1 0-1,1 0 1,-1 0 0,1 0-1,0 1 1,-1-1 0,1 0-1,-1 0 1,1 1 0,-1-1-1,1 0 1,-1 1 0,1-1-1,-1 0 1,0 1-1,1-1 1,-1 1 0,1-1-1,-1 0 1,0 1 0,1-1-1,-1 2 1,1 0 40,0 1 1,-1 0-1,0 0 0,1 0 1,-1-1-1,0 1 0,0 0 0,-1 0 1,1 0-1,0 0 0,-1-1 1,0 1-1,0 0 0,0-1 0,0 1 1,-1 2-1,-27 45 195,22-38-216,-10 19-14,13-23 32,0 0 1,0 0 0,-1 0 0,-1 0-1,-6 7 1,18-23 508,7-6-437,-4 9-162,-1 1 1,1 0-1,0 0 1,0 1-1,0 0 1,0 1-1,0 0 1,1 0-1,-1 1 0,1 0 1,-1 1-1,1 0 1,-1 1-1,1-1 1,-1 2-1,0-1 1,1 2-1,-1-1 1,0 1-1,10 5 1,-13-6-92,0-1 0,1 1 0,-1-1 0,1-1 1,-1 1-1,1-1 0,-1 0 0,10-1 1,8 0-16,-24 0 113,0 1 0,1 0 0,-1 0 0,0 0 0,1 0-1,-1 0 1,0 0 0,1 0 0,-1 0 0,0 0 0,1 0 0,-1 1-1,0-1 1,0 0 0,1 0 0,-1 0 0,0 0 0,0 0 0,1 0-1,-1 1 1,0-1 0,0 0 0,1 0 0,-1 0 0,0 1 0,0-1-1,1 0 1,-1 0 0,0 1 0,0-1 0,0 0 0,0 1-1,0-1 1,0 0 0,1 1 0,-1-1 234,4-9-58,31-64-54,18-40 941,-43 94-122,-9 19-934,-1 0-1,0-1 0,0 1 0,0 0 0,0 0 1,0 0-1,1 0 0,-1 0 0,0 0 1,0 0-1,0 0 0,0 0 0,1 0 0,-1 0 1,0 0-1,0 0 0,0 0 0,1 0 1,-1 0-1,0 0 0,0 0 0,0 0 0,0 0 1,1 0-1,-1 0 0,0 0 0,0 1 1,0-1-1,0 0 0,0 0 0,1 0 0,-1 0 1,0 0-1,0 0 0,0 0 0,0 1 1,0-1-1,0 0 0,0 0 0,0 0 0,1 0 1,-1 1-1,0-1 0,0 0 0,0 0 1,0 0-1,0 0 0,0 1 0,0-1 0,0 0 1,5 41 1286,-2-12-1279,0-19-198,0-1 0,0 0 0,1 0 0,1-1 0,-1 1 0,1-1-1,1 0 1,-1 0 0,1 0 0,1-1 0,-1 0 0,1 0 0,1-1 0,-1 0 0,1 0-1,0-1 1,0 0 0,1 0 0,16 6 0,1-4-2208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53 217 10418,'-5'-5'10117,"0"-13"-10234,4 9 1213,-4-21-381,1 2 497,-2 1-1,0-1 0,-12-28 0,18 56-1200,0 0 0,-1-1 0,1 1 0,0 0 0,0-1 0,0 1 1,-1-1-1,1 1 0,0-1 0,0 1 0,0 0 0,0-1 0,0 1 0,0-1 0,0 1 1,0-1-1,0 1 0,0 0 0,0-1 0,0 1 0,0-1 0,0 1 0,0-1 0,1 1 1,-1 0-1,0-1 0,0 1 0,0-1 0,1 1 0,-1 0 0,0-1 0,1 1 1,-1 0-1,0-1 0,0 1 0,1 0 0,-1 0 0,1-1 0,-1 1 0,0 0 0,1 0 1,-1 0-1,1-1 0,26 2 568,29 16 106,-42-12-680,0 1-1,0 1 1,-1 0-1,13 9 1,-23-14-4,0 0-1,0 0 1,-1 0 0,1 0-1,-1 1 1,1-1 0,-1 1-1,0 0 1,0-1 0,0 1-1,0 0 1,-1 0 0,1 1-1,-1-1 1,0 0 0,0 0-1,0 1 1,0-1 0,0 0-1,-1 1 1,1-1 0,-1 1-1,0 2 1,-1-2-2,0-1 0,0 0 0,-1 1 0,1-1 0,-1 0 0,1 0 0,-1 0-1,0 0 1,0-1 0,0 1 0,-1 0 0,1-1 0,0 0 0,-1 1 0,0-1 0,0 0 0,0 0 0,1-1-1,-7 4 1,-5 1 11,0 0 0,0 0 0,-15 3 0,11-4 10,10-2-50,0-1 1,0 0-1,0 0 0,-1-1 1,-16 1-1,25-2 14,0 0 0,0 0-1,0 0 1,0 1 0,0-1 0,0 0 0,-1 0-1,1 0 1,0 0 0,0 0 0,0 0-1,0 0 1,0 0 0,-1 0 0,1 0 0,0 0-1,0 0 1,0 0 0,0 0 0,0 0 0,-1 0-1,1 0 1,0 0 0,0-1 0,0 1-1,0 0 1,0 0 0,0 0 0,-1 0 0,1 0-1,0 0 1,0 0 0,0 0 0,0 0-1,0 0 1,0-1 0,0 1 0,0 0 0,-1 0-1,1 0 1,0 0 0,0 0 0,0-1-1,0 1 1,0 0 0,0 0 0,0 0 0,0 0-1,0 0 1,0-1 0,0 1 0,0 0-1,0 0 1,9-7-501,19-4-197,36-7-755,128-17 0,-186 35 1057,1-1 1,0 1-1,-1 0 0,1 1 1,0-1-1,-1 1 1,1 1-1,11 3 0,-6 0-1384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30 9010,'-65'-29'5225,"62"42"48,3 10-3672,2 4-129,-6 1-384,8 3-240,7-7-304,4-3-112,11-11-264,1-5-31,-1-4-97,-1-2-72,1-7-369,-12 1-247,4-3-632,-2 2-384,-3-1-505,7-4-1384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12563,'11'1'5249,"1"-2"-3345,14 1-519,5 0-73,1 0-592,7 1-272,-6-1-496,-4 0-400,-10-1-1024,-7 1-481</inkml:trace>
  <inkml:trace contextRef="#ctx0" brushRef="#br0" timeOffset="1">1 137 12067,'8'0'4513,"11"0"-3281,4 4-488,15-1-208,-3-3-160,6 1-744,-2-1-608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18 241 12491,'-1'0'328,"1"0"0,-1 0 0,1 0 0,-1 0 1,0 0-1,1-1 0,-1 1 0,1 0 0,-1 0 0,1 0 1,-1-1-1,1 1 0,-1 0 0,1-1 0,0 1 1,-1 0-1,1-1 0,-1 1 0,1 0 0,0-1 0,-1 0 1,-4-14 2458,4-22-1870,1 30-25,1-4-651,1-1 1,0 1 0,1 0 0,0 1 0,1-1 0,0 0 0,0 1 0,10-17 0,-10 21-199,0 1 0,0-1 1,0 1-1,0 0 1,1 0-1,0 0 0,7-5 1,-9 9-36,-1-1 0,1 0 0,0 1 0,0-1 1,0 1-1,0 0 0,0 0 0,0 0 0,0 0 1,0 1-1,0-1 0,1 1 0,-1 0 0,0 0 1,6 1-1,-7-1-10,-1 0 0,0 0 1,0 0-1,0 0 0,1 0 0,-1 1 0,0-1 1,0 1-1,0-1 0,1 1 0,-1-1 1,0 1-1,0 0 0,0-1 0,0 1 1,0 0-1,0 0 0,-1 0 0,1-1 1,0 1-1,0 0 0,0 0 0,-1 1 1,1-1-1,-1 0 0,1 0 0,-1 0 1,1 0-1,-1 0 0,0 1 0,1-1 1,-1 0-1,0 0 0,0 0 0,0 1 1,0-1-1,0 0 0,0 0 0,0 1 1,0-1-1,-1 0 0,1 0 0,0 1 1,-1-1-1,1 0 0,-1 0 0,1 0 1,-2 1-1,-1 4-53,0 0 0,0 0 0,-1 0 0,0-1 0,0 1 0,0-1-1,-1 0 1,-5 4 0,0-1-41,-15 15-144,19-14 179,4-6 41,0 0 1,0 0 0,0 1 0,0-1 0,0 0 0,1 1 0,-1-1 0,0 6 0,2-6 15,0-1 1,0 0-1,0 0 0,0 0 0,1 1 0,-1-1 1,1 0-1,0 0 0,-1 0 0,1 0 0,0 0 1,0 0-1,1 0 0,-1 0 0,0 0 0,1 0 0,-1-1 1,3 3-1,0-1 4,0 1 0,0-1 0,0 0 0,1 0 0,0 0 0,-1-1 0,1 1 0,0-1 0,0 0 0,1-1 0,-1 1 0,0-1 0,0 0 0,1-1 0,-1 1 0,0-1 0,1 0 0,-1 0 1,1-1-1,-1 1 0,0-1 0,7-2 0,-1 0 39,-1 1 1,0-2-1,0 1 1,0-1 0,0-1-1,-1 0 1,0 0-1,0 0 1,0-2-1,10-8 1,-18 14 487,0 6-421,1 1-111,0-1-1,1 1 1,-1 0-1,1-1 1,0 1-1,0-1 1,1 0-1,0 0 1,0-1-1,0 1 1,5 4-1,-3-3-13,-2-3-17,0 1-1,0-1 0,1 0 1,0 0-1,-1 0 1,1-1-1,0 0 1,0 0-1,0 0 1,0-1-1,1 1 1,-1-1-1,0 0 1,10 0-1,-4-1-388,0 0 0,0 0-1,0-1 1,0-1 0,16-4 0,-6-1-1334,-4-4-302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12435,'16'0'5329,"4"2"-3265,6-4-671,1 0-105,-6-1-680,5 3-152,-3 0-504,-2 7-464,-9-4-920,-6-1-521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13923,'10'4'5089,"14"0"-4057,1-4-208,17 1-399,0-7-305,4 1-1217,7 3-583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34 117 11162,'-31'48'3988,"29"-40"-2407,7-9-620,8-12 564,20-51 805,-24 50-2213,0 0 0,-1-1 0,-1 0 0,6-18-1,-13 33-112,0 0 0,0 0 0,0-1 0,0 1 0,0 0 0,0 0 0,0 0 0,0 0 1,0-1-1,0 1 0,1 0 0,-1 0 0,0 0 0,0 0 0,0 0 0,0 0 0,0-1 0,0 1 0,0 0 0,0 0 0,1 0 0,-1 0 0,0 0 0,0 0 0,0 0 0,0 0 0,0 0 0,0-1 0,1 1 0,-1 0 0,0 0 0,0 0 0,0 0 0,0 0 0,1 0 0,-1 0 0,0 0 0,0 0 0,0 0 0,0 0 0,0 0 0,1 0 0,-1 0 0,0 0 0,0 1 0,0-1 0,7 7 128,3 16 172,-8-18-244,0 4 3,1 0 1,0-1-1,1 1 1,-1-1-1,7 9 1,-9-17-58,0 1 0,0-1 0,-1 1 0,1-1 1,0 0-1,0 1 0,0-1 0,0 0 0,0 0 0,0 0 0,0 0 1,0 0-1,0 0 0,0 0 0,0 0 0,0 0 0,0 0 0,0 0 0,0-1 1,0 1-1,0 0 0,0-1 0,0 1 0,-1-1 0,1 1 0,0-1 0,0 1 1,1-2-1,27-20 60,-22 17-38,5-6 0,-10 9-19,0-1 1,1 1 0,-1 0-1,1 0 1,0 0-1,0 0 1,0 0 0,0 0-1,0 1 1,4-2-1,-5 5 75,-1 1-1,1 0 0,-1-1 1,0 1-1,0 0 1,0 0-1,0 0 0,0-1 1,0 1-1,-1 0 0,1 5 1,0 0 48,0-4-202,0 1 0,0-1 1,1 1-1,-1-1 1,1 0-1,0 0 1,0 0-1,1 0 0,-1 0 1,1 0-1,0-1 1,0 1-1,0-1 1,0 0-1,0 0 0,1 0 1,5 4-1,5-3-1903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124 120 10570,'38'-117'4609,"-51"114"-2088,-4 3-841,-5 18-120,-11-5-135,4 11-169,5 7-80,4-8-223,17 11-193,13-6-344,9-9-88,22-4-240,4-2-72,10-13-648,1-3-537,-9-12-1447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53 12003,'13'-52'4529,"-23"71"-3289,4 10-440,1-3-16,7-5-80,9 4-72,2-9-312,8-3-71,7-3-137,-1-5-48,3-5-112,-6-4-88,-3-4-473,3-1-239,-4-6-504,1-3-240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75 106 9226,'-74'-97'4433,"83"97"-920,4 0-2177,7 1-152,6-1-152,6-4-439,-2 0-177,0 3-544,-4 1-368,0 9-953,-8-2-3784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4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13099,'3'0'5209,"8"-2"-2945,9 1-1135,4-1-17,10 2-336,7 0-480,-2 3-1312,-2 2-825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11626,'13'-1'4537,"9"-3"-2904,11 1-1297,7 3-72,-1-5-432,-1 5-408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10738,'0'36'3920,"2"-31"-2304,0-9-356,1-12 322,-3 13-1290,33-103 3933,-33 106-4210,0 0 0,0-1 0,0 1 0,0 0 1,0-1-1,0 1 0,0 0 0,0 0 0,1-1 0,-1 1 0,0 0 0,0-1 0,0 1 1,0 0-1,1 0 0,-1-1 0,0 1 0,0 0 0,0 0 0,1-1 0,-1 1 0,0 0 1,0 0-1,1 0 0,-1 0 0,0-1 0,1 1 0,-1 0 0,0 0 0,1 0 0,-1 0 1,0 0-1,1 0 0,11 5 183,10 19 25,-19-20-197,0 1 1,-1 0-1,0 0 1,0 1-1,0-1 1,1 7-1,10 24 77,-12-34-100,0-1-1,0 1 1,0-1 0,0 1-1,1-1 1,-1 0-1,0 0 1,1 0 0,-1 1-1,1-1 1,-1-1-1,1 1 1,0 0-1,-1 0 1,1-1 0,0 1-1,0-1 1,-1 1-1,3-1 1,-3 0 5,-1 0 1,1 0-1,0 0 1,-1 0-1,1 0 1,0 0-1,-1 0 1,1 0-1,-1-1 1,1 1-1,0 0 1,-1 0-1,1-1 1,-1 1-1,1 0 1,-1-1-1,1 1 1,-1-1-1,1 1 1,-1-1-1,0 1 1,1-1-1,-1 1 1,1-1-1,-1 1 1,0-1-1,0 1 1,1-1-1,-1 0 1,0 0-1,6-20 276,-6 16-190,3-9 75,1 1-1,0-1 0,8-17 1,-11 28-372,1 0 1,-1 0 0,1 0 0,0 0-1,0 0 1,0 1 0,0-1 0,0 1-1,0-1 1,1 1 0,-1 0 0,1 0-1,0 0 1,-1 0 0,1 0 0,0 1-1,0-1 1,0 1 0,0 0 0,5-1-1,7 1-2912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72 160 12107,'74'46'4841,"-74"-53"-3017,4-6-1336,1 0-128,3-5-272,-3-5-16,-5-3-472,0 2-376,-9 1-1352</inkml:trace>
  <inkml:trace contextRef="#ctx0" brushRef="#br0" timeOffset="1">73 19 12427,'-73'-18'4857,"91"24"-3465,3 2-280,12-8-224,4 2-311,10-4-345,4-1-392,2 3-1073,-12-8 113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92 11154,'-3'69'4015,"2"-69"-3975,1 1 1,0-1 0,0 0 0,0 1-1,0-1 1,0 0 0,0 0-1,0 1 1,1-1 0,-1 0 0,0 1-1,0-1 1,0 0 0,0 0 0,0 1-1,0-1 1,0 0 0,1 0 0,-1 1-1,0-1 1,0 0 0,0 0-1,1 0 1,-1 1 0,0-1 0,0 0-1,1 0 1,-1 0 0,0 0 0,0 1-1,1-1 1,-1 0 0,0 0-1,0 0 1,1 0 0,-1 0 0,0 0-1,1 0 1,-1 0 0,0 0 0,0 0-1,1 0 1,-1 0 0,15-10 936,8-20 533,-8-5-108,10-19 282,-23 51-1531,0 0 0,0-1 0,1 1 1,-1 0-1,1 0 0,-1 0 0,1 0 0,0 1 0,0-1 1,0 1-1,6-4 0,-8 6-107,0 0-1,-1-1 1,1 1 0,0 0 0,0 0 0,-1 0-1,1 0 1,0-1 0,0 1 0,0 0 0,-1 0-1,1 1 1,0-1 0,0 0 0,0 0-1,-1 0 1,1 0 0,0 1 0,0-1 0,-1 0-1,1 1 1,0-1 0,-1 0 0,1 1 0,0-1-1,-1 1 1,1-1 0,-1 1 0,1 0-1,-1-1 1,1 1 0,-1-1 0,1 1 0,-1 0-1,1 0 1,-1-1 0,0 1 0,0 0 0,1-1-1,-1 1 1,0 0 0,0 0 0,0 1-1,8 47 261,-5-27-323,18 31-1013,-3-13-3141,-14-29-411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18 14203,'-64'-18'5649,"74"23"-3904,15 2-689,-6-6-168,-3 3-480,-1-4-160,3-4-752,0 3-480,-12-1-1129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11747,'35'46'12116,"-29"-54"-9520,24-34-2544,2 7 311,-10 12 315,0-2 0,27-40 0,-49 64-669,0 1 1,0 0 0,0 0 0,0-1 0,0 1 0,0 0 0,1 0-1,-1 0 1,0-1 0,0 1 0,0 0 0,0 0 0,1 0 0,-1 0-1,0-1 1,0 1 0,0 0 0,1 0 0,-1 0 0,0 0 0,0 0-1,1 0 1,-1-1 0,0 1 0,0 0 0,1 0 0,-1 0 0,0 0-1,0 0 1,1 0 0,-1 0 0,0 0 0,0 0 0,1 0 0,-1 0-1,0 0 1,0 1 0,1-1 0,-1 0 0,0 0 0,0 0 0,0 0-1,1 0 1,-1 0 0,0 0 0,0 1 0,0-1 0,1 0 0,-1 0-1,0 0 1,0 1 0,0-1 0,0 0 0,1 0 0,-1 0 0,0 1-1,0-1 1,0 0 0,0 0 0,0 1 0,0-1 0,0 0 0,0 1-1,8 22 145,-5-13-153,7 24-428,7 46 0,2 10-3348,-13-68 958,-4-4-530</inkml:trace>
  <inkml:trace contextRef="#ctx0" brushRef="#br0" timeOffset="1">205 236 13731,'-106'-40'7610,"118"40"-6290,9 0-528,3 0-232,22 5-496,-6-5-576,-7 4-1552,6 3-3242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14955,'70'-3'6370,"-75"-29"-3594,5-1-1320,5 1-207,-5-4-609,10 15-304,-2 8-1312,3 5-753,11 13-1223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9794,'79'-31'4017,"-73"23"-2281,-3-5 3009</inkml:trace>
  <inkml:trace contextRef="#ctx0" brushRef="#br0" timeOffset="1">61 138 9082,'-19'23'1762,"-12"20"2692,30-41-3957,0 1 1,0 0-1,0 0 1,0-1-1,1 1 1,-1 0-1,1 0 0,-1 0 1,1 0-1,0 0 1,0-1-1,0 1 1,1 0-1,-1 0 1,2 4-1,5-22 4445,-4 9-4922,16-42-44,21-83-1,-39 126-197,-1 2-127,1-1-1,0 1 1,0-1-1,0 1 1,0 0-1,0 0 1,1-1-1,0 1 1,-1 0-1,1 0 1,5-5-1,1 4-2327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16684,'-85'13'6145,"108"-13"-4417,6 7-143,15-4-233,2 2-272,-3-7-720,5-1-256,-21 1-608,-14-6-592,2 16-1465,-20-8-911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34 130 11210,'-31'-83'4123,"29"110"599,6 22-3611,-2-43-1011,-1 0 0,1 0 0,1 0 0,-1-1 0,1 1 1,5 8-1,-7-13-82,0 0 1,0 0 0,0 0-1,0 0 1,0 0 0,0 0-1,0 0 1,0 0-1,0-1 1,0 1 0,1 0-1,-1-1 1,0 1 0,0-1-1,1 1 1,-1-1 0,0 0-1,1 1 1,-1-1 0,1 0-1,-1 0 1,0 0 0,1 0-1,-1 0 1,0 0 0,1 0-1,-1-1 1,1 1 0,-1 0-1,0-1 1,1 1 0,-1-1-1,0 0 1,0 1-1,0-1 1,2-1 0,8-6 110,-1 0 0,-1-1 0,13-14 1,15-14 168,-36 37-292,0-1 1,0 0 0,0 1-1,0-1 1,0 1-1,0-1 1,0 1 0,0 0-1,0-1 1,1 1 0,-1 0-1,0 0 1,0 0 0,0 0-1,0 0 1,1 0-1,-1 0 1,0 0 0,0 0-1,0 1 1,0-1 0,1 0-1,-1 1 1,0-1 0,0 1-1,0-1 1,0 1-1,0 0 1,0-1 0,0 1-1,0 0 1,1 1 0,28 34 65,-22-25-58,-5-7-10,0 2 0,2-1 0,-1 0 0,1 1 0,0-1 1,0-1-1,0 1 0,0-1 0,1 0 0,0 0 0,8 4 0,-13-8-3,0 0-1,0 0 1,1 0-1,-1 1 1,0-1-1,0 0 0,0-1 1,0 1-1,1 0 1,-1 0-1,0 0 0,0-1 1,0 1-1,0-1 1,0 1-1,0-1 1,0 1-1,0-1 0,0 0 1,0 1-1,0-1 1,0 0-1,0 0 1,0 1-1,-1-1 0,1 0 1,0 0-1,-1 0 1,1 0-1,0 0 0,-1 0 1,1 0-1,-1-1 1,1-1-1,11-42 49,-4 10 29,-5 18-66,1 0 0,-2 0 0,0-19 0,0 20-1451,1 18-146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4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12995,'0'0'7289,"0"-1"-6040,0-1-465,9-26-208,11-50-576,-15 49-408,3 13-952,0 4-441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13363,'3'6'5113,"9"7"-3497,-5-10-319,26 7-337,3-7-88,11-2-384,20 6-144,-6-7-264,1 1-336,-1 4-752,-15-3-376,-5 2-905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10370,'3'-3'4937,"6"3"-1568,10 0-1617,2 3-175,21 4-313,6-7-352,4 0-496,12 1-256,-8 1-312,-8 3-272,-7-5-672,-6 0-304,-3-2-793,-10-4-1136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46 8906,'-37'-36'4840,"20"26"6607,26 14-11353,0 0 0,0 0 0,-1 1 0,0 0 0,0 0 0,0 1 0,13 12-1,-7-6-13,39 29 46,-34-28-119,-2 1 1,18 18-1,-32-29-24,0 0-1,0 0 1,-1 0-1,1 0 1,-1 1 0,0-1-1,0 1 1,0 0-1,-1-1 1,1 1-1,-1 0 1,0 0-1,0 0 1,0 0 0,0 0-1,-1 0 1,1 1-1,-1 4 1,-1-4 20,0 1 0,-1 0 0,1-1 1,-1 1-1,0-1 0,-1 0 0,1 1 0,-1-1 1,0 0-1,0 0 0,-6 6 0,-6 5-175,-1-1 0,0 0-1,0-2 1,-1 1 0,-34 17-1,27-13-1839,3-2-2777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18484,'0'-1'872,"1"-3"-280,12-8 777,1-4-313,10-11-408,4-1-168,7 1-272,4 5-344,-1 14-960,-8 0-569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12499,'4'0'5017,"0"-8"-2817,9 0-968,14-3-567,-4-8-9,14-1-288,-1-2-272,-3 3-1144,2 6-697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14883,'1'2'331,"0"-1"0,0 1 0,1-1 0,-1 0 0,1 1 1,-1-1-1,1 0 0,-1 0 0,1 0 0,0 0 0,0 0 0,0-1 0,3 2 0,-5-3-191,1 0 1,0 0-1,-1 1 1,1-1-1,-1 0 0,0 0 1,1 0-1,-1 0 1,0 0-1,0 0 1,1 0-1,-1 0 0,0 0 1,0 0-1,0-1 1,0 1-1,0 0 0,-1-1 1,5-37 1046,1 18-845,1 0 0,0 1-1,2-1 1,0 1 0,1 1 0,20-32 0,-28 50-347,0-1 0,-1 1 0,1-1 1,0 1-1,0 0 0,0 0 1,0-1-1,1 1 0,-1 0 1,0 0-1,0 0 0,1 0 1,-1 0-1,0 1 0,1-1 1,-1 0-1,1 1 0,-1-1 1,1 1-1,-1-1 0,1 1 1,0-1-1,-1 1 0,1 0 1,0 0-1,-1 0 0,3 0 0,-3 1-36,0 0-1,1-1 0,-1 1 0,0 0 0,0-1 0,0 1 0,0 0 1,1 0-1,-1 0 0,-1 0 0,1 0 0,0 0 0,0 0 0,0 0 1,0 1-1,-1-1 0,1 0 0,-1 0 0,1 1 0,-1-1 0,1 0 0,-1 1 1,0-1-1,0 0 0,1 1 0,-1-1 0,0 1 0,0-1 0,-1 3 1,0 9-36,-2 0 0,0 1 0,0-1 0,-1-1 0,-1 1 0,0 0 0,-1-1 0,-12 20 0,16-29 155,0-1-1,0 0 0,0 0 0,0 0 1,0 0-1,0 0 0,-5 3 0,5-4 54,1 0 0,-1 0-1,1 0 1,-1 0 0,1 0-1,0 0 1,-1 0 0,1 0-1,0 1 1,0-1 0,0 0-1,0 1 1,0-1 0,0 1-1,-1 3 1,3-5-97,-1 1-1,0 0 1,1 0-1,-1 0 1,1-1-1,-1 1 1,0 0 0,1 0-1,0-1 1,-1 1-1,1-1 1,-1 1 0,1 0-1,0-1 1,0 1-1,-1-1 1,1 1-1,0-1 1,0 0 0,-1 1-1,1-1 1,0 0-1,0 0 1,0 1-1,1-1 1,23 6 100,42 2-222,-38-5-550,37 9 0,-62-11 629,-1-1 1,1 1-1,-1-1 1,1 0 0,-1 0-1,1 0 1,-1 0 0,1-1-1,-1 1 1,1-1 0,-1 0-1,1 0 1,-1 0 0,0 0-1,1-1 1,-1 1 0,0-1-1,0 0 1,0 0-1,0 0 1,-1-1 0,5-3-1,3-5 106,0-1-1,-1 0 0,0-1 0,7-15 1,4-3 176,13-24 189,-23 35-113,2 1 1,0 0-1,27-30 0,-38 47-304,0 1 0,1 0 0,-1-1 0,0 1 0,1 0 0,-1 0 0,1 0 0,-1 0 0,1 0 0,0 0 0,-1 0 0,1 1 0,0-1 0,0 0-1,0 1 1,-1 0 0,1-1 0,3 1 0,-4 0-13,1 1-1,-1-1 0,0 1 0,0-1 1,1 1-1,-1-1 0,0 1 1,0 0-1,0-1 0,0 1 1,0 0-1,0 0 0,0 0 1,0 0-1,0 0 0,-1 0 1,1 0-1,0 0 0,0 2 1,3 5 41,-2-1 0,1 0 1,-1 1-1,0-1 0,0 1 1,0 15-1,0 12-178,6 53-75,-6-80-468,0 0-1,0 0 0,0 0 0,1 0 0,0 0 1,1-1-1,-1 1 0,6 6 0,-6-4-2587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14067,'15'2'6089,"16"-4"-2832,21 2-1561,13 2-1055,-10-2-465,-14-2-1833,-5 6-759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 13059,'5'2'1154,"1"0"0,0 0 0,-1 1 0,0 0 0,6 4 0,-6-4-722,0 1 0,-1 0 0,0 0 0,1 0 0,4 7 0,-7-8-361,0 0-1,0 0 1,0 0 0,0 0-1,-1 0 1,1 1-1,-1-1 1,0 1-1,0-1 1,0 1 0,0-1-1,-1 1 1,1 0-1,-1-1 1,0 1-1,0 0 1,-1-1 0,1 1-1,-1 0 1,1-1-1,-2 5 1,-3 2 40,1-1 1,-1 0-1,0 0 0,-1 0 1,0-1-1,-1 1 1,0-2-1,0 1 0,0-1 1,-1 0-1,0 0 1,0-1-1,-1 0 0,0 0 1,-10 4-1,13-7-64,0 0 1,0-1-1,0 0 0,0 0 0,0 0 0,0 0 0,-1-1 1,1 0-1,0-1 0,-1 1 0,1-1 0,-1-1 0,1 1 1,-1-1-1,1 0 0,0 0 0,0-1 0,0 0 0,-1 0 1,1 0-1,1-1 0,-1 0 0,0 0 0,1 0 0,-8-7 0,8 6-37,2 0-1,-1 0 0,0-1 0,1 0 0,0 1 1,0-1-1,0 0 0,0 0 0,1-1 0,0 1 0,0 0 1,1-1-1,-1 1 0,1-1 0,0 0 0,1 1 1,-1-1-1,1 0 0,0 0 0,1 1 0,-1-1 1,1 0-1,0 1 0,3-9 0,-3 9-59,1 1 0,0 0 0,0 0 0,0-1 0,0 1 0,0 0 0,1 1 0,0-1 0,0 0 0,0 1 0,0-1 0,1 1 0,-1 0 0,1 0-1,0 1 1,0-1 0,0 1 0,0 0 0,0 0 0,0 0 0,0 0 0,1 1 0,-1-1 0,1 1 0,-1 1 0,1-1 0,0 0 0,-1 1 0,1 0 0,7 1 0,46 10-1536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13411,'0'8'5257,"-3"9"-3457,0 9-535,-10-3-481,13 9-136,2-2-312,16-2-120,8-7-176,-12-15-40,11-4-128,-12-7-272,4-5-784,2 1-489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56 9818,'2'-9'4897,"4"-9"-1312,7 6-2249,-4-1-168,15 10-463,0 3-217,-2 6-296,-7-1-504,-8 6-1177</inkml:trace>
  <inkml:trace contextRef="#ctx0" brushRef="#br0" timeOffset="1">60 84 9002,'-60'108'5001,"76"-102"-112,3-4-3673,5-2-1064,7-5-408,-1-5-808,5 9-320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0:27.59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372 524 13003,'6'33'1320,"3"7"2179,-10-99-1110,0 31-1930,2 0 1,1 0-1,1 0 1,11-43-1,41-108 1129,-6 24-124,-46 138-1207,-3 17-251,0 0 0,0-1 1,0 1-1,0 0 0,0 0 1,0 0-1,0 0 0,0 0 1,0 0-1,0 0 0,0 0 1,0-1-1,0 1 1,0 0-1,-1 0 0,1 0 1,0 0-1,0 0 0,0 0 1,0 0-1,0 0 0,0-1 1,0 1-1,0 0 1,0 0-1,0 0 0,0 0 1,0 0-1,0 0 0,-1 0 1,1 0-1,0 0 0,0 0 1,0 0-1,0 0 0,0 0 1,0 0-1,0 0 1,0 0-1,-1 0 0,1 0 1,0 0-1,0 0 0,0 0 1,0 0-1,0 0 0,0 0 1,0 0-1,0 0 0,-1 0 1,1 0-1,0 0 1,0 0-1,0 0 0,0 0 1,0 0-1,-19 20 547,10-10-563,-21 25 238,-10 13-140,-3-2 1,-73 62-1,79-81-505,-1-2-1,-1-1 1,-54 23-1,63-31-1422,17-8-660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5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37 10826,'0'-1'572,"0"0"0,0 1 1,1-1-1,-1 0 0,0 0 0,1 0 0,-1 1 0,0-1 0,5-5 4004,-4 6-4003,-1-1-1,2 0 0,21-10 1470,13 1-2678,-35 10 652,-1 0 0,1 0 0,0 0 0,0-1 0,-1 1 0,1 0 0,0 0 0,0 0 0,0 0 0,-1 0 0,1 1-1,0-1 1,0 0 0,0 0 0,-1 0 0,1 1 0,0-1 0,0 0 0,-1 1 0,1-1 0,0 1 0,-1-1 0,1 1 0,-1-1-1,1 1 1,0-1 0,-1 1 0,1-1 0,-1 1 0,1 0 0,-1-1 0,0 1 0,1 0 0,-1 0 0,0-1 0,1 1-1,-1 0 1,0 0 0,0-1 0,0 1 0,0 0 0,0 1 0,-3 31 310,-1-21-288,-1-1 0,0 1 0,-1-1 1,0 0-1,-1 0 0,0-1 0,0 0 0,-1 0 0,0-1 0,-1 0 0,0-1 0,-15 12 0,28-24 18,1 1 0,0 0 0,-1 0 0,1 1 1,0 0-1,1-1 0,-1 2 0,0-1 0,1 1 0,-1-1 0,1 2 0,-1-1 0,1 0 1,10 2-1,0 1-88,-1 0 1,1 2-1,28 10 1,-12-4-114,-24-7-256,1-1-1,0 0 1,0 0 0,-1-1 0,1 0 0,0 0-1,0-1 1,0-1 0,1 1 0,-2-1 0,15-4-1,4-3-1618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11138,'-3'6'5233,"-1"8"-1464,4 7-2288,1 4-105,21 7-256,5-6-272,14 0-656,6-11-440,-7-13-1232,-6-2-736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54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199 128 11346,'2'-28'1966,"9"-46"0,-11 72-1902,1 1-1,-1 0 1,0 0-1,1-1 1,-1 1 0,1 0-1,0 0 1,-1 0 0,1-1-1,0 1 1,0 0 0,0 0-1,-1 0 1,1 0-1,0 0 1,0 1 0,1-1-1,-1 0 1,0 0 0,0 1-1,0-1 1,0 1 0,1-1-1,-1 1 1,0-1-1,1 1 1,-1 0 0,0-1-1,1 1 1,-1 0 0,0 0-1,1 0 1,-1 0 0,0 0-1,1 1 1,1-1-1,1 1 78,0 1-1,-1-1 0,1 0 0,0 1 1,-1 0-1,1 0 0,-1 0 0,0 0 1,4 4-1,-5-5-46,-1 1 1,1-1-1,-1 1 1,1-1-1,-1 1 0,0 0 1,0 0-1,0 0 1,0 0-1,0 0 1,0 0-1,0 0 1,-1 0-1,1 0 1,-1 0-1,0 0 0,1 0 1,-1 0-1,0 1 1,0-1-1,-1 4 1,0-3 32,0 1 1,0 0 0,-1 0 0,1-1 0,-1 1-1,0 0 1,0-1 0,-1 0 0,1 0 0,-1 1-1,-2 1 1,-4 4 130,-1-1 0,1 0 1,-1-1-1,0 0 0,-1 0 0,-19 8 0,20-12-109,0 1-1,-1-2 0,1 0 1,0 0-1,-1-1 1,-20 1-1,26-2-83,-1 0-1,1-1 1,-1 0 0,1 1-1,-1-2 1,1 1 0,0 0-1,-1-1 1,1 0-1,0-1 1,0 1 0,0-1-1,1 0 1,-9-6 0,11 7-76,1 0 0,0 1 0,0-1 1,-1 0-1,1 0 0,0 0 1,0 0-1,1 0 0,-1 0 0,0-1 1,1 1-1,-1 0 0,1 0 1,0 0-1,0-1 0,0 1 0,0 0 1,0 0-1,0-1 0,1 1 1,-1 0-1,1 0 0,-1 0 0,1 0 1,0 0-1,0 0 0,0 0 1,2-4-1,0 2-196,0-1 0,0 1 0,0-1 0,0 1 0,1 0-1,0 0 1,0 0 0,0 1 0,0 0 0,9-6 0,22-2-1576,7 5-359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55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116 1 12555,'-8'0'4993,"-2"5"-3345,-7 13-664,-8 3-79,-5 14-129,12-5-88,11 0-288,8-2-96,26-8-264,-5-5-64,11-11-136,2 1-88,-2-8-224,2-2-232,-5 0-513,-8-7-279,0 1-1937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56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48 107 10050,'28'-94'4217,"-27"81"-2409,-7 15-617,-8 14 178,6-4-979,0 0 0,1 1 1,0 0-1,1 0 0,1 1 1,-7 23-1,11-32-286,0 0-1,0 0 1,0 0 0,1 0-1,0 0 1,0 0 0,1 0-1,-1 0 1,1 0-1,2 6 1,-2-8-44,0 0 0,1 0 0,-1 0-1,1-1 1,0 1 0,-1 0 0,1-1 0,1 1-1,-1-1 1,0 0 0,0 0 0,1 1 0,0-2-1,-1 1 1,1 0 0,0 0 0,4 1 0,1 0-106,0 0 0,0 0 1,1-1-1,-1 0 1,1-1-1,-1 0 0,1 0 1,0-1-1,-1 0 0,1 0 1,0-1-1,-1 0 1,1-1-1,-1 0 0,1 0 1,-1-1-1,0 0 0,12-6 1,-18 7-177,1 0 0,-1 0 1,1-1-1,-1 1 0,0-1 0,0 0 1,0 1-1,0-1 0,-1 0 0,1 0 1,-1 0-1,0 0 0,0-1 0,1-3 1,-1 6-7,3-13-1715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57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53 13595,'42'-34'5249,"-46"56"-3617,-17 1-239,10 14-313,5 1-96,7-8-336,20-1-176,10-17-272,-1-12-112,-1-11-8,-9-11-24,1-8-16,-6 2-72,-2-9-600,-5-2-520,-14-4-1184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58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138 318 14395,'-78'15'5969,"72"-27"-3488,0-13-1625,4-4-288,2-9-456,2-3-280,2 7-864,1-1-568,-2 16-1593</inkml:trace>
  <inkml:trace contextRef="#ctx0" brushRef="#br0" timeOffset="1">52 65 14219,'-9'-39'4798,"8"39"-4705,1-1 0,0 0-1,0 1 1,0-1 0,0 1-1,0-1 1,0 0 0,0 1-1,0-1 1,1 1 0,-1-1-1,0 0 1,0 1 0,0-1-1,1 1 1,-1-1 0,0 1-1,0-1 1,1 1 0,-1-1-1,1 1 1,-1-1 0,0 1-1,1-1 1,-1 1 0,1 0-1,-1-1 1,1 1 0,-1 0-1,1-1 1,-1 1 0,1 0-1,0 0 1,-1-1 0,1 1-1,22-2 442,-18 2-232,11-2 101,-4 0-204,0 0 0,0 1 0,16 2-1,-25-1-189,-1 0 0,1 0-1,-1 0 1,0 1 0,1-1-1,-1 1 1,0 0 0,1 0-1,-1 0 1,0 0 0,0 0-1,0 0 1,0 1 0,0-1-1,0 1 1,0-1 0,0 1-1,-1 0 1,1 0 0,-1-1-1,1 1 1,1 4 0,-2-4-7,-1 0 1,1 0 0,-1 0 0,0 0 0,1 0 0,-1 0 0,0 0 0,-1 0 0,1 0-1,0 0 1,0 0 0,-1-1 0,1 1 0,-1 0 0,0 0 0,1 0 0,-1 0 0,0-1-1,0 1 1,0 0 0,-1-1 0,1 1 0,0-1 0,0 1 0,-1-1 0,1 0 0,-1 1-1,1-1 1,-4 2 0,-5 4 17,-1 0-1,0 0 0,-14 6 1,-5 0-47,-46 15 0,73-27-58,3-1 15,-1 1-1,1-1 0,-1 1 0,0-1 1,1 0-1,-1 0 0,0 1 1,0-1-1,1 0 0,-1 0 1,0 0-1,0 0 0,1 0 1,-1 0-1,0 0 0,0 0 0,1 0 1,-1 0-1,0 0 0,0 0 1,1 0-1,-1-1 0,0 1 1,1 0-1,-1 0 0,0-1 1,1 1-1,-1-1 0,0 1 0,1-1 1,-2 0-1,4-6-2155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60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1 154 11482,'56'73'4147,"-56"-73"-4088,1 1 0,-1 0 0,1-1 0,-1 1 0,0 0 0,1-1 0,-1 1 0,1-1 0,0 1 0,-1-1 0,1 1 0,-1-1 0,1 1 0,0-1 0,-1 1 0,1-1 0,0 0 0,-1 1 0,1-1 0,0 0 0,0 0 1,-1 0-1,1 1 0,0-1 0,0 0 0,0 0 0,-1 0 0,1 0 0,0 0 0,0-1 0,-1 1 0,1 0 0,0 0 0,0 0 0,-1-1 0,2 0 0,25-13 951,-1-1-1,-1-2 1,-1 0-1,0-2 1,-1 0-1,-1-2 1,-1 0 0,18-26-1,-24 25-295,-14 21-689,-1 0 0,1 1-1,-1-1 1,0 1-1,1-1 1,-1 0 0,0 0-1,1 1 1,-1-1 0,0 0-1,0 1 1,0-1-1,1 0 1,-1 0 0,0 1-1,0-1 1,0 0 0,0 0-1,0 1 1,-1-1-1,1 0 1,0 0 0,0 1-1,0-1 1,-1 0-1,1 1 1,0-1 0,-1-1-1,3 27 91,25 92-2098,-19-76-51,3-3-482</inkml:trace>
  <inkml:trace contextRef="#ctx0" brushRef="#br0" timeOffset="1">25 206 16844,'7'0'6153,"19"1"-4913,18-1-744,32-1-456,-1-2-448,9-2-1656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62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1 235 12787,'0'0'5513,"6"2"-2576,-3-2-985,2-2-920,-2-1-264,4-6-544,5-26-280,-1-41-760,-20 39-448,-9-1-881,-2 1-207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63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21 10634,'8'-2'4569,"14"1"-2024,1-4-737,11-6-472,11 9-255,10 6-617,2 7-400,0 6-1160,-7 0-537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64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1 312 10810,'9'-22'6134,"16"-8"-4676,-12 15-424,17-21 386,-1-1-1,-2-1 1,31-59 0,-56 93-1278,0 0 1,0 0-1,1 1 1,-1-1 0,1 1-1,-1 0 1,6-5-1,-8 8-120,0 0-1,1-1 0,-1 1 1,1 0-1,-1-1 1,0 1-1,1 0 0,-1 0 1,1 0-1,-1-1 0,1 1 1,-1 0-1,1 0 0,-1 0 1,1 0-1,-1 0 0,1 0 1,-1 0-1,1 0 1,-1 0-1,1 0 0,-1 0 1,1 0-1,-1 0 0,1 1 1,0 0-9,0 0 0,0-1 0,0 1-1,0 0 1,0 0 0,-1 0 0,1 0 0,0 1 0,-1-1 0,1 0 0,-1 0 0,1 0 0,-1 0 0,0 0 0,1 2 0,3 17-63,-1 0 1,1 21-1,-3-23-435,1 0 0,1 1-1,6 23 1,9-2-1634,1-7-478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5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20796,'3'3'289,"-1"2"327,5 4 352,4 6-144,7 0-80,6 1-480,7 0-120,-3-1-448,-2-2-400,-3-3-904,-4-4-489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65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12 13931,'13'0'5057,"18"-7"-4089,9 3-376,26 4-200,2 1-376,-2 7-1360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43 11090,'-30'-42'14075,"32"67"-13747,5 49-240,-7-42-216,-4-2-440,1-7-328,1-10-784,2-4-513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3:5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12931,'12'6'4961,"2"5"-3625,-2 5-168,-5-4-407,-1 7-257,-4-1-272,1-4-216,-2 8-696,-4-13-553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4:1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65 10314,'47'-52'3488,"-46"51"-3408,0 0 0,0 0 0,0 0 0,0 0 0,0 0 0,0 1 0,0-1 1,0 0-1,1 0 0,-1 1 0,0-1 0,1 1 0,-1-1 0,0 1 0,1 0 0,-1-1 1,0 1-1,1 0 0,-1 0 0,1 0 0,-1 0 0,1 0 0,-1 0 0,0 0 0,1 1 1,-1-1-1,0 0 0,1 1 0,-1-1 0,0 1 0,1 0 0,-1-1 0,0 1 0,0 0 1,0 0-1,0 0 0,0-1 0,1 1 0,-2 0 0,1 1 0,0-1 0,1 2 0,0 0 65,1 0 0,-1 1 0,-1 0 0,1-1 0,-1 1 0,1 0 0,-1 0 0,0 0 0,0 0 0,-1 0-1,1 6 1,-2-5-37,1-1 0,-1 1-1,-1-1 1,1 1 0,-1-1-1,0 0 1,0 0 0,0 0 0,0 0-1,-1 0 1,1 0 0,-1 0-1,0-1 1,0 1 0,-1-1-1,1 0 1,-1 0 0,1 0-1,-1-1 1,-6 4 0,2-1 77,-2-1 0,1 1 0,0-1 0,-1-1 0,0 0 0,0 0 1,0-1-1,-12 1 0,21-3-168,0 1 0,-1-1-1,1 0 1,0 0 0,0 0 0,0 1 0,-1-1-1,1-1 1,0 1 0,0 0 0,-1 0 0,1 0 0,0-1-1,0 1 1,0 0 0,0-1 0,-1 1 0,1-1-1,0 0 1,0 1 0,0-1 0,0 0 0,0 1-1,0-1 1,1 0 0,-1 0 0,0 0 0,0 0 0,0 0-1,1 0 1,-1 0 0,1 0 0,-1 0 0,1 0-1,-1-1 1,1 1 0,-1 0 0,1 0 0,0 0 0,0-1-1,0 1 1,0 0 0,0 0 0,0-1 0,0 1-1,0 0 1,0 0 0,0 0 0,1-1 0,-1 1 0,1 0-1,-1 0 1,1 0 0,0-2 0,1-3-12,1-1 1,0 0-1,0 1 1,1 0 0,-1-1-1,2 2 1,-1-1-1,8-8 1,-7 10-5,-1 1 1,1 0 0,0 0 0,-1 0-1,1 0 1,0 1 0,1 0-1,-1 0 1,0 1 0,1-1-1,-1 1 1,1 0 0,-1 0 0,1 1-1,-1 0 1,1 0 0,-1 0-1,1 1 1,0 0 0,-1 0-1,0 0 1,1 0 0,-1 1 0,0 0-1,1 0 1,-1 1 0,-1-1-1,8 6 1,-11-8-2,0 1 0,0 0 0,0 0 1,-1 0-1,1 0 0,0-1 0,0 1 0,-1 0 0,1 0 0,0 0 0,-1 0 0,1 1 0,-1-1 1,0 0-1,1 0 0,-1 0 0,0 0 0,0 0 0,1 1 0,-1-1 0,0 0 0,0 0 1,0 0-1,-1 0 0,1 1 0,0-1 0,0 0 0,-1 0 0,1 0 0,0 0 0,-1 0 0,1 0 1,-1 0-1,0 0 0,0 2 0,-2 1 8,0 0-1,0-1 1,0 1 0,-1-1-1,1 1 1,-8 4-1,7-6 24,0 0-1,0 1 0,-1-1 0,1-1 0,-1 1 0,1-1 0,-1 1 0,0-1 0,1-1 0,-1 1 0,0-1 0,0 0 0,1 0 0,-1 0 1,0 0-1,0-1 0,1 0 0,-6-1 0,7 1-10,0 0 0,1 0 0,-1-1 0,0 1 0,1 0 0,-1-1 1,1 0-1,0 1 0,-1-1 0,1 0 0,0 0 0,0 0 0,0-1 0,0 1 0,1 0 1,-1-1-1,1 1 0,-1-1 0,1 0 0,0 1 0,0-1 0,0 0 0,0 0 0,1 0 1,-1 1-1,1-1 0,-1 0 0,1 0 0,0 0 0,0 0 0,1-4 0,0 4-19,-1-1 0,1 0 0,1 1 0,-1-1 0,0 0 0,1 1 0,0 0 0,-1-1 0,1 1-1,1 0 1,-1 0 0,0 0 0,1 0 0,0 0 0,-1 1 0,1-1 0,0 1 0,0 0 0,1 0-1,-1 0 1,0 0 0,1 0 0,-1 1 0,1-1 0,-1 1 0,1 0 0,0 0 0,0 1 0,-1-1-1,1 1 1,0 0 0,0 0 0,4 0 0,-7 0-21,1 0-1,0 1 1,-1-1 0,1 0-1,0 1 1,-1-1 0,1 1-1,0 0 1,-1-1 0,1 1-1,-1 0 1,1 0 0,-1 0-1,0 0 1,1 0 0,-1 0-1,0 1 1,0-1 0,0 0-1,0 1 1,0-1 0,0 1-1,0-1 1,0 1 0,-1-1-1,1 1 1,-1-1 0,1 1-1,-1 0 1,1-1 0,-1 1-1,0 0 1,0 3 0,0-1-220,0 1 1,0-1 0,0 0-1,-1 1 1,0-1 0,0 0 0,0 0-1,0 0 1,0 0 0,-1 0-1,0 0 1,-4 6 0,-13 9-3507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4:1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27 11570,'-24'-22'2379,"16"17"1470,10 8-3722,-1 0 0,1 0 0,-1 0 0,0 1 0,-1-1 0,1 0 0,0 0 0,-1 0 0,1 1 0,-1-1 0,0 0 0,0 0 0,-1 1-1,1-1 1,-1 0 0,1 0 0,-1 0 0,0 1 0,0-1 0,-1 0 0,1 0 0,0 0 0,-1-1 0,0 1 0,0 0 0,0-1 0,0 1 0,0-1-1,0 1 1,-1-1 0,1 0 0,-1 0 0,-4 2 0,4-2-6,-1 0 0,1 0 1,-1 0-1,0-1 0,0 0 0,0 0 1,0 0-1,0 0 0,-6 0 0,8-1-83,1 0 0,-1 0 0,1 0 0,-1 0 0,1 0 0,0-1 0,-1 1 0,1-1 0,-1 1-1,1-1 1,0 1 0,-1-1 0,1 0 0,0 1 0,0-1 0,-1 0 0,1 0 0,0 0 0,0 0 0,0 0 0,0 0 0,0 0-1,0-1 1,1 1 0,-1 0 0,0-1 0,0 1 0,1 0 0,-1-2 0,1 0-30,0 1 1,0 0-1,0-1 1,0 1-1,1 0 1,-1-1 0,1 1-1,-1 0 1,1 0-1,0-1 1,0 1-1,0 0 1,0 0-1,0 0 1,1 0-1,-1 0 1,1 0-1,-1 0 1,1 1-1,0-1 1,-1 1-1,1-1 1,3-1-1,0-2-12,1 1 1,0-1-1,0 2 0,1-1 0,-1 0 0,9-2 0,-12 5-4,0 0-1,0 1 0,0-1 1,0 1-1,1 0 1,-1 0-1,0 0 1,0 0-1,0 0 0,0 1 1,0-1-1,0 1 1,0 0-1,0 0 0,0 0 1,0 0-1,0 1 1,0-1-1,-1 1 0,1 0 1,-1 0-1,1 0 1,-1 0-1,0 0 0,1 0 1,-1 0-1,0 1 1,-1-1-1,1 1 1,0 0-1,-1-1 0,1 1 1,-1 0-1,0 0 1,0 0-1,0 0 0,0 0 1,-1 0-1,1 0 1,-1 0-1,0 0 0,0 1 1,0-1-1,0 0 1,0 0-1,-1 0 0,1 0 1,-1 0-1,0 0 1,0 0-1,0 0 1,-1 0-1,1 0 0,0-1 1,-1 1-1,0 0 1,0-1-1,0 1 0,0-1 1,-4 4-1,2-2 39,-1-1 0,0 1-1,0-1 1,0 0 0,-1 0 0,1 0-1,-1-1 1,1 0 0,-1 0-1,-9 1 1,13-2-11,0 0-1,0-1 0,0 0 1,-1 1-1,1-1 0,0 0 1,-1 0-1,1 0 0,0-1 1,0 1-1,-1 0 1,1-1-1,0 0 0,0 1 1,0-1-1,0 0 0,0 0 1,0 0-1,0-1 0,0 1 1,0 0-1,0-1 0,0 1 1,1-1-1,-1 1 1,1-1-1,-1 0 0,1 0 1,0 0-1,-2-2 0,2 1-9,0-1-1,1 1 0,-1-1 0,1 1 1,-1-1-1,1 1 0,0-1 0,1 0 1,-1 1-1,1-1 0,-1 1 0,1 0 1,0-1-1,0 1 0,1 0 0,-1-1 1,1 1-1,-1 0 0,1 0 1,0 0-1,3-4 0,-1 2-10,0 0 0,0 1 1,0-1-1,0 1 0,1 0 0,0 0 0,-1 0 1,2 0-1,-1 1 0,0 0 0,9-4 0,-11 7 2,0-1 0,0 0 0,0 1 1,0 0-1,0 0 0,0 0 0,0 0 0,0 0 0,0 1 0,0-1 0,0 1 0,0 0 0,0 0 0,0 0 0,0 0 0,0 0 0,-1 1 0,1-1 0,-1 1 0,1 0 0,-1 0 0,1 0 0,-1 0 0,0 0 0,0 0 0,0 0 0,0 1 0,-1-1 0,1 1 0,-1 0 0,1-1 0,1 5 0,-2-4 4,0-1-1,0 1 1,0 0-1,0-1 1,0 1-1,-1 0 1,1-1-1,-1 1 1,0 0-1,0-1 1,0 1-1,0 0 1,0 0-1,0-1 1,-1 1-1,1 0 1,-1-1-1,0 1 1,0 0-1,0-1 1,0 1-1,0-1 1,-1 1-1,1-1 1,-1 0-1,0 0 1,1 0-1,-1 0 1,0 0-1,0 0 1,0 0-1,-1 0 1,1-1-1,0 1 1,-5 1-1,1 0 23,1-1-1,-1 0 1,0 0-1,0-1 1,0 0-1,0 0 1,0 0 0,0-1-1,-8 0 1,11 0-69,1 0 0,0-1 0,-1 1 0,1-1 0,0 0 0,-1 1 0,1-1 0,0 0 0,0 0 0,0-1 0,0 1 0,0 0 0,0-1 0,0 1 0,0-1 0,0 0 0,1 1 0,-1-1 0,1 0 0,-1 0 0,1 0 0,0 0 0,0 0 0,0-1 0,0 1 0,0 0 0,0-3 0,-9-25 800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27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2 439 10314,'0'-69'8055,"0"-31"-4198,-1-65-1636,3 146-1378,12 39-327,-1 4-467,1 1 0,1-2 1,1 0-1,1-1 1,26 25-1,-35-39-48,1 0 1,0-1-1,0-1 1,0 1-1,1-1 0,0-1 1,0 0-1,1 0 0,-1-1 1,1-1-1,0 0 1,0 0-1,0-1 0,1 0 1,21 0-1,-28-2 9,1 0-1,-1 0 0,1-1 1,-1 0-1,1 0 0,6-2 1,-10 2 14,-1 0 0,1 1 0,0-1 0,-1 0 0,1 0-1,-1 0 1,1 0 0,-1-1 0,1 1 0,-1 0 0,0-1 0,0 1 0,0 0 0,0-1 0,0 1 0,0-1 0,0 0 0,0 1 0,0-1 0,-1 0 0,1 0 0,-1 1-1,1-1 1,-1-2 0,1-2 132,-1-1 0,-1 0-1,1 1 1,-1 0 0,0-1-1,0 1 1,-4-12-1,-21-47 975,21 54-913,-15-29 418,12 25-355,1 0 1,0-1 0,-8-27-1,15 42-273,0 0 0,-1 0 0,1 0 0,0 0 0,0 0 0,0 0 0,-1 0 0,1 0 0,0 0 0,1 0 0,-1-1 0,0 1 0,0 0 0,0 0 0,1 0 0,-1 0 0,0 0 0,1 0 0,-1 0 0,1 0 0,-1 0 0,1 0 0,0 0-1,-1 1 1,1-1 0,0 0 0,0 0 0,0 1 0,-1-1 0,1 0 0,0 1 0,0-1 0,0 1 0,0-1 0,0 1 0,0-1 0,0 1 0,2-1 0,4 0-85,-1 1 0,0-1 1,1 1-1,-1 0 0,10 2 0,-9-1-52,22 2-1477,36 11-1,-30-7-541,13 3-982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2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361 103 11018,'-2'5'4761,"-11"8"-2224,-4 2-273,-22 6 9,-7 0-113,-12-5-343,6-3-193,6-16-488,4-10-303,19-13-417,2-13-136,19-2-128,7 1-40,15 9-104,12 18-200,15 13-785,12 8-735,3 20-144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2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342 458 18276,'38'-17'6537,"-38"-9"-5592,-2-6-305,-11-15-272,3 0-144,-11-7-640,-2 0-408,6 12-1129,-3 5-575,-8 9-3242</inkml:trace>
  <inkml:trace contextRef="#ctx0" brushRef="#br0" timeOffset="1">1 1 11931,'18'0'4897,"26"2"-2729,8 6-344,13 3-367,3 2-361,4-2-776,-3-1-640,1-2-1528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2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12195,'10'16'1612,"0"0"-1,20 26 1,-29-42-1531,-1 1 1,1-1-1,0 1 0,0-1 0,-1 1 0,1-1 0,0 1 1,0-1-1,0 0 0,-1 0 0,1 1 0,0-1 1,0 0-1,0 0 0,0 0 0,0 0 0,0 0 0,-1 0 1,1 0-1,0 0 0,0 0 0,0 0 0,0-1 0,0 1 1,-1 0-1,1-1 0,0 1 0,0 0 0,-1-1 0,1 1 1,0-1-1,0 1 0,-1-1 0,2 0 0,21-27 1073,-17 21-801,13-21 496,0 0 0,-3-2 1,0 0-1,20-56 0,-15 37 453,-19 66 677,25 131-2130,-22-131-460,1 0 0,0-1 0,2 1 0,0-1 0,0 0 0,2-1-1,0 0 1,17 19 0,8 2-1631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2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15427,'3'2'5882,"15"8"-3962,13-5-1168,16-5-448,9 3-8,-4-5-1064,-5-4-776,-7 4-2009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5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72 153 13563,'-72'12'5321,"80"-24"-3136,4-1-761,7-1-288,4-9-80,1 3-544,6-1-232,-6-3-712,2 6-616,-3-2-896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2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3 135 12587,'-2'2'4727,"8"0"-2694,40 1-312,76-6 0,-52 0-961,964-77 3011,-592 38-3554,-197 29-595,-192 16-137,-52-3 468,0 0 0,0 0 0,0 1 0,1-1 0,-1 0 0,0 0-1,0 1 1,0-1 0,0 0 0,0 1 0,0-1 0,0 1 0,0 0 0,0-1 0,0 1-1,0 0 1,1 1 0,-2-2 14,0 1 0,0-1 0,0 0 0,0 1-1,0-1 1,0 1 0,-1-1 0,1 1 0,0-1 0,0 1 0,0-1-1,0 0 1,-1 1 0,1-1 0,0 0 0,0 1 0,-1-1 0,1 1-1,0-1 1,-1 0 0,1 0 0,0 1 0,-1-1 0,1 0 0,0 0 0,-1 1-1,1-1 1,-1 0 0,-4 3-254,-1 0 0,1-1-1,0 0 1,-1 0 0,-6 2 0,-25 1-1334,-3-3-402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39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4 12923,'6'-3'5973,"6"4"-3943,13 7-2439,-18-5 1151,31 8-323,0-1 0,1-1 0,47 3 0,-66-10-381,0-1 0,0-1 0,0-1 0,0-1 0,0-1 0,0 0 0,-1-1 0,23-8 0,-21 2-12,0 2 156,-20 8-169,-1 1-1,0-1 0,1 0 1,-1 1-1,1-1 1,-1 1-1,0-1 1,1 1-1,-1-1 1,0 1-1,0-1 1,1 1-1,-1-1 1,0 1-1,0-1 1,0 1-1,0-1 1,0 1-1,0 0 0,1-1 1,-1 1-1,0-1 1,-1 1-1,1-1 1,0 1-1,0-1 1,0 1-1,0 0 1,0-1-1,0 1 1,-1-1-1,1 1 1,0-1-1,-1 1 1,1-1-1,-1 1 0,-21 81 1047,8-35-953,2 0-1,2 1 1,-7 94 0,18-111-112,1-1 0,2 1 0,1-1 0,1 0 0,13 37 0,-18-60 6,8 17-99,-10-24 125,1 0 0,0 0 0,0 0 0,0 0 0,0 0 0,0 0 0,-1 0 0,1 0 0,0 0 0,0 0 0,0 0 1,0 1-1,0-1 0,0 0 0,0 0 0,-1 0 0,1 0 0,0 0 0,0 0 0,0 0 0,0 0 0,0 0 0,0 1 0,0-1 0,0 0 0,0 0 0,-1 0 0,1 0 0,0 0 0,0 0 0,0 1 0,0-1 0,0 0 0,0 0 0,0 0 0,0 0 0,0 1 1,-40-19 850,-235-45 476,193 49-1343,-146-45 0,198 46-396,21 7-588,16 3-1119,9 0-1014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39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16043,'23'-57'7698,"-15"60"-6466,20 4-271,13 2-297,17 0-272,4-5-120,-9-4-368,1-3-344,-20-7-1017,-4 1-647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4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12779,'-4'10'5857,"-8"16"-2160,6 14-2417,-7 22-960,-2 14 16,4 10-232,-1-4-312,11-9-1264,1-23-881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40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36 10850,'34'37'4780,"-33"-36"-4612,-1-1-1,1 1 1,-1 0-1,0-1 1,1 1-1,-1 0 1,1 0-1,-1-1 1,0 1 0,0 0-1,1 0 1,-1 0-1,0 0 1,0-1-1,0 1 1,0 0 0,0 0-1,0 0 1,0 0-1,0 0 1,0-1-1,-1 1 1,1 0-1,0 0 1,0 0 0,-1-1-1,1 1 1,0 0-1,-2 1 1,-13 14 509,13-15-332,0 1-185,-1 1 0,0-1 0,0 0 0,0 0 0,0-1 0,0 1 0,0 0 0,-1-1 0,1 0 0,-1 0 0,1 0 0,0 0 0,-1-1 0,0 1 0,1-1 0,-6 0 0,7 0-109,0-1 0,0 0 0,0 0 0,0 0 0,1 0 1,-1 0-1,0 0 0,1 0 0,-1 0 0,1-1 1,-1 1-1,1-1 0,0 1 0,-1-1 0,1 1 0,0-1 1,0 0-1,0 0 0,0 1 0,0-1 0,1 0 0,-1 0 1,1 0-1,-1 0 0,1 0 0,0 0 0,-1 0 1,1 0-1,0 0 0,0 0 0,1-2 0,-1-4 29,0 0 0,1 1 0,0-1 0,1 1 0,3-14 0,-4 19-64,0 0-1,0 0 1,-1 0 0,1 1 0,0-1 0,0 0 0,0 1-1,1-1 1,-1 1 0,0-1 0,1 1 0,2-3 0,-3 4-11,-1 0 1,1-1 0,0 1 0,0 0-1,0-1 1,0 1 0,0 0-1,0 0 1,0 0 0,0 0 0,0 0-1,0 0 1,0 0 0,0 0-1,0 0 1,0 1 0,0-1 0,0 0-1,-1 1 1,1-1 0,0 0-1,0 1 1,0-1 0,0 1 0,-1 0-1,1-1 1,1 2 0,1 1-145,0 0 0,0 1 0,-1-1 0,1 1 0,-1 0 0,0 0 0,0 0 0,0 0 0,0 0 0,-1 0 0,0 0 0,0 1 0,0-1 0,0 1 0,-1-1 0,1 0 0,-2 8 0,0-2-764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4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37 213 14739,'6'6'383,"0"0"0,0 0-1,1-1 1,0 1 0,0-2 0,0 1-1,1-1 1,-1 0 0,1 0 0,0-1-1,0 0 1,1-1 0,-1 0 0,0 0-1,1 0 1,-1-1 0,16 0 0,-11-1-202,8 0 293,39-3 1,-53 2-407,-1 0 1,1 0 0,-1-1 0,0 0 0,1 0 0,-1-1-1,-1 0 1,1 0 0,0 0 0,7-6 0,-11 8-53,-1-1 1,1 1-1,-1 0 0,0 0 1,1 0-1,-1-1 1,0 1-1,0-1 1,0 1-1,0-1 0,0 1 1,0-1-1,0 1 1,-1-1-1,1 0 1,-1 0-1,1-2 0,-1 3 5,0 0-1,0-1 0,0 1 1,-1 0-1,1 0 0,0 0 1,-1 0-1,1 0 0,-1 0 1,1 0-1,-1 0 0,0 0 1,0 0-1,1 0 0,-1 0 1,0 0-1,0 0 0,0 1 1,0-1-1,-1-1 0,-6-2 124,0-1 0,-1 2 1,0-1-1,0 1 0,-14-4 0,-72-14 559,44 10-254,-73-24-1,122 34-436,0 1-1,1-1 1,0 1-1,-1-1 1,1 1 0,-1-1-1,1 0 1,0 0 0,-1 0-1,1 0 1,0 0-1,0 0 1,-1 0 0,1 0-1,0 0 1,0 0-1,1-1 1,-1 1 0,0 0-1,-1-3 1,2 3-7,0 0 0,0 0 0,1 0 0,-1 0 0,0 0 0,0 0 0,1 0 0,-1 0-1,0 0 1,1 0 0,-1 0 0,1 0 0,-1 0 0,1 0 0,0 0 0,-1 1 0,1-1 0,0 0 0,-1 0 0,1 1 0,2-2 0,4-3-31,0 0 1,0 1-1,0 0 0,1 1 1,-1 0-1,13-4 0,29-3-1250,1 2-1,0 2 0,0 3 0,86 4 0,-134-1 1307,0 0-1,-1 1 0,1-1 1,0 0-1,-1 1 0,1-1 0,0 1 1,-1 0-1,1-1 0,-1 1 1,1 0-1,-1 0 0,0 0 0,1 0 1,-1 0-1,0 1 0,0-1 1,0 0-1,1 0 0,-1 1 0,-1-1 1,1 1-1,0-1 0,0 1 1,0-1-1,0 4 0,2 4 480,-1 1 0,1 0-1,0 17 1,2 7 376,-3-27-788,0 0 1,1 0 0,0 0-1,0 0 1,0-1 0,1 0-1,0 1 1,0-1 0,1-1 0,0 1-1,0-1 1,0 1 0,7 4-1,-8-7-102,-1-1 0,0 0 0,1 0 0,0 0 0,-1 0-1,1-1 1,0 1 0,0-1 0,0 0 0,0 0 0,0-1-1,0 1 1,0-1 0,0 0 0,0 0 0,0 0 0,0 0-1,0-1 1,1 0 0,-1 0 0,-1 0 0,1 0 0,0 0-1,0-1 1,5-2 0,-7 2-165,0 1 0,0 0 0,1-1 0,-1 0 1,0 1-1,0-1 0,-1 0 0,1 0 0,0 0 0,-1 0 0,1 0 0,-1-1 0,1 1 0,-1 0 1,0-1-1,0 1 0,0-1 0,-1 1 0,2-6 0,3-13-1880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4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13219,'4'5'5505,"10"1"-2848,9 2-1081,16 2-592,7-5-216,-3-3-712,3-2-312,-12 0-1072,-3-2-680</inkml:trace>
  <inkml:trace contextRef="#ctx0" brushRef="#br0" timeOffset="1">0 240 14091,'12'0'5457,"6"1"-3592,12-2-1425,5-4-112,7-2-488,0-4-560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4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34 209 11907,'-34'91'8654,"38"-103"-6771,4-24-470,-7-5-463,-7-45 1,2-37-507,4 123-444,0 0 1,0 0-1,0 0 1,0 1-1,0-1 1,1 0 0,-1 0-1,0 0 1,0 0-1,0 0 1,0 0-1,0 0 1,1 0-1,-1 0 1,0 1 0,0-1-1,0 0 1,0 0-1,1 0 1,-1 0-1,0 0 1,0 0 0,0 0-1,0 0 1,1 0-1,-1 0 1,0 0-1,0 0 1,0-1-1,1 1 1,-1 0 0,0 0-1,0 0 1,0 0-1,0 0 1,0 0-1,1 0 1,-1 0 0,0 0-1,0-1 1,0 1-1,0 0 1,0 0-1,0 0 1,1 0-1,-1 0 1,0-1 0,0 1-1,0 0 1,0 0-1,0 0 1,12 23 28,-8-15-18,6 13 17,-2-2-16,1 0-1,1-1 1,0 0 0,2 0-1,0-1 1,17 18-1,-28-34-10,0 1 0,1-1-1,-1 0 1,0 0 0,1 0-1,-1 0 1,1 0 0,-1 0-1,1 0 1,-1-1 0,1 1-1,-1-1 1,1 1 0,0-1-1,-1 1 1,1-1 0,0 0-1,-1 0 1,1 0 0,0 0-1,-1 0 1,1 0 0,0 0-1,-1 0 1,1-1 0,0 1-1,-1-1 1,1 1-1,-1-1 1,1 0 0,-1 0-1,1 0 1,-1 1 0,1-1-1,-1-1 1,0 1 0,1 0-1,-1 0 1,0 0 0,0-1-1,2-1 1,2-6 1,1 0-1,-1 0 1,0-1-1,-1 1 1,4-13-1,-6 16-4,10-33-2,-9 27 8,0 1-1,1-1 1,7-12 0,-11 24-2,0-1 0,0 1 0,0 0 0,0 0-1,0-1 1,0 1 0,0 0 0,0-1 0,0 1-1,0 0 1,0 0 0,0 0 0,0-1 0,0 1 0,1 0-1,-1 0 1,0-1 0,0 1 0,0 0 0,0 0-1,1 0 1,-1 0 0,0-1 0,0 1 0,0 0-1,1 0 1,-1 0 0,0 0 0,0 0 0,1 0 0,-1-1-1,0 1 1,0 0 0,1 0 0,-1 0 0,0 0-1,0 0 1,1 0 0,-1 0 0,0 0 0,0 0 0,1 0-1,-1 0 1,0 0 0,1 1 0,-1-1 0,0 0-1,0 0 1,0 0 0,1 0 0,-1 0 0,0 0-1,0 1 1,1-1 0,-1 0 0,0 0 0,0 0 0,0 1-1,0-1 1,1 0 0,-1 0 0,0 0 0,0 1-1,5 16-10,-4-16 7,9 62-293,-8-47 157,0-1-1,1 1 0,1-1 1,0 0-1,1 0 0,10 21 0,6 5 216,-18-42-2,-1-1 0,0 0 0,0 1 0,0-1 0,0 0 0,-1 0 1,1 0-1,0 0 0,-1-1 0,0 1 0,2-3 0,9-18 485,17-48-1,-23 53-290,0 2 0,1-1 0,1 1 0,0 0 0,1 0-1,13-15 1,-22 30-249,0 0 0,1 0 0,-1 1 0,1-1 0,-1 0 0,1 1 0,-1-1 0,1 1 0,-1-1 0,1 1-1,0-1 1,-1 1 0,1-1 0,0 1 0,-1-1 0,1 1 0,0 0 0,0-1 0,-1 1 0,1 0 0,0 0 0,0 0 0,-1 0 0,1-1 0,0 1-1,0 0 1,0 0 0,-1 1 0,3-1 0,9 20 230,-5-6-276,30 48-199,14 26-1514,-46-78 659,0 1 0,-1 0-1,4 18 1,-7-13-1836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42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 12851,'-5'-2'5721,"-3"-4"-3008,14 6-1081,12 2-336,23 1-696,-4-2-176,22 3-800,1 1-736,-5-4-1560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4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201 349 12803,'-5'12'1292,"-5"8"5247,12-34-5338,2-20-765,0 0-1,-3-69 0,-2 92-772,0 0-1,-1 0 1,0 1 0,-1-1-1,0 1 1,-1-1 0,0 1-1,-1 0 1,0 0 0,0 1 0,-1 0-1,0 0 1,-12-13 0,12 17 296,0 0 0,0 1 0,0 0 0,-1 1 0,1-1 0,-1 1 0,0 0 0,0 1 0,0 0 0,-1 0 0,1 0 0,0 1 0,-1 0 0,1 1 0,-1-1 0,-10 2 0,14 1 1825,11 2-737,14 3 14,25 1-164,1-1-1,60 1 1,28 3-3834,-101-6 1078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5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82 260 7722,'-7'-2'7325,"3"-2"-4882,2-13-2814,2 10 986,-2-33 665,-1 0 0,-12-53 0,8 73-737,6 15-376,-1 1 0,1 0 1,0-1-1,0 0 1,-1-8-1,27 31 2043,12 7-2154,65 31 1,-96-54-60,-1 1 0,0 0 0,0 0 0,0 0 0,0 1 0,-1 0 0,1-1 0,4 7 0,-8-9 10,0 0 0,0 1 0,-1-1 0,1 1 0,0-1 0,0 0-1,-1 1 1,1 0 0,-1-1 0,0 1 0,1-1 0,-1 1 0,0-1 0,0 1 0,0 0 0,0-1 0,0 1 0,0-1 0,0 1 0,-1 0 0,1-1 0,0 1 0,-1-1 0,0 1-1,1-1 1,-1 1 0,0-1 0,0 0 0,0 1 0,1-1 0,-2 0 0,1 1 0,0-1 0,0 0 0,-2 1 0,-7 7 138,0-1 0,0-1 1,-1 1-1,0-2 0,-1 1 1,1-2-1,-15 6 0,5-4 60,1 0-1,-1-2 0,-33 5 0,35-12-682,19 1 433,0 1 1,-1 0-1,1 0 0,0 0 1,0 0-1,-1-1 0,1 1 0,0 0 1,0 0-1,0-1 0,-1 1 0,1 0 1,0 0-1,0-1 0,0 1 1,0 0-1,0-1 0,0 1 0,0 0 1,-1 0-1,1-1 0,0 1 1,0 0-1,0-1 0,0 1 0,0 0 1,0-1-1,1 1 0,-1 0 0,0-1 1,0 1-1,0 0 0,0 0 1,0-1-1,0 1 0,0 0 0,1-1 1,-1 1-1,0 0 0,0 0 0,0-1 1,1 1-1,-1 0 0,0 0 1,0 0-1,0-1 0,1 1 0,-1 0 1,1 0-1,13-10-2322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4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8010,'-83'55'4809,"83"-46"480,9 0-2737,-3-1-495,-1-3-193,10-3-736,2-4-287,8-4-529,4-2-344,4 0-760,-9 3-721,5-2 1009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43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255 192 12811,'-1'0'5393,"-5"5"-4070,-2 5-516,-2-1-1,1 0 1,-1-1 0,-1 0 0,0-1 0,-16 10-1,20-14-660,1 0-1,-1 0 0,1-1 0,-1 0 0,0 0 0,0 0 0,0-1 0,0 0 0,0 0 0,-1-1 1,1 0-1,0 0 0,-10-2 0,15 1-104,-1 1 0,0-1 0,1 0 1,-1 0-1,1 0 0,0 0 0,-1-1 1,1 1-1,0-1 0,0 1 0,-1-1 0,1 0 1,0 0-1,1 0 0,-1 0 0,0 0 1,1 0-1,-3-4 0,2 2-14,0-1 0,1 1 1,-1 0-1,1-1 0,0 0 0,0 1 0,0-1 0,1 1 1,0-1-1,0-6 0,0 5-55,0 1 0,1-1 0,0 0 0,0 1 0,0-1 0,1 1 0,0-1 0,0 1 0,0 0 0,0 0 0,1 0-1,0 0 1,0 0 0,1 0 0,-1 1 0,1 0 0,8-8 0,-8 10-114,0 0 1,0 0-1,0 0 0,1 0 0,-1 1 0,0-1 1,1 1-1,0 0 0,-1 1 0,1-1 0,-1 1 1,1 0-1,0 0 0,-1 0 0,1 1 1,-1 0-1,1 0 0,-1 0 0,1 0 0,-1 1 1,0-1-1,8 5 0,5 4-831,0 1-1,0 1 1,-1 0 0,14 14 0,-3-2-222,-11-12 765,-10-8 440,0 1 0,0 0-1,-1 0 1,1 0 0,5 7-1,-12-10 1300,-4-3-414,-7-8 449,9 4-1149,0 0 0,0 0 1,1-1-1,-1 1 1,1-1-1,1 1 0,-1-1 1,1 0-1,0 0 1,0 0-1,1 0 0,-1 0 1,1 0-1,1 0 0,-1 0 1,1 0-1,0 1 1,0-1-1,1 0 0,0 0 1,3-7-1,-3 7-152,1 0-1,0 1 1,0-1 0,0 1-1,0-1 1,1 1-1,0 0 1,0 0 0,0 1-1,1-1 1,0 1-1,-1 0 1,2 0 0,-1 1-1,0 0 1,1-1-1,-1 2 1,1-1 0,0 1-1,9-3 1,-14 4-46,0 1 0,1 0 1,-1-1-1,1 1 0,-1 0 0,0 0 1,1 0-1,-1 0 0,1 0 0,-1 0 1,0 0-1,1 0 0,-1 0 0,1 1 1,-1-1-1,0 1 0,1-1 1,-1 1-1,0-1 0,0 1 0,3 1 1,-4-1-11,1 0 0,-1 0 0,1 0 1,-1 1-1,0-1 0,0 0 1,1 0-1,-1 0 0,0 0 0,0 0 1,0 0-1,0 0 0,0 0 0,0 1 1,-1-1-1,1 0 0,0 0 1,0 0-1,-1 0 0,0 2 0,-3 4-16,1 0 0,-1 0 0,0 0-1,-1 0 1,0-1 0,-7 9 0,8-12 42,0 0 0,0 0 0,0 0 1,0-1-1,-8 5 0,-16 11 174,28-18-184,-1 0-1,1 0 1,0 0 0,0 0-1,0 0 1,0 0-1,-1 0 1,1 0-1,0 1 1,0-1-1,0 0 1,0 0-1,0 0 1,-1 0 0,1 0-1,0 1 1,0-1-1,0 0 1,0 0-1,0 0 1,0 1-1,0-1 1,0 0 0,0 0-1,0 0 1,0 1-1,0-1 1,0 0-1,0 0 1,0 0-1,0 1 1,0-1 0,0 0-1,0 0 1,0 0-1,0 0 1,0 1-1,0-1 1,0 0-1,0 0 1,0 0-1,0 1 1,1-1 0,-1 0-1,0 0 1,13 3-311,25-3-388,-32 0 703,413-16-3263,-326 19 3231,-86-3 59,1 1-1,-1 0 0,0 1 0,1 0 1,-1 0-1,0 0 0,0 1 0,0 0 1,11 8-1,-17-11 8,0 1 1,0 0-1,0 0 0,0 0 1,0 0-1,0 0 0,-1 0 1,1 0-1,0 0 0,-1 0 1,1 0-1,-1 0 0,1 0 1,-1 0-1,1 0 0,-1 1 1,0-1-1,0 0 0,0 0 1,1 1-1,-1-1 0,0 0 1,-1 0-1,1 1 0,0-1 1,0 0-1,0 0 0,-1 0 1,1 1-1,-1-1 0,1 0 1,-1 0-1,1 0 0,-1 0 1,-1 2-1,-1 1 132,0 1-1,0-2 1,-1 1 0,0 0 0,1-1-1,-1 1 1,-6 3 0,2-3 17,0 1 0,-1-1 0,1-1 0,-1 1-1,0-1 1,0-1 0,0 0 0,0 0 0,0-1 0,-1 0 0,1-1 0,0 0 0,-1 0 0,-14-3 0,17 2-104,-1 0 0,1-1 0,0 0 0,-1 0 0,1-1 0,0 0 0,0 0 0,0-1 0,1 0 0,-1 0 0,1-1 0,0 1 0,0-1 0,1 0 0,0-1 0,-1 0 0,2 0 0,-5-6 0,7 9-69,0 0 0,0 0 0,1 0 0,-1 0-1,1 0 1,0 0 0,0 0 0,0 0-1,0-1 1,1 1 0,-1 0 0,1 0 0,0-1-1,0 1 1,0-1 0,0 1 0,1 0-1,-1 0 1,1-1 0,0 1 0,0 0-1,0 0 1,0 0 0,1 0 0,3-6 0,-3 6-47,1 0 1,0 0 0,0 1 0,0-1 0,0 1-1,0-1 1,1 1 0,-1 0 0,1 0-1,0 1 1,-1-1 0,1 1 0,0 0 0,0 0-1,0 0 1,0 0 0,0 1 0,0 0-1,0-1 1,6 2 0,-3-1-297,-1 1 0,1 0 0,-1 0 0,1 1-1,-1 0 1,0 0 0,0 0 0,0 1 0,0 0 0,10 6 0,17 16-2555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4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6 212 11274,'-6'-10'9765,"8"21"-6854,4 14-2861,8 43 335,4 0 0,2-1 0,3 0 0,3-2 0,47 83 0,-66-172 511,100-466 1134,-102 472-2084,3-14 101,14-34 1,-19 58-237,0 1-1,0 0 1,1 0-1,-1 1 1,2-1 0,-1 1-1,1 0 1,0 0 0,0 0-1,10-7 1,2 3-1893,-4 9-1113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4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13395,'-94'45'7842,"113"-46"-6538,1-6 16,9-3-248,5 2-175,-5 8-361,-9 0-208,-7 0-248,-7 3-208,-4-3-752,-2 2-449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4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40 295 9074,'-29'91'3929,"28"-91"-3851,1 1 0,0 0 1,0-1-1,-1 1 0,1-1 0,0 1 1,0 0-1,0-1 0,0 1 0,0 0 1,0-1-1,0 1 0,0 0 0,0-1 0,1 1 1,-1 0-1,0-1 0,0 1 0,0 0 1,1-1-1,-1 1 0,0-1 0,1 1 1,-1-1-1,1 1 0,-1-1 0,0 1 1,1-1-1,-1 1 0,1-1 0,-1 1 1,1-1-1,0 0 0,-1 1 0,1-1 1,-1 0-1,1 0 0,0 1 0,-1-1 1,1 0-1,-1 0 0,1 0 0,0 0 1,-1 0-1,1 0 0,0 0 0,-1 0 1,1 0-1,0 0 0,-1 0 0,1 0 1,0 0-1,0-1 0,13 4 2396,-16-13 1401,-8-29-3011,8 27-822,-7-22 246,1 0 0,-3-55-1,10 80-215,0 0 0,1 0-1,0-1 1,1 1 0,0 0-1,1 0 1,-1 1 0,2-1-1,-1 0 1,1 0-1,1 1 1,-1 0 0,2 0-1,-1 0 1,1 0 0,7-9-1,-9 14-61,0 0 0,0 0 1,0 0-1,0 1 0,0-1 0,1 1 0,-1 0 0,1 0 0,0 0 0,0 0 0,0 1 0,0-1 0,0 1 0,0 0 0,0 0 0,0 1 0,0-1 1,0 1-1,0 0 0,1 0 0,-1 0 0,0 0 0,0 1 0,0 0 0,0 0 0,0 0 0,0 0 0,0 1 0,0 0 0,0-1 0,-1 1 0,1 1 1,-1-1-1,1 0 0,-1 1 0,0 0 0,0 0 0,0 0 0,0 0 0,0 0 0,-1 0 0,0 1 0,1-1 0,-1 1 0,-1 0 0,1 0 0,0-1 1,-1 1-1,0 0 0,0 1 0,0-1 0,0 6 0,-1 0 7,0 0 1,-1 1 0,0-1-1,-1 0 1,0-1-1,0 1 1,-1 0-1,-1-1 1,1 1-1,-2-1 1,1 0 0,-1 0-1,0-1 1,-1 1-1,0-1 1,-1 0-1,1-1 1,-2 0 0,1 0-1,-1 0 1,0-1-1,-17 11 1,25-17 13,-1 0 0,1 1 0,0-1 0,-1 1 0,1-1-1,-1 0 1,1 1 0,-1-1 0,1 0 0,-1 0 0,1 0 0,-1 1 0,1-1 0,-1 0 0,0 0 0,1 0 0,-1 0 0,1 0 0,-1 0-1,1 0 1,-1 0 0,0 0 0,1 0 0,-1 0 0,1 0 0,-2-1 0,3 0 1,0 1 1,0-1-1,0 0 0,0 0 1,0 1-1,0-1 0,0 1 1,0-1-1,0 1 0,0-1 1,1 1-1,-1-1 0,0 1 1,0 0-1,2 0 0,8-2-9,0 0 1,0 1-1,0 0 0,1 1 0,-1 1 1,0 0-1,13 2 0,78 24-826,-76-18-405,0-2 0,1 0 0,29 2 0,-9-12-1299,-45 3 2441,1 0 1,-1-1-1,1 0 0,-1 1 0,1-1 0,-1 0 1,0 0-1,1 0 0,-1-1 0,0 1 1,0 0-1,0-1 0,0 0 0,0 1 0,2-3 1,-3 3 213,-1-1 0,1 1 0,-1 0 0,0 0 1,0-1-1,1 1 0,-1 0 0,0 0 1,0-1-1,0 1 0,0 0 0,-1-1 0,1 1 1,0 0-1,0 0 0,-1-1 0,1 1 1,-1 0-1,1 0 0,-1 0 0,0-2 0,-19-28 2161,12 21-1473,-12-20 454,14 23-1116,0 0-1,1-1 1,0 0-1,0 0 0,1-1 1,0 1-1,0-1 1,1 0-1,0 0 1,-3-15-1,6 23-193,0 1 0,0-1 0,0 0 0,0 1 0,0-1 0,0 0 0,0 1 0,0-1 0,0 0 0,0 1 0,0-1 0,1 0 0,-1 1 0,0-1 0,0 0 0,1 1 0,-1-1 0,0 1-1,1-1 1,-1 1 0,1-1 0,-1 0 0,0 1 0,1 0 0,-1-1 0,1 1 0,0-1 0,-1 1 0,1-1 0,-1 1 0,1 0 0,0 0 0,-1-1 0,1 1 0,0 0 0,-1 0 0,1 0 0,0 0 0,0-1 0,27 7-2186,-1 6-535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53 220 11378,'-5'8'1034,"-7"16"1880,12-23-2842,0-1 1,0 1-1,0-1 0,1 1 0,-1-1 0,0 1 0,0 0 0,0-1 1,1 1-1,-1-1 0,0 1 0,1-1 0,-1 1 0,1-1 0,-1 0 1,0 1-1,1-1 0,-1 1 0,1-1 0,-1 0 0,1 1 0,-1-1 1,1 0-1,0 0 0,-1 1 0,1-1 0,-1 0 0,1 0 0,-1 0 1,1 0-1,0 0 0,-1 0 0,1 0 0,-1 0 0,1 0 0,0 0 0,-1 0 1,1 0-1,0 0 0,22 1 802,-1-1 0,25-3 0,-41 2-772,0 1 1,-1-1 0,1 0 0,-1-1 0,1 1-1,-1-1 1,0 0 0,0-1 0,0 1 0,0-1-1,0 0 1,0 0 0,-1-1 0,6-4-1,-9 7-67,-1 0 0,1 1 0,0-1-1,-1 0 1,1 0 0,-1 0 0,1 0-1,-1 0 1,1 0 0,-1 0 0,0 0-1,1 0 1,-1 0 0,0 0-1,0 0 1,0 0 0,0 0 0,0 0-1,0 0 1,0-1 0,0 1 0,0 0-1,-1 0 1,1 0 0,0 0 0,-1 0-1,1 0 1,-1 0 0,1 0 0,-1 0-1,1 1 1,-1-1 0,1 0-1,-1 0 1,0 0 0,0 1 0,0-1-1,1 0 1,-2 0 0,-5-4 201,1 1 1,-1-1 0,0 2-1,-9-5 1,10 5-133,-26-12 489,16 9-394,0-1 0,1-1 0,1-1 0,-1 0 0,1 0 0,-23-21 0,36 28-175,-1 0 1,0 1-1,1-1 1,-1 0-1,1 0 1,0 0-1,0-1 0,0 1 1,0 0-1,0 0 1,0-1-1,-1-4 1,2 6-25,0 0 1,1 0-1,-1 0 1,0 0-1,0-1 1,0 1-1,1 0 1,-1 0-1,1 0 1,-1 0-1,1 0 1,-1 0 0,1 0-1,-1 0 1,1 0-1,0 0 1,0 0-1,-1 1 1,1-1-1,0 0 1,0 0-1,0 1 1,0-1-1,0 0 1,0 1-1,0-1 1,0 1-1,0 0 1,0-1-1,1 1 1,0-1 0,8-1-221,-1 0 0,1 0 1,0 1-1,0 0 0,-1 1 1,1 0-1,0 1 0,11 1 1,6 3-2067,46 14 0,-19-2-2199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4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195 100 9514,'2'9'4249,"3"8"-2025,-8-1-527,-5 0 175,-12-3-55,-1 0 15,-8-10-208,-5-4-143,8-14-329,-4-9-200,11-10-424,7-2-232,14 3-248,8 4-80,14 16-552,7 12-320,10 14-1048,1 8-633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5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5 296 11546,'29'32'6901,"-33"-38"-6419,1 0 1,-1 0 0,1 0-1,0-1 1,1 0-1,-1 1 1,1-1 0,1 0-1,-2-13 1,-2-65 1605,5 84-2081,-1-13 275,1 0-1,1 0 1,1 0 0,0 1 0,0-1-1,6-14 1,-8 25-256,1 0 0,0 0 0,1 0 0,-1 0 0,0 1 0,1-1 0,0 1 0,-1-1 0,1 1 0,0 0 0,0-1 0,0 1 0,1 0 1,-1 0-1,0 0 0,1 1 0,-1-1 0,1 1 0,0-1 0,-1 1 0,1 0 0,0 0 0,0 0 0,0 0 0,0 1 0,0-1 0,0 1 0,0 0 0,0 0 0,0 0 0,0 0 0,0 0 0,0 0 0,4 2 0,-3-1-56,-1 0-1,1 0 1,-1 0-1,0 1 0,0-1 1,0 1-1,1 0 1,-2 0-1,1 0 0,0 0 1,0 1-1,-1-1 1,1 1-1,-1-1 1,0 1-1,0 0 0,0 0 1,0 0-1,0 0 1,-1 0-1,1 1 0,-1-1 1,0 0-1,0 1 1,0-1-1,0 1 1,-1-1-1,1 1 0,-1-1 1,0 1-1,0-1 1,0 1-1,-1-1 0,1 1 1,-1-1-1,0 1 1,0-1-1,0 0 0,0 1 1,-1-1-1,1 0 1,-1 0-1,0 0 1,0 0-1,-4 5 0,-6 5 16,-1-1-1,0 0 1,-1 0-1,-15 9 0,16-12 186,6-1 232,10-4 28,20 0 114,-9-3-642,174 26-997,-181-26 622,0-1 0,0 0 0,-1 0 0,1 0 0,0-1 0,10-2 0,10-4-2018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5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46 209 12667,'-3'6'562,"1"-3"-181,1 0 1,-1 0-1,1 0 0,-1 0 0,1 1 1,0-1-1,0 0 0,0 5 0,1-7-297,0 0-1,0 1 1,1-1 0,-1 0-1,0 0 1,1 0-1,-1 0 1,1 0 0,0 0-1,-1 0 1,1 0-1,0 0 1,-1 0-1,1-1 1,0 1 0,0 0-1,0 0 1,0-1-1,0 1 1,0 0-1,0-1 1,0 1 0,0-1-1,0 0 1,0 1-1,0-1 1,0 0 0,2 1-1,13 3 313,-1 0-1,0-1 1,1-1 0,0 0-1,0-1 1,-1-1 0,1 0-1,19-4 1,-33 4-359,0 0 0,-1 0 0,1 0 0,-1-1 0,1 1 0,-1 0 0,1-1 0,-1 0 0,1 1 0,-1-1 0,0 0 0,1 1 0,-1-1 0,2-2 0,-3 3-7,1-1 1,-1 1-1,0-1 1,0 1-1,0-1 1,0 1-1,1-1 1,-1 1-1,0-1 1,0 1-1,0-1 1,0 1-1,0-1 1,0 1-1,0-1 1,-1 1-1,1-1 1,0 1-1,0 0 1,0-1-1,0 1 1,-1-1-1,1 1 1,0-1-1,0 1 1,-1-1-1,1 1 1,-1-1-1,-4-4 211,1 1-1,-1 0 1,-1-1 0,1 2-1,-9-6 1,-20-10 609,4 2-73,-28-21-1,50 33-680,1-1 1,0 0-1,1 0 0,0 0 0,0-1 0,0 0 0,1 0 1,0-1-1,-5-7 0,9 13-116,0 0 0,0 0 0,0 0 1,0 0-1,0 1 0,1-1 0,-1 0 0,1 0 0,-1-1 0,1 1 1,0 0-1,-1 0 0,1 0 0,0 0 0,0 0 0,1 0 1,-1 0-1,0 0 0,1 0 0,-1 0 0,1 0 0,0 0 1,0 0-1,-1 0 0,1 0 0,0 0 0,1 0 0,-1 1 1,0-1-1,1 1 0,-1-1 0,0 1 0,1-1 0,0 1 1,-1 0-1,1-1 0,0 1 0,0 0 0,-1 0 0,1 0 1,0 1-1,0-1 0,0 0 0,0 1 0,4-1 0,3-1-435,0 0-1,0 1 1,1 0-1,-1 1 1,0 0-1,0 0 1,1 1-1,-1 0 1,11 4-1,24 9-1796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5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8 284 12043,'3'-2'8302,"-2"-7"-4452,0-5-1711,35-117 300,-12 53-1430,-23 76-960,11-34 343,-12 36-386,1-1 1,-1 1 0,0-1-1,0 0 1,0 1 0,1-1 0,-1 1-1,0-1 1,1 1 0,-1-1-1,0 1 1,1-1 0,-1 1-1,1-1 1,-1 1 0,1 0-1,-1-1 1,1 1 0,-1 0 0,1-1-1,-1 1 1,1 0 0,-1-1-1,1 1 1,-1 0 0,1 0-1,0 0 1,-1 0 0,1 0-1,-1 0 1,1 0 0,0 0-1,-1 0 1,1 0 0,-1 0 0,1 0-1,0 0 1,-1 0 0,1 0-1,-1 1 1,1-1 0,0 0-1,-1 0 1,1 1 0,-1-1-1,1 0 1,-1 1 0,1-1 0,0 1-1,6 8-48,0 0 0,-1 1 0,0-1 0,8 18 0,1 1-248,7 6-1059,30 37 0,4-4-3643,-30-36 805</inkml:trace>
  <inkml:trace contextRef="#ctx0" brushRef="#br0" timeOffset="1">21 228 13755,'-8'0'6089,"-5"-3"-1072,34 3-4409,13 0-167,20 2-449,8 1-417,3-3-1455,6 0-568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5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56 187 13811,'-5'-5'5465,"0"-9"-3288,-4-6-665,-3-8-424,2-2-168,1 0-552,4 4-208,6 8-1008,3 2-776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52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98 129 11058,'72'-54'3948,"-54"37"-934,-18 17-2969,0 0 0,0 0 0,0-1 0,0 1 0,0 0 0,0 0 0,0 0 0,0 0 0,-1-1 0,1 1 0,0 0 0,0 0 0,0 0 0,0 0 0,0 0 0,0-1 0,0 1 0,0 0 0,0 0 0,0 0 0,0 0 0,-1 0 0,1 0 0,0-1 0,0 1 0,0 0 0,0 0 0,0 0 0,0 0 0,-1 0 0,1 0 0,0 0 0,0 0 0,0 0 0,0 0 0,0 0 0,-1 0 0,1 0 0,0 0 0,0 0 0,0 0 0,0 0 0,-1 0 0,1 0 0,0 0 0,0 0 0,0 0 0,0 0 0,0 0 0,-1 0 0,1 0 0,0 0 0,0 0 0,0 0 0,0 1 0,-36 10 2321,23-5-2228,-2 0 44,0 0 0,1 1-1,0 1 1,0 0 0,0 1 0,1 0 0,-14 14 0,27-22-177,-1-1 1,0 1 0,1-1 0,0 1 0,-1-1 0,1 1-1,-1-1 1,1 1 0,0 0 0,-1-1 0,1 1-1,0 0 1,-1-1 0,1 1 0,0 0 0,0-1 0,0 1-1,0 0 1,0 0 0,0-1 0,0 1 0,0 0 0,0-1-1,0 1 1,0 0 0,0 0 0,0-1 0,1 1 0,-1 0-1,0-1 1,0 1 0,1 0 0,-1-1 0,1 1 0,-1-1-1,0 1 1,1-1 0,-1 1 0,1-1 0,-1 1 0,1-1-1,0 1 1,-1-1 0,1 1 0,-1-1 0,2 1-1,35 12 22,-34-12-29,15 3-185,0-1 0,1-1 0,-1 0 1,1-1-1,-1-1 0,1-1 0,32-6 0,-24 2-25,-1-2 0,0-1 0,0-1 0,43-21 0,-60 25 290,0 0 117,1 0 0,-1 0 1,1 1-1,0 0 0,0 1 0,0 0 0,12-1 0,-57 24 1596,24-14-1493,-2 2-78,0-1 0,-1-1 0,1 0 0,-20 6 0,31-12-204,0 1 0,0 0 0,0-1 1,0 1-1,0-1 0,0 0 0,0 0 0,0 1 1,-1-1-1,1-1 0,0 1 0,0 0 0,0 0 1,0-1-1,0 1 0,0-1 0,0 0 0,0 0 1,0 1-1,1-1 0,-1 0 0,0-1 0,0 1 1,1 0-1,-1 0 0,1-1 0,-1 1 0,1-1 1,-1 1-1,1-1 0,0 0 0,0 0 1,0 1-1,0-1 0,0 0 0,0 0 0,1 0 1,-1 0-1,0-4 0,0 4-18,0 0 0,1-1 0,-1 1 0,1 0 0,0-1 0,0 1 0,0-1 0,0 1 0,0-1 0,0 1 0,1 0 1,-1-1-1,1 1 0,0 0 0,-1-1 0,1 1 0,0 0 0,0 0 0,1-1 0,-1 1 0,0 0 0,1 0 0,-1 1 0,1-1 0,0 0 0,0 0 0,-1 1 0,1-1 0,0 1 0,3-2 1,-2 2-58,1-1 0,-1 1 1,0 0-1,1 1 1,-1-1-1,1 1 0,-1-1 1,1 1-1,-1 0 1,0 0-1,1 0 0,-1 1 1,1-1-1,-1 1 1,1 0-1,-1 0 0,0 0 1,0 0-1,1 1 1,4 3-1,4 2-231,-2 2-1,1-1 1,-1 2 0,11 11-1,27 24-239,-43-79 3592,-5 29-3002,8-39 327,-7 41-354,0 0 1,0 1 0,0-1-1,0 0 1,0 1 0,0-1 0,1 1-1,-1-1 1,1 1 0,0-1 0,0 1-1,0 0 1,0 0 0,3-2-1,-4 3-25,1 0 0,-1 1-1,1-1 1,0 1-1,-1 0 1,1-1-1,0 1 1,-1 0 0,1 0-1,0 0 1,0 0-1,-1 0 1,1 0-1,0 1 1,-1-1-1,1 1 1,0-1 0,-1 1-1,1-1 1,-1 1-1,1 0 1,2 2-1,36 27 61,-22-15-52,-7-6-10,-8-7-5,0 0-1,-1 0 1,1 1 0,0-2 0,0 1 0,0 0 0,0 0 0,0-1-1,1 0 1,-1 0 0,0 0 0,1 0 0,-1 0 0,5 0-1,-8-2 7,1 1-1,-1 0 0,1-1 1,0 1-1,-1-1 0,1 1 1,-1-1-1,1 0 0,-1 1 1,0-1-1,1 1 0,-1-1 1,0 0-1,1 1 0,-1-1 1,0 0-1,0 1 0,1-1 1,-1 0-1,0 1 0,0-1 1,0 0-1,0 0 0,0 1 1,0-1-1,0-1 0,-3-25 31,3 19-48,0 7-20,1-40-213,-1 39 112,0 1 0,0 0 0,0 0 0,0 0 1,1-1-1,-1 1 0,0 0 0,1 0 0,-1 0 0,1 0 1,-1 0-1,1-1 0,0 1 0,-1 0 0,1 0 0,0 0 0,0 1 1,-1-1-1,1 0 0,0 0 0,0 0 0,0 1 0,0-1 1,0 0-1,0 1 0,1-1 0,-1 1 0,2-1 0,16 2-2536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5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87 12915,'-1'-1'10242,"-2"-11"-8634,0-44 578,4 55-2124,-1 0 1,1 0-1,-1 0 0,1 0 0,-1 0 1,1 0-1,-1 1 0,1-1 0,0 0 1,0 0-1,-1 1 0,1-1 0,0 0 1,0 1-1,0-1 0,0 1 0,0-1 1,-1 1-1,1-1 0,0 1 0,0 0 1,0 0-1,0-1 0,0 1 0,2 0 1,25-2 259,-16 4-284,0 1 0,0 0 1,20 7-1,-27-8-35,1 0-1,-1 1 0,0-1 0,0 1 0,0 0 0,-1 1 0,1-1 0,-1 1 1,1 0-1,3 5 0,-7-8-2,-1 0 0,1-1 1,0 1-1,-1 0 0,0 0 0,1 0 1,-1 0-1,0 0 0,1 0 0,-1 0 1,0 0-1,0 0 0,0 0 0,0 0 1,0 0-1,0 0 0,0 0 0,0 0 1,0 0-1,0 0 0,-1 0 0,1 0 1,0 0-1,-1 0 0,0 1 0,-1 1 2,1-1 0,-1 1 0,0-1 0,-1 0 0,1 1-1,0-1 1,-1 0 0,-3 2 0,-2 1 11,0 0 0,0-1 0,0 0 0,-18 5 0,13-5 4,7-2-33,0 0-1,0-1 1,-1 0-1,1 0 1,-13 1 0,19-3-8,0 1 1,0 0-1,0 0 1,0 0-1,0 0 1,0 0-1,0 0 1,0 0-1,0 0 1,-1 0-1,1 0 1,0 0-1,0 0 1,0-1-1,0 1 1,0 0-1,0 0 1,0 0-1,0 0 1,0 0-1,0 0 1,0 0-1,0 0 1,0-1-1,0 1 1,0 0-1,0 0 1,0 0-1,0 0 1,0 0-1,0 0 1,0 0 0,0 0-1,0-1 1,0 1-1,0 0 1,0 0-1,0 0 1,0 0-1,0 0 1,0 0-1,0 0 1,1 0-1,-1 0 1,0-1-1,0 1 1,0 0-1,0 0 1,0 0-1,0 0 1,0 0-1,0 0 1,0 0-1,1 0 1,-1 0-1,0 0 1,0 0-1,0 0 1,0 0-1,0 0 1,0 0-1,0 0 1,1 0 0,12-10-1456,17-7-1121,7 7-26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5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2 152 8954,'0'-2'17844,"0"-12"-16524,0-11-336,-1-36-568,1 43-232,0 1-800,4 6-528,6 8-1553,3 3-431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5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13163,'41'-18'4439,"-41"18"-4323,1 1 0,-1-1 0,1 0-1,-1 0 1,1 1 0,-1-1 0,1 0-1,-1 1 1,0-1 0,1 1 0,-1-1-1,0 0 1,1 1 0,-1-1 0,0 1-1,1-1 1,-1 1 0,0-1 0,0 1-1,0-1 1,0 1 0,1-1-1,-1 1 1,0 0 0,0-1 0,0 1-1,0 0 1,4 23 519,-3-18-242,2 9 66,1 3 93,0 1 0,1-1 0,10 22 1,-15-39-490,0-1 0,0 1 0,0 0 0,1 0 1,-1 0-1,0 0 0,1 0 0,-1-1 0,1 1 1,-1 0-1,1 0 0,-1-1 0,1 1 0,0 0 1,-1-1-1,1 1 0,0 0 0,0-1 0,-1 1 1,1-1-1,0 0 0,0 1 0,0-1 0,0 1 1,-1-1-1,1 0 0,0 0 0,0 0 0,0 1 0,0-1 1,1 0-1,-1-1 26,1 0 1,-1 0-1,1 0 1,-1 0-1,1 0 1,-1-1 0,0 1-1,0 0 1,0-1-1,0 1 1,0-1-1,0 1 1,0-1-1,1-2 1,4-11 264,0 0 0,5-23 1,-11 38-353,25-80 414,-25 79-438,0 0-1,0 1 1,0-1 0,0 0 0,0 1-1,1-1 1,-1 0 0,0 1 0,0-1-1,1 0 1,-1 1 0,0-1 0,1 0 0,-1 1-1,1-1 1,-1 1 0,1-1 0,-1 1-1,1-1 1,-1 1 0,1 0 0,-1-1-1,1 1 1,-1-1 0,1 1 0,0 0-1,-1 0 1,1-1 0,0 1 0,-1 0-1,2 0 1,0 0-223,-1 0 1,1 1-1,-1-1 0,1 1 1,-1-1-1,1 1 0,-1 0 1,1-1-1,-1 1 0,0 0 0,1 0 1,1 2-1,9 5-2370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5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13739,'53'52'5937,"-51"-60"-2848,-2-4-1649,1-1-192,4-6-479,-5-2-249,0-7-344,-1-1-232,-6 3-704,10 6-729,6 10-623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5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21 203 11987,'-6'10'1079,"-8"15"1340,14-24-2360,0-1-1,0 1 0,-1-1 1,1 1-1,0-1 0,0 1 1,0-1-1,0 1 0,1-1 1,-1 1-1,0-1 0,0 1 1,0-1-1,0 0 0,0 1 1,1-1-1,-1 1 0,0-1 1,0 1-1,1-1 0,-1 0 1,0 1-1,1-1 0,-1 1 1,0-1-1,1 0 0,-1 1 1,1-1-1,-1 0 0,0 0 1,1 1-1,-1-1 0,1 0 1,-1 0-1,1 0 0,-1 0 1,1 0-1,-1 1 0,1-1 1,-1 0-1,1 0 0,-1 0 1,1 0-1,-1 0 0,1 0 1,-1-1-1,1 1 0,10 1 242,1-1 1,-1 0-1,0 0 0,0-1 0,0-1 0,0 0 0,0-1 1,0 0-1,0 0 0,-1-1 0,18-9 0,-27 12-268,0 1 0,-1-1 0,1 1 0,-1 0 0,1-1 0,0 1 0,-1-1 0,1 1 0,-1-1 0,0 0 0,1 1 0,-1-1 1,1 1-1,-1-1 0,0 0 0,1 1 0,-1-1 0,0 0 0,0 1 0,0-1 0,0 0 0,1 0 0,-1 1 0,0-1 0,0 0 0,0 1 0,0-1 0,-1 0 0,1 0 0,0 1 0,0-1 0,0 0 0,0 1 0,-1-1 0,1 0 0,0 1 0,-1-1 0,1 0 0,-1 1 0,1-1 0,0 1 0,-1-1 0,1 1 0,-1-1 0,0 1 0,0-1 0,-35-25 993,23 18-713,-2-1-82,10 6-132,-1 0 1,1-1-1,0 0 0,0 0 0,-9-8 0,14 11-120,-1 0-1,0 0 0,0 0 0,1 0 0,-1-1 0,1 1 0,-1 0 1,1 0-1,0 0 0,-1 0 0,1 0 0,0-1 0,0 1 0,0 0 1,0 0-1,0-1 0,0 1 0,0 0 0,0 0 0,0 0 0,0-1 1,1 1-1,-1 0 0,1 0 0,-1 0 0,1 0 0,-1 0 0,1 0 1,-1 0-1,1 0 0,0 0 0,0 0 0,0 0 0,-1 0 0,1 0 1,2-1-1,18-13-1424,4 6-508</inkml:trace>
  <inkml:trace contextRef="#ctx0" brushRef="#br0" timeOffset="1">351 229 12547,'0'0'4841,"-3"-6"-3073,4-4-272,8-8-31,-3-9-81,9-4-408,-4-8-176,-3 0-231,4 6-65,-9 14-152,2 12-168,8 14-112,-2 9-16,-1 13-160,9 9-160,-6 4-793,12 2-663,7-5-504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18:5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16011,'18'-5'5810,"20"0"-4634,7 5-960,5-2-176,-1 2-224,2 4-960,-4-1-609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6:2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36 11306,'-48'6'4115,"-47"11"-1243,79-11-1247,17-3-684,11 0 62,128 8 1316,-116-10-2120,1043-18 3151,-751 4-2871,2619-19 282,-2373 45-2900,-547-15 640,-26-4 153,-29-5-646,-2 4-134,-1-1-242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6:2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13587,'-1'1'377,"1"1"0,0-1-1,0 0 1,0 0 0,0 0 0,0 1 0,0-1 0,0 0 0,0 0-1,0 0 1,1 1 0,-1-1 0,0 0 0,1 0 0,0 2 0,13 12 1853,28 3-1685,-33-14 185,235 68 2599,20 9-2596,-259-79-718,6 2 13,0 1 0,20 12-1,-30-17-22,0 1 0,0-1 0,1 1 0,-1-1-1,0 1 1,0 0 0,0 0 0,0 0-1,0-1 1,0 1 0,-1 0 0,1 0 0,0 0-1,0 0 1,-1 1 0,1-1 0,-1 0-1,1 0 1,-1 0 0,1 0 0,-1 1 0,1-1-1,-1 0 1,0 0 0,0 1 0,0-1-1,0 0 1,0 1 0,0-1 0,0 0 0,0 0-1,0 1 1,-1-1 0,1 0 0,-1 0-1,0 2 1,-2 2 20,0-1-1,-1 0 1,0 0-1,0 0 1,0 0 0,-1 0-1,1-1 1,-1 0-1,-6 3 1,-51 23 87,38-19-87,-38 16-83,-44 20-141,93-39-420,-1 0 0,1 1 1,0 1-1,1 0 1,-13 13-1,7-4-2658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6:2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55 283 12379,'-12'48'4514,"7"-50"-808,-13-24-2172,14 18-1350,1-1 1,0 0 0,0 0 0,1 0-1,1 0 1,-1 0 0,1 0 0,1 0-1,0-1 1,1-10 0,1-5 10,2 1 0,9-36 1,-11 54-168,-1 1 1,1 0 0,0-1 0,1 1 0,-1 0-1,1 0 1,0 0 0,0 1 0,1-1 0,-1 1 0,1 0-1,0 0 1,8-7 0,-10 10-27,0 0 1,1 0-1,-1 0 0,0 0 1,0 0-1,1 0 0,-1 0 1,0 1-1,1-1 0,-1 1 1,1 0-1,-1 0 0,0 0 1,1 0-1,-1 0 0,1 0 1,-1 1-1,1-1 0,-1 1 1,0 0-1,1 0 0,-1-1 1,0 1-1,0 1 0,0-1 1,0 0-1,0 1 0,0-1 1,0 1-1,0-1 0,0 1 1,-1 0-1,3 3 0,1 1-9,-1 0 1,0 1-1,-1 0 0,0-1 0,0 1 0,0 0 0,-1 0 0,0 1 0,0-1 0,-1 0 1,0 1-1,0-1 0,0 1 0,-1-1 0,-1 1 0,1-1 0,-2 9 0,0-13 10,1 0-1,0 0 1,0-1-1,-1 1 1,0 0-1,1-1 1,-1 1-1,0-1 1,0 0-1,0 0 1,-5 4-1,-12 16 318,18-21-288,1 0-1,-1 0 0,1 0 0,-1 0 1,1 0-1,-1 0 0,1 0 0,0 0 1,0 0-1,0 1 0,0-1 0,0 0 1,0 0-1,0 0 0,0 0 0,0 0 1,0 0-1,0 1 0,1-1 0,-1 0 1,1 2-1,3 2-3,-1 1 0,1 0 0,0-1 0,0 1 0,0-1 0,1 0 0,0 0 0,0-1 0,0 0 0,1 0 1,0 0-1,-1 0 0,1-1 0,0 0 0,1 0 0,-1-1 0,0 0 0,1 0 0,-1 0 0,1-1 0,0 0 0,0 0 0,-1 0 0,1-1 0,8-1 0,0 0-34,-1 0 0,1-1 0,-1 0 0,0-1 0,0-1 0,0 0 0,-1-1 0,0-1 0,0 0 0,0-1 0,12-8 0,-6 1 101,-2 0-1,18-19 0,-27 42 676,3 8-752,-2-6-90,0 0-1,0-1 1,1 0-1,0 0 1,16 11-1,-21-18-74,0 0 0,0 0 0,0 0 0,0 0 0,1-1 0,-1 0 0,1 0 0,-1-1 0,1 1 0,0-1 0,-1-1 0,1 1 0,0-1 0,0 0 0,0 0 0,-1 0 0,1-1 0,6-1 0,-9 1-69,0 0 0,0 0-1,0-1 1,-1 1 0,1-1 0,0 1 0,-1-1 0,0 0 0,1 0 0,-1 0 0,0 0 0,0 0 0,0 0 0,0-1 0,3-4 0,12-14-1946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5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1 0 19044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6:2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51 14323,'-17'-50'5441,"71"50"-4385,6 3-39,-13 0-489,-9-4-528,-11 6-1313,-10-4-223</inkml:trace>
  <inkml:trace contextRef="#ctx0" brushRef="#br0" timeOffset="1">1 185 12715,'11'0'4737,"21"0"-3649,16-5-712,18 0-424,-2-3-680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6:2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17 188 12099,'-14'39'3067,"11"-28"-1155,11-24 1289,2-12-1558,12-43 1,4-11-535,-26 78-1098,0 1 0,0-1 0,1 0 0,-1 0 0,0 1 0,0-1 0,0 0 0,1 1 0,-1-1 0,0 0 0,1 1 0,-1-1 0,1 0 0,-1 1 0,0-1 0,1 1 0,-1-1 0,1 1 0,0-1 0,-1 1 0,1-1 0,-1 1 0,1-1 0,0 1 1,-1 0-1,1-1 0,0 1 0,0 0 0,-1 0 0,1 0 0,0-1 0,-1 1 0,1 0 0,0 0 0,0 0 0,-1 0 0,1 0 0,1 1 0,0 0 31,1 1-1,-1 0 1,0 0-1,1 0 1,-1 0-1,0 1 1,0-1-1,1 3 1,5 5-26,-5-6-8,0-1 1,0 1-1,0-1 0,1 0 1,-1 0-1,1-1 0,0 1 1,0 0-1,0-1 0,0 0 1,0 0-1,0-1 0,1 1 1,-1-1-1,1 0 1,-1 0-1,1 0 0,-1 0 1,1-1-1,0 0 0,-1 0 1,1 0-1,-1-1 0,1 1 1,-1-1-1,1 0 0,-1 0 1,1-1-1,-1 1 1,0-1-1,0 0 0,1 0 1,-1-1-1,-1 1 0,1-1 1,0 0-1,-1 0 0,1 0 1,-1 0-1,4-6 1,3-14 1,6-12-41,-15 34 25,-1 1 1,1-1-1,-1 0 0,0 1 1,1-1-1,0 1 0,-1-1 1,1 0-1,-1 1 1,1-1-1,0 1 0,-1 0 1,1-1-1,0 1 1,-1 0-1,1-1 0,0 1 1,0 0-1,-1 0 1,1 0-1,0-1 0,0 1 1,0 0-1,-1 0 1,1 0-1,0 0 0,0 0 1,0 1-1,-1-1 1,1 0-1,0 0 0,0 0 1,-1 1-1,1-1 1,0 0-1,1 2 0,46 31-2729,-38-25 1650,1 0 0,0 0 0,1-1 0,0-1 0,0 0 0,19 6 0,3-3-1331,0-2-1,46 4 0,19-5 3914,-92-6-1006,-3 0-58,0 0 1,0 0-1,0 0 1,1 0 0,-1 1-1,0 0 1,0-1 0,0 2-1,0-1 1,0 0 0,0 1-1,0 0 1,5 3-1,-9-5-301,1 1-1,-1 0 0,0 0 1,1-1-1,-1 1 0,0 0 1,0-1-1,1 1 0,-1 0 1,0 0-1,0 0 0,0-1 1,0 1-1,0 0 0,0 0 1,0-1-1,-1 1 0,1 0 1,0 0-1,0-1 0,0 1 1,-1 0-1,1 0 0,0-1 1,-1 1-1,1 0 1,-1-1-1,1 1 0,-1-1 1,1 1-1,-1-1 0,1 1 1,-1-1-1,0 1 0,1-1 1,-1 1-1,0 0 0,-31 23 2116,27-21-1790,-6 5 84,-1-1-1,0-1 1,0 0-1,0 0 0,-1-1 1,-18 5-1,26-9-418,1-1 1,-1 1-1,1 0 1,-1-1-1,1 0 0,0 0 1,-1-1-1,1 1 0,-1-1 1,-5-1-1,8 1-65,-1 0 0,1 0 0,0-1 0,-1 1 0,1 0 0,0-1 0,0 0 0,0 1 0,0-1 0,0 0-1,1 0 1,-1 0 0,0 0 0,1 0 0,0 0 0,-1-1 0,1 1 0,-2-5 0,1 1-5,0-1 0,0 1 0,1-1-1,0 0 1,0 0 0,0 0 0,1 1 0,0-1 0,0 0 0,1 0-1,0 0 1,3-12 0,-3 16-108,0 0-1,0 0 0,0 1 1,0-1-1,1 1 0,-1-1 1,1 1-1,-1-1 1,1 1-1,0 0 0,0 0 1,0 0-1,0 0 1,0 0-1,1 0 0,-1 1 1,1-1-1,-1 1 0,1 0 1,-1-1-1,1 1 1,0 0-1,-1 0 0,1 1 1,0-1-1,0 1 1,0-1-1,0 1 0,0 0 1,-1 0-1,6 1 0,1 0-573,0 1-1,-1 0 1,1 0-1,-1 1 0,1 0 1,10 6-1,20 12-2101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6:3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13771,'16'26'6824,"3"14"-4157,3 8-1578,-5-21-724,1 0 1,2-2 0,0 0-1,25 23 1,-29-27-115,-13-17 319,1-11-23,8-17-332,-11 23-217,79-132-293,-76 128 55,0 1 1,0-1 0,1 1 0,-1 0 0,1 0-1,0 1 1,0-1 0,1 1 0,-1 0 0,8-2-1,-1 0-405,0 1-1,0 0 0,24-3 0,-35 7 662,0 0 0,0 0 0,0 0 0,-1 0 0,1 0-1,0 0 1,0 1 0,0-1 0,0 0 0,0 0 0,0 1 0,0-1 0,-1 1 0,1-1-1,0 1 1,0-1 0,-1 1 0,1-1 0,0 1 0,-1-1 0,1 1 0,0 0 0,-1 0-1,1-1 1,-1 1 0,1 0 0,-1 0 0,1 0 0,-1-1 0,0 1 0,1 0 0,-1 0-1,0 0 1,0 0 0,0 0 0,0 0 0,1 0 0,-2 1 0,1 43 1016,-1-33-848,1 1-32,0-1-1,0 1 0,1-1 0,1 1 1,0-1-1,4 13 0,-5-22-131,0 0-1,0 0 1,1 0-1,-1 0 1,1-1-1,-1 1 1,1 0 0,0 0-1,0-1 1,0 0-1,0 1 1,1-1-1,-1 0 1,1 0-1,-1 0 1,1 0 0,0-1-1,-1 1 1,1-1-1,0 1 1,0-1-1,0 0 1,0 0-1,1 0 1,-1-1-1,0 1 1,0-1 0,7 0-1,-4 0-105,0-1 0,0 0 0,0 0 0,0 0 0,0-1 0,-1 0 0,1 0 0,0 0 0,-1-1 0,1 0 0,7-5-1,-6 2-657,1 1-1,-1-2 0,0 1 1,-1-1-1,1 0 1,9-14-1,-3 1-3247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6:32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92 12355,'-81'-83'4897,"94"84"-3041,5 1-712,9-4-311,4 2-193,0-6-520,1 3-480,-6 3-1025,-8 0-703</inkml:trace>
  <inkml:trace contextRef="#ctx0" brushRef="#br0" timeOffset="1">0 168 12019,'21'7'4417,"13"4"-3569,7-9-864,3 1-632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6:3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25 408 13931,'-1'0'403,"0"0"0,0 0-1,0 0 1,1 0 0,-1-1 0,0 1-1,0 0 1,0 0 0,0-1 0,1 1 0,-1 0-1,0-1 1,0 1 0,0-1 0,1 1 0,-1-1-1,0 1 1,1-1 0,-1 0 0,1 1-1,-2-2 1,-5-21 2467,9-31-3000,-1 46 808,-1 5-655,4-35 212,1-1 0,11-38 1,-12 64-222,0 1 1,1 0-1,0 0 1,1 0 0,0 0-1,1 1 1,0 0-1,1 0 1,17-18-1,-23 27-17,1 0 0,-1 0 0,0 0-1,1 0 1,-1 1 0,1-1-1,-1 1 1,1 0 0,0-1-1,0 1 1,-1 0 0,1 1-1,0-1 1,0 0 0,5 1-1,-7 0-6,1 0 0,-1 0 0,1 1 0,-1-1 0,1 0 0,-1 1-1,1-1 1,-1 1 0,1 0 0,-1 0 0,0-1 0,1 1-1,-1 0 1,0 0 0,0 0 0,0 0 0,0 0 0,0 1 0,0-1-1,0 0 1,0 0 0,0 1 0,0-1 0,-1 0 0,1 1-1,-1-1 1,1 1 0,-1-1 0,1 1 0,-1-1 0,0 1 0,1 2-1,-1 0-7,0 1-1,0-1 1,0 1-1,-1-1 1,0 0-1,1 1 1,-1-1-1,-1 0 1,1 0-1,-1 0 1,1 0-1,-1 0 1,0 0-1,-1 0 0,1 0 1,-1-1-1,1 1 1,-4 2-1,-8 9 143,0-2-1,-25 20 0,34-29-47,1-1 52,0 0 0,0 0 0,1 1 0,-1-1 0,1 1 0,-3 5 0,5-8-99,0 0-1,1 0 1,-1 0 0,1 0-1,0 0 1,-1 1 0,1-1 0,0 0-1,0 0 1,-1 0 0,1 0-1,0 1 1,0-1 0,0 0 0,1 0-1,-1 0 1,0 0 0,0 1-1,1-1 1,-1 0 0,0 0 0,1 0-1,-1 0 1,1 0 0,0 0-1,-1 0 1,1 0 0,0 0 0,-1 0-1,1 0 1,2 1 0,6 6-49,1 0 0,0-1 0,1 0 1,0 0-1,0-1 0,1 0 0,-1-1 0,1-1 1,0 0-1,15 3 0,11 1-816,0-2 1,42 2-1,-58-7 191,0-1-1,25-3 0,-40 3 567,-1-1 0,0 0-1,1 0 1,-1-1 0,0 0-1,0 0 1,0 0-1,0-1 1,-1 0 0,1 0-1,-1 0 1,6-5 0,-9 5 139,0 1 1,-1 0 0,1-1 0,-1 1 0,1-1 0,-1 1-1,0-1 1,0 0 0,0 1 0,0-1 0,-1 0 0,1 0 0,-1 1-1,0-1 1,0 0 0,0 0 0,0 0 0,0 0 0,-1 0-1,1 1 1,-1-1 0,1 0 0,-1 0 0,0 1 0,0-1 0,-2-2-1,-1-5 195,-1 1-1,0 0 0,-1 0 1,0 0-1,-11-13 0,-15-12-362,26 33-997,9 10-1005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6:3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62 238 12515,'-6'11'959,"-8"19"1696,17-22-1521,13-8-177,-11-2-790,0 1-1,0-1 1,0 0-1,0-1 1,0 1 0,-1-1-1,1 1 1,-1-1 0,0-1-1,0 1 1,6-6 0,-9 7-93,1 0 1,-1 0-1,0 0 1,0 0-1,0 0 1,0-1-1,0 1 1,0 0-1,0-1 1,-1 1-1,1 0 1,-1-1-1,1 1 1,-1-1-1,0 1 1,0-1-1,0 1 1,-1-1-1,1 1 1,0 0-1,-1-1 1,0 1 0,1 0-1,-1-1 1,0 1-1,0 0 1,-2-3-1,-5-8 382,-1 1-1,0 0 1,-1 0 0,-14-12 0,12 12-12,1 0 1,0-1-1,-14-21 1,24 33-433,1 1-1,-1-1 1,0 0 0,1 0 0,-1 0-1,1 0 1,0 0 0,-1 1-1,1-1 1,0 0 0,-1 0 0,1 0-1,0 0 1,0 0 0,0 0-1,0 0 1,0 0 0,0 0 0,0 0-1,0 0 1,0 0 0,1 0-1,-1 0 1,0 0 0,1 0 0,-1 1-1,0-1 1,1 0 0,-1 0-1,2-1 1,0 1-23,0-1-1,-1 1 1,1 0-1,0 0 1,0 0-1,1 1 1,-1-1-1,0 0 1,0 1-1,0-1 1,0 1-1,5 0 1,6-1-283,0 2-1,0 0 1,24 4 0,79 26-2993,31 7 30,-111-32 2975,-19-4 485,-1 0-1,1 1 0,-1 1 1,0 1-1,18 8 0,-32-13-102,0 1-1,-1 0 0,1 0 1,-1 0-1,1 0 1,-1 0-1,0 0 0,1 0 1,-1 1-1,0-1 0,0 0 1,0 1-1,0-1 1,0 1-1,0-1 0,0 1 1,0-1-1,0 1 1,-1 0-1,1-1 0,-1 1 1,1 3-1,-1-3 15,0 0 0,-1 0 0,1 1 0,-1-1 0,1 0 0,-1 0 0,0 0 0,0 0 0,0 0 0,0-1 0,0 1 0,0 0 0,0 0 0,-1-1 0,1 1 0,-1-1 0,1 1 0,-1-1 1,-3 3-1,-2 0 102,0 1 1,0-1 0,0 0 0,-1-1-1,1 0 1,-1 0 0,0-1 0,0 1-1,0-2 1,0 1 0,0-1 0,-1-1 0,1 1-1,0-1 1,-16-3 0,20 3-186,0-1-1,0 0 1,0 0 0,0 0-1,0 0 1,0-1 0,0 1 0,0-1-1,1 0 1,-1 0 0,1-1 0,-1 1-1,1-1 1,0 1 0,0-1-1,0 0 1,0 0 0,1-1 0,-1 1-1,1-1 1,0 1 0,0-1 0,0 0-1,0 1 1,1-1 0,-1 0-1,1 0 1,0 0 0,1 0 0,-1 0-1,0-1 1,1 1 0,0-4-1,0 6-107,0 0 0,1-1 0,-1 1 0,0 0 0,1 0 0,-1 0-1,1-1 1,0 1 0,0 0 0,0 0 0,0 0 0,0 0 0,0 1-1,0-1 1,1 0 0,-1 0 0,1 1 0,-1-1 0,1 1 0,0-1-1,-1 1 1,1 0 0,0-1 0,0 1 0,0 0 0,3-1-1,0 0-230,0 1-1,0 0 0,0 0 0,-1 0 0,1 0 0,0 1 1,0 0-1,0 0 0,0 0 0,0 0 0,7 2 0,33 12-2229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6:3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42 275 14723,'-3'-2'557,"0"0"0,0-1-1,0 1 1,0-1 0,1 0 0,-1 0 0,1 0-1,-1 0 1,1 0 0,0-1 0,0 1-1,1-1 1,-1 1 0,1-1 0,0 0-1,-2-4 1,2 1-244,1 0-1,-1 1 0,1-1 1,0 0-1,1 1 1,-1-1-1,1 1 0,1-1 1,1-7-1,0 4-206,1 1-1,0-1 1,0 1-1,0 0 1,1 0 0,1 1-1,0-1 1,0 1-1,0 1 1,1-1 0,0 1-1,13-10 1,-14 13-80,0 1 1,0 0-1,0 1 0,0-1 1,0 1-1,1 1 1,7-2-1,-13 2-25,0 1 0,1 0 0,-1-1 0,1 1 0,-1 0-1,0 0 1,1 0 0,-1 0 0,1 0 0,-1 0 0,0 0 0,1 0 0,-1 1-1,1-1 1,-1 1 0,0-1 0,1 1 0,-1-1 0,0 1 0,0 0 0,1-1 0,-1 1-1,0 0 1,0 0 0,0 0 0,0 0 0,0 0 0,0 0 0,0 0 0,-1 0 0,1 1-1,0-1 1,-1 0 0,1 0 0,0 1 0,-1-1 0,0 0 0,1 1 0,-1 1 0,0 1-11,-1 0 1,0 0 0,-1 0 0,1-1 0,-1 1 0,1 0 0,-1-1 0,0 1 0,-1-1 0,1 1 0,0-1 0,-1 0 0,0 0 0,0 0 0,-6 5 0,-12 15-88,13-11 74,5-9 13,0 1 1,0-1-1,0 1 1,1 0-1,0 0 1,0 0-1,0 0 1,0 1-1,1-1 1,-1 0-1,1 1 1,-1 6-1,2-10 10,0-1 0,0 0 0,1 1 0,-1-1-1,0 1 1,0-1 0,0 0 0,1 1 0,-1-1-1,0 0 1,1 1 0,-1-1 0,0 0 0,1 1-1,-1-1 1,0 0 0,1 0 0,-1 1 0,0-1-1,1 0 1,-1 0 0,1 0 0,-1 1 0,0-1 0,1 0-1,-1 0 1,1 0 0,-1 0 0,1 0 0,-1 0-1,1 0 1,16 0 12,-15 0-15,165-1-4136,-125-1 1321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6:3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56 244 12355,'-1'3'307,"-1"-1"-1,1 1 1,0-1 0,0 1 0,1 0 0,-1 0 0,1 0 0,-1-1 0,1 5-1,0-7-227,0 1-1,0 0 0,0 0 0,0-1 0,1 1 0,-1 0 1,0-1-1,0 1 0,1 0 0,-1-1 0,0 1 0,1 0 0,-1-1 1,1 1-1,-1-1 0,1 1 0,-1-1 0,1 1 0,-1-1 1,1 1-1,-1-1 0,1 0 0,0 1 0,0-1 0,5 2 147,0-1-1,0 0 1,0-1-1,0 0 1,0 0-1,0 0 1,0-1-1,7-1 0,-7 2 50,0-1 0,0 0 0,0-1 0,0 1 0,0-1 0,10-5 0,-15 6-214,0 1 1,0-1-1,0 0 1,0 1-1,0-1 0,0 0 1,0 0-1,0 0 1,0 0-1,0 1 0,0-1 1,-1-1-1,1 1 1,0 0-1,-1 0 0,1 0 1,0 0-1,-1 0 1,0 0-1,1-1 0,-1 1 1,0 0-1,1 0 1,-1-1-1,0 1 1,0 0-1,0 0 0,0-1 1,0 1-1,-1 0 1,1-1-1,0 1 0,0 0 1,-1 0-1,1 0 1,-1-1-1,0 0 0,-5-7 197,-1 0 0,0 0 0,0 0-1,-1 1 1,0 0 0,-1 1 0,0 0-1,-16-10 1,-26-23 453,45 33-616,0 1-1,0-1 0,1 0 1,0-1-1,-8-14 1,12 21-93,0 0-1,1 0 1,-1-1 0,0 1 0,1 0-1,-1 0 1,1-1 0,0 1 0,-1-1-1,1 1 1,0 0 0,0-1 0,0 1-1,0 0 1,0-1 0,0 1-1,0-1 1,0 1 0,1 0 0,-1-1-1,0 1 1,1 0 0,-1-1 0,1 1-1,0 0 1,-1 0 0,1-1 0,0 1-1,0 0 1,0 0 0,-1 0 0,1 0-1,0 0 1,1 0 0,-1 0-1,0 1 1,0-1 0,0 0 0,0 1-1,1-1 1,-1 0 0,0 1 0,1 0-1,-1-1 1,2 1 0,7-2-299,0 1 0,-1 1 0,1 0 0,0 0 0,-1 1 0,1 0 0,-1 1 0,1 0 0,-1 1 0,0-1 0,1 2 0,11 5 0,27 15-2146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6:34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39 276 14451,'-6'4'425,"3"-2"187,0 1-1,0-1 1,-1 0 0,1 1-1,-1-2 1,0 1-1,-4 1 1,9-12 1653,15-18-527,7-9-275,14-20 164,32-68 1,-67 119-1533,1-1 0,0 1 0,1 0 0,-1 0 0,7-8 0,-10 13-83,1-1-1,-1 1 1,1-1-1,-1 1 1,1-1 0,-1 1-1,1-1 1,0 1 0,-1 0-1,1-1 1,-1 1-1,1 0 1,0-1 0,-1 1-1,1 0 1,0 0 0,0 0-1,-1 0 1,1 0 0,0-1-1,-1 1 1,1 1-1,0-1 1,0 0 0,-1 0-1,1 0 1,0 0 0,-1 0-1,1 1 1,0-1-1,-1 0 1,1 0 0,0 1-1,-1-1 1,1 1 0,0-1-1,-1 0 1,1 1 0,-1-1-1,1 1 1,-1-1-1,1 1 1,-1 0 0,0-1-1,1 1 1,-1-1 0,0 1-1,1 0 1,-1-1 0,0 1-1,0 0 1,1 0-1,-1-1 1,0 2 0,4 10 25,-1 1 0,0-1 1,-1 1-1,0 0 0,-1 0 1,-1 0-1,-1 18 1,2 24-216,2-30-501,0 1 1,11 36-1,10 12-3913,-16-46 1867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6:3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14947,'15'0'5825,"16"0"-4232,11-1-225,12-1-496,4 2-432,9-1-1432,-1-1-816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5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50 11594,'-34'-34'4834,"34"34"-4711,0 0 0,-1 0 0,1 0 0,0-1 0,0 1 0,0 0 0,0 0 0,-1 0 0,1-1 0,0 1 1,0 0-1,0 0 0,0-1 0,0 1 0,0 0 0,-1 0 0,1-1 0,0 1 0,0 0 0,0 0 1,0-1-1,0 1 0,0 0 0,0-1 0,0 1 0,0 0 0,0 0 0,0-1 0,1 1 0,-1 0 1,0 0-1,0-1 0,0 1 0,0 0 0,0 0 0,0-1 0,1 1 0,-1 0 0,0 0 0,0 0 1,0-1-1,0 1 0,1 0 0,-1 0 0,0 0 0,0 0 0,1 0 0,-1-1 0,0 1 0,0 0 0,1 0 1,-1 0-1,0 0 0,0 0 0,1 0 0,-1 0 0,0 0 0,0 0 0,1 0 0,-1 0 0,0 0 1,1 0-1,-1 0 0,0 0 0,1 0 0,28-2 281,-19 2-165,0-1-187,21-1 129,53 4 1,-76-2-186,1 1 1,-1 1-1,1-1 0,-1 1 1,0 1-1,0-1 1,0 2-1,0-1 0,-1 1 1,1 0-1,-1 0 0,8 6 1,-14-9-15,0 0 0,0 0 0,0 0 1,-1 0-1,1 0 0,0 0 0,0 0 0,0 0 0,-1 1 1,1-1-1,-1 0 0,1 0 0,-1 0 0,1 1 1,-1-1-1,0 0 0,0 1 0,0-1 0,1 0 0,-1 1 1,-1-1-1,1 0 0,0 1 0,0 1 0,-1 0-8,0 0-1,-1 0 1,1-1-1,-1 1 0,1 0 1,-1 0-1,0-1 1,0 1-1,-4 3 1,-4 4 12,-1-1 0,0-1 1,-17 10-1,24-15-66,-1 0-1,0-1 0,0 0 1,0 0-1,0-1 0,-1 1 1,1-1-1,0 0 1,-1 0-1,1-1 0,0 1 1,-1-1-1,1-1 0,-1 1 1,1-1-1,-6-1 0,8 1-1526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6:35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39 251 15355,'-24'50'6778,"21"-72"-3562,0-21-1479,-1-9-345,-1-4-880,10 2-256,0 18-1088,7 5-648,-1 25-1617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6:3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12827,'16'79'4619,"-11"-71"1569,-3-33-4862,-1 8-1194,0 10-82,0-14 132,2-1 0,1 1 0,10-33 0,-14 53-181,0 1 1,0-1 0,0 1 0,1-1-1,-1 1 1,0-1 0,0 1 0,0-1-1,1 1 1,-1-1 0,0 1 0,0-1 0,1 1-1,-1-1 1,0 1 0,1-1 0,-1 1-1,1 0 1,-1-1 0,0 1 0,1 0-1,-1-1 1,1 1 0,-1 0 0,1 0 0,-1-1-1,1 1 1,0 0 0,-1 0 0,1 0-1,-1 0 1,1 0 0,-1 0 0,1 0 0,-1 0-1,1 0 1,-1 0 0,1 0 0,0 0-1,-1 0 1,1 0 0,-1 0 0,1 1-1,-1-1 1,1 0 0,-1 0 0,1 1 0,-1-1-1,1 0 1,-1 0 0,1 1 0,-1-1-1,0 1 1,1-1 0,-1 0 0,0 1-1,1-1 1,-1 1 0,0-1 0,1 1 0,-1 0-1,23 37 146,-19-32-114,2 7 25,-1-4-24,-1 0 0,1 0 0,1 0-1,0-1 1,0 1 0,0-1 0,1-1 0,1 1 0,-1-1 0,12 8 0,-18-14-14,0-1 1,0 1-1,1 0 1,-1-1-1,0 1 1,0-1-1,0 1 1,1-1-1,-1 1 1,0-1-1,0 0 0,1 0 1,-1 0-1,0 0 1,1 0-1,-1 0 1,0 0-1,0 0 1,1 0-1,-1-1 1,0 1-1,1 0 1,-1-1-1,0 1 1,0-1-1,2 0 1,-1-1 28,-1 0 0,1 0 0,-1 0 0,1 0 0,-1 0 0,0 0 0,0 0 0,1 0 0,-2-1 0,1 1 0,0 0 0,0-1 0,0-2 0,1-6 111,-1 0-1,0-1 1,-1 1-1,0 0 1,-2-16-1,-1 8-37,1 12-149,1-1 0,0 0 0,0 1 0,1-1 1,0 0-1,1-11 0,-1 17-100,1 0 0,-1 1 0,1-1 1,0 1-1,-1-1 0,1 0 0,0 1 1,0 0-1,0-1 0,0 1 0,0-1 0,1 1 1,-1 0-1,0 0 0,1 0 0,-1 0 1,0 0-1,1 0 0,-1 0 0,1 0 0,0 0 1,-1 1-1,1-1 0,0 1 0,-1-1 1,1 1-1,0 0 0,-1 0 0,1-1 0,0 1 1,0 0-1,-1 1 0,1-1 0,3 1 1,29 1-2648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6:3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22 13707,'-5'-3'810,"0"0"0,0 1 1,0-1-1,-1 1 0,1 0 0,-1 0 0,0 1 1,1 0-1,-1 0 0,0 0 0,-7 1 0,3 0-284,-1 0 0,0 2 0,1-1 0,-1 1 0,-15 6 0,3 1-288,0 0 0,1 2 1,1 1-1,-30 20 1,41-25-192,0 1 1,0 0 0,1 0 0,0 1 0,1 1 0,-11 13 0,17-20-64,0 0 1,0 0 0,0 0-1,0 1 1,1-1-1,-1 0 1,1 1 0,0-1-1,0 1 1,0-1 0,1 1-1,-1 0 1,1-1-1,0 1 1,0 0 0,0-1-1,0 1 1,1 0 0,-1-1-1,1 1 1,0-1-1,0 1 1,1-1 0,-1 1-1,1-1 1,1 4 0,0-3-51,0-1 0,0 1 0,0-1 0,0 0 0,0 0 0,1 0 0,-1 0 0,1-1 0,0 1 0,0-1 0,0 0 0,8 3 0,-3-2-126,0-1 0,0 0 0,0 0 0,0-1 0,17 0 0,1-2-284,0-1 0,0-1 1,34-10-1,10-4-99,63-14 471,-131 31 149,0-1-1,0 1 1,-1 0-1,1 0 1,0 0 0,0 0-1,0 0 1,0 1 0,-1 0-1,1-1 1,0 1-1,-1 0 1,1 0 0,3 2-1,-5-3-8,-1 1-1,1-1 0,-1 1 1,1-1-1,-1 1 0,1-1 1,-1 1-1,1-1 0,-1 1 1,0-1-1,1 1 1,-1 0-1,0-1 0,1 1 1,-1 0-1,0-1 0,0 1 1,0 0-1,0-1 0,1 1 1,-1 0-1,0-1 0,0 2 1,-1-1 26,1 1 1,-1 0 0,1-1-1,-1 1 1,0-1 0,0 1-1,1-1 1,-1 1 0,0-1-1,0 0 1,-1 1 0,1-1-1,-2 2 1,-1 0 29,1 0 1,-1-1-1,1 1 0,-1-1 0,0 1 0,0-1 1,0-1-1,0 1 0,0 0 0,0-1 0,0 0 1,-1 0-1,1 0 0,0-1 0,-1 0 0,1 1 1,-1-1-1,1-1 0,0 1 0,-1-1 1,1 1-1,0-1 0,-1-1 0,1 1 0,0 0 1,0-1-1,-6-4 0,4 3-86,1 0 1,-1 0-1,1-1 1,0 0-1,0 0 1,1-1-1,-1 1 1,1-1-1,0 0 1,0 0-1,1 0 1,-1-1-1,1 1 0,0-1 1,1 0-1,-1 0 1,1 0-1,-2-11 1,3 15-79,1 0-1,0 0 1,0 1 0,-1-1 0,1 0 0,0 0 0,0 0 0,1 1 0,-1-1 0,0 0-1,1 0 1,-1 0 0,1 1 0,-1-1 0,1 0 0,0 1 0,0-1 0,-1 1 0,1-1-1,0 1 1,1-1 0,-1 1 0,0-1 0,0 1 0,1 0 0,-1 0 0,0 0-1,1 0 1,-1 0 0,1 0 0,0 0 0,-1 0 0,1 1 0,0-1 0,-1 0 0,1 1-1,0 0 1,0-1 0,-1 1 0,1 0 0,3 0 0,2 0-348,0 0 0,0 0 0,-1 1 0,1 0 0,0 0 0,-1 1 0,1-1 0,-1 2 0,12 4 0,17 14-2104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6:3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51 237 11626,'16'16'1176,"-3"-6"3156,-16-35-683,3 23-3549,-8-80 3443,0-2-677,-2 36 191,10 48-3030,1-1-1,-1 1 0,0 0 1,0 0-1,0 0 0,0 0 1,0-1-1,0 1 0,0 0 1,0 0-1,0 0 1,1 0-1,-1 0 0,0-1 1,0 1-1,0 0 0,0 0 1,0 0-1,1 0 0,-1 0 1,0 0-1,0 0 0,0 0 1,0 0-1,1 0 1,-1 0-1,0 0 0,0 0 1,0 0-1,0 0 0,1 0 1,-1 0-1,0 0 0,0 0 1,0 0-1,0 0 1,1 0-1,-1 0 0,0 0 1,0 0-1,0 0 0,0 0 1,1 0-1,14 6 201,20 16-290,86 70 83,-107-81 2,36 29-6,-47-37-17,-1-1 0,1 1 1,-1-1-1,0 1 0,0 0 0,0 0 0,-1 0 0,1 0 0,-1 0 1,1 0-1,-1 1 0,0-1 0,0 0 0,-1 1 0,1 3 0,-1-5 1,0 0-1,0-1 1,0 1-1,0 0 1,-1-1-1,1 1 1,0 0-1,-1-1 1,0 1-1,1-1 1,-1 1-1,0-1 1,0 1-1,0-1 1,0 1-1,0-1 1,0 0-1,0 0 1,0 1-1,-2 0 1,-30 16-12,25-15 12,-19 7-15,0-1-1,-1-1 1,0-1 0,-46 4 0,68-10-62,-1-1 0,1 1 0,0-1 0,-1 0 0,1-1 0,0 1 0,-1-1 0,1 0 0,-11-4 0,17 4 48,-1 1-1,1 0 0,0 0 0,-1 0 1,1-1-1,0 1 0,0 0 0,-1 0 1,1-1-1,0 1 0,0 0 1,-1-1-1,1 1 0,0 0 0,0-1 1,0 1-1,0 0 0,-1-1 1,1 1-1,0 0 0,0-1 0,0 1 1,0 0-1,0-1 0,0 1 0,0-1 1,0 1-1,0 0 0,0-1 1,0 1-1,0 0 0,0-1 0,1 1 1,-1-1-1,0 1 0,0 0 0,0-1 1,0 1-1,1 0 0,-1-1 1,0 1-1,0 0 0,0 0 0,1-1 1,13-12-980,-1 5 322,1 1-1,-1 0 0,2 1 0,-1 1 0,24-6 1,-6 3-1091,54-5-1,-64 11 1202,0 0-1,1 2 0,-1 0 0,1 1 0,-1 2 1,0 0-1,28 8 0,-27-1 8636,-23-10-7929,-2-34 4095,1-13-3634,-1 21-610,2 0-1,0 0 1,8-47 0,-8 71-101,0 1-1,0 0 1,0-1-1,1 1 0,-1-1 1,0 1-1,1-1 1,0 1-1,-1 0 1,1-1-1,0 1 0,-1 0 1,1 0-1,0 0 1,0-1-1,0 1 1,0 0-1,0 0 0,0 0 1,0 1-1,1-1 1,-1 0-1,0 0 1,0 0-1,1 1 0,-1-1 1,0 1-1,1-1 1,-1 1-1,1 0 1,1-1-1,16 0-3125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6:3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 13675,'18'-4'3259,"-18"4"-3227,0 0 0,1 0 0,-1 0 0,0 0 0,0 0 0,0 0 0,0 0 0,0 0 0,0 0 0,0 0 0,0 0 0,0 0 0,1 0 0,-1 0 0,0 0 0,0 1 0,0-1 0,0 0 0,0 0 0,0 0 0,0 0 0,0 0 0,0 0 0,0 0 0,0 0 0,0 0 0,0 0 0,0 1 0,0-1 0,0 0 0,1 0 0,-1 0 0,0 0 0,0 0 0,0 0 0,0 0 0,0 0 0,0 1 0,0-1 0,-1 0 0,1 0 0,0 0 0,0 0 0,0 0 0,0 0 0,0 0 0,0 0 0,0 0 0,0 1 0,0-1 0,0 0 0,0 0 0,0 0 0,0 0 0,0 0 0,0 0 0,0 0 0,-1 0 0,1 0 0,0 0 0,0 0 0,0 0 0,0 0 0,0 0 0,-30 25 1966,-3 2-612,29-22-1218,0-1-1,0 1 1,1-1-1,0 1 1,0 0-1,0 0 1,1 1-1,0-1 1,0 0-1,0 1 1,0-1-1,1 1 0,0 0 1,0 0-1,1-1 1,0 9-1,0-11-135,0-1 0,0 1-1,1-1 1,0 1 0,-1-1-1,1 1 1,0-1 0,0 1-1,0-1 1,1 0 0,-1 0-1,1 1 1,-1-1 0,1 0-1,3 3 1,-2-3-29,-1 0 0,1 0 0,0-1-1,0 1 1,0-1 0,0 0 0,1 1 0,-1-1 0,0-1 0,0 1-1,1 0 1,-1-1 0,0 0 0,1 0 0,3 0 0,10-1-32,0 0 0,0-2 1,0 0-1,-1 0 0,1-2 1,18-7-1,-27 9-11,0-1 1,0 0-1,0 0 0,0-1 0,-1 0 0,0 0 1,0-1-1,0 0 0,0 0 0,-1 0 0,0-1 1,-1 0-1,7-11 0,-4 1 13,-6 13 34,-4 9-2,1-3-5,1 0-1,-1-1 0,1 1 0,0-1 1,-1 1-1,1 0 0,0-1 0,0 1 0,0 0 1,0-1-1,0 1 0,1-1 0,0 4 1,0 2 0,0 6 2,0-8-2,-1 0 0,0-1 1,1 1-1,0 0 1,0 0-1,1 0 1,-1-1-1,1 1 0,0 0 1,0-1-1,1 0 1,-1 1-1,7 6 1,-2-4-49,0-1 1,1 0-1,0 0 0,0-1 1,0 0-1,1 0 1,-1-1-1,1 0 1,13 4-1,-19-6-158,1-1 1,0 0-1,0 0 1,1 0-1,-1 0 1,0-1-1,0 1 1,0-1-1,0 0 0,0 0 1,1-1-1,-1 1 1,0-1-1,0 0 1,0 0-1,0 0 1,0-1-1,0 0 0,-1 1 1,1-1-1,0 0 1,-1-1-1,1 1 1,4-5-1,0-7-1718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6:3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95 11618,'-29'-94'5122,"58"97"-2682,10 0-1160,-6-1-31,2 1-577,-15-3-216,-6 0-568,3 2-432,-14 1-985,2 5-327</inkml:trace>
  <inkml:trace contextRef="#ctx0" brushRef="#br0" timeOffset="1">0 147 11650,'0'5'4417,"13"5"-3184,5-2-177,10-8-416,6 0-160,5-5-784,2 0-552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6:3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180 121 11242,'18'-30'2630,"17"-38"0,-35 68-2548,0-1 0,1 1 0,-1-1-1,0 1 1,1-1 0,-1 0 0,0 1-1,0-1 1,1 1 0,-1-1 0,0 1 0,0-1-1,0 0 1,0 1 0,0-1 0,0 1 0,0-1-1,0 1 1,0-1 0,0 0 0,0 1-1,0-1 1,0 1 0,-1-1 0,1 0 0,0 1-1,0-1 1,-1 1 0,1-1 0,0 1 0,-1-1-1,1 1 1,0 0 0,-1-1 0,1 1 0,-1-1-1,1 1 1,-1 0 0,1-1 0,-1 1-1,1 0 1,-1-1 0,1 1 0,-1 0 0,1 0-1,-1 0 1,0-1 0,1 1 0,-2 0 0,-28 6 2216,27-6-2118,-10 5 344,1 0 0,0 0 0,0 1-1,1 1 1,-1-1 0,1 2 0,1 0-1,-17 15 1,20-16-330,0 0 1,1 0-1,0 0 0,0 1 1,1-1-1,0 1 0,1 1 0,-1-1 1,1 1-1,1 0 0,0-1 0,0 2 1,-2 11-1,5-17-176,0-1 0,0 0 1,0 0-1,0 0 0,1 0 1,-1 0-1,1 0 0,0 0 0,0 0 1,0 0-1,0 0 0,1 0 1,-1-1-1,1 1 0,-1 0 1,1-1-1,0 0 0,0 1 0,0-1 1,1 0-1,-1 0 0,0 0 1,1 0-1,-1 0 0,1-1 0,0 1 1,0-1-1,3 2 0,3 1-11,1-1 0,-1 0-1,1 0 1,0-1 0,0 0 0,0 0-1,15-1 1,-11-1-244,1-1-1,-1-1 1,1 0 0,-1-1 0,0-1-1,0 0 1,0 0 0,0-2 0,-1 0-1,0 0 1,21-14 0,-32 18-36,14-12-1397,-12 2-2693,-6 7 1472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7:51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65 11298,'94'-15'4141,"-93"15"-4024,1 0 1,0-1-1,-1 1 0,1 0 0,0 1 0,-1-1 0,1 0 0,-1 0 0,1 1 1,-1-1-1,1 1 0,0-1 0,-1 1 0,0 0 0,1-1 0,-1 1 0,1 0 1,-1 0-1,0 0 0,0 0 0,1 0 0,-1 1 0,0-1 0,0 0 0,0 0 1,0 1-1,-1-1 0,1 0 0,0 1 0,0-1 0,-1 1 0,1-1 0,-1 1 0,1 0 1,-1-1-1,0 1 0,0-1 0,0 1 0,0 0 0,0-1 0,0 1 0,0 0 1,0-1-1,0 1 0,-1-1 0,1 1 0,-1-1 0,1 1 0,-1-1 0,-1 3 1,-1 1 217,-1 0 1,0 0-1,0 0 1,0 0 0,-1-1-1,0 1 1,0-1 0,0 0-1,0-1 1,-11 7 0,0-2 414,0-1 0,-30 10 0,41-16-621,0 1 0,0-1 0,0 0-1,0-1 1,0 1 0,0-1 0,0 0-1,-1 0 1,1 0 0,0-1 0,0 0 0,0 0-1,-6-2 1,9 2-90,-1 0-1,0-1 1,1 1-1,-1-1 1,1 0-1,0 1 0,0-1 1,-1 0-1,1 0 1,0 0-1,1-1 1,-1 1-1,0 0 1,1-1-1,-1 1 1,1-1-1,0 0 1,0 1-1,0-1 0,0 0 1,0 0-1,0 1 1,1-1-1,-1-3 1,1 0-36,0 1 1,0 0 0,0 0-1,0 0 1,1 0-1,0 0 1,0 0-1,0 0 1,1 1 0,0-1-1,0 0 1,0 0-1,0 1 1,1 0 0,0-1-1,0 1 1,0 0-1,0 0 1,0 1 0,1-1-1,0 1 1,0-1-1,7-3 1,-6 4-158,0 0 1,0 0-1,0 0 1,1 1 0,-1 0-1,1 0 1,-1 1-1,1 0 1,0 0-1,-1 0 1,1 0-1,0 1 1,0 0-1,0 0 1,-1 1-1,1-1 1,0 1-1,0 1 1,-1-1 0,11 5-1,22 15-2320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7:5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10810,'28'32'3849,"-2"-43"-3473,-3 1-56,-12-1-152,-3 6-120,-8 3-400,-6-6-1128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7:5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23 284 10946,'-3'2'350,"1"1"0,0-1 0,-1 1 0,1-1 0,0 1 0,1 0 0,-1 0 0,0 0 0,-1 6 0,3-9-295,0 1 1,0 0 0,0-1 0,0 1-1,0-1 1,0 1 0,0-1 0,0 1 0,1-1-1,-1 1 1,0-1 0,0 1 0,1-1-1,-1 1 1,0-1 0,0 0 0,1 1-1,-1-1 1,1 1 0,-1-1 0,0 0 0,1 1-1,21 8 755,-13-7-644,0 0 1,0 0-1,0-1 0,0 0 1,0-1-1,0 0 0,0 0 0,0-1 1,0 0-1,0-1 0,-1 0 1,1 0-1,0-1 0,-1 0 0,1 0 1,-1-1-1,0 0 0,8-6 1,-15 9-116,0 0 0,0 0 0,0 0 0,0 1 0,0-1 0,-1 0 0,1 0 0,0 0 0,0-1 0,-1 1 0,1 0 0,-1 0 0,1 0 0,-1 0 0,0-1 0,1 1 0,-1 0 0,0 0 0,0-1 0,0 1 0,0 0 0,0 0 0,0-1 0,0 1 0,0 0 0,-1 0 0,1 0 0,0-1 0,-1 1 0,1 0 0,-1 0 0,1 0 0,-1 0 0,0 0 0,1 0 0,-1 0 0,0 0 0,0 0 0,0 0 0,-1-1 0,-5-5 308,0 0 1,0 0-1,-15-10 1,21 16-330,-30-23 1070,-55-57 0,82 77-1073,1 0 0,0 0 0,0 0-1,0 0 1,1 0 0,-1-1 0,1 1-1,0-1 1,0 1 0,0-1 0,1 0-1,0 0 1,-1-8 0,2 11-29,0 0 1,0 0 0,0 0-1,0 0 1,1 0 0,-1 0-1,1 0 1,0 0 0,-1 0-1,1 0 1,0 1-1,0-1 1,0 0 0,0 0-1,1 1 1,-1-1 0,0 1-1,1-1 1,-1 1 0,1-1-1,-1 1 1,1 0-1,0 0 1,0 0 0,-1 0-1,1 0 1,0 0 0,0 0-1,0 1 1,0-1 0,0 1-1,0-1 1,0 1 0,0 0-1,3 0 1,6-1-224,0 0-1,-1 1 1,1 1 0,0-1 0,-1 2-1,1 0 1,-1 0 0,0 1 0,0 0-1,16 7 1,15 12-1891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5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57 153 11386,'-41'10'4769,"38"-25"-2176,3 1-785,0-8-455,-5 0-105,0 1-688,2-1-248,3 8-456,3-1-520,12 5-1160,-4 2-17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7:5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12451,'52'-25'4841,"-67"50"-3465,15 9-136,-9 1-31,0 0-137,9-6-200,0-6-376,9-9-168,-3-6-240,20-1-40,0-9-56,5 2-104,1-3-464,-4-4-304,-10-7-801,-5-6-303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7:5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14675,'29'-108'5649,"5"105"-4376,0 3-289,-14 0-672,2 3-200,-2-3-656,-6 0-688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7:53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12979,'-26'64'4681,"67"-64"-3793,6-2-1168,-2-3-288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7:53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35 232 8834,'-23'33'2297,"12"-17"5003,27-61-5167,36-67 0,-15 35-2016,-35 72-108,0 0 0,1 0 0,-1 0 0,1 1 0,0-1-1,1 1 1,3-5 0,-6 9-5,-1-1 0,1 1 0,-1 0 0,1-1 0,-1 1 0,1 0 0,-1-1 0,1 1 0,-1 0 0,1 0 0,-1-1 0,1 1 0,-1 0 0,1 0 0,0 0 0,-1 0 0,1 0 0,-1 0 0,1 0 0,0 0 0,-1 0 0,1 0 0,-1 0 0,2 1-1,-1-1 4,0 1 0,0 0-1,0 0 1,0 0-1,0 0 1,0 0-1,-1 0 1,1 0-1,0 0 1,0 1-1,-1-1 1,1 0-1,-1 0 1,1 0-1,-1 3 1,9 25 118,-8-21-93,1 0 0,1 0 1,-1 0-1,1 0 0,0-1 0,1 1 1,0-1-1,0 0 0,0 0 0,1 0 1,10 11-1,-14-18-23,0 1 0,0 0 0,0-1-1,0 1 1,0-1 0,0 0 0,0 1 0,0-1-1,0 0 1,0 0 0,0 1 0,0-1 0,0 0 0,0 0-1,0 0 1,0 0 0,0 0 0,0 0 0,0-1-1,0 1 1,0 0 0,0 0 0,0-1 0,0 1 0,0-1-1,0 1 1,0-1 0,1 0 0,25-24 136,-14 11-79,-8 10-55,3-1 6,-1-1 0,0 0 0,-1-1 0,11-13 0,10-6 26,-26 27-46,-1-1 1,1 0 0,0 0 0,-1 1 0,1-1 0,0 0 0,-1 1 0,1-1 0,0 1 0,-1-1 0,1 1 0,-1-1 0,1 1 0,-1-1 0,1 1 0,-1 0 0,1-1 0,-1 1 0,1-1 0,-1 1 0,0 1 0,1-2 1,1 7-2,1 0 0,-1 0 0,0 1 0,0-1 0,-1 1 0,0-1 0,0 13 0,5 25-9,-3-35 10,0 0 1,1 0-1,0 0 0,0 0 1,1-1-1,9 14 0,-13-23 13,-1 0-1,0 0 1,0 0 0,0 1-1,0-1 1,0 0 0,0 0-1,1 0 1,-1 0 0,0 0-1,0 1 1,0-1 0,0 0-1,1 0 1,-1 0 0,0 0-1,0 0 1,0 0 0,0 0 0,1 0-1,-1 0 1,0 0 0,0 0-1,0 0 1,1 0 0,-1 0-1,0 0 1,0 0 0,0 0-1,1 0 1,-1 0 0,0 0-1,0 0 1,0 0 0,1 0-1,-1 0 1,0 0 0,0 0-1,0-1 1,0 1 0,1 0-1,-1 0 1,0 0 0,0 0-1,0 0 1,0-1 0,0 1-1,0 0 1,1 0 0,-1 0-1,0 0 1,0-1 0,9-15 268,0-1-38,6-5-19,17-33 1,-19 31 87,26-37-1,-36 57-234,0 1 1,1-1-1,-1 1 1,0 0-1,1 0 1,7-4-1,-10 6-56,-1 1 0,1-1-1,0 1 1,-1 0 0,1-1 0,0 1 0,-1 0-1,1-1 1,0 1 0,0 0 0,0 0 0,-1 0-1,1 0 1,0 0 0,0 0 0,-1 0 0,1 0-1,0 0 1,0 0 0,0 0 0,-1 0 0,1 0-1,0 1 1,0-1 0,-1 0 0,1 1-1,0-1 1,-1 0 0,1 1 0,0-1 0,-1 1-1,1-1 1,-1 1 0,1 0 0,0-1 0,-1 1-1,0-1 1,1 1 0,-1 0 0,1-1 0,-1 1-1,1 1 1,9 29-255,-1 0 1,-1 1-1,4 41 0,-9-53-1136,3 5-1187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7:5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64 221 16315,'-63'-39'6106,"100"39"-4986,12 0-320,-7-3-920,-1 1-808</inkml:trace>
  <inkml:trace contextRef="#ctx0" brushRef="#br0" timeOffset="1">316 205 15355,'0'0'5946,"7"3"-4242,2-3-704,1-3-208,5-7-336,43-55-168,-43 33-760,0-1-560,-14-3-1256,4 7-561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7:5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16051,'0'-1'6226,"44"-11"-4754,91 1-232,-85 8-824,9 3-216,-22-4-576,-3 1-696,-11 3-928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7:54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 9938,'0'-1'4705,"-2"-4"-1704,17 1-1137,0 4-7,7 0-217,3 0-232,-7 0-616,9-3-320,-2 3-528,-3-1-440,-12-8-1272,10 9-897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7:5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71 12315,'117'-7'5025,"-109"25"-3265,-3 7-72,-12 4-7,-11-3-33,-11-3-136,-15-7-415,8-11-137,4-12-432,11-9-120,13-20-208,8-1-264,19-7-448,6 7-376,15 15-640,4 16-241,-8 12-303,1 12-25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7:5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12075,'33'49'4437,"-26"-63"-83,6-33-2035,-11 43-2038,2-12 4,1 1-1,0 0 1,1 0-1,1 0 1,1 1-1,15-24 1,-20 34-283,1 0 0,-1 0 0,1 0 0,0 0 0,0 0 0,0 1 0,0 0 0,1 0 0,-1 0 1,1 0-1,0 1 0,0-1 0,0 1 0,0 1 0,0-1 0,0 1 0,1 0 0,-1 0 0,0 0 0,1 1 0,-1 0 0,11 0 0,-15 0-6,0 0-1,-1 1 1,1-1-1,0 0 0,0 0 1,0 0-1,0 1 0,-1-1 1,1 0-1,0 1 1,0-1-1,-1 1 0,1-1 1,0 0-1,-1 1 0,1 0 1,0-1-1,-1 1 1,1-1-1,-1 1 0,1 0 1,-1-1-1,1 1 0,-1 0 1,0 0-1,1-1 1,-1 1-1,0 0 0,0 0 1,1 0-1,-1 0 1,0-1-1,0 1 0,0 0 1,0 0-1,0 0 0,0 0 1,0-1-1,0 1 1,0 0-1,-1 0 0,1 1 1,-15 33-183,15-35 180,-5 7-48,0-1 1,0 1-1,0-1 0,0 0 0,-1-1 0,0 0 0,0 0 0,-1 0 0,-12 7 1,-8 2-125,-34 14 0,52-25 164,-17 5 22,19-5 101,30 2 44,32 3-25,189 39-4263,-229-44 3633,0 0 1,0-2 0,0 1 0,0-2-1,0 0 1,0 0 0,15-4 0,-28 4 1084,23-1-107,0 2 0,33 4-1,-17-1 307,-30-3-537,-8-1-109,0 0 0,-1 0 0,1 0 0,0 0 0,-1 0 0,1 1 0,0-1 0,-1 1 0,1 0 0,-1 0 0,1 0 0,-1 0 0,0 0 0,1 1 0,2 1 0,-5-2-73,1 0 1,-1-1-1,0 1 0,0 0 0,0-1 0,0 1 1,0 0-1,0-1 0,0 1 0,0 0 0,0-1 1,0 1-1,0 0 0,0-1 0,0 1 0,0 0 1,-1-1-1,1 1 0,0 0 0,0-1 0,-1 1 0,1-1 1,-1 1-1,1-1 0,0 1 0,-1-1 0,1 1 1,-1-1-1,1 1 0,-1-1 0,0 1 0,1-1 1,-1 0-1,1 1 0,-2-1 0,-22 14 1139,16-13-929,0 1 0,-1-1 0,1-1 1,-1 0-1,1 0 0,0 0 1,-1-1-1,1 0 0,0-1 0,-1 0 1,1 0-1,-13-6 0,17 6-167,-1 0 1,1 0-1,0 0 1,0-1-1,0 0 0,1 0 1,-1 0-1,0 0 0,1 0 1,-5-7-1,6 7-73,1 1-1,-1-1 0,1 1 1,0-1-1,0 0 1,0 1-1,1-1 1,-1 0-1,0 0 1,1 1-1,0-1 1,0 0-1,0 0 1,0 0-1,0 0 1,0 1-1,1-1 1,-1 0-1,2-3 0,-1 3-21,1-1-1,-1 1 1,1 0-1,-1 0 1,1-1-1,0 1 0,0 0 1,1 0-1,-1 1 1,0-1-1,1 0 1,0 1-1,0 0 0,0-1 1,0 1-1,0 0 1,0 1-1,0-1 1,1 0-1,-1 1 0,0 0 1,1 0-1,0 0 1,-1 0-1,1 0 1,-1 1-1,1 0 0,0 0 1,4 0-1,-3 0-161,0 0-1,0 1 0,0 0 1,0 0-1,0 0 1,0 0-1,0 1 0,0 0 1,0 0-1,-1 0 1,1 1-1,-1 0 0,0-1 1,0 2-1,0-1 1,0 0-1,0 1 0,-1-1 1,1 1-1,4 7 1,-1 2-1597,0-4 1450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3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19 172 10034,'-2'3'292,"0"-1"-1,0 0 0,0 1 1,0-1-1,0 1 1,0-1-1,1 1 0,0 0 1,-2 3-1,3-6-247,0 0 0,0 1 0,0-1 0,1 0 0,-1 1 0,0-1 0,0 0 0,0 0 0,0 1 0,0-1 0,0 0 0,0 0 0,1 1 0,-1-1-1,0 0 1,0 0 0,0 1 0,1-1 0,-1 0 0,0 0 0,0 0 0,1 0 0,-1 1 0,0-1 0,0 0 0,1 0 0,-1 0 0,0 0 0,1 0 0,-1 0 0,0 0 0,0 0 0,1 0 0,-1 1 0,0-1 0,1-1 0,-1 1 0,0 0-1,1 0 1,-1 0 0,0 0 0,0 0 0,1 0 0,-1 0 0,0 0 0,1 0 0,-1-1 0,11-2 347,-1-1 0,1 0 0,-1 0 0,12-8 0,-8 4-92,-1 0 0,0-1-1,-1-1 1,16-15 0,-23 20-214,0 0 1,0 0-1,-1 0 1,0-1 0,0 0-1,0 1 1,-1-1-1,0-1 1,0 1-1,-1 0 1,1-1-1,1-8 1,-4 14-62,0 0 1,0-1-1,1 1 1,-1 0-1,0 0 1,0 0-1,0-1 1,-1 1-1,1 0 1,0 0-1,0 0 1,-1-1-1,1 1 1,0 0-1,-1 0 1,1 0-1,-1 0 1,0 0-1,1 0 1,-1 0-1,0 0 1,0 0-1,1 0 1,-1 0-1,0 0 0,0 1 1,0-1-1,-2-1 1,1 1 4,0 1 1,0-1-1,0 1 0,0 0 1,0 0-1,0-1 1,0 1-1,0 1 0,0-1 1,0 0-1,0 0 0,0 1 1,0-1-1,0 1 1,0 0-1,0-1 0,1 1 1,-4 1-1,-3 4 23,-1 0 0,1 0 1,0 1-1,0 0 0,1 0 0,0 1 0,0 0 0,1 0 0,0 0 0,0 1 1,1 0-1,0 0 0,-5 14 0,5-11-1,0 1-1,1 0 1,1 0 0,0 1 0,0-1 0,1 1-1,1 0 1,1-1 0,1 26 0,-1-34-44,1-1 0,0 0 0,-1 0 0,1 1 0,1-1 0,-1 0 0,1 0 0,-1 0 0,1 0 0,0 0 0,1-1 0,-1 1 0,1 0 0,-1-1 0,1 0 0,0 0 0,0 0 0,0 0 0,1 0 0,-1 0 0,1-1 0,0 0 0,-1 0 0,1 0 1,0 0-1,0 0 0,0-1 0,1 0 0,-1 0 0,0 0 0,0 0 0,8 0 0,2-1-212,0 0 1,-1 0-1,1-2 0,-1 0 1,0 0-1,1-1 1,-1-1-1,0 0 0,-1-1 1,1 0-1,21-13 1,7-11-2126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5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27 233 9650,'-1'1'88,"-22"37"3445,21-32-1103,17-25 106,20-32-618,-2-2-1,27-60 0,-50 89-1647,-2 6 1053,-6 21-711,-1 13-292,-2 34-10,0-19-1145,1 1 0,8 59 0,2-65-1723,7-6-735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38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139 196 11618,'4'6'446,"-2"-2"-32,0 0 0,1 0 0,-1 0 1,1 0-1,0-1 0,0 1 0,6 4 0,-7-7-331,0 0 0,0 0 0,0 0 0,0 0 0,0-1 0,-1 1 0,1-1 0,1 0 0,-1 1 0,0-1 0,0 0 0,0 0 0,0 0 0,0 0 0,0-1-1,0 1 1,0 0 0,0-1 0,0 0 0,0 1 0,0-1 0,1-1 0,25-14 343,-28 15-406,1 1 1,0-1 0,-1 1 0,1 0 0,-1-1 0,1 0-1,-1 1 1,1-1 0,-1 1 0,1-1 0,-1 0 0,1 1-1,-1-1 1,1 0 0,-1 1 0,0-1 0,0 0 0,1 1-1,-1-1 1,0 0 0,0 0 0,0 0 0,0 1 0,0-1 0,0 0-1,0 0 1,0 1 0,0-1 0,0 0 0,0 0 0,-1 1-1,1-1 1,0 0 0,0 0 0,-1 1 0,1-1 0,-1 0-1,1 1 1,0-1 0,-1 0 0,1 1 0,-2-1 0,-9-7 165,-1 0 0,1 1 0,-2 1 0,1 0 0,-26-8 1,9 3-133,4 1-45,17 8-9,1 0-1,-1-1 0,1 0 1,0 0-1,-1-1 1,2 0-1,-1-1 1,0 1-1,1-1 0,0 0 1,-6-7-1,11 11-2,0 0 0,1 0 0,-1 0 1,0 0-1,1 0 0,-1 0 0,1 0 0,-1 0 0,1 0 0,-1 0 0,1 0 0,0 0 0,0 0 1,-1-1-1,1 1 0,0 0 0,0 0 0,0 0 0,0 0 0,0-1 0,1 1 0,-1 0 0,0 0 0,1 0 1,-1 0-1,1-2 0,0 1-4,1 0 0,-1 1 1,1-1-1,0 0 0,0 0 1,0 1-1,0-1 0,0 1 1,0 0-1,0 0 0,4-3 0,4 1-49,0-1 0,1 1 0,-1 0 0,19-1 0,-19 3-152,0 0 0,0 1-1,0 0 1,0 1-1,-1 0 1,17 5-1,8 5-1566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3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148 245 9098,'-19'24'2763,"-31"52"0,37-52-2080,1 0 0,-13 38 0,18-41-524,2 0 0,0 1-1,0 0 1,2 0 0,1 0-1,1 0 1,1 1 0,5 40-1,-2-47-129,1 0 1,1-1-1,0 0 0,1 0 0,1 0 1,0-1-1,1 0 0,1 0 0,0-1 1,0 0-1,2-1 0,-1 0 0,2 0 1,-1-1-1,2-1 0,-1 0 1,17 10-1,-8-7-7,1 0 0,0-1 0,1-2 1,0 0-1,1-1 0,0-2 0,0 0 0,1-2 1,0 0-1,30 1 0,-34-6-17,0-1 0,0-1 0,0-1 0,-1-1 0,1 0 0,-1-2 0,0 0 0,0-2 0,-1 0 0,0-1 0,0 0 0,30-23 0,-18 9-9,-1-1 0,-1-1 1,-2-2-1,0-1 0,-2-1 0,23-34 1,-30 37 11,-1 0 1,-2-2 0,0 1 0,-2-2-1,-1 0 1,-1 0 0,-2-1-1,11-60 1,-18 74-11,-1 0 1,0 0-1,-1 0 0,0 0 1,-1 0-1,-1 0 0,-1 1 1,0-1-1,-1 0 1,-1 1-1,0 0 0,-1 0 1,-1 1-1,0 0 0,-1 0 1,0 0-1,-1 1 0,-1 0 1,-13-13-1,13 16 2,0 1-1,0 0 1,-1 0 0,0 1-1,-1 1 1,0 0 0,0 0-1,0 1 1,-1 1-1,0 0 1,0 1 0,-1 0-1,1 1 1,-1 0 0,1 1-1,-1 1 1,0 0 0,0 1-1,0 1 1,1 0-1,-22 4 1,4 2 20,1 2 0,0 1-1,0 1 1,1 2 0,-29 17 0,2 3 28,-77 60 0,98-65-191,2 1 1,1 2-1,1 1 1,-30 42 0,-4 13-1105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41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305 173 11386,'-3'9'1249,"-1"-1"0,0 1-1,0-1 1,-1 0-1,-7 10 1,6-10-729,0-1-1,0-1 1,-1 1 0,0-1-1,-11 8 1,12-10-370,0-1-1,0 1 1,0-1-1,-1 0 0,1 0 1,-1-1-1,0 0 1,0 0-1,0-1 1,0 0-1,0 0 1,0 0-1,0-1 1,0 0-1,0 0 1,0-1-1,-10-2 1,13 2-99,0-1 1,-1 1 0,1-1 0,0 0 0,0 0 0,0 0 0,0-1 0,1 1 0,-1-1-1,1 0 1,-1 0 0,1 0 0,0 0 0,-4-7 0,3 4-23,0-1 0,1 1 0,-1-1-1,1 0 1,1 0 0,-1-1 0,1 1 0,-1-10 0,1 7-29,1 0 0,1 0-1,-1 0 1,2 1 0,-1-1 0,1 0 0,1 0 0,0 1 0,0-1-1,1 0 1,0 1 0,0 0 0,9-15 0,-10 21-10,-1 0 1,1 0 0,1 0-1,-1 0 1,0 0 0,1 1-1,-1-1 1,1 1-1,0 0 1,0-1 0,0 1-1,0 1 1,0-1-1,1 0 1,-1 1 0,0 0-1,8-2 1,-8 2-3,0 1 0,1 1 0,-1-1 0,1 0 0,-1 1 0,1-1 0,-1 1 0,0 0 0,0 0 0,1 0 0,-1 1 0,0-1 0,0 1 0,0 0 0,4 3 0,1 1-262,-1 1 1,0 0 0,0 1 0,0-1 0,-1 1 0,0 0 0,-1 1 0,1 0 0,-2 0 0,1 0 0,3 13 0,1 10-2096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42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7 120 13883,'1'-81'7346,"-8"281"-4130,7-155-3064,2-57-115,1 0 0,0 1 1,0 0-1,1 0 0,1 0 0,0 0 0,9-15 0,6-8-17,31-40-1,-50 72-27,41-45 2,-40 45-83,0 0-1,0 0 1,0 0-1,0 1 1,0-1-1,1 0 1,-1 1-1,0 0 1,1 0 0,-1 0-1,1 0 1,-1 0-1,1 0 1,0 0-1,-1 1 1,1 0 0,0-1-1,0 1 1,3 0-1,-5 1-8,0-1 0,0 1 0,0-1 0,0 1 0,-1-1 0,1 1 0,0-1 0,0 1 0,0 0 0,-1-1 0,1 1 0,0 0 0,-1 0 0,1-1 0,-1 1-1,1 0 1,-1 0 0,1 0 0,-1 0 0,0 0 0,1 0 0,-1 0 0,0 0 0,0 0 0,0 0 0,1 0 0,-1 1 0,-1 30-1505,0-28 1296,0 4 85,0-1 1,0 0-1,-1 1 1,0-1-1,-1 0 1,1 0-1,-1 0 1,-1-1-1,1 1 0,-6 6 1,6-8 417,-1-1-1,0 1 1,-1-1 0,1 1 0,-1-1-1,0-1 1,0 1 0,0-1 0,0 1-1,-1-2 1,1 1 0,-9 3 0,13-6-15,0 0 0,0 0 0,0 0 0,0 1 0,0-1 1,0 0-1,0 1 0,0-1 0,0 1 0,0-1 0,0 1 0,0 0 1,0-1-1,1 1 0,-1 0 0,0-1 0,0 1 0,1 0 0,-1 0 1,0 0-1,1 0 0,-1 0 0,1 0 0,-1 1 0,1-1-84,0 0-1,1 0 1,-1 0-1,0 0 1,1 0-1,-1 0 1,1 0 0,-1 0-1,1 0 1,0 0-1,-1 0 1,1-1-1,0 1 1,-1 0-1,1 0 1,0-1-1,0 1 1,0 0-1,1 0 1,6 4 83,0-1 1,0 1-1,0-2 1,13 5-1,2-1-599,1-2 0,0 0 0,1-1 0,46 0 0,-29-5-2169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4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33 290 10482,'-30'-2'2537,"28"3"-1536,6 1-164,4 0-455,1-1 0,0 0 0,0 0 0,13-1 1,8-2-193,0-1 1,0-2 0,0-1-1,0-1 1,-1-1 0,-1-2 0,1-1-1,27-16 1,-52 25-169,0 0 1,0-1-1,-1 1 0,1-1 0,6-6 1,-10 8-7,1 0 0,-1 1 0,1-1 1,-1 1-1,1-1 0,-1 0 0,0 1 1,1-1-1,-1 0 0,0 0 0,0 1 1,1-1-1,-1 0 0,0 0 1,0 0-1,0 1 0,0-1 0,0 0 1,0 0-1,0 1 0,0-1 0,0 0 1,0 0-1,-1 0 0,1 1 0,0-1 1,-1 0-1,1 1 0,0-1 0,-1 0 1,1 1-1,-1-1 0,1 0 0,-1 1 1,1-1-1,-1 1 0,1-1 0,-1 1 1,0-1-1,1 1 0,-1-1 0,0 1 1,1-1-1,-1 1 0,-1 0 0,-11-7 307,0 1 0,-1 0-1,0 1 1,-1 1 0,-20-4-1,20 5-102,0 0-1,0-2 0,0 1 0,1-2 1,-26-13-1,38 18-207,1 1-1,-1-1 1,1 0 0,0 0-1,-1 0 1,1 0 0,0-1 0,0 1-1,0 0 1,-1 0 0,1-1-1,1 1 1,-1-1 0,0 1 0,0-1-1,0 1 1,1-1 0,-1 0-1,0-2 1,1 2-28,1 1 0,-1-1 0,1 0 0,-1 0 0,1 0 0,-1 0 0,1 1 0,0-1 0,0 0 0,0 1 0,0-1 0,0 1-1,0-1 1,0 1 0,1-1 0,-1 1 0,1 0 0,-1 0 0,3-2 0,1 0-178,0-1-1,1 1 0,0 0 1,0 0-1,0 1 1,0 0-1,0 0 0,0 0 1,0 1-1,10-1 1,34 0-2192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4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13635,'68'-36'5657,"-76"47"-3552,-3 13-409,0 17-704,0 11-408,-2 0-376,4 0-72,7-18-488,4-7-304,4-9-696,5-12-385,2-12-487,0-13-1009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4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0 13499,'0'14'5369,"-7"21"-3689,5 8-327,-9 4-697,6 0-288,5-12-248,-6-7-184,6-10-768,0-14-449,0 0-703</inkml:trace>
  <inkml:trace contextRef="#ctx0" brushRef="#br0" timeOffset="1">1 175 14171,'17'7'5713,"24"4"-4000,5-2-289,6-4-872,-8-5-520,-5-5-1088,-1 5-625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4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55 12675,'-68'-45'5753,"90"41"-3137,13 2-951,3 2-265,0 0-856,-2 0-224,-8-1-168,-3-1-264,-6 2-784,-4 3-576,-11 7-4081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4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26 253 10746,'-5'18'2411,"4"-14"-629,2-6-122,10-64 3339,-12 27-4540,-2-1-1,-10-54 1,8 81-466,0 18-21,0 22-9,6-22 37,-1-1 0,0 0-1,1 0 1,0 0 0,-1 0 0,2 0-1,-1 0 1,0 0 0,1 0 0,0 0-1,0-1 1,0 1 0,0-1-1,1 1 1,-1-1 0,1 0 0,0 0-1,0 0 1,0 0 0,0 0 0,0-1-1,1 1 1,3 1 0,-2-2-9,-1-1 1,1 1 0,-1-1-1,1 0 1,-1-1 0,1 1-1,0-1 1,0 0 0,-1 0-1,1 0 1,0 0 0,0-1-1,-1 0 1,1 0 0,-1 0-1,1-1 1,-1 0 0,1 1 0,-1-2-1,6-3 1,0 1-12,-2-1 0,1 0 1,-1-1-1,0 0 0,0 0 0,0-1 1,-1 0-1,-1 0 0,1-1 0,-1 1 1,-1-1-1,0-1 0,0 1 1,4-12-1,-26 68 374,8-22-253,-13 50 0,21-69-101,0 0 1,0 0-1,0 1 0,1-1 0,0 0 1,0 1-1,1-1 0,0 0 1,0 0-1,0 0 0,1 1 0,0-1 1,4 9-1,-6-14-5,1 0 1,0 0-1,0 0 1,0 0 0,-1 0-1,1 0 1,0 0-1,0 0 1,0 0-1,0 0 1,1 0-1,-1-1 1,0 1-1,0-1 1,0 1-1,1 0 1,-1-1-1,0 0 1,0 1-1,1-1 1,-1 0-1,0 0 1,1 0-1,-1 0 1,0 0-1,1 0 1,-1 0-1,1 0 1,-1 0-1,0-1 1,0 1-1,1 0 1,-1-1 0,0 1-1,0-1 1,1 0-1,-1 1 1,0-1-1,0 0 1,0 0-1,1 0 1,8-6-158,-1-1 1,0 1-1,14-16 1,-16 15-44,1-1 28,15-14-340,-23 23 515,1-1 1,-1 1 0,1 0-1,-1-1 1,1 1 0,-1 0-1,1-1 1,-1 1-1,1 0 1,0 0 0,-1 0-1,1 0 1,-1-1 0,1 1-1,0 0 1,-1 0 0,1 0-1,-1 0 1,1 0 0,0 1-1,-1-1 1,1 0 0,-1 0-1,1 0 1,-1 0 0,1 1-1,0-1 1,-1 0 0,1 0-1,-1 1 1,1-1 0,-1 0-1,1 1 1,-1-1 0,0 1-1,1-1 1,-1 1 0,1-1-1,-1 1 1,0-1 0,0 1-1,1 0 1,2 5 55,0-1 1,1 0-1,-1 0 0,1 0 1,0-1-1,1 1 1,-1-1-1,1 0 0,0 0 1,0-1-1,0 1 1,0-1-1,1 0 0,-1 0 1,1-1-1,-1 0 1,1 0-1,0 0 1,0-1-1,0 1 0,0-2 1,0 1-1,1-1 1,-1 1-1,0-2 0,0 1 1,0-1-1,11-2 1,0 0-266,-1 0 1,0-1 0,0-1-1,-1 0 1,1-1 0,-1-1 0,-1-1-1,22-13 1,-29 11-1924,-2 2-1688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46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53 12427,'-41'-52'5313,"75"53"-2945,1 4-655,4-3-641,1-1-536,-13-2-664,4 1-304,-18 0-1152,-1 0-649</inkml:trace>
  <inkml:trace contextRef="#ctx0" brushRef="#br0" timeOffset="1">0 160 11883,'19'-6'4312,"32"-4"-3743,5-2-25,3 1-856,-3 7-1441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55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41 15075,'-82'-41'5425,"102"45"-4240,7-4-793,21 0-56,4 3-400,3-1-1521</inkml:trace>
  <inkml:trace contextRef="#ctx0" brushRef="#br0" timeOffset="1">460 26 9802,'-3'0'10362,"1"0"-9321,1 0-81,-1-1-240,1-1-424,-1 1-760,0-1-552,4-14-1785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4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10386,'9'83'3898,"-9"-83"-3840,0 0-1,0 0 0,0 1 0,0-1 1,0 0-1,0 0 0,0 1 0,0-1 1,0 0-1,0 1 0,0-1 0,0 0 1,0 0-1,0 1 0,0-1 0,0 0 1,0 0-1,1 1 0,-1-1 0,0 0 1,0 0-1,0 1 0,0-1 0,1 0 1,-1 0-1,0 0 0,0 1 0,1-1 1,-1 0-1,0 0 0,0 0 0,1 0 1,-1 0-1,0 0 0,0 1 0,1-1 1,-1 0-1,0 0 0,0 0 0,1 0 1,-1 0-1,9-11 1332,1-16 6,-1-8-444,-2 0 0,-2-1-1,1-54 1,-6 100-879,0 0 1,1 1 0,0-1 0,1 0 0,0 1-1,0-1 1,5 10 0,-6-18-67,0 1-1,0-1 1,0 0-1,0 0 1,1 0-1,-1 0 1,1 0-1,0 0 1,-1 0-1,1 0 1,0 0-1,0-1 1,0 1-1,0-1 1,0 1 0,0-1-1,1 0 1,-1 0-1,0 0 1,1 0-1,-1 0 1,1-1-1,-1 1 1,1-1-1,-1 0 1,1 1-1,-1-1 1,1 0-1,-1 0 1,1-1-1,-1 1 1,1-1 0,-1 1-1,1-1 1,2-1-1,5-1-6,0-2 0,-1 0 0,1 0 0,-1 0 0,0-1-1,0-1 1,-1 0 0,1 0 0,-2 0 0,1-1 0,9-12 0,-17 18-3,1 1 0,0 0 0,1-1 1,-1 1-1,0 0 0,0 0 0,1 0 1,-1 0-1,0 0 0,1 0 0,-1 0 1,3 0-1,-4 1 4,0 0 0,1 0 0,-1 0 0,1 0 0,-1 0 0,0 0 0,1 0 0,-1 0 0,0 0 0,1 0 0,-1 0 0,0 0 0,1 0 0,-1 1 0,0-1 0,1 0 0,-1 0 0,0 1 0,1-1 0,-1 0 0,0 0 0,0 1 0,1-1 0,-1 0 0,0 1 0,0-1 0,1 0 0,-1 1 0,0-1 1,0 0-1,0 1 0,0-1 0,2 6-11,-1 0 0,0 1 0,0-1 0,-1 0 0,1 7 1,0 7-184,-1-16 60,1 0 1,0 0-1,0-1 0,1 1 1,-1 0-1,1 0 1,-1-1-1,1 1 0,1-1 1,-1 1-1,0-1 0,1 0 1,3 4-1,22 10-1896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4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50 7746,'1'0'363,"0"1"0,0-1-1,-1 0 1,1 1 0,-1-1 0,1 0 0,0 1 0,-1-1 0,1 1 0,-1-1 0,1 1 0,-1-1 0,1 1 0,-1 0 0,1-1 0,-1 1 0,0-1 0,1 1 0,-1 0 0,0-1-1,0 1 1,1 0 0,-1-1 0,0 1 0,0 0 0,0 0 0,0 1 0,0-1-66,-1 1 0,1-1 0,-1 1 0,1-1 0,-1 0 0,0 1 0,1-1 0,-1 0 0,0 0 0,0 1 0,0-1 1,-2 2-1,-1 1 133,0-1 0,-1 1 1,0-1-1,1 0 1,-1 0-1,-8 3 1,9-5-270,0 0 1,0 0-1,-1-1 1,1 1-1,0-1 1,0 0-1,-1-1 1,1 1-1,0-1 1,0 1-1,0-1 1,0-1-1,-1 1 1,2 0-1,-1-1 1,0 0-1,0 0 1,-4-3-1,6 4-167,-1-1-1,1 0 0,-1 1 0,1-1 0,0 0 0,0 0 1,0-1-1,0 1 0,0 0 0,1 0 0,-1-1 1,0 1-1,1-1 0,0 0 0,0 1 0,0-1 1,0 0-1,0 0 0,0 0 0,1 0 0,0 1 0,-1-1 1,1 0-1,0 0 0,0 0 0,1 0 0,-1-3 1,1 5-58,-1-1 1,1 1 0,0-1 0,-1 1 0,1 0 0,0-1 0,0 1 0,-1 0 0,1 0 0,0 0 0,0 0-1,0 0 1,1 0 0,-1 0 0,0 0 0,0 0 0,1 0 0,-1 0 0,0 1 0,1-1 0,-1 1-1,0-1 1,1 1 0,-1-1 0,1 1 0,-1 0 0,1 0 0,-1 0 0,1 0 0,-1 0 0,1 0-1,-1 0 1,1 0 0,-1 0 0,1 1 0,-1-1 0,3 1 0,4 2-669,1 0 1,0 0-1,-1 0 0,15 9 1,4 5-1822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4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12635,'85'32'4515,"-85"-32"-4449,0 0-1,0 0 0,1 0 0,-1 0 0,0 0 0,0 1 1,0-1-1,1 0 0,-1 0 0,0 0 0,0 0 1,1 0-1,-1 0 0,0 0 0,0 0 0,1 0 0,-1 0 1,0 0-1,0 0 0,1-1 0,-1 1 0,0 0 1,0 0-1,0 0 0,1 0 0,-1 0 0,0 0 1,0 0-1,0-1 0,1 1 0,-1 0 0,0 0 0,0 0 1,0 0-1,0-1 0,1 1 0,-1 0 0,0 0 1,0-1-1,0 1 0,0 0 0,0 0 0,0 0 0,0-1 1,0 1-1,0 0 0,0 0 0,0-1 0,0 1 1,0 0-1,0 0 0,0-1 0,0 1 0,0 0 1,0 0-1,0-1 0,0 1 0,0 0 0,0 0 0,0 0 1,0-1-1,-1 1 0,1 0 0,0 0 0,0 0 1,0-1-1,-11-23 985,7 16-497,-1-6-129,1 1 0,1 0 0,0-1 0,-2-20 0,5 31-391,0-1 0,-1 0 0,1 0 0,1 0 0,-1 0 0,0 0 0,1 0 0,0 0 0,0 1 0,0-1 0,0 0 0,1 0 0,0 1 1,-1-1-1,1 1 0,0 0 0,1-1 0,-1 1 0,1 0 0,3-3 0,-5 5-50,0 0-1,0 0 1,0 0 0,0 0 0,1 1-1,-1-1 1,0 1 0,0-1 0,1 0-1,-1 1 1,0 0 0,1-1-1,-1 1 1,0 0 0,1 0 0,-1 0-1,0 0 1,1 0 0,-1 0 0,0 0-1,1 0 1,-1 1 0,1-1 0,-1 0-1,0 1 1,0-1 0,1 1 0,-1 0-1,0-1 1,0 1 0,0 0-1,1 0 1,-1-1 0,0 1 0,0 0-1,0 0 1,1 2 0,-1-1-7,0 0-1,0-1 1,0 1 0,0 0 0,0 0-1,0 0 1,0 0 0,0 0 0,-1 0 0,1 0-1,-1 0 1,0 1 0,0-1 0,0 0-1,0 0 1,0 0 0,0 0 0,0 1-1,-1-1 1,1 0 0,-1 0 0,1 0 0,-2 2-1,-3 3 100,0-1 1,0 0-1,-1 0 0,1-1 0,-1 0 0,-1 0 0,1 0 0,-1 0 0,0-1 1,0 0-1,-14 5 0,73-6-1705,-1 2 0,0 2 0,53 15-1,-16-3-742,-85-18 2356,4 0 136,0 1 0,0-1 0,0 0-1,1-1 1,-1 0 0,10-1 0,-17 0 41,1 1 1,-1-1-1,1 0 1,-1 1-1,1-1 1,-1 0-1,0 0 1,0 0-1,1 1 1,-1-1-1,0 0 1,0 0-1,0 0 1,0 0-1,0 1 1,0-1-1,0 0 1,0 0-1,0 0 1,0 0-1,0 1 1,-1-1-1,1 0 1,0 0-1,-1 0 1,1 1-1,-1-1 1,1 0-1,0 0 1,-2 0-1,-14-33 1935,14 30-1829,-68-114 688,65 104-2591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48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36 253 11266,'1'6'575,"0"0"0,0 0 0,1 0 0,-1 0 1,1 0-1,3 6 0,-4-12-534,-1 0 0,0 0 0,0 0 0,1 0 0,-1 0 0,0 0 0,0 0 0,0 0 1,1 0-1,-1-1 0,0 1 0,0 0 0,1 0 0,-1 0 0,0 0 0,0 0 0,0 0 0,1 0 1,-1-1-1,0 1 0,0 0 0,0 0 0,0 0 0,0 0 0,1-1 0,-1 1 0,0 0 1,0 0-1,0 0 0,0-1 0,0 1 0,0 0 0,0 0 0,0-1 0,0 1 0,0 0 0,0 0 1,1 0-1,-1-1 0,-1 1 0,1 0 0,0 0 0,0-1 0,0 1 0,0 0 0,6-36 1393,-4 21-1158,-1-1 0,0 1 0,-1-1 0,-1 0 0,0 1 0,-2-1 0,1 1 0,-2 0 1,0 0-1,-12-28 0,15 41-263,1 0-3,0 1-1,-1-1 0,1 1 1,-1-1-1,0 1 0,1 0 1,-1-1-1,0 1 1,0 0-1,0 0 0,0-1 1,0 1-1,0 0 0,0 0 1,0 0-1,0 0 1,-1 1-1,1-1 0,0 0 1,-1 0-1,1 1 1,-1-1-1,1 1 0,-3-1 1,4 1-7,0 0 1,-1 0 0,1 0 0,0 0 0,-1 1 0,1-1-1,0 0 1,-1 0 0,1 1 0,0-1 0,0 0-1,-1 0 1,1 1 0,0-1 0,0 0 0,-1 1-1,1-1 1,0 0 0,0 1 0,0-1 0,0 1 0,0-1-1,0 0 1,0 1 0,-1-1 0,1 0 0,0 1-1,0-1 1,0 1 0,0-1 0,1 0 0,-1 1-1,0 0 1,3 15 31,-3-13-21,2 4-12,0 0 0,1 0-1,-1 0 1,1 0-1,1 0 1,-1 0-1,1-1 1,1 0 0,-1 0-1,1 0 1,0 0-1,0-1 1,0 0-1,1 0 1,0 0 0,0 0-1,0-1 1,1 0-1,-1-1 1,1 0 0,0 0-1,0 0 1,10 2-1,-9-3-2,0 0-1,0 0 0,0-1 0,1 0 1,-1-1-1,0 0 0,0 0 1,0-1-1,1 0 0,-1 0 0,0-1 1,0 0-1,0-1 0,-1 1 0,1-1 1,-1-1-1,1 0 0,-1 0 1,0 0-1,0-1 0,7-6 0,-10 6 4,1 0 0,-1 0 1,0 0-1,0-1 0,-1 0 0,0 0 0,0 0 0,0 0 0,0 0 0,-1 0 0,0-1 0,-1 1 0,1-1 0,-1 1 0,0-1 0,-1-7 0,0 14-4,0 0 0,0 0 1,0 0-1,0 0 0,0 0 0,0 0 0,0 0 0,0 0 1,-1 0-1,1 0 0,0 0 0,0 0 0,0 0 0,0 0 1,0 0-1,0-1 0,0 1 0,0 0 0,0 0 0,0 0 1,0 0-1,-1 0 0,1 0 0,0 0 0,0 0 0,-2 20-79,-1 31-157,4-38 152,-1 6-170,2 0 1,5 29-1,-7-45 226,1 1 0,0 0 0,0-1 0,0 1 0,0-1 0,1 1 0,-1-1 1,1 0-1,0 0 0,0 0 0,0 0 0,1 0 0,-1 0 0,1 0 0,-1-1 0,1 1 0,0-1 0,0 0 0,5 3 0,-7-5 48,-1 1 0,1-1 0,-1 0 0,1 0 0,0 0 0,-1 0 0,1 0 0,0 1 0,-1-1 0,1 0 0,0-1 0,-1 1 0,1 0 0,-1 0 0,1 0 0,0 0 0,-1 0 0,1-1 0,-1 1 0,1 0 0,0-1 0,-1 1 0,1 0 1,-1-1-1,1 1 0,-1 0 0,1-1 0,-1 1 0,0-1 0,1 1 0,-1-1 0,1 1 0,-1-1 0,0 0 0,0 1 0,1-2 0,8-26 570,-5 16-320,9-25 371,60-140 2844,-73 176-3455,0 1 0,1-1 0,-1 0 1,0 1-1,0-1 0,1 1 0,-1-1 0,0 1 0,1-1 0,-1 1 0,1-1 0,-1 1 0,1-1 0,-1 1 0,1-1 0,-1 1 1,1 0-1,-1-1 0,1 1 0,-1 0 0,1-1 0,0 1 0,1 0 0,7 9 253,2 33-228,-9-34-19,23 128-2408,-13-99 243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4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26 14531,'-71'8'5697,"87"-11"-4128,8 1-377,20-2-624,3-3-520,14-2-1416,6 1-609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49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76 210 7354,'-68'17'3891,"67"-17"-3826,1 0 1,-1 0-1,1 0 0,0 0 0,-1 1 1,1-1-1,0 0 0,-1 0 0,1 0 0,0 1 1,0-1-1,-1 0 0,1 0 0,0 1 1,-1-1-1,1 0 0,0 1 0,0-1 1,0 0-1,-1 1 0,1-1 0,0 0 1,0 1-1,0-1 0,0 0 0,0 1 1,0-1-1,0 1 0,0-1 0,0 0 1,0 1-1,0-1 0,0 1 0,0-1 0,0 0 1,0 1-1,0-1 0,0 0 0,0 1 1,0-1-1,0 0 0,1 1 0,-1-1 1,0 0-1,0 1 0,0-1 0,1 0 1,-1 1-1,0-1 0,1 0 0,-1 0 1,0 1-1,0-1 0,1 0 0,21 13 1790,-11-10-1578,0 0 1,0-1 0,0 0 0,0-1 0,0-1 0,0 1 0,1-2 0,20-2 0,-4-2-163,0-1 0,35-13 0,-58 18-84,0 0 1,0-1-1,0 0 1,-1 0-1,1 0 1,-1-1-1,1 0 1,-1 1-1,0-1 1,5-5-1,-9 7-11,0 1-1,1-1 1,-1 1-1,0-1 0,0 0 1,0 0-1,1 1 1,-1-1-1,0 0 1,0 1-1,0-1 1,0 0-1,0 1 1,0-1-1,0 0 0,0 0 1,-1 1-1,1-1 1,0 0-1,0 1 1,0-1-1,-1 0 1,1 1-1,0-1 0,-1 1 1,1-1-1,-1 0 1,1 1-1,-1-1 1,1 1-1,-1-1 1,1 1-1,-1 0 1,1-1-1,-1 1 0,0-1 1,1 1-1,-1 0 1,1 0-1,-2-1 1,-33-16 545,30 15-473,-24-10 213,15 8-246,1-1 1,-1-1-1,1-1 0,0 1 0,0-2 0,1 0 0,0-1 1,-11-10-1,22 18-99,0 0 1,0 0 0,0 0-1,0 0 1,0 0 0,0 0-1,0-1 1,0 1 0,0 0-1,1-1 1,-1 1 0,1-1-1,-1 1 1,1-1-1,-1 1 1,1-1 0,0 1-1,0-1 1,0 1 0,0-1-1,0 1 1,0-1 0,0 1-1,0-1 1,1 0 0,-1 1-1,0 0 1,1-1 0,0 1-1,-1-1 1,1 1 0,0-1-1,-1 1 1,2-1-1,1-1-113,0 1 0,-1-1 0,1 1 0,0 0-1,0 0 1,0 1 0,0-1 0,0 1 0,1-1-1,-1 1 1,0 0 0,1 0 0,-1 0 0,5 0-1,13-1-241,1 1 0,-1 1 0,0 1 0,0 0 0,0 2 0,0 0 0,0 2 1,-1 0-1,1 1 0,-1 1 0,24 13 0,-42-19 482,0 0 1,1 0-1,-1 1 1,0-1-1,0 1 1,-1-1-1,1 1 1,0 0-1,-1 0 1,1 0 0,-1 0-1,1 0 1,-1 0-1,0 0 1,0 1-1,0-1 1,0 0-1,0 1 1,0 2-1,0 1 194,-1 1 0,0-1-1,0 1 1,-1-1 0,-1 11-1,0-13-173,1 0 1,1 0-1,-1 0 0,0 0 1,1 1-1,0-1 0,0 0 1,0 0-1,1 0 0,-1 0 1,1 0-1,0 0 0,0 0 1,1 0-1,-1 0 0,1 0 1,2 4-1,-2-6-68,0 0-1,0 0 0,0-1 1,0 1-1,0 0 1,1-1-1,-1 0 1,0 1-1,1-1 1,-1 0-1,1 0 0,0 0 1,-1-1-1,1 1 1,0 0-1,-1-1 1,1 0-1,0 0 1,0 0-1,-1 0 1,1 0-1,0 0 0,0-1 1,-1 1-1,1-1 1,4-1-1,2-1-27,0-1 0,0 0 0,-1 0-1,1 0 1,-1-1 0,10-8 0,16-10-1646,-24 9-524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4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57 12603,'-20'-55'5369,"51"54"-3273,12 2-1063,0 1-273,-2 3-776,-5-2-424,-11 0-1097,-8 2-2416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50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10714,'0'4'4529,"16"1"-2144,12-6-1513,26-1-448,11-3-424,7-1-2016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5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34 175 12339,'-13'33'1868,"-8"8"4852,24-61-5570,-2 5-761,1-1-1,1 0 1,0 1 0,1 0-1,1-1 1,10-22-1,-14 36-381,0 1-1,-1 0 1,1 0-1,0 0 1,0 0-1,0 0 1,0 0-1,0 0 1,0 0-1,1 0 1,-1 0-1,0 0 1,0 1-1,1-1 1,-1 0-1,0 1 1,1-1-1,-1 1 1,0 0-1,1-1 1,-1 1-1,1 0 0,-1 0 1,1 0-1,-1 0 1,0 0-1,1 0 1,-1 1-1,1-1 1,-1 0-1,1 1 1,-1-1-1,0 1 1,1-1-1,-1 1 1,0 0-1,0-1 1,3 3-1,5 3-4,0 1-1,0 0 1,-1 1 0,9 9-1,-6-5 44,4 3-26,36 32 23,-47-43-38,1-1 0,0 1 0,0-1 0,0 0 0,0-1 0,0 1 0,1-1 0,-1 0 0,7 1 0,-11-2-2,1-1-1,-1 0 1,0 0 0,1 0-1,-1 0 1,1 0 0,-1 0-1,1 0 1,-1-1-1,0 1 1,1 0 0,-1-1-1,0 1 1,1-1 0,-1 1-1,0-1 1,0 0 0,0 0-1,1 1 1,-1-1 0,0 0-1,0 0 1,0 0 0,0 0-1,0 0 1,-1 0-1,1-1 1,0 1 0,0 0-1,-1 0 1,1-1 0,-1 1-1,1 0 1,-1-1 0,1 1-1,-1 0 1,0-1 0,0 1-1,0-3 1,1-6 12,0 1 0,-1-1 0,-1 1 0,-1-13 0,1 19-11,0-4-59,1 0 1,-1 1 0,1-1-1,0 0 1,1 0 0,-1 1-1,2-1 1,-1 0 0,3-6-1,-3 9-164,1 1-1,0-1 0,0 0 0,0 1 0,0-1 1,1 1-1,-1 0 0,1 0 0,0 0 0,0 0 1,0 0-1,0 1 0,0-1 0,1 1 0,5-3 1,20-10-2241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5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20 9266,'-32'5'3777,"32"-5"-3742,0 0-1,0 0 1,0 0 0,0 0-1,-1 0 1,1 0 0,0 0-1,0 0 1,0 0 0,0 0-1,0 0 1,0 0 0,0 0-1,0 0 1,0 0 0,0-1-1,-1 1 1,1 0 0,0 0-1,0 0 1,0 0 0,0 0-1,0 0 1,0 0 0,0 0-1,0 0 1,0 0 0,0 0-1,0 0 1,0-1-1,0 1 1,0 0 0,0 0-1,0 0 1,0 0 0,0 0-1,0 0 1,0 0 0,0 0-1,0 0 1,0-1 0,0 1-1,0 0 1,0 0 0,0 0-1,0 0 1,0 0 0,0 0-1,0 0 1,0 0 0,0 0-1,0 0 1,0 0 0,0-1-1,0 1 1,1 0 0,-1 0-1,0 0 1,0 0 0,0 0-1,0 0 1,0 0 0,0 0-1,0 0 1,0 0 0,0 0-1,16-11 1579,-12 9-1491,-1 1-1,1 0 1,0-1-1,0 1 1,0 1-1,-1-1 1,1 0-1,0 1 1,0 0 0,0 0-1,0 0 1,0 0-1,0 1 1,0 0-1,0-1 1,5 3-1,-7-2-112,1 0 0,0 0 0,-1 0 0,1 0 0,-1 0 0,1 1 0,-1-1 0,0 1 0,1 0 0,-1-1 0,0 1 0,0 0-1,0 0 1,-1 1 0,1-1 0,0 0 0,-1 1 0,1-1 0,-1 0 0,0 1 0,0 0 0,0-1 0,1 5 0,-1-1 3,-1 0 0,1 0 0,-1 0 0,0 1 1,-1-1-1,0 0 0,0 0 0,0 0 0,0-1 0,-1 1 1,0 0-1,-1 0 0,1-1 0,-1 1 0,0-1 0,0 0 1,-1 0-1,1 0 0,-1 0 0,-8 7 0,2-4 325,-1 1 0,0-2 0,0 1 0,-1-1 0,1-1 0,-2 0 0,-24 7 0,43-13-268,0-1 1,0 1-1,-1 0 0,1 1 1,8 1-1,10 0-59,-3-1-257,-1 2 0,0 0 1,29 9-1,7 1-1563,-35-13 111,-6-8-446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0:30.56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30 129 9202,'-3'-3'198,"0"0"187,0-1 0,0 1 0,0-1-1,0 1 1,1-1 0,0 0 0,-1 0 0,-2-7 0,5 9-271,0 0 1,0 1 0,1-1-1,-1 1 1,0-1 0,1 0-1,-1 1 1,1-1 0,-1 1-1,1-1 1,0 1 0,0 0-1,-1-1 1,1 1 0,0 0-1,0-1 1,0 1 0,1 0-1,-1 0 1,0 0 0,0 0-1,1 0 1,-1 0 0,0 0-1,1 1 1,-1-1-1,1 0 1,1 0 0,13-7 293,0 1 1,0 0-1,0 1 0,1 1 1,0 0-1,0 1 1,25-2-1,-40 6-364,-1 0 0,1 0-1,-1 0 1,1 0 0,-1 0-1,1 0 1,-1 0 0,1 0-1,-1 1 1,1-1 0,-1 1-1,1-1 1,-1 1 0,0-1-1,1 1 1,-1 0 0,0 0-1,1 0 1,-1 0 0,0 0-1,0 0 1,0 0 0,0 0-1,0 0 1,0 0 0,0 1-1,0-1 1,-1 0 0,1 1-1,0 1 1,1 2 19,-1 1 1,1 0-1,-2-1 0,1 1 1,0 0-1,-1 6 0,0-4 9,1 22 17,0 0 0,-2 0 1,-1 0-1,-2 0 0,0-1 1,-14 46-1,7-45 15,-1-1-1,-1 0 1,-1-1-1,-1-1 1,-2 0-1,-1-1 1,-1-1 0,-34 37-1,51-61-61,0 1 0,1-1 0,-1 0-1,0 0 1,0 1 0,0-1 0,0 0 0,1-1 0,-1 1-1,-3 1 47,11-7-83,0 0 1,1 1 0,0-1 0,0 2 0,0-1-1,0 1 1,0 0 0,1 0 0,-1 1 0,1 0-1,-1 0 1,1 1 0,0 0 0,0 1-1,15 0 1,-11 1-11,0 1 0,-1 1 0,1 0 0,-1 0 0,0 1 0,0 0 0,0 1 0,0 0 0,-1 1 0,13 10 0,-16-11 0,1 0 0,-1 0 0,1-1 0,0 0-1,0 0 1,1 0 0,-1-1 0,1-1 0,-1 0 0,1 0 0,0 0 0,0-1 0,0 0-1,0-1 1,0 0 0,0-1 0,0 1 0,0-2 0,0 1 0,0-1 0,-1-1 0,1 0-1,13-6 1,-7 2-340,-1-1 0,1-1-1,-1 0 1,-1-1-1,0 0 1,23-25-1,14-18-1686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5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11707,'0'0'8889,"5"0"-7760,-3-2-209,1-1-400,-1-18-96,35-54-280,-37 44-304,2 12-952,-2 4-537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5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38 12299,'-68'-37'5185,"82"44"-2745,13 6-1135,3-3-537,2-7-480,12-3-1336,1-2-601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51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11 234 10194,'-1'16'1249,"1"8"2807,5-25-1524,4-16 147,43-111 1694,-1 0-2106,-34 190-1478,-11-36-1155,2 0 0,19 43 0,-21-56-315,1 0 0,0-1 0,1 0 1,0 0-1,1-1 0,19 20 0,-2-12-2342</inkml:trace>
  <inkml:trace contextRef="#ctx0" brushRef="#br0" timeOffset="1">0 229 13483,'0'-6'5593,"0"-5"-3761,18 3-335,18 1-905,8 4-432,27 2-1112,-3-2-785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5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11939,'46'15'4463,"-40"-14"-4354,1 0-1,-1 0 0,0 0 1,0-1-1,0 0 0,1 0 0,-1-1 1,0 0-1,0 0 0,0 0 0,1-1 1,-2 0-1,1 0 0,6-3 1,-10 4-38,0 1 1,0-1 0,0 0 0,-1 1 0,1-1 0,0 0 0,-1 0 0,1-1 0,-1 1 0,1 0 0,-1 0 0,1-1 0,-1 1 0,0-1 0,0 1 0,0-1 0,0 1 0,0-1-1,0 0 1,1-2 0,-2 2 57,-1 0 0,1 0-1,0 0 1,-1 0 0,0 0-1,1 0 1,-1 0 0,0 1-1,0-1 1,0 0 0,0 0-1,0 1 1,0-1 0,-1 1-1,1-1 1,0 1 0,-1-1-1,-2-1 1,-45-31 1285,2 2-924,44 30-495,0-1 1,0 1 0,0-1 0,1 0 0,0 0 0,-1 0-1,1 0 1,0 0 0,0 0 0,0-1 0,-1-4 0,3 7-25,0 0 0,0 0 0,0 0 0,0 0 0,0 0 0,0 0 0,0 0 0,1 0 0,-1 0 0,0 0 0,1 0 0,-1 0 0,0 0 0,1 0 0,-1 1 0,1-1 0,0 0 0,-1 0 0,1 0 0,0 1 0,-1-1 1,1 0-1,0 1 0,0-1 0,0 0 0,0 1 0,-1-1 0,1 1 0,0 0 0,0-1 0,0 1 0,0 0 0,0-1 0,0 1 0,2 0 0,40-9-1203,-41 9 1125,10-2-176,-1 1 0,0 1 0,0 0 0,1 0 0,-1 1 0,0 1 0,0 0 0,0 1 1,0 0-1,18 7 0,-24-8 315,0 1 0,0 0-1,0 0 1,0 0 0,0 1 0,-1 0 0,1 0 0,-1 0 0,0 0 0,-1 0 0,1 1 0,-1 0 0,1 0 0,-1 0 0,-1 0 0,1 0 0,-1 1-1,0-1 1,0 1 0,-1-1 0,1 1 0,0 9 0,-2-11-7,1 1 1,-1-1-1,1 1 0,0-1 1,0 1-1,1-1 0,-1 0 1,1 1-1,0-1 0,0 0 1,1 0-1,-1 0 0,1 0 1,3 3-1,-3-5-12,-1-1 1,0 1-1,1-1 0,0 1 1,-1-1-1,1 0 1,0 0-1,0 0 1,-1 0-1,1-1 0,0 1 1,0-1-1,0 1 1,0-1-1,0 0 0,0 0 1,0-1-1,0 1 1,0-1-1,-1 1 0,1-1 1,0 0-1,4-2 1,-2 2-107,1-2 1,0 1-1,0-1 1,-1 0 0,1 0-1,-1-1 1,0 1 0,0-1-1,0 0 1,-1-1 0,1 1-1,-1-1 1,0 0-1,0 0 1,-1 0 0,0 0-1,0-1 1,0 1 0,0-1-1,-1 0 1,0 0-1,3-11 1,-3 0-1430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5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13035,'7'2'5457,"11"-1"-3473,12 1-295,3 0-713,2-2-480,1 1-504,-6-1-408,-4-1-904,-9 1-553</inkml:trace>
  <inkml:trace contextRef="#ctx0" brushRef="#br0" timeOffset="1">1 150 11218,'9'-2'4153,"18"-5"-3209,5-1-527,12-5-721,8 4-953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5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19 126 10218,'-19'80'5755,"24"-94"-4813,5-22 48,-8 21-624,0 1-18,0 0 1,0 1-1,1-1 1,10-24 0,-9 36 141,-1 9-217,2 24-117,0-3-65,-3-21-77,1 0 0,0 0 0,0 0 0,0 0 0,1-1 0,0 0 0,0 0 0,1 0-1,0 0 1,6 5 0,-9-9-10,1 0 1,-1 0-1,1 0 0,-1-1 0,1 1 1,0-1-1,0 1 0,0-1 0,0 0 0,0-1 1,0 1-1,0 0 0,0-1 0,0 0 0,0 1 1,0-1-1,0-1 0,1 1 0,-1 0 1,0-1-1,0 1 0,0-1 0,0 0 0,0 0 1,0 0-1,-1 0 0,5-3 0,-4 2-3,0 0 0,0 0-1,0-1 1,-1 1 0,1-1-1,-1 0 1,1 0 0,-1 0-1,0 0 1,0 0 0,0 0 0,-1-1-1,1 1 1,-1-1 0,0 1-1,2-5 1,3-33 19,-1 66-40,-3-12 27,1 0-1,0 0 1,1 0 0,1-1-1,0 0 1,10 19 0,-15-31 5,1 1 0,-1-1 0,1 0 0,-1 1 0,1-1 0,-1 0 0,1 0 0,-1 0 0,1 0 0,-1 0 0,1 1 0,-1-1 0,1 0 0,-1 0-1,1 0 1,-1 0 0,1 0 0,-1-1 0,1 1 0,-1 0 0,1 0 0,-1 0 0,1 0 0,-1 0 0,1-1 0,-1 1 0,1 0 0,-1 0 0,1-1 0,-1 1 0,0 0 0,1-1 0,-1 1 0,0-1 0,1 1 0,-1 0 0,0-1 0,1 1 0,-1-1 0,0 1 0,0-1 0,1 1 0,-1-1 0,20-29 605,-14 20-351,14-21 734,20-46 1,-11 18 542,-29 58-1497,1 0 0,-1-1 0,1 1 0,0 0 0,-1 0 1,1 0-1,0 0 0,0 0 0,0 0 0,0 0 0,0 0 0,0 0 0,0 0 0,0 1 0,0-1 0,0 0 0,0 1 0,0-1 0,1 1 0,-1-1 0,2 0 0,-1 1-23,-1 1 0,0-1 0,0 0 1,0 1-1,1-1 0,-1 0 0,0 1 0,0 0 0,0-1 0,0 1 0,0 0 0,0-1 0,0 1 1,0 0-1,0 0 0,0 0 0,0 0 0,1 1 0,5 8-19,-1 0 1,0 0-1,9 22 0,-9-18-22,2 3-622,1-1 1,1 0-1,0 0 0,1-1 0,1 0 0,0 0 1,18 14-1,-6-8-1373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5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12603,'18'0'4905,"16"-5"-2929,14-1-1200,15-2-480,-2 0-496,10-5-1968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5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85 12147,'-30'79'7673,"30"-90"-6465,11-3-191,-5-18-801,-3-1-536,7-1-1033,-10-6-495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5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51 13027,'-6'-50'5297,"39"51"-3313,1 4-663,3 0-617,5 1-304,-9-6-864,-4 0-552,-7-1-3225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55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13435,'3'1'4130,"20"2"-3682,1-1 0,0 0 0,45-5 0,27 2-2489,57 23-3201,-58-6 612,-64-14 7204,-25-2-1570,0 0-1,0 0 1,-1 1-1,1 0 1,0 0-1,0 0 1,6 3 0,-12-4-893,1 0 1,-1 1 0,1-1 0,-1 0-1,1 1 1,-1-1 0,1 0 0,-1 1 0,1-1-1,-1 0 1,0 1 0,1-1 0,-1 1 0,0-1-1,1 1 1,-1-1 0,0 1 0,0-1 0,0 1-1,1 0 1,-1-1 0,0 1 0,0-1-1,0 1 1,0-1 0,0 1 0,0-1 0,0 1-1,0 0 1,0-1 0,0 1 0,0-1 0,-1 1-1,1-1 1,0 1 0,0-1 0,0 1 0,-1-1-1,1 1 1,0-1 0,-1 1 0,0 0 0,-18 19 1637,11-15-1478,-1-1 0,1 0 0,-1-1 0,0 0 0,0 0 0,-1-1 1,1 0-1,-1-1 0,1 0 0,-18-1 0,21 0-216,1 0 0,0-1-1,0 0 1,0 0 0,0 0-1,0-1 1,0 1 0,0-1-1,-8-5 1,11 6-75,0-1 1,-1 0-1,1 0 1,0 0-1,0 0 0,0 0 1,0 0-1,0 0 0,1-1 1,-1 1-1,1-1 1,0 1-1,-1-1 0,1 0 1,0 1-1,1-1 0,-1 0 1,0-4-1,0 5-64,1 0 0,0 0 0,-1 0 0,1-1 0,0 1 0,0 0 0,1 0 0,-1 0 0,0 0-1,1-1 1,-1 1 0,1 0 0,0 0 0,0 0 0,0 0 0,0 0 0,0 0 0,0 0 0,0 1 0,0-1 0,3-2 0,-1 2-67,0 0 0,0 0 1,0 0-1,0 0 0,0 1 1,0-1-1,1 1 0,-1 0 1,1 0-1,-1 0 1,8 0-1,3 0-325,-1 1 0,1 0 0,0 1 0,0 0 0,21 6 0,-15-2 35,-1 1 0,0 1 0,0 0 0,0 2 0,-1 0 1,0 1-1,-1 1 0,0 1 0,16 14 0,-31-20 5396,-25-16-1944,21 9-2971,-1 0 0,1 0 0,-1-1 0,1 1 0,-1-1 0,1 1 0,0-1 1,0 0-1,0 0 0,0 0 0,0 0 0,0-1 0,0 1 0,1 0 0,-1-1 1,1 1-1,0-1 0,0 0 0,0 1 0,0-1 0,0 0 0,0 1 0,1-1 1,-1 0-1,1 0 0,0 0 0,0 0 0,0 0 0,0 1 0,0-1 0,1 0 1,-1 0-1,1 0 0,1-3 0,1 0-34,0 1 0,-1-1-1,2 1 1,-1 0 0,1 0 0,-1 0 0,1 1-1,1-1 1,-1 1 0,1 0 0,-1 0 0,1 1 0,0-1-1,7-2 1,-9 4-27,-1 1 0,0-1 0,1 1 0,-1 0 1,1 0-1,-1 0 0,1 0 0,-1 1 0,1-1 0,0 1 0,-1 0 0,1-1 0,0 1 0,-1 0 0,1 1 0,0-1 0,-1 0 0,1 1 0,0-1 0,-1 1 1,1 0-1,-1 0 0,1 0 0,-1 0 0,0 1 0,1-1 0,-1 0 0,0 1 0,0 0 0,0-1 0,0 1 0,0 0 0,0 0 0,2 4 0,-3-4 9,0 0 0,0 0-1,0 0 1,0 0 0,0 0-1,-1 0 1,1 0-1,-1 0 1,0 1 0,1-1-1,-1 0 1,0 0-1,0 0 1,0 0 0,-1 1-1,1-1 1,0 0 0,-1 0-1,0 0 1,1 0-1,-1 0 1,0 0 0,0 0-1,0 0 1,0 0 0,-1 0-1,1-1 1,0 1-1,-1 0 1,1-1 0,-1 1-1,1-1 1,-1 0-1,0 1 1,-3 1 0,-5 4 65,0-1 1,0 0 0,-1-1-1,1 0 1,-13 4-1,16-4 205,15-1-166,15-1-81,82 3-2273,135 21-10015,-155-13 11904,-82-14 357,26 3 3797,-24-8-938,-11-8-872,-10-8 748,-28-26-1,28 32-2753,1-2 1,-16-22 0,40 44-4441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6:59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12643,'11'29'2639,"-7"-20"970,-1-29-593,-2 13-2677,-1 1-201,2-1 0,-1 1 0,1 0-1,0 0 1,0 0 0,0 0 0,1 0 0,0 1 0,0-1-1,1 1 1,0-1 0,-1 1 0,10-8 0,-12 13-135,-1-1 0,1 1 0,-1 0 0,1 0 0,-1 0 0,1 0 0,-1 0 0,1 0-1,0 0 1,-1 0 0,1 0 0,-1 0 0,1 0 0,0 0 0,-1 0 0,1 0 0,-1 1 0,1-1 0,-1 0 0,1 0 0,-1 1 0,1-1 0,-1 0 0,1 1 0,-1-1 0,1 0 0,-1 1 0,0-1 0,1 1 0,12 16-16,-11-14 20,9 15-8,15 21-9,-24-37 9,0 0 1,-1 0-1,1 0 0,0 0 1,0-1-1,0 1 1,1 0-1,-1-1 1,0 1-1,0-1 1,1 0-1,-1 0 0,5 1 1,-7-2 21,1 0 0,0 0 0,0 0-1,0 0 1,-1 0 0,1 0 0,0 0 0,0 0 0,-1 0 0,1-1 0,0 1 0,0 0-1,-1 0 1,1-1 0,0 1 0,-1-1 0,1 1 0,0-1 0,-1 1 0,1-1 0,-1 1 0,1-1-1,-1 1 1,1-1 0,-1 0 0,1 1 0,-1-1 0,0 0 0,1 1 0,-1-1 0,0 0 0,0 1-1,1-1 1,-1 0 0,0 0 0,0 1 0,0-2 0,2-34 1294,-2 28-1025,0 2-169,0 0 1,1-1-1,-1 1 0,2 0 0,-1 0 0,1 0 1,0 0-1,0 0 0,0 0 0,1 0 1,4-7-1,-4 10-250,0 0 0,-1 0 0,1 0 0,0 1 0,0-1 0,0 1 0,1 0 0,-1 0 0,1 0 0,-1 0 0,1 0 0,0 1 0,-1 0 1,1 0-1,0 0 0,0 0 0,0 0 0,0 1 0,5 0 0,25-1-2261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56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95 11282,'-37'92'9274,"42"-103"-6801,1-2-377,1-7-815,-2-9-385,-5-2-632,0 0-56,0 7-624,1 6-392,4 12-1545,-5 2 209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0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50 218 9722,'-36'26'4308,"36"-26"-4225,0 0 1,-1 0 0,1 0 0,-1 0 0,1 0-1,0 0 1,-1 0 0,1 0 0,-1 0 0,1 0 0,0 0-1,-1 0 1,1 0 0,0 0 0,-1 0 0,1 0-1,-1-1 1,1 1 0,0 0 0,-1 0 0,1 0-1,0-1 1,0 1 0,-1 0 0,1 0 0,0-1-1,-1 1 1,1 0 0,0 0 0,0-1 0,-1 1-1,1 0 1,0-1 0,0 1 0,0-1 0,0 1-1,0 0 1,-1-1 0,1 1 0,0 0 0,0-1-1,0 1 1,0-1 0,0 1 0,0 0 0,0-1-1,0 0 1,0-23 1448,0 18-1141,0-16 477,-1 8-611,1 1 0,0 0 0,1 0 0,1 0 0,0 0 0,6-21 0,-8 34-253,0-1 1,0 1-1,0-1 0,0 1 1,1-1-1,-1 1 0,0-1 0,0 1 1,1-1-1,-1 1 0,0 0 1,1-1-1,-1 1 0,0-1 0,1 1 1,-1 0-1,1-1 0,-1 1 1,1 0-1,-1-1 0,1 1 0,-1 0 1,1 0-1,-1 0 0,1 0 1,-1-1-1,1 1 0,-1 0 0,1 0 1,0 0-1,15 11 52,15 32-15,-24-32 3,-5-9-32,4 7 14,1 1-1,0-2 1,1 1-1,15 13 1,-21-20-15,0 0-1,1-1 1,-1 1 0,1-1 0,-1 0-1,1 1 1,0-1 0,-1 0 0,1-1 0,0 1-1,0 0 1,0-1 0,0 0 0,0 1-1,-1-1 1,1 0 0,0-1 0,0 1-1,0 0 1,0-1 0,0 0 0,-1 1-1,1-1 1,4-2 0,-6 2 49,1 0 0,0 0 0,0-1 0,0 1 0,-1-1 0,1 1 0,-1-1 0,1 1 0,-1-1 0,0 0 0,0 1 0,1-1 0,-1 0 0,0 0 0,-1 0 0,1 0 0,0 0 0,0 0 0,-1 0 0,1 0 0,-1 0 0,0-1 0,0 1 0,0 0 0,0 0 0,0-4 0,-2-7 251,0-1 0,0 1 0,-6-18 0,-1-9-50,8 39-312,1 0 1,0 0 0,0 0 0,0 0-1,0 0 1,0 0 0,0 0 0,0 0 0,0 0-1,0 0 1,0 0 0,1 0 0,-1 1-1,0-1 1,1 0 0,-1 0 0,0 0-1,1 0 1,-1 0 0,1 0 0,0 1 0,-1-1-1,1 0 1,-1 1 0,1-1 0,0 0-1,0 1 1,-1-1 0,1 1 0,0-1-1,0 1 1,0-1 0,0 1 0,0-1 0,1 1-1,2-1-395,0 1-1,0 0 0,1 0 1,-1 1-1,0-1 0,8 2 0,-8-1 190,31 7-2060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0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35 9226,'9'5'1333,"21"10"1357,-29-14-2496,0-1 0,0 0-1,0 1 1,-1-1 0,1 1 0,0-1 0,0 1 0,0-1 0,-1 1-1,1 0 1,0-1 0,-1 1 0,1 0 0,-1 0 0,1-1 0,-1 1 0,1 0-1,-1 0 1,1 0 0,-1 0 0,0-1 0,1 3 0,-3 2 256,0 0-1,0 0 1,-1 1 0,1-1-1,-1-1 1,-1 1 0,1 0 0,0-1-1,-1 0 1,0 0 0,0 0 0,0 0-1,-1 0 1,1-1 0,-1 0 0,-8 5-1,11-8-376,0 0-1,0 0 1,0 1 0,0-1-1,0-1 1,0 1-1,0 0 1,0 0-1,0-1 1,0 1-1,0-1 1,0 0-1,0 1 1,0-1-1,0 0 1,1 0 0,-1 0-1,0 0 1,1-1-1,-1 1 1,1 0-1,-1-1 1,1 1-1,0-1 1,-3-2-1,2 1-52,0 1 0,1-1 0,-1 0 0,0 0 0,1 0 0,0 0 0,0 0 0,0 0 0,0-1 0,0 1 0,0 0 0,1-1 0,0 1 0,0 0 0,0-4 0,0 3-42,1 0-1,0 0 1,0 0 0,0 0-1,1 0 1,-1 1-1,1-1 1,0 0 0,0 1-1,0-1 1,1 1-1,-1 0 1,1 0 0,0 0-1,-1 0 1,2 0-1,-1 1 1,6-5 0,-7 6-96,1 0 1,-1 0-1,0 0 1,1 0 0,-1 1-1,1-1 1,-1 1-1,1-1 1,-1 1 0,1 0-1,-1 0 1,1 0-1,-1 1 1,1-1 0,-1 0-1,1 1 1,-1 0-1,1-1 1,-1 1 0,1 0-1,-1 0 1,0 1 0,0-1-1,0 0 1,0 1-1,0-1 1,0 1 0,0 0-1,0-1 1,3 5-1,12 20-2083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0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19 293 12451,'-14'27'4312,"10"-24"-1702,7-18-1020,9-19-781,1 1 1,20-34-1,-12 26-394,-8 14 138,1 1 0,1 0 0,20-26 0,-35 52-538,1 0 0,-1 0 0,0-1 0,0 1 0,1 0 0,-1 0 0,0 0 0,0 0 0,1 0 0,-1-1 0,0 1 0,0 0 0,1 0 0,-1 0 0,0 0 0,1 0 1,-1 0-1,0 0 0,1 0 0,-1 0 0,0 0 0,0 0 0,1 0 0,-1 0 0,0 0 0,1 1 0,-1-1 0,0 0 0,0 0 0,1 0 0,-1 0 0,0 0 0,0 1 0,1-1 1,-1 0-1,0 0 0,0 0 0,0 1 0,1-1 0,-1 0 0,0 0 0,0 1 0,0-1 0,0 0 0,0 0 0,1 1 0,-1-1 0,0 0 0,0 1 0,0-1 0,9 22 134,-7-16-89,10 29-69,8 42 0,10 33-1361,-25-98 626,0 0 0,1 0 0,0 0-1,0-1 1,1 0 0,14 17-1,-3-10-1639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0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12995,'3'-5'5305,"10"2"-3145,12-8-1439,14 5-113,13 1-768,7 0-705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0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45 280 11682,'-2'17'2631,"-3"-12"-603,4-6-1838,0 0 1,0 0 0,0 0 0,-1 0 0,1 0 0,0 0 0,0 0-1,0-1 1,1 1 0,-1 0 0,0 0 0,0-1 0,0-1 0,-4-7 363,1 1-1,0-1 1,1 1 0,-4-20 0,6 22-415,2 0 0,-1 0 0,1 0 0,0 0 0,0 0 0,1 0 0,0 0 0,0 1 0,1-1 0,0 1 0,0-1 0,0 1 0,1 0 0,0 0 0,7-7 0,3-3-67,0 0 0,2 1 0,29-22 1,-42 35-120,0-1 0,0 1 0,0 0 1,1 0-1,-1 1 0,1-1 0,0 1 1,-1 0-1,1 0 0,5-1 0,-8 2 9,0 0-1,0 0 0,1 0 0,-1 0 0,0 0 1,0 0-1,0 1 0,0-1 0,0 0 1,0 0-1,0 1 0,0-1 0,0 1 1,0-1-1,0 1 0,0 0 0,0-1 1,0 1-1,0 0 0,0 0 0,0-1 1,-1 1-1,1 0 0,0 0 0,-1 0 1,1 0-1,-1 0 0,1 0 0,-1 0 0,1 0 1,-1 0-1,0 0 0,1 0 0,-1 1 1,0-1-1,0 0 0,0 2 0,0 6-111,0-1-1,-1 1 0,0 0 0,0-1 0,-1 1 1,0 0-1,0-1 0,-1 0 0,-6 12 0,1-2 295,0-2 0,-2 1 0,-15 21 0,24-37-41,0 1 0,-1 0 0,1 0 1,-1-1-1,1 1 0,-1-1 0,1 1 0,-1-1 0,0 0 0,0 1 0,0-1 0,0 0 0,0 0 0,0 0 0,0-1 0,0 1 1,0 0-1,0-1 0,0 1 0,0-1 0,-1 0 0,1 0 0,-2 0 0,77-3 656,18 18-6319,-48-7 1475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06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11867,'71'30'4300,"-78"-61"852,-5-46-2007,11 67-2951,1 0 0,0 0 0,1 0 0,0 0 0,1 0 0,0 0 0,1 1 0,-1-1 0,6-9 0,-7 16-198,0 0 1,0 0 0,1 0 0,0 0 0,-1 0 0,1 1 0,0-1 0,0 0 0,1 1 0,-1 0 0,0-1 0,1 1 0,-1 0 0,1 0 0,0 0 0,0 1 0,0-1 0,0 1 0,0 0 0,0-1 0,0 1 0,0 0 0,1 1 0,-1-1 0,0 1 0,0-1 0,1 1 0,-1 0 0,0 0 0,6 1 0,-7-1-38,-1 1 0,0-1 0,1 0 0,-1 0 0,1 1 1,-1-1-1,0 1 0,1-1 0,-1 1 0,0-1 0,1 1 1,-1 0-1,0 0 0,0 0 0,0 0 0,0 0 0,0 0 1,0 0-1,0 0 0,0 0 0,0 0 0,0 0 0,0 0 1,-1 1-1,1-1 0,0 2 0,-1 0-4,0-1 1,0 1-1,0-1 1,0 1-1,0-1 0,0 1 1,-1-1-1,0 1 1,1-1-1,-1 0 0,0 1 1,0-1-1,-3 4 1,-1 4 12,-2-1 1,1 0 0,-1 0-1,-1 0 1,-14 12 0,-40 23 209,61-40-4,10-3-198,22-3-445,-17 1 59,15 2-415,1 1 0,-1 2 1,0 1-1,0 1 1,0 1-1,35 15 0,29 7 946,-92-29 0,1 1 0,-1-1 0,1 1-1,-1-1 1,1 1 0,-1-1 0,1 0 0,0 0 0,-1 1 0,1-1 0,0 0 0,-1-1 0,1 1-1,-1 0 1,1 0 0,0-1 0,-1 1 0,1-1 0,-1 1 0,1-1 0,-1 0 0,0 0 0,1 1-1,-1-1 1,0 0 0,1 0 0,-1 0 0,0-1 0,0 1 0,0 0 0,0 0 0,0-1 0,0 1-1,0 0 1,0-1 0,-1 1 0,1-1 0,0 1 0,-1-1 0,1 1 0,-1-1 0,0 1 0,1-1-1,-1 0 1,0 1 0,0-1 0,0 0 0,0 1 0,-1-3 0,0-11 445,0 1 0,-2-1-1,1 1 1,-7-18 0,7 25-614,-1-3 15,3 7-127,-1 0-1,0-1 0,0 1 0,0-1 1,0 1-1,0 0 0,-1 0 0,0 0 0,1 0 1,-1 0-1,-3-3 0,-3-1-1834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0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10994,'3'-6'7805,"3"6"-5726,14 10-1384,55 62 1298,-74-71-1950,0 1-1,1-1 0,-1 0 0,0 0 0,0 0 1,1 0-1,-1 0 0,1 0 0,-1 0 1,1 0-1,-1 0 0,1-1 0,-1 1 0,1-1 1,0 1-1,-1-1 0,1 0 0,0 1 1,0-1-1,-1 0 0,1 0 0,0 0 0,-1-1 1,1 1-1,0 0 0,-1-1 0,1 1 0,0-1 1,-1 1-1,1-1 0,-1 0 0,1 1 1,-1-1-1,1 0 0,-1 0 0,1 0 0,-1 0 1,0 0-1,3-3 0,2-5 79,0 0 0,-1 0 0,0 0 0,0-1 0,5-15 0,3-5-28,-10 24-191,1-1 1,0 1 0,1 0-1,-1 0 1,1 0 0,1 0-1,-1 1 1,1 0 0,-1 0 0,10-5-1,-11 7-283,1 1 0,0 0 0,-1 0 0,1 0 0,0 1 1,0 0-1,0 0 0,1 0 0,-1 0 0,0 1 0,0 0 0,0 0 0,0 1 0,1-1 0,7 3 0,18 4-2972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07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8962,'36'35'3909,"-30"-26"1231,1 9-4291,1 3-650,-1-7 76,0 0 0,1-1 0,17 22 0,-20-29-168,0 0-1,1 0 1,0-1 0,0 0-1,0 0 1,0-1 0,1 0 0,-1 0-1,1 0 1,13 4 0,-11-5-137,0 0 1,0-1 0,1-1-1,-1 0 1,0 0 0,0 0 0,1-1-1,-1-1 1,0 0 0,1 0 0,-1 0-1,0-1 1,0-1 0,0 0-1,0 0 1,-1 0 0,1-1 0,-1-1-1,12-7 1,-8-4-1142,-8-1-689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0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52 14107,'-73'-40'5753,"98"41"-3584,-1-10-513,11 9-512,4 0-416,-4-4-568,4 9-376,-11-5-1120,-9 0-768</inkml:trace>
  <inkml:trace contextRef="#ctx0" brushRef="#br0" timeOffset="1">0 141 11306,'11'-2'4833,"7"-6"-2064,18-3-1689,5-1-512,3-3-336,7 11-1352,-6-3-696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0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81 12683,'-22'-46'4425,"69"35"-3969,8 0-192,-4 5-512,-9 0-1057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57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12595,'-2'4'10154,"19"-4"-8698,77 3-416,-32-2-119,4-2-393,1-1-176,0-1-360,-6 0-344,-12 1-865,-11 2-647,-19 0-2489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09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47 210 13435,'-26'10'3198,"26"-9"-3110,-1-1 1,0 0-1,1 0 1,-1 0-1,1 0 1,-1 0-1,1 0 1,-1 0-1,0-1 1,1 1-1,-1 0 1,1 0-1,-1 0 1,1-1-1,-1 1 1,1 0-1,-1 0 1,1-1-1,-1 1 1,1 0-1,-1-1 1,1 1-1,0-1 0,-1 1 1,1-1-1,-2-4 177,1 1-1,-1-1 1,1 0-1,1 1 1,-1-1-1,1 0 1,-1 0-1,2-7 1,-1 4-161,0 2-60,0-1 1,0 1-1,1-1 1,0 1-1,0-1 1,1 1-1,0-1 1,0 1-1,0 0 1,1 0-1,0 0 1,0 0-1,1 1 1,-1-1-1,1 1 1,0 0-1,1 0 1,-1 0-1,1 1 1,0-1-1,0 1 1,0 0-1,1 1 1,0-1-1,-1 1 0,1 0 1,0 0-1,0 1 1,1 0-1,7-2 1,-11 3-58,0 1 0,0-1 0,0 1 0,0 0 0,0-1 0,0 1 0,0 0-1,0 1 1,0-1 0,0 1 0,0-1 0,0 1 0,-1 0 0,1 0 0,0 0 0,0 0 0,0 1 0,-1-1 0,1 1 0,-1 0 0,1-1 0,1 4 0,-2-3-15,0 0-1,-1 0 1,1 0 0,-1 1 0,0-1-1,0 0 1,0 1 0,0-1 0,0 1 0,0-1-1,-1 1 1,1 0 0,-1-1 0,0 1-1,0 0 1,0-1 0,0 1 0,0 0 0,0-1-1,-1 1 1,1 0 0,-1-1 0,0 1 0,-2 3-1,2-2 52,0-1 0,-1 0-1,1 0 1,-1 0 0,0 0-1,0 0 1,-1 0 0,1 0-1,0 0 1,-1-1 0,0 1-1,1-1 1,-1 0 0,0 0-1,-6 3 1,1-2 280,-1 0 0,1 0 0,0-1 0,-17 2 0,-10 3 1215,34-7-1503,1 0 1,0 0-1,0 0 1,0 0-1,0 0 0,0 0 1,0 0-1,0 0 1,-1 0-1,1 0 1,0 0-1,0 1 1,0-1-1,0 0 1,0 0-1,0 0 1,0 0-1,0 0 0,0 0 1,0 1-1,0-1 1,-1 0-1,1 0 1,0 0-1,0 0 1,0 0-1,0 1 1,0-1-1,0 0 0,0 0 1,0 0-1,0 0 1,0 0-1,0 0 1,0 1-1,1-1 1,-1 0-1,0 0 1,0 0-1,0 0 1,0 0-1,0 0 0,0 1 1,0-1-1,0 0 1,0 0-1,0 0 1,0 0-1,1 0 1,-1 0-1,0 0 1,0 0-1,0 0 0,0 1 1,0-1-1,0 0 1,1 0-1,-1 0 1,0 0-1,0 0 1,0 0-1,0 0 1,0 0-1,1 0 1,9 6 191,12-1-345,0 0-1,0-1 1,1-1-1,-1-2 1,23 0 0,-2 0-1259,6 1-642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09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9770,'2'1'4058,"1"0"-3835,-1 0 1,1 1-1,-1-1 0,1 0 0,0-1 0,-1 1 0,1 0 0,0-1 0,0 1 1,0-1-1,0 0 0,-1 0 0,1 0 0,0-1 0,0 1 0,0-1 0,0 1 1,-1-1-1,1 0 0,3-1 0,-2-1-12,-1 0 0,1-1 0,-1 1-1,1-1 1,-1 0 0,0 1 0,-1-1 0,1-1 0,-1 1 0,1 0 0,1-8-1,63-132 5430,-67 144-5622,0 0-1,0-1 0,0 1 0,0 0 1,1-1-1,-1 1 0,0 0 0,0-1 0,1 1 1,-1 0-1,0-1 0,0 1 0,1 0 1,-1 0-1,0-1 0,0 1 0,1 0 1,-1 0-1,0 0 0,1 0 0,-1-1 1,0 1-1,1 0 0,-1 0 0,1 0 0,-1 0 1,0 0-1,1 0 0,-1 0 0,0 0 1,1 0-1,-1 0 0,1 0 0,-1 0 1,0 0-1,1 0 0,-1 0 0,0 0 1,1 1-1,-1-1 0,0 0 0,1 0 1,-1 0-1,0 1 0,1-1 0,-1 0 0,0 0 1,0 1-1,1-1 0,-1 0 0,0 0 1,0 1-1,1-1 0,-1 0 0,0 1 1,15 25 6,-10-17 47,6 11-270,1-1 1,1 0 0,0 0-1,2-2 1,23 23 0,-24-27-560,0-2 0,1 1 1,1-2-1,17 9 0,-8-7-923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0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11586,'14'0'5338,"8"3"-1570,19-3-3039,7-5-25,7 1-1176,-6-6-817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1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12187,'0'-2'5321,"12"11"-2081,6 2-1159,-1 8-577,8 7-352,0-4-1088,-4-11-432,14-5-1568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10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9042,'0'0'8786,"11"-3"-6563,-2-2-2060,1 0 1,-2 0-1,1-1 1,0 0-1,-1 0 1,0-1-1,-1 0 1,9-9-1,-11 10-55,5-5 174,-1 0 0,0-1 0,-1 0 0,-1 0 0,9-18 0,4-8 744,-7 8 92,-8 19 397,0 26-925,-2 1-947,0-1 0,2 1 0,0-1 0,1 0 0,0 0 0,1 0 0,0-1 0,2 0 0,0-1 0,17 22 0,-2-12-2058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1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73 9098,'-124'-34'9978,"128"26"-8338,28 1-719,15 1-265,29-5-784,12 5-848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1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133 101 12947,'0'-1'268,"-1"0"0,1 0 1,0 0-1,-1 1 0,1-1 1,0 0-1,-1 0 0,1 0 0,0 0 1,0 0-1,0 0 0,0 0 1,0 0-1,0 0 0,0 0 0,0-1 1,1-2-115,0-1 0,0 1 0,0 0 0,1 0 0,-1 0 1,1 0-1,0 0 0,1 1 0,-1-1 0,0 0 0,1 1 0,0 0 0,0-1 1,0 1-1,0 0 0,1 1 0,-1-1 0,1 1 0,-1-1 0,1 1 0,0 0 1,0 0-1,0 1 0,0-1 0,0 1 0,0 0 0,1 0 0,-1 0 0,0 1 1,0-1-1,1 1 0,-1 0 0,1 0 0,4 2 0,-7-2-149,0 1-1,-1 0 1,1-1-1,0 1 1,-1 0-1,1 0 1,0 1 0,-1-1-1,1 0 1,-1 0-1,0 1 1,1-1-1,-1 0 1,0 1-1,0 0 1,0-1-1,0 1 1,0 0-1,-1-1 1,1 1-1,0 0 1,-1 0 0,1-1-1,-1 1 1,1 0-1,-1 0 1,0 0-1,0 0 1,0 0-1,0 0 1,0 0-1,-1-1 1,0 5-1,0 3 4,-1-1-1,0 1 0,-1 0 1,0-1-1,0 1 0,-7 11 1,-1-3 38,0 0 1,-1-1 0,-1-1 0,0 0 0,-1-1 0,0 0 0,-1-1 0,-1-1 0,0 0-1,-1-1 1,0-1 0,-35 15 0,24-16 281,27-10-224,7-4-32,41-17-42,-38 19-85,1 1 1,0 0-1,0 1 1,-1 0 0,1 1-1,0 0 1,14 2-1,5 3-454,36 11-1,-53-12 357,0-1 0,1-1 0,-1 0 0,1-1 1,-1 0-1,1-1 0,0 0 0,-1-1 0,1-1 1,-1 1-1,1-2 0,-1 0 0,22-9 0,6-2-33,1 2-1,0 1 0,67-8 0,1-1 492,-89 15-100,-8 2 288,0 0 0,0 1 0,17-1 0,-28 3-455,-1-1-1,0 1 0,0 0 0,0 0 1,1 0-1,-1 0 0,0 0 0,0 0 0,0 0 1,1 0-1,-1 0 0,0 0 0,0 0 1,0 0-1,0 0 0,1 0 0,-1 0 0,0 1 1,0-1-1,0 0 0,1 0 0,-1 0 1,0 0-1,0 0 0,0 0 0,0 0 0,0 0 1,1 1-1,-1-1 0,0 0 0,0 0 0,0 0 1,0 0-1,0 1 0,0-1 0,0 0 1,0 0-1,1 0 0,-1 0 0,0 1 0,0-1 1,0 0-1,0 0 0,0 0 0,0 1 1,0-1-1,0 0 0,0 0 0,0 1 0,-9 10 920,-20 10 70,17-17-857,0 0 0,0-1-1,0-1 1,0 0 0,0 0 0,0-1-1,0-1 1,-1 0 0,1-1-1,-16-2 1,21 2-146,1 0-1,-1-1 0,1 0 0,-1 0 1,1 0-1,0 0 0,0-1 1,0 0-1,0-1 0,0 1 1,1-1-1,-1 0 0,1-1 1,0 1-1,0-1 0,1 0 1,0 0-1,-1 0 0,2-1 0,-7-10 1,9 14-51,0 0 0,0 0 0,0 0 1,0 0-1,0 0 0,1 0 0,-1 0 0,1 0 0,-1-1 1,1 1-1,0 0 0,-1 0 0,1-1 0,1 1 1,-1 0-1,0 0 0,0-1 0,1 1 0,-1 0 0,1 0 1,0 0-1,0 0 0,0 0 0,0 0 0,0 0 1,0 0-1,0 0 0,1 0 0,-1 0 0,1 1 0,-1-1 1,1 1-1,0-1 0,-1 1 0,1-1 0,0 1 1,0 0-1,0 0 0,0 0 0,0 0 0,4-1 0,3 0-138,-1 0-1,1 0 1,-1 1-1,1 0 1,-1 0-1,1 1 1,0 0-1,-1 1 0,17 3 1,4 4-890,0 1 0,37 18 0,-13-3-1531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1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61 16988,'-42'-48'6057,"40"44"-5281,-1 2-472,16-1-1056,6 0-696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13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49 11346,'13'-1'5417,"-1"11"-3536,-11-8-1709,1 0 0,-1 0 0,0 0 0,0 1 1,0-1-1,0 0 0,0 0 0,0 1 0,-1-1 1,2 5-1,-2-4-60,-1 0 0,1 0 0,0 0 0,-1 0 0,1 1 0,-1-1 0,0 0 0,0 0 0,0 0 0,-1 0 0,1-1 0,-1 1 0,1 0 0,-1 0 1,0-1-1,-4 4 0,1-1 7,0 0 0,0-1 0,-1 0 0,0 0 0,0-1 0,0 1 1,-10 3-1,3-2 34,-1-1 1,0 0 0,0-1-1,0 0 1,0-1 0,0-1 0,-18 0-1,27-1-97,0-1-1,0 1 1,0-1-1,0 0 1,0-1 0,0 1-1,0-1 1,1 0-1,-1 0 1,1-1-1,0 1 1,-1-1-1,1 0 1,0 0 0,1 0-1,-5-5 1,6 6-47,0-1 0,0 1 1,1-1-1,-1 0 0,1 1 1,0-1-1,0 0 0,0 0 1,0 0-1,0 0 0,0 0 1,1 0-1,0 0 0,-1 0 1,1 0-1,0 0 0,1 0 1,-1 0-1,0 0 0,1 0 1,0 0-1,0 0 0,0 0 1,0 1-1,0-1 0,0 0 1,1 0-1,2-3 0,-1 1-59,0 0-1,1 0 0,0 1 1,0-1-1,0 1 1,0 0-1,1 0 0,0 1 1,0-1-1,0 1 1,0 0-1,10-4 0,-5 3-108,-1 1 0,1 1 0,0 0 0,-1 0 0,1 1 0,0 0-1,12 1 1,1 1-398,0 2 1,0 0-1,0 2 0,-1 0 0,42 16 0,-46-13 385,0-1 0,1 0 0,0-2 0,0 0 0,1-1 0,-1-1 0,1-1 0,0 0 0,29-3 0,-40 0 533,-1 0 1,1 1-1,0-1 1,0 2-1,-1-1 0,1 1 1,0 1-1,12 3 1,-20-5-322,-1 0 1,0 1-1,1-1 1,-1 1-1,0-1 1,1 1 0,-1-1-1,0 1 1,0 0-1,1-1 1,-1 1-1,0-1 1,0 1-1,0 0 1,0-1 0,0 1-1,0-1 1,0 1-1,0 0 1,0-1-1,0 1 1,0-1-1,0 1 1,0 0 0,0-1-1,-1 1 1,1-1-1,0 1 1,0-1-1,-1 1 1,1-1-1,0 1 1,-1-1-1,1 1 1,-1-1 0,1 1-1,0-1 1,-1 1-1,1-1 1,-1 0-1,-1 1 1,-19 17 652,11-13-483,1 1-1,-1-1 1,0-1 0,0 0-1,0 0 1,-19 3-1,27-6-175,-1 0-1,1-1 1,-1 1-1,1-1 1,-1 0-1,1 1 0,-1-1 1,1 0-1,-1-1 1,1 1-1,-1 0 0,1-1 1,-1 0-1,1 1 1,-1-1-1,1 0 0,0 0 1,-1 0-1,1-1 1,0 1-1,0 0 0,0-1 1,0 0-1,0 1 1,0-1-1,1 0 1,-1 0-1,1 0 0,-1 0 1,1 0-1,-1 0 1,1 0-1,0-1 0,-1-2 1,1 1-74,0 1 1,0-1-1,0 1 0,0-1 1,0 1-1,1-1 0,0 0 1,0 1-1,0-1 0,0 0 1,0 1-1,1-1 0,0 1 1,0-1-1,0 1 0,0-1 1,0 1-1,0-1 1,1 1-1,0 0 0,0 0 1,0 0-1,0 0 0,0 0 1,1 0-1,-1 1 0,1-1 1,-1 1-1,1 0 0,0-1 1,0 1-1,0 0 0,1 1 1,-1-1-1,0 1 1,1-1-1,4 0 0,7-3-277,-1 2 0,1 0 0,0 0 0,0 2 0,0 0 0,0 0 1,28 4-1,8 3-723,77 5-2776,-82-9 1583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1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25 9610,'54'3'1445,"-28"-2"-307,0 1-1,31 7 1,-52-8-1002,3 0 345,0 0 0,0 1 0,0 0 0,-1 1 0,11 4 0,-17-6-382,0-1 0,0 1 0,0-1-1,-1 1 1,1 0 0,0-1 0,0 1-1,0 0 1,-1 0 0,1 0 0,0 0-1,-1-1 1,1 1 0,-1 0-1,1 0 1,-1 0 0,1 0 0,-1 2-1,0-1-4,0-1-1,0 1 0,0 0 0,0-1 0,-1 1 0,1-1 1,0 1-1,-1-1 0,0 0 0,1 1 0,-1-1 0,0 1 0,0-1 1,1 0-1,-1 0 0,0 1 0,-2 0 0,-5 6 288,0 0 1,-1 0-1,0-1 0,0-1 0,-1 1 0,0-1 0,0-1 0,0 0 1,-1-1-1,0 1 0,-15 2 0,16-4-184,0-1 0,0 0 0,0 0 0,0-1 0,0-1 0,0 0 0,0 0 0,0-1-1,0 0 1,0-1 0,0 0 0,0 0 0,-11-5 0,19 6-179,0 0 0,0 1-1,1-1 1,-1 0 0,0 0 0,1 0-1,-1 0 1,1-1 0,-1 1 0,1 0-1,-1-1 1,1 1 0,0-1 0,0 1 0,-1-1-1,1 0 1,1 1 0,-1-1 0,0 0-1,0 0 1,1 0 0,-1 1 0,0-1-1,1 0 1,0 0 0,0 0 0,-1 0-1,1 0 1,0 0 0,1 0 0,-1 0 0,0 0-1,0 0 1,1 0 0,-1 0 0,1 0-1,0 1 1,0-1 0,-1 0 0,3-2-1,1-3-47,1 0 0,-1 0 0,1 0 0,1 1 0,-1 0 0,1 0 0,0 1 0,11-8-1,-11 8-153,1 0 0,0 1-1,0 0 1,0 0-1,0 1 1,1 0 0,-1 1-1,1-1 1,0 1-1,0 1 1,-1-1 0,1 1-1,0 1 1,0-1-1,0 2 1,0-1 0,9 2-1,19 9-2122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5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14 215 12235,'1'-13'6233,"-1"-5"-1080,0-10-3121,-5-4-103,-1-4-657,3 2-440,3 6-832,4 11-552,8 8-1248,6 9-857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5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43 313 11763,'-4'-1'663,"0"0"1,-1 0-1,1-1 1,0 0-1,0 0 1,0 0-1,0 0 1,-5-4-1,11 4-422,0 0 0,0 0 1,0 0-1,-1 0 0,1 0 0,-1-1 0,1 1 0,-1 0 0,0-1 0,0 1 0,0-1 0,0 0 0,1-2 0,9-39 1143,27-107 748,-38 150-2121,0 0 0,1 0 0,-1 0-1,0-1 1,1 1 0,-1 0 0,1 0 0,0 0-1,-1 0 1,1 0 0,0 0 0,-1 0 0,1 0-1,0 0 1,0 0 0,0 0 0,0 1-1,0-1 1,0 0 0,1 0 0,-1 1-3,0 0-1,0 0 1,0 0 0,0 0 0,0 0 0,0 0-1,0 0 1,0 0 0,0 0 0,0 1 0,0-1-1,0 0 1,0 1 0,0-1 0,0 1-1,-1-1 1,1 1 0,0-1 0,1 2 0,4 4 15,0 0 1,0 1 0,-1 0 0,7 10 0,0 1 28,-4-4-27,1-1 0,1 0 0,0-1 0,19 19 0,-26-28-24,0-1-1,0 0 1,0 0-1,0 0 1,1 0-1,-1 0 1,0 0-1,1-1 1,0 0-1,-1 1 1,1-1-1,0-1 1,-1 1-1,1-1 1,0 1-1,0-1 1,-1 0-1,1 0 1,0-1-1,0 1 1,0-1-1,-1 0 1,1 0-1,0 0 1,3-2-1,-3 2 3,-1-1 0,1 0-1,-1 0 1,0-1 0,0 1-1,0 0 1,0-1-1,0 0 1,-1 0 0,1 0-1,-1 0 1,0 0-1,0 0 1,0 0 0,0-1-1,0 1 1,-1-1 0,2-4-1,1-7 15,-1 0 1,-1 1-1,2-24 0,3-17 70,-7 54-98,0 0 0,1 0 0,-1 0 0,1 1 0,-1-1 0,0 0 0,1 0 0,0 1 0,-1-1 0,1 0 0,-1 1 0,1-1 0,0 1 0,0-1 0,-1 0 0,1 1 0,0 0 0,0-1 0,0 1 0,-1-1 0,1 1 0,0 0 0,0 0 0,0 0 0,0-1 0,0 1 0,0 0 0,-1 0 0,1 0 0,0 0 0,0 0 0,0 1 0,0-1 0,0 0 0,0 0 0,1 1 0,38 13-759,-32-10 561,27 8-406,1-2 1,-1-1-1,2-2 0,-1-1 0,46 1 0,-74-7 618,1 1 0,-1 0 1,0 0-1,1 1 0,-1 0 0,12 5 0,-19-7 19,-1 0-1,1 1 1,0-1 0,-1 1 0,1-1 0,0 0 0,-1 1-1,1-1 1,-1 1 0,1 0 0,-1-1 0,1 1 0,-1-1-1,1 1 1,-1 0 0,1-1 0,-1 1 0,0 0 0,0-1-1,1 1 1,-1 0 0,0 0 0,0-1 0,0 1 0,0 0 0,1 0-1,-1-1 1,0 1 0,-1 0 0,1 0 0,0-1 0,0 1-1,0 0 1,0 0 0,0-1 0,-1 1 0,1 0 0,0-1-1,-1 1 1,1 0 0,-1-1 0,0 2 0,-1 1 105,-1 1 1,0-1 0,0 0-1,0 0 1,0 0-1,-5 3 1,-11 7 173,0-1 0,0-1 0,-1-1 0,-1-1 0,0 0 0,0-2 0,0 0 0,-1-2 0,0 0 0,0-2 0,-37 2 0,54-5-279,0 0 0,0-1 1,0 1-1,0-1 0,1 0 1,-1-1-1,0 1 0,1-1 1,-1 0-1,-7-4 0,11 5-47,0 0-1,0 0 0,0 1 0,1-1 1,-1 0-1,0 0 0,0 0 0,0 0 1,1 0-1,-1 0 0,0 0 0,1 0 1,-1 0-1,1-1 0,0 1 0,-1 0 0,1 0 1,0 0-1,-1-1 0,1 1 0,0 0 1,0 0-1,0 0 0,0-1 0,0 1 1,1 0-1,-1 0 0,0-1 0,0 1 1,1 0-1,-1 0 0,1 0 0,-1 0 0,1 0 1,0 0-1,-1 0 0,1 0 0,0 0 1,0 0-1,-1 0 0,1 0 0,0 0 1,0 0-1,1 0 0,3-3-250,-1 0 0,1 0 0,0 1 0,0 0 0,0 0 0,1 0 0,-1 0 0,1 1 0,0 0 0,-1 0 0,1 1 1,8-2-1,41-7-1525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5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133 275 13211,'63'31'5673,"-62"-47"-2936,4-4-1137,0-5-976,-5-2-216,-3-2-768,-5-4-584,-8 0-1129</inkml:trace>
  <inkml:trace contextRef="#ctx0" brushRef="#br0" timeOffset="1">18 40 12843,'-18'-40'4913,"56"40"-3497,6 5-1072,4 4-160,0-1-984,3 3-1192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5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8914,'6'16'956,"-4"-9"-494,0 0 0,1 0 0,-1-1 0,8 12 0,-10-18-383,1 1-1,-1-1 0,1 1 0,-1 0 0,1-1 0,-1 1 0,1-1 0,-1 0 0,1 1 1,0-1-1,-1 1 0,1-1 0,0 0 0,-1 1 0,1-1 0,0 0 0,0 0 0,-1 0 1,1 0-1,0 1 0,0-1 0,-1 0 0,1 0 0,0 0 0,0-1 0,-1 1 0,1 0 1,0 0-1,-1 0 0,1 0 0,0-1 0,0 1 0,-1 0 0,1-1 0,-1 1 1,1 0-1,0-1 0,-1 1 0,1-1 0,-1 1 0,1-1 0,-1 1 0,1-1 0,-1 0 1,1 1-1,-1-1 0,0 0 0,1 1 0,0-2 0,175-222 6798,-168 213-6786,6-6 276,-10 20-199,-4 11-78,-1 12-209,0 0-1,2 1 1,1-1 0,1 0-1,8 32 1,-5-33-384,-4-14-68,0-1 0,1 1-1,5 11 1,7 4-1399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5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1343 0 12299,'18'0'5457,"13"0"-2713,21 0-1495,10 0-297,1 0-936,-3 0-576,-10 2-1113,-7 1-2552</inkml:trace>
  <inkml:trace contextRef="#ctx0" brushRef="#br0" timeOffset="1">0 528 13915,'57'-9'5585,"71"-13"-3392,24 1-521,46-17-384,0 2-264,2-3-599,-9 1-113,-41 17-344,-10 4-368,-34 14-641,-27 3-423,-54-3-776,-20 6-185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54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0 334 17004,'0'0'6481,"4"-3"-5105,0-39-367,44-61-945,-45 35-545,-5 5-1263,1 8-704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54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22 141 14267,'-22'-118'5737,"58"111"-3704,12-2-913,2 3-200,9 10-432,-15 3-216,-3 12-232,-11 1-40,-27 2-48,-5 8 48,-33-1 32,-7 5 8,-2-2 0,-16-12-208,6-4-616,12-8-552,18-2-3705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5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12915,'33'32'6853,"-35"-37"-6548,-1-1 0,2 1 0,-1-1-1,0 1 1,1-1 0,0 0 0,1 0 0,-1 0 0,1 0-1,0 0 1,1 1 0,-1-1 0,1 0 0,2-8-1,2-4-57,0 0-1,1 1 0,13-26 0,-19 43-240,4-9 58,1 0-1,0 0 1,8-10-1,-11 17-66,-1 0 0,1 0 1,-1 0-1,1 0 0,0 1 0,0-1 0,0 1 0,0 0 1,0-1-1,0 1 0,0 0 0,0 0 0,0 0 0,1 1 0,-1-1 1,0 0-1,1 1 0,-1-1 0,0 1 0,4 0 0,-5 0-3,0 0-1,0 0 0,0 0 0,0 1 0,0-1 0,1 0 0,-1 1 0,0-1 0,0 0 0,0 1 0,0 0 0,0-1 0,0 1 0,0 0 0,0-1 0,-1 1 0,1 0 0,0 0 1,0 0-1,-1-1 0,1 1 0,1 2 0,-1 0-6,0-1-1,0 1 1,0-1 0,-1 1 0,1-1 0,-1 1 0,0 0-1,1-1 1,-2 6 0,1-1-11,-1 0 0,0 0 0,-1 0 0,1 1 0,-1-2-1,-6 13 1,2-9 34,0 1 0,-1-2 0,-1 1 0,1-1 0,-2 0 0,1-1-1,-1 0 1,0 0 0,-12 7 0,21-15 16,-1 0 0,1 0 0,-1 0 0,1 1 0,-1-1 0,1 0 0,-1 1 0,1-1 0,-1 0 0,1 1 0,-1-1 0,1 1 0,0-1 0,-1 1 0,1-1 0,-1 1 0,1-1 0,0 1 0,0-1 0,-1 1 0,1-1 0,0 1 0,0-1 0,0 1 0,0 0 0,0-1 0,0 1 0,0 0 0,0 0 10,1 0-1,-1 0 0,1-1 1,0 1-1,-1 0 1,1-1-1,0 1 0,-1-1 1,1 1-1,0-1 0,0 1 1,0-1-1,0 1 0,0-1 1,-1 0-1,3 1 1,47 8 613,-40-8-619,17 2-497,0-1-1,0-1 0,0-2 1,28-3-1,-30 0-1628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5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49 133 11522,'13'74'9058,"-21"-84"-7305,-3-7-369,-5-19-768,10-4-552,-4-12-1176,-1 0-712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56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 12675,'2'8'5421,"-6"2"-3733,-6 9-669,5-13-757,0 0-1,-1 0 0,0 0 1,0-1-1,0 0 1,-1 0-1,1-1 1,-1 1-1,0-1 1,-1-1-1,1 0 1,-1 0-1,-10 3 0,14-5-248,1 0-1,0 0 0,-1 0 1,1 0-1,0-1 1,-1 0-1,1 0 0,-1 0 1,1 0-1,0 0 0,-1 0 1,1-1-1,0 0 0,-1 0 1,1 0-1,0 0 1,0 0-1,0-1 0,0 1 1,0-1-1,0 0 0,0 0 1,0 0-1,1 0 0,-1 0 1,1-1-1,-1 1 0,1-1 1,0 1-1,0-1 1,0 0-1,1 0 0,-1 0 1,-1-4-1,2 5-42,0 0-1,0 0 1,1 0-1,-1 0 1,0 0 0,1 0-1,0-1 1,-1 1 0,1 0-1,0 0 1,0-1-1,0 1 1,0 0 0,1 0-1,-1-1 1,1 1-1,-1 0 1,1 0 0,0 0-1,0 0 1,-1 0 0,2 0-1,-1 0 1,0 0-1,0 0 1,1 0 0,-1 1-1,1-1 1,-1 1-1,1-1 1,-1 1 0,1-1-1,0 1 1,0 0 0,0 0-1,0 0 1,0 0-1,0 0 1,0 0 0,4 0-1,0-1 3,0 0-1,0 1 1,0 0-1,1 1 0,-1-1 1,0 1-1,1 0 1,-1 1-1,0 0 1,0 0-1,1 0 0,-1 0 1,10 5-1,-10-3-151,0 0 0,-1 1 0,0-1-1,1 1 1,-1 0 0,-1 0 0,6 6 0,8 8-1433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5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1 400 12811,'19'-95'8020,"-13"48"-7276,-2-1-1,-3-78 0,-1 123-735,0 0 0,0-1 0,1 1 0,-1 0 0,1-1 0,0 1 0,0 0 0,0 0-1,0-1 1,0 1 0,1 0 0,-1 0 0,1 1 0,0-1 0,0 0 0,0 0 0,0 1 0,1-1 0,-1 1 0,1 0 0,-1 0 0,1 0 0,0 0 0,0 0 0,0 1 0,0-1-1,0 1 1,0-1 0,5 0 0,-4 1-14,1-1 0,0 1 0,0 1-1,0-1 1,0 1 0,-1-1 0,1 1-1,0 1 1,0-1 0,0 1 0,0 0-1,-1 0 1,1 0 0,0 0 0,-1 1-1,1 0 1,-1 0 0,1 0 0,7 6-1,-10-6 12,0 0-1,-1 0 1,1 0 0,0 0-1,-1 0 1,1 0-1,-1 0 1,0 0 0,0 1-1,0-1 1,0 0-1,0 1 1,0-1 0,-1 1-1,1-1 1,-1 1-1,1-1 1,-1 1 0,0 0-1,0-1 1,-1 1-1,1-1 1,0 1 0,-1-1-1,1 1 1,-1-1-1,0 1 1,0-1 0,0 1-1,0-1 1,0 0-1,-2 2 1,-5 9 73,0 0 0,-1-1 0,-1 0 0,-11 12 0,17-20-32,-12 13 433,-2-1-1,0 0 0,-31 19 0,48-34-436,0-1 1,0 1-1,0 0 1,0 0-1,0 0 1,0-1-1,0 1 0,0 0 1,0 0-1,0 0 1,0 0-1,1 0 1,-1 1-1,0-1 1,1 0-1,-1 0 1,1 0-1,-1 1 1,1-1-1,0 2 0,0-2-16,0 0 0,0 0 0,0 0 0,1 0 0,-1 0 0,1-1 0,-1 1 0,1 0-1,-1 0 1,1 0 0,-1 0 0,1-1 0,0 1 0,-1 0 0,1 0 0,0-1-1,0 1 1,-1-1 0,1 1 0,1 0 0,6 3 32,0 0-1,0-1 1,0 0-1,0-1 1,9 2-1,21 2-432,-1-2 0,1-1 0,-1-3-1,1-1 1,43-6 0,16 0-2458,-94 7 2732,16-1-1642,1 0 0,38-8 0,-56 7 1679,1 0-1,-1 0 1,1 0-1,-1 0 1,0 0 0,0-1-1,0 1 1,0-1 0,0 1-1,0-1 1,-1 0 0,1 1-1,-1-1 1,2-6-1,1-3 562,16-28 1161,-19 38-1533,0 1 1,0-1-1,0 1 1,0 0 0,0-1-1,0 1 1,0 0 0,1 0-1,-1 0 1,1 0-1,-1 0 1,1 0 0,-1 0-1,1 1 1,-1-1 0,1 1-1,0-1 1,-1 1-1,1-1 1,0 1 0,-1 0-1,1 0 1,1 0 0,-2 0-40,0 0 1,0 1 0,0-1 0,0 0-1,0 1 1,0-1 0,0 1-1,0-1 1,0 1 0,-1-1 0,1 1-1,0 0 1,0-1 0,-1 1 0,1 0-1,-1 0 1,1-1 0,0 1 0,-1 0-1,1 0 1,-1 0 0,0 0 0,1 0-1,-1 0 1,0 0 0,0 0 0,1 0-1,-1 0 1,0 0 0,0 0-1,0 0 1,0 1 0,0 1 53,0 0 0,0 0 0,0-1 0,-1 1 0,1 0 1,-1-1-1,1 1 0,-1 0 0,0-1 0,-1 4 0,-2-2 11,1-1 0,0 1 0,-1-1-1,0 1 1,0-1 0,0 0 0,0-1-1,0 1 1,0-1 0,-1 0 0,0 0 0,1 0-1,-1 0 1,0-1 0,1 0 0,-1 0 0,0 0-1,-6-1 1,6 1-79,0-1 0,0 0 0,0 0 0,0 0 0,0-1 1,0 1-1,0-1 0,0-1 0,0 1 0,0-1 0,0 1 0,1-2 0,-1 1 0,1 0 0,0-1 0,-1 0 0,1 0 0,-3-3 0,3 1-52,1 1 0,0-1 0,0 0 1,1 0-1,-1 0 0,1 0 0,0 0 0,1-1 0,-1 1 0,1-1 0,-1-8 0,2 12-28,0-1 0,-1 0 0,1 1 0,0-1 0,0 0 0,0 0 0,1 1 0,-1-1 1,1 0-1,-1 1 0,1-1 0,0 0 0,0 1 0,0-1 0,1 1 0,-1 0 0,0-1 0,1 1 0,0 0 0,-1 0 1,1 0-1,0 0 0,0 0 0,0 0 0,0 0 0,3-1 0,-2 2-39,0 0 1,0 0-1,0 0 1,1 0-1,-1 0 0,0 1 1,0 0-1,0-1 0,1 1 1,-1 0-1,0 1 1,0-1-1,1 0 0,-1 1 1,0 0-1,0 0 0,0 0 1,0 0-1,0 0 1,0 1-1,0-1 0,0 1 1,-1 0-1,1 0 0,0 0 1,2 2-1,2 4-410,1 0-1,-1 0 0,0 0 1,0 1-1,-1-1 1,-1 2-1,6 9 0,6 14-2222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5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43 12915,'46'-34'4310,"-41"28"-3085,-7 3-60,-28 13 742,15-3-1718,0 0 0,1 1 0,0 1 0,1 0 0,0 1 0,0 0 0,1 1 0,0 0 0,1 1 0,1 1 0,-16 21 0,26-33-187,-1 0 0,1 0-1,-1 0 1,0 0-1,1 0 1,0 1 0,-1-1-1,1 0 1,0 0-1,-1 0 1,1 0-1,0 1 1,0-1 0,0 0-1,0 0 1,0 0-1,0 1 1,1-1 0,-1 0-1,0 0 1,1 0-1,-1 0 1,0 1 0,2 0-1,-1 0-4,0-1 0,1 1 0,-1-1 1,1 1-1,0-1 0,-1 0 0,1 1 0,0-1 0,0 0 0,0 0 0,0 0 1,3 1-1,3 0-12,0 0 0,-1 0 1,1-1-1,0 0 1,0 0-1,12-1 0,-3-3 136,-1 0-1,0-1 1,0 0-1,0-2 1,0 0-1,-1 0 0,1-2 1,-2 0-1,1 0 1,-1-1-1,-1-1 1,0-1-1,0 0 0,-1 0 1,0-1-1,-1-1 1,0 0-1,-1 0 0,13-25 1,-23 39-99,0-1 0,0 0 0,0 0 0,1 0 0,-1 0 1,0 0-1,0 0 0,0 0 0,0 0 0,0 0 0,0 0 0,0 0 0,0 0 1,0 0-1,0 0 0,0 0 0,0 1 0,0-1 0,1 0 0,-1 0 0,0 0 0,0 0 1,0 0-1,0 0 0,0 0 0,0 0 0,0 0 0,0 0 0,0 0 0,1 0 0,-1 0 1,0 0-1,0 0 0,0 0 0,0-1 0,0 1 0,0 0 0,0 0 0,0 0 0,0 0 1,0 0-1,1 0 0,-1 0 0,0 0 0,0 0 0,0 0 0,0 0 0,0 0 1,0 0-1,0 0 0,0 0 0,0-1 0,0 1 0,0 0 0,0 0 0,0 0 0,0 0 1,0 0-1,0 0 0,0 0 0,0 0 0,0 0 0,0-1 0,0 1 0,0 0 1,1 13 544,-3 20-646,0-15-51,0 5-814,1 41 1,3-31-1130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7:5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163 280 10914,'-35'52'4245,"35"-52"-4177,0 1 0,0-1 0,0 0 0,-1 0 0,1 0 0,0 0 0,0 0 1,0 0-1,0 0 0,0 1 0,0-1 0,0 0 0,0 0 0,0 0 0,0 0 0,-1 0 0,1 0 0,0 0 0,0 0 0,0 0 0,0 0 0,0 0 0,0 0 0,0 0 0,-1 0 0,1 0 0,0 0 0,0 0 0,0 0 0,0 0 0,0 0 0,0 0 0,-1 0 0,1 0 1,0 0-1,0 0 0,0 0 0,0 0 0,0 0 0,0 0 0,-1 0 0,1 0 0,0 0 0,0 0 0,0 0 0,0 0 0,0 0 0,0 0 0,0-1 0,-1 1 0,-2-10 1345,1-20-1212,2 22 206,-3-6-475,1-1 1,-2 1-1,0-1 1,-10-22-1,4 15-1364,-1 1 1,-15-23-1,8 26-1830,-1 0 555,14 6 7341,9 9-3245,8 0-835,-1-1-1,0-1 0,15-8 1,-20 9-374,1 1 0,0-1-1,0 1 1,0 1 0,0-1 0,0 1 0,1 1 0,-1-1 0,1 1 0,-1 0 0,12 1 0,-6 0 158,14 0 443,37 6 0,-57-5-688,0 0 0,0 1 1,0-1-1,0 2 0,0-1 0,-1 1 0,1 0 0,-1 1 1,1-1-1,6 6 0,-12-8-69,1 0 0,-1 0 0,0 0 0,1 0 0,-1 0 0,0 0 0,0 1 0,0-1 0,0 0 0,0 1 1,0-1-1,0 1 0,0-1 0,0 1 0,-1-1 0,1 1 0,-1 0 0,1-1 0,-1 1 0,0 0 0,1-1 0,-1 1 0,0 0 0,0 0 0,0-1 0,0 1 0,-1 0 0,1-1 0,0 1 0,-1 0 0,1-1 1,-1 1-1,1 0 0,-1-1 0,0 1 0,0-1 0,0 1 0,0-1 0,0 0 0,0 1 0,0-1 0,0 0 0,-1 0 0,1 0 0,-3 2 0,-6 5 40,-1-1-1,0 0 1,0-1 0,-24 10-1,6-4-685,1-2 0,-60 13-1,50-21-1347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0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69 13963,'0'-10'1042,"0"-25"1315,0 34-2302,0 1-1,0 0 0,0-1 1,0 1-1,0 0 0,0-1 1,0 1-1,0-1 0,0 1 1,0 0-1,0-1 1,0 1-1,0-1 0,0 1 1,0 0-1,0-1 0,0 1 1,-1-1-1,1 1 0,0 0 1,0-1-1,0 1 1,-1 0-1,1-1 0,0 1 1,0 0-1,-1 0 0,1-1 1,0 1-1,-1 0 0,1 0 1,0-1-1,-1 1 0,1 0 1,-1 0-1,1 0 1,0 0-1,-1 0 0,1-1 1,0 1-1,-1 0 0,1 0 1,-1 0-1,1 0 0,0 0 1,-1 0-1,1 0 1,-1 1-1,1-1 0,0 0 1,-1 0-1,1 0 0,-1 0 1,-23 14 595,3-3-337,1 2 1,-34 26 0,50-36-306,1 0-1,-1 0 1,0 1 0,1 0 0,0 0 0,0 0-1,0 0 1,0 0 0,1 0 0,-1 1 0,1-1-1,0 1 1,1 0 0,-1 0 0,1 0 0,0-1-1,0 1 1,1 0 0,-1 6 0,1-8-10,0 0-1,1-1 1,-1 1 0,1 0 0,0 0 0,0-1 0,0 1 0,0-1-1,0 1 1,0-1 0,1 1 0,-1-1 0,1 0 0,-1 1 0,1-1 0,0 0-1,0 0 1,0 0 0,0-1 0,1 1 0,-1 0 0,0-1 0,1 1-1,-1-1 1,1 0 0,0 0 0,-1 0 0,1 0 0,5 0 0,5 2 12,0-2 0,0 0 0,1 0 0,24-3 0,27-6-427,0-2 0,0-4 0,-1-2 0,83-33 0,-121 38 62,-12 5 247,1 0 0,-1 2 1,16-4-1,-27 7 137,-1 0 0,1 1 0,0 0 0,0-1 0,-1 1 0,1 0-1,0 0 1,0 1 0,0-1 0,-1 1 0,1-1 0,0 1 0,-1 0 0,1 0 0,-1 0 0,1 0 0,-1 1 0,1-1-1,-1 1 1,0-1 0,4 4 0,-5-4 25,0 0 0,-1 0-1,1 0 1,-1 0 0,1 0-1,-1 0 1,0 0 0,1 0-1,-1 0 1,0 0 0,1 0-1,-1 0 1,0 0 0,0 0-1,0 0 1,0 0 0,0 0-1,0 0 1,-1 0 0,1 0-1,0 0 1,0 0 0,-1 0-1,1 0 1,-1 1 0,-15 21 964,8-15-737,-1-1 1,0-1-1,0 1 1,0-1-1,-1-1 0,0 0 1,0 0-1,0-1 1,-1 0-1,-18 4 0,23-7-210,0 0-1,0 0 1,0 0-1,-1 0 1,1-1-1,0 0 0,0-1 1,0 1-1,0-1 1,0 0-1,0-1 1,0 1-1,0-1 0,0 0 1,1-1-1,-1 1 1,1-1-1,-1-1 1,1 1-1,-8-8 0,11 10-75,1 0 0,0 0 0,0-1 0,0 1 0,0-1 0,0 1 0,0-1 0,0 1 0,0-1-1,0 0 1,1 1 0,-1-1 0,1 0 0,-1 1 0,1-1 0,0 0 0,0 0 0,0 0 0,0 1 0,0-5-1,1 3-31,0 0 0,0 0-1,0 1 1,0-1 0,1 0 0,-1 0-1,1 0 1,0 1 0,-1-1-1,1 1 1,3-3 0,1-1-105,0 1 0,0 0 1,0 0-1,1 0 0,0 1 1,0 0-1,0 0 0,10-3 1,-10 5-38,0 0 1,0 1 0,0-1 0,0 2 0,1-1-1,-1 1 1,0 0 0,1 0 0,-1 1-1,0 0 1,0 1 0,0-1 0,9 4 0,4 3-414,-1 1 1,-1 1 0,21 13 0,-36-20 522,1-1 1,-1 1-1,0 0 0,0 0 1,0 0-1,4 7 0,-6-9 110,0-1 0,-1 1 0,1-1-1,-1 1 1,1 0 0,-1-1 0,0 1-1,1 0 1,-1-1 0,0 1-1,1 0 1,-1-1 0,0 1 0,0 0-1,0 0 1,1-1 0,-1 1 0,0 0-1,0 0 1,0 0 0,0-1 0,0 1-1,-1 0 1,1 0 0,0-1 0,0 1-1,0 0 1,-1 0 0,1-1-1,0 1 1,-1 0 0,1-1 0,0 1-1,-1 0 1,1-1 0,-1 1 0,0-1-1,1 1 1,-1-1 0,0 2 0,1-2-3,0 0 0,-1 0 1,1 0-1,0 0 1,0 0-1,0 0 0,0 1 1,0-1-1,-1 0 0,1 0 1,0 0-1,0 0 1,0 0-1,0 0 0,-1 0 1,1 0-1,0 0 1,0 0-1,0 0 0,-1 0 1,1 0-1,0 0 1,0 0-1,0 0 0,0 0 1,-1 0-1,1 0 1,0 0-1,0 0 0,0 0 1,-1 0-1,1 0 1,0 0-1,0-1 0,0 1 1,0 0-1,0 0 1,-1 0-1,1 0 0,0 0 1,0 0-1,0-1 0,0 1 1,0 0-1,0 0 1,0 0-1,0 0 0,-1-1 1,1 1-1,0 0 1,0 0-1,3-14 394,9-12-380,0 0 0,30-42 0,-15 24-8,-13 27-15,-13 16-28,-1 1 1,0 0-1,0 0 0,1 0 0,-1 0 1,0-1-1,0 1 0,1 0 0,-1 0 1,0 0-1,0 0 0,1 0 0,-1 0 0,0 0 1,1 0-1,-1 0 0,0 0 0,0 0 1,1 0-1,-1 0 0,0 0 0,1 0 1,-1 0-1,0 0 0,0 0 0,1 1 0,-1-1 1,0 0-1,0 0 0,1 0 0,-1 0 1,1 1-1,0 2 16,1-1-1,-1 1 1,0 0 0,0 0 0,0 0-1,0 0 1,0 0 0,0 4 0,5 15 146,-5-19-150,0-1-1,0 1 0,0 0 1,0-1-1,0 0 0,1 1 1,-1-1-1,1 0 0,0 1 1,-1-1-1,1 0 0,0 0 1,0 0-1,1-1 0,-1 1 1,3 1-1,-2-2-3,1 0 0,-1 0 1,1 0-1,-1-1 0,1 1 0,0-1 0,-1 0 1,1 0-1,0 0 0,-1-1 0,1 1 0,6-3 1,2-1-19,0 0 0,-1-1 1,0 0-1,0-1 0,0 0 1,13-11-1,36-19-62,-55 34 66,1-1-1,-1 1 0,0 0 1,1 1-1,-1 0 0,1 0 1,0 0-1,-1 0 0,10 1 1,-14 0 3,0 0 0,-1 0 0,1 1 0,0-1 0,0 0 0,-1 1 0,1-1 0,0 1 0,-1-1 0,1 1 0,0-1 0,-1 1 0,1 0 0,-1-1 0,1 1 0,-1-1 0,1 1 0,-1 0 0,1 0 0,-1-1 0,0 1 0,1 0 0,-1 0 0,0-1 0,0 1 0,1 1 0,2 22 38,-3-22-36,11 84 44,-11-84-50,1-1 0,-1 0 0,0 1 1,0-1-1,1 0 0,-1 1 0,1-1 0,-1 0 0,1 1 0,-1-1 0,1 0 0,0 0 0,0 0 0,0 0 0,0 0 0,-1 0 0,1 0 1,0 0-1,1 0 0,-1 0 0,0 0 0,0-1 0,0 1 0,0 0 0,1-1 0,-1 1 0,0-1 0,1 1 0,-1-1 0,0 0 0,1 0 1,-1 1-1,0-1 0,1 0 0,1 0 0,1-1-128,-1 1 0,1 0 0,0-1 0,-1 0 0,1 0 0,-1 0 0,1 0 0,-1 0 0,1-1 0,-1 0 0,6-3 0,-3-7-1767,-5 8 1114,4 1-813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02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11610,'10'-33'4697,"-10"51"-2664,-5-3-273,5 14-79,-5-2-321,5 1-624,2 0-296,7-7-552,1-4-160,2-10-376,7-7-256,0-5-473,11-1-215,-3-10 272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0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12715,'5'-3'5177,"14"0"-2969,1 3-671,4 0-473,4 3-272,2 0-536,-1-3-336,-1 0-896,-3 3-568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03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13843,'-43'39'5617,"70"-42"-3424,9-2-1569,-6-4-328,5 1-656,3 3-400,-15-3-985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0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86 137 13147,'121'-73'4777,"-119"72"-4637,1 0 1,-1 0-1,0 0 0,1 0 1,-1 1-1,1-1 1,-1 1-1,1-1 0,-1 1 1,1 0-1,-1 0 1,3 0-1,-3 1-71,-1-1 0,0 0-1,0 1 1,0-1 0,0 0 0,0 1-1,0 0 1,0-1 0,0 1 0,0-1 0,0 1-1,-1 0 1,1 0 0,0-1 0,0 1 0,0 0-1,-1 0 1,1 1 0,0 0 60,0 0 0,0 0 0,0 0 0,-1 0 0,1 0 1,-1 0-1,1 1 0,-1-1 0,0 0 0,0 0 0,0 0 0,0 0 0,0 1 0,-1-1 0,1 0 0,0 0 1,-2 2-1,0 1 2,-1-1 0,1 0 0,-1 0 0,0 0 1,-1 0-1,1 0 0,-1-1 0,1 1 0,-1-1 1,0 0-1,0 0 0,0-1 0,-1 1 0,1-1 1,-1 0-1,1 0 0,-1 0 0,0-1 0,0 0 1,1 1-1,-7-1 0,4 0-47,0 0 0,0-1 0,0 0 0,0 0 0,0 0 1,0-1-1,0 0 0,0-1 0,0 1 0,1-2 0,-1 1 0,1 0 0,-1-1 0,-10-7 0,12 6-70,0-1 0,0 0 1,0 0-1,0 0 0,1 0 0,0-1 0,0 1 0,1-1 0,0 0 1,-4-10-1,6 14-24,0 0 0,0 0 0,0 0 0,0-1 0,0 1 0,1 0 0,-1-1 0,1 1 0,0 0 0,0-1 0,0 1 0,0-1 0,0 1 0,0 0 0,1-1 0,-1 1 0,1-1 0,-1 1 0,1 0 0,0 0 0,0-1 0,0 1 0,0 0 1,1 0-1,-1 0 0,0 0 0,1 0 0,0 1 0,-1-1 0,1 0 0,0 1 0,3-3 0,-2 3-54,0-1 1,1 1-1,-1 0 1,0 0-1,1 0 1,-1 1-1,1-1 0,-1 1 1,1 0-1,-1 0 1,1 0-1,-1 1 1,0-1-1,1 1 1,-1-1-1,1 1 1,-1 0-1,0 1 0,0-1 1,1 0-1,2 3 1,4 2-360,0 0 0,0 0 0,-1 1 0,0 1 0,9 8 0,22 27-1959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1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11867,'44'11'5008,"-31"-8"-4653,0 1 0,0-2 0,1 0 0,-1-1 0,14 1 0,-7-2-24,0-1 0,0 0-1,37-8 1,-52 9-318,-1-1 1,1-1-1,0 1 0,0-1 1,-1 0-1,1 0 0,-1 0 1,0 0-1,1-1 1,-1 0-1,0 0 0,-1 0 1,1 0-1,0-1 0,-1 1 1,0-1-1,0 0 0,0 0 1,0 0-1,-1-1 0,4-6 1,-6 10-1,0 0 1,1 0-1,-1 0 1,0 0-1,0 0 1,1 0-1,-1 0 1,0 0-1,0 0 1,0 0-1,0 0 1,0 0-1,-1 0 1,1-1-1,0 1 1,0 0-1,-1 0 1,1 0-1,-1 0 1,1 1-1,-1-1 1,1 0-1,-1 0 0,1 0 1,-1 0-1,0 0 1,0 1-1,1-1 1,-1 0-1,0 0 1,0 1-1,0-1 1,0 1-1,0-1 1,-1 0-1,-4-1 142,0 0 0,-1 0 0,1 0 0,-13-1 0,8 1 50,-60-6 866,47 6-792,1-1-1,0 0 1,0-2 0,-43-15 0,65 20-276,0 0 1,0 0-1,1 0 1,-1 0-1,0 0 0,0-1 1,1 1-1,-1 0 1,0-1-1,0 1 1,1-1-1,-1 1 0,0-1 1,1 1-1,-1-1 1,1 1-1,-1-1 1,1 0-1,-1 1 0,1-1 1,-1 0-1,1 1 1,-1-1-1,1 0 1,0 1-1,0-1 0,-1 0 1,1 0-1,0 0 1,0 1-1,0-1 0,0 0 1,0-1-1,1 0-12,1 0 1,-1-1-1,1 1 0,0 0 0,0 0 0,0 1 0,0-1 0,0 0 0,0 0 0,5-1 1,2-2-258,0 2 0,0-1 0,1 1 0,0 0 0,-1 1 0,1 1 0,0-1 0,0 1 0,0 1 0,0 0 0,0 0 1,-1 1-1,1 0 0,17 5 0,14 8-1576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1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12603,'41'35'5113,"-35"-43"-3217,-1-5-600,-2-4-591,-3 1-273,-3-9-992,0 0-561,-10 1-4296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1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38 10514,'-13'-23'2242,"13"23"-2178,0-1 0,0 1 0,0 0 0,-1-1 0,1 1 0,0-1 0,0 1 0,0 0 1,0-1-1,0 1 0,0-1 0,0 1 0,0 0 0,0-1 0,0 1 0,0-1 0,0 1 0,0-1 0,1 1 0,-1 0 0,0-1 0,0 1 0,0 0 0,1-1 0,-1 1 0,0 0 0,1-1 1,2 0 130,-1 0 0,1 1 0,0-1 0,0 1 0,0-1 0,1 1 0,-1 0 0,0 0 0,0 1 0,5 0 0,12 0 62,93 15 623,-86-10-1733,0-2-1,1 0 0,0-2 1,38-3-1,2-6-161,-67 10 1342,-1 0-1,0 0 0,0 0 0,0 0 0,0 0 1,0 0-1,0-1 0,-1 1 0,0 3 0,-21 47 1277,12-24-999,9-26-517,-1 0 0,1 1 0,0-1-1,0 1 1,0 0 0,0-1 0,1 1 0,-1 0-1,1 0 1,0-1 0,0 1 0,1 0 0,-1 0-1,2 5 1,-1-7-48,0 1 0,0 0 0,1-1 0,-1 1 0,1-1 1,0 0-1,0 0 0,0 0 0,0 1 0,0-2 0,0 1 0,0 0 0,1 0 0,-1-1 0,1 1 0,-1-1 0,1 0 0,-1 0 0,1 0 1,0 0-1,0 0 0,0-1 0,4 1 0,-2 1-32,1-1 1,0-1-1,0 1 0,0-1 1,0 0-1,0-1 0,0 1 1,0-1-1,0 0 1,6-2-1,-5 0-159,-5 2 57,0 1 1,0-1-1,0 0 1,-1 1 0,1-1-1,0 0 1,-1 0-1,1 0 1,0-1-1,-1 1 1,2-2-1,3-11-1106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1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88 12683,'-28'-88'5113,"48"93"-3425,1 1-384,7-1-399,-3 1-401,0-4-768,2-1-552,-3 1-921</inkml:trace>
  <inkml:trace contextRef="#ctx0" brushRef="#br0" timeOffset="1">1 207 13859,'16'-5'4873,"17"-4"-4305,8-4-400,0 13-1088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58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53 16379,'-88'1'6018,"114"-4"-4898,11-2-152,9-6-208,2 0-432,3 1-1008,-2 2-592,-14 3-1272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1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11739,'0'77'4616,"7"-80"-3103,1-14-761,4-4-56,-1-3-344,-4-7-160,-4 1-272,-5 0-216,-9 6-656,0 5-312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1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 12091,'6'-43'4937,"21"42"-3089,4-4-152,17 3-287,-6 1-401,1 1-560,-5 1-168,-24 2-248,5 5 8,-26 5 8,-8 4 40,-18 5 96,-13 2-32,-9-7-16,3 1-88,15-11-440,11-3-472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1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 12227,'-14'36'5441,"6"-40"-2545,10-6-1063,10 15-73,2-8-472,2 0-343,8 7-513,-4-4-200,1 0-256,-2-4-344,0-7-977,0-7-639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1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12067,'-49'25'8373,"33"-15"-7793,0 0-1,2 2 1,-1 0-1,1 0 1,-12 15-1,23-24-527,1-1-1,0 1 1,0-1 0,0 1 0,0 0-1,1 0 1,-1 0 0,1 0-1,0 0 1,0 0 0,0 0-1,0 0 1,0 1 0,1-1-1,-1 0 1,1 7 0,1-8-37,-1 1-1,1 0 1,0-1 0,0 1 0,0-1 0,1 0 0,-1 1 0,0-1-1,1 0 1,0 0 0,-1 0 0,1 0 0,0 0 0,0 0 0,0 0-1,0-1 1,0 1 0,1-1 0,-1 1 0,0-1 0,1 0 0,2 1-1,9 3-31,0 0-1,1-1 1,0-1-1,-1 0 1,1-1-1,0 0 0,0-1 1,0-1-1,0 0 1,26-5-1,7-3-743,0-3 0,48-16 0,-61 14 316,-26 9 391,-1 0 0,1 1 0,0 0 0,0 0 0,1 1 0,-1 1 0,0-1 0,1 1 0,-1 1 0,13 0 0,-21 0 75,-1 0 0,0 0 0,0 0-1,1 0 1,-1 0 0,0 0 0,0 0 0,0 1 0,1-1-1,-1 0 1,0 0 0,0 0 0,0 0 0,1 0 0,-1 0 0,0 1-1,0-1 1,0 0 0,0 0 0,0 0 0,1 0 0,-1 1 0,0-1-1,0 0 1,0 0 0,0 0 0,0 1 0,0-1 0,0 0 0,0 0-1,0 0 1,0 1 0,0-1 0,0 0 0,0 0 0,0 1 0,0-1-1,0 0 1,0 0 0,0 0 0,0 1 0,-7 10 590,-12 7 242,13-14-564,-2 0 0,1 0 0,0-1 0,-1 0 0,1 0-1,-1-1 1,0 0 0,0 0 0,-15 1 0,18-3-169,1 0 1,0 0-1,0 0 0,0 0 1,-1-1-1,1 0 0,0 0 1,0 0-1,-6-2 1,8 2-83,0 0 0,1 0 0,-1-1 0,0 1 0,1 0 0,-1-1 0,0 1 0,1-1 0,0 1 0,-1-1 0,1 1 0,0-1 0,0 0 0,0 0 0,0 0 0,0 0 0,0 0 0,0 0 0,0-3 0,1 3-50,-1 0 0,1-1 0,0 1 0,0-1-1,0 1 1,0 0 0,0-1 0,0 1 0,1-1-1,-1 1 1,1 0 0,0-1 0,0 1-1,-1 0 1,1 0 0,1 0 0,-1 0 0,0-1-1,1 2 1,-1-1 0,1 0 0,-1 0 0,1 0-1,0 1 1,0-1 0,3-1 0,-2 1-94,0 0 1,0 0-1,0 0 1,1 1 0,-1 0-1,1 0 1,-1 0-1,1 0 1,-1 0 0,1 1-1,0-1 1,-1 1-1,1 0 1,0 0 0,-1 1-1,1-1 1,5 2-1,21 12-1339,2 4-445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1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82 201 9586,'-77'16'3981,"77"-17"-3898,0 1 0,-1 0 0,1 0-1,0 0 1,0-1 0,-1 1 0,1 0 0,0 0 0,0-1 0,-1 1-1,1 0 1,0 0 0,0-1 0,0 1 0,0 0 0,-1-1 0,1 1 0,0 0-1,0-1 1,0 1 0,0 0 0,0-1 0,0 1 0,0 0 0,0-1-1,0 1 1,0 0 0,0-1 0,0 1 0,0 0 0,0-1 0,0 1 0,0 0-1,0-1 1,1 1 0,-1 0 0,0-1 0,0 1 0,0 0 0,1-1 0,-1 1-1,0 0 1,0 0 0,0-1 0,1 1 0,12-28 1363,-7 17-637,-3 3-408,0 1 1,0-1-1,-1 0 1,0 0-1,0 1 1,-1-1-1,0-1 1,0-13-1,-2 17-182,1 0 0,-1 0-1,0 0 1,-1 0 0,1 0 0,-1 1-1,0-1 1,0 1 0,0-1 0,-1 1-1,0 0 1,0 0 0,0 0 0,0 0-1,-4-3 1,7 6-203,0 1 0,0 0 1,1 0-1,-1-1 0,0 1 0,0 0 0,1 0 1,-1 0-1,0-1 0,0 1 0,1 0 0,-1 0 1,0 0-1,0 0 0,1 0 0,-1 0 0,0 0 1,1 0-1,-1 0 0,0 0 0,1 0 1,-1 0-1,0 0 0,0 0 0,1 0 0,-1 0 1,0 0-1,1 0 0,-1 0 0,0 0 0,0 0 1,1 0-1,-1 0 0,0 1 0,0-1 0,1 0 1,-1 0-1,0 0 0,1 1 0,46 9 103,-11-3-170,0 2 0,-1 1 0,37 16 0,-69-25 37,0 0 1,-1 0-1,1 1 1,-1 0 0,1-1-1,-1 1 1,1 0-1,-1 0 1,0 0-1,0 0 1,0 1-1,0-1 1,0 0-1,2 6 1,-3-6 10,-1 0 0,1 0-1,-1 0 1,1 0 0,-1 0 0,0 0 0,0 0 0,0 0-1,0 0 1,0 0 0,-1 0 0,1 0 0,0 0 0,-1 0 0,0 0-1,-1 4 1,-1-1 5,0 0-1,-1 1 0,1-1 1,-1-1-1,0 1 1,-1-1-1,1 1 0,-1-1 1,0 0-1,0-1 1,0 1-1,-10 4 0,0-3-426,0-1-1,0 0 0,-1-1 0,1 0 1,-1-1-1,1-1 0,-24-1 0,42-2-2114,14-5-534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13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 10218,'-3'-8'4857,"-5"15"-1016,4 1-2305,2 12-391,2 8-33,0-10-312,5 5-160,6-8-240,8-3-32,15-1-88,0-3-176,-1-11-16,-3-5-104,-8 3-376,-7-12-240,-4 14-720,-3-7-368,-6-7-257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1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16 11779,'12'-2'4713,"6"-4"-2729,7 1-528,8 5-408,-6-3-271,0 5-729,3 2-384,-8 1-1065,-3 3-1887</inkml:trace>
  <inkml:trace contextRef="#ctx0" brushRef="#br0" timeOffset="1">0 221 12747,'7'1'5129,"11"-1"-3049,14 4-927,15-8-649,10-2-696,16-5-1209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14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1 775 12787,'27'-19'5057,"52"-20"-3393,23-13-184,19-23-151,12 5-369,-4-20-424,-6 0-120,5 3-152,-8 0-120,-19 21-536,-15 9-480,-37 15-1232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0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42 205 9890,'-41'2'4873,"49"1"560,-5-5-3920,-3 1-385,0-1-336,5-18-448,18-54-392,-13 33-824,2 8-512,-12-4 1784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0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80 15267,'-54'-40'5818,"71"39"-4018,10-9-304,17 1-312,4-4-343,18 7-681,3 6-384,-12 1-793,-5 2-559,-11 8 1008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0:5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10986,'1'-2'5113,"4"2"-1272,16 12-2216,12 2 31,19 20 24,8 18-375,6 25-497,-10 14-232,-19 23-280,-16-1 0,-24 9-120,-7-3-136,-19-10-232,-2-10-208,-8-32-712,-2-14-505,9-27-1423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04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24 12851,'54'-20'4897,"-74"62"-3585,-10-1-384,4 3-488,0-9-72,15-2-480,7-5-472,9-10-1088</inkml:trace>
  <inkml:trace contextRef="#ctx0" brushRef="#br0" timeOffset="1">327 5 12435,'8'-1'5185,"0"-3"-3017,-2 6-103,-20 4-449,3 13-336,1 11-632,1 6-287,1 5-402,-3-6-415,3-5-832,5-3-520,1-8-3241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0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14099,'21'-3'5449,"31"3"-4089,14 0-487,14 4-505,6 4-608,-23-8-1553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0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6 204 12291,'-4'-2'7693,"3"-9"-6280,3-3-1182,1 0-1,0 0 1,1 0 0,1 0 0,6-13 0,-10 24-200,3-5 17,-1 0-1,1 1 1,1-1 0,-1 1 0,1 0-1,1 0 1,10-10 0,-14 15-55,0 0-1,0 0 1,0 0 0,0 1-1,1-1 1,-1 1 0,0-1-1,1 1 1,0 0 0,-1 0-1,1 0 1,0 0 0,-1 0-1,1 1 1,0-1 0,0 1-1,0 0 1,-1 0 0,1 0-1,0 0 1,0 0 0,0 1-1,-1-1 1,6 2 0,-7-1-12,0-1 1,1 1 0,-1-1-1,0 1 1,0 0-1,0 0 1,0-1 0,0 1-1,0 0 1,0 0 0,0 0-1,0 0 1,0 0 0,0 0-1,-1 1 1,1-1 0,0 0-1,-1 0 1,1 1-1,-1-1 1,0 0 0,1 0-1,-1 1 1,0-1 0,0 0-1,1 1 1,-1-1 0,0 1-1,0-1 1,-1 0 0,1 1-1,0-1 1,0 0-1,-1 1 1,1-1 0,-1 0-1,1 0 1,-1 1 0,1-1-1,-1 0 1,-1 2 0,-1 3 20,-1-1 1,1 1-1,-1-1 1,0 0-1,-1 0 1,1 0-1,-7 4 1,-64 43 789,75-51-789,-1-1 1,1 1 0,0 0-1,-1-1 1,1 1-1,0 0 1,-1 0-1,1-1 1,0 1-1,0 0 1,0 0-1,-1-1 1,1 1 0,0 0-1,0 0 1,0-1-1,0 1 1,0 0-1,1 0 1,-1-1-1,0 1 1,0 0-1,0 0 1,1-1-1,-1 1 1,0 0 0,1-1-1,-1 1 1,1 0-1,-1-1 1,0 1-1,1-1 1,-1 1-1,1-1 1,0 1-1,-1-1 1,2 1 0,24 19-44,-15-16 44,0 1 0,1-1 1,0-1-1,0-1 0,0 1 1,0-2-1,0 1 0,0-2 1,1 0-1,-1 0 0,0-1 1,0-1-1,0 0 0,0 0 1,14-6-1,-10 3 9,0-1-1,-1-1 1,0 0 0,0-1 0,-1-1-1,0 0 1,0-1 0,-1 0 0,0-1-1,17-20 1,-25 27 168,-9 12-35,1-3-125,0-1 0,1 1 0,0 0 0,0 0 1,0 0-1,1 0 0,-2 11 0,3-14-23,0 1 0,1 0-1,-1 0 1,1-1 0,0 1-1,-1 0 1,1 0 0,0-1 0,1 1-1,-1-1 1,0 1 0,1-1-1,-1 0 1,1 1 0,0-1 0,0 0-1,0 0 1,0 0 0,0-1-1,0 1 1,1 0 0,-1-1-1,1 1 1,-1-1 0,1 0 0,2 1-1,0 0-33,1-1-1,-1 0 1,0 0-1,1-1 1,-1 0-1,1 0 0,-1 0 1,1 0-1,-1-1 1,1 0-1,-1 0 1,0-1-1,6-1 1,1-1-194,-8 3 29,-1 0 0,0 1 0,0-2-1,0 1 1,1 0 0,-1 0 0,0-1 0,0 0 0,-1 0 0,1 0 0,0 0 0,-1 0 0,1 0 0,3-5 0,0-6-2133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0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14531,'13'-3'5793,"15"-1"-4208,-4 4-425,-2-1-616,3 4-352,-9 0-888,6 2-608</inkml:trace>
  <inkml:trace contextRef="#ctx0" brushRef="#br0" timeOffset="1">85 78 15083,'-41'93'5489,"61"-98"-4712,16 4-249,1 1-1216,-3-5-721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05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11138,'28'79'3984,"-28"-78"-3923,0 0 0,0-1 0,0 1 0,0-1 0,0 1 0,1-1 0,-1 1 0,0-1 1,0 1-1,1-1 0,-1 1 0,0-1 0,1 0 0,-1 1 0,1-1 0,-1 1 0,0-1 0,1 0 0,-1 1 0,1-1 0,-1 0 0,1 0 1,-1 1-1,1-1 0,-1 0 0,1 0 0,-1 0 0,1 0 0,0 0 0,-1 1 0,1-1 0,-1 0 0,1 0 0,-1 0 0,1-1 0,0 1 1,13-12 1087,-11 8-731,79-101 4298,-59 80-3977,-6 6-322,0 1-1,-1-2 0,-1-1 0,14-25 1,-29 45-396,1 0 0,-1 0 0,0 0 0,1 0 0,-1 0 0,0 0 1,1 0-1,-1 1 0,1-1 0,0 0 0,-1 0 0,1 1 0,0-1 0,-1 0 1,1 1-1,0-1 0,1 0 0,6 22 329,4 65-251,-9-58-1161,1 0 0,2-1 0,10 35-1,-10-44-1409,-1-4-486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06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13739,'0'-5'5585,"4"-3"-3824,3-4-585,19 7-720,4 0-472,15 1-944,1-3-697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06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92 197 12667,'2'-8'8596,"-4"-26"-5777,-1 15-1832,1 0-361,-1 0-1,-1 1 1,0 0-1,-2 0 1,-10-25-1,17 43-612,1-1 0,-1 1 0,0 0 0,1 0 1,-1 0-1,1 0 0,-1 0 0,0 0 0,1 1 0,-1-1 0,0 0 0,0 1 0,1-1 0,1 2 0,18 7-82,-1 1 0,29 19-1,-7-3-97,-38-24 147,-1 0-1,0 0 0,0 0 0,0 1 0,0-1 0,0 1 0,0-1 0,-1 1 0,4 5 1,-5-6 25,-1-1 1,1 0 0,-1 1 0,0-1 0,0 0 0,0 0-1,0 1 1,0-1 0,0 0 0,0 1 0,0-1 0,0 0-1,0 1 1,-1-1 0,1 0 0,-1 1 0,1-1 0,-1 0-1,1 0 1,-1 0 0,0 0 0,0 0 0,1 1 0,-1-1-1,0 0 1,0-1 0,0 1 0,0 0 0,0 0 0,-2 1-1,-6 5-2,1 0 0,-1-1-1,-1 0 1,1-1 0,-1 0-1,0 0 1,0-1 0,0 0-1,-1-1 1,-10 2 0,9-3-691,1 0 1,0-1-1,-1 0 1,1-1-1,-21-3 1,11 0-2172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07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11699,'8'3'3990,"12"1"-2944,38 15 1,-11-4-673,-40-14-292,1 0 0,-1 0-1,1 0 1,0-1 0,-1 0 0,1-1 0,-1 0 0,1 0 0,-1 0-1,1-1 1,-1 0 0,0 0 0,0-1 0,0 0 0,8-5-1,-13 7-28,-1 1 0,1-1 0,-1 0 0,1 0 0,-1 0 0,1 0 0,-1 0-1,0 0 1,1 0 0,-1 0 0,0-1 0,0 1 0,0-1 0,0 1-1,0 0 1,0-1 0,0 0 0,0 1 0,-1-1 0,1 1 0,-1-1 0,1 0-1,-1 0 1,0 1 0,1-1 0,-1 0 0,0 1 0,0-1 0,0 0-1,0 0 1,-1 1 0,1-1 0,0 0 0,-1 0 0,1 1 0,-1-1 0,0 1-1,0-1 1,1 0 0,-1 1 0,0-1 0,0 1 0,0 0 0,0-1-1,-1 1 1,1 0 0,0 0 0,-1 0 0,-1-2 0,-12-9 320,0 0 1,-34-19-1,-11-7-86,58 36-283,-1 0 0,1 0 1,0 0-1,-1 0 1,1 0-1,0 0 0,1-1 1,-1 1-1,-1-4 0,2 5-6,1 0-1,0 1 0,0-1 0,0 0 1,0 0-1,0 1 0,0-1 0,0 0 1,0 0-1,0 1 0,0-1 0,0 0 1,0 0-1,1 1 0,-1-1 0,0 0 1,0 0-1,1 1 0,-1-1 0,1 0 1,-1 1-1,1-1 0,-1 1 0,1-1 1,-1 0-1,1 1 0,-1-1 0,1 1 1,0 0-1,-1-1 0,1 1 0,0-1 1,-1 1-1,1 0 0,0-1 0,-1 1 0,1 0 1,0 0-1,0 0 0,0 0 0,0 0 1,7-3-161,0 1 1,-1 0 0,1 1 0,0 0 0,0 0-1,0 1 1,0 0 0,0 0 0,0 1 0,0 0-1,0 0 1,0 1 0,0 0 0,-1 1 0,1 0-1,-1 0 1,1 0 0,8 6 0,6 5-2948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0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15795,'-23'41'9354,"24"-41"-9258,4 0-592,-5-3-2152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0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12955,'-19'5'5433,"-11"0"-3297,-14 13-551,-7 5-169,9 2-264,12 13-104,12-10-351,11-1-97,21 1-160,9-15-160,25-4-32,7-6-72,6-7-136,1-4-64,-15-6-568,-7-4-424,-12-7-985,-8 1-655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4:49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 10746,'-35'3'6983,"2"6"-3708,10 0-3122,0 1 0,-25 16 0,23-12 734,-48 28-86,-81 60 0,144-94-740,1 0-1,0 1 1,1-1 0,-1 2 0,1-1 0,1 1-1,0 0 1,-6 12 0,11-19-51,1 0-1,-1 0 1,1 0-1,0 0 1,0 0 0,0 0-1,0 0 1,0 0-1,0 0 1,1 1-1,0-1 1,0 0 0,0 1-1,0-1 1,0 0-1,0 0 1,1 1 0,0-1-1,0 0 1,0 0-1,0 0 1,0 0 0,0 0-1,1 0 1,-1 0-1,1 0 1,0-1 0,0 1-1,0-1 1,0 1-1,1-1 1,-1 0-1,1 1 1,3 1 0,-1-1-10,0-1 0,0 0 0,1 0 0,-1 0 1,0 0-1,1-1 0,-1 0 0,1 0 0,0 0 0,-1-1 1,1 0-1,10-1 0,6-2-1,38-8-1,-58 10 1,27-7-19,-1-1 0,0-2 0,-1-1 0,0-1 0,-1-1 0,0-1 0,-1-1 0,36-32 0,-54 41 36,1 1-1,0 0 0,0 0 0,0 1 1,1 0-1,-1 0 0,1 1 0,14-4 1,-23 8-7,1 0 0,-1 0 1,0 0-1,0 0 1,0 0-1,1 0 0,-1 0 1,0 0-1,0 0 0,0 0 1,1 0-1,-1 1 1,0-1-1,0 0 0,0 0 1,1 0-1,-1 0 0,0 1 1,0-1-1,0 0 1,0 0-1,0 0 0,0 0 1,1 1-1,-1-1 0,0 0 1,0 0-1,0 1 1,0-1-1,0 0 0,0 0 1,0 0-1,0 1 0,0-1 1,0 0-1,0 0 1,0 1-1,0-1 0,0 0 1,0 0-1,0 0 0,0 1 1,0-1-1,-1 0 1,1 0-1,0 1 0,0-1 1,0 0-1,0 0 0,0 0 1,-1 1-1,-4 13 131,4-14-101,-4 13-27,1 1 0,0-1 0,1 0-1,-3 25 1,5-28-243,17-9-1544,-2-5 1082,0-1-1,-1 0 1,1 0-1,-1-2 1,12-7-1,32-14-1058,0 9-92,2 6-330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1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2 244 12699,'-2'38'5409,"18"-42"-3209,3-7-471,-10-12-201,4-10-656,-11-7-352,-2-9-432,8 10-168,-4 3-512,7 6-480,3 14-1128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19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17 176 8730,'-3'0'8532,"-1"-8"-5536,1-5-2568,1-1 1,0 0 0,1 0 0,0 0-1,3-26 1,-2 39-387,4-18 328,-4 19-367,0 0 1,0 0-1,0-1 0,0 1 1,1 0-1,-1 0 1,0 0-1,0 0 0,0 0 1,1 0-1,-1 0 1,0 0-1,0 0 0,0 0 1,1 0-1,-1-1 1,0 1-1,0 0 0,0 0 1,1 1-1,-1-1 0,0 0 1,0 0-1,1 0 1,-1 0-1,0 0 0,0 0 1,0 0-1,1 0 1,-1 0-1,0 0 0,0 0 1,0 1-1,0-1 0,1 0 1,-1 0-1,0 0 1,0 0-1,0 1 0,0-1 1,21 31-59,-12-15 46,-3-9 16,-1 1 1,2-1-1,-1 0 0,1-1 1,0 1-1,0-2 0,10 8 1,-14-11 7,1 0-1,0 0 1,0 0 0,0-1 0,-1 1-1,2-1 1,-1 0 0,0 0-1,0 0 1,0 0 0,0-1 0,1 0-1,-1 0 1,0 0 0,0 0 0,0-1-1,1 1 1,6-3 0,-10 2 7,1 0 1,0 1 0,-1-1-1,1 0 1,-1 0 0,1 0-1,-1-1 1,0 1 0,1 0-1,-1 0 1,0-1 0,0 1-1,0-1 1,0 1 0,0-1-1,0 0 1,-1 1-1,1-1 1,0 0 0,-1 1-1,1-1 1,-1 0 0,0 0-1,1 1 1,-1-1 0,0 0-1,0-2 1,-1-8 100,0 1 1,0 0-1,-4-16 0,0-1-250,4 27 73,1 0 0,0 0 0,0 0-1,0 0 1,0 1 0,0-1 0,1 0 0,-1 0 0,0 0 0,0 1 0,0-1 0,1 0-1,-1 0 1,0 1 0,1-1 0,-1 0 0,1 0 0,-1 1 0,1-1 0,-1 1 0,1-1-1,-1 0 1,1 1 0,0-1 0,-1 1 0,1-1 0,0 1 0,0 0 0,-1-1 0,1 1-1,0 0 1,0-1 0,-1 1 0,1 0 0,0 0 0,0 0 0,0 0 0,-1-1 0,3 2-1,20-6-2048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2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18 177 14931,'-10'30'6450,"13"-38"-3666,-1-9-1376,-4-7-447,7-6-689,-7-4-440,1-3-849,2 9-591,-15 0-520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2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 12235,'-40'-3'6089,"78"4"-1880,19 6-2625,1 2-384,-13-3-792,5 1-375,-7-6-1010,-2-2-727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2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9138,'52'98'5321,"-54"-106"368,0-6-3368,2-5-841,-1-10-296,-1-2-656,2 1-247,-4-2-610,-1 12-335,3 7-960,2 2-673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2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12203,'1'-7'4848,"14"-6"-3278,-5 6-1256,0 1 0,1 1 0,-1-1 1,1 2-1,0 0 0,15-4 0,-22 7-212,-1 0 0,1 0 0,0 1 0,0 0 0,0-1 0,0 1 0,0 1 0,0-1 1,0 1-1,0-1 0,7 3 0,-9-2-79,0 1 0,0-1 1,0 0-1,0 1 0,0-1 0,-1 1 1,1-1-1,0 1 0,-1 0 0,1 0 1,-1 0-1,1 0 0,-1 0 0,0 0 1,0 0-1,0 0 0,0 0 0,0 0 0,-1 1 1,1-1-1,-1 0 0,1 3 0,-1-1-2,0 0 0,0 0 0,0 0 0,0 0 0,-1 0 0,0 0 0,0 0 0,0-1 0,0 1 0,-1 0 0,1-1 0,-1 1-1,0 0 1,0-1 0,0 0 0,0 0 0,-1 0 0,0 0 0,1 0 0,-1 0 0,0 0 0,0-1 0,-6 4 0,-9 6 231,0-1 1,-1 0 0,-22 8 0,29-13 18,8-4-188,1-1 0,-1 0 0,1 1 1,-1-1-1,1 0 0,-1-1 0,-7 1 0,29-10 173,19 6-305,1 2 0,-1 2 0,58 8 0,50 2-924,-125-11 825,0 1-1,0 1 1,-1 1 0,1 1 0,36 11-1,-31-11 155,-22-3 6,-1-1 0,1 0 0,0 0 1,0 1-1,-1-1 0,1 1 0,-1 0 0,1 0 0,0 0 0,-1 0 0,0 1 0,5 2 0,-7-4 4,1 0 0,-1 1 1,0-1-1,0 0 0,0 1 0,0-1 0,0 0 0,0 0 1,0 1-1,1-1 0,-1 0 0,0 1 0,0-1 0,0 0 1,0 1-1,0-1 0,0 0 0,0 1 0,-1-1 0,1 0 1,0 0-1,0 1 0,0-1 0,0 0 0,0 1 0,0-1 1,0 0-1,-1 0 0,1 1 0,0-1 0,0 0 0,0 0 1,-1 1-1,1-1 0,0 0 0,0 0 0,-1 0 1,1 0-1,0 1 0,0-1 0,-1 0 0,0 0 0,-13 7 541,7-5-346,0 0 0,-1 0 1,1-1-1,-1 0 0,1 0 0,-1-1 0,0 0 0,1 0 0,-1-1 0,-14-2 0,20 2-184,-1 0-1,0 1 1,1-1-1,-1 0 0,1 0 1,0-1-1,-1 1 1,1 0-1,0-1 1,0 0-1,-1 1 1,1-1-1,1 0 0,-1 0 1,0 0-1,0 0 1,1 0-1,-1-1 1,1 1-1,0 0 0,-1-1 1,1 1-1,0-1 1,1 1-1,-1-1 1,0 0-1,1 1 1,-1-1-1,1 0 0,0 1 1,0-1-1,0 0 1,0 1-1,1-4 1,0 1-37,0 0 0,0 0 0,1 0 0,0 0 1,-1 0-1,2 0 0,-1 1 0,0-1 0,1 1 1,0-1-1,0 1 0,0 0 0,1 0 0,0 1 1,-1-1-1,1 1 0,0 0 0,1 0 0,-1 0 1,0 0-1,1 1 0,-1-1 0,1 1 0,0 1 1,9-3-1,-10 3-35,0 0 0,0 0 0,0 1 0,0-1 0,0 1 1,0 0-1,0 0 0,1 1 0,-1-1 0,0 1 0,0 0 1,0 0-1,0 0 0,0 1 0,-1-1 0,1 1 0,0 0 0,-1 0 1,1 0-1,-1 1 0,0-1 0,1 1 0,-1 0 0,0 0 0,-1 0 1,1 0-1,-1 0 0,1 1 0,-1-1 0,0 1 0,0 0 0,2 5 1,2 9-841,-1-4 693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3:58:21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1 636 12019,'11'0'4825,"25"-13"-2409,16-20-768,43-16-39,3-17-105,15-19-512,5 1-247,1 2-273,-6 0-48,-21 24-160,-17 12-232,-35 21-776,-17 12-529,-21 20-1119,-8 2 103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1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10834,'0'-2'4209,"0"1"-2889,0-1-39,0 1-121,0-1-104,2-1-256,10-27-95,32-52-105,-26 41-112,1 3-224,-4 3-48,1 5-152,-6 4-56,-1 11-472,-4-4-568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1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19 172 10034,'-2'3'292,"0"-1"-1,0 0 0,0 1 1,0-1-1,0 1 1,0-1-1,1 1 0,0 0 1,-2 3-1,3-6-247,0 0 0,0 1 0,0-1 0,1 0 0,-1 1 0,0-1 0,0 0 0,0 0 0,0 1 0,0-1 0,0 0 0,0 0 0,1 1 0,-1-1-1,0 0 1,0 0 0,0 1 0,1-1 0,-1 0 0,0 0 0,0 0 0,1 0 0,-1 1 0,0-1 0,0 0 0,1 0 0,-1 0 0,0 0 0,1 0 0,-1 0 0,0 0 0,0 0 0,1 0 0,-1 1 0,0-1 0,1-1 0,-1 1 0,0 0-1,1 0 1,-1 0 0,0 0 0,0 0 0,1 0 0,-1 0 0,0 0 0,1 0 0,-1-1 0,11-2 347,-1-1 0,1 0 0,-1 0 0,12-8 0,-8 4-92,-1 0 0,0-1-1,-1-1 1,16-15 0,-23 20-214,0 0 1,0 0-1,-1 0 1,0-1 0,0 0-1,0 1 1,-1-1-1,0-1 1,0 1-1,-1 0 1,1-1-1,1-8 1,-4 14-62,0 0 1,0-1-1,1 1 1,-1 0-1,0 0 1,0 0-1,0-1 1,-1 1-1,1 0 1,0 0-1,0 0 1,-1-1-1,1 1 1,0 0-1,-1 0 1,1 0-1,-1 0 1,0 0-1,1 0 1,-1 0-1,0 0 1,0 0-1,1 0 1,-1 0-1,0 0 0,0 1 1,0-1-1,-2-1 1,1 1 4,0 1 1,0-1-1,0 1 0,0 0 1,0 0-1,0-1 1,0 1-1,0 1 0,0-1 1,0 0-1,0 0 0,0 1 1,0-1-1,0 1 1,0 0-1,0-1 0,1 1 1,-4 1-1,-3 4 23,-1 0 0,1 0 1,0 1-1,0 0 0,1 0 0,0 1 0,0 0 0,1 0 0,0 0 0,0 1 1,1 0-1,0 0 0,-5 14 0,5-11-1,0 1-1,1 0 1,1 0 0,0 1 0,0-1 0,1 1-1,1 0 1,1-1 0,1 26 0,-1-34-44,1-1 0,0 0 0,-1 0 0,1 1 0,1-1 0,-1 0 0,1 0 0,-1 0 0,1 0 0,0 0 0,1-1 0,-1 1 0,1 0 0,-1-1 0,1 0 0,0 0 0,0 0 0,0 0 0,1 0 0,-1 0 0,1-1 0,0 0 0,-1 0 0,1 0 1,0 0-1,0 0 0,0-1 0,1 0 0,-1 0 0,0 0 0,0 0 0,8 0 0,2-1-212,0 0 1,-1 0-1,1-2 0,-1 0 1,0 0-1,1-1 1,-1-1-1,0 0 0,-1-1 1,1 0-1,21-13 1,7-11-2126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1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139 196 11618,'4'6'446,"-2"-2"-32,0 0 0,1 0 0,-1 0 1,1 0-1,0-1 0,0 1 0,6 4 0,-7-7-331,0 0 0,0 0 0,0 0 0,0 0 0,0-1 0,-1 1 0,1-1 0,1 0 0,-1 1 0,0-1 0,0 0 0,0 0 0,0 0 0,0 0 0,0-1-1,0 1 1,0 0 0,0-1 0,0 0 0,0 1 0,0-1 0,1-1 0,25-14 343,-28 15-406,1 1 1,0-1 0,-1 1 0,1 0 0,-1-1 0,1 0-1,-1 1 1,1-1 0,-1 1 0,1-1 0,-1 0 0,1 1-1,-1-1 1,1 0 0,-1 1 0,0-1 0,0 0 0,1 1-1,-1-1 1,0 0 0,0 0 0,0 0 0,0 1 0,0-1 0,0 0-1,0 0 1,0 1 0,0-1 0,0 0 0,0 0 0,-1 1-1,1-1 1,0 0 0,0 0 0,-1 1 0,1-1 0,-1 0-1,1 1 1,0-1 0,-1 0 0,1 1 0,-2-1 0,-9-7 165,-1 0 0,1 1 0,-2 1 0,1 0 0,-26-8 1,9 3-133,4 1-45,17 8-9,1 0-1,-1-1 0,1 0 1,0 0-1,-1-1 1,2 0-1,-1-1 1,0 1-1,1-1 0,0 0 1,-6-7-1,11 11-2,0 0 0,1 0 0,-1 0 1,0 0-1,1 0 0,-1 0 0,1 0 0,-1 0 0,1 0 0,-1 0 0,1 0 0,0 0 0,0 0 1,-1-1-1,1 1 0,0 0 0,0 0 0,0 0 0,0 0 0,0-1 0,1 1 0,-1 0 0,0 0 0,1 0 1,-1 0-1,1-2 0,0 1-4,1 0 0,-1 1 1,1-1-1,0 0 0,0 0 1,0 1-1,0-1 0,0 1 1,0 0-1,0 0 0,4-3 0,4 1-49,0-1 0,1 1 0,-1 0 0,19-1 0,-19 3-152,0 0 0,0 1-1,0 0 1,0 1-1,-1 0 1,17 5-1,8 5-1566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4:5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16452,'10'0'5681,"12"3"-5057,9 2-376,15 0-248,-1 6-416,12-1-1449,-3-5-1615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148 245 9098,'-19'24'2763,"-31"52"0,37-52-2080,1 0 0,-13 38 0,18-41-524,2 0 0,0 1-1,0 0 1,2 0 0,1 0-1,1 0 1,1 1 0,5 40-1,-2-47-129,1 0 1,1-1-1,0 0 0,1 0 0,1 0 1,0-1-1,1 0 0,1 0 0,0-1 1,0 0-1,2-1 0,-1 0 0,2 0 1,-1-1-1,2-1 0,-1 0 1,17 10-1,-8-7-7,1 0 0,0-1 0,1-2 1,0 0-1,1-1 0,0-2 0,0 0 0,1-2 1,0 0-1,30 1 0,-34-6-17,0-1 0,0-1 0,0-1 0,-1-1 0,1 0 0,-1-2 0,0 0 0,0-2 0,-1 0 0,0-1 0,0 0 0,30-23 0,-18 9-9,-1-1 0,-1-1 1,-2-2-1,0-1 0,-2-1 0,23-34 1,-30 37 11,-1 0 1,-2-2 0,0 1 0,-2-2-1,-1 0 1,-1 0 0,-2-1-1,11-60 1,-18 74-11,-1 0 1,0 0-1,-1 0 0,0 0 1,-1 0-1,-1 0 0,-1 1 1,0-1-1,-1 0 1,-1 1-1,0 0 0,-1 0 1,-1 1-1,0 0 0,-1 0 1,0 0-1,-1 1 0,-1 0 1,-13-13-1,13 16 2,0 1-1,0 0 1,-1 0 0,0 1-1,-1 1 1,0 0 0,0 0-1,0 1 1,-1 1-1,0 0 1,0 1 0,-1 0-1,1 1 1,-1 0 0,1 1-1,-1 1 1,0 0 0,0 1-1,0 1 1,1 0-1,-22 4 1,4 2 20,1 2 0,0 1-1,0 1 1,1 2 0,-29 17 0,2 3 28,-77 60 0,98-65-191,2 1 1,1 2-1,1 1 1,-30 42 0,-4 13-1105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1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33 290 10482,'-30'-2'2537,"28"3"-1536,6 1-164,4 0-455,1-1 0,0 0 0,0 0 0,13-1 1,8-2-193,0-1 1,0-2 0,0-1-1,0-1 1,-1-1 0,-1-2 0,1-1-1,27-16 1,-52 25-169,0 0 1,0-1-1,-1 1 0,1-1 0,6-6 1,-10 8-7,1 0 0,-1 1 0,1-1 1,-1 1-1,1-1 0,-1 0 0,0 1 1,1-1-1,-1 0 0,0 0 0,0 1 1,1-1-1,-1 0 0,0 0 1,0 0-1,0 1 0,0-1 0,0 0 1,0 0-1,0 1 0,0-1 0,0 0 1,0 0-1,-1 0 0,1 1 0,0-1 1,-1 0-1,1 1 0,0-1 0,-1 0 1,1 1-1,-1-1 0,1 0 0,-1 1 1,1-1-1,-1 1 0,1-1 0,-1 1 1,0-1-1,1 1 0,-1-1 0,0 1 1,1-1-1,-1 1 0,-1 0 0,-11-7 307,0 1 0,-1 0-1,0 1 1,-1 1 0,-20-4-1,20 5-102,0 0-1,0-2 0,0 1 0,1-2 1,-26-13-1,38 18-207,1 1-1,-1-1 1,1 0 0,0 0-1,-1 0 1,1 0 0,0-1 0,0 1-1,0 0 1,-1 0 0,1-1-1,1 1 1,-1-1 0,0 1 0,0-1-1,0 1 1,1-1 0,-1 0-1,0-2 1,1 2-28,1 1 0,-1-1 0,1 0 0,-1 0 0,1 0 0,-1 0 0,1 1 0,0-1 0,0 0 0,0 1 0,0-1 0,0 1-1,0-1 1,0 1 0,1-1 0,-1 1 0,1 0 0,-1 0 0,3-2 0,1 0-178,0-1-1,1 1 0,0 0 1,0 0-1,0 1 1,0 0-1,0 0 0,0 0 1,0 1-1,10-1 1,34 0-2192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1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13635,'68'-36'5657,"-76"47"-3552,-3 13-409,0 17-704,0 11-408,-2 0-376,4 0-72,7-18-488,4-7-304,4-9-696,5-12-385,2-12-487,0-13-1009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1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0 13499,'0'14'5369,"-7"21"-3689,5 8-327,-9 4-697,6 0-288,5-12-248,-6-7-184,6-10-768,0-14-449,0 0-703</inkml:trace>
  <inkml:trace contextRef="#ctx0" brushRef="#br0" timeOffset="1">1 175 14171,'17'7'5713,"24"4"-4000,5-2-289,6-4-872,-8-5-520,-5-5-1088,-1 5-625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10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55 12675,'-68'-45'5753,"90"41"-3137,13 2-951,3 2-265,0 0-856,-2 0-224,-8-1-168,-3-1-264,-6 2-784,-4 3-576,-11 7-4081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1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26 253 10746,'-5'18'2411,"4"-14"-629,2-6-122,10-64 3339,-12 27-4540,-2-1-1,-10-54 1,8 81-466,0 18-21,0 22-9,6-22 37,-1-1 0,0 0-1,1 0 1,0 0 0,-1 0 0,2 0-1,-1 0 1,0 0 0,1 0 0,0 0-1,0-1 1,0 1 0,0-1-1,1 1 1,-1-1 0,1 0 0,0 0-1,0 0 1,0 0 0,0 0 0,0-1-1,1 1 1,3 1 0,-2-2-9,-1-1 1,1 1 0,-1-1-1,1 0 1,-1-1 0,1 1-1,0-1 1,0 0 0,-1 0-1,1 0 1,0 0 0,0-1-1,-1 0 1,1 0 0,-1 0-1,1-1 1,-1 0 0,1 1 0,-1-2-1,6-3 1,0 1-12,-2-1 0,1 0 1,-1-1-1,0 0 0,0 0 0,0-1 1,-1 0-1,-1 0 0,1-1 0,-1 1 1,-1-1-1,0-1 0,0 1 1,4-12-1,-26 68 374,8-22-253,-13 50 0,21-69-101,0 0 1,0 0-1,0 1 0,1-1 0,0 0 1,0 1-1,1-1 0,0 0 1,0 0-1,0 0 0,1 1 0,0-1 1,4 9-1,-6-14-5,1 0 1,0 0-1,0 0 1,0 0 0,-1 0-1,1 0 1,0 0-1,0 0 1,0 0-1,0 0 1,1 0-1,-1-1 1,0 1-1,0-1 1,0 1-1,1 0 1,-1-1-1,0 0 1,0 1-1,1-1 1,-1 0-1,0 0 1,1 0-1,-1 0 1,0 0-1,1 0 1,-1 0-1,1 0 1,-1 0-1,0-1 1,0 1-1,1 0 1,-1-1 0,0 1-1,0-1 1,1 0-1,-1 1 1,0-1-1,0 0 1,0 0-1,1 0 1,8-6-158,-1-1 1,0 1-1,14-16 1,-16 15-44,1-1 28,15-14-340,-23 23 515,1-1 1,-1 1 0,1 0-1,-1-1 1,1 1 0,-1 0-1,1-1 1,-1 1-1,1 0 1,0 0 0,-1 0-1,1 0 1,-1-1 0,1 1-1,0 0 1,-1 0 0,1 0-1,-1 0 1,1 0 0,0 1-1,-1-1 1,1 0 0,-1 0-1,1 0 1,-1 0 0,1 1-1,0-1 1,-1 0 0,1 0-1,-1 1 1,1-1 0,-1 0-1,1 1 1,-1-1 0,0 1-1,1-1 1,-1 1 0,1-1-1,-1 1 1,0-1 0,0 1-1,1 0 1,2 5 55,0-1 1,1 0-1,-1 0 0,1 0 1,0-1-1,1 1 1,-1-1-1,1 0 0,0 0 1,0-1-1,0 1 1,0-1-1,1 0 0,-1 0 1,1-1-1,-1 0 1,1 0-1,0 0 1,0-1-1,0 1 0,0-2 1,0 1-1,1-1 1,-1 1-1,0-2 0,0 1 1,0-1-1,11-2 1,0 0-266,-1 0 1,0-1 0,0-1-1,-1 0 1,1-1 0,-1-1 0,-1-1-1,22-13 1,-29 11-1924,-2 2-1688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1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53 12427,'-41'-52'5313,"75"53"-2945,1 4-655,4-3-641,1-1-536,-13-2-664,4 1-304,-18 0-1152,-1 0-649</inkml:trace>
  <inkml:trace contextRef="#ctx0" brushRef="#br0" timeOffset="1">0 160 11883,'19'-6'4312,"32"-4"-3743,5-2-25,3 1-856,-3 7-1441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10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10386,'9'83'3898,"-9"-83"-3840,0 0-1,0 0 0,0 1 0,0-1 1,0 0-1,0 0 0,0 1 0,0-1 1,0 0-1,0 1 0,0-1 0,0 0 1,0 0-1,0 1 0,0-1 0,0 0 1,0 0-1,1 1 0,-1-1 0,0 0 1,0 0-1,0 1 0,0-1 0,1 0 1,-1 0-1,0 0 0,0 1 0,1-1 1,-1 0-1,0 0 0,0 0 0,1 0 1,-1 0-1,0 0 0,0 1 0,1-1 1,-1 0-1,0 0 0,0 0 0,1 0 1,-1 0-1,9-11 1332,1-16 6,-1-8-444,-2 0 0,-2-1-1,1-54 1,-6 100-879,0 0 1,1 1 0,0-1 0,1 0 0,0 1-1,0-1 1,5 10 0,-6-18-67,0 1-1,0-1 1,0 0-1,0 0 1,1 0-1,-1 0 1,1 0-1,0 0 1,-1 0-1,1 0 1,0 0-1,0-1 1,0 1-1,0-1 1,0 1 0,0-1-1,1 0 1,-1 0-1,0 0 1,1 0-1,-1 0 1,1-1-1,-1 1 1,1-1-1,-1 0 1,1 1-1,-1-1 1,1 0-1,-1 0 1,1-1-1,-1 1 1,1-1 0,-1 1-1,1-1 1,2-1-1,5-1-6,0-2 0,-1 0 0,1 0 0,-1 0 0,0-1-1,0-1 1,-1 0 0,1 0 0,-2 0 0,1-1 0,9-12 0,-17 18-3,1 1 0,0 0 0,1-1 1,-1 1-1,0 0 0,0 0 0,1 0 1,-1 0-1,0 0 0,1 0 0,-1 0 1,3 0-1,-4 1 4,0 0 0,1 0 0,-1 0 0,1 0 0,-1 0 0,0 0 0,1 0 0,-1 0 0,0 0 0,1 0 0,-1 0 0,0 0 0,1 0 0,-1 1 0,0-1 0,1 0 0,-1 0 0,0 1 0,1-1 0,-1 0 0,0 0 0,0 1 0,1-1 0,-1 0 0,0 1 0,0-1 0,1 0 0,-1 1 0,0-1 1,0 0-1,0 1 0,0-1 0,2 6-11,-1 0 0,0 1 0,0-1 0,-1 0 0,1 7 1,0 7-184,-1-16 60,1 0 1,0 0-1,0-1 0,1 1 1,-1 0-1,1 0 1,-1-1-1,1 1 0,1-1 1,-1 1-1,0-1 0,1 0 1,3 4-1,22 10-1896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10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50 7746,'1'0'363,"0"1"0,0-1-1,-1 0 1,1 1 0,-1-1 0,1 0 0,0 1 0,-1-1 0,1 1 0,-1-1 0,1 1 0,-1-1 0,1 1 0,-1 0 0,1-1 0,-1 1 0,0-1 0,1 1 0,-1 0 0,0-1-1,0 1 1,1 0 0,-1-1 0,0 1 0,0 0 0,0 0 0,0 1 0,0-1-66,-1 1 0,1-1 0,-1 1 0,1-1 0,-1 0 0,0 1 0,1-1 0,-1 0 0,0 0 0,0 1 0,0-1 1,-2 2-1,-1 1 133,0-1 0,-1 1 1,0-1-1,1 0 1,-1 0-1,-8 3 1,9-5-270,0 0 1,0 0-1,-1-1 1,1 1-1,0-1 1,0 0-1,-1-1 1,1 1-1,0-1 1,0 1-1,0-1 1,0-1-1,-1 1 1,2 0-1,-1-1 1,0 0-1,0 0 1,-4-3-1,6 4-167,-1-1-1,1 0 0,-1 1 0,1-1 0,0 0 0,0 0 1,0-1-1,0 1 0,0 0 0,1 0 0,-1-1 1,0 1-1,1-1 0,0 0 0,0 1 0,0-1 1,0 0-1,0 0 0,0 0 0,1 0 0,0 1 0,-1-1 1,1 0-1,0 0 0,0 0 0,1 0 0,-1-3 1,1 5-58,-1-1 1,1 1 0,0-1 0,-1 1 0,1 0 0,0-1 0,0 1 0,-1 0 0,1 0 0,0 0 0,0 0-1,0 0 1,1 0 0,-1 0 0,0 0 0,0 0 0,1 0 0,-1 0 0,0 1 0,1-1 0,-1 1-1,0-1 1,1 1 0,-1-1 0,1 1 0,-1 0 0,1 0 0,-1 0 0,1 0 0,-1 0 0,1 0-1,-1 0 1,1 0 0,-1 0 0,1 1 0,-1-1 0,3 1 0,4 2-669,1 0 1,0 0-1,-1 0 0,15 9 1,4 5-1822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1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12635,'85'32'4515,"-85"-32"-4449,0 0-1,0 0 0,1 0 0,-1 0 0,0 0 0,0 1 1,0-1-1,1 0 0,-1 0 0,0 0 0,0 0 1,1 0-1,-1 0 0,0 0 0,0 0 0,1 0 0,-1 0 1,0 0-1,0 0 0,1-1 0,-1 1 0,0 0 1,0 0-1,0 0 0,1 0 0,-1 0 0,0 0 1,0 0-1,0-1 0,1 1 0,-1 0 0,0 0 0,0 0 1,0 0-1,0-1 0,1 1 0,-1 0 0,0 0 1,0-1-1,0 1 0,0 0 0,0 0 0,0 0 0,0-1 1,0 1-1,0 0 0,0 0 0,0-1 0,0 1 1,0 0-1,0 0 0,0-1 0,0 1 0,0 0 1,0 0-1,0-1 0,0 1 0,0 0 0,0 0 0,0 0 1,0-1-1,-1 1 0,1 0 0,0 0 0,0 0 1,0-1-1,-11-23 985,7 16-497,-1-6-129,1 1 0,1 0 0,0-1 0,-2-20 0,5 31-391,0-1 0,-1 0 0,1 0 0,1 0 0,-1 0 0,0 0 0,1 0 0,0 0 0,0 1 0,0-1 0,0 0 0,1 0 0,0 1 1,-1-1-1,1 1 0,0 0 0,1-1 0,-1 1 0,1 0 0,3-3 0,-5 5-50,0 0-1,0 0 1,0 0 0,0 0 0,1 1-1,-1-1 1,0 1 0,0-1 0,1 0-1,-1 1 1,0 0 0,1-1-1,-1 1 1,0 0 0,1 0 0,-1 0-1,0 0 1,1 0 0,-1 0 0,0 0-1,1 0 1,-1 1 0,1-1 0,-1 0-1,0 1 1,0-1 0,1 1 0,-1 0-1,0-1 1,0 1 0,0 0-1,1 0 1,-1-1 0,0 1 0,0 0-1,0 0 1,1 2 0,-1-1-7,0 0-1,0-1 1,0 1 0,0 0 0,0 0-1,0 0 1,0 0 0,0 0 0,-1 0 0,1 0-1,-1 0 1,0 1 0,0-1 0,0 0-1,0 0 1,0 0 0,0 0 0,0 1-1,-1-1 1,1 0 0,-1 0 0,1 0 0,-2 2-1,-3 3 100,0-1 1,0 0-1,-1 0 0,1-1 0,-1 0 0,-1 0 0,1 0 0,-1 0 0,0-1 1,0 0-1,-14 5 0,73-6-1705,-1 2 0,0 2 0,53 15-1,-16-3-742,-85-18 2356,4 0 136,0 1 0,0-1 0,0 0-1,1-1 1,-1 0 0,10-1 0,-17 0 41,1 1 1,-1-1-1,1 0 1,-1 1-1,1-1 1,-1 0-1,0 0 1,0 0-1,1 1 1,-1-1-1,0 0 1,0 0-1,0 0 1,0 0-1,0 1 1,0-1-1,0 0 1,0 0-1,0 0 1,0 0-1,0 1 1,-1-1-1,1 0 1,0 0-1,-1 0 1,1 1-1,-1-1 1,1 0-1,0 0 1,-2 0-1,-14-33 1935,14 30-1829,-68-114 688,65 104-2591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4:5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1510 0 13539,'-5'7'6325,"2"6"-4562,1-1-1139,-4 4-503,0-1 0,-1 0-1,-1-1 1,0 1-1,-1-1 1,0-1 0,-1 0-1,-1 0 1,0-1 0,0 0-1,-1-1 1,-1-1-1,0 0 1,-1 0 0,-16 8-1,24-16-63,6-3-32,11-11-41,25-17-74,-28 24 39,0 1 1,0 0-1,1 1 0,-1 0 1,1 0-1,0 0 0,0 2 0,-1-1 1,2 1-1,-1 0 0,0 1 0,0 0 1,0 0-1,0 1 0,16 3 1,10 4-899,-1 2 1,56 24 0,-52-19-418,-5-3-1149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1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1 384 11666,'6'-11'4265,"13"-14"-3256,-2-8-145,-1-18 0,9 7-104,-1-5-304,1 8-48,-6 8-160,-3 0-296,-3 1-1024,-1 1-296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2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11242,'0'-10'4713,"3"4"-3032,-3-8-409,5 11 2825,-5 15-3305,0 29-328,3 71-72,-3-52-224,2-10-72,4-13-608,5-3-528,-5-8-1016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2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13027,'24'-4'5521,"20"0"-3481,14 1-511,4-2-113,10 5-800,-5-6-208,0 7-264,-13-1-80,-15 0-664,-4 0-680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2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9 309 9994,'-1'2'289,"0"1"0,0-1 0,0 0 0,0 1 0,0-1 0,1 1 0,-1 0 0,1-1-1,-1 1 1,1-1 0,0 1 0,0 0 0,0-1 0,1 6 0,0-7-152,0 1-1,1-1 1,-1 1-1,0-1 1,1 1 0,-1-1-1,1 0 1,0 0-1,-1 0 1,1 0 0,0 0-1,-1 0 1,1-1-1,0 1 1,0 0-1,0-1 1,0 0 0,0 1-1,0-1 1,0 0-1,2 0 1,14 2 225,0-1 1,0-1-1,0-1 0,0 0 0,-1-1 0,25-7 1,-28 6-230,0-1 0,0 0 1,-1-1-1,0-1 0,0 0 1,-1-1-1,1 0 0,14-13 1,-25 19-98,0 0 0,-1 0 0,0-1 0,1 1 0,-1-1 0,0 1 0,1-1 0,-1 1 0,0-1 0,0 1 0,0-1 0,-1 0 0,1 0 0,0 1 0,-1-1 0,1 0 0,-1 0 0,1 0 0,-1 0 0,0 0 1,0 0-1,0-2 0,-1 2 27,1-1 0,-1 1 0,0-1 0,0 1 1,-1-1-1,1 1 0,0 0 0,-1-1 1,0 1-1,1 0 0,-1 0 0,0 0 0,-4-3 1,-6-3 180,0 0 0,0 0 0,-1 1 0,-19-8-1,-38-11 267,45 18-389,0-1 1,-25-15-1,47 23-120,0-1 0,0 1-1,0-1 1,1 0 0,-1 0 0,1 0-1,-1 0 1,1-1 0,0 1 0,0-1-1,-3-3 1,5 4-11,-1 1 0,1 0 0,0-1-1,-1 1 1,1-1 0,0 1 0,0-1-1,0 1 1,0 0 0,0-1 0,0 1 0,0-1-1,1 1 1,-1-1 0,1 1 0,-1 0-1,1-1 1,-1 1 0,1 0 0,-1-1 0,1 1-1,0 0 1,0 0 0,0 0 0,0 0-1,0 0 1,0 0 0,0 0 0,1-1 0,5-3-101,0 0 1,-1 1-1,2 0 1,-1 0-1,0 0 1,1 1-1,0 1 1,-1-1-1,1 1 1,0 0-1,0 1 1,1 0-1,8 0 1,12 0-278,0 1 0,42 5 1,-58-4 341,-1 1 0,1 0 0,23 8 0,-33-8 45,1-1 0,-1 1 0,1 0 0,-1 0 0,0 0 0,1 0-1,-1 1 1,-1-1 0,1 1 0,0 0 0,0 0 0,-1 0 0,0 0 0,0 0 0,0 0 0,0 1 0,2 4 0,9 25 28,-7-15 15,1 0 0,1 0 0,0-1 0,17 24-1,-22-37-34,0 0-1,0 0 0,1-1 0,-1 1 0,1-1 1,0 0-1,0 0 0,0 0 0,0 0 0,0-1 0,1 0 1,-1 1-1,1-2 0,0 1 0,-1-1 0,1 1 1,0-1-1,0 0 0,0-1 0,0 1 0,0-1 1,7-1-1,-5 1-173,1-1-1,-1 0 1,1 0 0,-1 0 0,0-1 0,1-1-1,-1 1 1,0-1 0,-1 0 0,13-8 0,-9-2-1347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2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14075,'24'2'5673,"9"-5"-3856,11 3-897,-3 0-256,-3-3-512,-2-2-424,-9-2-1224,-11-5 1480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13563,'14'-3'4873,"22"-5"-4161,10 0-240,11-8-392,-1 5-776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24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11546,'36'77'3823,"-36"-76"-3785,0-1 0,0 0 0,0 0 0,0 0 1,0 1-1,1-1 0,-1 0 0,0 0 0,0 0 1,0 1-1,0-1 0,0 0 0,0 0 0,1 0 1,-1 0-1,0 1 0,0-1 0,0 0 0,0 0 1,1 0-1,-1 0 0,0 0 0,0 0 0,0 1 1,1-1-1,-1 0 0,0 0 0,0 0 0,1 0 1,-1 0-1,0 0 0,0 0 0,0 0 0,1 0 1,-1 0-1,0 0 0,0 0 0,0 0 0,1 0 1,-1 0-1,0-1 0,0 1 0,1 0 0,-1 0 1,0 0-1,0 0 0,1 0 0,6-14 883,1-18 131,-6 15-717,0 0 0,-2 0 0,-1-20 1,1-33 435,12 89-387,-4-1-370,12 22 46,-19-38-55,1 1-1,-1-1 1,1 0 0,-1 0-1,1 0 1,-1 0 0,1-1 0,0 1-1,0 0 1,0-1 0,0 1-1,4 1 1,-2-2-5,-1-1-1,1 0 1,-1 0 0,1-1-1,-1 1 1,0-1 0,1 1 0,-1-1-1,0 0 1,0 0 0,1-1-1,-1 1 1,0-1 0,0 1-1,0-1 1,-1 0 0,1 0-1,0-1 1,-1 1 0,1 0 0,-1-1-1,0 1 1,0-1 0,0 0-1,3-5 1,-4 4-49,0 0 0,0 1-1,0-1 1,-1 0 0,1 0 0,-1 0 0,0 0 0,0-4-1,0 5-671,2 11-33,4 10 199,4 13 105,-5-11 23,17 38 1,-20-54 612,0 0 1,0 0 0,0 0-1,0 0 1,1-1 0,0 1-1,0-1 1,0 0 0,0 1-1,0-1 1,1-1 0,-1 1-1,1 0 1,7 3 0,-10-6-100,0 0 0,0 0 1,1 0-1,-1 0 0,0 0 1,0 0-1,0-1 0,0 1 1,0 0-1,0-1 0,0 1 1,0-1-1,0 1 0,0-1 0,0 1 1,0-1-1,0 0 0,0 0 1,0 1-1,-1-1 0,1 0 1,0 0-1,1-1 0,16-24 583,-17 25-612,37-66 1391,-28 47-884,1 1 1,0 0-1,2 0 0,26-30 1,-39 49-561,1-1 1,0 1 0,-1-1 0,1 1 0,0-1-1,0 1 1,-1-1 0,1 1 0,0 0-1,0-1 1,-1 1 0,1 0 0,0 0 0,0-1-1,0 1 1,0 0 0,-1 0 0,1 0-1,0 0 1,0 0 0,0 0 0,0 1 0,0-1-1,-1 0 1,1 0 0,0 0 0,0 1-1,-1-1 1,1 0 0,0 1 0,0-1 0,-1 1-1,1-1 1,0 1 0,-1-1 0,1 1-1,0 0 1,-1-1 0,1 1 0,-1 0 0,1 0-1,22 37-116,-18-29 72,21 33-506,-15-25-703,-1 0-1,-1 1 1,13 31-1,-15-20-3189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2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13707,'8'-1'5545,"9"-4"-2952,12 3-2049,1-4-40,12 3-440,4 3-672,7 3-1577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2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75 337 12723,'0'0'8738,"0"-2"-7762,3-4-664,5-21-512,4-42-952,-12 45-545</inkml:trace>
  <inkml:trace contextRef="#ctx0" brushRef="#br0" timeOffset="1">32 75 12027,'-32'-74'4673,"64"82"-2857,-5-2-824,19 4-336,-1-10-112,-8 0-448,0-5-88,1 2-432,-13 3-352,-7 0-704,-6 4-1185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2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11266,'15'-2'4921,"12"-6"-1864,6 0-1761,3-4-543,2-7-169,6 5-472,2 1-104,-2 10-256,2 1-360,-14 5-617,-6-1-271,1 6-1705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14.90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0 113 13803,'45'-24'4924,"-16"14"-4486,58-14 1,-85 24-348,105-20 676,1 4-1,1 5 1,-1 5 0,1 4 0,192 23-1,-100 9-557,-2 8 0,231 75-1,-3 46-158,-344-120-1048,-1 4 0,140 98 0,-185-110-1528,-8-9-2418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4:55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206 175 6993,'16'-28'1617,"30"-43"-1,-44 68-1441,0 0 0,1 0 0,-1 1-1,1-1 1,0 1 0,0 0 0,0-1 0,0 1 0,0 1-1,0-1 1,0 0 0,1 1 0,-1 0 0,0 0-1,1 0 1,0 0 0,-1 0 0,1 1 0,-1-1 0,1 1-1,0 0 1,-1 0 0,1 1 0,-1-1 0,1 1 0,0-1-1,-1 1 1,1 0 0,-1 1 0,0-1 0,1 0-1,-1 1 1,0 0 0,0 0 0,0 0 0,0 0 0,0 0-1,-1 1 1,1-1 0,0 1 0,-1 0 0,0 0-1,0 0 1,0 0 0,3 5 0,-2 0 107,0 1 0,-1-1 0,0 1 0,0 0 0,-1-1 0,0 1 1,-1 0-1,0 0 0,0 0 0,-1 0 0,0-1 0,0 1 0,-1 0 0,0 0 0,-1-1 0,1 0 1,-2 1-1,1-1 0,-1 0 0,-1 0 0,1-1 0,-1 0 0,-1 1 0,1-2 0,-1 1 0,-8 6 1,7-6-124,0 0 1,0-1 0,-1 0 0,0 0 0,0-1 0,0 0 0,-1 0 0,0-1 0,0-1 0,0 1 0,0-1-1,-1-1 1,1 1 0,-1-2 0,1 1 0,-1-1 0,0-1 0,0 0 0,1 0 0,-1-1 0,0 0 0,1-1-1,-19-5 1,20 3-115,0 0 0,0-1-1,1 0 1,0 0 0,0-1 0,0 0-1,0 0 1,1-1 0,0 1-1,0-1 1,1-1 0,0 1 0,0-1-1,1 0 1,0 0 0,1 0-1,-1-1 1,1 1 0,-2-14-1,2 13-86,1 0 0,0 1-1,1-2 1,0 1-1,1 0 1,-1 0-1,2 0 1,-1 0 0,1 0-1,1 0 1,0 0-1,0 0 1,0 0-1,1 0 1,1 1-1,0 0 1,0-1 0,0 1-1,7-8 1,-7 12-158,0 0 0,0 0 0,0 0 0,1 1 0,0-1 0,0 1 0,0 1 0,0-1 0,0 1 0,0-1 0,1 1 0,-1 1 0,1-1 0,0 1 0,-1 0 0,1 0 0,8 1 0,52 2-3275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25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38 12947,'-3'2'5529,"-1"10"-2624,1 9-737,3 10-504,0 10-367,2-1-817,12 1-136,-9-13-312,9-8-224,-9-10-1016,-8-9-713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28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54 160 12059,'46'-96'4359,"-45"94"-4208,0 0 1,0 0-1,0 0 0,1 1 0,-1-1 0,1 0 0,-1 1 1,1-1-1,0 1 0,-1-1 0,1 1 0,0 0 1,0 0-1,0 0 0,0 0 0,3-1 0,-4 2-39,1 0 0,-1 0 1,1-1-1,0 1 0,-1 0 0,1 1 0,-1-1 0,1 0 0,0 0 0,-1 1 0,1-1 0,-1 1 0,1-1 1,-1 1-1,1 0 0,2 1 0,-2 0 50,1 1-1,0-1 1,-1 0 0,1 1 0,-1-1 0,0 1-1,0 0 1,0 0 0,0 0 0,0 0-1,-1 0 1,1 0 0,-1 0 0,0 1 0,1 3-1,-1-4-83,-1 1 0,0-1-1,0 1 1,0-1 0,0 1 0,0 0-1,-1-1 1,0 1 0,1-1-1,-1 1 1,-1-1 0,1 0-1,0 1 1,-1-1 0,0 0-1,0 0 1,0 0 0,0 0 0,0 0-1,0-1 1,-1 1 0,1-1-1,-1 1 1,0-1 0,0 0-1,0 0 1,0 0 0,0 0 0,0-1-1,-1 1 1,1-1 0,0 0-1,-1 0 1,1 0 0,-1 0-1,1-1 1,-1 1 0,-4-1-1,4 0-49,0 1-1,-1-1 1,1 0-1,0-1 1,0 1-1,-1-1 1,1 0-1,0 0 1,0 0-1,0-1 1,0 1-1,0-1 1,1 0-1,-1 0 1,0 0-1,1 0 1,-1-1-1,1 0 1,0 1-1,0-1 0,0 0 1,0-1-1,1 1 1,-1 0-1,1-1 1,0 0-1,0 1 1,0-1-1,0 0 1,1 0-1,-1 0 1,0-7-1,1 5-26,1 0 0,-1 1-1,1-1 1,1 0 0,-1 1 0,1-1-1,0 0 1,0 1 0,4-11-1,-4 13-28,0 0-1,0 1 1,1 0-1,-1-1 0,0 1 1,1 0-1,0-1 0,-1 1 1,1 0-1,0 0 0,0 1 1,0-1-1,1 0 0,-1 1 1,0-1-1,1 1 1,-1-1-1,1 1 0,-1 0 1,1 0-1,-1 1 0,1-1 1,4 0-1,-1 1-216,1 0 1,-1 1-1,0 0 1,1 0-1,-1 0 0,0 1 1,0 0-1,0 0 1,0 1-1,0 0 0,8 6 1,24 19-2700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2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18 262 12907,'-4'2'8168,"1"-6"-5396,0-14-3747,2 8 1776,0-3-719,-2-10 205,1 0 1,1-27 0,2 44-238,-1-1 0,1 1 0,-1 0 0,2 0 0,-1 0 0,1 1 0,0-1-1,0 0 1,0 0 0,1 1 0,0 0 0,0-1 0,0 1 0,7-6 0,-8 8-48,1 0 0,0 0-1,0 1 1,0-1 0,0 1 0,1 0 0,-1 0 0,1 0 0,-1 1 0,1-1-1,0 1 1,-1 0 0,1 0 0,0 0 0,0 0 0,0 1 0,5-1 0,-6 2-21,-1-1 1,1 1-1,-1-1 1,1 1-1,-1 0 1,0 0-1,1 0 1,-1 1-1,0-1 1,1 0-1,-1 1 1,0 0-1,0-1 1,0 1-1,-1 0 1,1 0-1,0 0 1,-1 0-1,1 0 1,-1 0-1,0 1 1,1-1-1,-1 1 1,0-1-1,0 0 1,0 5-1,1-1 26,-1-1 0,0 0-1,-1 0 1,1 0 0,-1 1-1,0-1 1,-1 0 0,1 1-1,-1-1 1,0 0 0,0 0-1,-1 0 1,1 0 0,-1 0-1,0 0 1,0 0 0,-1-1-1,0 1 1,1-1 0,-2 1-1,1-1 1,0 0 0,-1 0-1,0-1 1,0 1 0,0-1-1,0 0 1,0 0 0,-6 3-1,8-5 91,-1 0 0,1 1-1,-1 0 1,1-1-1,0 1 1,-1 0 0,1 0-1,0 0 1,-2 3-1,4-4-69,0-1-1,0 1 1,0-1-1,0 1 1,0 0-1,0-1 1,0 1-1,0 0 1,0-1-1,0 1 1,0 0-1,0-1 0,0 1 1,0 0-1,1-1 1,-1 1-1,0-1 1,1 1-1,-1 0 1,0-1-1,1 1 1,-1-1-1,0 1 1,1-1-1,-1 1 1,1-1-1,-1 1 1,1-1-1,0 0 1,-1 1-1,1-1 0,-1 0 1,1 1-1,-1-1 1,1 0-1,0 0 1,-1 0-1,1 0 1,0 1-1,-1-1 1,2 0-1,51 22-2,-36-13-218,0-1 1,1 0-1,1-2 1,-1 0-1,1-1 1,0-1-1,0-1 1,22 1-1,-15-5-1622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3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13235,'11'1'4929,"11"-1"-3401,6 2-344,23 1 57,9 0-185,19-3-608,6 2-112,-8-1-168,-12-1-152,-12 3-584,-4 4-400,-17-1-945,-6-5-439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3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12011,'22'0'4897,"15"-5"-3297,24-4-576,9 1 120,16-3-647,-2 3-249,-8 1-192,-13 1-296,-26-3-809,3 4-407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3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11354,'14'4'9716,"17"10"-6975,-2-1-1757,55 18 466,-10-4-1041,78 41 0,-147-66-404,0 1-1,0 0 0,0 0 1,-1 0-1,0 0 0,7 7 1,-11-10-3,1 1 0,-1 0 0,1-1 0,-1 1 0,0 0 0,1-1 0,-1 1 0,0 0 1,1 0-1,-1-1 0,0 1 0,0 0 0,0 0 0,0-1 0,0 1 0,0 0 0,0 0 0,0 0 0,0-1 0,0 2 0,-1 0 4,0-1-1,1 0 0,-1 1 0,0-1 1,0 1-1,0-1 0,0 0 1,0 0-1,0 0 0,0 0 0,-1 0 1,1 0-1,-3 2 0,-109 62 266,43-28-167,34-17-85,18-10-199,0-1 0,1 2 0,0 1 0,0 0 0,-27 26-1,29-12-1551,10-1-687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3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33 10234,'13'5'1863,"-5"-2"-878,0 1 0,0-1 0,-1 1 0,1 1 0,-1-1 0,8 7 0,-13-9-794,-1 0 1,1 0-1,-1 0 1,1 0 0,-1 0-1,1 0 1,-1 1-1,0-1 1,0 0 0,0 1-1,0-1 1,-1 1-1,1-1 1,-1 1 0,1-1-1,-1 1 1,0-1-1,0 1 1,0-1 0,0 1-1,-1-1 1,1 1-1,-1-1 1,1 1 0,-2 3-1,0-3-78,0 1 0,0 0 0,0-1 0,-1 1 0,1-1 0,-1 0 0,0 0 0,1 0 1,-2 0-1,1 0 0,0-1 0,0 1 0,-1-1 0,1 0 0,-1 0 0,0 0 0,0-1 0,0 1 0,0-1 0,-5 1 0,-12 4 146,0-2 0,-32 3 0,50-7-223,-7 1 23,1-1-1,-1 0 0,1 0 1,-1-1-1,1 0 1,-1-1-1,1 0 0,0 0 1,-1-1-1,1 0 0,-13-8 1,17 9-66,0-1 1,0 0-1,1-1 1,0 1-1,-1-1 1,1 0 0,0 0-1,1 0 1,-1 0-1,1-1 1,0 1-1,0-1 1,0 0 0,1 0-1,-1 0 1,1 0-1,0-1 1,1 1 0,0 0-1,-1-1 1,1-5-1,0 8-45,1 0-1,0 0 0,0 0 1,0 0-1,0 1 1,0-1-1,0 0 0,1 0 1,-1 0-1,1 0 1,0 1-1,0-1 0,0 0 1,0 1-1,1-1 1,-1 0-1,1 1 0,-1 0 1,1-1-1,0 1 1,0 0-1,0 0 0,0 0 1,0 0-1,0 0 1,1 1-1,-1-1 0,1 1 1,-1-1-1,1 1 1,-1 0-1,1 0 0,0 0 1,3 0-1,2-1-240,0 1 0,0 0-1,1 1 1,-1 0 0,0 0-1,0 0 1,1 1 0,-1 1-1,0-1 1,11 5 0,34 11-1899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34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12611,'72'-45'5095,"-68"42"-4353,16-9 3403,-19 12-4107,-1 0 1,0 0 0,1 0 0,-1 0 0,0 0 0,0 0 0,1 0-1,-1 1 1,0-1 0,0 0 0,1 0 0,-1 0 0,0 0 0,0 0-1,0 0 1,1 1 0,-1-1 0,0 0 0,0 0 0,0 0 0,1 0-1,-1 1 1,0-1 0,0 0 0,0 0 0,0 1 0,0-1-1,0 0 1,1 0 0,-1 0 0,0 1 0,0-1 0,0 0 0,0 1-1,3 5 176,3 5-7,-1 0 0,-1-1 0,0 2 0,0-1 0,-1 0 0,2 14 0,5 74-82,-2-15-108,-4-66 21,-1-27 44,2-13-57,6-10-38,1 1 1,1 0 0,2 0 0,1 2 0,2 0-1,39-50 1,-52 74-144,0 0 0,0 0-1,0 0 1,1 1 0,0 0 0,11-6-1,-15 9-24,0-1-1,0 1 0,0 0 1,0 1-1,0-1 1,1 0-1,-1 1 0,0-1 1,0 1-1,1 0 0,-1-1 1,0 1-1,0 0 1,1 1-1,-1-1 0,0 0 1,0 1-1,1-1 0,-1 1 1,0 0-1,0-1 1,0 1-1,0 0 0,3 2 1,-4-2 73,0 0 1,-1-1 0,1 1-1,-1 0 1,1 0 0,-1 0 0,1-1-1,-1 1 1,0 0 0,1 0-1,-1 0 1,0 0 0,0 0-1,1 0 1,-1 0 0,0 0 0,0 0-1,0 0 1,0-1 0,0 1-1,0 0 1,-1 0 0,1 0-1,0 0 1,0 0 0,-1 0 0,0 1-1,-11 22-708,5-17 756,1 0 1,-1 0 0,0 0-1,-1-1 1,1 0 0,-1 0-1,0-1 1,-1 0 0,-12 6-1,11-7 490,1 1-1,0 1 1,0-1-1,0 2 0,0-1 1,-12 14-1,20-19-281,0 0-1,0 0 1,0 0-1,0 0 1,1 0-1,-1 0 1,0 1-1,1-1 0,-1 0 1,0 1-1,1-1 1,0 0-1,-1 1 1,1-1-1,0 1 1,0-1-1,-1 0 0,1 1 1,0-1-1,0 1 1,1-1-1,-1 3 1,1-2-17,0 0 1,0 0 0,0-1-1,1 1 1,-1 0 0,0-1-1,1 1 1,-1-1 0,1 1-1,-1-1 1,1 0 0,0 0 0,0 0-1,1 1 1,9 4 134,0-1 0,0-1 0,0 0 0,14 2 1,-22-5-237,205 31-38,-154-25-821,2-1-718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3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46 415 10066,'-34'-40'4144,"34"39"-4086,0 1 1,0 0 0,-1 0-1,1 0 1,0 0 0,0 0-1,-1 0 1,1 0 0,0 0-1,0 0 1,-1 0-1,1 0 1,0 0 0,0 0-1,0 0 1,-1 0 0,1 0-1,0 0 1,0 1 0,-1-1-1,1 0 1,0 0 0,0 0-1,0 0 1,-1 0 0,1 0-1,0 1 1,0-1 0,0 0-1,0 0 1,-1 0-1,1 1 1,0-1 0,0 0-1,0 0 1,0 0 0,0 1-1,0-1 1,0 0 0,-1 0-1,1 1 1,0-1 0,0 0-1,0 0 1,0 1 0,0-1-1,-3 17 3855,3-11-2095,2-7-396,6-31-684,9-64-379,14-74-36,-31 167-321,0 1 1,1-1 0,0 0-1,0 0 1,0 0-1,0 0 1,0 1 0,0-1-1,1 0 1,-1 1-1,1-1 1,0 1 0,2-3-1,-4 5-3,1 0 1,-1-1-1,1 1 0,0 0 0,-1 0 0,1 0 0,0-1 1,-1 1-1,1 0 0,0 0 0,-1 0 0,1 0 0,0 0 1,-1 0-1,1 0 0,-1 0 0,1 1 0,0-1 0,-1 0 1,1 0-1,0 1 0,21 15-35,30 41 41,-24-26 19,37 33 1,-55-56-22,-1-1 1,2 1 0,-1-2-1,1 1 1,-1-1 0,2-1 0,-1 0-1,19 5 1,-28-9 1,1-1 1,-1 1-1,1-1 0,0 1 0,-1-1 1,1 0-1,0 0 0,-1 0 0,1 0 1,0 0-1,-1-1 0,1 1 0,4-3 1,-6 3 16,-1-1 1,1 0-1,0 1 1,0-1-1,0 0 1,-1 0 0,1 0-1,0 0 1,-1 0-1,1 0 1,-1 0-1,1 0 1,-1 0-1,0 0 1,1 0-1,-1 0 1,0 0 0,0 0-1,0 0 1,0 0-1,1 0 1,-2 0-1,1-1 1,0 1-1,0 0 1,0 0-1,0 0 1,-1 0-1,1 0 1,0 0 0,-1 0-1,0-2 1,-11-28 640,7 20-499,0-1 1,1 0-1,1 0 1,-4-23-1,6 31-181,1 1 1,0 0-1,0 0 0,1-1 1,-1 1-1,0 0 0,1-1 1,0 1-1,0 0 0,0 0 1,0 0-1,1 0 0,-1 0 1,1 0-1,-1 0 0,1 1 1,0-1-1,0 0 0,1 1 1,-1 0-1,0-1 1,1 1-1,4-3 0,3-1-141,1 1 0,-1 0 0,1 1-1,0 0 1,0 0 0,0 1 0,1 1 0,-1 0-1,16-1 1,-3 2-227,0 0-1,-1 2 0,39 5 1,-57-5 338,0 0 1,1 0 0,-1 1 0,0 0 0,0 0-1,0 0 1,0 0 0,-1 1 0,1-1 0,0 1-1,-1 1 1,0-1 0,4 4 0,-5-4 56,-1-1 0,-1 1 1,1 0-1,0 0 0,-1 0 0,1-1 1,-1 1-1,0 1 0,0-1 0,0 0 1,0 0-1,-1 0 0,1 0 1,-1 1-1,0-1 0,0 0 0,0 0 1,0 1-1,-1-1 0,1 0 0,-1 0 1,-1 5-1,-2 1 133,0-1-1,0 1 1,-1-1 0,0 0 0,0 0 0,-1-1-1,0 1 1,0-1 0,-1 0 0,1-1 0,-2 0-1,-8 7 1,13-11-52,1 0-1,-1 0 1,0 0-1,0-1 1,0 1-1,0-1 1,0 0-1,0 0 1,-7 2-1,9-3-65,0 0 0,-1 0-1,1 0 1,-1 0 0,1-1-1,-1 1 1,1 0 0,-1-1 0,1 1-1,0-1 1,-1 1 0,1-1-1,0 0 1,0 1 0,-1-1 0,1 0-1,0 0 1,0 0 0,0 0 0,0 0-1,0 0 1,0 0 0,0-1-1,0 1 1,1 0 0,-2-2 0,-2-5-118,1 0 0,0 0 1,0 0-1,1 0 1,0 0-1,1-1 0,-1 1 1,2 0-1,-1-1 1,1 1-1,0-1 0,1 1 1,0-1-1,4-14 1,-4 15-245,1 1 1,1 0 0,0-1 0,0 1-1,0 0 1,1 0 0,0 1 0,0-1-1,1 1 1,5-7 0,21-15-2169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3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173 309 12859,'109'93'5713,"-109"-98"-2776,-2-6-1545,2-9-720,-2-12-376,-2-9-304,-6-9-304,-9 1-792,-1 6-401,-4 15-583</inkml:trace>
  <inkml:trace contextRef="#ctx0" brushRef="#br0" timeOffset="1">1 38 14019,'19'-2'5513,"28"-9"-3896,8 7-329,19 0-808,7-5-112,-6 4-864,4 2-640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4:5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1 400 14611,'40'-69'7850,"12"-42"-5856,-18 35-782,29-67 1226,-63 143-2421,0 0 0,0 0 0,0 0 0,0 0 0,0 0 0,0 0 0,0 0 0,0 0 0,0 1 0,0-1 1,1 0-1,-1 0 0,0 0 0,0 0 0,0 0 0,0 0 0,0 0 0,0 0 0,0 0 0,0 0 0,0 0 0,0 0 0,0 0 1,1 0-1,-1 0 0,0 0 0,0 0 0,0 0 0,0 0 0,0 0 0,0 0 0,0 0 0,0 0 0,0 0 0,0 0 0,0 0 1,1 0-1,-1 0 0,0 0 0,0-1 0,0 1 0,0 0 0,0 0 0,0 0 0,0 0 0,0 0 0,0 0 0,0 0 0,0 0 1,0 0-1,0 0 0,0 0 0,3 15 286,-2 21-148,0 8-109,1 0-1,11 52 1,-9-79-598,0 1 0,1-1 0,1-1 0,0 1 0,1-1-1,1 0 1,1-1 0,15 22 0,11 6-2415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3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5 278 10842,'-5'69'4625,"40"-94"-2800,-7-21 87,2-4-39,5-8-145,-3-1-192,-6 17-632,1 6-295,-13 15-393,-7 12-96,-4 13-16,3 15 32,2 22-56,-2 8-72,1 9-376,-3 2-377,1-3-967,1-8-472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4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1473 108 10602,'-104'-95'5641,"126"87"-575,9 3-3146,18 7-848,13 6-344,5 1-488,6 9-448,-2-1-1192,-8 0-616</inkml:trace>
  <inkml:trace contextRef="#ctx0" brushRef="#br0" timeOffset="1">0 595 11122,'38'-3'5474,"25"-12"-1522,73-8-1991,23-10-9,38-18-623,33 1-321,-15-7-552,-1 11-136,-30 10-168,-35 9-96,-44 15-328,-29 7-288,-60 13-689,-29 14-479,-59 5-776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4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14307,'4'0'5897,"6"7"-3288,6 4-1065,1 2-632,15 6-159,9-2-585,3-1-456,0-6-993,-8 2-679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41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12251,'-2'0'5113,"1"4"-2953,-1 15-936,2 18-279,-3 17-409,3 12-200,3-4-208,-1-10-48,7-19-48,-1-14 0,13-2-104,-2-9-80,14-2-160,0-6-192,-11-14-489,3 1-359,-15-2-984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42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 13019,'8'-3'5281,"12"-2"-3201,1-1-375,14 1-369,4 5-304,-1 2-544,0 1-424,-8 5-816,-8 4-408,-8 1-1433</inkml:trace>
  <inkml:trace contextRef="#ctx0" brushRef="#br0" timeOffset="1">0 238 13867,'2'0'5185,"15"2"-3929,-1-7-447,22 5-425,15-5-40,15 5-808,6 5-793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42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13891,'8'4'5729,"-7"5"-3881,-4 14-2157,2-19 931,-22 95 170,-42 109 0,43-151-796,22-57 1,0 1 0,0-1 1,0 0-1,0 1 0,0-1 0,0 0 0,0 1 1,0-1-1,0 1 0,0-1 0,0 0 0,0 1 1,0-1-1,1 0 0,-1 1 0,0-1 0,0 0 1,0 1-1,1-1 0,-1 0 0,0 0 0,0 1 1,1-1-1,-1 0 0,0 0 0,1 1 0,-1-1 1,0 0-1,1 0 0,-1 0 0,0 1 0,1-1 1,-1 0-1,0 0 0,1 0 0,-1 0 0,0 0 1,1 0-1,-1 0 0,1 0 0,-1 0 0,0 0 1,1 0-1,-1 0 0,0 0 0,1 0 0,-1 0 1,1 0-1,-1-1 0,0 1 0,1 0 0,-1 0 1,1-1-1,19-5-35,29-24-8,-40 23 41,0 1 1,1 1-1,0-1 1,0 1-1,0 1 1,0 0-1,1 1 1,-1-1-1,21-2 1,46 5-136,-50 2 39,36-4-1,-55 2 114,0 0-1,0-1 0,0 0 0,0 0 1,0-1-1,-1 0 0,1 0 0,11-7 1,9-11 174,-22 16-107,-1 0 0,1 1 0,0 0 1,0 0-1,0 0 0,1 1 0,-1 0 1,1 0-1,0 0 0,0 1 0,0 0 1,10-1-1,-15 4-58,-1-1-1,1 1 1,0-1 0,-1 1 0,1 0 0,-1 0 0,1 0-1,-1 0 1,1 0 0,-1 0 0,0 0 0,0 0-1,1 1 1,-1-1 0,0 0 0,0 1 0,0-1-1,1 3 1,6 7 75,-4-7-116,0-1 0,0 1 0,1-1 0,-1 0 0,1 0 0,0 0 0,0-1 0,0 0 0,1 1 0,-1-2 0,0 1 0,1-1 0,-1 0 0,1 0 0,-1 0 0,1-1 0,0 0 0,-1 0 1,1 0-1,-1-1 0,9-1 0,-7 0-294,1 1 1,-1-1 0,0-1-1,1 1 1,-1-1 0,-1 0 0,1-1-1,0 0 1,-1 0 0,1 0-1,-1-1 1,-1 1 0,1-2-1,-1 1 1,8-10 0,0-11-2154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4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15307,'11'-3'6050,"20"0"-4322,7 3-272,-2 0-912,4 5-216,-10-1-656,0 0-608,-8 3-1208,-10-2-401</inkml:trace>
  <inkml:trace contextRef="#ctx0" brushRef="#br0" timeOffset="1">18 185 13579,'0'2'5017,"12"6"-3833,12-7-600,19-1-448,7-3-320,-1-8-704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4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11330,'32'81'4779,"-32"-80"-4677,0-1 1,0 0-1,0 0 1,0 0-1,0 0 1,0 1-1,0-1 1,0 0-1,1 0 0,-1 0 1,0 0-1,0 1 1,0-1-1,0 0 1,0 0-1,0 0 1,0 0-1,0 0 1,1 0-1,-1 1 1,0-1-1,0 0 1,0 0-1,0 0 1,0 0-1,0 0 1,1 0-1,-1 0 0,0 0 1,0 0-1,0 0 1,0 0-1,1 0 1,-1 1-1,0-1 1,0 0-1,0 0 1,0 0-1,1 0 1,-1-1-1,0 1 1,0 0-1,0 0 1,0 0-1,1 0 0,-1 0 1,0 0-1,6-10 1464,5-20-1338,-10 26 216,4-12-197,0-2-60,0-1 1,2 1-1,0 0 1,18-30-1,-25 47-182,1 1 0,0-1-1,-1 0 1,1 1 0,0-1-1,0 0 1,0 1 0,-1-1-1,1 1 1,0 0 0,0-1 0,0 1-1,0 0 1,0-1 0,0 1-1,0 0 1,0 0 0,0 0-1,0 0 1,0 0 0,0 0 0,0 0-1,0 0 1,0 0 0,0 1-1,0-1 1,0 0 0,0 0-1,0 1 1,0-1 0,0 1-1,-1-1 1,1 1 0,0-1 0,0 1-1,0 0 1,-1-1 0,2 2-1,30 31 10,-30-30-4,25 33 79,-19-24-73,1 0 1,1 0-1,16 16 0,-23-25 7,-1-1 0,1 0-1,0 0 1,0 0-1,0 0 1,0 0-1,1-1 1,-1 1-1,0-1 1,1 0-1,-1 0 1,1 0 0,-1 0-1,1-1 1,0 0-1,-1 1 1,1-1-1,0 0 1,5-1-1,-9 0 5,1 1 0,-1 0 1,1 0-1,0-1 0,-1 1 0,1 0 0,0 0 0,-1-1 0,1 1 0,-1-1 0,1 1 0,-1-1 0,1 1 0,-1-1 0,1 1 0,-1-1 0,0 1 0,1-1 0,-1 1 0,0-1 0,1 0 0,-1 1 0,0-1 0,0 0 0,0 1 0,1-1 0,-1 1 0,0-1 0,0-1 1,-1-24 807,0 8-225,2-14 69,-1 14-665,1 1-1,1-1 0,5-21 0,-7 35-237,1 0 0,1 0-1,-1 1 1,1-1-1,-1 0 1,1 1 0,0-1-1,0 1 1,0-1-1,1 1 1,-1 0 0,1 0-1,0 0 1,0 0-1,0 1 1,0-1 0,1 1-1,-1 0 1,6-3-1,27-5-2629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4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183 318 12083,'1'0'5217,"7"0"-2705,-3-8 913,-5 5-2449,3-30-560,4-45-224,-14 37-496,-5 5-304,-9 8-856,-1 2-393,-6 11-687</inkml:trace>
  <inkml:trace contextRef="#ctx0" brushRef="#br0" timeOffset="0.96">55 39 10594,'-55'-38'4657,"74"38"-2104,3 1-825,17-1-576,12 7-423,9-7-537,11 6-160,1 0-721,-7-6-463,7 16-1768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44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5961,'109'44'280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4:5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13731,'161'-14'7736,"209"1"-4881,-355 12-2604,942 35 1815,-937-32-2056,1-2-21,0 2 0,1 1 0,35 9-1,-56-12 9,0 0 0,-1 0 0,1 0-1,0 0 1,-1 0 0,1 1-1,0-1 1,-1 0 0,1 1 0,0-1-1,-1 0 1,1 1 0,-1-1-1,1 1 1,-1-1 0,1 1 0,-1-1-1,1 1 1,-1-1 0,1 1 0,-1 0-1,1 0 1,-11 6-79,-23-1-129,9-6-385,0-1-1,-39-6 1,3-4-1198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4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65 124 11947,'4'-6'5560,"13"-5"-4793,-8 6-6,0-1-430,1 0 0,0 1 0,0 1-1,0 0 1,16-5 0,-22 8-203,-1 1 0,1-1 0,0 0 0,0 1 1,0 0-1,0 0 0,-1 0 0,1 1 0,0-1 0,0 1 0,0 0 0,-1 0 0,1 0 0,0 1 0,-1-1 0,1 1 0,-1 0 0,0-1 0,0 2 0,1-1 0,-1 0 0,-1 1 0,5 3 0,-6-4-52,1 0-1,0 0 0,-1 0 1,1 0-1,-1 0 1,0 1-1,0-1 1,0 0-1,0 1 1,0-1-1,0 1 0,0-1 1,-1 1-1,0 0 1,1-1-1,-1 1 1,0-1-1,0 1 0,0 0 1,-1-1-1,1 1 1,-1-1-1,1 1 1,-1-1-1,0 1 0,0-1 1,0 1-1,0-1 1,0 0-1,-1 0 1,1 1-1,-1-1 1,1 0-1,-4 3 0,-2 2 84,1-1 0,-1 1 0,0-1-1,-1-1 1,1 1 0,-1-1 0,-1-1-1,-11 6 1,9-6-30,0 0 1,0-1-1,-1-1 0,0 0 1,1 0-1,-23 0 0,29-2-99,1-1 0,0 1 0,-1-1 0,1 0-1,-1 0 1,1 0 0,0 0 0,0-1 0,-7-3 0,9 3-21,0 1 0,0 0 0,0-1 0,1 0 0,-1 1 0,0-1 0,1 0 0,0 0 0,-1 0 0,1 0 0,0 0 0,0 0 0,0 0 0,0 0 0,0-1 0,0 1 0,1 0 0,-1 0 0,1-3 0,-1-5-66,1 1 0,1 0-1,0 0 1,0 0 0,0 0-1,1 0 1,1 0 0,0 1-1,0-1 1,0 1 0,1-1-1,1 1 1,-1 0-1,1 1 1,0-1 0,1 1-1,0 0 1,0 0 0,10-7-1,-11 10-84,0 1-1,0 0 1,0 0-1,0 1 0,1-1 1,-1 1-1,1 0 1,-1 1-1,1 0 0,0-1 1,0 2-1,-1-1 1,1 1-1,0 0 0,0 0 1,0 0-1,6 2 1,-2 0-296,0 1 1,0 0 0,0 1 0,0 0 0,-1 1 0,0-1-1,0 2 1,14 10 0,12 11-625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4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11 13875,'0'-3'13731,"0"1"-12483,0 1-352,0-1-848,0 1-144,0-1-928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46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 15387,'-4'-4'10531,"2"2"-9571,0 1-376,1-1-1072,-1 0-584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4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0 356 7770,'10'-2'8851,"-4"-5"-4971,0-17-3949,-1-4 708,5-1-360,-6 19-195,-1-1 0,1 1-1,-2-1 1,1 0-1,-1 0 1,-1 0-1,0 0 1,-1-1 0,-1-11-1,-18-105 105,19 128-198,0-1-1,0 1 1,0 0-1,0-1 1,1 1-1,-1 0 1,0 0-1,0-1 1,0 1-1,1 0 1,-1 0-1,0-1 1,0 1-1,1 0 1,-1 0-1,0 0 1,1-1-1,-1 1 1,0 0-1,1 0 1,-1 0-1,0 0 1,1 0-1,-1 0 1,0 0-1,1 0 1,-1 0-1,0 0 1,1 0-1,-1 0 1,1 0-1,27-3-133,-4 1 131,55-4-34,-72 6 40,0 0-1,0 0 1,0 1 0,0 0-1,0 0 1,0 1-1,0 0 1,12 5-1,-18-7 18,0 1 0,0-1 0,0 1 0,1 0 0,-1-1 0,0 1 0,0 0 0,0 0 0,0 0 0,-1 0 0,1 0 0,0 0 0,0 0 0,0 0 0,-1 0 0,1 0 0,0 0 0,-1 0 0,1 0 0,-1 1 0,0-1 0,1 0 0,-1 0 0,0 1 0,0-1 0,0 0 0,0 0 0,0 1 0,0-1-1,0 0 1,0 1 0,0-1 0,-1 0 0,1 0 0,0 0 0,-1 1 0,1-1 0,-1 0 0,1 0 0,-1 0 0,0 0 0,0 0 0,1 0 0,-1 0 0,-1 1 0,-4 5 98,0 0 1,-1-1-1,0 0 0,0-1 0,-9 7 1,-11 6 75,10-5-165,1-2 0,-1 0 0,-1-1 0,0-1 0,0-1 0,-27 9 0,60-24-3122,11 1 977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4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14651,'95'74'5889,"-92"-93"-4096,-8-8-201,2-12-928,4-2-280,-1 3-512,8 10-392,-5 12-968,-4 7-665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13171,'84'44'4985,"-89"-3"-3801,6 3-56,15-11-423,5-7-193,9-17-312,1-3 0,-6-9-56,-1-8-8,-10-6-32,-4-4-24,-6-7-416,-2 0-336,0-2-841,-2-5-255</inkml:trace>
  <inkml:trace contextRef="#ctx0" brushRef="#br0" timeOffset="1">285 1 13163,'8'6'4985,"11"5"-3785,9 2-256,18 2-256,-2-4-319,-2-7-641,3 0-465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5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13571,'2'10'5571,"5"10"-4510,0 1-768,-3-7-57,5 17 236,16 38 0,-22-61-453,0-1 0,1 1 0,1-1 1,-1 0-1,1 0 0,0 0 0,0-1 0,1 0 0,0 0 0,8 6 0,-12-10-2,-1-1 0,1 0 0,0 0 0,0-1 0,-1 1 0,1 0 0,0-1 0,0 1 0,0-1 0,0 1 0,0-1 0,0 0 0,0 0 0,0 0 0,0 0 0,0 0 0,0 0 0,0 0 0,0-1 0,-1 1 0,1-1-1,0 1 1,0-1 0,0 0 0,0 0 0,-1 0 0,1 0 0,0 0 0,-1 0 0,1 0 0,-1-1 0,2-1 0,6-6 108,-1 0-1,0-1 1,-1 1 0,8-15-1,3-3-3,24-41 59,-13 19-158,-16 24-106,-11 22 34,-1 0 0,0 0 1,1 0-1,0 0 0,0 0 0,0 0 0,0 0 0,0 0 1,0 1-1,1-1 0,-1 1 0,1 0 0,0 0 0,-1-1 0,1 2 1,5-4-1,-7 7-6,1 0 0,-1 0 0,0 1 1,0-1-1,0 0 0,-1 0 0,1 0 0,0 1 1,-1-1-1,0 0 0,1 1 0,-1 2 0,4 55 122,-5-54-29,2 0 1,-1 0 0,1 1 0,0-1-1,0 0 1,1 0 0,-1 0 0,1 0-1,1 0 1,-1 0 0,5 5 0,-2 0 2,2-1 0,0 0 0,0 0 0,0-1 0,10 9 0,-14-15-44,0-1-1,1 1 0,-1-1 1,1 0-1,0 1 0,-1-2 1,1 1-1,0 0 0,0-1 1,0 0-1,0 0 1,0 0-1,1 0 0,-1-1 1,0 1-1,0-1 0,0 0 1,1 0-1,-1-1 0,6-1 1,-3 1-223,-1-1 0,1 0-1,-1-1 1,0 1 0,0-1 0,0 0 0,0-1 0,-1 1 0,1-1 0,-1 0-1,0-1 1,7-6 0,7-13-2870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5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14555,'6'0'5681,"14"0"-4320,1 0-401,9 1-688,3 7-216,8 3-152,-11-3-344,-6-5-1009,1 2-255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5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13363,'12'1'4601,"18"4"-4361,-1-5-96,15 5-600,-6-2-464</inkml:trace>
  <inkml:trace contextRef="#ctx0" brushRef="#br0" timeOffset="1">591 2 14099,'0'-1'5617,"-4"1"-3920,0 14-913,-9 8-296,-14 16-392,4 3-16,-14-5-136,12 0-200,12-6-328,1-8-88,10-10-81,12-1 81,12-11 280,0-5-64,16 2-184,-7-8-104,20 9-320,1-3-441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5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10906,'-3'0'513,"0"0"1,1 0-1,-1 0 0,1 0 0,-1 0 0,1 1 0,-1-1 0,0 1 0,1 0 0,0-1 0,-1 1 1,1 0-1,-5 3 0,4-2-408,0 0 0,0 0-1,0 0 1,0 1 0,0-1 0,0 1 0,1 0 0,-1 0 0,1-1 0,0 2-1,0-1 1,0 0 0,0 0 0,0 1 0,1-1 0,0 1 0,-1-1-1,1 1 1,1-1 0,-1 1 0,0 0 0,1 0 0,0-1 0,0 1 0,0 4-1,1-5-96,1 0-1,-1 0 1,1 0-1,-1-1 0,1 1 1,0 0-1,0-1 0,0 1 1,0-1-1,0 0 1,1 0-1,-1 0 0,1 0 1,-1 0-1,1 0 0,0-1 1,0 1-1,0-1 1,0 0-1,0 0 0,0 0 1,0 0-1,0 0 0,0-1 1,3 1-1,11 1 14,0-1 0,-1 0-1,25-3 1,-32 1-19,7-1-51,0-2 0,0 1 1,0-2-1,0 0 0,-1-2 1,0 1-1,0-2 1,-1 1-1,1-2 0,15-13 1,-6-5-514,-23 26 556,0 1 1,-1-1-1,1 0 0,-1 1 1,1-1-1,-1 1 0,1-1 1,-1 0-1,1 0 1,-1 1-1,0-1 0,1 0 1,-1 0-1,0 0 1,0 1-1,0-1 0,0 0 1,1 0-1,-1 0 1,0 0-1,0 1 0,-1-1 1,1 0-1,0 0 1,0 0-1,0 0 0,0 1 1,-1-1-1,1 0 0,0 0 1,-1 1-1,1-1 1,-1 0-1,1 0 0,-1 1 1,0-1-1,1 4 62,0 0 0,0 0 0,0 0 0,0 1 0,0-1 0,1 0 0,0 0 0,0 0 0,1 4 0,1 4-38,2-1-1,-1 0 0,1 0 0,1 0 1,0-1-1,11 15 0,-14-21-86,0 1 0,0-1 0,0 0 0,1 0 0,-1 0 0,1 0 0,0-1 0,0 1 0,0-1 0,0 0 0,0 0 0,0 0 0,1-1 0,-1 1 0,0-1 0,1 0 0,-1-1 0,1 1 0,-1-1 0,1 0 0,6 0 0,12-6-1185,-1-1-824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4:5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11947,'0'3'11330,"-10"-1"-9490,9-2-1183,-1 0-209,2 15-3401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5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23 10642,'2'0'304,"-1"-1"0,1 1-1,0 0 1,-1 0 0,1 0 0,0 0-1,-1 0 1,1 0 0,0 0 0,-1 1-1,1-1 1,0 0 0,-1 1 0,1-1-1,0 1 1,-1 0 0,1 0 0,-1-1-1,0 1 1,1 0 0,1 2-1,-2-1-143,1 0-1,0 0 0,-1 0 0,1 1 1,-1-1-1,0 1 0,0-1 0,0 1 0,0-1 1,0 1-1,0-1 0,0 4 0,0 2-43,-1 0 1,0 0-1,0 0 0,0 0 0,-1 0 1,0-1-1,0 1 0,-5 13 0,2-12-23,0-1 1,-1 1-1,0-1 0,-1 0 0,1 0 0,-2 0 0,1-1 0,-1 0 1,-8 7-1,12-12-51,0 0 1,0 0 0,0 0 0,0 0 0,-1 0-1,1-1 1,0 1 0,-1-1 0,0 0-1,1 0 1,-8 1 0,8-2-17,1 0 0,0 0 0,-1-1-1,1 1 1,-1-1 0,1 1 0,0-1 0,-1 0 0,1 0-1,0 0 1,0 0 0,0 0 0,0 0 0,0-1-1,0 1 1,0-1 0,0 1 0,1-1 0,-1 0 0,-2-2-1,2-1-9,-1 1-1,0-1 1,1 0-1,0 0 1,0 0-1,1 0 1,-1 0-1,1 0 0,0-1 1,1 1-1,-1 0 1,1 0-1,0-1 1,0 1-1,1 0 0,0-1 1,0 1-1,0 0 1,0 0-1,1 0 1,4-9-1,-3 5-18,0 1 0,1 0 0,0 1 0,1-1-1,0 1 1,0-1 0,1 2 0,0-1 0,0 0 0,0 1-1,1 0 1,12-8 0,-15 12-10,-1 0 0,1 1 0,-1 0 0,1 0 0,0 0 0,-1 0 0,1 0 0,0 1 0,0-1 0,-1 1 0,1 0 0,6 1 0,44 12-1075,-11-2-1301,2-3-2344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53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13131,'6'-39'5529,"7"40"-3641,4-1-431,-1-1-177,7-1-728,4 4-192,2-2-352,-1 5-288,-6 1-760,-2-1-368,-5 1-745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5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10042,'3'0'4401,"7"3"-2184,1-3-1233,5 0-48,12-2-400,0 2-112,7-3-200,0 0-184,-4 0-512,1-4-408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47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6 253 9650,'-2'16'5157,"-1"13"-808,4-19 794,4-24-4059,36-41 179,-29 30-933,17-51 0,-24 56-286,2 1-1,0 1 1,2-1 0,0 2 0,17-27 0,-26 54-150,2 1 1,-1-1 0,6 20 0,-4-16 24,4 10-203,1-1 0,1 1-1,21 36 1,-16-32-2984,19 52-1,-32-74-1137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4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14611,'6'-5'5697,"21"0"-4216,2-1-561,12 9-832,4 0-936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4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8 314 13011,'-1'0'6619,"-2"-7"-4580,1-2-1865,1 0 0,0 0 0,1 0 1,0 0-1,0 0 0,1 0 1,0 0-1,1 0 0,0 1 0,5-16 1,-5 20-107,2-8-32,1 0 0,0 1 0,1 0 0,0 0-1,1 0 1,0 1 0,1 0 0,0 0-1,1 1 1,0 0 0,0 1 0,1 0 0,0 0-1,0 1 1,1 0 0,0 1 0,22-10 0,-25 13-112,-1 1 0,1-1 0,0 1 0,16-1 0,-23 2 49,0 1-1,0 0 1,0 0-1,0 0 1,0 0-1,1 1 1,-1-1-1,0 0 1,0 0-1,0 1 0,0-1 1,0 0-1,0 1 1,0-1-1,0 1 1,0 0-1,2 1 1,-3-2-5,1 1 0,-1 0 0,0 0 0,1 0 0,-1 0 0,0 0 0,0 0 0,0 0 1,0 0-1,1 0 0,-1 0 0,-1 0 0,1 0 0,0 0 0,0 0 0,0 0 0,0 0 0,-1 0 1,1 0-1,0 0 0,-1 0 0,1 0 0,-1 0 0,0 1 0,-13 21-24,-1-1 1,0 0-1,-2-1 0,-38 38 0,24-26 486,30-33-418,1 0 0,0 1 0,0-1 0,0 0 0,0 0 0,0 0 1,0 0-1,0 0 0,-1 0 0,1 0 0,0 0 0,0 1 0,0-1 0,0 0 0,0 0 0,0 0 1,0 0-1,0 0 0,0 1 0,0-1 0,0 0 0,0 0 0,0 0 0,0 0 0,0 0 0,0 0 0,0 1 1,0-1-1,0 0 0,0 0 0,0 0 0,0 0 0,0 0 0,0 1 0,0-1 0,0 0 0,0 0 1,0 0-1,0 0 0,1 0 0,-1 0 0,0 1 0,0-1 0,0 0 0,0 0 0,0 0 0,0 0 1,11 2 182,23-2-386,-21-1 87,8 1-30,1-1-653,0 2 0,24 3 0,-41-3 624,0-1-1,0 1 1,0 1-1,0-1 0,-1 1 1,1 0-1,-1 0 1,1 0-1,-1 0 1,0 1-1,0 0 1,0 0-1,0 0 1,0 0-1,3 4 1,-6-5 32,1 1 280,1 0 0,-1 0 0,0 0 0,1 0 0,0-1 0,-1 1 0,1-1 0,3 3 0,-5-5-48,0 0 0,0 0 0,0 0-1,0 0 1,0 0 0,0 0-1,0 0 1,0 0 0,0 0-1,0-1 1,0 1 0,-1 0-1,1-1 1,0 1 0,0 0-1,0-1 1,0 1 0,-1-1 0,1 0-1,0 1 1,0-1 0,-1 1-1,1-1 1,-1 0 0,1 0-1,0 1 1,-1-1 0,0 0-1,1 0 1,-1 0 0,1 0 0,-1 1-1,0-1 1,0 0 0,1-1-1,21-41 1662,-7 10-1024,2 1 0,1 1 0,1 0 0,2 2 0,30-34 0,-51 63-727,0-1 1,0 1-1,1 0 1,-1-1 0,0 1-1,1 0 1,-1-1 0,0 1-1,1 0 1,-1 0 0,0-1-1,1 1 1,-1 0-1,1 0 1,-1 0 0,1 0-1,-1-1 1,0 1 0,1 0-1,-1 0 1,1 0-1,-1 0 1,1 0 0,-1 0-1,1 0 1,-1 0 0,0 0-1,1 1 1,-1-1-1,1 0 1,8 13 85,-2 24-240,-7-33 125,10 94-2294,-8-31-3739,-2-48 2638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48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120 365 9746,'-120'-13'9802,"122"18"-7721,9 1-1057,9 2-288,13 0-544,8-3-592,15-5-1304,-3-5 31</inkml:trace>
  <inkml:trace contextRef="#ctx0" brushRef="#br0" timeOffset="1">398 0 14979,'0'0'6890,"1"7"-2873,5 9-2393,-1 4-336,13 7-776,8 0-152,11-5-712,5-2-544,-2-4-1392,-7-7-785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5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15 214 8522,'-4'12'955,"2"-7"-556,0 1 0,0-1 0,1 0 0,-1 1 0,0 6 0,2-11-285,0 0 0,0 0 1,0 0-1,0 0 0,0 0 1,1 0-1,-1 0 0,0 0 1,0 0-1,1 0 0,-1 0 1,0 0-1,1 0 1,-1 0-1,1 0 0,0 0 1,-1 0-1,1-1 0,0 1 1,-1 0-1,1 0 0,0-1 1,0 1-1,-1-1 0,1 1 1,0-1-1,0 1 0,0-1 1,0 1-1,0-1 0,0 0 1,0 1-1,0-1 0,1 0 1,15 3 267,-1-1 0,0-1 0,0-1 0,0-1 1,0 0-1,0 0 0,0-2 0,17-4 0,2-3 55,0-2-1,47-21 1,-74 29-347,-3 2-11,-1 0 1,0 0 0,1 0 0,-1-1-1,0 1 1,5-5 0,-9 6-58,1 0 0,-1 1 0,1-1 1,-1 0-1,1 0 0,-1 0 0,0 1 1,1-1-1,-1 0 0,0 0 1,0 0-1,1 0 0,-1 0 0,0 0 1,0 0-1,0 0 0,0 1 0,0-1 1,0 0-1,-1 0 0,1 0 0,0 0 1,0 0-1,-1 0 0,1 0 0,0 1 1,-1-1-1,1 0 0,-1 0 0,1 1 1,-1-1-1,1 0 0,-1 0 0,1 1 1,-1-1-1,0 1 0,0-2 0,-9-7 178,-1 1 0,0-1 0,0 2 0,0 0 0,-1 0 0,-19-8-1,-10-6 175,10 3-122,0 1 29,0 0 0,-38-14 0,73 32-328,0-1 1,-1 0-1,1 0 0,0 0 1,0 0-1,-1-1 1,1 0-1,4-1 1,22-2-589,7 9-813,4 12-509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5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96 237 12395,'-96'89'9730,"98"-105"-7994,2-6-352,1-17-695,0-9-361,0-1-624,-5-3-489,0 2-1199,-5 1-585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5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31 12683,'-4'-5'9538,"6"4"-8378,39-14-464,49 6-464,-41 9-312,1 2-1056,-1-1-560</inkml:trace>
  <inkml:trace contextRef="#ctx0" brushRef="#br0" timeOffset="1">1 184 14459,'17'0'5433,"13"-8"-4136,5 5-833,1-8-544,0-2-649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4:5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15731,'-32'76'6570,"40"-74"-3290,5 3-2311,0-5-265,0 0-328,-6-2-488,4 2-1632,2 4-745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5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12275,'10'6'902,"-8"-5"-576,-1 0 0,0 0-1,1-1 1,-1 1 0,1 0 0,-1 0 0,0-1 0,1 1 0,0-1-1,-1 1 1,1-1 0,2 0 0,-4 0-162,1-1 0,0 0 0,-1 0 0,1 0 0,-1 1 0,1-1 1,-1 0-1,1 0 0,-1 0 0,1 0 0,-1 0 0,0 0 0,0 0 0,1 0 0,-1 0 0,0 0 1,0 0-1,0 0 0,0 0 0,0 0 0,-1 0 0,1 0 0,0 0 0,-1-2 0,1-8 227,1 1-1,0-1 0,0 0 1,1 0-1,0 0 0,1 1 1,1 0-1,-1-1 0,11-17 1,-6 12-247,2 0-1,0 0 1,1 2 0,0-1 0,15-14 0,-21 25-135,0-1 0,1 1 0,-1 1 1,0-1-1,1 1 0,11-5 1,-15 7-19,0 0 1,0 0-1,1 0 1,-1 1-1,0-1 1,1 0-1,-1 1 1,0 0-1,1 0 1,-1 0-1,1 0 1,-1 0-1,0 0 1,1 0-1,-1 1 1,1-1-1,-1 1 1,0 0-1,0 0 1,4 1-1,-5-1 2,-1 0 0,1 0 0,-1 0-1,1-1 1,-1 1 0,1 0 0,-1 0-1,1 0 1,-1 0 0,0 0 0,0 0-1,1 0 1,-1 0 0,0 0 0,0 0-1,0 0 1,0 0 0,0 0 0,0 0-1,-1 0 1,1 0 0,0 0 0,0 0-1,-1-1 1,1 1 0,-1 2 0,-13 23-72,-5-3 204,-1 0 1,-1-2 0,-1 0 0,-29 20-1,32-26 219,2-2 137,11-7 427,27-3-634,22 2-514,74 19 1,-85-15-669,1-2 0,1-1 0,-1-1-1,41-1 1,-73-3 747,0-1-1,1 0 1,-1 0 0,0 0 0,0 1-1,1-1 1,-1-1 0,0 1-1,0 0 1,1 0 0,-1 0 0,0-1-1,0 1 1,0 0 0,0-1 0,1 1-1,-1-1 1,0 0 0,0 1-1,0-1 1,0 0 0,0 0 0,0 1-1,0-1 1,-1 0 0,1 0-1,0 0 1,0 0 0,-1 0 0,2-2-1,-1-5-1263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5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39 130 11891,'2'-8'366,"47"-109"6385,-46 112-5222,-2 8-418,-3 16 157,-9 29-440,4-27-777,-1 0 1,-1-1-1,-1 0 1,-1-1 0,-19 28-1,29-47-54,1 0 0,0 0 0,-1 1 0,1-1 0,0 0-1,-1 1 1,1-1 0,0 0 0,0 1 0,-1-1 0,1 0 0,0 1 0,0-1 0,-1 0-1,1 1 1,0-1 0,0 1 0,0-1 0,0 0 0,0 1 0,0-1 0,0 1 0,0-1-1,0 1 1,0-1 0,0 0 0,0 1 0,0-1 0,0 1 0,0-1 0,0 0 0,0 1-1,0-1 1,1 1 0,-1-1 0,0 1 0,17-1-333,28-18-468,-35 12 613,2 0-1,-1 1 1,0 1-1,1 0 1,0 0-1,0 1 1,14-1-1,92-7-559,-76 9 674,207-28 173,-163 18 524,-83 11-623,34-1 899,-28 7-129,-10-5-733,1 1 1,0 0 0,0 0-1,0-1 1,-1 1 0,1 0-1,0-1 1,0 1-1,-1 0 1,1-1 0,-1 1-1,1-1 1,-1 1 0,1 0-1,-1-1 1,1 1-1,-1-1 1,1 1 0,-2-1-1,-6 7 182,0-2 0,0 1-1,-1-1 1,0-1 0,0 1-1,-1-1 1,1-1 0,-1 0-1,1 0 1,-1-1 0,0 0-1,-19 0 1,21-1-159,-1-1 0,0 0-1,0 0 1,0-1 0,0 0 0,0-1-1,0 0 1,1 0 0,-1-1 0,1 0 0,-1-1-1,1 1 1,0-2 0,-7-4 0,14 8-52,0 1 0,-1-1 1,1 0-1,0 0 0,0 0 0,0 0 1,0 1-1,0-1 0,0-1 0,1 1 1,-1 0-1,0 0 0,1 0 0,-1 0 1,0-1-1,1 1 0,-1 0 0,1 0 1,0-1-1,-1 1 0,1 0 0,0-1 1,0 1-1,0 0 0,0-1 1,0 1-1,0 0 0,0-1 0,0 1 1,1 0-1,-1-1 0,1 1 0,-1 0 1,1-1-1,-1 1 0,1 0 0,-1 0 1,1 0-1,0 0 0,0 0 0,0 0 1,0 0-1,0 0 0,0 0 0,2-2 1,2-1-8,0 0 1,1 1-1,-1-1 0,1 1 1,0 0-1,0 1 1,10-4-1,-5 4-210,0 0 1,0 0-1,0 1 0,0 0 0,0 1 0,0 1 1,0-1-1,0 2 0,0-1 0,11 5 0,1 2-1676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58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60 277 11763,'-59'34'3900,"63"-36"-886,36-26-1589,-15 6-946,-4 3-3,-1 0 1,34-42-1,-33 34-103,-12 15-34,1 0 0,-1 0 0,-1-1 0,0 0 0,-1-1 0,-1 0 0,6-17 0,-11 30-319,-1 1 1,0 0 0,0-1 0,0 1 0,0-1-1,0 1 1,1-1 0,-1 1 0,0 0 0,0-1-1,0 1 1,0-1 0,0 1 0,0-1 0,-1 1-1,1 0 1,0-1 0,0 1 0,0-1 0,0 1-1,0 0 1,-1-1 0,1 1 0,0-1-1,0 1 1,-1 0 0,1-1 0,0 1-10,-1 0 0,1 0 0,0 1 1,0-1-1,-1 0 0,1 0 0,0 0 1,0 0-1,0 1 0,-1-1 0,1 0 0,0 0 1,0 0-1,0 1 0,0-1 0,0 0 0,-1 0 1,1 1-1,0-1 0,0 0 0,0 0 0,0 1 1,0-1-1,0 0 0,0 0 0,0 1 1,0-1-1,0 0 0,0 1 0,0-1 0,0 0 1,0 0-1,0 1 0,0-1 0,0 0 0,0 0 1,1 1-1,22 131 276,0-4-663,-1-21-1940,-11-61-1563,-6-35 784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5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11194,'0'-3'5442,"19"0"-1306,6-1-2991,13 4-297,15 8-464,-7-1-184,17 2-1080,-5-6-713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59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410 130 8778,'0'-1'168,"1"0"0,-1 1 1,0-1-1,0 0 0,0 1 0,1-1 0,-1 0 1,0 0-1,0 0 0,0 1 0,0-1 1,0 0-1,0 0 0,0 1 0,-1-1 1,1 0-1,0 0 0,0 1 0,-1-1 0,1 0 1,0 0-1,-1 1 0,1-1 0,0 0 1,-1 1-1,1-1 0,-1 1 0,0-1 1,1 1-1,-1-1 0,1 1 0,-1-1 0,-1 0 1,-25-17 2161,15 14-1935,1 1 1,-1 1 0,0 0-1,0 0 1,-1 1 0,1 1 0,0 0-1,0 1 1,0 0 0,0 1-1,-23 6 1,8 0-160,1 1-1,0 1 1,0 1 0,-27 18-1,48-26-235,0 0 0,0 1 0,0 0 0,1 0-1,0 0 1,0 1 0,-5 6 0,8-10-6,0 0 0,0 0 0,1 0 0,-1 0-1,0 0 1,1 0 0,-1 0 0,0 1 0,1-1 0,0 0 0,-1 0 0,1 1 0,0-1 0,0 0 0,-1 1 0,1-1-1,0 0 1,0 1 0,0-1 0,1 0 0,-1 1 0,0-1 0,0 0 0,1 0 0,-1 1 0,1-1 0,-1 0 0,1 0-1,0 0 1,-1 1 0,1-1 0,0 0 0,0 0 0,0 0 0,0 0 0,0 0 0,0-1 0,0 1 0,0 0 0,2 1-1,3 1-2,1 1-1,0-1 0,1-1 0,-1 1 1,0-1-1,1-1 0,-1 1 0,10 0 0,67-1-120,-69-2 78,72-6-459,0-3-1,104-28 1,-181 35 505,1 1 0,0 1 1,0-1-1,-1 1 0,1 1 0,0 0 0,21 4 0,-31-4 17,0 0-1,-1 0 0,1 0 0,0 0 0,0 0 0,-1 0 1,1 0-1,0 1 0,0-1 0,-1 0 0,1 0 0,0 1 1,-1-1-1,1 1 0,-1-1 0,1 1 0,0-1 0,-1 1 1,1-1-1,-1 1 0,1-1 0,-1 1 0,1-1 0,-1 1 1,0 0-1,1-1 0,-1 1 0,0 1 0,0-1 35,0 0 0,0 0 1,0 0-1,-1 0 0,1 0 0,-1 0 0,1 0 0,-1 0 1,1 0-1,-1 0 0,0 0 0,1 0 0,-1 0 0,0-1 0,0 1 1,-1 1-1,-3 3 269,-2 0 0,1-1 0,0 0 0,-11 5 0,4-3 30,0-1 0,-1 0 0,1-1 0,-20 3 0,29-6-309,0-1 0,0 0 1,1 0-1,-1 0 1,0 0-1,0-1 0,0 1 1,1-1-1,-7-2 1,8 2-36,0 0 0,0 0 0,1 0 0,-1 0 0,1 0 0,-1 0 0,1 0 1,-1-1-1,1 1 0,0 0 0,0-1 0,0 0 0,-1 1 0,1-1 1,1 1-1,-1-1 0,0 0 0,0 0 0,1 0 0,-1-2 0,0 0-38,1 0-1,0 0 1,1-1-1,-1 1 0,1 0 1,0 0-1,0 0 0,0 0 1,0 1-1,1-1 0,0 0 1,-1 0-1,1 1 0,1-1 1,-1 1-1,0 0 1,1-1-1,0 1 0,0 0 1,0 1-1,0-1 0,0 0 1,0 1-1,1 0 0,-1 0 1,1 0-1,0 0 1,-1 0-1,1 1 0,0 0 1,0 0-1,0 0 0,0 0 1,8 0-1,-7 2 37,-1 0-1,1 0 1,-1 1 0,0-1 0,1 1-1,-1 0 1,0 1 0,0-1-1,-1 1 1,1 0 0,0-1-1,-1 2 1,0-1 0,1 0-1,-1 1 1,2 3 0,-2-3 17,0 0 1,1 0 0,-1-1 0,1 1 0,-1-1 0,1 0 0,0 0 0,1 0-1,-1-1 1,0 1 0,1-1 0,-1 0 0,8 2 0,-11-4 15,-1 0 1,1 0-1,0 0 0,0 0 1,0 0-1,0 0 0,-1 0 1,1-1-1,0 1 0,0 0 1,-1 0-1,1-1 0,0 1 1,0-1-1,-1 1 0,1 0 1,0-1-1,-1 1 0,1-1 1,-1 0-1,1 1 0,-1-1 1,1 1-1,-1-1 0,1 0 1,-1 0-1,1 1 1,-1-2-1,11-27 243,-5 12-221,-4 12-45,1-1 1,0 1-1,1 0 0,-1 0 0,1 0 0,0 1 1,0 0-1,1-1 0,7-5 0,-10 9-2,-1 0 1,1 0-1,0 0 0,0 0 0,0 0 1,0 0-1,-1 1 0,1-1 0,0 1 0,0-1 1,0 1-1,0 0 0,0 0 0,1-1 1,-1 1-1,0 1 0,0-1 0,0 0 1,0 0-1,0 1 0,0-1 0,0 1 0,-1 0 1,1 0-1,0-1 0,0 1 0,0 1 1,-1-1-1,1 0 0,0 0 0,2 3 0,48 59 415,-52-63-355,1-1 1,0 1 0,0-1-1,0 1 1,0 0 0,-1-1-1,1 1 1,0-1 0,-1 0-1,1 1 1,0-1 0,-1 0-1,1 1 1,0-1 0,-1 0-1,1 0 1,-1 1 0,0-1-1,1 0 1,-1 0 0,0 0-1,1 0 1,-1 0 0,0-1-1,17-26-19,4 6-301,0 1-1,1 0 0,1 2 0,43-28 1,-34 36-1356,8 8-553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2:5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14435,'0'-3'12955,"6"-26"-11571,7-38-408,-15 32-720,1 5-304,-7-2-976,5 15-624,3 12-1657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3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93 209 12667,'-88'44'5625,"83"-44"-2921,5-5-703,2-8-257,2-15-776,3-7-327,-1-10-825,0-3-441,-4 4-1111,3 9-640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3:00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34 12987,'-48'-33'5649,"81"39"-3120,-1-1-1081,4 4-248,-1-2-744,1 2-200,7 7-464,3 0-328,-5-2-800,-2-3-481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3:01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10154,'-4'3'4665,"1"16"-1432,-18 3-2145,-7 16-320,6 6-168,3 2-368,0-7 16,17-3-184,2-7-328,8-9-736,6-4-416</inkml:trace>
  <inkml:trace contextRef="#ctx0" brushRef="#br0" timeOffset="1">323 2 12843,'-3'0'5505,"3"5"-3361,-16 11-767,15 11-361,-7 9-688,-6 0-168,6-1-392,-2 0-384,1-12-1049,6-2-1143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3:0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14763,'8'0'5641,"25"2"-4048,5-2-289,24 0-400,-10-5-296,-13 0-1128,-1 0-680,-7 2-1065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4:5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11266,'-7'19'4481,"-6"28"-2664,0 12-257,0-4 64,4-6-103,9-9-345,8-6-144,14-4-424,4-9-152,13-13-223,4-5-137,7-9-40,7-1-160,-20-11-529,1-3-375,-11-6-992,-7-6-393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3:0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11530,'4'10'1277,"3"9"1475,-4-19-1462,0-13-62,0-16 289,2 0-1,16-57 1,-17 74-1402,1 0 0,0-1 0,1 2 0,0-1 0,1 1 0,0 0 0,1 0 0,0 1 0,12-12 0,-17 19-112,1 0 0,0 1 0,0-1 0,0 1 0,0 0 0,8-4 0,-10 6-10,0-1 1,0 0 0,0 1-1,0-1 1,0 1 0,0 0-1,0-1 1,0 1 0,0 0-1,0 0 1,0 1 0,0-1-1,0 0 1,0 1 0,0-1-1,0 1 1,3 1 0,-4-2 1,0 1 0,-1 0-1,1 0 1,0 0 0,-1 0 0,1 0 0,-1 0 0,0 0 0,1 0 0,-1 0 0,0 0 0,1 0 0,-1 0-1,0 0 1,0 0 0,0 0 0,0 0 0,0 0 0,0 1 0,0-1 0,0 0 0,0 0 0,-1 0 0,1 0 0,0 0-1,-1 0 1,1 0 0,-1 0 0,1 0 0,-1 0 0,-1 1 0,-18 31-50,19-32 54,-37 42-2,28-33 148,1 0 1,-15 22-1,23-32-130,1 1-1,0-1 1,0 1-1,-1 0 1,1 0-1,0-1 1,0 1-1,0 0 1,0-1-1,0 1 1,0 0-1,0-1 1,0 1-1,0 0 1,0 0-1,0-1 1,1 1-1,-1 0 1,0-1-1,0 1 1,1 0-1,-1-1 1,0 1-1,1-1 1,-1 1-1,1-1 1,-1 1-1,1 0 1,-1-1-1,1 0 1,-1 1-1,1-1 1,0 1-1,-1-1 1,1 0-1,-1 1 1,2-1-1,27 13 57,-26-12-67,10 4-30,1-1 1,-1-1-1,1 0 1,0-1 0,0-1-1,0 0 1,0 0-1,0-2 1,27-3-1,-30 2 32,-1-1 1,0 0-1,0 0 0,0-1 1,0 0-1,0-1 0,-1 0 0,0 0 1,0-1-1,0 0 0,-1-1 1,0 0-1,10-11 0,-15 14 6,21-20 26,-23 23-36,-1 1-1,1-1 1,0 1 0,-1-1-1,1 1 1,-1-1 0,1 1-1,0-1 1,0 1 0,-1 0 0,1-1-1,0 1 1,0 0 0,-1 0-1,1-1 1,0 1 0,0 0-1,0 0 1,0 0 0,-1 0-1,1 0 1,0 0 0,0 0-1,0 0 1,-1 1 0,1-1-1,0 0 1,0 0 0,0 1 0,-1-1-1,1 0 1,1 1 0,-2 2 9,-1-1 1,1 1-1,-1-1 1,1 0-1,-1 1 1,0-1-1,0 0 1,0 0-1,0 1 1,0-1-1,0 0 1,-1 0-1,-1 2 1,0 1 4,2-3-16,0 0 0,0 1 0,0-1 0,0 0 0,1 1 0,-1-1 0,1 0 1,0 1-1,0-1 0,0 1 0,0-1 0,0 0 0,0 1 0,0-1 0,1 0 0,-1 1 0,1-1 0,0 0 0,0 1 0,0-1 0,0 0 1,0 0-1,0 0 0,1 0 0,-1 0 0,1 0 0,-1 0 0,1-1 0,0 1 0,-1 0 0,1-1 0,0 1 0,0-1 0,3 1 0,-2 1 0,1-1-1,0 0 0,0 0 0,0 0 0,0-1 0,0 1 1,1-1-1,-1 0 0,0 0 0,1-1 0,-1 1 0,0-1 1,1 0-1,-1 0 0,1 0 0,-1-1 0,0 1 0,7-3 1,57-31-2917,-59 29 865,-5-3-738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3:02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15635,'12'-2'6122,"18"-4"-4482,2-4-488,-1-7-816,7 12-160,-3 2-512,-2 8-392,-9 0-1096,-12 3-273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3:02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12659,'12'-7'4929,"12"-2"-3537,17 3-744,11-1-304,0 4-264,8 2-536,-8-1-512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3:0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0 304 12059,'48'-44'8266,"1"4"-4142,-25 22-3429,-1-2 0,0 0 0,-2-1 1,32-41-1,5-13 581,-56 72-901,-6 6-255,4-1-113,-1-1-1,0 1 0,1-1 0,-1 1 0,1-1 1,-1 1-1,1-1 0,0 1 0,0-1 0,-1 1 1,1-1-1,1 3 0,1 21-662,2 1-1,1-1 1,1-1-1,14 40 1,-17-59-131,-1 0 0,1-1 0,0 1 1,1-1-1,5 7 0,0-2-1647</inkml:trace>
  <inkml:trace contextRef="#ctx0" brushRef="#br0" timeOffset="1">30 198 10226,'-1'-3'10634,"17"1"-9273,4-2-257,26-1-584,6-1-72,1-2-680,6 3-560,-12 5-1232,-4 0-2257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3:0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4 227 13627,'1'1'196,"0"-1"0,0 1-1,1-1 1,-1 0 0,0 1 0,1-1 0,-1 0 0,0 0 0,1 0 0,-1 0-1,1 0 1,-1 0 0,0 0 0,1 0 0,-1-1 0,0 1 0,1-1-1,-1 1 1,0-1 0,0 1 0,0-1 0,1 1 0,-1-1 0,0 0-1,0 0 1,0 0 0,0 0 0,0 1 0,0-1 0,0-1 0,1-1-1,-1-2 144,0 0-1,0-1 0,0 1 1,-1 0-1,1-1 0,-1 1 1,-2-10-1,2 2 107,-1 1 1,0 0-1,-1 0 1,0 0 0,-1 1-1,0-1 1,-1 1-1,-1-1 1,1 1-1,-2 0 1,-8-14-1,13 25-74,0-3 411,9 0-861,16 1 65,1 1 1,-1 1-1,1 2 0,39 6 1,-49-6 17,0 1-1,0 0 1,-1 1 0,1 1-1,-1 0 1,0 1 0,26 15-1,-39-20-3,1 0-1,-1 0 1,1 0-1,-1 1 1,1-1-1,-1 0 1,0 1-1,0-1 0,0 1 1,0-1-1,0 1 1,0 0-1,0-1 1,0 1-1,-1 0 1,1 0-1,-1 0 1,1-1-1,-1 1 1,0 0-1,1 0 1,-1 0-1,0 0 1,0 0-1,-1 0 1,1-1-1,0 1 1,-1 0-1,1 0 0,-1 0 1,1 0-1,-1-1 1,0 1-1,0 0 1,0-1-1,0 1 1,0-1-1,-2 3 1,-5 6-4,0 0 0,-1-1 0,0 0 0,-16 12 1,18-16 2,-32 28-608,-2-3 0,-75 43 0,98-65-281,17-8 824,1 0-1,0 0 0,0 0 1,-1 0-1,1 1 0,0-1 1,-1 0-1,1 0 0,0 0 1,-1 0-1,1 0 0,0 0 1,-1 0-1,1 0 0,0 0 1,-1 0-1,1 0 0,0 0 0,-1 0 1,1 0-1,0 0 0,-1 0 1,1 0-1,0 0 0,-1 0 1,1-1-1,0 1 0,0 0 1,-1 0-1,1 0 0,0 0 1,0-1-1,-1 1 0,1 0 1,0 0-1,0-1 0,-1 1 1,1 0-1,0 0 0,0-1 1,0 1-1,0 0 0,0-1 1,-1 1-1,1 0 0,0-1 1,6-13-2646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4:03:0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49 256 11707,'-44'5'4220,"44"-5"-4172,0 0 0,0 0 0,0 0 0,0 0 0,-1 0 0,1 0 0,0 0 0,0 0 0,0 0-1,0 0 1,-1 0 0,1 0 0,0 0 0,0 0 0,0 0 0,0 0 0,-1 1 0,1-1 0,0 0 0,0 0-1,0 0 1,0 0 0,0 0 0,0 0 0,-1 0 0,1 1 0,0-1 0,0 0 0,0 0 0,0 0 0,0 0-1,0 1 1,0-1 0,0 0 0,0 0 0,0 0 0,0 0 0,0 1 0,0-1 0,0 0 0,0 0 0,0 0-1,0 0 1,0 1 0,0-1 0,0 0 0,0 0 0,0 0 0,0 0 0,0 1 0,0-1 0,0 0 0,0 0-1,0 0 1,1 0 0,-1 0 0,0 1 0,0-1 0,0 0 0,0 0 0,0 0 0,0 0 0,1 0 0,-1 0-1,0 0 1,0 1 0,13 6 1966,-5-5-1788,-1 0-1,1-1 1,0 0 0,1 0-1,-1-1 1,0 0-1,0 0 1,0-1 0,0 0-1,0-1 1,11-3 0,-10 3-212,1-2 0,-1 1 0,1-1 0,-1-1 0,0 1 0,-1-1 0,1-1 0,13-12 0,-20 17-9,0-1 0,0 0-1,-1 1 1,1-1 0,-1 0 0,1 0-1,-1 0 1,0 0 0,1 0 0,-1-1-1,0 1 1,-1 0 0,1-1 0,0 1 0,-1 0-1,1-1 1,-1-2 0,0 3 9,0 0 1,-1 0-1,1 0 1,-1 0-1,1 0 1,-1 0-1,0 0 1,0 0-1,0 0 1,0 1-1,0-1 1,0 0-1,0 1 1,-1-1-1,1 1 1,-3-3-1,-5-3 81,-2 0-1,1 0 0,-1 1 1,0 0-1,-16-5 1,11 4-18,8 3-49,3 3-27,0-1-1,0 0 1,0-1-1,0 1 0,0-1 1,1 0-1,-1 0 1,1-1-1,0 1 1,0-1-1,0 0 1,0 0-1,1 0 1,-6-9-1,8 12-15,1 0 0,0 0 0,0 0 0,0 0 0,0 0 0,0 0 1,0 0-1,0 0 0,0 0 0,0 0 0,0 0 0,1 0 0,-1 0 0,0 1 0,1-1 0,-1 0 0,0 0 0,1 0 1,-1 0-1,1 0 0,0 0 0,-1 1 0,1-1 0,0 0 0,-1 1 0,1-1 0,0 0 0,0 1 0,0-1 0,-1 1 0,1-1 1,0 1-1,0-1 0,0 1 0,0 0 0,0-1 0,0 1 0,0 0 0,0 0 0,2 0 0,49-8-564,-41 8 432,87-2-2039,-65 2 488,-1 0-2273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4:5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6 15571,'17'1'5746,"22"-7"-4514,17 6-224,9 0-344,6 6-192,-9 7-696,-15-3-576,-16 8-1632</inkml:trace>
  <inkml:trace contextRef="#ctx0" brushRef="#br0" timeOffset="1">1 199 15339,'13'0'5401,"11"0"-4664,17 2-505,21 3-96,8 1-32,21 4-592,1-2-633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4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15051,'2'-52'2622,"-2"15"3299,4 57-5133,1 0-1,0-1 1,11 27-1,-1-2-333,-14-40-424,4 12 40,0 1-1,1-1 0,1-1 0,0 1 0,10 15 0,-17-31-62,0 1 0,0-1 0,0 0-1,1 1 1,-1-1 0,0 1 0,0-1 0,0 0 0,0 1-1,1-1 1,-1 0 0,0 1 0,0-1 0,1 0-1,-1 0 1,0 1 0,1-1 0,-1 0 0,0 0-1,1 1 1,-1-1 0,0 0 0,1 0 0,-1 0 0,0 0-1,1 1 1,-1-1 0,1 0 0,-1 0 0,0 0-1,1 0 1,-1 0 0,1 0 0,-1 0 0,0 0-1,1 0 1,-1 0 0,1 0 0,-1 0 0,0-1 0,1 1-1,-1 0 1,0 0 0,1 0 0,-1 0 0,0-1-1,1 1 1,-1 0 0,0 0 0,1-1 0,-1 1-1,0 0 1,1-1 0,8-25 347,-5 14-260,8-23 95,-3 5-169,1 0 0,2 1 0,1 0 0,26-41-1,-37 68-131,-1 0 0,0 0-1,1 0 1,0 0 0,-1 1-1,1-1 1,0 0 0,0 1-1,0 0 1,0-1 0,0 1-1,0 0 1,0 0-1,0 0 1,0 0 0,1 0-1,-1 1 1,0-1 0,5 0-1,11 2-2134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4:5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5 202 12867,'-4'88'11858,"4"-111"-10425,6-9-289,-3-19-464,1-2-216,5 4-512,-4 4-432,11 22-1032,-6 10-881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4:59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143 302 15739,'5'32'5970,"-5"-51"-4322,2-3-1152,-1-17-480,6 0-264,-15-13-1040,1 0-697</inkml:trace>
  <inkml:trace contextRef="#ctx0" brushRef="#br0" timeOffset="1">52 35 14499,'-52'-34'5513,"93"50"-4032,11-6-753,5-2-160,-2 2-344,3-2-608,11-2-2009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17.85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1580 0 8394,'-66'2'2790,"-85"12"1,77-1-2538,1 3 0,1 3 0,1 3 1,-116 54-1,102-37-226,-150 72 45,165-75-40,-85 60 0,120-70-21,2 0 0,0 3 0,-55 61 0,69-65-9,0 0 0,1 1 0,2 1 0,1 1 0,1 0 0,-13 38 0,21-50-24,1 1 1,1 0-1,1 1 1,0-1-1,2 1 0,-1-1 1,2 1-1,1-1 0,0 1 1,1 0-1,1-1 1,0 0-1,2 0 0,0 0 1,0 0-1,2-1 0,0 0 1,1 0-1,0 0 1,2-1-1,16 20 0,-1-4 3,2-2-1,1-1 1,1-1 0,1-2-1,2 0 1,0-3-1,1 0 1,59 26-1,48 13 152,2-7 0,205 50 0,-175-61-115,1-8 0,202 14-1,-262-41 117,-1-6 0,1-4-1,-1-6 1,167-31 0,-226 27 104,0-1-1,-1-3 1,-1-3 0,-1-1 0,85-48 0,-108 51-216,-2 0 1,0-2-1,-1 0 1,-1-2-1,0-1 1,-2 0-1,-1-2 1,-1 0-1,-1-1 1,-1-1-1,21-43 1,-27 44 2,-1 0 1,-1 0 0,-2-1-1,0 0 1,-2 0 0,-1-1-1,-1 1 1,-1-1 0,-1 0-1,-1 1 1,-2-1 0,-10-52-1,5 51 67,-1 0 0,-1 0 0,-2 0 0,-1 2 0,0-1 0,-2 2-1,-2 0 1,0 0 0,-1 1 0,-1 2 0,-40-39 0,18 26 41,-2 3 1,-1 1-1,-2 2 1,-1 3 0,0 1-1,-2 2 1,-88-28-1,19 16 94,-2 4-1,-147-16 0,129 30-307,0 7 1,-206 10-1,39 23-760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4:5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36 378 14547,'75'-114'9956,"20"-63"-8526,-66 120-417,-19 30-686,-9 24-130,-3 8 139,1 8-388,-1 1-1,2-1 1,0 1 0,2 21-1,1 12-551,6 53-1658,-4-67 1088,-3 25-1374</inkml:trace>
  <inkml:trace contextRef="#ctx0" brushRef="#br0" timeOffset="1">0 225 14923,'13'-3'5513,"7"-5"-3872,19 6-2001,16 5-425,7 2-2703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4:59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15579,'37'26'5810,"-37"-52"-4306,0-8-976,7-8-368,4-5-64,2-7-880,2 10-608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0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15603,'-5'21'5762,"-8"21"-4314,0 12-720,0 5-152,3-7-24,9-12-96,2-4-88,16-13-240,-3-14 9,6-7-65,4-7-72,2-13-329,7 7-287,-3-4-784,-4 1-536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0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 13739,'16'-1'5201,"22"2"-3689,6-7-631,-4 3-297,-2 1-216,-4 4-1000,-15 6-601</inkml:trace>
  <inkml:trace contextRef="#ctx0" brushRef="#br0" timeOffset="1">1 154 11298,'13'5'4569,"14"5"-2848,-1 0-1441,2-2-1632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0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198 172 11586,'-24'-120'4532,"23"118"-4412,1 0-1,0 1 0,-1-1 1,1 0-1,0 0 1,0 1-1,0-1 0,0 0 1,0 0-1,0 0 1,1 1-1,-1-1 0,1 0 1,-1 0-1,1 1 1,0-1-1,-1 0 0,1 1 1,0-1-1,0 1 1,0-1-1,0 1 0,1 0 1,-1-1-1,0 1 1,1 0-1,-1 0 0,0 0 1,3-2-1,-1 3 11,-1-1 0,1 0 0,-1 1-1,1 0 1,-1 0 0,1-1 0,-1 1-1,1 1 1,0-1 0,-1 0 0,1 1-1,4 1 1,-6-2-91,0 0-1,0 1 1,0-1-1,0 1 1,0-1 0,0 1-1,0 0 1,0-1-1,0 1 1,-1 0-1,1 0 1,0 0-1,0-1 1,-1 1 0,1 0-1,0 0 1,-1 0-1,1 0 1,-1 0-1,1 0 1,-1 0-1,0 0 1,1 1 0,-1-1-1,0 0 1,0 0-1,0 0 1,0 0-1,0 0 1,0 0-1,0 1 1,0-1 0,0 1-1,-2 5 69,1-1-1,-1 1 0,0-1 1,-6 13-1,-5 4 256,-1 1-1,-1-1 1,-1-1-1,-1-1 1,-1-1 0,-1 0-1,0-1 1,-2-1-1,-24 17 1,36-29-222,6-4 65,-1 0-1,1 1 1,0-1 0,0 0 0,1 1 0,-1 0-1,-3 3 1,6-6-181,0 1-1,0-1 1,0 0 0,0 1 0,0-1-1,0 0 1,0 0 0,0 1-1,-1-1 1,1 0 0,0 1-1,0-1 1,0 0 0,0 1-1,1-1 1,-1 0 0,0 1 0,0-1-1,0 0 1,0 1 0,0-1-1,0 0 1,0 1 0,1-1-1,-1 0 1,0 0 0,0 1-1,0-1 1,1 0 0,-1 1-1,19 7 97,178 58 112,-22-5-329,-170-61-339,-1 1 0,0-1 0,0 0 0,1 0 0,-1 0 1,0-1-1,0 0 0,0 1 0,1-1 0,-1-1 0,0 1 0,0-1 0,-1 1 0,6-4 0,-5 0-1666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0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14763,'-4'6'6938,"-16"28"-5226,1-7-1241,-73 110 439,79-114-885,1 0-1,0 2 0,2-1 1,-9 32-1,17-49-20,0 0 0,1-1-1,0 1 1,0 0 0,1 13 0,0-20-6,0 1 1,0 0 0,0 0 0,0 0 0,0 0 0,1-1 0,-1 1 0,0 0-1,1 0 1,-1-1 0,0 1 0,1 0 0,-1-1 0,1 1 0,-1 0-1,1-1 1,-1 1 0,1-1 0,0 1 0,-1-1 0,2 2 0,-1-2-1,1 0 0,-1 0 0,0 0 1,1 1-1,-1-1 0,0 0 1,1-1-1,-1 1 0,0 0 0,1 0 1,-1 0-1,0-1 0,1 1 1,-1-1-1,0 1 0,0-1 0,2-1 1,27-13-1,-3 1-34,57-21 0,-74 32-15,1 0 1,0 1-1,0 0 1,0 1-1,0 0 1,1 0-1,-1 1 1,0 1-1,13 2 1,-16-1-18,5 0-81,-1 0 0,1 0 0,-1-1 0,16-1 0,-23-1 125,0 0 0,0 0-1,0 0 1,0-1 0,-1 0 0,1 0-1,0 0 1,-1 0 0,1-1 0,-1 1-1,0-1 1,0 0 0,5-6 0,3-2 35,0-2 0,-1 1 0,10-15 0,-17 21 67,0 1 0,-1-1 0,1 0 0,-1-1 0,-1 1 0,1 0-1,-1-1 1,0 0 0,0 1 0,0-8 0,-3 4 1321,-4 24-635,-3 32-153,7-38-597,1 0-1,1 0 1,0 0 0,0 0 0,0 0-1,1 0 1,1 0 0,-1 0-1,1-1 1,0 1 0,1-1-1,0 0 1,0 0 0,0 0-1,1-1 1,0 1 0,0-1-1,1 0 1,-1-1 0,2 1 0,-1-1-1,0 0 1,1-1 0,0 0-1,0 0 1,0 0 0,1-1-1,-1 0 1,1 0 0,-1-1-1,1 0 1,0 0 0,12 0-1,-14-1-49,-1-1 0,1-1 0,-1 1 0,0-1 0,1 0 0,-1 0 0,0-1-1,1 0 1,-1 0 0,0 0 0,0 0 0,0-1 0,-1 0 0,1 0-1,-1 0 1,1 0 0,3-5 0,0 0-452,0-1 1,-1 0-1,0 0 0,0-1 1,-1 0-1,-1 0 1,6-12-1,-5-6-1586,-5-1-125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0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14491,'19'0'5729,"14"1"-3960,20 12-673,1-1-40,3-1-552,1 2-208,-10-3-776,-13 3-632,-25-3-1321</inkml:trace>
  <inkml:trace contextRef="#ctx0" brushRef="#br0" timeOffset="1">1 249 11522,'19'0'5074,"15"2"-1578,17 0-3136,6 1-216,-9-3-856,-7 0-472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0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27 220 15547,'-2'105'6298,"2"-114"-3818,-5-24-1504,2-6-287,0-15-393,-2-11-360,0 0-1113,1 5-735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05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13099,'24'-66'4809,"-23"64"-4636,0-1 1,1 1-1,-1 0 0,1 0 1,-1 0-1,1 0 1,0 0-1,0 0 1,0 0-1,0 0 0,0 1 1,0-1-1,0 1 1,0-1-1,1 1 0,-1 0 1,1 0-1,-1 0 1,1 0-1,-1 1 1,1-1-1,0 1 0,-1-1 1,5 1-1,0 0-67,0 0-1,-1 1 1,1 0-1,0 0 1,-1 0-1,1 1 1,7 3 0,-10-4-53,0 1 0,0 0 0,0 0 1,0 0-1,0 0 0,0 1 0,0 0 1,-1 0-1,0 0 0,1 0 0,-1 0 1,0 1-1,0-1 0,-1 1 0,1 0 1,-1 0-1,3 7 0,-3-5-18,0 0-1,-1 0 1,0 0 0,0 0-1,0 0 1,-1 0-1,0 0 1,0 0 0,-1 0-1,0 0 1,0 0 0,-2 6-1,0 0 43,-1-1 0,-1 1 0,0-1-1,0 0 1,-1-1 0,0 1 0,-1-1 0,0 0 0,-1-1-1,0 0 1,0 0 0,-17 13 0,18-17 56,-1 0 1,1 0 0,-1-1-1,0 0 1,0-1-1,0 1 1,0-1 0,-1-1-1,0 0 1,-10 2-1,19-5-130,0 1-1,1 0 0,-1 0 0,0 0 1,0-1-1,0 1 0,0 0 0,0 0 1,1 0-1,-1-1 0,0 1 0,0 0 1,0 0-1,0-1 0,0 1 0,0 0 1,0 0-1,0-1 0,0 1 0,0 0 1,0 0-1,0-1 0,0 1 0,0 0 1,0 0-1,0-1 0,0 1 0,0 0 1,0 0-1,-1-1 0,1 1 0,0 0 1,0 0-1,0-1 0,0 1 0,0 0 1,-1 0-1,1 0 0,0 0 1,0-1-1,0 1 0,-1 0 0,1 0 1,0 0-1,0 0 0,-1 0 0,1 0 1,0-1-1,0 1 0,-1 0 0,1 0 1,0 0-1,0 0 0,-1 0 0,1 0 1,0 0-1,0 0 0,-1 0 0,1 0 1,0 0-1,-1 1 0,19-15-168,-10 11 15,0 0-1,1 0 1,-1 1 0,1 0 0,-1 0-1,1 1 1,0 0 0,0 1 0,-1 0 0,1 0-1,0 0 1,0 2 0,-1-1 0,1 1 0,-1 0-1,1 1 1,-1 0 0,13 6 0,-4 0-178,0 1 0,0 1 0,-1 1 0,0 0 0,-1 1 1,-1 1-1,15 17 0,-29-31 380,1 0 1,-1 0-1,1 0 1,-1 0-1,1 0 1,-1 0-1,0 1 1,1-1-1,-1 0 0,1 0 1,-1-1-1,0 1 1,1 0-1,-1 0 1,1 0-1,-1 0 1,0 0-1,1 0 0,-1 0 1,1-1-1,-1 1 1,0 0-1,1 0 1,-1-1-1,0 1 1,1 0-1,-1 0 1,0-1-1,0 1 0,1 0 1,-1-1-1,0 1 1,0 0-1,1-1 1,-1 1-1,0-1 1,0 1-1,0 0 0,0-1 1,0 1-1,0-1 1,1 1-1,-1-1 1,0 0-1,13-32 763,-7 18-622,58-191 2484,-60 189-2361,-4 13-201,1-1 0,0 1 0,0-1-1,0 1 1,1-1 0,0 1 0,0 0 0,0 0 0,0 0-1,5-7 1,-6 10-98,-1 1 0,1 0-1,-1-1 1,1 1 0,-1 0-1,1-1 1,-1 1 0,1 0-1,-1-1 1,1 1 0,-1 0-1,1 0 1,0 0 0,-1 0-1,1-1 1,-1 1 0,1 0-1,0 0 1,-1 0 0,1 0-1,0 0 1,-1 1 0,1-1-1,-1 0 1,1 0 0,0 0-1,-1 0 1,1 1 0,-1-1-1,1 0 1,-1 1 0,1-1-1,-1 0 1,1 1 0,-1-1-1,1 0 1,-1 1 0,0-1-1,1 1 1,-1-1 0,1 2-1,17 27 37,-14-21-28,74 138-2178,-51-94-11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06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14523,'34'4'5329,"18"2"-3896,13-2-1345,-2-4-136,-3 0-1161,4-2-695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22.68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1 118 10986,'3'-31'5728,"0"17"-4479,0 0 1,1 0-1,9-19 0,-13 33-1198,0-1-1,0 0 0,0 1 0,0-1 1,1 1-1,-1-1 0,0 1 0,1-1 0,-1 0 1,0 1-1,1-1 0,-1 1 0,1 0 1,-1-1-1,1 1 0,-1-1 0,1 1 1,-1 0-1,1-1 0,-1 1 0,1 0 1,-1 0-1,1-1 0,-1 1 0,1 0 1,0 0-1,-1 0 0,1 0 0,-1 0 0,1 0 1,0 0-1,-1 0 0,1 0 0,0 0 1,-1 0-1,1 0 0,-1 0 0,1 0 1,0 0-1,-1 1 0,1-1 0,-1 0 1,1 0-1,-1 1 0,1-1 0,-1 1 1,1-1-1,-1 0 0,1 1 0,-1-1 0,1 1 1,-1-1-1,0 1 0,1-1 0,-1 1 1,0-1-1,1 1 0,-1 0 0,4 5 91,-1-1 0,1 1-1,-1 0 1,4 10 0,1 13 18,-1 1 0,-2-1 0,0 1 0,0 47 0,-4-42-122,2-1-1,2 0 0,11 45 0,-17-83-28,1 0 0,0-1-1,-1 1 1,2 0 0,-1-1 0,1 1-1,-1 0 1,1-1 0,2-3 0,13-42 70,-16 50-77,17-41 51,2 1 1,1 1-1,30-42 0,-40 66-59,23-30-447,-32 42 255,1 1 0,0 0 0,0 0-1,0 0 1,0 0 0,0 0 0,1 1 0,-1-1 0,1 0-1,-1 1 1,1 0 0,-1 0 0,1 0 0,0 0 0,-1 0-1,4 0 1,-5 1 89,0 0 0,0 0-1,0 0 1,-1 0 0,1 0-1,0 0 1,0 1-1,0-1 1,-1 0 0,1 1-1,0-1 1,0 0 0,0 1-1,-1-1 1,1 1 0,0-1-1,-1 1 1,1 0 0,-1-1-1,1 1 1,0 0 0,-1-1-1,0 1 1,1 0 0,-1-1-1,1 1 1,-1 0 0,0 0-1,1 0 1,-1-1 0,0 1-1,0 0 1,0 0 0,0 0-1,0 0 1,0 0 0,0-1-1,0 1 1,0 0 0,0 0-1,0 0 1,0 0 0,-1 0-1,1-1 1,0 1 0,-1 0-1,0 1 1,0 2-74,0 0 1,-1 0-1,0 0 0,0 0 0,0 0 1,0 0-1,-1-1 0,-4 6 1,-4 0 392,0-1-1,0-1 1,-1 0 0,0-1 0,-1 0 0,-13 4 0,12-4 910,0 0 1,0 1-1,0 0 0,-14 11 1,28-18-1086,0 0 1,0 0-1,0 0 0,0 1 1,-1-1-1,1 0 1,0 0-1,0 0 1,0 0-1,0 1 1,0-1-1,0 0 1,0 0-1,0 1 1,-1-1-1,1 0 1,0 0-1,0 0 0,0 1 1,0-1-1,0 0 1,0 0-1,0 1 1,0-1-1,1 0 1,-1 0-1,0 1 1,0-1-1,0 0 1,0 0-1,0 0 1,0 1-1,0-1 1,0 0-1,1 0 0,-1 0 1,0 0-1,0 1 1,0-1-1,0 0 1,1 0-1,-1 0 1,0 0-1,0 0 1,0 1-1,1-1 1,-1 0-1,0 0 1,15 8 411,-11-6-217,55 25 838,2-2 0,90 25 0,-127-42-1138,-19-5-211,-1-1 0,1 0 0,0 0 1,0-1-1,1 1 0,-1-1 0,0 0 0,0-1 1,1 1-1,-1-1 0,0 0 0,10-2 1,3-7-2397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0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77 117 10138,'78'-95'4521,"-69"77"-1986,-9 18-2501,0 0 0,0 0 0,0 0 0,0-1 0,0 1 0,0 0 0,0 0 0,-1 0 0,1-1 0,0 1 0,0 0 0,0 0 0,0 0 0,0 0 0,0 0 0,-1-1 0,1 1 0,0 0 0,0 0 0,0 0 0,0 0-1,-1 0 1,1 0 0,0 0 0,0 0 0,0-1 0,0 1 0,-1 0 0,1 0 0,0 0 0,0 0 0,0 0 0,-1 0 0,1 0 0,0 0 0,0 0 0,0 0 0,-1 0 0,1 0 0,0 1 0,-20 6 1469,19-7-1433,-6 5 287,-1 0-1,1 0 1,0 1 0,1 0-1,-1 0 1,1 0-1,1 1 1,-11 15-1,3-1 77,0 0-1,-9 24 1,18-38-382,1 1 0,1-1 0,-1 1 0,1-1 0,0 1 1,1 0-1,0 0 0,0 0 0,1-1 0,0 1 1,0 0-1,2 10 0,-1-15-47,0 1 0,0-1 0,1 1 0,-1-1 0,1 1 0,0-1 0,0 0 0,0 0 0,0 0-1,0 0 1,1 0 0,-1 0 0,1-1 0,0 1 0,0-1 0,0 0 0,0 1 0,0-2 0,1 1 0,-1 0 0,1-1 0,-1 1 0,1-1 0,-1 0 0,1 0 0,0 0 0,4 0 0,2 0 3,-1 0 1,1 0 0,0-1 0,-1 0-1,1-1 1,0 0 0,-1 0-1,1-1 1,13-4 0,-17 3-20,0 1 0,0-1 0,0 0 0,0 0 0,-1-1 0,1 1 1,-1-1-1,0-1 0,0 1 0,-1-1 0,1 0 0,-1 0 0,0 0 0,7-11 0,3-11-35,-8 14 59,0 1-1,1 1 1,0-1 0,1 1-1,16-18 1,-28 34 58,1 1 0,0 0 0,1 0-1,-1 0 1,1 0 0,0 0 0,1 0 0,-1 1 0,1-1 0,1 1-1,-1-1 1,1 1 0,0-1 0,2 8 0,-2-9-84,0 0 1,1 0 0,0 0-1,0 0 1,1 0 0,-1-1-1,1 1 1,0-1-1,1 1 1,3 6 0,-4-9 0,0 0 0,0 0-1,0 0 1,0 0 0,1 0 0,-1 0 0,0 0 0,1-1 0,-1 1 0,1-1 0,0 0 0,0 0 0,-1 0-1,1 0 1,0 0 0,0-1 0,0 1 0,0-1 0,4 1 0,1-2-227,0 0 0,0 0-1,0-1 1,-1 1 0,1-2 0,-1 1 0,1-1 0,-1 0 0,0-1 0,0 1-1,0-2 1,0 1 0,-1-1 0,0 0 0,0 0 0,7-8 0,0 0-1837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0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15571,'8'1'5738,"10"-1"-4146,10 2-568,14 9-208,-1-6-136,6 8-984,-5-1-712,-6-3-1720</inkml:trace>
  <inkml:trace contextRef="#ctx0" brushRef="#br0" timeOffset="1">0 206 15187,'10'-2'5689,"16"-3"-4368,13-1-793,16-7-656,5-2-544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07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42 14347,'3'-3'507,"-1"-1"0,1 0 0,-1 0 0,0 0-1,0-1 1,1-5 0,-3 9-468,0 1-1,0 0 1,0-1-1,0 1 1,0 0-1,0 0 1,0-1-1,0 1 1,0 0-1,0 0 1,0-1-1,0 1 1,0 0-1,0 0 1,0 0-1,-1-1 1,1 1-1,0 0 1,0 0-1,0 0 1,0-1-1,-1 1 1,1 0-1,0 0 1,0 0-1,-1 0 1,1-1-1,0 1 1,0 0-1,0 0 1,-1 0-1,1 0 1,0 0 0,0 0-1,-1 0 1,1 0-1,0 0 1,0 0-1,-1 0 1,1 0-1,0 0 1,-1 0-1,1 0 1,0 0-1,0 0 1,-1 0-1,1 0 1,0 0-1,0 0 1,0 1-1,-1-1 1,1 0-1,0 0 1,0 0-1,-1 0 1,1 1-1,-16 7 621,1 1 0,-22 16-1,29-20-545,-12 9 185,6-6-104,1 1 0,0 0 0,0 1 0,1 1 0,1 0 0,0 0 0,-16 21 0,26-30-187,0-1 0,0 1 1,0-1-1,0 1 0,0-1 0,0 1 0,1 0 0,-1-1 1,0 1-1,1 0 0,0 0 0,-1-1 0,1 1 0,0 0 1,0 0-1,0 0 0,0 0 0,0-1 0,0 1 0,0 0 1,1 0-1,-1-1 0,1 1 0,-1 0 0,1 0 0,0-1 1,0 1-1,0-1 0,0 1 0,0-1 0,0 1 0,0-1 1,0 1-1,0-1 0,1 0 0,-1 0 0,0 1 0,1-1 1,-1 0-1,4 1 0,4 2-34,0 1 0,0-2 0,1 1 0,0-2 0,-1 1 0,14 1 0,-5-2-156,1 0 0,0-1 0,-1-1 0,1-1 0,34-6 0,88-30-1642,-104 25 1565,0 2-1,1 1 1,49-4 0,-82 12 296,-3 1 11,0-1 0,1 1-1,-1 0 1,1 0 0,-1 0-1,0 0 1,1 0 0,-1 1 0,0-1-1,1 1 1,-1-1 0,0 1 0,0 0-1,1 0 1,-1 0 0,2 1-1,-4-1 40,0 0-1,-1 0 0,1 0 0,0-1 0,-1 1 1,1 0-1,0 0 0,-1-1 0,1 1 0,-1-1 1,0 1-1,1 0 0,-1-1 0,1 1 0,-1-1 1,0 1-1,0-1 0,1 1 0,-1-1 0,0 0 0,0 1 1,1-1-1,-3 0 0,-22 13 939,24-12-975,-15 6 542,0 0 0,0-1 0,-1-1 0,0-1 0,-33 5 0,46-8-509,1-1 0,-1 0 0,0 0 1,1 0-1,-1-1 0,1 1 0,-1-1 1,1 0-1,-1 0 0,1 0 0,0-1 1,-1 1-1,1-1 0,0 1 0,-4-4 1,5 3-63,0 0 0,0-1 0,0 1 0,1-1 0,-1 0 0,0 1 0,1-1 0,0 0 0,0 0 0,0 0 0,0 0 0,0 0 0,1 0 0,-1-1 0,1 1 0,0 0 0,-1 0 0,2 0 0,-1 0 0,1-5 0,-1 4-67,1 0 0,-1 0 0,1 0 0,0 0 1,1 1-1,-1-1 0,0 0 0,1 0 0,0 1 0,0-1 1,0 1-1,1 0 0,-1 0 0,1-1 0,-1 1 1,1 1-1,0-1 0,0 0 0,0 1 0,1 0 0,-1-1 1,1 1-1,-1 1 0,1-1 0,-1 0 0,1 1 0,0 0 1,4-1-1,-2 0-194,1 1-1,-1 1 1,1-1 0,0 1 0,-1 0 0,1 0-1,-1 1 1,1 0 0,0 0 0,-1 0-1,0 1 1,1 0 0,-1 0 0,0 1 0,0 0-1,9 5 1,17 17-1959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0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11394,'31'38'4701,"-31"-38"-4584,1 0 0,-1 0 0,0 0 0,0 0 0,0 0 0,1 0-1,-1 0 1,0 0 0,0 0 0,0 1 0,0-1 0,1 0 0,-1 0-1,0 0 1,0 0 0,0 0 0,0 1 0,0-1 0,1 0 0,-1 0-1,0 0 1,0 1 0,0-1 0,0 0 0,0 0 0,0 0-1,0 1 1,0-1 0,0 0 0,0 0 0,0 0 0,0 1 0,0-1-1,0 0 1,0 0 0,0 1 0,0-1 0,0 0 0,0 0 0,0 0-1,0 1 1,0-1 0,-1 0 0,1 0 0,0 0 0,0 0 0,0 1-1,0-1 1,0 0 0,-1 0 0,1 0 0,0 0 0,0 0 80,-1 0 1,1 0 0,0 0 0,-1 0 0,1 0-1,0 0 1,0 0 0,-1 0 0,1 0-1,0-1 1,0 1 0,-2-1 791,2 1-792,0 0 1,0-1 0,0 1 0,-1 0 0,1 0-1,0-1 1,0 1 0,0 0 0,0 0-1,0-1 1,0 1 0,0 0 0,0-1-1,1-10-49,0 0 0,1 1 0,0-1 0,1 1 0,1-1 0,-1 1 0,2 0 0,7-14 0,-7 13-46,-2 4-79,0 1-1,1-1 1,0 1 0,0 0-1,0 0 1,6-6-1,-9 10-19,0 1 0,1 0 0,-1 0-1,0 1 1,0-1 0,1 0 0,-1 0-1,0 0 1,1 1 0,-1-1 0,1 1 0,-1-1-1,1 1 1,-1 0 0,1-1 0,-1 1-1,1 0 1,-1 0 0,1 0 0,-1 0-1,1 0 1,-1 0 0,1 1 0,-1-1-1,1 1 1,-1-1 0,1 1 0,-1-1-1,0 1 1,1 0 0,-1-1 0,2 3-1,1 0-7,1 1-1,-1-1 0,-1 1 1,1 0-1,-1 1 0,1-1 1,-1 1-1,3 6 0,22 47-146,-10-18 43,-16-36 97,4 7-16,0 1-1,1-1 0,15 18 0,-21-27 33,0-1-1,0 1 0,1-1 1,-1 1-1,1-1 0,-1 1 1,1-1-1,-1 0 0,1 0 1,0 0-1,0 0 0,0 0 1,-1 0-1,1 0 0,0-1 1,0 1-1,0 0 0,0-1 1,0 0-1,0 0 1,1 1-1,-1-1 0,0 0 1,0-1-1,0 1 0,0 0 1,0-1-1,0 1 0,0-1 1,0 1-1,2-2 0,-2 0 11,0-1-1,0 1 1,-1 0-1,1 0 1,-1-1-1,0 1 1,0-1-1,0 1 1,0-1-1,0 0 1,0 1-1,-1-1 0,1 0 1,-1 0-1,0 1 1,0-1-1,0 0 1,0 0-1,-1-4 1,2-13 96,-1-82 243,-2 43-275,2 58-102,-1 0-1,1 0 0,0 0 1,0 0-1,0 0 0,0-1 1,0 1-1,0 0 0,0 0 1,0 0-1,1 0 0,-1 0 1,0-1-1,1 1 0,-1 0 1,1 0-1,-1 0 1,1 0-1,-1 0 0,1 0 1,0 0-1,0 1 0,-1-1 1,1 0-1,0 0 0,0 0 1,0 1-1,0-1 0,0 0 1,0 1-1,0-1 0,1 0 1,1 1-238,1 1 0,-1-1 0,0 0 0,0 1 1,0 0-1,0-1 0,0 1 0,0 1 0,0-1 0,-1 0 1,6 4-1,26 14-2735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08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54 205 12731,'8'-37'5905,"-7"17"-4969,-2-38 0,1 56-745,-1-6 451,0 1-1,0-1 1,-1 1-1,0-1 1,-1 1 0,1 0-1,-1 0 1,-1 0-1,1 0 1,-7-8 0,24 28-487,0-1 0,0-1 0,1 0 0,0-1 0,1 0 0,20 8 0,-19-10-155,0 1-1,0 1 1,-1 1 0,0 0 0,20 19 0,-34-27-9,1-1 0,-1 0 0,1 1 0,-1 0 0,0-1 0,0 1 0,-1 0 0,1 0 0,0 0 0,-1 1 0,0-1-1,0 0 1,0 0 0,0 1 0,0-1 0,-1 0 0,1 1 0,-1-1 0,0 8 0,-1-8 3,0 0 0,-1 1 0,1-1 0,-1 0-1,1 1 1,-1-1 0,0 0 0,0 0 0,0-1-1,-1 1 1,1 0 0,-1-1 0,1 1 0,-1-1 0,-6 4-1,-2 1 12,0-1-1,-1 0 0,0-1 0,0 0 0,-1-1 1,1 0-1,-1-1 0,0-1 0,-14 2 0,12-3-16,-42 1-44,54-2-11,-1 0 1,1-1 0,0 1-1,0-1 1,0 1-1,0-1 1,0 0-1,0 0 1,0 0-1,1-1 1,-1 1-1,0-1 1,1 0-1,-5-2 1,7 3-7,-1 0 1,0 1-1,1-1 0,-1 0 1,1 1-1,-1-1 0,1 0 1,-1 0-1,1 1 1,0-1-1,-1 0 0,1 0 1,0 0-1,0 0 0,-1 0 1,1 1-1,0-1 1,0 0-1,0 0 0,0 0 1,0 0-1,0 0 0,0 0 1,1 1-1,-1-1 0,0 0 1,0 0-1,1 0 1,-1 0-1,0 1 0,1-1 1,-1 0-1,1 0 0,-1 1 1,1-1-1,-1 0 0,1 1 1,0-1-1,-1 0 1,1 1-1,0-1 0,-1 1 1,3-1-1,2-3-400,0 1 0,0 0 0,1 1 0,-1 0-1,7-2 1,36-11-2546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0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40 220 13835,'5'3'9234,"-14"-11"-4601,5-4-3369,-11-28-744,-1-45-368,16 51-1312,0 6-696,1 12-1025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08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16227,'-67'21'5994,"84"-18"-4570,22 4-352,-10-7-192,2-2-239,6 2-553,-13-5-560,19 5-1761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09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41 177 13163,'-37'47'4945,"38"-68"-3785,6-8-544,-5-10-248,-4-5-256,-3-3-896,-1 3-464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0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40 12891,'-54'-39'5465,"90"40"-2937,11 8-983,13 0-689,10 3-256,10 2-624,-11-2-544,-7-4-840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10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150 106 11851,'54'-36'5105,"-47"59"-2521,-6-2-247,-14 3-97,-10 1-175,-8-1-441,-4-6-160,-1-10-384,13-3-319,-1-28-345,-2-8-168,29-11-264,-5-7-104,22 14-528,17 7-385,-3 18-991,9 10-585,-1 16-4144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23.03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28 1 14315,'-5'8'5657,"-8"15"-3696,5 8-657,6 17-480,2-1-112,13-3-336,7-10-56,14-17-320,7-3-224,1-17-272,-1-2-168,-15-9-232,1-8-120,-2 6-345,-7-2-423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1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10746,'1'4'10380,"1"-13"-5781,6-5-4996,49-66 1035,-56 79-630,0 0 1,0 0 0,0 0-1,0 0 1,0 0 0,0 0-1,0 0 1,1 1 0,-1-1-1,0 0 1,0 1 0,1-1 0,-1 1-1,0 0 1,1-1 0,-1 1-1,0 0 1,1 0 0,-1 0-1,0 0 1,1 0 0,-1 0-1,1 0 1,-1 0 0,0 0 0,1 1-1,-1-1 1,0 0 0,1 1-1,-1 0 1,0-1 0,2 2-1,4 2 12,0 0 0,0 1 0,0 0-1,6 6 1,-8-6-3,13 11 20,-6-5-15,1 0 0,21 13-1,-31-22-17,1 0 0,-1 0 1,1 0-1,-1 0 0,1-1 0,0 0 0,0 1 0,0-2 0,0 1 0,0 0 0,0-1 0,0 0 0,0 0 0,0 0 0,7-1 0,-9 1 12,0-1 1,0 0-1,0 0 0,-1 0 1,1 0-1,0 0 1,0 0-1,0 0 0,-1-1 1,1 1-1,-1 0 0,1-1 1,-1 0-1,0 1 0,1-1 1,-1 0-1,0 0 0,0 1 1,0-1-1,0 0 1,-1 0-1,1 0 0,0 0 1,-1 0-1,1 0 0,-1 0 1,0-1-1,0 1 0,0-3 1,0-9 136,-1 0 1,0 0-1,-5-21 1,1 6-4,3 13-124,-1-40 184,3 53-257,0 0-1,1 0 1,-1 1 0,1-1 0,-1 0 0,1 0 0,0 1 0,0-1 0,0 1-1,1-1 1,-1 1 0,0-1 0,1 1 0,0 0 0,-1 0 0,5-4-1,-6 6-38,0 0 0,1-1 0,-1 1-1,0 0 1,1 0 0,-1-1 0,0 1-1,1 0 1,-1 0 0,0 0 0,1 0-1,-1-1 1,0 1 0,1 0-1,-1 0 1,1 0 0,-1 0 0,0 0-1,1 0 1,-1 0 0,1 0 0,-1 0-1,0 0 1,1 0 0,-1 0-1,0 1 1,1-1 0,-1 0 0,1 0-1,-1 0 1,0 0 0,1 1 0,-1-1-1,0 0 1,0 0 0,1 0 0,-1 1-1,0-1 1,1 0 0,-1 1-1,0-1 1,0 0 0,0 1 0,1-1-1,-1 0 1,0 1 0,0 0 0,3 13-5122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10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41 246 11458,'-40'13'5858,"41"-27"-1161,-1-11-2697,2-2-271,-2-14-689,2 4-328,-1-4-728,2 8-536,-3 11-1585,9 4 41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12755,'7'0'4493,"74"15"-1457,-58-10-2599,-1-1-1,1 0 0,0-2 1,35 0-1,-55-2-383,1 0 0,0 0 0,-1-1-1,1 1 1,-1-1 0,1 0 0,-1 0 0,1 0-1,-1 0 1,0 0 0,0-1 0,5-2 0,-8 3-39,1 1 1,-1-1-1,1 0 1,-1 1-1,1-1 1,-1 0-1,0 1 1,1-1-1,-1 0 1,0 0-1,0 1 1,1-1-1,-1 0 1,0 0-1,0 0 1,0 1-1,0-1 1,0 0-1,0 0 1,0-1-1,-11-24 442,-2 9 19,0 1-1,-1 1 1,0 0 0,-30-23-1,27 24-312,1 0-1,0-1 1,-24-32-1,39 46-163,0 0-1,0 0 0,0-1 0,0 1 1,0 0-1,0 0 0,1-1 0,-1 1 0,1-1 1,-1 1-1,1-1 0,-1 1 0,1-1 0,0 1 1,0-1-1,0 1 0,-1-1 0,2 1 1,-1-1-1,0 1 0,1-4 0,-1 4-20,1 0 1,0 0-1,0 0 0,0 1 0,0-1 0,0 0 1,0 0-1,0 1 0,0-1 0,0 0 0,0 1 1,1-1-1,-1 1 0,0-1 0,0 1 0,0 0 1,1 0-1,-1-1 0,0 1 0,2 0 0,6 0-214,0 0-1,0 1 1,0-1-1,0 2 0,0-1 1,9 4-1,3 3-1189,0 1 0,35 21 0,21 9-5143,-76-38 6506,-1-1 0,1 1 0,0-1 0,0 1 1,-1-1-1,1 0 0,0 1 0,0-1 0,0 0 1,0 0-1,0 1 0,-1-1 0,1 0 0,0 0 1,0 0-1,0 0 0,0 0 0,0 0 0,0 0 0,0 0 1,-1-1-1,1 1 0,0 0 0,0 0 0,0-1 1,0 1-1,-1-1 0,1 1 0,0-1 0,0 1 1,-1-1-1,1 1 0,0-1 0,-1 1 0,1-1 1,0 0-1,-1 0 0,1 1 0,-1-1 0,1 0 0,-1 0 1,1-4 849,0 1 1,0 0-1,-1 0 1,0-1 0,0 1-1,-1-9 1,0 1 3429,9 30-2185,-1 3-1645,3 4-27,0-1 62,0 0 1,23 35 0,-30-54-345,-1 0 0,2 0 0,-1-1 0,0 0 0,1 0 0,0 0 0,0 0 0,0 0 0,0-1 0,1 0 0,-1 0 0,1 0 0,0 0 0,0-1 0,0 0 0,0 0 1,0 0-1,0-1 0,8 2 0,-11-3-35,1 0 1,-1 0-1,1 0 0,0 0 1,-1 0-1,1-1 1,-1 0-1,1 1 1,-1-1-1,1 0 0,-1 0 1,1 0-1,-1 0 1,0-1-1,0 1 1,0-1-1,4-3 0,-3 2 7,0 0 0,0-1 0,-1 1 0,0-1 0,1 0 0,-1 0 0,-1 0 0,1 0 0,2-8-1,-1-4 17,-1 0-1,0 0 0,-1-1 0,-1-25 0,-2 23-754,0 0-1,-6-26 0,7 42-1395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1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67 396 12779,'-17'17'1591,"17"-16"-1199,-1 0 0,0 0 0,1 0 0,-1 0 0,0 0 0,0 0 0,0 0 0,0 0 0,0-1 0,0 1 0,0 0 0,0-1 1,0 1-1,-2 0 0,2-2-128,0 0 0,0 1 0,0-1 0,1 0 0,-1 0 1,0 0-1,1-1 0,-1 1 0,0 0 0,1 0 0,0 0 0,-1 0 0,1-1 1,0 1-1,-1 0 0,1 0 0,0 0 0,0-1 0,0-1 0,-4-25 769,-5-22-97,-2-62 1,11 98-937,0 0 1,1 0 0,0 0 0,1 1-1,0-1 1,1 0 0,1 1 0,0-1-1,9-18 1,-11 28-29,0 1-1,1-1 1,0 0 0,0 0 0,0 1-1,0 0 1,0-1 0,1 1-1,-1 1 1,1-1 0,0 0 0,0 1-1,0 0 1,0 0 0,0 0-1,0 0 1,1 1 0,-1 0 0,1-1-1,-1 2 1,8-2 0,-8 2-33,-1 0 0,1 0 1,-1 1-1,1-1 1,-1 1-1,0-1 0,1 1 1,-1 0-1,0 1 1,0-1-1,0 0 0,0 1 1,0 0-1,0 0 1,0 0-1,0 0 0,-1 0 1,1 0-1,-1 1 1,1-1-1,-1 1 0,0 0 1,0-1-1,0 1 1,-1 0-1,1 0 0,-1 0 1,1 1-1,0 4 1,0 0 4,0-1 0,-1 0 1,0 0-1,-1 1 1,1-1-1,-2 1 1,1-1-1,-1 0 1,0 1-1,0-1 1,-1 0-1,0 0 0,0 0 1,-1 0-1,0 0 1,0-1-1,-4 7 1,-3 2 174,0 0 0,-1-1 1,0 0-1,-1-1 0,-25 22 1,37-35-86,-1 0 0,1 1 1,-1-1-1,1 0 0,0 0 1,-1 0-1,1 0 1,0 1-1,-1-1 0,1 0 1,0 0-1,-1 1 1,1-1-1,0 0 0,0 1 1,-1-1-1,1 0 1,0 1-1,0-1 0,0 0 1,-1 1-1,1-1 0,0 0 1,0 1-1,0-1 1,0 1-1,0-1 0,0 0 1,0 1-1,0-1 1,0 0-1,0 1 0,0-1 1,0 1-1,0-1 1,0 0-1,0 1 0,0-1 1,0 1-1,0-1 0,1 0 1,-1 1-1,0-1 1,0 0-1,0 1 0,1-1 1,-1 0-1,0 1 1,0-1-1,1 0 0,-1 0 1,0 1-1,1-1 1,-1 0-1,0 0 0,1 0 1,-1 1-1,0-1 0,1 0 1,-1 0-1,1 0 1,-1 0-1,0 0 0,1 0 1,-1 0-1,1 0 1,41 5 29,-22-4 28,24 7-369,50 16 0,-69-16-385,1 0 0,0-2-1,0-1 1,0-1 0,1-2 0,49 0 0,-74-2 699,0 0-1,1 0 1,-1 0 0,0-1-1,0 1 1,1-1 0,-1 1-1,0-1 1,0 0-1,0 1 1,0-1 0,0 0-1,0 0 1,0-1 0,0 1-1,0 0 1,-1-1 0,1 1-1,0-1 1,-1 0 0,1 1-1,-1-1 1,0 0 0,0 0-1,1 0 1,-1 0 0,0 0-1,-1 0 1,1 0 0,0 0-1,0 0 1,-1 0 0,0-1-1,1 1 1,-1 0 0,0-4-1,-1-6 306,-1 1-1,0 0 1,-1 0-1,0 0 1,-10-20 0,5 9-490,-18-34-19,25 48-273,4 10-2079,8 12-1778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1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24 283 8674,'-5'-1'10893,"-7"-1"-6984,5 3-3408,19 5 166,97 39-315,-102-43-332,1 0 0,0 0 1,-1-1-1,1 0 0,0-1 0,0 0 0,0 0 1,0 0-1,-1-1 0,1 0 0,0-1 1,14-4-1,-20 5 2,-1 1-1,0 0 1,0-1 0,0 1 0,0-1 0,0 1 0,0-1-1,0 1 1,0-1 0,0 0 0,0 0 0,-1 1 0,1-1 0,0 0-1,0 0 1,-1 0 0,1 0 0,0 0 0,-1 0 0,1 0-1,-1 0 1,1 0 0,-1 0 0,0 0 0,1 0 0,-1 0-1,0 0 1,0 0 0,0-1 0,0 1 0,0 0 0,0 0 0,0 0-1,0 0 1,0 0 0,0-1 0,-1 1 0,1 0 0,0 0-1,-1 0 1,1 0 0,-1 0 0,1 0 0,-1 0 0,0 0 0,1 0-1,-2 0 1,-4-9 277,0 2 0,-1-1-1,-15-14 1,18 20-211,-25-25 270,9 10 155,-26-31 1,42 43-463,-1 0 0,1 1 0,1-1 0,-1 0 0,1-1 0,0 1 0,0-1 1,1 1-1,0-1 0,-3-12 0,5 17-81,0 0 1,0 0-1,0 0 1,0 0-1,0 0 0,1 0 1,-1 0-1,1 0 1,-1 0-1,1 0 0,0 0 1,0 0-1,-1 0 0,1 0 1,0 1-1,1-1 1,-1 0-1,0 1 0,1-1 1,-1 1-1,0-1 1,1 1-1,0 0 0,-1-1 1,1 1-1,0 0 1,0 0-1,-1 0 0,1 0 1,0 1-1,0-1 1,0 0-1,0 1 0,0-1 1,3 1-1,3-1-192,-1 0 0,1 0-1,-1 1 1,1 0 0,-1 0 0,1 1-1,-1 0 1,14 3 0,23 16-2095,1 5-512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1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37 12411,'11'9'4849,"4"10"-3289,7 4-152,-17 8-135,-5-2-193,-13-1 32,-3-1 184,-7-17 249,-1-7-17,1-13-432,-5-12-272,6-17-576,12-4-144,25 0-576,-2 4-384,24 26-832,-3 6-649,0 17-87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1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18 247 9722,'-1'0'180,"0"1"1,0-1-1,0 1 1,0 0-1,0-1 0,0 1 1,0 0-1,0 0 1,0 0-1,0 0 0,0 0 1,1 0-1,-1 0 0,0 0 1,1 0-1,-1 1 1,1-1-1,-1 0 0,1 0 1,0 0-1,-1 1 1,1-1-1,0 0 0,0 0 1,0 1-1,0-1 1,0 0-1,0 1 0,0-1 1,0 0-1,1 2 0,1-1 38,1 1-1,-1-1 1,1 1-1,0-1 1,0 0-1,-1 0 1,1 0-1,1 0 1,-1-1-1,0 1 0,6 1 1,1 1-34,0 1 1,0-2 0,0 0-1,0 0 1,1-1 0,-1 0-1,1-1 1,-1 0-1,1 0 1,0-1 0,-1-1-1,1 0 1,10-2-1,-20 3-138,1-1-1,-1 1 0,0 0 0,0-1 0,0 1 0,1-1 0,-1 1 0,0-1 0,0 1 0,0-1 0,0 0 0,0 1 0,0-1 1,0 0-1,0 0 0,-1 0 0,1 0 0,0 0 0,0 0 0,-1 0 0,1 0 0,-1 0 0,1 0 0,-1 0 0,1-1 1,-1 1-1,1 0 0,-1 0 0,0 0 0,0-1 0,0 1 0,0 0 0,0 0 0,0-1 0,0 1 0,0 0 0,0 0 0,-1 0 1,1-1-1,0 1 0,-1 0 0,1 0 0,-1 0 0,1 0 0,-2-2 0,-3-7 343,-1 1-1,-1 0 0,1 0 1,-11-10-1,7 7-41,-2-3-88,1 0 1,0 0-1,1-1 0,-14-30 0,23 42-253,-1 0 0,1-1 1,0 1-1,0 0 0,0 0 0,0-1 1,1 1-1,0 0 0,0-1 0,0 1 0,0 0 1,2-5-1,-2 6-26,1 1 0,0-1-1,1 1 1,-1 0 0,0-1 0,1 1 0,-1 0 0,1 0 0,-1 0-1,1 0 1,0 0 0,0 1 0,0-1 0,0 1 0,1-1 0,-1 1-1,0-1 1,0 1 0,1 0 0,-1 0 0,1 0 0,2 0 0,6-1-217,-1 0 0,1 0-1,0 2 1,0-1 0,0 1 0,0 1 0,0 0 0,-1 0 0,20 5 0,-13-1-321,0 0-1,0 1 1,0 0-1,-1 2 1,20 12-1,-16-7-875,33 30-1,-52-42 1437,0-1 1,0 1-1,0-1 0,1 1 0,-1-1 1,0 1-1,0-1 0,1 0 0,-1 0 1,0 1-1,0-1 0,1 0 0,-1 0 1,0 0-1,0 0 0,2-1 0,5 1 1235,-10 6 644,2-5-1755,-1 0 1,1 1 0,-1-1 0,1 0-1,-1 0 1,1 1 0,0-1 0,0 0-1,0 0 1,0 1 0,0-1 0,0 0 0,0 1-1,0-1 1,0 0 0,0 0 0,1 1-1,-1-1 1,1 2 0,2 8 171,-1 0-209,0 0 0,0-1 0,1 0-1,1 1 1,0-1 0,0 0 0,1-1-1,0 1 1,1-1 0,-1 0 0,2 0 0,0-1-1,0 0 1,0 0 0,12 9 0,-14-13-83,1 1 0,1-1 1,-1 0-1,0-1 1,1 0-1,0 0 1,0 0-1,0-1 0,0 0 1,0 0-1,1-1 1,-1 1-1,0-2 1,1 1-1,-1-1 0,0 0 1,1-1-1,-1 0 1,1 0-1,-1 0 1,0-1-1,0 0 0,0-1 1,0 1-1,0-1 1,-1-1-1,8-3 1,29-24-2644,-24 16 577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1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14131,'50'1'6303,"-28"0"-6032,-1 1 0,1 1 0,28 7 0,-48-10-342,0 1 0,0-1 0,-1 1 0,1-1 0,-1 1 1,1 0-1,0-1 0,-1 1 0,1 0 0,-1 0 0,0 0 0,1 0 0,-1 1 0,0-1 1,0 0-1,1 1 0,-1-1 0,0 0 0,1 4 0,-2-4-25,1 1-1,-1-1 1,0 0-1,0 1 1,-1-1-1,1 1 1,0-1-1,0 0 1,-1 1 0,1-1-1,0 0 1,-1 1-1,0-1 1,1 0-1,-1 0 1,0 1-1,1-1 1,-1 0-1,0 0 1,0 0 0,0 0-1,0 0 1,0 0-1,0 0 1,-1 0-1,0 0 1,-16 11-222,0 0-1,-1-2 1,0 0 0,-38 13 0,-15 7 2706,72-30-2342,-1 0-1,1 0 1,-1 0-1,1 0 1,0 0-1,-1 1 1,1-1 0,-1 0-1,1 0 1,-1 0-1,1 1 1,0-1-1,-1 0 1,1 0-1,0 1 1,-1-1-1,1 0 1,0 1-1,-1-1 1,1 0 0,0 1-1,-1-1 1,1 0-1,0 1 1,0-1-1,0 1 1,-1-1-1,1 1 1,0-1-1,0 0 1,0 1-1,0-1 1,0 1 0,0-1-1,0 1 1,0-1-1,0 1 1,0-1-1,0 1 1,0-1-1,0 0 1,0 1-1,1-1 1,-1 1-1,0-1 1,0 1 0,0-1-1,1 0 1,-1 1-1,0-1 1,0 0-1,1 1 1,-1-1-1,0 0 1,1 1-1,-1-1 1,0 0-1,1 1 1,-1-1 0,1 0-1,-1 0 1,0 0-1,1 1 1,-1-1-1,1 0 1,-1 0-1,1 0 1,0 0-1,39 14 737,-32-12-714,21 6-507,33 6 0,-9-6-980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1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69 227 11755,'-57'40'4841,"57"-43"-2545,-3-4-440,1-4-311,-1-10-209,0-2-616,6-3-320,-1-6-408,3-4-216,0 2-664,1-2-416,2 13-761,4 9-207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1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67 13235,'-1'-1'603,"1"-1"0,0 0 0,0 0 0,0 0 0,0 1 0,0-1 0,0 0 0,0 0 0,0 1 0,1-1 0,-1 0 0,2-2 0,-1 1-451,1-1-1,0 1 0,0 0 1,0 0-1,1 0 0,-1 1 1,1-1-1,0 0 0,-1 1 1,1 0-1,5-4 0,-6 5-90,-1 1 0,1-1 0,0 0 0,-1 1 0,1-1 0,0 1 0,-1 0 0,1-1 0,0 1 0,0 0 0,0 0 0,-1 0 0,1 0 0,0 0 0,0 1 0,-1-1 0,1 1 0,0-1 0,-1 1 0,1-1 0,0 1 0,-1 0 0,1 0 0,-1 0 0,1 0 0,-1 0 0,0 0 0,1 0 0,-1 0 0,0 1 0,0-1 0,2 3 0,1 0 32,-1 0-1,0 1 1,0-1-1,-1 1 1,1-1-1,-1 1 1,0 0-1,-1 0 1,3 7-1,-4-7-61,0-1-1,0 1 1,0-1 0,0 0-1,0 1 1,-1-1-1,0 1 1,0-1-1,0 0 1,-1 0 0,1 0-1,-1 0 1,0 0-1,0 0 1,-1 0 0,1 0-1,-1-1 1,0 1-1,1-1 1,-6 5 0,-6 4 274,0-1 1,-1 0 0,-25 14 0,22-15 202,-7 0 907,42-10-1303,19 3-132,-1 2 0,0 2 0,46 14 0,43 9-175,34-14-1576,-157-15 1640,1-1 0,0 0-1,-1 0 1,1 0 0,0 0 0,-1 0-1,1 0 1,0 0 0,-1 0 0,1-1-1,-1 1 1,1-1 0,-1 1 0,1-1-1,-1 0 1,1 1 0,-1-1 0,3-2-1,-4 2-86,1 0 0,0-1 0,-1 1 0,1-1 0,-1 1-1,1-1 1,-1 1 0,0-1 0,0 0 0,0 1 0,0-1-1,0 1 1,0-1 0,0 0 0,0 1 0,-1-3 0,0-14-1803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06.85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0 520 9586,'5'-5'4513,"29"-17"-704,7-11-2793,44-27-168,17-15 80,51-6-31,24 4-217,15 17-304,8 16-88,-10 22-360,-11 7-320,-25 7-600,-17 0-321,-38-2-639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23.36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0 15387,'10'2'5593,"19"1"-4320,6-3-177,17-3-272,9 3-168,9-2-1056,-14 2-648,-11 7-1281,-12-4-1839</inkml:trace>
  <inkml:trace contextRef="#ctx0" brushRef="#br0" timeOffset="1">56 210 13131,'14'-3'5177,"24"-7"-2977,14-1-1455,13 2-473,-2-2-304,-21 8-1417,1 4-1783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1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15515,'-15'3'5938,"-22"10"-3970,-2 10-376,-5 9-303,2 4-145,12 5-528,14-1-288,23-2-248,17-2-56,17-10-136,4-5-32,12-13-112,5-5-184,1-11-400,4-8-369,-17-4-807,-9-4-320,-14 4-1617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17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21 286 10970,'2'4'1005,"5"21"1719,-7-25-2633,0 1 0,0-1 1,0 0-1,1 0 0,-1 1 0,0-1 0,0 0 1,0 0-1,0 1 0,0-1 0,0 0 1,0 1-1,0-1 0,0 0 0,0 0 0,0 1 1,0-1-1,0 0 0,0 0 0,0 1 0,0-1 1,0 0-1,-1 0 0,1 1 0,0-1 0,0 0 1,0 0-1,0 1 0,0-1 0,-1 0 0,1 0 1,0 0-1,0 1 0,0-1 0,-1 0 1,1 0-1,0 0 0,0 0 0,-1 0 0,1 1 1,0-1-1,0 0 0,-1 0 0,1 0 0,0 0 1,0 0-1,-1 0 0,1 0 0,0 0 0,0 0 1,-1 0-1,1 0 0,0 0 0,0 0 0,-1 0 1,1 0-1,0 0 0,-1 0 0,1-1 1,0 1-1,0 0 0,0 0 0,-1 0 0,-1-2 95,1 1 0,-1 0 0,1 0 0,-1-1-1,1 1 1,0 0 0,0-1 0,0 1 0,0-1 0,0 0-1,0 1 1,0-1 0,0 0 0,0 0 0,1 0-1,-1 1 1,1-1 0,-1 0 0,1 0 0,0 0-1,0 0 1,0 0 0,0 0 0,0 0 0,0 0 0,1-3-1,1-8 235,1 0 0,6-21 0,-8 28-279,5-13-10,1 0 1,0 0-1,1 0 1,1 1-1,15-23 1,-20 36-128,0-1 0,0 1 1,0 0-1,0 0 0,1 0 0,0 1 1,0 0-1,0 0 0,1 0 1,-1 0-1,1 1 0,0 0 1,0 0-1,0 0 0,0 1 0,1 0 1,-1 0-1,1 1 0,11-2 1,-16 3-10,-1 0 0,0 0 0,1 0 0,-1 0 1,1 0-1,-1 0 0,0 0 0,1 0 0,-1 0 1,1 0-1,-1 1 0,0-1 0,1 1 0,-1-1 1,0 1-1,0-1 0,1 1 0,-1 0 0,0 0 1,0-1-1,0 1 0,0 0 0,0 0 0,0 0 1,0 0-1,0 1 0,0-1 0,0 0 0,0 2 1,-1-1-7,0 0 0,0 0 1,0 0-1,0 1 1,0-1-1,-1 0 1,1 0-1,-1 0 1,0 0-1,1 0 1,-1 0-1,0 0 1,0 0-1,0 0 1,-1-1-1,1 1 0,0 0 1,-1-1-1,-1 3 1,-16 15-50,0-1-1,-22 15 1,22-18 51,0 1-1,-25 28 0,32-31 57,9-10-1,0 0 1,0-1 0,1 1 0,0 0-1,-1 1 1,1-1 0,-2 5 0,4-7-30,-1 0 0,1 0 0,0 1 0,0-1 0,0 0 0,0 0 0,0 0 0,0 0 0,1 0 0,-1 0 0,0 0 0,0 0 0,1 0 0,-1 0 0,1 0 0,-1 0 0,1 0 0,-1 0 0,1 0 0,-1 0 0,1-1 0,0 1 0,0 0 0,-1 0 0,1-1 0,0 1 0,0 0 0,0-1 0,0 1 0,0-1 0,1 1 0,8 5 46,1-1 1,-1 0 0,1-1-1,0 0 1,0-1 0,0 0-1,20 2 1,0-2-435,51-1-1,-77-2 70,-4 1 189,0-1 0,0 0 0,0 0 0,0 0 0,1 0 0,-1 0 0,0 0 0,0 0 0,0 0 0,1 0 0,-1 0 0,0-1 0,0 1 0,0 0 0,0-1-1,0 1 1,0-1 0,0 0 0,0 1 0,0-1 0,0 0 0,0 1 0,1-2 0,-3 1-114,1 0-1,-1 0 1,0 1 0,0-1 0,0 0-1,0 1 1,0-1 0,0 0-1,0 1 1,0-1 0,0 1-1,0-1 1,0 1 0,0 0 0,0 0-1,-1-1 1,1 1 0,-1 0-1,-4-1-894,-30-11-4174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2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52 9922,'-35'-48'4809,"44"44"-824,3 8-2233,7 17-375,-7 0-153,4 12-504,-5 2-224,-8-5-688,7-3-392,-5-14-1032,0-5-945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20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0 296 14731,'0'0'7250,"8"-2"-6154,5-7-480,36-55-208,-44 20-608,-3-1-376,-2-2-816,-5-2-377,-13 13-871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2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32 11875,'-63'-31'4953,"84"47"-3081,13-3-104,0 0-23,16-1-489,7-8-336,7 1-616,2 0-320,-9 0-1288,-1 2-808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2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27 256 16339,'-7'-2'6866,"-2"-8"-3865,4-8-1425,0-4-216,5-17-592,8 4-280,0-9-560,-1 2-480,7 19-1024,-7 7-640,11 11-1241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2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32 11186,'53'-24'4121,"-47"19"-2786,-6 3-20,-30 7 972,21-2-2040,1 0 0,0 0 0,0 1 0,1 0 0,-1 1 0,1 0 0,0 0 0,0 0 0,1 1 0,-8 7 1,-9 12 74,-23 32 0,42-51-287,0-1 2,0 1 0,1-1 0,-1 1 1,1 0-1,1 0 0,-1 0 0,-2 12 0,4-16-31,1-1-1,0 1 1,-1-1-1,1 1 1,0 0 0,0-1-1,0 1 1,0 0-1,0-1 1,0 1-1,1-1 1,-1 1-1,0-1 1,1 1 0,0-1-1,-1 1 1,1-1-1,0 1 1,-1-1-1,1 1 1,0-1-1,0 0 1,0 0 0,0 1-1,1-1 1,-1 0-1,0 0 1,0 0-1,1 0 1,-1 0-1,0-1 1,1 1 0,-1 0-1,1-1 1,-1 1-1,3 0 1,5 1-119,1-1 1,-1 0-1,1 0 0,0-1 1,-1 0-1,1-1 0,0 0 1,-1 0-1,18-5 1,10-6-1114,37-15 1,-56 19 788,-13 6 332,105-47-2363,-99 43 2045,0-1 1,0 0-1,0-1 0,-1 0 0,0 0 1,-1-2-1,11-11 0,-17 17 546,-1 0 0,1-1-1,-1 1 1,0 0 0,0-1 0,-1 1 0,1-1-1,-1 1 1,0-1 0,0 0 0,-2-8 3668,-3 18-1415,-8 20-1148,8-14-1107,-6 11-56,2 0 0,0 1 1,1 1-1,2-1 1,0 1-1,-1 28 1,6-49-190,0 0 1,0 0-1,0-1 1,1 1 0,0 0-1,-1 0 1,1-1-1,0 1 1,0 0-1,1-1 1,-1 1 0,0-1-1,1 1 1,0-1-1,-1 0 1,1 0-1,0 0 1,0 0 0,0 0-1,0 0 1,1 0-1,3 2 1,-4-3-79,0 0 0,0-1 0,1 1 1,-1 0-1,0-1 0,0 0 0,0 1 0,0-1 1,1 0-1,-1 0 0,0 0 0,0 0 0,1 0 1,-1-1-1,0 1 0,0-1 0,0 1 0,0-1 1,0 0-1,0 0 0,0 0 0,0 0 0,0 0 1,0 0-1,0-1 0,0 1 0,-1-1 0,3-2 1,13-17-2974</inkml:trace>
  <inkml:trace contextRef="#ctx0" brushRef="#br0" timeOffset="1">747 19 11018,'5'0'5025,"5"0"-2480,-4 8-665,-6 6-247,-6 11-705,1 7-336,-6 7-512,7 4-288,4-4-952,-1-4-657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2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14835,'6'5'5529,"28"2"-4056,-1-1-457,4 7-296,10-8-168,-11 1-560,8 4-576,-3 0-976,-4-10-473,7-2-2008</inkml:trace>
  <inkml:trace contextRef="#ctx0" brushRef="#br0" timeOffset="1">418 30 10458,'23'-13'1731,"3"-2"-212,-20 13 422,-9 8 1727,0-2-3475,0-1 0,1 1 0,-1 0 0,1 0 0,0 0 0,0 0 0,1 0 0,-1 0 0,1 0 0,0 1 0,0-1 0,0 1-1,1-1 1,-1 1 0,1-1 0,0 1 0,1-1 0,-1 0 0,1 1 0,0-1 0,0 1 0,0-1 0,0 0 0,1 0 0,3 7-1,-2-5-159,1-1 0,0 1-1,0-1 1,0 0 0,0 0-1,1 0 1,0-1-1,0 1 1,0-1 0,1 0-1,0-1 1,-1 1 0,1-1-1,0 0 1,1-1-1,7 3 1,5 0 24,0-1 1,36 3-1,-47-6-257,0-1 0,0 0-1,0 0 1,1-1 0,-1 0 0,0-1 0,0 0 0,0 0-1,7-3 1,1-5-1915,-6-3-1992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22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11570,'17'8'5386,"7"2"-2234,17-1-1767,-2 3-201,3-4-688,-8 3-304,-18-1-1000,7-4-697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23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11186,'1'6'5378,"17"1"-914,10 4-2783,16 1-649,4-3-48,6-7-416,-4 8-456,-20-7-1176,-3-1-688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24.96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41 53 12827,'-41'-52'5217,"46"63"-3137,3-3-343,10 15-489,5 5-232,5 4-472,3 5-176,-4-6-520,-1-1-312,-6-17-792,-1-4-496,-4-7-1849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2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11 12131,'-4'-2'898,"-1"0"1,1 1 0,-1 0 0,1-1 0,-1 1 0,1 1 0,-1-1-1,-7 1 1,3 0-192,0 1 1,-1 0-1,-15 4 0,1 2-204,0 2-1,-28 14 1,19-8-3,-56 37 0,80-46-467,0 0 0,1 1 0,-1 0 0,1 0 0,1 1 0,0 0 0,0 1 0,0 0 0,1 0 0,-8 16 0,12-22-42,1 0-1,-1 0 1,1 0-1,0 0 1,0 1-1,1-1 0,-1 0 1,1 1-1,-1-1 1,1 0-1,0 1 1,1-1-1,-1 1 1,0-1-1,1 0 1,0 1-1,0-1 1,0 0-1,0 0 1,0 0-1,1 0 0,-1 0 1,1 0-1,0 0 1,0 0-1,0-1 1,0 1-1,0 0 1,1-1-1,-1 0 1,1 0-1,-1 0 1,1 0-1,0 0 1,0 0-1,0-1 0,5 3 1,4 1-121,1-1-1,-1 0 1,1 0-1,0-1 1,0-1-1,1 0 1,-1-1-1,17-1 1,47-6-469,1-4 1,139-37-1,-106 21 788,-98 26 388,-23 9 968,-26 12 208,29-17-1632,0-1 0,0 0-1,0-1 1,0 0-1,0 0 1,0 0-1,-1-1 1,1 0-1,-1-1 1,-7 1 0,13-2-95,-1 1 0,1 0 0,-1-1 0,1 1 0,0-1 0,-1 0 0,1 1 1,0-1-1,-1 0 0,1-1 0,0 1 0,0 0 0,0-1 0,0 1 0,0-1 1,0 1-1,1-1 0,-1 0 0,0 0 0,1 0 0,-1 0 0,1 0 0,0 0 1,0-1-1,0 1 0,0 0 0,0 0 0,0-1 0,1 1 0,-1-1 0,1 1 0,-1-1 1,1 1-1,0-3 0,0 0-82,1 1 0,-1-1 0,1 1 1,0-1-1,0 1 0,0 0 0,1-1 0,-1 1 1,1 0-1,0 0 0,0 0 0,1 0 0,-1 0 1,1 1-1,0-1 0,0 1 0,0-1 0,0 1 1,0 0-1,1 0 0,0 1 0,-1-1 0,1 1 1,0 0-1,0 0 0,1 0 0,-1 0 0,0 1 1,0-1-1,1 1 0,-1 0 0,1 1 0,-1-1 0,1 1 1,-1 0-1,1 0 0,0 0 0,-1 1 0,1-1 1,-1 1-1,0 0 0,1 1 0,-1-1 0,5 3 1,22 18-2566,-8-2-3032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4 210 10674,'-4'40'4500,"5"-34"648,3-10-2251,8-20-1243,-8 15-1618,58-126 863,-62 134-893,0 0-1,1 0 1,-1 0-1,1 0 0,-1 0 1,1 0-1,0 0 1,0 0-1,-1 0 1,1 0-1,0 0 1,0 0-1,0 1 0,0-1 1,0 0-1,0 1 1,0-1-1,0 0 1,0 1-1,0 0 1,0-1-1,0 1 0,2-1 1,-1 2 2,0-1 0,-1 1 0,1-1 0,0 1 0,-1 0 0,1 0 0,-1 0 0,1 0 0,-1 0 0,0 0 0,1 0 0,-1 0 0,0 1 0,0-1 0,0 0 0,1 3 0,10 10 27,-1 0 0,2-1 1,0 0-1,0-1 0,1-1 0,1 0 0,-1-1 1,2 0-1,25 12 0,-40-22-19,0 1 0,0-1-1,-1 1 1,1-1 0,0 0 0,0 1-1,0-1 1,0 0 0,0 0 0,0 1-1,0-1 1,0 0 0,0 0 0,0 0-1,0 0 1,-1 0 0,1 0 0,0-1-1,0 1 1,0 0 0,0 0 0,0-1-1,0 1 1,0 0 0,0-1 0,-1 1 0,1-1-1,0 1 1,0-1 0,-1 0 0,1 1-1,0-1 1,0 0 0,-1 1 0,1-1-1,0-1 1,0-2 105,0 0 1,0 0-1,-1 0 0,1 0 0,-1 1 1,0-1-1,-1-6 0,1-6 92,-1-84 217,1 98-519,0 0-1,0 0 0,0 0 0,0 0 0,1 0 1,-1-1-1,1 1 0,-1 0 0,1 0 0,0 0 0,0 0 1,0 0-1,0 1 0,0-1 0,0 0 0,1 0 0,-1 1 1,0-1-1,1 1 0,-1-1 0,1 1 0,0-1 1,0 1-1,-1 0 0,1 0 0,0 0 0,0 0 0,0 0 1,0 0-1,0 1 0,0-1 0,0 1 0,3-1 0,22-1-2618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2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13795,'0'0'35,"3"2"329,0 0 0,0 0-1,0-1 1,0 1 0,0 0 0,0-1 0,0 0 0,0 0 0,1 0 0,-1 0 0,5 0 0,-6-2-232,0 0 0,0 0 0,0 0 0,-1 0 0,1 0 0,0 0 0,-1-1 0,1 1 0,-1-1 0,1 1 0,-1-1 0,0 1 0,1-1 0,-1 0 0,0 0 0,0 1 0,0-1 0,-1 0 0,1 0 0,0 0 0,0-4 0,2-3 262,0 1 1,-1-1 0,0 0 0,-1 0 0,1 0 0,-1-13 0,-1 17-120,0-1 1,-1 1 0,1-1 0,-1 1-1,0-1 1,-1 1 0,1 0 0,-1-1 0,0 1-1,0 0 1,-6-9 0,3 10 1201,16 18-918,97 81-469,-43-40-148,-63-53 55,0-1-1,0 1 1,0 0-1,0 0 1,0-1-1,-1 1 0,1 0 1,0 0-1,-1 0 1,0 1-1,0-1 1,1 0-1,-1 1 1,-1-1-1,1 0 1,0 1-1,0-1 1,-1 1-1,0-1 1,1 1-1,-1 4 0,-1-4 8,0 0-1,-1 0 0,1 0 1,-1-1-1,1 1 0,-1 0 0,0-1 1,0 1-1,0-1 0,-1 0 1,1 1-1,0-1 0,-1 0 0,1-1 1,-1 1-1,0 0 0,-4 1 1,-4 3 11,-1-1 1,0-1-1,1 0 1,-2 0-1,1-1 1,0-1-1,0 0 1,-1-1 0,1 0-1,-1-1 1,-19-2-1,30 2-92,1 0-1,0-1 0,-1 1 0,1 0 1,0-1-1,-1 1 0,1-1 0,0 0 1,0 1-1,0-1 0,0 0 1,0 0-1,0 0 0,0 0 0,0 0 1,0 0-1,0 0 0,0 0 0,0 0 1,1 0-1,-1 0 0,0-1 1,1 1-1,-1 0 0,1 0 0,-1-1 1,1 1-1,0 0 0,0-1 1,-1 1-1,1 0 0,0-1 0,0 1 1,0-1-1,1 1 0,-1 0 0,0-1 1,0 1-1,1 0 0,-1-1 1,1 1-1,-1 0 0,1 0 0,0 0 1,0-2-1,17-19-2536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2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10 223 13987,'-3'-3'6505,"-4"-3"-2296,16-11-2456,-16-7-289,14-7-568,-1-6-248,-8-4-976,7 9-568,7 12-1400,-4 9-857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2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97 13195,'-7'-12'1234,"-2"0"2880,12 37-1759,-3-24-2350,5 20 883,1 0 1,1 0-1,1-1 0,18 33 0,-26-53-820,0 1 0,1 0 1,-1 0-1,0-1 0,1 1 0,-1-1 0,0 1 0,1 0 1,-1-1-1,1 1 0,-1-1 0,1 1 0,-1-1 0,1 1 1,-1-1-1,1 1 0,0-1 0,-1 0 0,1 1 0,0-1 1,-1 0-1,2 1 0,-1-1-17,0 0-1,-1-1 1,1 1 0,-1 0 0,1 0-1,0-1 1,-1 1 0,1 0-1,-1-1 1,1 1 0,-1-1 0,1 1-1,-1 0 1,1-1 0,-1 1-1,1-1 1,-1 0 0,0 1 0,1-2-1,14-35 817,-14 32-806,18-61 414,-14 42-694,17-41 1,-22 62 82,1 1 1,0 0-1,0 0 1,0-1-1,0 1 1,0 0-1,0 0 1,1 0-1,-1 0 1,1 0-1,-1 1 1,1-1-1,0 0 1,0 1-1,0-1 1,0 1-1,0 0 1,0-1-1,0 1 1,0 0-1,4-1 1,16 2-2579</inkml:trace>
  <inkml:trace contextRef="#ctx0" brushRef="#br0" timeOffset="1">293 163 15251,'63'85'6106,"-53"-106"-3898,1-4-248,-2-7-655,4-4-385,-2 3-800,4 3-736,2 13-1657,-8 4 3426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2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13131,'15'1'5209,"16"4"-3105,8 3-855,3-6-265,-6-2-200,-2 0-392,2 0-200,-8 0-888,-2 3-616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28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2 310 12963,'-1'-1'2137,"8"1"2609,13 2-4499,1-1 0,0-2 0,24-2 0,-41 3-200,0-1 1,-1 0-1,1 0 1,0 0-1,-1 0 1,1 0-1,-1-1 1,1 1-1,-1-1 1,0 0-1,0 0 1,4-3-1,-6 3 27,0 1 0,1 0 0,-1-1 1,0 1-1,-1-1 0,1 1 0,0-1 0,0 0 0,-1 1 0,1-1 0,-1 0 1,1 1-1,-1-1 0,0 0 0,1 0 0,-1 1 0,0-1 0,0-3 0,-2-2 246,0-1 0,-1 1-1,1-1 1,-1 1 0,-1 0-1,1 0 1,-1 0 0,-1 1 0,-5-9-1,-7-7 400,-23-35 469,37 52-1113,0 0 1,0 0-1,1 0 0,-1 0 1,1 0-1,1-1 1,-1 1-1,1-1 0,-1-5 1,2 9-80,0 0 0,1 1 0,-1-1 0,0 0 1,1 1-1,-1-1 0,1 1 0,0-1 0,-1 1 0,1-1 1,0 1-1,0-1 0,0 1 0,0 0 0,0-1 0,1 1 0,-1 0 1,0 0-1,0 0 0,1 0 0,-1 0 0,1 0 0,-1 0 1,1 1-1,-1-1 0,1 0 0,-1 1 0,1-1 0,0 1 0,-1 0 1,1 0-1,0-1 0,-1 1 0,3 0 0,3 0-287,-1-1 0,1 1 0,0 0-1,0 1 1,-1 0 0,1 0 0,8 2-1,18 12-1815,-1 4 79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2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13355,'-14'15'2987,"-28"27"2160,29-29-4339,1 2 0,-18 27 0,26-36-718,1-1 0,0 1 0,0 0 0,0 0 0,1 0 0,0 0 0,0 0 0,0 0 0,1 1 0,0-1 0,0 1 0,1-1 0,0 1 0,0-1 0,0 1 0,1-1 0,0 0 0,0 1 0,5 11 0,-2-7 33,1-1-1,1-1 0,0 1 0,0-1 1,1 0-1,0 0 0,0 0 0,1-1 0,13 10 1,-18-15-292,0 0 0,0 0 0,0-1 0,1 0 0,0 0 0,-1 0 0,1 0 1,0 0-1,0-1 0,0 0 0,0 0 0,0 0 0,0 0 0,0 0 0,0-1 1,0 0-1,0 0 0,0 0 0,1 0 0,-1-1 0,0 1 0,0-1 0,0 0 0,0 0 1,0-1-1,0 1 0,-1-1 0,6-3 0,10-11-2145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25:28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73 11578,'-94'-71'5562,"107"69"-1401,26 6-2737,-16-4-88,11 4-456,1 1-296,-15-3-512,-1 3-440,-10-7-1368,-13 2 2656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0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61 286 12763,'-21'17'2960,"21"-17"-2907,0 0 0,-1 0 0,1 0 0,0 0 0,0 1 0,-1-1 0,1 0 0,0 0 0,-1 0 0,1 0 1,0 0-1,0 0 0,-1 0 0,1 0 0,0 0 0,-1 0 0,1 0 0,0 0 0,-1 0 0,1 0 0,0-1 0,0 1 0,-1 0 0,1 0 1,0 0-1,0 0 0,-1 0 0,1-1 0,0 1 0,0 0 0,-1 0 0,1 0 0,0-1 0,0 1 0,0 0 0,0 0 0,-1-1 0,0-4 268,0 0-1,1 0 0,-1 0 0,1 0 0,0 0 0,1-10 0,1-18 452,-2 8-98,0 0 0,-2-1 0,0 1 0,-12-44 0,10 67-194,0 10-282,0 12-58,5-15-154,-1-1 1,1 1-1,0-1 1,0 0-1,0 1 1,1-1-1,-1 0 1,1 1-1,0-1 0,0 0 1,1 0-1,-1-1 1,1 1-1,0 0 1,0-1-1,0 0 1,0 0-1,1 0 0,5 5 1,-6-7-22,-1 1 0,1-1 0,-1 1 0,1-1 0,-1 0 0,1 0 0,-1 0 0,1-1 0,0 1 0,0 0 0,-1-1 0,1 0 0,0 0 0,0 0 0,0 0-1,0 0 1,-1 0 0,1-1 0,0 1 0,0-1 0,-1 0 0,1 0 0,0 0 0,-1 0 0,1 0 0,-1-1 0,0 1 0,1-1 0,-1 1 0,0-1 0,0 0 0,4-4 0,2-5 66,0 0 1,0-1-1,-2 0 0,1 0 1,-1-1-1,-1 0 0,-1 0 1,0 0-1,5-27 0,-3 79 530,-2-22-545,1 16-122,-3-14-459,2 0 0,0 0 0,8 21 0,4-10-1524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25.32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302 1 12451,'-14'3'5721,"-14"25"-2264,-9 4-1353,-14 22-688,4 11-255,-2-2-489,9 4-144,19-18-464,8-9-488,11-15-1369,4-8-895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1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13051,'56'-98'5225,"-56"105"-3441,1 16-151,1 12-521,-2 8-376,5 2-368,3-4-240,10-9-112,8-6 40,9-18-56,1-3-8,2-6-232,-3-3-256,-5-2-656,-4-2-321,-12-4-519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1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12835,'5'0'5289,"7"5"-2833,7-2-727,14 6-417,-1-8-248,7 1-496,2 4-272,-7 4-792,-5 0-512,-16 1-1336,-8 1-3402</inkml:trace>
  <inkml:trace contextRef="#ctx0" brushRef="#br0" timeOffset="1">1 169 13435,'6'-6'4897,"17"-2"-3873,5-4-608,7 8-872,6 4-816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1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31 165 11819,'-9'7'1229,"-10"5"1606,17-15-1598,7-10-176,3-4-230,-1-1 0,-1 0 0,6-29-1,7-17 500,-19 64-1323,0-1 0,0 1-1,0 0 1,0 0 0,0 0-1,0 0 1,0 0 0,0 0 0,0 0-1,0-1 1,0 1 0,0 0-1,0 0 1,0 0 0,0 0 0,0 0-1,0 0 1,0 0 0,0 0-1,1-1 1,-1 1 0,0 0 0,0 0-1,0 0 1,0 0 0,0 0-1,0 0 1,0 0 0,0 0 0,1 0-1,-1 0 1,0 0 0,0 0-1,0 0 1,0 0 0,0 0-1,0 0 1,1 0 0,-1 0 0,0 0-1,0 0 1,0 0 0,0 0-1,0 0 1,0 0 0,1 0 0,-1 0-1,0 0 1,0 0 0,0 0-1,0 0 1,0 0 0,0 1 0,0-1-1,0 0 1,0 0 0,1 0-1,-1 0 1,0 0 0,0 0 0,0 0-1,0 0 1,0 1 0,0-1-1,8 15 253,7 30-40,-12-32-153,-1-8-47,2 7-2,0 0 0,1-1 0,0 0 0,12 19 0,-16-28-21,0-1 0,0 1 0,0 0 0,1-1-1,-1 1 1,0-1 0,1 1 0,-1-1-1,1 0 1,0 1 0,0-1 0,-1 0 0,1 0-1,0 0 1,0-1 0,0 1 0,0 0 0,0-1-1,0 1 1,0-1 0,0 0 0,0 1-1,0-1 1,0 0 0,0 0 0,0-1 0,0 1-1,0 0 1,0-1 0,0 1 0,0-1-1,0 1 1,0-1 0,0 0 0,0 0 0,3-2-1,0-1-3,0 0 1,0 0-1,-1 0 0,1-1 0,-1 0 0,0 0 0,0 0 0,-1 0 0,0 0 0,0-1 0,0 0 0,0 0 0,1-7 0,1-1 116,-1 0 0,-1 0 0,4-29-1,-9 57-5,0 6 58,2 40-1,0-56-268,1 1 0,0 0 0,-1-1 1,1 1-1,1 0 0,-1-1 0,1 1 0,0-1 0,0 1 0,0-1 0,0 0 0,1 0 0,5 7 0,-6-9-76,0-1-1,0 1 1,0-1-1,0 0 1,0 1-1,0-1 1,0 0-1,0 0 1,1 0-1,-1 0 1,0-1-1,1 1 0,-1-1 1,0 1-1,1-1 1,-1 0-1,6 0 1,15-2-1954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1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12979,'35'-27'4985,"-47"53"-3417,6-3-424,6-1-335,6-1-225,14-9-360,9-2-136,7-6-328,1-7-184,1-2-481,-9-3-191,-5-3-496,-9 1-913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1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20 10194,'6'0'4841,"12"0"-1168,8-7-2017,10 1-431,6 1-233,5 3-536,-4 2-272,-11 9-728,-3 0-472,-24-1-785,-8 5-719</inkml:trace>
  <inkml:trace contextRef="#ctx0" brushRef="#br0" timeOffset="1">0 109 13443,'3'2'5009,"9"3"-3985,2-7-312,16 4-616,7 1-576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11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81 149 10234,'-75'10'4374,"75"-10"-4288,-1 0-1,1 0 1,0 0-1,0 0 0,-1 0 1,1 0-1,0 0 1,0 0-1,-1 0 0,1 0 1,0-1-1,0 1 0,0 0 1,-1 0-1,1 0 1,0 0-1,0 0 0,0-1 1,-1 1-1,1 0 1,0 0-1,0 0 0,0 0 1,0-1-1,0 1 0,0 0 1,-1 0-1,1-1 1,0 1-1,0 0 0,0 0 1,0-1-1,0 1 1,0 0-1,0 0 0,0 0 1,0-1-1,0 1 0,0 0 1,0 0-1,0-1 1,0 1-1,0 0 0,0 0 1,0-1-1,1 1 1,-1 0-1,0 0 0,0 0 1,0-1-1,0 1 0,0 0 1,1 0-1,-1 0 1,0-1-1,0 1 0,0 0 1,0 0-1,1 0 1,-1 0-1,14-22 1421,-6 11-458,-5 6-637,0-3 16,1 1 1,0 0-1,0 0 0,8-9 1,-12 16-405,1-1 1,-1 0-1,1 0 1,0 0-1,-1 1 1,1-1-1,0 1 1,0-1-1,-1 0 1,1 1-1,0-1 1,0 1-1,0-1 1,0 1-1,-1 0 1,1-1 0,0 1-1,0 0 1,0 0-1,0 0 1,0 0-1,0 0 1,0 0-1,0 0 1,0 0-1,0 0 1,0 0-1,0 0 1,0 0-1,0 1 1,0-1-1,0 0 1,-1 1-1,1-1 1,0 1-1,0-1 1,0 1 0,0-1-1,-1 1 1,1 0-1,0-1 1,-1 1-1,1 0 1,0-1-1,-1 1 1,1 1-1,34 50 110,-29-41-166,0-1 0,1 0 0,0 0 0,0-1 0,1 1 0,0-2 0,1 1 0,11 8 0,-19-17 33,-1 1 1,1-1-1,-1 1 0,1-1 1,0 1-1,-1-1 0,1 1 1,0-1-1,-1 0 0,1 1 0,0-1 1,0 0-1,-1 0 0,1 0 1,0 1-1,0-1 0,-1 0 0,1 0 1,0 0-1,0 0 0,-1 0 1,1 0-1,0-1 0,0 1 1,-1 0-1,1 0 0,0 0 0,1-1 1,-2 0 4,1 0-1,0 0 1,-1-1 0,1 1 0,-1 0 0,1 0 0,-1 0 0,1 0 0,-1-1 0,0 1-1,0 0 1,0 0 0,0-1 0,0 1 0,0-2 0,-9-53 262,8 53-242,-5-19 98,3 14-72,1 1 0,0-1 0,0 0 0,0 0 0,1 0 0,0-1 0,1 1 0,0 0 0,0 0 0,2-13 0,-1 20-92,-1 0 0,1 0-1,-1 1 1,1-1 0,-1 0-1,1 0 1,0 0 0,-1 1 0,1-1-1,0 0 1,0 1 0,-1-1 0,1 1-1,0-1 1,0 1 0,0-1 0,0 1-1,-1 0 1,1-1 0,0 1-1,0 0 1,0 0 0,0-1 0,0 1-1,0 0 1,0 0 0,0 0 0,2 1-1,30 6-2496,-25-5 1645,20 6-1718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1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212 214 8994,'96'32'4889,"-99"-43"-216,-2-7-3697,-2 0-216,-3-4-408,4-4-320,-4-2-848,-3-5-336,2 12-1585</inkml:trace>
  <inkml:trace contextRef="#ctx0" brushRef="#br0" timeOffset="1">1 4 11250,'9'0'4577,"14"-3"-2544,11 3-721,10 2-528,3 4-168,9 5-960,-1 2-496,5 5-1720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12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54 8666,'78'35'3693,"-78"-35"-3590,1 0 0,-1 0 0,0 0 1,1 0-1,-1 0 0,0 1 1,1-1-1,-1 0 0,1 0 0,-1 1 1,0-1-1,0 0 0,1 0 0,-1 1 1,0-1-1,1 0 0,-1 1 1,0-1-1,0 1 0,0-1 0,1 0 1,-1 1-1,0-1 0,0 1 0,0-1 1,0 0-1,0 1 0,0-1 1,0 1-1,0-1 0,0 1 0,0-1 1,0 0-1,0 1 0,0-1 0,0 1 1,0-1-1,0 0 0,-1 1 0,1-1 1,0 1-1,0-1 0,0 0 1,-1 1-1,1-1 0,0 0 0,0 1 1,-1-1-1,1 0 0,0 1 0,-1-1 1,1 0-1,0 0 0,-1 1 1,1-1-1,-20 13 823,19-12-573,-4 2-117,-1-1-1,1 0 1,-1 0-1,1 0 0,-1 0 1,0-1-1,1 0 0,-1 0 1,0 0-1,0-1 1,0 0-1,0 0 0,0-1 1,-10-1-1,12 1-179,1 0 0,0 0 1,0 0-1,0-1 0,0 1 0,0-1 1,0 1-1,0-1 0,1 0 0,-1 0 1,0 0-1,1-1 0,0 1 0,-1-1 1,1 1-1,0-1 0,0 0 0,1 1 0,-1-1 1,1 0-1,-1 0 0,1 0 0,0-1 1,0 1-1,0 0 0,0 0 0,0-5 1,1 6-42,0-1 0,0 1 0,1-1 0,-1 1 0,0-1 0,1 1 0,0 0 1,-1-1-1,1 1 0,0 0 0,0-1 0,0 1 0,1 0 0,-1 0 0,0 0 1,1 0-1,-1 0 0,1 0 0,0 1 0,0-1 0,-1 0 0,1 1 0,0-1 1,1 1-1,-1 0 0,0 0 0,0 0 0,0 0 0,1 0 0,-1 0 1,0 1-1,4-2 0,1 1-26,0-1 0,0 1 0,0 0 0,0 1 1,0 0-1,0 0 0,0 0 0,0 1 0,0 0 1,0 0-1,8 3 0,-6 0-256,0 0 1,-1 0-1,0 1 1,1 0-1,-2 1 0,1-1 1,-1 2-1,1-1 1,-2 1-1,13 14 0,0 10-1740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1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13091,'44'-9'4905,"94"-6"-3513,31 2 144,66 5 113,36 8-241,9-2-520,9 2-496,-32 2-520,-43 0-168,-61 2-464,-44 1-344,-68 0-768,-25-3-313,-42-2-255,-18-2-417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13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47 211 8442,'-5'9'884,"0"-1"0,0 1 0,-5 16 1,10-25-801,0 1 0,0 0 0,0 0 0,0 0 0,0 0 0,0-1 0,0 1 0,0 0 0,0 0 0,1 0 0,-1-1 0,0 1 0,1 0 0,-1 0 0,1-1 0,-1 1 0,1 0 1,-1-1-1,1 1 0,-1-1 0,1 1 0,-1 0 0,1-1 0,0 1 0,-1-1 0,1 0 0,0 1 0,0-1 0,-1 1 0,2-1 0,25 8 801,-23-7-737,4 0 79,-1 1 1,1-1 0,-1-1 0,1 1-1,0-1 1,-1-1 0,15-2 0,-20 3-206,0-1 1,0 1 0,0-1-1,0 1 1,0-1 0,0 0 0,0 0-1,-1 0 1,1 0 0,0 0-1,-1 0 1,1 0 0,-1-1-1,1 1 1,-1-1 0,0 1 0,1-1-1,-1 1 1,0-1 0,0 0-1,0 1 1,0-1 0,0 0 0,-1 0-1,1 0 1,0 0 0,-1 0-1,0 0 1,1 0 0,-1 0-1,0 0 1,0 0 0,0 0 0,-1-3-1,0-2 89,0 0 0,-1 0 1,0 1-1,0-1 0,-1 0 0,0 1 0,0-1 0,0 1 0,-1 0 0,0 0 0,0 0 0,-1 1 0,1 0 1,-7-6-1,-9-7 841,0 2 0,-33-21 1,39 28-646,12 8-260,0 0-1,0 0 1,1-1 0,-1 1 0,0-1 0,0 0 0,1 1 0,-1-1 0,-2-4 0,4 6-44,0-1 0,0 0 0,0 0 0,0 1 0,0-1 0,0 0 0,0 0 0,0 1 0,0-1 0,0 0 0,1 0 0,-1 1-1,0-1 1,0 0 0,1 0 0,-1 1 0,1-1 0,-1 0 0,0 1 0,1-1 0,-1 1 0,1-1 0,-1 1 0,1-1 0,0 1 0,-1-1 0,1 1 0,0-1 0,-1 1 0,1-1 0,0 1 0,-1 0 0,1 0 0,0-1 0,1 1 0,7-4-374,0 1 1,0 0 0,1 0 0,-1 1-1,1 0 1,0 1 0,0 0-1,17 0 1,15 4-1709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27.800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49 77 11386,'-18'4'4313,"-12"-1"-3104,30 3-737,61-2 264,24-4 96,43-2 80,22-11-72,35-3-391,0 3-225,7-7-152,-13 7-144,-28 3-281,-11 4-39,-49 12-416,-15 1-224,-38 4-2377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1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32 151 9930,'-17'18'1489,"3"-5"1800,24-36-443,-3 5-2103,0 1 0,-2-1 0,0 0 0,4-36 1,-8 48-573,1 2 705,0 12-476,3 25-317,-4-20-33,0-9-89,0 1 0,0-1 0,1 0 0,-1 1 0,1-1 0,0 0 0,0 0 0,0 0 0,1 0 0,0 0 0,5 5 0,-7-7 19,0-1 0,0 0 0,0 0 0,1 0 0,-1 0 0,0 0 0,1-1 0,-1 1 0,0 0 0,1-1 0,-1 1 0,1-1 0,-1 1 0,1-1 0,0 0 0,-1 1 0,1-1 0,-1 0 0,1 0 0,0 0 0,-1 0 0,1-1 0,-1 1 0,1 0 0,-1-1 0,1 1 0,-1-1 0,1 1 0,-1-1 0,1 0 0,-1 0 0,1 1 0,-1-1 0,0 0 0,0 0 0,0 0 0,2-2 0,1-1 25,-1-1 1,1 1-1,-1-1 0,0 0 0,0 0 1,0 0-1,-1-1 0,0 1 1,0 0-1,1-8 0,14-27 301,-17 39-302,0 1 0,0 0 0,0 0 0,0-1 0,0 1 0,0 0 0,0 0 0,1-1 0,-1 1 0,0 0 0,0 0 0,0-1 0,0 1 0,1 0 0,-1 0 0,0 0-1,0 0 1,1-1 0,-1 1 0,0 0 0,0 0 0,1 0 0,-1 0 0,0 0 0,1 0 0,-1 0 0,0-1 0,0 1 0,1 0 0,-1 0 0,0 0 0,1 0 0,-1 0 0,0 0 0,0 1 0,1-1 0,0 0 0,7 12 31,5 28-149,-10-28 53,-2-10 48,2 9-59,0-1 0,1-1-1,0 1 1,0-1 0,1 1 0,1-1 0,-1 0-1,2-1 1,6 9 0,-12-17 88,0 1-1,0 0 1,0-1 0,0 1-1,-1-1 1,1 1 0,0-1-1,0 0 1,0 1 0,0-1 0,0 0-1,0 0 1,0 0 0,0 1-1,0-1 1,0 0 0,0 0-1,0-1 1,0 1 0,0 0 0,0 0-1,0 0 1,0-1 0,0 1-1,0 0 1,0-1 0,0 1-1,0-1 1,0 1 0,-1-1-1,1 0 1,0 1 0,0-1 0,-1 0-1,2-1 1,25-33 717,-21 25-555,19-27 441,-11 14 98,2 0 0,22-25 0,-37 47-679,0 0 0,-1 0-1,1 0 1,-1 1 0,1-1-1,0 0 1,0 0 0,-1 1 0,1-1-1,0 0 1,0 1 0,0-1-1,0 1 1,0-1 0,0 1-1,0-1 1,0 1 0,0 0 0,0-1-1,0 1 1,0 0 0,0 0-1,0 0 1,0 0 0,0 0 0,0 0-1,0 0 1,0 0 0,0 0-1,0 1 1,0-1 0,0 0 0,0 1-1,0-1 1,0 1 0,0-1-1,0 1 1,0-1 0,0 1 0,-1-1-1,1 1 1,0 0 0,0 0-1,-1-1 1,1 1 0,0 0-1,-1 0 1,1 0 0,0 2 0,3 5 73,0 0 0,0 1 0,-1 0 0,3 15 0,-3-13-69,1 4-492,2 0 0,-1 0 0,2-1 0,0 0-1,1 0 1,0-1 0,1 0 0,15 18 0,-1-8-2325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1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13875,'8'-3'5521,"15"-3"-3280,6 1-1305,15 2-528,0 1-288,5 2-1368,3 3-673</inkml:trace>
  <inkml:trace contextRef="#ctx0" brushRef="#br0" timeOffset="1">459 140 10746,'0'0'7194,"0"-1"-6290,0-1-304,0-1-184,1-18-512,40-44-264,-49 40-768,0 3-360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1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75 11610,'-5'-8'4665,"10"-41"-2824,26 39-121,11 7-287,-1 2-313,-2-3-624,0 6-336,-9-2-1048,-4 5-529</inkml:trace>
  <inkml:trace contextRef="#ctx0" brushRef="#br0" timeOffset="1">0 156 14667,'18'0'5329,"8"-3"-4256,8 3-353,0-3-296,-1 0-192,9 3-960,-3 0-433,10 1-887,-4 2-2337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1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203 115 9578,'0'2'472,"0"0"0,0 0 0,0 0 0,-1 0 1,1 1-1,-1-1 0,1 0 0,-1 0 0,0-1 0,0 1 0,0 0 0,0 0 0,0 0 1,0 0-1,-1-1 0,1 1 0,-2 1 0,-1 0-81,1 0 1,-1-1 0,0 1-1,1-1 1,-1 0-1,0 0 1,-8 2-1,0 0-7,1-1 0,-1-1-1,0 0 1,0-1 0,-13 0-1,22 0-327,0-1 0,1 0 0,-1 0 0,0-1 0,1 1 0,-1-1 0,1 1 0,-1-1 0,0 0 0,1 0 0,0 0 0,-1 0 0,1 0 0,-1 0 0,1-1 0,0 1 0,0-1 0,0 0 0,0 1 0,0-1 0,0 0 0,1 0 0,-1 0 0,1-1 0,-1 1 0,1 0 0,0-1 0,-2-2 0,3 2-51,-1 0-1,1 0 1,-1 0-1,1 0 1,0 0-1,0 0 1,1 0-1,-1 0 1,0 0-1,1 0 1,0 0-1,0 0 1,0 0-1,0 0 1,0 0-1,0 1 1,1-1-1,0 1 1,-1-1-1,1 1 1,0-1-1,0 1 1,0 0-1,3-2 1,-2 1-141,0 0 0,0 1-1,1 0 1,-1 0 0,0 0 0,1 0 0,-1 0 0,1 1 0,0 0 0,-1 0 0,1 0 0,0 0 0,0 0 0,0 1-1,0-1 1,0 1 0,-1 0 0,1 0 0,0 1 0,0-1 0,0 1 0,0 0 0,0 0 0,-1 0 0,1 1-1,0-1 1,4 3 0,8 6-1191,0 0 0,-1 1-1,0 1 1,21 20-1,1 0-331,-28-26 1590,-8-5 163,0 0 1,1 0-1,-1 0 1,1 0-1,-1 0 1,0 0-1,0 0 1,0 0-1,0 1 1,0-1-1,0 0 1,2 3-1,-3-4-15,-1 1-1,1-1 1,0 0-1,0 0 1,0 0 0,0 1-1,0-1 1,0 0-1,-1 0 1,1 0 0,0 0-1,0 1 1,0-1-1,-1 0 1,1 0 0,0 0-1,0 0 1,0 0-1,-1 0 1,1 1 0,0-1-1,0 0 1,-1 0-1,1 0 1,0 0-1,0 0 1,-1 0 0,1 0-1,0 0 1,0 0-1,0 0 1,-1 0 0,1 0-1,0 0 1,0 0-1,-1-1 1,1 1 0,0 0-1,0 0 1,-1 0-1,1 0 1,0 0 0,0-1-1,-16-3 1788,13 2-1688,0 0 0,0 0 1,0 0-1,1 0 0,-1 0 1,1 0-1,-1-1 0,1 1 0,0-1 1,0 0-1,0 0 0,0 0 1,1 0-1,-1 0 0,1 0 0,0 0 1,0 0-1,0 0 0,0-1 1,0 1-1,1 0 0,-1-1 1,1 1-1,0-1 0,0 1 0,0 0 1,1-1-1,1-5 0,-1 3-101,0 1 0,0 0-1,1 0 1,0-1 0,0 1 0,0 0-1,1 1 1,-1-1 0,1 0-1,0 1 1,1 0 0,-1-1 0,1 1-1,0 0 1,0 1 0,0-1-1,0 1 1,5-3 0,-3 3-61,0 1 0,-1 1 0,1-1 0,0 1 1,0 0-1,0 0 0,0 0 0,0 1 0,0 0 0,0 0 0,0 1 1,10 1-1,-14-1-28,0-1 1,1 0 0,-1 1-1,0 0 1,1 0-1,-1-1 1,0 1 0,0 0-1,0 1 1,0-1 0,0 0-1,0 1 1,0-1 0,0 1-1,-1-1 1,1 1-1,0 0 1,-1 0 0,1 0-1,-1 0 1,0 0 0,0 0-1,0 0 1,0 0 0,0 1-1,0-1 1,-1 0-1,1 1 1,-1-1 0,1 0-1,-1 1 1,0-1 0,0 0-1,0 5 1,-1-3-49,0 0 0,0 0 0,-1-1 1,1 1-1,-1-1 0,0 1 0,0-1 0,0 1 1,0-1-1,-1 0 0,1 0 0,-1 0 0,0-1 1,-4 5-1,-48 31-284,50-35 365,-3 1 96,7-6 51,15-10 8,-10 11-252,1-1 0,-1 1 0,1 0 0,-1 0 0,1 1 0,0-1 1,-1 1-1,1 0 0,0 0 0,4 1 0,51 11-1791,-43-8 1227,33 7-1384,4 0-326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1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13675,'39'-104'5353,"-39"112"-3481,1 8-39,4 10-441,3 7-320,9 3-656,-3-4-376,3-6-904,-6-1-600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1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44 12435,'-5'-44'4833,"5"62"-3337,-2 7-88,1-4-327,-3 5-233,3 1-472,1 1-160,8 3-192,0-8 0,10-14-200,5-10-112,4-11-344,2-1-281,-3-1-359,-6 1-192,-9 3-2489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1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77 105 12355,'-76'-101'4761,"90"101"-3441,7 0-200,7 0-344,6 0-192,0-2-496,-4 2-384,-11 0-840,-8-1-392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1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10418,'2'2'4953,"9"-2"-1392,2-2-1881,12 1-527,7-9-233,7 7-408,2-2-376,-10-2-1312,0 7-785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2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98 13947,'-13'-97'6953,"13"98"-6272,1-1-265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2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10682,'-15'37'3073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4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42 13515,'-17'-2'7294,"15"2"-7163,-1 0 1,1 0-1,0-1 1,0 1-1,-1 0 1,1 1-1,0-1 1,0 0-1,-1 1 1,1-1-1,0 1 0,0 0 1,0 0-1,-2 1 1,-14 7 139,1 1 0,0 0 1,1 2-1,0 0 0,1 0 0,1 2 1,0-1-1,0 2 0,-21 31 0,31-40-233,0 0 0,0 0 0,1 0-1,0 0 1,0 1 0,-3 11 0,5-16-36,0 1 0,1 0 1,-1 0-1,1-1 0,0 1 1,0 0-1,0 0 0,0 0 1,0 0-1,1 0 0,-1-1 1,1 1-1,0 0 0,0 0 1,0-1-1,0 1 0,0-1 0,1 1 1,2 4-1,1-3-16,0 1 0,0-1-1,1 1 1,-1-1 0,1-1 0,0 1-1,0-1 1,0 0 0,0 0 0,0-1-1,1 0 1,-1 0 0,1 0 0,0-1-1,-1 0 1,1-1 0,0 1 0,0-1-1,0 0 1,-1-1 0,9-1 0,-4 1-43,0-1 1,0 0-1,-1-1 1,1 0 0,-1-1-1,0 0 1,0-1-1,0 0 1,0 0-1,-1-1 1,0 0 0,12-12-1,37-44 163,-3-4 0,47-72 0,-97 131-53,11-13 901,-16 20-928,1-1 0,-1 1 0,1 0 0,-1 0 0,1 0 0,-1 0 1,0 0-1,1 0 0,-1 0 0,1 0 0,-1 0 0,1 0 0,-1 0 0,0 0 0,1 0 0,-1 0 0,1 0 0,-1 1 0,0-1 0,1 0 0,-1 0 0,1 0 0,-1 1 0,0-1 0,1 0 0,-1 0 0,0 1 0,1-1 0,-1 0 0,0 1 0,0-1 0,1 0 0,-1 1 0,0-1 0,0 1 0,0-1 0,1 0 0,-1 1 1,0-1-1,0 1 0,0-1 0,0 1 0,0-1 0,0 0 0,0 1 0,0-1 0,0 1 0,0 0 0,9 35 569,5 50 0,5 17-1410,-16-90 561,1 2-905,1 0 0,9 22 0,0-9-1782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1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44 110 12091,'-34'-84'4206,"28"75"-1819,3 16-1438,3 14-215,0-15-619,1 1 1,0 0-1,0-1 0,0 1 1,1-1-1,0 0 0,1 0 0,-1 1 1,1-1-1,7 10 0,-9-14-114,0-1-1,1 1 1,-1-1-1,1 0 0,-1 1 1,1-1-1,-1 0 1,1 0-1,0 0 0,0 0 1,0 0-1,-1 0 1,1-1-1,0 1 0,0 0 1,2-1-1,-1 0-4,0 0-1,0 0 1,-1 0-1,1 0 1,0-1-1,0 0 1,-1 1-1,1-1 1,0 0 0,-1 0-1,1-1 1,-1 1-1,0 0 1,5-4-1,35-34-30,-36 32 40,1 0 0,0 1 0,0-1 0,16-10 0,-22 17-7,0 0 0,-1-1 1,1 1-1,0-1 1,0 1-1,0 0 0,-1 0 1,1-1-1,0 1 1,0 0-1,0 0 0,0 0 1,-1 0-1,1 0 1,0 0-1,0 0 0,0 0 1,0 0-1,0 0 1,-1 1-1,1-1 0,0 0 1,0 1-1,0-1 1,-1 0-1,1 1 0,0-1 1,-1 1-1,1-1 1,0 1-1,-1-1 0,1 1 1,0 1-1,18 32-39,-18-31 49,0 0 0,0 0 0,1 0 0,-1 0 0,1 0 0,-1 0 0,1-1 0,0 1 0,0 0 0,0-1 0,0 1 0,1-1 0,-1 0 0,1 0 0,-1 0 0,6 3 0,-4-5 19,0 0 1,0 0 0,0-1-1,-1 1 1,1-1-1,0 0 1,0 0 0,-1 0-1,1-1 1,-1 1 0,1-1-1,-1 0 1,0 0 0,0 0-1,1 0 1,3-5-1,6-4 107,0-1-1,13-15 0,-2-4 99,-7 10-85,-11 17-546,-11 47-1781,9-12 414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20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12291,'33'33'4285,"-33"-33"-4170,1 1 1,-1-1 0,0 0-1,1 0 1,-1 1 0,1-1-1,-1 0 1,0 0 0,1 0-1,-1 0 1,1 0 0,-1 1 0,0-1-1,1 0 1,-1 0 0,1 0-1,-1 0 1,1 0 0,-1 0-1,0 0 1,1 0 0,-1-1 0,1 1-1,-1 0 1,0 0 0,1 0-1,-1 0 1,1-1 0,-1 1-1,0 0 1,1 0 0,-1 0-1,0-1 1,1 0 0,10-11 457,-9 10-154,13-18 491,-1 0-1,17-32 1,-18 29-257,27-36 0,-40 58-627,1 1-1,-1-1 0,0 1 1,1-1-1,-1 1 1,0 0-1,1-1 1,-1 1-1,1-1 1,-1 1-1,0 0 0,1-1 1,-1 1-1,1 0 1,-1 0-1,1-1 1,-1 1-1,1 0 1,0 0-1,-1 0 0,1 0 1,-1 0-1,1-1 1,-1 1-1,1 0 1,-1 0-1,1 0 0,1 1 1,8 13 358,1 37-179,-8-37-156,25 93-815,-23-95-328,0-1 0,0 0 0,13 21 0,-9-19-1516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2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13779,'8'0'5625,"8"0"-3688,14-3-777,9 1-264,4 4-632,1-2-432,-1 5-1336,-1 0-545</inkml:trace>
  <inkml:trace contextRef="#ctx0" brushRef="#br0" timeOffset="1">467 204 12915,'36'8'5633,"-47"-22"-2520,1-12-1329,4-5-408,2-8-335,8 0-545,2 8-320,7 10-1217,2 11-751,6 15-4569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2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13 181 11586,'-5'0'9523,"4"0"-8195,-1-2-424,0 1-296,-1-30-480,6-42-296,2 43-912,-6 4-384,-3 8-889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2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61 14427,'-40'-20'5833,"48"14"-3536,6-2-417,14 0-423,3-4-225,0 9-512,-3 0-328,-2 4-688,-5 3-384,-7 2-1089,1-3-695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2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12603,'71'24'4673,"-55"-63"-3481,2 0 168,0 1 73,3 8-121,-4 17-264,-6 3-256,-8 16-352,-3 9-32,-1 8-200,-1 12-48,4 6-384,7-2-360,9-3-760,7-7-456,4-9-473,-10-9-1440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2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12435,'13'0'4465,"23"-4"-3713,8 4-448,11 4-616,10-4-488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2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280 170 12427,'28'-39'3929,"-25"36"-2905,-3 4-89,-15 23 445,7-12-1189,-1 0 1,-1 0-1,0-1 1,0 0-1,-1-1 1,-1-1-1,0 1 0,-18 10 1,21-15-187,1 0 1,-1-1-1,0 0 0,0-1 1,0 1-1,-1-2 0,1 1 1,-1-1-1,1-1 0,-1 0 1,0 0-1,1-1 0,-1 0 1,-11-2-1,19 2-4,0-1 0,0 1 0,0 0 0,1-1 0,-1 1 0,0-1 0,0 0 0,0 0 0,1 1 0,-1-1 0,0 0 0,1-1 0,-1 1 0,1 0 0,-2-2 0,2 2-7,1 1-1,-1-1 0,1 0 1,0 0-1,0 0 1,-1 0-1,1 0 0,0 1 1,0-1-1,0 0 0,0 0 1,0 0-1,0 0 1,0 0-1,0 0 0,0 0 1,0 1-1,0-1 1,1 0-1,-1 0 0,0 0 1,2-1-1,2-5-90,1 0 1,0 0-1,0 1 0,1 0 1,10-9-1,-1-1-162,-9 9 235,0 0 0,-1-1 1,0 0-1,0 0 0,-1 0 0,0 0 0,0-1 0,-1 0 1,0 1-1,-1-1 0,0 0 0,0 0 0,-1-1 0,0-11 1,-1 18 70,0 1 1,-1 0-1,0-1 1,1 1 0,-1 0-1,0 0 1,0 0-1,0 0 1,0 0-1,0 0 1,-1 0 0,1 0-1,-1 0 1,1 0-1,-1 1 1,0-1-1,1 1 1,-1-1 0,0 1-1,-3-2 1,2 1 98,-2 0 1,1 1 0,0-1-1,0 1 1,0-1 0,-1 1-1,1 0 1,0 1 0,-10-1 0,14 1-134,0 0 1,-1 0 0,1 0 0,0 0 0,-1 0 0,1 0 0,-1 0 0,1 0-1,0 0 1,-1 0 0,1 0 0,0 1 0,-1-1 0,1 0 0,0 0 0,-1 0 0,1 1-1,0-1 1,-1 0 0,1 0 0,0 0 0,0 1 0,-1-1 0,1 0 0,0 1 0,0-1-1,0 0 1,-1 1 0,1-1 0,0 0 0,0 1 0,0-1 0,0 0 0,0 1-1,-1-1 1,1 0 0,0 1 0,5 19 268,17 17-55,-21-36-210,58 80 467,98 106-1,-148-177-417,0-1 0,0 0 0,1 0 0,0-1 0,1-1 1,22 13-1,-33-20-95,0 0 0,-1-1 0,1 1 0,0-1 0,-1 1 0,1-1 0,0 1 0,0-1 0,-1 1 0,1-1 0,0 1 0,0-1 0,0 1 0,0-1 0,0 1 0,0-1 0,0 1 0,0-1 0,0 1 0,0-1 0,0 1 0,0-1 0,0 1 0,0-1 0,1 1 0,-1-1 0,0 1 0,0-1-1,1 1 1,-1-1 0,0 1 0,0-1 0,1 1 0,-1 0 0,0-1 0,1 1 0,-1 0 0,1-1 0,-1 1 0,1 0 0,-1-1 0,0 1 0,1 0 0,-1 0 0,1-1 0,-1 1 0,1 0 0,-1 0 0,1 0 0,0 0 0,-1 0 0,1 0 0,-1 0 0,1 0 0,-1 0 0,1 0 0,-1 0 0,1 0 0,-1 0 0,1 0 0,-1 1 0,1-1 0,0 0 0,-14-10-1586,0 2-400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2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2 245 11666,'-1'3'4368,"9"2"-2618,105 32-57,-107-35-1637,0-1 0,0 0-1,0-1 1,0 1 0,0-1-1,0-1 1,0 1-1,0-1 1,0 0 0,8-2-1,-11 2-49,-1 0 0,1 1 0,-1-1 0,1 0 0,-1 0 0,0-1 0,0 1 0,1 0 0,-1-1 0,0 1 0,0-1-1,0 0 1,0 0 0,-1 0 0,1 0 0,-1 0 0,1 0 0,-1 0 0,1 0 0,-1-1 0,0 1 0,1-4 0,-2 3-15,0 1 0,0-1 1,0 1-1,0-1 1,-1 0-1,1 1 1,-1-1-1,1 1 0,-1-1 1,0 1-1,0 0 1,0-1-1,-1 1 1,1 0-1,0 0 0,-1 0 1,1 0-1,-1 0 1,0 0-1,-3-3 0,-6-4 77,0-1 0,-18-10-1,15 11 116,-9-8 135,-3 0 867,-33-30 1,57 46-1124,1 0 1,0 0-1,0-1 1,0 1 0,0 0-1,-1 0 1,1-1-1,1 1 1,-1-1-1,0 1 1,0-1 0,1 1-1,-1-1 1,0 1-1,1-1 1,0 0 0,-1 1-1,1-1 1,0-3-1,0 4-36,1 0 0,-1-1-1,1 1 1,-1 0 0,1 0-1,0 0 1,-1-1-1,1 1 1,0 0 0,0 0-1,0 0 1,0 0 0,0 0-1,0 1 1,0-1 0,0 0-1,0 0 1,0 1 0,2-1-1,3-2-108,1 0 0,-1 1-1,1 0 1,0 1 0,-1-1-1,1 1 1,0 1 0,7-1-1,33 8-1232,-2 10-826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3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11082,'-5'0'673,"0"1"0,0-1 0,0 1 0,1 0 0,-1 1 0,0-1-1,1 1 1,-1 0 0,1 0 0,0 0 0,-1 1 0,-4 3 0,-5 5-186,-26 27 1,11-10 246,4-7-443,9-8-30,0 0 1,-15 18-1,28-28-218,0 1 0,1-1 0,-1 1-1,1-1 1,-1 1 0,1 0 0,0 0-1,1 0 1,-1 0 0,1 1 0,-1-1-1,1 0 1,1 0 0,-1 1 0,0 6-1,1-9-37,0 0-1,1 0 1,-1 0-1,1 0 1,-1-1-1,1 1 1,0 0-1,-1 0 1,1 0-1,0-1 1,0 1-1,0 0 1,0-1-1,1 1 1,-1-1-1,0 1 0,1-1 1,-1 0-1,4 3 1,-1-2 0,1 0 0,-1 1 1,0-2-1,1 1 0,0 0 0,-1-1 0,1 0 0,5 1 1,1-1 9,0 0 1,1-1-1,-1 0 1,1-1 0,-1 0-1,16-4 1,-16 1-4,0-1 1,0 0-1,0-1 0,0 0 1,-1-1-1,0 0 1,0-1-1,-1 0 1,0 0-1,0-1 1,-1 0-1,0-1 1,-1 0-1,10-16 0,-11 0 573,-9 20 42,-8 14 100,6 0-600,0 0-1,0 0 0,1 1 0,0-1 0,0 1 1,1 0-1,0 0 0,-2 14 0,3-19-221,1 1 1,0-1-1,1 1 0,-1 0 0,1-1 1,0 1-1,0 0 0,1-1 1,-1 1-1,1 0 0,0-1 0,0 1 1,0-1-1,1 0 0,0 1 1,0-1-1,0 0 0,0 0 0,4 6 1,7 1-1788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4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13755,'4'-5'5825,"11"-11"-2688,16 3-2065,14-7-720,11 6-48,12 7-1016,-3 4-880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108 210 10434,'-86'-27'3701,"69"26"-2013,13 8-511,4-7-1098,0 1 0,0-1 1,0 1-1,0-1 0,0 1 0,0-1 0,0 0 1,0 1-1,1-1 0,-1 1 0,0-1 0,0 1 1,0-1-1,1 0 0,-1 1 0,0-1 1,1 0-1,-1 1 0,0-1 0,1 0 0,-1 1 1,0-1-1,1 0 0,-1 0 0,1 0 0,-1 1 1,0-1-1,1 0 0,-1 0 0,1 0 0,-1 0 1,1 0-1,-1 0 0,1 0 0,4-2 130,0 0 0,0 0 0,0-1 0,-1 0 0,1 0 0,-1 0 0,0 0 0,0-1 0,0 1 0,0-1 0,-1 0 0,0-1 0,0 1 0,0 0 0,0-1 0,4-9 0,-2-4 264,-4 14-336,0 0 0,0 0 0,0 0 0,1 0-1,-1 0 1,1 1 0,0-1 0,0 0 0,3-3 0,-4 7-113,1 0 0,-1-1 0,0 2 0,1-1 0,-1 0 1,1 0-1,-1 0 0,0 0 0,1 1 0,-1-1 0,0 1 0,1-1 1,-1 1-1,0 0 0,0-1 0,0 1 0,2 1 0,22 18 81,-15-12-32,19 12-3,1-2 0,55 26 1,-85-44-69,1 1 1,0-1-1,0 1 1,0-1 0,-1 0-1,1 1 1,0-1 0,0 0-1,0 0 1,0 1 0,0-1-1,0 0 1,0 0-1,0 0 1,-1 0 0,1 0-1,0 0 1,0 0 0,0-1-1,0 1 1,0 0 0,0 0-1,1-1 1,-2 0 2,1 0-1,-1 1 1,1-1 0,-1 0 0,1 0 0,-1 0-1,0 1 1,0-1 0,1 0 0,-1 0 0,0 0-1,0 0 1,0 0 0,0 0 0,0 0 0,0 1-1,0-1 1,0 0 0,0-1 0,-2-9 56,-1 0-1,0 0 1,-5-12 0,2 7 43,4 10-68,1-1 0,0 0 0,0 0-1,0 0 1,1-14 0,0 18-475,0 0 1,1 0 0,0 0-1,0 0 1,-1 0 0,2 0-1,-1 1 1,0-1 0,3-5-1,5-3-5100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32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 12827,'-3'-2'7217,"2"2"-5936,-1 2-225,-3 25-440,5 43-256,10-46-848,0-6-600,3-5-1977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34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12155,'1'3'688,"0"0"0,0-1 1,0 1-1,0 0 1,-1 0-1,1 0 0,-1 0 1,0 0-1,0 0 0,0 0 1,0 3-1,-12 36 1734,5-26-2138,-2-1 0,-16 24 0,14-21-114,3-6-69,0 0 1,-1-1-1,0 1 0,-1-2 0,-13 13 1,36-31 5,1 0 1,0 0 0,0 1 0,1 1 0,22-7-1,-25 9-156,1 1 0,0 0 0,-1 1 0,1 0 0,0 1 0,0 1 0,0 0 0,15 2 0,-25-1-221,-1-1 95,-1 1 0,0-1-1,0 0 1,1 1 0,-1-1-1,0 0 1,0 0 0,1 0 0,-1 0-1,0 0 1,0 0 0,1 0-1,-1-1 1,0 1 0,0 0 0,1-1-1,-1 1 1,0-1 0,2 0-1,1-7-1500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4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1 697 12771,'5'-46'6966,"17"-16"-5963,-6 21-78,80-197 1195,-4 11-54,-83 195-1684,-8 27-283,0 0 1,0 0 0,1 0 0,-1 0 0,1 0-1,0 0 1,5-7 0,-7 12-92,0 0 0,0-1 0,1 1 0,-1 0 0,0 0 0,0 0 0,0-1 0,0 1 0,1 0 0,-1 0 0,0 0 0,0 0 0,1-1 0,-1 1 0,0 0 0,0 0 0,1 0 0,-1 0 0,0 0 0,0 0 0,1 0 0,-1 0 0,0 0 0,0 0 0,1 0 0,-1 0 0,0 0 0,0 0 0,1 0 0,-1 0 0,0 0 0,1 0 0,-1 0 0,0 0 0,0 0 0,1 0 0,-1 0 0,0 0 0,0 1 0,0-1 0,1 0 0,-1 0 0,0 0 0,0 0 0,0 1 0,1-1 0,-1 0 0,6 8 57,0 0 0,0 0 0,-1 1-1,0-1 1,0 1 0,3 10 0,-2-6-31,54 115 32,123 236-4790,-130-278 1859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4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 17892,'-11'-5'6881,"-5"0"-5480,24 0-65,34 4-456,18 1-552,23 0-848,15 1-496,25 4-1393,-3-3-1031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42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41 338 14035,'-3'106'5873,"11"-106"-3360,0-16-313,-6-19-647,-7-13-465,-3-17-768,-5-4-440,-2-10-856,7 6-657,1 14-1247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4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96 113 12971,'-17'-23'1943,"14"18"-1485,0 0 1,0 0-1,0 1 1,-1 0 0,0-1-1,0 1 1,0 1-1,0-1 1,-1 1 0,1-1-1,-1 1 1,0 0-1,-8-3 1,12 6-347,0 0 1,1 0-1,-1-1 1,0 1-1,0 0 1,1 0-1,-1-1 0,0 1 1,0-1-1,1 1 1,-1 0-1,1-1 1,-1 1-1,0-1 0,1 0 1,-1 1-1,1-1 1,-1 1-1,1-1 1,0 0-1,-1 1 0,1-1 1,-1-1-1,1 1-36,1 1 1,-1-1-1,1 1 0,-1-1 0,1 1 0,-1-1 0,1 1 1,-1-1-1,1 1 0,-1-1 0,1 1 0,0 0 0,-1-1 1,1 1-1,0 0 0,-1-1 0,1 1 0,0 0 0,1 0 1,44-8 1009,-45 8-1077,19-2 86,0 1-1,0 1 1,0 1-1,1 0 1,-1 2-1,0 0 1,23 8-1,-38-9-90,0-1-1,0 2 0,0-1 0,0 0 0,0 1 0,0 0 0,0 0 1,-1 1-1,0-1 0,0 1 0,0 0 0,0 0 0,4 7 0,-5-7 0,-2 0 0,1 0-1,0 0 1,-1 0 0,0 0-1,0 1 1,0-1 0,-1 0-1,1 1 1,-1-1 0,0 1-1,0-1 1,-1 0 0,1 1-1,-1-1 1,0 0 0,0 1-1,0-1 1,-3 6 0,-1 0 0,1-1 1,-1 0-1,-1-1 1,0 1-1,0-1 1,0 0-1,-1-1 1,0 1-1,-1-1 1,0-1-1,0 1 1,0-1-1,-17 9 1,-7 1-144,-1 0 1,-49 15-1,79-30-122,-1 1 0,1-1 0,0 0 0,-1 0 0,1-1 0,-1 1 0,0-1 0,-3 1 0,13-5-2174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43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16299,'0'11'6474,"5"18"-4402,-5 23-255,1 18-657,3 12-512,1-6-432,-2 5-224,-2-16-536,9-14-376,3-14-1353,5-26-631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4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15619,'-3'0'5898,"1"6"-4154,10 9-368,12 8-304,9 9-263,15 9-689,-7-2-360,9 3-905,2-5-495,3-9-961,-6-5-1471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4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7 327 12307,'-6'1'8353,"7"-14"-2735,9-22-4370,65-50-584,-33 43-216,-5 8-256,1 0-200,-11 11-568,-6 0-528,4 4-1369,1-1-599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4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51 219 14339,'-51'80'5913,"56"-96"-3560,0-23-1593,8-7-232,-10-11-632,0 1-312,1 10-976,-4 7-657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47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61 563 15363,'-10'40'6850,"0"-79"-3410,0-29-1727,-3-10-121,4-25-992,0-2-456,9 15-1160,0 9-648,10 42 1144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4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73 350 15003,'-47'40'6402,"38"-64"-3402,2-23-1848,-3-15-127,10-8-889,0-3-608,0 11-1201,2 10-703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4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17980,'0'-4'6673,"2"-2"-5032,24 3-233,23 3-256,11 3-336,13 13-632,-3 0-96,-21 4-80,-17 4-16,-40 4-128,-23 6 0,-29 2-176,-10-7-192,8-5-296,12-7-296,29-4-577,18-2-375,29-3-1049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2:4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16051,'-25'3'6522,"-30"20"-4426,-8 21-111,-6 29-745,-1 8-296,30-1-272,24-10-192,40-21-224,23-10-128,39-23-104,13-9 73,14-22-97,-1-11-121,-36-8-799,-19-4-696,-34 12-1833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6:5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51 16628,'-44'-39'6337,"41"42"-4673,0-1 1145,3-4-2785,0 0-120,0 1-864,8-4-689,8-2-3016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6:5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14971,'-66'17'5817,"61"-17"-4160,8 1-241,-1-2-392,-2-1-103,0 0-817,0 1-497,3-1-623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78 8042,'28'-21'4415,"-22"17"-3954,-1 1-1,0-1 1,0 0 0,0 0-1,-1-1 1,0 1 0,0-1-1,0 0 1,4-6 0,-8 11-415,0 0 1,0 0 0,0 0 0,0 0 0,0-1 0,1 1-1,-1 0 1,0 0 0,0 0 0,0 0 0,0-1 0,0 1-1,0 0 1,0 0 0,0 0 0,0-1 0,0 1-1,0 0 1,0 0 0,0 0 0,0 0 0,0-1 0,0 1-1,0 0 1,0 0 0,0 0 0,0-1 0,0 1 0,0 0-1,-1 0 1,1 0 0,0 0 0,0-1 0,0 1 0,0 0-1,0 0 1,0 0 0,-1 0 0,1 0 0,0 0-1,0-1 1,0 1 0,0 0 0,0 0 0,-1 0 0,1 0-1,0 0 1,0 0 0,-13 1 1479,-6 4-902,1 1-1,1 1 0,-1 1 1,1 0-1,-30 20 0,26-14-488,2 1 0,-1 1 0,2 1 0,0 0 0,2 1 0,0 1 0,-16 25 0,28-39-133,1 1 0,-1 0 0,1 0 0,1 0 0,-1 0 0,1 0 0,0 1 0,1-1 0,-2 14 0,2-18-32,2 0 1,-1 0-1,0 0 1,0 0-1,1 0 1,-1 0-1,1 1 1,-1-1-1,1 0 1,0 0-1,0-1 1,0 1-1,0 0 1,0 0-1,1 0 1,-1-1-1,0 1 1,1 0-1,-1-1 1,1 1-1,0-1 1,-1 0 0,1 0-1,0 0 1,0 0-1,0 0 1,0 0-1,0 0 1,0 0-1,0-1 1,0 1-1,0-1 1,3 1-1,6 1-97,1-1 1,-1 0-1,1 0 0,-1-2 0,1 1 0,-1-1 0,1-1 1,-1 0-1,1-1 0,-1 0 0,0 0 0,0-1 0,-1-1 0,1 0 1,11-7-1,13-11-9,-2-1 1,58-53-1,-57 46 224,-34 31-82,0 0 0,0 1 0,0-1 0,0 0 0,0 0 0,0 0 0,0 1 0,0-1 0,0 0 1,1 0-1,-1 0 0,0 1 0,0-1 0,0 0 0,0 0 0,0 0 0,0 0 0,0 1 0,0-1 0,1 0 0,-1 0 0,0 0 0,0 0 1,0 0-1,0 0 0,0 1 0,1-1 0,-1 0 0,0 0 0,0 0 0,0 0 0,1 0 0,-1 0 0,0 0 0,0 0 0,0 0 0,1 0 1,-1 0-1,0 0 0,0 0 0,0 0 0,1 0 0,-1 0 0,0 0 0,0 0 0,0 0 0,1 0 0,-1 0 0,0 0 0,0 0 0,0-1 1,0 1-1,1 0 0,-1 0 0,0 0 0,0 0 0,0 0 0,0 0 0,0-1 0,0 1 0,1 0 0,-1 0 0,0 0 0,0-1 1,-4 22 102,3-16-89,-2 12-158,1 1 0,0 27 0,1-40-34,2 1 0,-1 0 0,1-1-1,0 1 1,0-1 0,0 1 0,1-1-1,0 1 1,0-1 0,0 0 0,1 0 0,3 5-1,-3-7 28,-1-1-1,1 0 1,0 0-1,0 0 1,0 0-1,0-1 1,0 1 0,0-1-1,1 0 1,-1 0-1,0 0 1,1 0-1,-1 0 1,1-1-1,-1 0 1,1 1-1,-1-1 1,1-1-1,5 0 1,3 0-23,1-1 0,0 0-1,0-1 1,12-5 0,105-42 2193,-126 49-1819,0 1 1,1-1 0,-1 1 0,0 0-1,0 0 1,0 0 0,1 0 0,7 2-1,-12-2-146,1 0 0,0 0-1,0 1 1,-1-1 0,1 0 0,0 1-1,-1-1 1,1 0 0,0 1-1,-1-1 1,1 0 0,-1 1 0,1-1-1,-1 1 1,1-1 0,-1 1-1,1 0 1,-1-1 0,1 1 0,-1-1-1,1 2 1,-1-1 11,0 0 0,0 0-1,0 0 1,0 0 0,-1 0 0,1 0-1,0 0 1,0 0 0,-1-1 0,1 1 0,-1 0-1,1 0 1,-1 0 0,1 0 0,-1 0 0,1-1-1,-1 1 1,0 0 0,1-1 0,-1 1-1,-1 0 1,-4 4 167,0 0-1,-1 0 0,1-1 1,-1 0-1,0 0 1,0-1-1,0 0 0,-1 0 1,1-1-1,-1 0 0,-10 1 1,8-1-80,0-1 0,1 0-1,-1 0 1,0-1 0,0-1 0,0 0 0,1 0-1,-20-5 1,24 3-109,-1 0 1,0 0-1,1 0 0,0 0 1,0-1-1,0 0 0,0 0 0,1 0 1,0-1-1,0 1 0,0-1 0,0 0 1,0 0-1,1-1 0,0 1 1,0-1-1,-2-7 0,3 8-42,0-1 0,0 1 1,0-1-1,1 0 0,0 0 0,0 1 0,1-1 0,-1 0 1,1 0-1,0 0 0,1 0 0,0 1 0,0-1 0,0 0 0,0 0 1,1 1-1,0-1 0,4-7 0,-5 11-63,1 0 1,-1 0-1,1 0 0,0 0 0,0 0 1,0 0-1,0 1 0,0-1 0,0 0 1,0 1-1,0 0 0,1 0 0,-1-1 1,0 1-1,1 1 0,-1-1 0,1 0 1,3 0-1,0 0-260,0 1 0,0 0 0,0 0 0,-1 0 1,1 1-1,0-1 0,7 3 0,30 11-2451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2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33 222 11226,'-32'40'4697,"50"-48"-2128,3-6-481,5-17-215,5-8-201,0-7-768,-5 4-304,-12 10-295,-2 4-89,-14 12-128,2 11 24,2 11-24,-2 12-96,9 21-200,6 2-224,4 1-897,4 2-623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24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14507,'10'-2'5185,"23"1"-4401,12 7-368,17-1-440,-2 6-784</inkml:trace>
  <inkml:trace contextRef="#ctx0" brushRef="#br0" timeOffset="1">402 96 14107,'61'-83'5177,"-47"71"-2120,-14 12-3022,0 0 0,0 0-1,1 0 1,-1 0 0,0 0-1,0 0 1,0 1 0,1-1 0,-1 0-1,0 0 1,0 0 0,0 1 0,0-1-1,1 0 1,-1 0 0,0 0-1,0 1 1,0-1 0,0 0 0,0 0-1,0 1 1,0-1 0,0 0 0,0 0-1,0 1 1,0-1 0,0 0 0,0 0-1,0 1 1,0-1 0,0 0-1,0 0 1,0 1 0,0-1 0,-5 25 1035,-4-1-785,-1 0 1,-2 0 0,0-1 0,-1-1 0,-23 31 0,60-62-348,-14 5 14,0 0 1,0 0-1,0 1 0,1 0 0,0 0 0,-1 1 1,1 1-1,0 0 0,0 0 0,0 1 0,0 1 1,-1 0-1,1 0 0,0 1 0,0 0 0,-1 1 0,1 0 1,-1 1-1,15 7 0,21 8-3205,-31-18 330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53 143 8274,'-34'-83'4215,"33"80"-3790,0 1-1,0-1 0,0 1 0,0-1 1,1 0-1,-1 1 0,1-1 0,-1 0 0,1 0 1,0 0-1,0 1 0,0-1 0,1 0 1,0-3-1,0 0 1307,-1 6-1639,0 0-1,0-1 1,0 1-1,0 0 1,-1 0 365,1 0-366,0 0 0,0-1 1,0 1-1,0 0 1,0 0-1,0 0 1,0 0-1,-1 0 0,1 0 1,0 0-1,0 0 1,0 0-1,0 0 1,0 0-1,-1 0 0,1 0 1,0 0-1,0 0 1,0 0-1,0 0 0,0 0 1,-1 0-1,1 0 1,0 0-1,0 0 1,0 0-1,0 0 0,0 0 1,0 0-1,-1 1 1,1-1 365,0 0-366,0 0 1,0 0-1,0 0 0,-1 1 1,1-1-1,0 0 1,0 0-1,0 0 1,0 0-1,0 0 0,0 1 1,-4 23 438,2 0-1,0 0 1,1 0 0,4 33-1,-3-52-500,0 0 0,1 0-1,-1 0 1,1 0-1,0-1 1,1 1 0,-1 0-1,1 0 1,0-1-1,0 1 1,0-1 0,0 0-1,1 0 1,0 0-1,0 0 1,0 0 0,0 0-1,1-1 1,-1 1-1,1-1 1,0 0 0,0 0-1,0-1 1,1 1-1,-1-1 1,0 0 0,1 0-1,0 0 1,-1-1 0,1 1-1,0-1 1,0 0-1,0-1 1,0 1 0,-1-1-1,1 0 1,10-1-1,-7 0-12,0 0-1,-1 0 0,1-1 0,0 0 0,-1 0 1,0-1-1,1 0 0,-1 0 0,0-1 0,0 0 0,-1 0 1,1-1-1,-1 0 0,0 0 0,0 0 0,-1 0 1,1-1-1,-1 0 0,-1 0 0,1-1 0,-1 1 1,4-10-1,-4 7-36,-2 0 1,1 0-1,-2-1 1,1 1-1,-1 0 1,0-1-1,-2-14 1,1 19-235,0 0 0,-1 0 0,0 0 0,0 0 0,0 0 0,-1 0 0,0 0 0,1 1-1,-2-1 1,1 1 0,0-1 0,-1 1 0,0 0 0,0 0 0,0 0 0,-5-4 0,-1 2-2500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4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39 9946,'-36'-14'8811,"40"14"-8474,0 0 0,0 0-1,0-1 1,0 1 0,0-1-1,-1 0 1,1 0 0,0 0-1,4-2 1,15-4 391,-15 5-510,1 0-94,-1 0 0,1 1 0,-1 0 0,11 0 0,-18 1-121,0 0-1,0 0 1,0 0 0,0 0-1,0 0 1,0 0-1,0 0 1,0 0 0,0 1-1,0-1 1,-1 0 0,1 1-1,0-1 1,0 1-1,0-1 1,0 1 0,0-1-1,-1 1 1,1-1-1,0 1 1,0 0 0,-1-1-1,1 1 1,-1 0 0,1 0-1,0 0 1,-1 0-1,1-1 1,-1 1 0,0 0-1,1 0 1,-1 0-1,0 0 1,0 0 0,1 0-1,-1 0 1,0 0 0,0 0-1,0 0 1,0 0-1,0 0 1,0 0 0,-1 0-1,1 0 1,-1 1-1,-3 11 22,-1-1 0,-1 0 0,0 0 0,-1-1 0,0 0 0,-1 0 0,0 0-1,-16 16 1,-1 2 43,24-28-71,1-1 0,-1 1 0,1-1 1,-1 1-1,1-1 0,0 1 0,-1-1 0,1 1 0,0 0 1,-1-1-1,1 1 0,0-1 0,0 1 0,-1 0 1,1-1-1,0 1 0,0 0 0,0-1 0,0 1 0,0 0 1,0-1-1,0 1 0,0 0 0,0-1 0,0 1 1,1 1-1,0-2-4,-1 1-1,1 0 1,0-1 0,0 1 0,-1-1-1,1 1 1,0-1 0,0 1 0,0-1 0,0 0-1,0 1 1,0-1 0,0 0 0,0 0 0,0 0-1,1 0 1,52-2-271,-41 0 209,-3 1-17,1 1 1,-1 0 0,0 1-1,1 0 1,-1 0 0,11 4-1,-19-5 70,-1 1 0,0-1 0,0 1 0,1-1 0,-1 1-1,0 0 1,0-1 0,1 1 0,-1 0 0,0 0-1,0 0 1,0 0 0,0 0 0,0 0 0,-1 0-1,1 0 1,0 0 0,0 0 0,-1 1 0,1-1 0,0 2-1,-1-1 11,0 1-1,0-1 1,0 0-1,0 1 0,-1-1 1,1 0-1,-1 0 1,0 1-1,1-1 0,-1 0 1,0 0-1,0 0 1,-1 0-1,1 0 1,0 0-1,-1 0 0,-2 3 1,-6 6 59,0 0 0,-1-1-1,0 0 1,-1-1 0,-15 10 0,-68 36-2338,85-49-804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2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38 195 12555,'-2'0'201,"-32"11"3619,34-11-3790,0 0-1,0 0 1,-1 0 0,1 1 0,0-1 0,0 0-1,0 0 1,0 0 0,0 0 0,0 0-1,0 0 1,0 1 0,0-1 0,0 0 0,0 0-1,-1 0 1,1 0 0,0 0 0,0 1-1,0-1 1,0 0 0,0 0 0,0 0 0,0 0-1,0 0 1,0 1 0,1-1 0,-1 0-1,0 0 1,0 0 0,0 0 0,0 0 0,0 1-1,0-1 1,0 0 0,0 0 0,0 0-1,0 0 1,0 0 0,0 0 0,1 1 0,-1-1-1,0 0 1,0 0 0,0 0 0,0 0-1,0 0 1,0 0 0,1 0 0,-1 0 0,20 8 1067,-6-4-720,0 0 1,0-2-1,1 1 0,-1-2 1,1 0-1,0 0 0,-1-2 0,1 0 1,16-3-1,-30 4-362,1 0-1,-1 0 1,0 0 0,0-1-1,0 1 1,1 0 0,-1-1-1,0 1 1,0-1 0,0 1-1,0-1 1,0 0 0,0 1 0,0-1-1,0 0 1,0 0 0,0 0-1,0 1 1,0-1 0,-1 0-1,1 0 1,0 0 0,0-2-1,-1 2 5,0 0 0,0 0 0,0-1 0,0 1 0,0 0 0,-1 0 0,1 0 0,0-1 0,-1 1 0,1 0 0,-1 0 0,1 0 0,-1 0-1,1 0 1,-1 0 0,0 0 0,0 0 0,-1-2 0,-7-6 161,-1 0 0,0 1-1,-16-12 1,15 12 19,6 5-138,-9-7 210,0-1 1,1 0-1,0-1 0,1 0 1,-12-16-1,23 27-250,0 0-1,0 0 1,1 0-1,-1 0 1,0 0-1,1 0 0,-1 0 1,1-1-1,-1 1 1,1 0-1,0 0 1,-1-1-1,1 1 1,0 0-1,0-1 1,0 1-1,0 0 0,0-1 1,0 1-1,0 0 1,0-1-1,1 1 1,-1 0-1,0 0 1,2-3-1,-1 3-41,1-1 0,-1 1 0,1 0 0,-1 0 0,1 0-1,-1 0 1,1 0 0,0 0 0,-1 0 0,1 0 0,0 1 0,0-1 0,0 1-1,0 0 1,2-1 0,6 0-495,0 0-1,0 1 0,0 0 1,0 1-1,13 2 0,14 9-2809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25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12051,'45'75'4490,"-45"-74"-4365,0 0 1,1 0-1,-1 0 0,1 0 1,-1 0-1,1 0 1,0 0-1,-1-1 0,1 1 1,0 0-1,0 0 0,-1-1 1,1 1-1,0 0 1,0-1-1,0 1 0,0-1 1,0 1-1,0-1 0,0 0 1,0 1-1,0-1 1,0 0-1,0 0 0,0 0 1,0 1-1,0-1 0,0 0 1,2-1-1,-1 1-5,-1-1 0,1 0 1,-1 0-1,1 0 0,-1-1 0,1 1 0,-1 0 0,1 0 0,-1-1 1,2-2-1,1-1 382,24-24 230,-1-2 0,-2-1 1,-1-1-1,35-65 0,-53 153-351,-5-37-430,-1 3-666,1 1-1,1 0 0,1 0 0,1-1 0,8 24 1,2-12-2130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2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16123,'11'0'5786,"17"0"-4730,9 5-296,20 3-152,12 0-312,2 5-1560,-7-3-968</inkml:trace>
  <inkml:trace contextRef="#ctx0" brushRef="#br0" timeOffset="1">483 258 13715,'0'34'5913,"-2"-49"-3056,1-4-593,4-15-679,5-7-409,-6-11-832,1 2-480,2 7-1040,-5 17-665,11 15-1167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26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23 9882,'-3'-12'10872,"3"6"-8960,13 2-1684,1 8 40,-12-3-248,0 0-1,-1 0 1,1 0-1,0 1 1,0-1-1,-1 0 0,1 0 1,-1 1-1,1-1 1,-1 1-1,0 0 1,1-1-1,-1 1 1,0 0-1,0 0 1,0 0-1,0 0 1,-1 0-1,1 0 0,-1 0 1,1 0-1,-1 0 1,1 0-1,-1 0 1,0 0-1,0 0 1,0 0-1,0 0 1,0 0-1,-1 0 0,1 0 1,-1 0-1,1 0 1,-1 0-1,0 0 1,0 0-1,0 0 1,0 0-1,0 0 1,0-1-1,0 1 1,-1 0-1,-1 2 0,-2 0 34,1 0 0,0 0-1,-1 0 1,0-1-1,-9 6 1,-17 12 512,70-1 39,21 23-583,21 14-47,-73-52 29,0 0 0,1-1 0,0 0 0,0-1 0,0 0 0,1 0 1,18 3-1,78-4 157,-71-2-53,-32 0-92,0 0 0,0-1 0,0 1 0,-1-1 1,1 1-1,0-1 0,0 0 0,3-2 0,19-3 57,-20 7-448,15-2 743,-19 1-558,-1 0-1,0-1 0,1 1 0,-1 0 0,0 0 1,0 0-1,1 0 0,-1 0 0,0-1 1,1 1-1,-1 0 0,0 0 0,0-1 1,1 1-1,-1 0 0,0 0 0,0-1 1,0 1-1,1 0 0,-1-1 0,0 1 0,0 0 1,0-1-1,0 1 0,0 0 0,0-1 1,0 1-1,0 0 0,0-1 0,0-2-2288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2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13115,'6'-3'4985,"14"0"-3417,-1-1-224,14 4-143,-1 0-241,-2 5-592,0 2-136,-10-2-552,-2 4-392,-4 0-1001,-5-3-1391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2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13131,'14'0'5545,"11"-4"-3032,15 3-1049,6-1-48,-2 0-544,-1 4-272,-13 3-375,-11 0-89,-7 0-449,-6 3-439,-9-8-1088,6 5-633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3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 12107,'0'0'4857,"-1"-4"-2865,-1 6-1360,0-2-448,1 0-152,-1 0-904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3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13371,'-6'39'7033,"1"-41"-5936,3 2-593,0 0-424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3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13971,'8'0'4929,"17"0"-3993,11 0-320,43 3 249,19 2 7,35-2-168,18 4 40,26-7-160,12 0-104,-14 2-136,-14-2-200,-52 9-328,-34 3-112,-34 4-496,-15-1-296,-17-6-705,-9-4-263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3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11819,'5'4'800,"0"1"1,0-1 0,1 0 0,0 0 0,0-1 0,0 0 0,13 5-1,-7-4-242,1 0-1,0-1 1,22 2-1,-13-4-231,0 0 0,1-2-1,-1 0 1,31-7-1,-50 8-282,0 0-1,-1-1 1,1 1-1,0-1 0,-1 0 1,1 0-1,-1 0 1,1 0-1,-1-1 0,1 1 1,-1 0-1,0-1 1,0 0-1,2-1 0,-3 1 2,0 0 0,0 0-1,0 0 1,-1 1 0,1-1 0,-1 0-1,1 0 1,-1 0 0,0 0-1,0 0 1,0 0 0,0 0-1,0 0 1,0 0 0,-1 0-1,1 0 1,0 0 0,-1 0-1,0-1 1,-11-32 747,0 1 0,-18-33-1,28 63-729,0 0-1,1-1 1,-1 1-1,1-1 1,0 1 0,0-1-1,1 0 1,-1 1-1,1-1 1,0 0 0,0 1-1,2-10 1,-2 13-92,1 0 1,-1-1-1,0 1 0,1-1 1,-1 1-1,1 0 0,0 0 1,-1-1-1,1 1 0,0 0 1,0 0-1,0 0 0,-1 0 1,1 0-1,0 0 0,1 0 1,-1 0-1,0 0 0,0 0 1,0 1-1,0-1 1,1 0-1,-1 1 0,0-1 1,1 1-1,-1-1 0,1 1 1,-1 0-1,0 0 0,1 0 1,-1-1-1,1 1 0,-1 0 1,0 1-1,1-1 0,-1 0 1,1 0-1,-1 1 0,0-1 1,1 0-1,-1 1 0,2 1 1,2 0-318,-1 0 0,0 1 0,0-1-1,0 1 1,-1 0 0,1 0 0,0 1 0,-1-1 0,0 1 0,0-1 0,4 7 0,17 25-2962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4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197 127 12235,'-1'-103'4574,"1"81"-1547,0 20-2217,0 4-328,0 15 240,-8 2-577,-1-1 0,-1 0 0,-1 0 0,0-1 0,-1 0 0,-23 23-1,-21 32-126,43-54-21,8-13-3,1 1 0,0 0-1,1 0 1,-1 0 0,1 0 0,-4 12 0,7-18 3,0 0 1,0 1 0,0-1 0,0 0 0,0 1 0,0-1 0,0 0 0,0 1-1,0-1 1,0 0 0,0 1 0,0-1 0,0 0 0,0 0 0,0 1 0,0-1-1,1 0 1,-1 1 0,0-1 0,0 0 0,0 0 0,1 0 0,-1 1 0,0-1-1,0 0 1,1 0 0,-1 0 0,0 1 0,0-1 0,1 0 0,-1 0 0,0 0-1,0 0 1,1 0 0,-1 0 0,0 1 0,1-1 0,-1 0 0,0 0 0,1 0-1,-1 0 1,0 0 0,1 0 0,-1 0 0,0 0 0,0-1 0,1 1 0,-1 0-1,0 0 1,1 0 0,21-5-64,-16 4 54,9-3 2,1 0 1,-1 1-1,1 1 1,0 1-1,0 0 1,0 1-1,22 3 1,-33-1 5,0-1 0,0 0 0,-1-1 0,1 1 0,0-1 0,0 0 0,0 0 0,0-1 0,0 1 0,0-1 0,0 0 0,-1 0 1,1-1-1,0 1 0,-1-1 0,1 0 0,-1 0 0,0-1 0,1 0 0,-1 1 0,0-1 0,-1 0 0,1-1 0,6-6 0,29-38 648,62-96-1,-66 90 1704,-33 58-2095,0 0 0,0 1 0,0-1 0,-1 1 0,1-1 0,-1 1-1,0 6 1,26 172-2083,-19-150-736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3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11490,'47'96'4833,"-34"-72"372,-11-35-800,-2 2-3738,1 1-567,0 1 0,1-1 0,0 1 0,0 0 0,1-1 0,0 1 0,0 1 0,1-1 0,-1 0 0,2 1 0,-1-1-1,6-5 1,8-14 104,22-50 352,-33 61-391,0 0 1,1 1-1,19-26 1,-27 39-161,0 1 0,0-1 0,1 1 0,-1 0 0,0-1 0,0 1 0,1 0 0,-1-1 0,1 1 0,-1 0 0,0-1 0,1 1 0,-1 0 0,1 0 0,-1-1 0,0 1 0,1 0 0,-1 0 0,1 0 0,-1 0 0,1-1 0,-1 1 0,1 0 0,-1 0 0,1 0 0,-1 0 0,1 0 0,-1 0 0,1 1 0,-1-1 0,1 0 0,-1 0 0,1 0 0,-1 0 0,0 0 0,1 1 0,-1-1 0,1 0 0,-1 0 0,1 1 0,-1-1 0,0 0 0,1 1 0,-1-1 0,0 0 0,1 1 0,-1-1 0,0 1 0,0-1 0,1 0 0,-1 1 0,0-1 0,0 1 0,0-1 0,0 1 0,1 0 0,10 34 30,-9-27-23,12 37-871,24 53-1,-29-79-592,1 1-1,21 27 1,-8-19-1449</inkml:trace>
  <inkml:trace contextRef="#ctx0" brushRef="#br0" timeOffset="1">38 216 16043,'-4'-3'6074,"4"0"-4762,10 1-432,-10 0-440,26 2-424,75 0-1000,-34-3-688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3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11947,'0'0'6877,"1"0"-6734,0-1 1,0 1-1,-1-1 0,1 1 1,0-1-1,0 1 0,0-1 0,0 0 1,-1 1-1,1-1 0,0 0 1,0 0-1,-1 1 0,1-1 1,-1 0-1,1 0 0,-1 0 1,1 0-1,-1 0 0,0 0 0,1-1 1,3-9 43,0 0 0,0 0 0,1 0 0,1 1 0,9-15 1,15-23 534,-30 48-691,0-1-1,0 1 0,0-1 0,1 1 1,-1-1-1,0 1 0,0-1 0,1 1 1,-1-1-1,0 1 0,1-1 0,-1 1 1,1-1-1,-1 1 0,1 0 0,-1-1 1,1 1-1,-1 0 0,1-1 0,-1 1 1,1 0-1,-1 0 0,1-1 0,-1 1 1,2 0-1,5 11 324,-1 36-225,-5-35-40,0-7-82,-1-1 0,1 1 0,0 0 0,1-1 1,-1 1-1,1-1 0,0 0 0,0 1 0,0-1 0,5 6 0,-5-8-8,-1 0 1,1-1 0,0 1-1,0-1 1,0 0 0,0 0-1,0 1 1,0-1 0,0 0-1,0-1 1,0 1 0,0 0 0,0-1-1,1 1 1,-1-1 0,0 1-1,0-1 1,1 0 0,-1 0-1,0 0 1,0 0 0,1-1-1,-1 1 1,3-1 0,1-1 0,1 0 0,-1 0 0,0-1 0,0 0 0,0 0 0,0 0 0,-1-1 0,1 0 0,-1 0 1,0 0-1,7-7 0,1-4 15,-1 0 0,16-24 0,-28 39-13,1 0-1,-1 0 1,0 0-1,0 0 1,0 0-1,0-1 0,0 1 1,0 0-1,0 0 1,0 0-1,0 0 1,0 0-1,1 0 1,-1 0-1,0 0 0,0 0 1,0 0-1,0 0 1,0 0-1,0 0 1,0 0-1,0 0 0,0 0 1,1 0-1,-1 0 1,0 0-1,0 0 1,0 0-1,0 0 0,0 0 1,0 1-1,0-1 1,0 0-1,0 0 1,0 0-1,0 0 1,1 0-1,-1 0 0,0 0 1,0 0-1,0 0 1,0 0-1,0 0 1,0 0-1,0 1 0,0-1 1,0 0-1,0 0 1,0 0-1,0 0 1,0 0-1,0 0 0,0 0 1,0 0-1,0 0 1,0 1-1,0-1 1,0 0-1,0 0 1,0 0-1,0 0 0,0 0 1,0 0-1,0 0 1,0 0-1,0 0 1,0 0-1,0 1 0,0-1 1,1 15 53,0 17 12,-1-30-65,-1 9 21,1 0 0,1 0-1,3 20 1,-4-29-22,1 1-1,-1-1 1,1 0 0,0 1 0,0-1 0,0 0-1,0 0 1,0 1 0,0-1 0,0 0 0,1 0-1,-1 0 1,1-1 0,0 1 0,-1 0 0,1-1-1,0 1 1,0-1 0,0 1 0,0-1 0,0 0-1,0 0 1,1 0 0,-1 0 0,3 1-1,2-2 0,0 1-1,0-1 0,0 0 0,1-1 0,-1 0 0,0 0 0,0 0 0,0-1 0,0 0 0,-1-1 0,10-3 0,14-9-9,29-18-1,-40 22 9,43-26-10,-62 37 12,1 0 0,-1 0 0,1 0-1,-1 0 1,1 0 0,-1 0 0,1 0 0,0 0 0,-1 0 0,1 0 0,-1 0 0,1 0 0,-1 0 0,1 1 0,-1-1 0,1 0-1,-1 0 1,1 1 0,-1-1 0,0 0 0,1 0 0,-1 1 0,1-1 0,-1 1 0,0-1 0,1 0 0,-1 1 0,0-1 0,1 1-1,-1-1 1,0 1 0,0-1 0,1 1 0,-1-1 0,0 1 0,0-1 0,0 1 0,0 0 0,8 29-2,-4-12-31,-3-16-17,0 0 0,0 0 0,-1 0 1,1-1-1,0 1 0,0 0 0,1-1 0,-1 1 0,0-1 0,0 1 0,1-1 0,-1 0 0,1 0 0,-1 1 0,1-1 0,0 0 0,-1 0 0,1-1 0,0 1 0,0 0 0,0 0 0,0-1 0,-1 1 0,1-1 0,0 0 0,0 1 0,0-1 0,0 0 0,0 0 0,0 0 0,0-1 0,2 1 0,1-2-334,0 1 0,-1-1 0,1 0 0,-1 0-1,0 0 1,1-1 0,-1 0 0,0 1 0,0-1 0,-1-1 0,7-5 0,3-9-1639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3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13819,'18'-3'5561,"15"-4"-3800,3-1-785,-2 8-72,-5 1-648,-8 4-360,-11 4-888,-4 0-457,-7 4-1215,-17 4-1865</inkml:trace>
  <inkml:trace contextRef="#ctx0" brushRef="#br0" timeOffset="1">108 95 8794,'-101'42'7161,"117"-40"-5288,10-2-617,10 0-280,3 0-632,-5 0-472,-8 3-1792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38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0 429 11947,'39'36'5061,"-39"-36"-5015,1 0 0,-1 0 0,0 0 0,0 0 0,0 1 0,0-1 0,0 0 0,0 0 0,0 0 1,1 0-1,-1 0 0,0 0 0,0 0 0,0 0 0,0 0 0,0 0 0,1 0 0,-1 0 0,0 0 1,0 0-1,0 0 0,0 0 0,1 0 0,-1 0 0,0 0 0,0 0 0,0 0 0,0 0 0,0 0 0,1 0 1,-1 0-1,0 0 0,0 0 0,0 0 0,0 0 0,0 0 0,1 0 0,-1 0 0,0-1 0,0 1 1,0 0-1,0 0 0,0 0 0,0 0 0,0 0 0,0 0 0,1-1 0,-1 1 0,0 0 0,0 0 0,0 0 1,0 0-1,0 0 0,0-1 0,0 1 0,0 0 0,0 0 0,0 0 0,0 0 0,0-1 0,0 1 0,0 0 1,0 0-1,0 0 0,0 0 0,0 0 0,0-1 0,0 1 0,-4-18 1554,3 11-1014,-7-43 896,-3-79 1,11 106-1571,0-1 1,2 0 0,0 0-1,2 1 1,10-38 0,-12 56-199,1 0 1,-1 1 0,1-1-1,0 1 1,0-1 0,1 1-1,-1 0 1,1 0 0,0 0-1,0 1 1,0 0 0,0-1-1,1 1 1,0 1 0,-1-1-1,1 1 1,0-1 0,8-1-1,-10 3 218,0 0 0,0 0 0,0 0 0,0 0-1,0 1 1,0-1 0,0 1 0,0 0-1,0 0 1,1 0 0,-1 0 0,0 1-1,0-1 1,0 1 0,0 0 0,0-1 0,0 2-1,0-1 1,0 0 0,0 0 0,-1 1-1,1 0 1,0 0 0,-1-1 0,1 1 0,-1 1-1,0-1 1,0 0 0,0 1 0,4 4-1,-6-5 150,1 0-1,0-1 0,-1 1 0,1 0 1,-1 0-1,1 0 0,-1 0 0,0 0 1,0 0-1,0 0 0,0 0 0,0 0 1,-1 0-1,1 0 0,0 0 0,-1 0 1,0 0-1,1 0 0,-1-1 0,0 1 0,0 0 1,0 0-1,0-1 0,0 1 0,0-1 1,-1 1-1,1-1 0,0 1 0,-1-1 1,1 0-1,-1 1 0,-2 0 0,-5 5 374,-1 0-1,0-1 0,-20 9 1,29-15-419,-8 4 511,-1 0 0,1 0 0,-1-1-1,0-1 1,0 1 0,0-2 0,0 1-1,-12-1 1,17-2-19,6-1-235,16 1-72,6 6-220,0 2 1,-1 1-1,1 1 0,-1 1 1,-1 0-1,37 26 0,-32-20-234,0-1 0,1-1 0,48 17 0,-48-24 12,0-2 0,0 0 0,53 1 0,-37-4 260,-43-2-32,1 0 1,-1 0-1,1 0 1,-1 0 0,0 0-1,1 0 1,-1 0 0,1 0-1,-1 0 1,1 0-1,-1 0 1,0-1 0,1 1-1,-1 0 1,1 0 0,-1-1-1,0 1 1,1 0 0,-1 0-1,0-1 1,1 1-1,-1 0 1,0-1 0,0 1-1,1-1 1,-1 1 0,0 0-1,0-1 1,0 1 0,1-1-1,-1 1 1,0 0-1,0-1 1,0 1 0,0-1-1,0 1 1,0-1 0,0 1-1,0 0 1,0-1-1,0 1 1,0-1 0,0 1-1,0-1 1,0 1 0,-1 0-1,1-1 1,0 1 0,0-1-1,0 1 1,-1-1-1,-12-27 357,11 22-301,-12-21 214,-1 0 0,-32-42 0,-18-4-2895,62 67 216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38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39 220 9642,'-2'2'1545,"2"-1"-1385,0-1 1,0 1 0,-1 0-1,1-1 1,0 1 0,0-1-1,0 1 1,0 0-1,-1-1 1,1 1 0,0-1-1,0 1 1,0 0 0,1-1-1,-1 1 1,0-1-1,0 1 1,0 0 0,0-1-1,0 1 1,1-1-1,-1 1 1,0-1 0,1 1-1,-1-1 1,0 1 0,1-1-1,-1 1 1,0-1-1,1 1 1,-1-1 0,1 1-1,-1-1 1,1 0 0,-1 1-1,1-1 1,0 1-1,3 2-53,-1 1 0,1-1-1,0 0 1,0 0-1,0 0 1,0 0 0,0-1-1,0 0 1,1 0 0,0 0-1,-1 0 1,1-1-1,0 1 1,0-1 0,0 0-1,-1-1 1,1 1 0,9-1-1,8-2 244,37-9 0,-55 10-300,1 0 0,-1 0 0,1 0 0,-1-1 0,0 0 0,1 0 0,-1 0 0,0 0 0,0-1 0,-1 1 0,1-1 0,0 0 0,-1 0 0,6-7 0,-9 9-18,0 0 1,1-1-1,-1 1 1,0 0-1,1-1 1,-1 1-1,0 0 1,0-1-1,0 1 0,0 0 1,-1-1-1,1 1 1,0 0-1,0-1 1,-1 1-1,1 0 1,-1 0-1,1-1 1,-1 1-1,0 0 1,1 0-1,-1 0 1,0 0-1,0 0 0,0 0 1,0 0-1,0 0 1,0 0-1,-1-1 1,-35-25 665,32 24-561,-68-43 1079,-72-51 1443,134 84-2056,11 12-590,0 1-1,0 0 1,0 0-1,0-1 1,0 1 0,0 0-1,0 0 1,0-1-1,0 1 1,1 0-1,-1 0 1,0-1 0,0 1-1,0 0 1,0 0-1,0 0 1,1-1-1,-1 1 1,0 0 0,0 0-1,0 0 1,0 0-1,1-1 1,-1 1-1,0 0 1,0 0 0,1 0-1,-1 0 1,0 0-1,0 0 1,1 0 0,-1 0-1,0-1 1,1 1-1,32 1-31,-7 4-975,0 2-1,0 0 1,39 18 0,-7-1-1643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39.1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132 140 9018,'97'38'3778,"-96"-38"-3671,0 0-1,0 1 1,0-1 0,0 0-1,0 1 1,-1-1 0,1 0 0,0 1-1,0-1 1,0 1 0,-1-1-1,1 1 1,0 0 0,-1-1-1,1 1 1,0 0 0,-1-1-1,1 1 1,-1 0 0,1 0-1,-1 0 1,0-1 0,1 1-1,-1 0 1,0 0 0,1 0 0,-1 0-1,0 0 1,0 0 0,0-1-1,0 1 1,0 0 0,0 0-1,0 0 1,0 0 0,0 0-1,0 0 1,-1 0 0,1 1-1,-2 0 107,0 1 0,1-1-1,-1 1 1,0-1-1,0 0 1,-1 0-1,-3 4 1,3-4 282,-2 3-4,-1 0 0,0-1 1,0 1-1,0-1 0,0 0 1,0-1-1,-1 0 0,0 0 1,-13 4-1,16-6-333,0-1-1,0 1 1,0-1-1,-1 0 1,1 0-1,0 0 1,0 0-1,0-1 1,0 0 0,0 0-1,0 0 1,0 0-1,0-1 1,0 1-1,1-1 1,-1 0 0,0 0-1,1-1 1,-6-4-1,3 1-50,0 1-1,1-1 0,-1-1 1,2 1-1,-1-1 1,1 0-1,0 0 0,0 0 1,0 0-1,1-1 0,1 0 1,-1 1-1,1-1 1,1 0-1,-1 0 0,0-11 1,2 15-92,0-1-1,0 0 1,0 0 0,1 0-1,-1 0 1,1 0 0,0 0-1,1 0 1,-1 1 0,1-1 0,0 1-1,0-1 1,0 1 0,1-1-1,0 1 1,0 0 0,0 0 0,0 1-1,0-1 1,1 1 0,0-1-1,-1 1 1,1 0 0,0 0-1,1 1 1,-1-1 0,0 1 0,7-2-1,-8 3-52,-1 0-1,1 1 1,-1-1-1,1 1 1,0 0-1,-1 0 1,1 0-1,-1 0 0,1 0 1,0 0-1,-1 1 1,1-1-1,-1 1 1,1 0-1,-1 0 1,1 0-1,-1 0 1,0 0-1,1 0 1,-1 1-1,0-1 0,0 1 1,0 0-1,0-1 1,0 1-1,3 4 1,4 6-853,0 0 0,-1 0 0,11 22 0,-7-13-1314,10 17-3972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39.7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0 268 13851,'10'26'5149,"-14"-54"-3052,4 8-1895,0 0 0,1 0 0,1 0 0,1 0 0,1 1 0,1-1 0,0 1 0,2 0 0,0 1 1,12-24-1,-18 40-188,1 0 0,0 0 0,0 0 0,-1 0 0,1 0 0,1 0 0,-1 0 1,0 1-1,0-1 0,0 1 0,1 0 0,-1-1 0,1 1 0,-1 0 0,1 0 0,0 1 1,-1-1-1,1 0 0,0 1 0,-1 0 0,1-1 0,0 1 0,5 1 0,2 0 66,0 0 0,0 1 0,0 0 0,0 1-1,9 3 1,-17-6-79,-1 1 1,1-1-1,-1 1 0,1-1 1,-1 1-1,1-1 0,-1 1 0,0 0 1,1-1-1,-1 1 0,0 0 1,0 0-1,1 0 0,-1 0 1,0 0-1,0 0 0,0 1 0,0-1 1,0 0-1,-1 0 0,1 1 1,0-1-1,-1 0 0,1 1 0,0-1 1,-1 1-1,0-1 0,1 1 1,-1-1-1,0 1 0,0-1 0,0 1 1,0-1-1,0 1 0,0 0 1,0-1-1,0 1 0,-1-1 1,1 1-1,-1-1 0,1 0 0,-1 1 1,0-1-1,1 1 0,-1-1 1,0 0-1,0 1 0,0-1 0,-2 2 1,-4 5 29,0 1 1,0-1-1,-1-1 1,-1 1-1,-13 9 1,-6 0 157,-44 21 0,48-26 227,24-12-394,1 0 0,-1 0 0,1 0-1,-1 0 1,0 0 0,1 0-1,-1 0 1,1 0 0,-1 1 0,1-1-1,-1 0 1,0 0 0,1 0 0,-1 1-1,0-1 1,1 0 0,-1 1-1,0-1 1,1 0 0,-1 1 0,0-1-1,0 0 1,1 1 0,-1-1-1,0 0 1,0 1 0,0-1 0,1 1-1,-1-1 1,0 1 0,0-1 0,0 0-1,0 1 1,0-1 0,0 1-1,0-1 1,0 1 0,0-1 0,0 1-1,0-1 1,0 0 0,0 1 0,0-1-1,-1 1 1,1-1 0,0 1-1,0-1 1,0 0 0,-1 1 0,1-1-1,0 0 1,0 1 0,-1-1-1,1 0 1,0 1 0,-1-1 0,1 0-1,0 0 1,-1 1 0,1-1 0,-1 0-1,1 0 1,0 0 0,-1 1-1,1-1 1,-1 0 0,1 0 0,-1 0-1,41 12 393,-35-11-342,153 25 867,2-1-1818,-153-23 633,-7-1 121,1-1 0,-1 0 0,1 1 0,-1-1 0,1 0 1,-1 0-1,1 1 0,-1-1 0,1 0 0,-1 0 0,1 0 0,-1 0 0,1 0 0,-1 0 0,1 0 1,-1 0-1,1 0 0,0 0 0,-1 0 0,1 0 0,-1 0 0,1 0 0,-1 0 0,1-1 0,-1 1 0,1 0 1,-1 0-1,1-1 0,-1 1 0,1 0 0,-1-1 0,0 1 0,1 0 0,-1-1 0,1 1 0,-1-1 1,0 1-1,1-1 0,5-10-2200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40.1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26 281 13451,'-2'2'334,"-1"0"146,0 0 1,0 0-1,1 0 0,-1 1 0,1-1 0,0 1 0,-3 3 0,7 3 941,15-3-545,-10-4-704,1-1-1,-1 0 1,1-1 0,-1 0 0,0 0 0,1-1-1,-1 0 1,1 0 0,-1 0 0,0-1 0,12-5-1,-16 6-102,0 0-1,0-1 0,0 1 0,0-1 0,-1 1 0,1-1 0,-1 0 1,1 0-1,-1 0 0,0-1 0,0 1 0,0 0 0,0-1 1,0 0-1,-1 1 0,1-1 0,-1 0 0,1 0 0,-1 0 1,0 1-1,0-1 0,-1-1 0,1 1 0,0 0 0,-1 0 1,0 0-1,0 0 0,0 0 0,-1-6 0,-1 0 147,-1-1 0,0 1 0,-1 0 0,0 0 0,0 0 0,-1 0 0,-1 1 0,1-1 0,-1 1 0,0 1 0,-9-9 0,-26-39 761,39 54-956,1-1 1,0 0-1,0 0 1,1 0-1,-1 0 1,0 0 0,1 0-1,-1 0 1,1 0-1,-1 0 1,1 0 0,0 0-1,0 0 1,0 0-1,0 0 1,0 0 0,1 0-1,-1 0 1,1 0-1,-1 0 1,1 0-1,0 0 1,-1 0 0,3-3-1,-2 4-47,1 0-1,-1-1 1,0 1 0,0 0-1,1 1 1,-1-1 0,0 0-1,1 0 1,-1 0 0,1 1-1,0-1 1,-1 1 0,1-1-1,-1 1 1,1 0-1,0 0 1,-1-1 0,1 1-1,0 0 1,-1 0 0,1 1-1,-1-1 1,1 0 0,0 0-1,-1 1 1,1-1 0,-1 1-1,1 0 1,-1-1-1,4 3 1,4 2-763,-1 0-1,1 1 0,-1 0 1,13 12-1,3 9-4663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40.5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1 175 13467,'4'13'1160,"0"0"1,1 0 0,6 12-1,-10-25-1111,-1 1 1,0-1-1,1 0 0,-1 1 0,1-1 0,-1 0 0,0 0 1,1 1-1,-1-1 0,1 0 0,-1 0 0,0 0 0,1 0 1,-1 0-1,1 1 0,-1-1 0,1 0 0,-1 0 1,1 0-1,-1 0 0,1 0 0,-1 0 0,1 0 0,-1-1 1,1 1-1,-1 0 0,0 0 0,1 0 0,-1 0 0,1-1 1,-1 1-1,0 0 0,1 0 0,-1-1 0,1 1 0,-1 0 1,0-1-1,1 1 0,-1 0 0,1-1 0,18-21 1024,-12 13-574,157-178 5290,-163 185-5725,0 1 1,0-1 0,1 1-1,-1-1 1,1 1-1,-1 0 1,1 0 0,-1 0-1,1 0 1,0 0-1,-1 0 1,1 0-1,0 0 1,0 1 0,0-1-1,0 1 1,0-1-1,0 1 1,0 0 0,3 0-1,-3 0-26,0 1 1,0 0-1,0 0 0,0 0 0,0 0 1,0 0-1,-1 1 0,1-1 0,0 1 0,0-1 1,-1 1-1,1-1 0,-1 1 0,0 0 1,1 0-1,-1 0 0,2 4 0,4 10-149,-1 0-1,-1 1 0,0 0 1,-1 0-1,-1 0 0,0 1 1,0 31-1,5 26-3677,-8-74 3718,1 15-2228,-2-15 2172,1-1 1,0 0 0,-1 1 0,1-1 0,0 1 0,-1-1-1,1 0 1,-1 1 0,1-1 0,-1 0 0,1 0 0,-1 1-1,1-1 1,-1 0 0,1 0 0,-1 1 0,1-1 0,-1 0 0,1 0-1,-1 0 1,1 0 0,-1 0 0,1 0 0,-1 0 0,0 0-1,-18 0-3547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40.9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5 13451,'-4'-5'9202,"25"7"-6890,6 6-519,24 2-729,6-7-216,3 0-416,0-1-112,-15-2-344,-4 5-176,-21-1-784,-6-4-488,-12 5-1089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45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13483,'8'0'6033,"13"0"-2264,13 0-2681,18-6-1008,8-4-328,10-11-1512,-5 5-2697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52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12883,'-4'7'4961,"1"10"-3465,0 8-184,0 11-359,3 6-225,4-3-496,0-5-88,14-13-136,-1-1-56,3-14-24,11-3-56,3-3-200,0-8-168,0 2-649,-8-2-319,-8-4-1329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52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 12147,'9'0'4673,"8"-2"-3201,5 2-304,5-1-296,-1 2-272,-1-1-832,-6 2-512,-6 1-1360</inkml:trace>
  <inkml:trace contextRef="#ctx0" brushRef="#br0" timeOffset="1">0 168 11915,'4'0'4953,"9"-5"-2257,8 0-1304,10 2-455,8 0-185,0 0-952,1 3-832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8:07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13035,'5'-8'6612,"-1"12"-3335,1 25-2147,1 42-744,-3 1-1,-7 72 1,38-223 994,-15 48-1239,1 1 0,38-42 0,-47 61-110,0 0-1,0 0 1,1 1-1,0 1 1,0 0-1,1 1 1,0 0-1,26-10 1,-38 17-35,1 1 0,-1 0 0,1 0 0,-1 0 0,1 0 0,-1 0 0,1 0 1,-1 0-1,1 0 0,-1 1 0,1-1 0,-1 0 0,2 2 0,-2-2-42,-1 0 0,1 0 0,-1 0-1,1 1 1,-1-1 0,1 0 0,-1 0-1,1 1 1,-1-1 0,1 0 0,-1 1-1,1-1 1,-1 0 0,0 1 0,1-1-1,-1 1 1,0-1 0,1 0 0,-1 1-1,0-1 1,1 1 0,-1-1 0,0 1-1,0 0 1,0-1 0,1 1 0,-1-1-1,0 1 1,0-1 0,0 1 0,0-1-1,0 2 1,-19 4-1998,12-3 2044,0-1 1,1 2-1,-1-1 1,0 1-1,1 0 1,0 0-1,-9 9 1,6-6 39,0 1 0,0-1 0,-14 7 0,20-13 6,1 0 0,0 0 0,-1 1 0,1-1 0,0 1 0,0 0 0,0-1 0,0 1 0,0 0-1,0 0 1,1 0 0,-1 1 0,0-1 0,1 0 0,0 1 0,0-1 0,0 1 0,0-1 0,0 1 0,-1 4 0,2-3 21,0-1-1,1 1 0,-1 0 1,1 0-1,0-1 0,0 1 1,0 0-1,0-1 0,1 1 1,-1-1-1,1 0 0,0 1 1,0-1-1,5 5 0,-2-1 20,1-1 0,0 1-1,0-1 1,0-1 0,1 1 0,0-1-1,0 0 1,0-1 0,1 0 0,12 5-1,7 1 201,52 11-1,6 3 6,-75-21-156,30 9-919,-38-12 447,0 1 0,0-1 0,0 0 0,1 0 0,-1 0 0,0-1 1,0 1-1,0 0 0,0-1 0,0 0 0,0 1 0,0-1 0,0 0 0,0 0 0,0 0 0,2-1 1,10-11-5070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8:07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 12075,'39'-50'4849,"-41"61"-3257,-1 10-200,3 1 25,0 4-369,7-4-176,9-1-336,3-8-80,14-6-16,-1-5 0,-6-6-168,-3-2-48,-13-1-160,-4 6-72,-1-6-416,3 1-360,2-6-976,0-6-561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8:08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12859,'0'2'4993,"6"-2"-3185,1 0 1945,25 0-2921,46 5-280,-42 0-376,-2 1-360,-3 1-864,-7-1-624</inkml:trace>
  <inkml:trace contextRef="#ctx0" brushRef="#br0" timeOffset="1">25 174 14739,'-24'57'5449,"66"-57"-4504,7 0-105,-9 2-376,-4-2-224,-8-3-696,1 1-640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8:09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71 7386,'-38'-67'8009,"46"64"-6280,1 3 2688,-6 1-3289,16 12-480,43 56-240,-41-43-312,2-2-16,-5-5-416,-4-4-312,-5-8-920,0-3-505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8:10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72 13875,'35'-71'5377,"-44"87"-3713,-1 2-87,-5 19-321,-4 6-176,1 2-456,0 7-175,3-8-273,1-3-88,4-9-577,0-8-471,7-11-1296,3 0-1145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9:3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7 12843,'-7'-6'6146,"-5"5"-3983,-12 8-607,12-1-1056,-1 1 1,1 0 0,1 1 0,-1 1 0,2 0-1,-19 18 1,2 4 64,-25 34 0,39-49-443,8-10-82,0 0 1,0 1-1,0-1 0,0 1 1,1 0-1,1 0 1,-1 0-1,1 1 0,0-1 1,1 1-1,-1 0 1,-1 13-1,5-18-47,0 0 0,0 0 1,0 0-1,0 0 0,0 0 0,1 0 0,-1 0 1,1 0-1,0 0 0,0 0 0,0-1 1,0 1-1,0-1 0,0 0 0,1 0 0,-1 1 1,1-1-1,0-1 0,0 1 0,0 0 0,-1-1 1,1 0-1,1 1 0,3 0 0,3 2-95,1 0 1,0-1-1,0 0 0,0-1 1,22 2-1,-25-4 38,0-1-1,0 0 1,1 0 0,-1-1 0,0 0 0,0 0 0,0-1 0,-1 0-1,1 0 1,-1-1 0,1 0 0,-1 0 0,0-1 0,-1 1-1,1-2 1,-1 1 0,0-1 0,0 0 0,-1 0 0,0 0-1,5-8 1,5-10 31,-1 0 0,-1-1 0,-1 0-1,16-51 1,-18 42 334,-10 32-49,0 5-6,-5 17 55,2-2-346,0 0 0,1 0 0,1 1-1,1 19 1,0-32-265,1 0-1,-1 0 1,1 1-1,0-1 1,1 0-1,0 0 1,0 0 0,0 0-1,0 0 1,1-1-1,0 1 1,0-1 0,1 1-1,-1-1 1,8 7-1,12 5-2656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9:31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11987,'-1'0'4769,"-1"5"-2769,-3 5 1169,0 24-1881,-6 60-616,4-35-224,7-11-320,5-9-128,7-13-608,6-13-408,11-13-1025,-6 0-647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9:3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43 12171,'-7'6'11946,"14"-7"-11026,25-8-207,51-10-337,-40 12-80,-3 1-288,-2 3-320,-6-1-985,-1 4-631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07.56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276 1 12051,'-1'0'5559,"-6"3"-4214,-64 55 2013,31-22-2929,-72 82 1,105-109-415,0 0 0,0 1 1,1 0-1,-5 11 0,10-20-15,0 1-1,0-1 0,1 1 0,-1-1 1,0 1-1,1-1 0,-1 1 0,1 0 1,0-1-1,0 1 0,-1 0 0,1-1 1,0 1-1,0 0 0,0-1 0,1 1 1,-1 0-1,0-1 0,1 1 0,-1 0 1,1-1-1,-1 1 0,1-1 0,0 1 0,0-1 1,-1 1-1,1-1 0,0 0 0,0 1 1,1-1-1,-1 0 0,0 0 0,0 0 1,1 0-1,-1 0 0,0 0 0,3 1 1,2 1 9,1-1-1,-1-1 1,0 1 0,1-1 0,0 0 0,-1-1 0,1 1 0,0-1-1,-1-1 1,1 1 0,8-3 0,13-2 41,32-11 0,-53 14-48,147-47 58,-154 49-62,1 0 0,-1 0 0,0 0 0,0 0 0,0 0 1,0 0-1,0 0 0,1 0 0,-1 0 0,0 0 0,0 0 1,0 0-1,0 0 0,0 0 0,0 0 0,1 0 0,-1 0 0,0 0 1,0 0-1,0 0 0,0 0 0,0 0 0,0 0 0,1 0 0,-1 0 1,0 0-1,0 1 0,0-1 0,0 0 0,0 0 0,0 0 1,0 0-1,0 0 0,0 0 0,0 0 0,0 1 0,0-1 0,0 0 1,1 0-1,-1 0 0,0 0 0,0 0 0,0 1 0,0-1 1,0 0-1,0 0 0,0 0 0,0 0 0,0 0 0,-1 0 0,1 1 1,-2 11-275,-8 10-821,10-22 1069,-7 13-1544,3-4-1187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4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181 295 12451,'-76'68'6073,"84"-70"-1504,0-6-2521,0-18-1151,0-8-297,0-11-472,-1-1-136,-2 1-664,-4 2-465,-17 4-1399,-2 4-337</inkml:trace>
  <inkml:trace contextRef="#ctx0" brushRef="#br0" timeOffset="1">43 12 10906,'-42'-11'5698,"87"14"-905,14-1-3441,-1-4-216,1 0-640,-4 2-264,-1 4-792,-1 7-848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9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12 145 9530,'-2'-3'11875,"0"3"-10779,-6 33-40,13 46-416,11-38-120,2-17-328,7-1-136,-3-8-32,4-4-144,5-3-192,-5-8-272,-3 0-600,-5-3-288,-3-5-945</inkml:trace>
  <inkml:trace contextRef="#ctx0" brushRef="#br0" timeOffset="1">36 7 13883,'13'0'5265,"0"-5"-4057,15 4-111,7 1-305,-9 1-336,4 8-616,-4 0-504,-8-1-1113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9:32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13235,'8'-4'5321,"13"0"-2969,5-1-823,13 0-281,4 2-200,-4-2-464,9 6-448,-7 3-1056,-10 0-584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9:33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13691,'-2'12'5753,"-3"4"-3128,2 20-1361,-2 9-168,3 12-352,1 8-208,2-2-495,3-9-410,2-17-999,4-12-592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9:3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13907,'2'8'5417,"3"12"-3640,-2 6-505,4 8-400,-1 3-296,4-3-424,-2 1-320,7-13-848,-1-5-376,-4-6-1881</inkml:trace>
  <inkml:trace contextRef="#ctx0" brushRef="#br0" timeOffset="1">1 197 15331,'16'-5'5553,"15"-8"-4664,8 5-121,10 6-208,-2-1-312,1 1-1032,-2 1-592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9:3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27 184 13179,'-26'69'4325,"26"-68"-3056,4-3-315,10-13 260,13-19 187,86-128 2741,-109 156-4069,18-25 1326,-22 31-1371,1 0 1,-1-1 0,0 1-1,0 0 1,0 0 0,1-1-1,-1 1 1,0 0 0,0 0-1,1 0 1,-1-1 0,0 1-1,0 0 1,1 0 0,-1 0-1,0 0 1,1 0 0,-1 0-1,0 0 1,1 0 0,-1 0-1,0 0 1,1-1 0,-1 2-1,0-1 1,0 0-1,1 0 1,-1 0 0,0 0-1,1 0 1,2 17 624,-10 85-340,0 2-1386,6-72-1200,5 39 0,1-42-585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9:34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78 14123,'-102'-68'5825,"99"61"-3312,-1 4-465,17 6-327,7 2-361,12 2-560,16 4-256,-5-8-584,3 4-320,-4-6-1080,-9-1-577,7-3-1375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9:34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11202,'2'3'922,"-1"0"0,1 0-1,-1 0 1,1 0 0,-1 0-1,0 0 1,0 0 0,1 6-1,0 49 1542,-2-23-1122,1-28-1163,0 1-1,0 0 1,1-1 0,0 1 0,0-1-1,1 0 1,-1 0 0,2 0-1,-1 0 1,1 0 0,7 9 0,-9-14-149,0 1 0,0-1 0,0 0 0,1 0 0,-1 1 0,1-2 0,0 1 0,-1 0 0,1 0 0,0-1 0,0 1 0,0-1 0,0 0 0,0 0 0,0 0 0,1-1 0,-1 1 0,0-1 0,0 1 0,1-1 0,-1 0 0,0-1 0,0 1 0,1 0 0,-1-1 0,0 0 0,0 1 0,0-1 0,5-3 0,-2 2-32,-1-1 0,1-1-1,-1 1 1,1-1 0,-1 0-1,0 0 1,-1-1 0,1 0 0,-1 0-1,0 0 1,0 0 0,0 0-1,-1-1 1,0 1 0,0-1-1,0 0 1,3-11 0,-2 5-269,-1 1 1,-1-1-1,0 1 1,0-1-1,-1 0 1,-1 0-1,0 0 1,-3-21-1,-1 20-1348,0 10-333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9:35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73 237 12619,'-51'19'2625,"33"-14"-1301,15-4-416,3-3 259,5-2-800,0-1-1,-1 0 1,1 0 0,-1-1 0,-1 1 0,1-1 0,-1 0 0,0 0-1,0 0 1,-1 0 0,4-13 0,-1-4 616,0 1 1,0-25-1,-5 47-963,0 0 1,0-1 0,0 1-1,0-1 1,0 1 0,0 0-1,0-1 1,0 1-1,0 0 1,0-1 0,0 1-1,0-1 1,0 1-1,0 0 1,0-1 0,0 1-1,0 0 1,0-1-1,0 1 1,0 0 0,1-1-1,-1 1 1,0 0-1,0-1 1,0 1 0,1 0-1,-1-1 1,0 1-1,0 0 1,1 0 0,-1-1-1,0 1 1,1 0-1,-1 0 1,0 0 0,1-1-1,-1 1 1,0 0-1,1 0 1,-1 0 0,1 0-1,-1 0 1,0 0-1,1 0 1,-1 0 0,0 0-1,1 0 1,-1 0 0,1 0-1,-1 0 1,0 0-1,1 0 1,-1 0 0,0 0-1,1 1 1,-1-1-1,0 0 1,1 0 0,-1 0-1,0 0 1,1 1-1,-1-1 1,1 1 0,21 23 204,-14-14-135,24 27 39,-17-17-145,2-1 1,0 0-1,1-2 0,1 0 0,30 21 0,-46-36 13,0-1 1,1 1-1,-1-1 0,0 0 0,0 0 0,1 0 0,-1 0 0,0 0 0,1-1 1,3 1-1,-6-1 3,0-1 1,0 1-1,0 0 1,-1 0 0,1 0-1,0 0 1,0-1-1,0 1 1,0 0 0,0-1-1,-1 1 1,1-1-1,0 1 1,0-1 0,0 1-1,-1-1 1,1 0-1,0 1 1,-1-1-1,1 0 1,-1 0 0,1 1-1,-1-1 1,1 0-1,-1 0 1,1 0 0,-1 0-1,0 1 1,0-1-1,1 0 1,-1 0 0,0 0-1,0 0 1,0 0-1,0 0 1,0 0-1,0 0 1,0 0 0,0-1-1,-8-89 679,3 52-175,1-48 0,4 85-569,0 1-1,0-1 0,0 0 0,0 0 0,0 1 1,0-1-1,0 0 0,0 0 0,1 1 1,-1-1-1,1 0 0,-1 1 0,1-1 1,0 0-1,-1 1 0,1-1 0,0 1 1,0-1-1,0 1 0,0 0 0,0-1 1,1 1-1,-1 0 0,0 0 0,1 0 0,-1 0 1,1 0-1,-1 0 0,1 0 0,-1 0 1,1 0-1,0 1 0,-1-1 0,1 1 1,0-1-1,-1 1 0,1 0 0,0 0 1,0 0-1,-1 0 0,1 0 0,0 0 1,0 0-1,1 1 0,20 1-2397,0 3-44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9:38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38 416 14259,'-37'15'5769,"42"-38"-3520,-1-12-185,8-26-455,1-8-337,3-3-528,-1 5-288,-10 17-320,-1 13-208,-4 20-1056,5 17-761,3 17-3232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9:39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80 250 12675,'-12'38'1944,"-1"0"752,24-72-93,-6 16-2212,-1 0 0,0-1 1,-1 1-1,-1-1 1,-1 0-1,0 0 1,-1 0-1,-2 1 0,-5-33 1,3 32 11,-5-15 347,8 32-669,1 1 0,-1 0 0,1 0 0,-1-1 0,0 1 0,0 0 0,0 0 0,0 0 0,0 0 0,0 0 0,0 0 1,0 0-1,0 1 0,0-1 0,0 0 0,0 0 0,-1 1 0,1-1 0,0 1 0,-3-1 0,40 8 420,-1 2 0,0 2-1,44 19 1,-54-20-401,-1 1 0,0 1 0,0 2 0,28 21 0,-45-30-67,-1-1 0,0 2 0,0-1 0,0 1 0,-1 0 0,0 0 0,0 0 0,-1 0 0,1 1 0,-2 0-1,1 0 1,-1 0 0,0 1 0,0-1 0,0 1 0,-1-1 0,-1 1 0,1 0 0,-1 12 0,-1-16 4,0 1 0,-1 0 0,0-1 0,0 1 0,-1-1-1,1 1 1,-1-1 0,0 0 0,0 0 0,0 0 0,-1 0 0,1 0 0,-1 0 0,0-1 0,0 1 0,0-1-1,-1 0 1,1 0 0,-1 0 0,0 0 0,1 0 0,-1-1 0,-1 0 0,-5 3 0,-7 2 37,0-1 1,-1 0 0,0-1 0,-33 4-1,16-5-222,1 0-1,-37-3 0,44-2-2335,-40-7 0,36 1-4419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4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9514,'9'3'9663,"-9"-3"-9505,0 0 0,1-1 1,-1 1-1,0 0 1,13-22 1814,-2 1-1596,12-10 53,-1 0 216,20-36 0,-26 36-140,4-6 708,25-35 0,-45 71-1200,0 1-1,0 0 1,0 0-1,0-1 0,0 1 1,1 0-1,-1 0 1,0-1-1,0 1 1,0 0-1,0 0 1,0-1-1,0 1 1,1 0-1,-1 0 1,0 0-1,0-1 1,0 1-1,1 0 1,-1 0-1,0 0 1,0-1-1,1 1 1,-1 0-1,0 0 0,0 0 1,1 0-1,-1 0 1,0 0-1,0 0 1,1 0-1,-1 0 1,0 0-1,0 0 1,1 0-1,-1 0 1,0 0-1,1 0 1,-1 0-1,0 0 1,0 0-1,1 0 1,-1 0-1,0 0 1,0 0-1,1 0 0,-1 0 1,0 1-1,0-1 1,1 0-1,-1 0 1,0 0-1,0 1 1,0-1-1,1 0 1,-1 0-1,0 0 1,0 1-1,0-1 1,0 1-1,4 15 110,-4-15-96,2 26-151,-3 38 0,0-44-1296,1 0 1,0 0-1,6 34 1,0-30-1438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4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 12883,'19'-1'5433,"15"1"-2977,12 0-1391,-1 3-113,2 5-440,-4 0-256,-19 4-1032,-8-4-584</inkml:trace>
  <inkml:trace contextRef="#ctx0" brushRef="#br0" timeOffset="1">1 180 13667,'6'0'4865,"14"0"-4049,7 0-648,7-5-360,-1 1-552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46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10 7930,'8'-10'9216,"-24"13"-5398,-9 7-3491,0 0-1,1 2 1,0 1-1,-33 24 1,40-24-250,1 0 0,0 0 0,1 1 0,1 1 0,0 1 0,-19 28 0,30-40-70,1 0 0,-1 1 1,1-1-1,1 1 1,-1-1-1,1 1 0,-1 0 1,1 0-1,1-1 0,-1 1 1,1 0-1,-1 0 1,1 0-1,2 7 0,-2-8-7,1-1 0,0 0 0,0 0 0,0 0 0,0 0 0,1 0 0,-1 0-1,1 0 1,0-1 0,0 1 0,0 0 0,0-1 0,0 1 0,1-1 0,-1 0-1,1 0 1,0 0 0,-1 0 0,1 0 0,0-1 0,0 1 0,6 1 0,0 0 3,0-1 0,1 0 1,0-1-1,-1 0 0,1 0 0,0-1 1,-1-1-1,1 1 0,0-1 1,14-4-1,13-5 51,46-17 0,-72 23-17,83-34 256,-86 34-160,1-1 0,-1 0 0,0 0 0,0 0 0,0-1 0,-1 0 0,0-1 0,7-7 0,-14 14-121,0 0 1,0 0 0,-1 0 0,1 0 0,0 0-1,0 0 1,0 0 0,0 0 0,0 0-1,0 0 1,0 0 0,-1 0 0,1 0-1,0 0 1,0 0 0,0 0 0,0 0 0,0 0-1,0 0 1,0 0 0,-1 0 0,1 0-1,0 0 1,0 0 0,0 0 0,0 0 0,0 0-1,0 0 1,0 0 0,0-1 0,0 1-1,-1 0 1,1 0 0,0 0 0,0 0-1,0 0 1,0 0 0,0 0 0,0 0 0,0-1-1,0 1 1,0 0 0,0 0 0,0 0-1,0 0 1,0 0 0,0 0 0,0-1 0,0 1-1,0 0 1,0 0 0,0 0 0,0 0-1,0 0 1,0 0 0,0 0 0,0-1 0,0 1-1,0 0 1,0 0 0,0 0 0,1 0-1,-1 0 1,0 0 0,0 0 0,0 0-1,0-1 1,-11 5 504,3 1-399,0 1 0,0 0 0,0 1 0,1 0 1,0 0-1,0 1 0,0 0 0,-10 17 0,13-18-383,1 0-1,-1 0 1,1 1 0,0-1 0,1 1 0,0 0 0,-2 10-1,4 12-1970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4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13411,'-13'36'7155,"1"23"-5894,5-16-511,3-26-563,1 0 1,0 1 0,1 0-1,2-1 1,0 20-1,0-31-152,1 0-1,0 0 1,1 0 0,-1 0-1,1 0 1,0 0 0,0 0-1,1-1 1,0 1-1,0-1 1,0 0 0,1 0-1,-1 0 1,1 0-1,1 0 1,-1-1 0,0 0-1,7 5 1,3 1 8,1 0 1,0-1 0,0 0-1,1-1 1,22 7 0,-33-13-158,0 0 0,1-1 0,-1 0 0,0 0 1,0 0-1,1 0 0,-1-1 0,0 0 0,1 0 1,-1-1-1,0 1 0,0-1 0,1 0 0,-1-1 1,0 1-1,0-1 0,0 0 0,0 0 0,-1-1 1,1 1-1,7-7 0,7-8-1496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4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14675,'0'-17'5825,"6"-18"-3864,4-8-321,-3-9-584,-2 4-343,-2 5-561,-8 6-408,5 19-1193,2 13-727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4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10 186 14323,'-10'95'5385,"12"-116"-4065,-1-5-527,4-14-217,-2-4-232,2-3-472,0 4-360,-3 11-825,1 4-455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49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10482,'5'-9'1053,"2"0"0,-1 1 0,2-1 0,-1 1 0,1 1 0,10-9 0,-15 14-807,-1 0 1,1 1-1,0-1 0,0 1 0,-1-1 1,1 1-1,0 0 0,0 0 0,0 0 0,0 1 1,7-1-1,-8 1-179,0 0 0,0 0 0,-1 1 0,1-1-1,0 1 1,0-1 0,0 1 0,0 0 0,0 0 0,0 0 0,-1 0 0,1 0 0,0 0-1,-1 0 1,1 0 0,-1 1 0,1-1 0,-1 1 0,0-1 0,2 4 0,-1-2-37,0 1 0,0 0 0,-1-1 0,0 1 1,0 0-1,0 0 0,0 0 0,0 0 0,-1 0 0,0 1 1,1-1-1,-2 0 0,1 0 0,0 0 0,-1 0 0,0 0 1,0 0-1,0 0 0,0 0 0,-1 0 0,1-1 0,-1 1 1,0 0-1,-3 3 0,-4 9-2,-2-1 0,1 0 0,-26 26 1,-25 23 23,63-63-37,-1 0 1,1-1-1,0 1 1,0-1-1,0 0 1,0 0 0,0 1-1,-1-1 1,1 0-1,0-1 1,0 1-1,3-1 1,23 2 64,-17 2-80,-1 0-1,0 1 0,1 0 0,-1 1 0,14 9 0,-18-10 3,-1 0 0,1 0 0,0-1 0,1 0-1,-1 0 1,0-1 0,1 1 0,0-2-1,-1 1 1,1-1 0,0 0 0,0 0 0,0 0-1,0-1 1,0 0 0,11-2 0,-11 0-90,24-3 274,-30 5-230,0 0 0,0 0 0,-1 0 0,1 0 0,0 0 0,0 1 0,0-1 0,0 0 0,-1 1 0,1-1 0,0 0-1,0 1 1,0-1 0,-1 1 0,1-1 0,0 1 0,-1-1 0,1 1 0,-1-1 0,1 1 0,0 0 0,-1-1 0,1 1 0,-1 0 0,0 0 0,1-1 0,-1 1 0,0 0 0,1 0 0,-1 1 0,0-1-876,9-1-3585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4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1203 10466,'-18'-44'4633,"-6"77"-1936,12 3-1521,4 1-40,8-3-167,10-1-201,16-7-424,-2-7-96,17-4-240,-2-5-88,-5-10-272,7 0-192,-20-13-393,0-5-215,-3-2-344,-8-4-825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4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14851,'15'0'5025,"16"6"-4857,4-6-152,-7-1-1088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9:4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 12587,'-8'0'12410,"34"0"-11609,57-3-81,-38 3-280,-1 8-72,-5 3-144,-9 4-96,-9 3-56,-8-2-184,-8-3-464,1-2-344,-3-4-1089,2-7-479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9:4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16 287 10770,'8'1'4594,"5"4"-3303,12 4-1364,-12-7 155,1 0-1,-1 0 1,1-1 0,0-1-1,-1 0 1,1-1 0,0 0-1,-1-1 1,1-1-1,-1 0 1,0-1 0,0 0-1,0-1 1,14-7-1,-26 12-82,0-1-1,0 1 0,1-1 0,-1 0 0,0 1 0,0-1 0,0 0 0,1 1 0,-1-1 0,0 0 0,0 0 0,0 0 0,-1 0 0,1 0 0,0 0 0,0 0 0,0-1 0,-1 1 0,1 0 0,-1 0 0,1 0 0,-1-1 0,1 1 0,-1 0 0,0-1 0,1 1 1,-1 0-1,0-1 0,0 1 0,0 0 0,0-1 0,0 1 0,-1-1 0,1 1 0,0 0 0,-1 0 0,1-1 0,-1 1 0,0-2 0,-2-2 22,-1 0 1,1 1-1,-1-1 1,0 1-1,0 0 1,0 0-1,-9-6 1,-12-7 810,-1 1 1,0 2 0,-2 0-1,1 2 1,-2 1-1,-46-12 1,74 22-790,-1 1 1,1 0-1,-1-1 1,0 1-1,1-1 0,-1 0 1,1 1-1,-1-1 0,1 0 1,0 0-1,-1 0 1,0-1-1,2 1-28,-1 1 0,1 0 0,0-1 0,0 1 0,0 0 0,0-1 1,0 1-1,0 0 0,0-1 0,0 1 0,0 0 0,0 0 0,0-1 0,0 1 0,0 0 0,0-1 0,0 1 1,1 0-1,-1-1 0,0 1 0,0 0 0,0 0 0,0-1 0,1 1 0,-1 0 0,0 0 0,0-1 0,0 1 1,1 0-1,-1 0 0,0 0 0,0-1 0,1 1 0,-1 0 0,0 0 0,1 0 0,40-17 394,-31 14-530,78-24-1900,-43 14-95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4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18 12851,'-41'-18'5601,"41"28"-3145,7 3-1127,11 6-417,16-6-520,5-3-248,15-7-672,-9-3-432,4 0-1105,-5 2-1255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9:4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11811,'67'60'5137,"-67"-64"-2233,0-6-1103,-7-15-577,-1-1-304,3-13-616,-1-4-88,4-3-800,2-1-432,-2 6-969,2 4-415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9:4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39 9514,'-84'-21'5225,"98"23"328,4-2-3576,18-4-505,5-2-32,11 1-535,4 0-289,-8 7-336,-6 6-200,-18-2-624,-4 4-561,-12-7-1543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5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31 9802,'2'-2'593,"0"1"1,-1 0-1,1-1 0,-1 1 1,1-1-1,-1 1 0,1-1 0,-1 0 1,0 0-1,0 1 0,0-1 1,0 0-1,0 0 0,0 0 1,0-3-1,-20 20 3503,-8 5-3627,0 3-168,-1 0-43,-37 39 0,58-55-250,1 0-1,0 1 1,1-1-1,0 1 1,0 0-1,1 1 1,0-1-1,0 1 1,1 0-1,-5 17 1,8-24-12,0-1-1,0 1 1,0-1-1,0 0 1,0 1-1,0-1 1,0 1 0,0-1-1,0 1 1,1-1-1,-1 0 1,1 1-1,-1-1 1,1 0 0,0 1-1,-1-1 1,1 0-1,0 0 1,0 0-1,0 0 1,0 1 0,0-1-1,0-1 1,0 1-1,0 0 1,0 0-1,0 0 1,1 0 0,-1-1-1,0 1 1,1-1-1,-1 1 1,0-1-1,1 1 1,2-1 0,5 2 3,0 0 1,0-2 0,0 1-1,13-1 1,-16 0 6,11-1 12,0-1-1,0 0 0,0-1 0,27-9 1,-34 9 53,0-1 1,-1 0-1,1 0 1,-1-1-1,0 0 1,0-1-1,-1 0 1,0 0-1,9-9 1,-17 15-50,0 0 0,0 0 0,0 0-1,0 0 1,0 0 0,0 1 0,0-1 0,0 0 0,0 0 0,0 0 0,0 0 0,0 0 0,0 0 0,0 0 0,0 0 0,0 0 0,0 0 0,0 0 0,0 0-1,0 0 1,0 0 0,1 0 0,-1 0 0,0 0 0,0 0 0,0 0 0,0 0 0,0 0 0,0 0 0,0 0 0,0 0 0,0 0 0,0 0 0,0 0-1,0 0 1,0 0 0,0 0 0,0 0 0,1 0 0,-1 0 0,0 0 0,0 0 0,0 0 0,0 0 0,-4 13 375,1-8-664,1 2 0,0-1 0,1 0 0,-1 0 0,1 1 0,1-1 0,-1 0 0,1 1 0,0 7 0,10 5-2292,4-2-1023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51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31 12579,'0'-1'867,"12"-23"5965,-6 18-5162,-3 13 351,-4 4-1670,1-1-1,-2 0 0,1 1 1,-1-1-1,-1 0 1,-5 15-1,-28 61 7,23-58-260,5-9-76,6-13-28,0 0 1,-1 0-1,0 0 1,0 0-1,0 0 1,-1-1-1,-4 6 0,13-10-113,0 0 0,0 0 0,0 0 0,0-1-1,0 1 1,7-2 0,18 3-847,-1 1 0,38 8 0,-42-5 456,-1-2 0,0-1 1,1-1-1,26-1 0,-48-1 562,0 0-1,0 0 0,1-1 0,-1 1 0,0-1 0,0 0 0,0 0 1,0 0-1,0 0 0,0-1 0,-1 1 0,1-1 0,0 1 0,-1-1 1,1 0-1,-1 0 0,1 0 0,-1-1 0,0 1 0,3-4 0,-4 3 78,1-1 0,0 0 0,-1 1 0,0-1 0,0 0 0,0 0 0,-1 0 0,1 1-1,-1-1 1,0 0 0,0 0 0,0 0 0,0 0 0,-2-5 0,0-1 42,-1-1 0,0 1 0,0 0 0,-1 0 0,-1 1 1,0-1-1,0 1 0,-1 0 0,0 0 0,0 1 0,-9-10 0,-14-3-751,4 10-602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5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1 310 12355,'1'-8'4511,"15"-15"-3503,-15 21-825,22-26 319,77-99 2394,-16 6 1136,-83 121-3999,-1 0 0,0 0 0,0 0 0,0 0 0,1 0-1,-1 0 1,0 0 0,0 0 0,1 0 0,-1 0 0,0 0 0,0 0 0,1 0 0,-1 0 0,0 1 0,0-1 0,0 0 0,1 0 0,-1 0 0,0 0 0,0 1 0,0-1 0,0 0-1,0 0 1,1 0 0,-1 1 0,0-1 0,0 0 0,0 0 0,0 0 0,0 1 0,0-1 0,0 0 0,0 0 0,0 1 0,0-1 0,0 0 0,0 0 0,0 1 0,0-1 0,0 0 0,0 0-1,0 1 1,0-1 0,0 0 0,3 17 129,0 27 39,-1-3-245,12 58 0,-12-88-395,1-1 1,0 1 0,0-1-1,1 0 1,0 0-1,1 0 1,0-1-1,1 0 1,0 0 0,11 13-1,0-8-1995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54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12219,'5'0'4361,"6"-2"-3633,4-4-520,7 3-144,8-4-152,12 6-992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5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12051,'0'0'4937,"5"7"-3073,7 29-888,1 43-16,-5-48-295,6-8-137,6-12-216,8-7-80,3-3-184,1-1-112,4 0-288,-7 0-304,-8-1-601,-6-6-279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5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 13411,'11'-3'5257,"12"-1"-3745,11 0-79,3 2-449,2 0-384,2 4-472,-13 0-448,-7 4-928,-5 5-465</inkml:trace>
  <inkml:trace contextRef="#ctx0" brushRef="#br0" timeOffset="1">1 272 11570,'10'0'4497,"9"-2"-2736,15-3-873,13-3-280,-1 0-144,-1 0-1088,-6 0-888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5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10 226 8322,'-10'27'2408,"10"-26"-2312,0 0 0,0-1 0,0 1 0,0 0 0,1-1 0,-1 1 0,0-1-1,0 1 1,0 0 0,0-1 0,1 1 0,-1-1 0,0 1 0,1 0 0,-1-1-1,0 1 1,1-1 0,-1 1 0,0-1 0,1 0 0,-1 1 0,1-1 0,0 1-1,4 1 233,-1-1-1,1 0 0,0 0 0,-1 0 0,1-1 0,0 0 1,0 0-1,7 0 0,4-1-180,1 2 180,-12-1-142,1 1 0,0-1 0,-1 0 0,1-1 0,-1 1 0,1-1 0,-1 0 0,10-4 0,-14 5-127,-1-1 0,0 0 0,1 1 0,-1-1 1,1 0-1,-1 0 0,0 1 0,0-1 0,1 0 1,-1 0-1,0 1 0,0-1 0,0 0 0,0 0 1,0 0-1,0 1 0,0-1 0,0 0 1,0 0-1,-1 1 0,1-1 0,0 0 0,0 0 1,-1 1-1,1-1 0,0 0 0,-1 0 0,1 1 1,-1-1-1,1 1 0,-1-1 0,1 0 0,-1 1 1,0-1-1,-23-31 536,20 27-365,-25-31 425,17 23-415,1 0 0,0-2 1,1 1-1,1-1 0,0-1 0,-10-24 1,19 39-234,-1 0 0,1 0 1,-1 0-1,1 0 1,0 0-1,0 0 1,-1 0-1,1 0 0,0 0 1,0-1-1,0 1 1,0 0-1,0 0 1,0 0-1,1 0 0,-1 0 1,0-1-1,1 1 1,-1 0-1,0 0 1,1 0-1,-1 0 0,1 0 1,0 0-1,-1 0 1,1 0-1,0 1 0,0-1 1,-1 0-1,1 0 1,0 0-1,0 1 1,0-1-1,0 0 0,0 1 1,0-1-1,0 1 1,0-1-1,0 1 1,0 0-1,2-1 0,3 0-182,0 0-1,1 0 0,-1 1 1,1 0-1,-1 0 0,10 2 1,28 5-1285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5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74 235 9970,'-68'14'3978,"68"-14"-3937,0 0-1,0 0 1,-1 0-1,1 0 1,0 0-1,0 0 1,0 0-1,-1 0 1,1 0-1,0 0 0,0 0 1,0 0-1,-1 0 1,1 1-1,0-1 1,0 0-1,0 0 1,0 0-1,-1 0 1,1 0-1,0 0 1,0 1-1,0-1 1,0 0-1,0 0 0,0 0 1,-1 1-1,1-1 1,0 0-1,0 0 1,0 0-1,0 1 1,0-1-1,0 0 1,0 0-1,0 0 1,0 1-1,0-1 1,0 0-1,0 0 0,0 1 1,9 4 928,18 2 44,-16-5-732,1-1-1,0 0 0,0 0 1,-1-1-1,1-1 0,0 0 0,-1 0 1,1-2-1,0 1 0,-1-1 1,14-6-1,-23 8-257,-1 1-1,1-1 1,-1 0 0,1 0 0,-1 0 0,1 0-1,-1 0 1,0 0 0,1 0 0,-1 0 0,0 0-1,0-1 1,0 1 0,0 0 0,0-1 0,0 1-1,0-1 1,-1 1 0,1-1 0,0 1 0,-1-1 0,1 0-1,-1 1 1,0-1 0,0 1 0,1-1 0,-1 0-1,0 0 1,0 1 0,0-1 0,-1 0 0,1 1-1,0-1 1,-1 0 0,1 1 0,-1-1 0,1 1-1,-1-1 1,0 1 0,0-1 0,0 1 0,-2-3-1,-3-6 148,-2 0 1,1 0-1,-1 1 0,-14-12 0,22 21-161,-120-104 2469,119 104-2457,1-1-1,-1 1 1,1-1 0,-1 1-1,0-1 1,1 1-1,-1-1 1,1 1 0,-1-1-1,1 1 1,0-1 0,-1 0-1,1 1 1,0-1-1,-1 0 1,1 1 0,0-1-1,0 0 1,-1 0 0,1 1-1,0-1 1,0 0-1,0 0 1,0 1 0,0-1-1,0 0 1,0-1 0,1 1-14,0 0 0,0 1 0,0-1 0,0 1 1,-1-1-1,1 1 0,0-1 0,0 1 0,0 0 1,0-1-1,0 1 0,0 0 0,0 0 1,0-1-1,0 1 0,0 0 0,2 0 0,46 5-683,-38-2 39,1 1 0,-1 0 0,0 1 0,17 10 0,6 7-1677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4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1 285 14283,'16'104'5785,"-19"-122"-3840,-4-16-969,7-12-224,-2-7-480,7-8-80,-3 1-592,-2 7-528,5 12-1145,-5 18-3688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5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13651,'0'8'5577,"-3"17"-3368,-4 4-665,-1 3-528,-2 6-320,10-6-360,0-4-408,10-7-1264,5-3-800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5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56 228 12019,'-24'103'5777,"20"-113"-1576,3-6-2817,1-6-216,0-7-520,3-5-320,3-7-424,-1-2-392,-5 2-952,-3 2-432,-15 6-609,-1 11-3032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7:5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12275,'3'1'5177,"4"4"-2785,12-5-687,7 0-97,18 0-280,10-8-256,11 6-631,2-3-409,1 5-1185,-6 4-791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8:0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13675,'10'9'1036,"-8"-7"-719,0 0 0,1 0 0,-1 0 0,0 0 0,0-1 0,1 1 0,-1-1 0,1 0 0,3 2 0,-5-3-248,0-1 0,0 1 1,0 0-1,-1 0 0,1-1 0,0 1 0,0-1 0,0 1 0,-1-1 0,1 1 0,0-1 0,-1 1 0,1-1 0,0 0 0,-1 0 0,1 1 0,-1-1 0,1 0 0,-1 0 0,1 1 0,-1-1 0,1 0 1,-1 0-1,0 0 0,0 0 0,1 0 0,-1 0 0,0 1 0,0-1 0,0 0 0,0-2 0,8-29 817,2 0 0,1 1 0,29-60-1,-36 85-827,0 1-1,0-1 1,0 1-1,1 0 1,0 0-1,0 0 0,0 1 1,1 0-1,-1 0 1,1 0-1,10-4 1,-14 7-54,0 0 1,1 0-1,-1 0 1,0 0-1,0 1 1,0-1-1,1 1 1,-1 0-1,0 0 1,1 0-1,-1 0 1,0 0-1,0 0 1,1 0-1,-1 1 1,0-1-1,0 1 1,1 0-1,-1-1 1,0 1-1,0 0 1,0 0-1,0 1 1,0-1-1,0 0 1,0 1-1,-1-1 1,1 1-1,0-1 1,-1 1-1,1 0 1,-1 0-1,0 0 1,0 0-1,1 0 1,-1 0-1,1 3 1,-1-1-17,0 0-1,0 0 1,0 1 0,-1-1 0,1 0 0,-1 1 0,0-1 0,0 1 0,-1-1 0,1 0 0,-1 1 0,0-1 0,0 0 0,0 0 0,-1 0 0,0 0-1,1 0 1,-5 6 0,0 0-47,1 0 0,-2-1 0,1 0 0,-2 0 0,1 0 0,-10 7 0,8-9 107,-1-1 1,0-1 0,0 1-1,-1-2 1,1 1-1,-14 2 1,26-7-68,0 0 1,0-1-1,0 1 0,0 0 1,0 0-1,0 0 0,0 1 1,0-1-1,0 0 1,0 1-1,0-1 0,0 1 1,-1 0-1,1 0 1,0 0-1,0 0 0,0 0 1,-1 0-1,3 1 0,0 1 0,19 10-24,-10-5 26,0-1-1,1 0 1,22 8 0,-33-14 26,1-1 0,0 0 0,-1 1 0,1-1 0,0 0 0,0-1 0,-1 1 1,1-1-1,0 1 0,-1-1 0,1 0 0,-1-1 0,1 1 0,-1-1 0,1 1 0,-1-1 1,0 0-1,0 0 0,0 0 0,0-1 0,2-2 0,6-5 113,-1 0-1,0-1 1,-1 0-1,9-13 1,22-42 686,-29 45-344,1 2 0,1-1 0,0 1-1,18-17 1,-31 36-442,0 0 1,0-1-1,1 1 0,-1 0 0,0-1 0,1 1 1,-1 0-1,0 0 0,1 0 0,-1-1 0,0 1 1,1 0-1,-1 0 0,1 0 0,-1 0 0,0 0 1,1 0-1,-1 0 0,1 0 0,-1 0 0,0 0 1,1 0-1,-1 0 0,1 0 0,-1 0 0,0 0 1,1 0-1,-1 0 0,1 0 0,-1 0 0,0 1 1,1-1-1,0 0 0,10 16 378,5 27-115,-14-38-228,5 18-215,2 0 1,1-1-1,13 23 1,-14-30-1180,1-1 1,19 22-1,-17-22-1686,-10-8-710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8:00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14395,'-2'0'5457,"5"2"-3888,9 1-665,15-3-176,9 0-144,5-6-488,6 6-688,-3 8-1649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8:00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10066,'4'7'1184,"7"8"1374,-7-14-810,-2-10 791,-1-9-1658,1 1 1,1-1 0,7-21 0,1-9-109,-9 37-629,5-25 134,-7 36-275,0 0-1,0 0 1,0 0 0,0-1 0,0 1 0,0 0 0,0 0 0,0-1 0,0 1 0,0 0 0,1 0 0,-1 0 0,0 0 0,0-1 0,0 1 0,0 0 0,0 0 0,1 0 0,-1 0 0,0-1-1,0 1 1,0 0 0,0 0 0,1 0 0,-1 0 0,0 0 0,0 0 0,0 0 0,1 0 0,-1 0 0,0-1 0,0 1 0,1 0 0,-1 0 0,0 0 0,0 0 0,1 1 0,7 13 106,1 15 32,-5-15-104,0-1-1,1 1 1,0-1-1,1 0 0,14 22 1,-18-33-30,-1 0 0,1 0 0,0 0 0,0 0 1,0 0-1,0 0 0,1-1 0,-1 1 0,0-1 0,1 1 1,-1-1-1,1 0 0,-1 0 0,6 1 0,-4-1 5,-1-1 1,0 0-1,1 0 0,-1-1 0,0 1 1,0-1-1,1 1 0,-1-1 0,0 0 1,0 0-1,0-1 0,0 1 0,0-1 1,0 1-1,4-4 0,1-1 66,0 0-1,-1-1 1,1 1-1,-1-2 1,-1 1-1,1-1 1,-1 0 0,-1 0-1,0 0 1,0-1-1,5-13 1,-10 34-461,-1 1 1,1-1-1,1 0 1,1 1-1,-1-1 0,2 0 1,7 22-1,-7-29-144,0-1 0,0 0-1,1 0 1,0 0 0,0 0 0,0-1-1,0 1 1,1-1 0,-1 0 0,1-1-1,0 1 1,0-1 0,0 0 0,0 0-1,0 0 1,10 1 0,-5-1-165,1 0 0,0-1 0,-1 0 1,1-1-1,0 0 0,-1-1 0,18-3 1,-27 4 931,1 0 0,-1-1 1,0 1-1,1 0 1,-1-1-1,0 1 1,0-1-1,1 1 1,-1-1-1,0 0 1,0 1-1,0-1 0,0 0 1,0 0-1,0 0 1,0 0-1,0 0 1,0 0-1,0 0 1,-1 0-1,1 0 1,0 0-1,0-2 1,0 0 1008,-1 0 0,1-1 1,-1 1-1,0 0 1,0 0-1,-1-1 0,0-5 1,-2-20-101,5 1-503,1-1-1,1 1 1,12-39-1,-16 66-744,0 0 0,0-1 0,0 1 0,1 0 0,-1 0 0,1-1 0,-1 1 0,1 0 0,-1 0 0,1 0 0,0 0 0,-1 0 0,1 0 0,0 0 0,0 0 0,0 0 0,0 0 0,0 0 0,0 0 0,0 1 0,2-2 0,8 3-2345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8:0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13395,'41'42'5201,"-46"-58"-3689,5-7-752,0-1-63,0-2-481,0-3-464,-7-4-1049,-6-2-471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8:0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27 11602,'-12'-20'2410,"12"20"-2375,0 0 1,0 0-1,0-1 1,0 1-1,0 0 1,0 0-1,0 0 1,0 0 0,0-1-1,0 1 1,0 0-1,0 0 1,0 0-1,0-1 1,0 1-1,0 0 1,0 0-1,0 0 1,0-1-1,0 1 1,0 0 0,0 0-1,0 0 1,0 0-1,0-1 1,0 1-1,0 0 1,0 0-1,0 0 1,1 0-1,-1-1 1,0 1-1,0 0 1,0 0-1,0 0 1,0 0 0,1 0-1,-1 0 1,0 0-1,0-1 1,0 1-1,0 0 1,1 0-1,32 10 1395,-5 0-1094,2 0-309,-1-3 0,1 0-1,0-2 1,0-1 0,0-1 0,1-2 0,-1-1-1,1-1 1,-1-2 0,44-9 0,-69 11-28,-1 0-1,0 0 1,0 1 0,0-1 0,1 1-1,-1 0 1,0 0 0,0 1 0,7 0-1,-10 0 68,0 0 0,0-1-1,0 1 1,0-1-1,0 1 1,0 0-1,0 0 1,0 0 0,0 0-1,0 0 1,0 0-1,-1 0 1,1 0-1,0 0 1,-1 0 0,1 0-1,-1 0 1,1 0-1,-1 0 1,0 1-1,1-1 1,-1 0 0,0 0-1,0 1 1,0-1-1,0 0 1,0 0-1,0 1 1,0-1 0,0 0-1,0 0 1,-1 0-1,1 1 1,0-1-1,-1 0 1,-1 2 0,-8 28 1221,6-20-965,0 0 0,1 1 0,0-1 0,-2 21 0,4-30-286,1 1 1,0 0-1,0 0 0,1-1 1,-1 1-1,0 0 0,1 0 1,0-1-1,0 1 0,0-1 1,0 1-1,0 0 0,0-1 1,1 0-1,-1 1 0,1-1 1,-1 0-1,1 0 0,0 0 1,0 0-1,0 0 0,0 0 1,0 0-1,1-1 0,2 2 1,5 2 25,-1-1 1,1-1-1,0 0 0,0 0 1,0-1-1,0 0 1,0-1-1,0 0 0,17-1 1,-5-1-207,-1-1 0,1 0 0,33-10 0,-52 11-89,-1 1-1,1-1 1,-1 0 0,0 0 0,1 0 0,-1-1 0,0 1-1,0 0 1,0-1 0,0 0 0,0 1 0,0-1 0,0 0 0,-1 0-1,1 0 1,-1 0 0,1 0 0,-1 0 0,0 0 0,0-1-1,0 1 1,0 0 0,1-4 0,-3-10-3612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8:0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12 13643,'4'-1'5201,"7"-4"-3417,10 2-671,7 1-41,3 2-264,-1 5-456,-12 0-448,0 3-1080,2 3-577</inkml:trace>
  <inkml:trace contextRef="#ctx0" brushRef="#br0" timeOffset="1">1 176 10594,'11'0'4897,"17"0"-1144,7 0-2305,3 0-511,-1 0-137,-4 5-888,-4 0-656,-6 2-2401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9:49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0 9586,'-92'21'10325,"74"-16"-9245,1 1 0,-31 16 0,38-16-987,0 0 1,1 0 0,-1 1-1,1 0 1,1 0 0,0 1 0,0 1-1,0-1 1,1 1 0,1 0-1,-1 1 1,1 0 0,-8 19 0,12-25-77,0 0 1,1 0 0,0 0-1,-1 1 1,1-1 0,1 1 0,-1-1-1,1 1 1,0-1 0,0 1 0,0-1-1,0 1 1,1-1 0,1 5-1,-1-6-12,0 0-1,0 0 0,1 0 0,0 0 1,-1 0-1,1 0 0,0-1 0,1 1 1,-1-1-1,0 1 0,1-1 0,-1 0 1,1 0-1,-1 0 0,1 0 0,0-1 1,0 1-1,0-1 0,6 2 0,8 2-9,0-2-1,1 0 0,0-1 0,-1-1 0,1-1 1,0 0-1,-1-1 0,28-5 0,48-1-2322,-77 7 411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4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30 13275,'-3'-4'8202,"3"3"-6922,0-1-528,32-9-80,50-1-448,-43 17-224,-2-5-880,0 7-616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49:5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11723,'-12'5'1865,"-1"0"1,1 1-1,-19 13 1,16-8-1316,1 0 0,1 1 0,-1 0 0,2 1 0,0 0 0,0 1 0,2 0 0,-13 21-1,21-32-485,1 0 0,-1-1-1,1 1 1,0 0-1,0-1 1,0 1-1,0 0 1,1 0-1,-1 0 1,1 0-1,-1 0 1,1 0-1,0 0 1,0 0-1,1 0 1,-1 0-1,1 0 1,-1 0-1,1 0 1,0 0-1,0-1 1,0 1-1,0 0 1,1 0-1,-1-1 1,1 1-1,-1-1 1,1 0-1,0 1 1,0-1-1,0 0 1,0 0-1,1 0 1,-1 0-1,0 0 1,1-1-1,0 1 1,2 1-1,7 2-10,0 1-1,0-1 0,1-1 0,-1 0 0,1-1 0,0 0 0,20 1 0,4-1-109,0-2-1,72-7 0,-87 3-881,1-1 0,-1-1 0,31-12 1,-26 8-1222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1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99 9474,'-12'-31'1554,"-2"-3"-414,14 34-1044,0-1 0,0 1-1,0 0 1,0-1 0,0 1 0,0 0 0,0 0 0,0-1 0,-1 1 0,1 0 0,0 0 0,0-1 0,0 1 0,0 0 0,0 0 0,-1-1 0,1 1 0,0 0-1,0 0 1,0 0 0,-1-1 0,1 1 0,0 0 0,0 0 0,-1 0 0,1 0 0,0 0 0,0 0 0,-1 0 0,1-1 0,0 1 0,-1 0 0,1 0 0,0 0 0,0 0-1,-1 0 1,1 0 0,0 0 0,-1 0 0,1 0 0,0 0 0,0 1 0,-1-1 0,1 0 0,0 0 0,0 0 0,-1 0 0,1 0 0,0 0 0,0 1 0,-1-1-1,1 0 1,0 0 0,0 0 0,0 1 0,-1-1 0,1 0 0,0 0 0,0 1 0,0-1 0,-1 0 0,0 2 122,0 0-1,-1 0 1,1 0 0,-1 0 0,1 0 0,-1 0 0,0-1-1,0 1 1,0-1 0,0 1 0,0-1 0,0 0-1,-1 0 1,1 0 0,0 0 0,0 0 0,-1 0-1,1-1 1,-1 1 0,1-1 0,-4 1 0,6-1-192,0 0 1,-1 0-1,1 0 1,0 0-1,0 0 1,0 0 0,0 0-1,0 0 1,-1 0-1,1 0 1,0 0-1,0 0 1,0 0 0,0-1-1,0 1 1,-1 0-1,1 0 1,0 0 0,0 0-1,0 0 1,0 0-1,0 0 1,0 0-1,0 0 1,0-1 0,-1 1-1,1 0 1,0 0-1,0 0 1,0 0-1,0 0 1,0 0 0,0-1-1,0 1 1,0 0-1,0 0 1,0 0-1,0 0 1,0 0 0,0-1-1,0 1 1,0 0-1,0 0 1,0 0 0,0 0-1,0 0 1,0-1-1,0 1 1,0 0-1,0 0 1,0 0 0,1 0-1,6-9 230,2 4-244,0 1 0,0-1 0,0 2 0,20-7 0,-29 10-12,1 0 1,-1-1-1,1 1 1,0 0-1,-1-1 0,1 1 1,0 0-1,-1 0 1,1-1-1,0 1 0,-1 0 1,1 0-1,0 0 1,-1 0-1,1 0 0,0 0 1,-1 0-1,1 0 1,0 0-1,-1 1 0,1-1 1,0 0-1,-1 0 1,1 1-1,0-1 0,-1 0 1,1 1-1,0-1 1,-1 0-1,1 1 0,-1-1 1,1 1-1,-1-1 1,1 1-1,-1-1 0,0 1 1,1-1-1,-1 1 1,1 0-1,-1-1 1,0 1-1,0 0 0,1-1 1,-1 1-1,0 0 1,0-1-1,0 1 0,0 0 1,0-1-1,0 2 1,0 0 0,0 0 0,0 0 0,-1 0 1,1 0-1,-1 0 0,1 0 1,-1 0-1,0 0 0,0 0 0,0-1 1,0 1-1,-2 2 0,-1-1 61,-1 0 1,0 0-1,1 0 0,-1-1 0,0 0 0,0 0 1,-1-1-1,-8 3 0,13-4-39,-1 0 0,1 0-1,0 1 1,0-1 0,-1 0 0,1 0 0,0 0-1,0-1 1,-1 1 0,1 0 0,0 0 0,0-1-1,0 1 1,-1 0 0,1-1 0,0 0-1,-2 0 1,3 0-14,-1 0 1,1 0-1,-1 0 0,1 0 0,-1 0 1,1 0-1,0 0 0,0 0 0,-1 0 0,1 0 1,0 0-1,0 0 0,0 0 0,0 0 0,0 0 1,0 0-1,0 0 0,1 0 0,-1 0 1,0 0-1,1 0 0,-1 0 0,0 0 0,1 0 1,0-1-1,1-2 7,1 1 0,-1-1 0,0 1-1,1 0 1,0 0 0,0 0 0,0 0 0,0 0 0,0 1 0,1-1 0,-1 1-1,1 0 1,-1 0 0,6-2 0,-6 3-12,0-1 0,0 1-1,-1 0 1,1 1 0,0-1 0,0 0-1,0 1 1,0-1 0,0 1 0,0 0 0,0 0-1,0 0 1,0 1 0,0-1 0,0 1-1,-1-1 1,1 1 0,0 0 0,0 0-1,4 3 1,-6-4-7,0 1 0,0-1 0,0 1 0,-1 0 0,1 0 1,0 0-1,0-1 0,-1 1 0,1 0 0,-1 0 0,1 0 0,-1 0 0,1 0 0,-1 0 0,1 0 0,-1 0 0,0 0 0,0 0 0,1 0 0,-1 0 0,0 0 0,0 1 0,0-1 0,-1 2 0,1-1-15,-1 1-1,0 0 0,0 0 0,0-1 1,0 1-1,-1-1 0,1 1 0,-1-1 1,-2 4-1,-2 2-179,-1-1 1,0 0-1,-1 0 0,-11 8 1,-8 0-1026,5-2-440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1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67 107 10234,'-29'-34'3637,"29"34"-3588,0 0-1,1 1 1,-1-1 0,0 0-1,0 0 1,0 0 0,1 0-1,-1 0 1,0 0 0,0 0-1,0 0 1,1 0 0,-1 0-1,0 0 1,0 0 0,0 0-1,1 0 1,-1 0 0,0 0-1,0 0 1,0 0 0,1 0-1,-1-1 1,0 1 0,0 0 0,0 0-1,0 0 1,1 0 0,-1 0-1,0 0 1,0-1 0,0 1-1,0 0 1,0 0 0,0 0-1,1 0 1,-1-1 0,0 1-1,0 0 1,0 0 0,0 0-1,0 0 1,0-1 0,0 1-1,0 0 1,0 0 0,0 0-1,0-1 1,0 1 0,0 0-1,0 0 1,0 0 0,0-1-1,0 1 1,0 0 0,0 0-1,0 0 1,0-1 0,-1 1-1,16 6 1314,-14-5-1281,0-1-1,0 1 0,0-1 1,0 1-1,-1 0 1,1-1-1,0 1 0,-1 0 1,1 0-1,0-1 1,-1 1-1,1 0 0,-1 0 1,1 0-1,-1 0 1,0 0-1,1 0 0,-1 0 1,0 0-1,1 0 1,-1 0-1,0 0 0,0 0 1,0 0-1,0 0 1,0 0-1,0 0 0,0 0 1,-1 0-1,1 0 1,0 0-1,-1 0 0,1 0 1,-1 1-1,0 0 44,-1-1 0,1 1 0,-1-1 0,1 1 0,-1-1 0,0 1 0,0-1 0,1 0 0,-1 0 0,0 0 1,0 0-1,0 0 0,0 0 0,-4 0 0,4 0-69,0-1 1,1 0 0,-1 1 0,1-1-1,-1 0 1,1 0 0,-1 0-1,0 0 1,1 0 0,-1 0 0,1-1-1,-1 1 1,0 0 0,1-1 0,-1 1-1,1-1 1,-1 0 0,1 1-1,-2-2 1,2 1-37,1-1 1,-1 1-1,0 0 0,1 0 0,-1 0 0,1-1 1,0 1-1,-1 0 0,1-1 0,0 1 1,0 0-1,0 0 0,0-1 0,0 1 0,0 0 1,0-1-1,0 1 0,0 0 0,1-1 0,-1 1 1,0 0-1,1 0 0,-1-1 0,1 1 1,0 0-1,-1 0 0,1 0 0,0 0 0,1-2 1,1-1-3,0 0 1,0 0-1,0 0 1,1 0-1,0 1 1,-1-1-1,1 1 1,1 0-1,-1 0 1,0 0-1,1 1 1,4-3-1,-7 4-18,0 0 0,0 1-1,0-1 1,-1 0 0,1 1 0,0 0-1,0-1 1,0 1 0,0 0-1,0 0 1,0 0 0,0 0 0,0 0-1,0 0 1,0 1 0,0-1-1,0 1 1,0-1 0,-1 1 0,1 0-1,0 0 1,0 0 0,-1 0-1,1 0 1,0 0 0,-1 0 0,1 0-1,-1 1 1,1-1 0,-1 0-1,0 1 1,0 0 0,0-1 0,2 3-1,-3-3 4,1 1-1,0-1 0,-1 0 1,0 0-1,1 1 0,-1-1 0,0 0 1,1 0-1,-1 1 0,0-1 1,0 0-1,0 1 0,0-1 1,0 0-1,-1 1 0,1-1 1,0 0-1,-1 0 0,1 1 1,0-1-1,-1 0 0,0 0 1,1 0-1,-1 0 0,0 1 0,0 0 1,-1 0 33,0 0 0,-1 1 1,1-1-1,0-1 0,-1 1 0,1 0 1,-1 0-1,0-1 0,1 1 0,-1-1 1,-4 1-1,4-1 10,1 0 1,0-1-1,-1 1 1,1-1-1,0 1 0,-1-1 1,1 0-1,0 0 0,-1 0 1,1-1-1,-1 1 1,1 0-1,0-1 0,-4-1 1,5 2-16,0-1-1,-1 0 1,1 0 0,0 0 0,0 0 0,0 1 0,0-1 0,0-1 0,0 1 0,0 0 0,1 0 0,-1 0 0,0 0-1,0-1 1,1 1 0,-1 0 0,1-1 0,-1 1 0,1 0 0,0-1 0,0 1 0,-1 0 0,1-1 0,0 1 0,0-1-1,1-1 1,-1-2-6,1 0 0,0 1 1,0-1-1,1 1 0,-1-1 0,1 1 0,0 0 0,0-1 0,1 1 0,3-5 0,-5 7-33,0 1-1,0-1 1,0 0 0,0 1-1,1-1 1,-1 1 0,1 0-1,-1-1 1,1 1-1,-1 0 1,1 0 0,0 0-1,0 0 1,-1 0 0,1 0-1,0 1 1,0-1 0,0 1-1,0-1 1,0 1 0,0-1-1,0 1 1,0 0-1,0 0 1,0 0 0,3 1-1,-4 0-61,0 0 0,0-1-1,0 1 1,0 0-1,0 0 1,-1 0-1,1 0 1,0 0 0,0 1-1,-1-1 1,1 0-1,-1 0 1,1 0-1,-1 0 1,0 1 0,0-1-1,1 0 1,-1 0-1,0 1 1,0-1-1,0 0 1,0 0 0,0 1-1,0-1 1,-1 0-1,1 2 1,-3 24-2096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1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47 107 11146,'-40'-107'5698,"35"115"-969,3 10-3305,6 3-248,-3 0-256,9-1-151,5-2-337,2 0-144,8-4-272,-7-9-192,1 2-513,-7-6-351,-6-1-896,-3 0-337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13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27 11490,'4'-5'4681,"6"-3"-2360,5-2-945,11 7-200,1 3-167,1 0-473,-5 4-240,-12 1-656,-6 0-288,-8-2-857,-5 2-791</inkml:trace>
  <inkml:trace contextRef="#ctx0" brushRef="#br0" timeOffset="1">92 38 9634,'-86'47'4465,"81"-39"-1608,5 0-1017,8 4-568,0-9-279,13 4-545,2-4-248,-2-3-728,3 0-521,-3-7-1743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1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15931,'-7'7'6122,"1"9"-4402,2 0-224,13 8-583,7-6-185,16-1-480,6-3-480,6-14-1113,4 2-687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1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45 236 14243,'-44'-29'5721,"49"2"-3632,-1-11-289,5-1-536,0 2-375,-1 6-577,-4 13-448,-1 7-1553,3 6-615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1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39 142 7890,'-12'10'658,"-8"4"3901,15-20-1998,4-12-717,20-119 2577,-17 149-4160,2-1 0,0 0 1,0 1-1,7 11 1,-11-21-257,1 0 0,1 0 1,-1 0-1,0 0 0,0 0 1,1 0-1,-1-1 0,1 1 1,0 0-1,-1-1 0,1 1 1,0-1-1,0 1 0,0-1 1,0 0-1,0 0 0,0 0 1,0 0-1,0 0 0,1-1 1,2 2-1,-1-2 21,-1 0 0,1 0-1,-1 0 1,0-1 0,1 1 0,-1-1 0,0 0-1,0 0 1,1 0 0,-1 0 0,0 0 0,0-1-1,5-3 1,-4 3 91,0-1 0,0 0-1,0 0 1,0-1 0,0 1 0,-1-1 0,0 0-1,0 1 1,0-1 0,0-1 0,0 1 0,-1 0 0,0-1-1,1 1 1,-2-1 0,1 0 0,-1 0 0,1 0-1,-1 0 1,0-8 0,-1 15 293,1 12-730,0 0-1,0-1 1,2 1-1,4 14 1,8 6-1710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15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13947,'98'27'5193,"-103"-50"-4129,3-4-696,2-2-136,2-2-640,0 1-488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1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84 15803,'26'-82'6098,"9"82"-4498,3-1-128,-6 5-455,2 6-401,-14 0-336,-4 8-88,-14 1-128,-22-2 8,-9 4-32,-10 2 8,-8-7-64,8 0-104,6-11-344,10-3-344,48-7-5746</inkml:trace>
  <inkml:trace contextRef="#ctx0" brushRef="#br0" timeOffset="1">423 225 10554,'-2'5'4601,"-1"1"-2368,-8 7-481,-1 5 32,-12-3-103,0-5-233,-1-10-400,3-7-231,9-8-321,3-9-64,10-10-176,0-2-120,8 4-360,8 7-208,0 12-489,7 12-367,2 7-720,-1 9-377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4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14195,'-94'98'5017,"115"-108"-4305,13 3-360,6 2-168,-1 5-528,-3 4-4449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1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12947,'59'51'4905,"-53"-43"-2904,-10-8-465,-10-9 771,12 6-2161,0-1 1,0 0-1,0 1 1,0-1-1,1 0 1,0 0-1,0-1 1,0 1 0,0 0-1,1 0 1,0 0-1,-1 0 1,2-1-1,-1 1 1,0 0-1,1 0 1,0 0-1,0 0 1,0-1-1,0 1 1,1 1-1,-1-1 1,1 0 0,0 0-1,4-5 1,0 0-122,0 0 0,0 1 0,1-1-1,0 2 1,0-1 0,0 1 0,1 0 0,0 0 0,13-7 0,-17 12-29,0 1-1,0-1 0,0 1 1,0 0-1,1 0 1,-1 0-1,0 0 0,1 1 1,-1 0-1,0 0 1,1 0-1,-1 0 0,6 2 1,-9-2 3,0 1 0,1-1 0,-1 0 1,0 1-1,0-1 0,0 1 0,0-1 1,0 1-1,0-1 0,0 1 0,0 0 0,0 0 1,0-1-1,0 1 0,-1 0 0,1 0 1,0 0-1,0 0 0,-1 0 0,2 2 0,-2-2 5,0 1 0,0 0 0,0-1-1,0 1 1,0-1 0,0 1-1,0 0 1,0-1 0,-1 1 0,1 0-1,-1-1 1,1 1 0,-1-1-1,0 1 1,1-1 0,-1 1-1,0-1 1,0 0 0,-1 3 0,-5 3-7,0 1 0,0-1 1,-1 0-1,0-1 0,0 0 0,0 0 1,-15 7-1,-18 14 903,43-26-858,-1 1 0,1 0-1,-1-1 1,1 0-1,0 1 1,0-1 0,-1 0-1,1 0 1,0 0-1,0 0 1,0 0-1,0 0 1,3 0 0,0 2-48,-4-3 6,20 10-296,0-1 1,22 6-1,-34-13-265,0 0 1,0 0-1,1-1 1,-1 0-1,14-1 0,16-4-2011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1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139 227 12675,'0'0'9171,"-3"-16"-7109,-1-21-2402,4 28 49,-1-1 0,0 1 0,0 0 0,-1 0 1,0 0-1,-1 0 0,0 0 0,0 1 0,-8-15 0,6 17 33,0 0 0,0 1 0,0 0 0,-1 0 0,0 0 0,0 1 0,0-1 0,0 1 0,-1 1 0,0 0 0,1-1 0,-14-2 0,7 0 211,13 6 76,0 0-1,0 0 0,0 0 0,0 0 1,0 0-1,0 0 0,0 0 0,0-1 0,0 1 1,0 0-1,0 0 0,0 0 0,0 0 1,0 0-1,0 0 0,0 0 0,0 0 1,0 0-1,0 0 0,0 0 0,0-1 1,0 1-1,0 0 0,0 0 0,0 0 0,0 0 1,0 0-1,0 0 0,0 0 0,0 0 1,0 0-1,0 0 0,0 0 0,-1 0 1,1 0-1,0-1 0,0 1 0,0 0 1,0 0-1,0 0 0,0 0 0,0 0 0,0 0 1,0 0-1,0 0 0,0 0 0,-1 0 1,1 0-1,0 0 0,14 0 1356,22 4-455,103 8-771,-104-9-1039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1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11338,'8'-6'1926,"0"1"-1,-1-2 1,11-12-1,18-27 1095,-20 18-1713,20-43 1,-31 55-785,-5 14-396,0 0 0,1 0-1,-1 0 1,1 0-1,-1 0 1,1 0 0,0 1-1,0-1 1,0 0-1,2-3 1,0 5 374,0 9-122,-1 8-648,1-1 0,8 25 0,-6-23 1,-3-11-143,0 1-1,0-1 0,1 0 0,0 0 1,1 0-1,0 0 0,6 8 0,6 9-2054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1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16988,'8'0'920,"6"-2"-208,14 0 768,9 4-1072,-1 0-304,3 6-1152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1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9682,'12'2'1025,"21"-1"1678,-32-1-2583,0 0 1,0 0-1,0-1 1,0 1-1,-1 0 1,1-1-1,0 1 1,-1-1-1,1 1 1,0-1-1,-1 1 1,1-1-1,0 0 1,-1 1-1,1-1 1,-1 0-1,1 1 1,-1-1-1,1 0 1,-1 0-1,0 0 1,1 1-1,-1-1 1,0 0-1,0 0 1,0 0-1,1 0 1,-1 1-1,0-1 0,0 0 1,0 0-1,0 0 1,-1-1-1,1-10 569,-1-11 560,1-1-1,6-44 0,-6 63-1176,1-1-1,1 1 0,-1 0 0,1-1 0,-1 1 0,1 0 0,1 0 0,-1 1 0,1-1 0,0 0 0,0 1 0,0 0 0,1-1 0,-1 1 0,1 1 0,0-1 0,0 0 0,7-3 0,-7 6-56,-1 0-1,1 0 0,0 0 1,-1 1-1,1 0 1,0 0-1,0 0 0,0 0 1,-1 0-1,1 1 0,0 0 1,-1 0-1,1 0 1,0 0-1,-1 0 0,1 1 1,-1-1-1,0 1 0,1 0 1,-1 0-1,0 0 1,0 1-1,0-1 0,-1 1 1,1 0-1,2 3 0,-4-4-21,1 1-1,-1-1 0,0 1 1,-1-1-1,1 1 0,0 0 1,-1-1-1,1 1 0,-1 0 1,0 0-1,0-1 0,0 1 1,0 0-1,-1 0 0,1-1 1,-1 1-1,1 0 0,-1-1 1,0 1-1,0-1 0,0 1 1,0-1-1,-1 1 0,1-1 1,-1 0-1,1 0 0,-1 1 0,0-1 1,0 0-1,0-1 0,-3 3 1,-1 2 0,0-1 1,-1-1-1,0 1 1,0-1-1,-1-1 1,1 1-1,-1-1 1,1 0-1,-12 2 1,25 1 424,17 5-216,34 11 24,-38-18-166,0 0 0,1-2 0,-1 0-1,1 0 1,-1-2 0,1-1 0,-1 0-1,1-2 1,25-5 0,-44 8-37,-1 0 0,1 1 0,0-1 0,0 1 0,-1-1 0,1 1 0,-1-1 0,1 1 0,0 0 0,-1-1 0,1 1 0,-1 0 0,1-1 0,-1 1 0,0 0 0,1 0 1,-1-1-1,0 1 0,0 0 0,1 0 0,-1-1 0,0 1 0,0 0 0,0 0 0,0 0 0,0 0 0,0-1 0,0 1 0,0 0 0,0 1 0,0 0-1,0 0 0,0 0 0,0 0 0,1 0 0,-1 0 0,1 0 0,-1 0 0,1 0 0,0-1 0,0 1 0,2 3 0,-1-3-41,1-1 1,0 0 0,-1 1-1,1-1 1,0 0 0,0 0 0,0 0-1,0-1 1,0 1 0,0-1 0,0 1-1,0-1 1,0 0 0,0 0 0,0 0-1,0-1 1,0 1 0,5-2-1,6-2-228,0 0 0,19-9 0,-31 12 202,61-35-2632,-58 30 1166,-4 2-233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1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15 13379,'13'0'5545,"10"2"-3753,3-6-471,0-2-393,1 1-560,-2 3-144,-1 6-792,-11 2-528,-11 1-1001,-2-1-2440</inkml:trace>
  <inkml:trace contextRef="#ctx0" brushRef="#br0" timeOffset="1">0 163 12283,'23'8'4961,"14"7"-3457,17-4-560,4 0-224,-4-7-776,-7 1-480,-13-1-2784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1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12171,'13'-7'7369,"-5"-12"-5263,0-6-1454,1 8-406,-6 11-137,1 0-1,-1 0 1,0-1-1,-1 1 1,0-1-1,0 1 1,0-1 0,-1 0-1,1 0 1,-2 0-1,1 0 1,-1 0-1,-1-10 1,-3 6 140,-1-7 297,5 17-520,0 1 0,0 0 0,0-1-1,0 1 1,1 0 0,-1 0 0,0-1 0,0 1 0,0 0 0,1-1 0,-1 1 0,0 0 0,0 0 0,1-1-1,-1 1 1,0 0 0,0 0 0,1 0 0,-1-1 0,0 1 0,1 0 0,-1 0 0,0 0 0,1 0-1,-1 0 1,0 0 0,1 0 0,-1-1 0,0 1 0,1 0 0,-1 0 0,0 0 0,1 0 0,-1 1 0,0-1-1,1 0 1,-1 0 0,0 0 0,1 0 0,-1 0 0,0 0 0,1 0 0,-1 1 0,0-1 0,1 0-1,-1 0 1,0 0 0,1 1 0,19 6-21,5 0-13,-1 2 0,0 1 0,-1 1 1,27 16-1,-43-22-35,0-1 0,-1 1 0,1 0 0,-1 0 1,-1 0-1,1 1 0,-1 0 0,6 8 1,-10-13 24,0 1 1,0 0-1,0-1 1,-1 1 0,1 0-1,0-1 1,-1 1 0,1 0-1,-1 0 1,1 0-1,-1 0 1,0-1 0,0 1-1,0 0 1,0 0-1,0 0 1,0 0 0,0 0-1,-1 0 1,1-1 0,-1 1-1,1 0 1,-1 0-1,0 0 1,0-1 0,0 1-1,0-1 1,0 1 0,0 0-1,0-1 1,0 0-1,-1 1 1,1-1 0,0 0-1,-1 0 1,1 1-1,-1-1 1,-2 1 0,-4 2-1,0 1 0,-1-2 0,0 1 0,1-1 0,-1-1 0,0 1 1,0-1-1,-1-1 0,1 0 0,0 0 0,-1-1 0,1 0 0,0-1 0,-14-2 1,22 3 5,1 0-1,-1 0 1,0 0 0,1 0 0,-1 0 0,0 0 0,1 0 0,-1 0 0,0 0 0,1-1 0,-1 1 0,0 0 0,1 0 0,-1-1 0,1 1 0,-1 0-1,1-1 1,-1 1 0,1-1 0,-1 1 0,1-1 0,-1 1 0,1-1 0,-1 1 0,1-1 0,0 1 0,-1-1 0,15-8-445,28 0-182,-20 7 462,0-1 1,-1-1-1,1-1 0,-1-1 1,24-9-1,-37 11 290,1 0-1,-1 0 1,0-1 0,0 0 0,0-1-1,-1 0 1,0 0 0,0 0-1,0-1 1,-1 0 0,0 0 0,0-1-1,-1 0 1,6-11 0,-11 19-81,1-1 1,-1 1 0,0 0-1,0-1 1,0 1 0,0 0-1,1-1 1,-1 1-1,0 0 1,0-1 0,1 1-1,-1 0 1,0-1 0,0 1-1,1 0 1,-1 0 0,0-1-1,1 1 1,-1 0-1,0 0 1,1 0 0,-1-1-1,1 1 1,-1 0 0,0 0-1,1 0 1,-1 0-1,1 0 1,-1 0 0,0 0-1,1 0 1,-1 0 0,1 0-1,11 11 604,6 27-277,-17-35-363,9 24-133,-8-21-83,-1 0 0,1-1 0,0 1 0,1-1 0,-1 1 0,1-1 0,0 0 0,0 0 0,1 0 0,-1-1 0,1 1 0,0-1 0,1 0 0,-1 0 0,6 4 0,12 1-2051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1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12859,'12'0'4865,"22"0"-3617,6 0-768,4 0-528,8 7-664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19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8906,'5'3'322,"13"4"2761,-20-14 515,-7-20-440,9 21-2951,0-1 1,0 1 0,1 0-1,0 0 1,0 0 0,1 0-1,-1 0 1,1 0-1,1 1 1,-1-1 0,1 0-1,0 1 1,0 0 0,0 0-1,1 0 1,0 0 0,6-6-1,-6 6-148,1-1 0,0 1 0,1 0-1,-1 1 1,1-1 0,0 1 0,0 0 0,0 1 0,1 0-1,-1 0 1,1 0 0,0 0 0,0 1 0,11-2-1,-17 4-65,0 0-1,1-1 1,-1 1-1,0 0 1,1 0 0,-1 0-1,0 0 1,1 0-1,-1 1 1,1-1-1,-1 0 1,0 1-1,0-1 1,1 1-1,-1-1 1,0 1-1,0-1 1,1 1-1,-1 0 1,0 0-1,0 0 1,0-1-1,0 1 1,0 0-1,0 0 1,0 0-1,-1 1 1,1-1-1,0 0 1,0 2 0,-1-2-5,1 1 1,-1 0-1,0 0 1,0 0-1,-1 0 1,1-1-1,0 1 1,-1 0-1,1 0 1,-1 0-1,1-1 1,-1 1-1,0 0 1,0-1-1,1 1 1,-1 0-1,0-1 1,-1 1-1,1-1 1,0 0-1,0 1 1,-2 0-1,-7 9 4,-1-2 0,-20 15 0,31-23 10,-1-1 0,0 1 0,1-1-1,-1 0 1,0 1 0,1-1 0,-1 1 0,0 0-1,1-1 1,-1 1 0,1-1 0,-1 1-1,1 0 1,0-1 0,-1 1 0,1 0 0,0-1-1,-1 1 1,1 0 0,0 0 0,0 0 0,0-1-1,-1 1 1,1 0 0,0 0 0,0-1-1,0 1 1,1 1 0,-1 0 7,1 0-1,0-1 1,0 1 0,0 0 0,0-1-1,0 1 1,0-1 0,0 1 0,0-1-1,0 0 1,4 3 0,2 1 37,0 0-1,0 0 1,1 0 0,13 4 0,-11-5 77,0-1 0,0 0 0,1 0 1,-1-1-1,1-1 0,-1 0 0,1 0 1,0-1-1,-1-1 0,1 1 0,0-2 0,-1 0 1,1 0-1,-1 0 0,0-2 0,1 1 1,-1-1-1,-1-1 0,14-7 0,-23 11-109,1 1-1,-1-1 1,1 1-1,0 0 1,-1-1-1,1 1 1,-1 0-1,1-1 1,0 1-1,-1 0 1,1-1 0,0 1-1,-1 0 1,1 0-1,0 0 1,-1 0-1,1 0 1,0 0-1,-1 0 1,1 0-1,0 0 1,-1 0-1,1 0 1,0 0-1,-1 0 1,1 1-1,0-1 1,-1 0 0,1 1-1,0-1 1,-1 0-1,1 1 1,-1-1-1,2 1 1,4 24 245,0 0-170,-5-23-130,0 0 0,1 1 0,-1-1 1,1 0-1,-1 0 0,1 0 0,0 0 1,0-1-1,0 1 0,0 0 0,0-1 1,0 1-1,1-1 0,-1 0 0,0 0 1,1 1-1,-1-2 0,1 1 0,-1 0 1,1 0-1,0-1 0,-1 0 0,1 1 1,0-1-1,-1 0 0,1 0 0,0-1 1,-1 1-1,1 0 0,-1-1 0,1 0 1,3-1-1,0 1-417,0-2-1,-1 1 1,1-1 0,0 0-1,-1 0 1,0 0 0,0-1-1,0 0 1,0 0-1,0 0 1,-1 0 0,0-1-1,5-6 1,-5 0-1526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1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99 12563,'-60'-78'4501,"59"78"-4452,1 0 1,0 0-1,-1-1 0,1 1 1,0 0-1,0-1 1,-1 1-1,1 0 1,0-1-1,0 1 0,-1-1 1,1 1-1,0 0 1,0-1-1,0 1 1,0-1-1,0 1 0,-1-1 1,1 1-1,0 0 1,0-1-1,0 1 1,0-1-1,0 1 0,1-1 1,-1 1-1,0-1 1,0 1-1,0 0 1,0-1-1,0 1 1,0-1-1,1 1 0,-1 0 1,0-1-1,0 1 1,1 0-1,-1-1 1,0 1-1,1 0 0,-1-1 1,0 1-1,1-1 1,19-1 658,-14 2-405,26-1-219,0 1 0,0 2 0,49 8 0,-79-9-131,8 2-2433,-10 2 432,-21 8-901,-36 6 568,-21 4 3686,28-5 5230,53-19-6321,-1 1-1,1 0 0,0 0 1,-1 0-1,1 0 0,0 0 1,-1 1-1,1-1 0,2 1 0,8 2-207,26 1-668,12 3-1268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4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211 270 13291,'-109'65'9394,"115"-72"-7506,-4-9-183,16-7-753,1-9-312,-7-15-368,4-2-168,-6-1-584,-10 2-472,8 21-1305,-8 7-687</inkml:trace>
  <inkml:trace contextRef="#ctx0" brushRef="#br0" timeOffset="1">81 18 15267,'-80'0'6026,"108"0"-3650,6-8-944,18 5-463,5-1-281,0 1-528,4 6-104,-20-3-872,-5 0-713,-2 10-1287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2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8058,'22'-25'2281,"-9"11"4005,-16 20-5969,1 0 1,0 0-1,1 0 1,-1 0 0,1 1-1,1-1 1,-1 0-1,1 1 1,0-1-1,0 0 1,1 1-1,0-1 1,3 12-1,-3-15-295,0 0 0,0-1-1,0 1 1,0 0 0,1-1-1,-1 1 1,1-1-1,0 0 1,0 1 0,0-1-1,0 0 1,0 0 0,0 0-1,0-1 1,1 1 0,-1 0-1,1-1 1,-1 0 0,1 1-1,0-1 1,-1 0 0,1 0-1,0-1 1,0 1-1,0 0 1,-1-1 0,1 0-1,0 0 1,0 0 0,0 0-1,0 0 1,3-1 0,0 1-11,-1-1 1,1 0 0,0-1-1,-1 1 1,0-1 0,1 0 0,-1 0-1,0-1 1,0 1 0,0-1-1,0 0 1,-1-1 0,1 1-1,-1-1 1,0 0 0,0 0 0,0 0-1,4-6 1,0-4-402,0-1 0,-1 0 0,0 0 0,-1 0 0,4-17 0,-4 20-1553,5 10-2202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2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3 109 11586,'-2'-3'10384,"4"-4"-8285,13-10-2402,22-10 658,-36 27-347,-1 0 0,1-1 0,0 1 1,0 0-1,0 0 0,0 0 0,-1 0 0,1 0 0,0 0 0,0 0 0,0 0 0,0 1 1,-1-1-1,1 0 0,0 0 0,0 1 0,0-1 0,-1 0 0,1 1 0,0-1 0,0 1 1,-1-1-1,1 1 0,0-1 0,-1 1 0,1 0 0,-1-1 0,1 1 0,-1 0 0,1-1 1,-1 1-1,1 0 0,-1 0 0,0-1 0,1 1 0,-1 0 0,0 0 0,1 1 0,3 5 31,10 14 25,21 29-11,-32-46-42,1 0 1,-1-1-1,0 0 1,1 1-1,-1-1 0,1-1 1,0 1-1,0 0 1,0-1-1,6 2 1,-10-4-8,1 1-1,0-1 1,0 0 0,0 0 0,0 1 0,0-1 0,0 0 0,0 0 0,0 0 0,0 0-1,0 0 1,0-1 0,0 1 0,0 0 0,-1 0 0,1-1 0,0 1 0,0 0 0,0-1-1,0 1 1,0-1 0,-1 1 0,1-1 0,0 1 0,0-1 0,-1 0 0,1 1 0,0-1-1,-1 0 1,1 1 0,-1-1 0,1 0 0,-1 0 0,1 0 0,-1 0 0,0 1 0,1-1-1,-1-2 1,2-4 10,0 0-1,-1 0 0,0-1 1,1-8-1,-1-1 14,1 9-94,-1-1 0,1 1 0,0 0-1,1 0 1,0 0 0,0 1 0,1-1 0,-1 1 0,2-1-1,9-11 1,0 11-1148,4 11-823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2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11682,'14'15'7766,"0"20"-6099,-7-16-536,-4-12-939,0-1 0,1 1 0,-1-1 0,1 0 0,1 0 0,-1 0 0,1-1 0,0 1 0,0-1-1,1 0 1,0-1 0,8 7 0,-13-11-176,0 0 1,0 0-1,-1 0 0,1 0 0,0 0 0,-1 0 0,1 0 0,0-1 0,-1 1 1,1 0-1,0 0 0,-1 0 0,1-1 0,0 1 0,-1 0 0,1-1 1,0 1-1,-1-1 0,1 1 0,-1 0 0,1-1 0,-1 1 0,1-1 0,-1 0 1,1 0-1,13-20 220,-5 7-88,0 2-56,10-13 68,1 1 0,1 1 0,47-40 1,-67 62-184,0 0 0,0 1 0,0-1 0,0 0 0,0 1 1,0-1-1,0 1 0,1-1 0,-1 1 0,0 0 0,0-1 0,0 1 1,1 0-1,-1 0 0,0 0 0,0 0 0,1 0 0,-1 0 1,0 0-1,0 0 0,1 0 0,-1 1 0,0-1 0,0 1 1,0-1-1,1 1 0,1 0 0,1 2-313,-1 1 0,1-1 1,0 0-1,-1 1 0,5 7 0,-5-7 66,18 21-1774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2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12795,'15'82'4937,"1"-98"-3481,0-7-48,12-2-47,-10-9-137,5 2-232,1 1-120,-13 3-200,4 14-207,-5 14-113,-5 3-40,1 21-120,1 5-48,-1 10-152,2 2-352,2-3-745,3-3-487,-5-12-1152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2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64 13299,'-92'-44'4993,"114"40"-3625,16 4-1040,6 0-448,1-3-328,5 0-920,-1-7-1737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2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12547,'95'-73'4578,"-72"60"-1757,-22 19-2119,-2-4-267,2 8-200,-1 0-1,-1 0 1,0 0-1,0 0 1,-1-1-1,0 1 1,-1 0 0,0-1-1,-5 10 1,1-2-330,-1-2 1,0 1 0,-2-1-1,-13 18 1,23-33 68,0 0 1,0 0 0,0 0-1,-1 1 1,1-1-1,0 0 1,0 0-1,0 0 1,0 0 0,0 0-1,0 0 1,0 0-1,0 1 1,0-1 0,0 0-1,0 0 1,0 0-1,0 0 1,0 0-1,0 0 1,0 0 0,0 1-1,0-1 1,0 0-1,0 0 1,0 0-1,0 0 1,0 0 0,0 0-1,0 0 1,1 0-1,-1 1 1,0-1-1,0 0 1,0 0 0,0 0-1,0 0 1,0 0-1,0 0 1,0 0-1,0 0 1,0 0 0,1 0-1,-1 0 1,0 0-1,0 0 1,0 1-1,0-1 1,0 0 0,0 0-1,0 0 1,1 0-1,-1 0 1,0 0-1,0 0 1,0 0 0,0 0-1,0 0 1,0-1-1,16 2-550,29-7 669,-25 4-310,42-2-318,-1 3 1,120 13-1,-156-8 531,-18-1 124,-9 0 111,-16 1 327,8-4-311,1 1 1,-1-2-1,1 1 0,-1-1 0,1 0 0,-1-1 0,1-1 1,0 1-1,-14-7 0,17 7-134,0 0 0,0-1 0,0 0 0,0-1 0,1 1 0,0-1 0,-1 0 0,1 0 0,1-1 1,-1 1-1,1-1 0,-1 0 0,1 0 0,-6-12 0,9 16-115,1 0 1,-1 0 0,0 0-1,1 0 1,-1 0-1,1-1 1,-1 1-1,1 0 1,0 0-1,-1-1 1,1 1 0,0 0-1,0-1 1,0 1-1,0 0 1,0-1-1,0 1 1,0 0-1,1-1 1,-1 1 0,0 0-1,1 0 1,-1-1-1,1 1 1,-1 0-1,1 0 1,0 0-1,-1 0 1,1 0 0,0 0-1,0 0 1,0 0-1,0 0 1,0 0-1,0 0 1,0 0 0,0 0-1,0 1 1,0-1-1,0 1 1,1-1-1,-1 1 1,0-1-1,0 1 1,1-1 0,-1 1-1,2 0 1,4-1-232,0 0 1,0 1-1,1 0 1,-1 0 0,0 0-1,0 1 1,8 2-1,23 8-1663,6 8-1115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2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11859,'6'21'2720,"-3"-12"817,-3-24-763,0 3-2128,0 1 1,1 0-1,1 0 1,0-1-1,5-14 1,-3 11-453,1 1 1,1 0-1,0 1 0,1-1 1,1 1-1,14-18 1,-21 29-194,1 0 0,0 0 0,0 0 1,0 0-1,0 0 0,0 1 1,0-1-1,0 1 0,1 0 1,-1 0-1,0 0 0,1 0 0,-1 0 1,1 0-1,-1 0 0,1 1 1,-1-1-1,1 1 0,5 0 1,-7 0-6,0 0 0,0 0 0,0 1 1,0-1-1,0 0 0,0 1 1,0-1-1,0 0 0,-1 1 1,1-1-1,0 1 0,0 0 1,0-1-1,0 1 0,-1 0 1,1-1-1,0 1 0,-1 0 1,1 0-1,0 1 0,0 0-7,0 0-1,-1 0 1,1-1-1,-1 1 1,1 0-1,-1 0 1,0 0-1,0 0 1,0 0-1,0 0 1,0 0-1,0 0 1,-1 0-1,0 3 1,-2 5-53,-1 1 1,0-1-1,-1 0 1,0 0 0,-1-1-1,0 0 1,0 0-1,-1 0 1,-1 0-1,-12 11 1,20-20 64,1 0-1,-1 0 1,0 0-1,0 0 1,1 0-1,-1 0 1,0 0 0,0 0-1,0 0 1,1 0-1,-1 0 1,0 0-1,0 0 1,0 1 0,1-1-1,-1 0 1,0 0-1,0 0 1,0 0-1,0 0 1,1 1 0,-1-1-1,0 0 1,0 0-1,0 0 1,0 0-1,0 1 1,0-1-1,0 0 1,0 0 0,1 0-1,-1 1 1,0-1-1,0 0 1,0 0-1,0 1 1,0-1 0,0 0-1,0 0 1,0 0-1,0 1 1,0-1-1,0 0 1,0 0 0,-1 0-1,1 1 1,0-1-1,0 0 1,0 0-1,0 0 1,0 1 0,0-1-1,0 0 1,-1 0-1,1 0 1,0 0-1,0 1 1,0-1-1,0 0 1,-1 0 0,1 0-1,0 0 1,0 0-1,0 0 1,-1 1-1,2-1 40,1 0-1,57 20-13,-46-15-29,0-1 0,1 0 0,0-1-1,0 0 1,0-1 0,19 0 0,-18 0 8,0-2-1,1 0 1,-1-1-1,0-1 0,1 0 1,-1-1-1,0 0 1,-1-2-1,1 1 1,19-10-1,-19 4 2,-6 6 628,9 12-304,-11-4-398,4 2 32,-6-2-48,0-1 0,1 0 0,-1 0 0,1 0 0,0-1-1,0 0 1,0 0 0,0 0 0,0-1 0,0 1 0,0-2 0,0 1 0,1-1 0,-1 0-1,13-1 1,-13-2-412,1 0-1,0 0 1,-1 0-1,0-1 1,0 0-1,0 0 0,0-1 1,7-7-1,4-7-1479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2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62 9410,'-109'-61'4633,"122"62"-1288,-2 4-1673,17-2-32,9-3-543,-11 2-249,10-2-576,-8 0-440,-7 3-968,-3 2-569</inkml:trace>
  <inkml:trace contextRef="#ctx0" brushRef="#br0" timeOffset="1">45 124 12075,'3'63'4000,"36"-63"-5192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2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14171,'47'-2'5553,"-47"-26"-3896,4-6-329,-1-13-520,5-2-360,7 10-448,-7 4-504,5 17-1456,0 10-3242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2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48 11658,'47'-37'3943,"-45"36"-3806,-1 0 0,1 0 0,0 0 1,0 0-1,0 0 0,0 0 0,0 0 0,0 1 1,0-1-1,1 1 0,-1-1 0,0 1 1,0 0-1,0 0 0,0 0 0,3 0 1,-4 1-66,0-1 0,0 0 0,0 1 0,0 0 0,0-1 0,0 1 0,0-1 0,0 1 0,0 0 0,0 0 0,-1 0 0,1-1 0,0 1 0,-1 0 0,1 0 0,0 0 0,-1 0 0,1 0 0,-1 0 0,1 0 0,-1 2 0,2 2 39,-2-1 0,1 1 0,0 0 1,-1 0-1,0 0 0,0 0 0,0 0 0,-1 0 0,0-1 0,-2 9 0,-2 0-44,-1 0 0,-1 0 0,0 0-1,0 0 1,-1-1 0,-1-1 0,0 1-1,-12 10 1,-17 23 182,37-45-241,1 0 0,0 1 0,-1-1 0,1 0 0,-1 1 0,1-1 0,0 0-1,-1 1 1,1-1 0,0 1 0,-1-1 0,1 1 0,0-1 0,0 1 0,-1-1 0,1 1 0,0-1 0,0 1 0,0-1 0,0 1 0,0-1 0,0 1-1,0-1 1,0 1 0,0-1 0,0 1 0,0-1 0,0 1 0,0-1 0,0 1 0,0-1 0,0 1 0,1-1 0,-1 1 0,0-1 0,0 1 0,1-1-1,-1 1 1,0-1 0,1 1 0,-1-1 0,0 0 0,1 1 0,-1-1 0,1 0 0,-1 1 0,1-1 0,-1 0 0,0 0 0,1 1 0,-1-1 0,1 0 0,-1 0-1,1 0 1,-1 1 0,1-1 0,0 0 0,-1 0 0,1 0 0,0 0 0,43-1 118,-30 0-87,-4 2-71,0 0-1,0 0 0,0 1 0,0 1 1,-1 0-1,19 7 0,21 7-2441,-47-17 2303,-1 1 1,1-1-1,-1 0 0,0 0 0,1 0 0,-1 0 1,1 0-1,-1 0 0,0-1 0,1 1 0,-1 0 1,0-1-1,1 1 0,1-2 0,4-4-1312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4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80 13827,'12'3'1231,"-1"0"264,1-1-1,-1 0 1,22 1-1,-29-3-1236,0 0 0,0 1-1,-1 0 1,1-1 0,0 1-1,0 1 1,0-1 0,-1 0-1,1 1 1,0 0 0,5 3-1,-8-4-207,0 0-1,-1 0 0,1 0 0,0 0 1,0 0-1,0 0 0,-1 0 0,1 0 1,0 1-1,-1-1 0,1 0 0,-1 0 0,1 1 1,-1-1-1,0 0 0,1 0 0,-1 1 1,0-1-1,0 0 0,0 1 0,0-1 1,0 0-1,0 1 0,-1-1 0,1 0 0,0 0 1,-1 1-1,1-1 0,-1 0 0,1 0 1,-1 1-1,1-1 0,-1 0 0,0 0 1,0 0-1,0 0 0,1 0 0,-1 0 0,0 0 1,-2 1-1,-2 2 49,0 1 0,0-1 0,-1 0 0,0 0 0,0 0 1,0-1-1,0 0 0,0 0 0,-1 0 0,1-1 0,-1 0 0,0-1 0,1 1 0,-1-1 0,0 0 1,0-1-1,0 0 0,0 0 0,0 0 0,0-1 0,-11-3 0,14 4-51,0-1-1,0 0 0,0 0 0,-1-1 1,1 1-1,0-1 0,0 0 1,1 0-1,-1 0 0,0 0 1,1-1-1,-1 0 0,1 1 1,0-1-1,0 0 0,0-1 1,0 1-1,1 0 0,-1-1 1,1 0-1,0 0 0,0 1 1,0-1-1,1 0 0,-1 0 1,1-1-1,0 1 0,0 0 0,0 0 1,1-1-1,-1 1 0,1 0 1,0-1-1,2-7 0,-2 8-100,1 0 0,0 0 0,0 1 0,0-1 0,1 0 0,-1 1 0,1-1 0,0 1 0,0-1 0,0 1 0,1 0 0,-1 0 0,1 0 0,0 0 0,0 0 0,0 1 0,0-1-1,0 1 1,0 0 0,1 0 0,-1 0 0,1 0 0,-1 1 0,1-1 0,5 0 0,3-1-487,0 1 0,-1 0 0,1 0-1,0 2 1,-1-1 0,1 2 0,15 1 0,36 8-1590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2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13859,'8'-2'5225,"5"2"-4097,7 0-344,1 10-431,0 5-321,12 2-993,1 0-535</inkml:trace>
  <inkml:trace contextRef="#ctx0" brushRef="#br0" timeOffset="1">371 189 14707,'62'13'6049,"-80"-31"-3568,1-4-321,9-8-679,-5-9-377,12 7-672,2-1-536,9 14-1296,8 11-849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25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12051,'6'44'4729,"6"-69"-2833,9 1-568,-3-13 321,0-2-145,6 5-232,-19-2-144,2 15-463,-3 4-185,-2 11-264,9 8-168,-1 12-48,3 9 0,-3 14-272,0 9-304,-1 1-889,0-3-535,-1-12-569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2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41 12763,'-62'-41'5025,"83"46"-3505,3 1-736,7 1-848,8-2-464,2 0-1528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25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9986,'82'-91'4313,"-65"78"209,-17 12-4489,0 1 0,1 0 0,-1 0 0,0 0 0,0 0 0,0 0 0,0 0 0,1 0 0,-1 0 0,0 0 0,0 0 0,0 0 0,0 0 0,1 0 0,-1 0 0,0 0 0,0 1 0,0-1 0,0 0 0,1 0 0,-1 0 0,0 0 0,0 0 0,0 0 0,0 0 0,0 0 0,0 1 0,1-1 0,-1 0 0,0 0 0,0 0 0,0 0 0,0 0 0,0 0 0,0 1 0,0-1 0,0 0 0,0 0 0,0 0 0,0 0 0,0 1 0,0-1 0,0 0 0,0 0 0,-2 15 938,2-8-668,-1 0 1,0-1 0,-1 0 0,0 1 0,0-1-1,0 0 1,-1 0 0,-5 11 0,-35 45 101,15-24-250,29-37-218,0 0 0,0 0 0,0 0 0,0 0 1,0 0-1,0 0 0,0 0 0,0-1 1,0 1-1,0 0 0,0-1 0,1 1 0,-1-1 1,0 1-1,0-1 0,1 0 0,-1 1 1,2-1-1,15 7 23,-9-2-13,1-1-1,0 0 1,0-1 0,0 0-1,1 0 1,-1-1-1,1-1 1,-1 1-1,1-2 1,-1 0-1,1 0 1,0-1 0,13-2-1,16-8 194,72-29 0,-111 39-112,0 1-1,0-1 1,0 0-1,0 1 1,0 0-1,1-1 0,-1 1 1,0 0-1,0 0 1,1-1-1,-1 1 1,0 0-1,0 0 1,1 0-1,-1 1 1,0-1-1,0 0 1,1 0-1,-1 1 1,0-1-1,0 0 0,0 1 1,2 1-1,-1-1 10,-1 1-1,0 0 0,0-1 0,0 1 1,0 0-1,0 0 0,0 0 0,0 0 1,0 0-1,-1 0 0,1 0 0,-1 0 1,0 0-1,1 3 0,-1-2-30,0 0-1,1-1 1,0 1-1,-1-1 1,1 1-1,0-1 1,0 0-1,0 1 1,1-1-1,-1 0 1,0 0-1,1 0 1,0 0-1,-1 0 1,1 0-1,0 0 1,0 0-1,0-1 1,0 1-1,0-1 1,1 0-1,-1 1 1,0-1 0,1 0-1,-1 0 1,0-1-1,1 1 1,-1 0-1,1-1 1,0 1-1,-1-1 1,1 0-1,-1 0 1,1 0-1,-1 0 1,4-1-1,5 0-285,0-1-1,0 0 1,0 0 0,-1-1-1,1-1 1,-1 0-1,12-6 1,-20 9 5,0 0-1,-1 0 0,1 0 1,-1 0-1,1-1 1,-1 1-1,1 0 1,-1-1-1,0 1 1,0-1-1,1 0 0,0-2 1,1-2-4422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2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78 14555,'-26'-78'5545,"64"80"-4280,-7 0-201,-2 1-528,2 0-280,-5 2-616,-2-2-584,-14 0-1177</inkml:trace>
  <inkml:trace contextRef="#ctx0" brushRef="#br0" timeOffset="1">1 182 13699,'22'-1'4641,"13"-3"-4761,4 1-512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2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22 249 11122,'-8'-4'8867,"2"-5"-6202,1-18-3460,5 20 1637,-2-32 54,3-40 0,-1 79-883,0-1 0,0 1 0,0-1 0,-1 0 0,1 1-1,0-1 1,1 1 0,-1-1 0,0 1 0,0-1 0,0 1 0,0-1-1,0 1 1,1-1 0,-1 1 0,0-1 0,0 1 0,1-1 0,-1 1 0,0-1-1,1 1 1,-1 0 0,0-1 0,1 1 0,-1-1 0,1 1 0,-1 0-1,0-1 1,1 1 0,-1 0 0,1 0 0,-1 0 0,1-1 0,0 1-1,1 0 2,-1 0 0,1 1 0,-1-1 0,1 1 0,-1-1-1,1 1 1,-1-1 0,1 1 0,-1 0 0,0 0 0,1-1-1,0 3 1,41 37 54,-38-35-18,9 9-12,29 27 3,-41-39-38,1-1 1,-1 1 0,1 0-1,0-1 1,0 1 0,0-1-1,0 0 1,0 0 0,0 0 0,0 0-1,0-1 1,0 1 0,0-1-1,0 0 1,5 0 0,-7 0 4,-1 0 0,1-1 1,0 1-1,0-1 0,0 1 1,-1-1-1,1 1 0,0-1 1,-1 1-1,1-1 0,-1 1 1,1-1-1,0 0 0,-1 0 1,1 1-1,-1-1 0,0 0 1,1 0-1,-1 1 0,0-1 1,1 0-1,-1 0 0,0 0 0,0 1 1,0-1-1,0 0 0,1 0 1,-1 0-1,0 0 0,-1 0 1,1 0-1,0 0 0,-4-35 441,2 29-323,-2-17 234,2 17-274,0 0-1,1-1 1,0 1 0,0-1 0,0 1 0,1 0-1,0-1 1,1 1 0,2-11 0,-3 17-124,0 0-1,0 0 1,1 0 0,-1 0 0,1 0-1,-1 0 1,1 0 0,0 0 0,-1 1-1,1-1 1,0 0 0,-1 0 0,1 1-1,0-1 1,0 0 0,0 1 0,0-1-1,0 0 1,0 1 0,0-1 0,1 1-1,26-3-2156,-23 3 1698,26 0-2338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0:2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12899,'0'1'5537,"0"8"-3049,-2 10-663,-1 12-249,-9 10-576,-1-1-367,7-6-601,3-4-361,8-13-1167,6-5-760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1:08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92 11739,'-6'-18'4961,"-11"-20"-2417,17 14-944,12 13-303,4 12 55,18 32-272,0 20-152,12 56-335,3 15-289,-4 19-376,-1-8-208,-12-36-649,-4-7-495,-10-35-1673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1:0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10858,'3'76'3806,"-3"-76"-3764,0 1-1,0-1 1,0 0-1,0 1 0,0-1 1,0 0-1,0 1 0,0-1 1,0 0-1,0 1 1,0-1-1,0 0 0,-1 1 1,1-1-1,0 0 0,0 1 1,0-1-1,-1 0 1,1 1-1,0-1 0,0 0 1,-1 0-1,1 1 0,0-1 1,0 0-1,-1 0 1,1 0-1,0 1 0,-1-1 1,1 0-1,0 0 0,-1 0 1,1 0-1,0 0 1,-1 0-1,1 0 0,-1 0 1,1 0-1,0 0 0,-1 0 1,1 0-1,0 0 1,-1 0-1,1 0 0,0 0 1,-1 0-1,1 0 0,0 0 1,-1-1-1,1 1 1,0 0-1,-1 0 0,1 0 1,0 0-1,-1-1 0,1 1 1,0 0-1,0-1 1,-1 1-1,1 0 0,0 0 1,0-1-1,-1 0 0,0 1 33,1-1 0,-1 0-1,0 0 1,0 0 0,0 0-1,0 0 1,1 0-1,-1 0 1,1-1 0,-1 1-1,1 0 1,-1 0 0,1 0-1,-1-1 1,1 1 0,0 0-1,0 0 1,0-1-1,0 1 1,0-2 0,1 1-38,-1 0-1,1 0 1,0 0 0,0 0 0,0 1 0,1-1 0,-1 0 0,0 1-1,1-1 1,-1 1 0,1-1 0,-1 1 0,1 0 0,0-1-1,-1 1 1,1 0 0,0 0 0,0 0 0,0 0 0,0 1 0,0-1-1,0 1 1,0-1 0,0 1 0,0 0 0,0-1 0,0 1 0,0 0-1,0 0 1,0 1 0,1-1 0,-1 0 0,0 1 0,0-1 0,0 1-1,0-1 1,0 1 0,-1 0 0,1 0 0,0 0 0,0 0-1,0 0 1,-1 1 0,1-1 0,-1 1 0,1-1 0,-1 1 0,1-1-1,-1 1 1,0 0 0,0-1 0,0 1 0,0 0 0,0 0 0,0 0-1,0 0 1,-1 0 0,1 0 0,0 3 0,-1 0 46,-1-1 1,1 1-1,-1-1 1,0 1 0,0-1-1,0 1 1,-1-1-1,1 0 1,-1 0-1,0 0 1,0 0-1,-1 0 1,1 0 0,-1 0-1,0-1 1,-6 6-1,7-6-3,1-1-1,-1 0 0,0 0 0,-1 0 1,1 0-1,0-1 0,-1 1 1,1-1-1,-1 1 0,1-1 0,-1 0 1,1 0-1,-1 0 0,0 0 1,0-1-1,1 1 0,-1-1 0,0 1 1,0-1-1,0 0 0,0 0 1,0 0-1,1-1 0,-1 1 0,0-1 1,0 1-1,-4-3 0,6 2-46,-1-1 0,0 1 0,0-1 0,1 1 0,-1-1 0,1 0 0,0 0-1,-1 1 1,1-1 0,0 0 0,0 0 0,0-1 0,0 1 0,1 0 0,-1 0 0,0 0 0,1 0-1,0-1 1,-1 1 0,1 0 0,0-1 0,0 1 0,0 0 0,1 0 0,-1-3 0,1-3 20,1 0 1,-1-1 0,1 1-1,1 0 1,5-12 0,-6 16-42,-1 0 0,2 0 0,-1 0 0,0 1 0,1-1 0,0 1 0,0 0 0,0 0 0,0 0 0,0 0 0,0 0 0,1 0 0,0 1 0,-1 0 0,1 0 0,0 0 0,7-3 0,-7 5-10,-1-1 0,0 1 0,0 0 0,0 0 0,0 0 0,1 0 0,-1 0 0,0 1 0,0-1 0,0 1 0,0 0 0,0 0-1,0 0 1,0 0 0,0 1 0,0-1 0,-1 1 0,1 0 0,0-1 0,-1 1 0,1 0 0,-1 1 0,0-1 0,0 0 0,3 5 0,-1-2 0,-1 0 1,-1-1 0,1 1 0,-1 0-1,1 0 1,-1 1 0,-1-1 0,1 0 0,-1 1-1,0-1 1,0 1 0,-1-1 0,0 1-1,0-1 1,0 1 0,0-1 0,-1 1 0,-2 8-1,2-10 40,0-1 0,0 1-1,0-1 1,0 1 0,-1-1-1,0 0 1,0 0-1,0 1 1,0-1 0,0-1-1,0 1 1,-1 0 0,1-1-1,-1 1 1,0-1 0,0 0-1,0 1 1,0-2-1,0 1 1,0 0 0,-1 0-1,1-1 1,0 0 0,-1 0-1,1 0 1,-1 0 0,0 0-1,-6-1 1,8 1 10,0-1 1,0 0-1,-1 0 0,1-1 1,0 1-1,0 0 0,0-1 1,0 1-1,0-1 0,0 0 1,0 0-1,0 0 0,0 0 1,0 0-1,0 0 1,0 0-1,1-1 0,-1 1 1,0-1-1,1 1 0,-3-3 1,2 1-4,1-1 0,-1 1 1,0 0-1,1-1 0,0 1 1,0-1-1,0 1 0,0-1 1,1 0-1,-1 1 0,1-8 1,0 3-15,0 0-1,1 0 1,0 0 0,1 0 0,0 0 0,0 0 0,1 0 0,0 0 0,0 1 0,8-15 0,-10 21-37,-1 0-1,1 0 1,0 0 0,-1 1-1,1-1 1,0 0 0,0 0-1,-1 0 1,1 0 0,0 1 0,0-1-1,0 0 1,0 1 0,0-1-1,0 1 1,0-1 0,0 1-1,0-1 1,0 1 0,0 0-1,0 0 1,1-1 0,-1 1 0,0 0-1,0 0 1,0 0 0,0 0-1,0 0 1,1 1 0,-1-1-1,0 0 1,0 0 0,0 1-1,0-1 1,0 1 0,0-1 0,0 1-1,0-1 1,0 1 0,0 0-1,0-1 1,0 1 0,-1 0-1,1 0 1,0 0 0,0-1-1,-1 1 1,1 0 0,0 2-1,4 3-145,-1 0-1,0 1 1,-1-1-1,0 1 1,0 0-1,3 9 1,-4-9-320,0 0 1,0 0 0,-1 1 0,0-1-1,0 1 1,-1-1 0,0 15 0,-6 3-2406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1:09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13667,'0'0'5769,"7"11"-3016,6 10-1257,8 28-552,5 17-104,6 27-231,8 23-225,3 10-232,0-1-56,-4-16-416,-8-16-272,-4-13-945,-7-9-575,-1-7-2625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4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13579,'94'-70'4654,"-73"58"-2493,-19 17-1124,-2-2-514,6 19 76,-1-1 1,0 1-1,-2 0 0,0 0 0,-1 28 0,5 49-144,-7-99-440,0 0 0,0 0 0,0 0 1,0 0-1,0 0 0,0 0 0,0 0 0,0 1 0,-1-1 0,1 0 0,0 0 0,0 0 0,0 0 0,0 0 1,0 0-1,0 0 0,0 0 0,0 0 0,0 0 0,0 0 0,-1 0 0,2-16 232,8-6-185,1 0-1,1 1 1,1 1-1,1 0 1,0 0-1,19-19 1,-6 11-97,-25 27-20,0 0 0,1-1 0,-1 1-1,0 0 1,0 0 0,1 0 0,-1 0-1,1 1 1,-1-1 0,1 0 0,-1 0-1,1 1 1,-1-1 0,1 1 0,-1 0-1,1-1 1,0 1 0,1 0 0,-3 0 19,0 0 0,0 0 0,1 0 0,-1 0 0,0 0 1,0 0-1,0 0 0,0 0 0,1 0 0,-1 0 0,0 0 1,0 1-1,0-1 0,0 0 0,0 0 0,1 0 0,-1 0 1,0 0-1,0 0 0,0 0 0,0 1 0,0-1 0,0 0 1,0 0-1,1 0 0,-1 0 0,0 0 0,0 1 0,0-1 0,0 0 1,0 0-1,0 0 0,0 0 0,0 1 0,0-1 0,0 0 1,0 0-1,0 0 0,0 1 0,0-1 0,0 0 0,0 0 1,0 0-1,0 0 0,0 1 0,-1-1 0,1 0 0,0 0 1,0 0-1,0 0 0,0 0 0,0 1 0,0-1 0,0 0 1,0 0-1,-1 0 0,1 0 0,0 0 0,0 0 0,0 0 1,0 0-1,-1 1 0,-12 6-2451,7-4 2524,-1 1-11,0 0 0,0 1 0,1 0 0,0 0 0,0 1 1,-9 11-1,3-3 147,10-13-36,0 1 0,0 0 0,1 0 1,-1-1-1,1 1 0,-1 0 0,1 1 0,0-1 1,0 0-1,-1 0 0,2 0 0,-1 1 0,0-1 0,0 0 1,1 1-1,-1-1 0,1 1 0,0-1 0,0 3 0,0-3-51,1 0-1,0 0 0,-1 0 0,1 0 0,0 0 0,0-1 0,0 1 0,1 0 0,-1-1 0,0 1 0,0 0 1,1-1-1,-1 0 0,1 1 0,0-1 0,-1 0 0,4 2 0,6 3 42,1-1 0,0-1 0,0 1-1,0-2 1,17 3 0,-21-4-149,51 6-2279,-51-8 1184,5 2-1309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1:1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21 11482,'38'39'4217,"-37"-38"-4077,0 0-1,0 0 0,0 0 1,0 0-1,-1 1 0,1-1 1,0 0-1,-1 0 0,1 0 1,-1 1-1,1-1 0,-1 0 1,0 0-1,0 1 0,1-1 1,-1 0-1,0 1 0,0-1 1,0 0-1,0 1 0,-1-1 1,1 0-1,0 1 0,0-1 1,-1 0-1,1 0 0,-1 1 1,1-1-1,-1 0 0,0 0 1,1 0-1,-1 0 0,0 0 1,0 0-1,0 0 0,0 0 1,1 0-1,-1 0 0,-1 0 1,1 0-1,-1 0 0,-3 3 64,1-1 0,0-1 0,-1 1 0,1-1-1,-1 1 1,0-1 0,0-1 0,0 1 0,-7 1 0,6-3-57,0-1-1,0 1 1,-1-1 0,1 0 0,0-1 0,0 1-1,0-1 1,0-1 0,0 1 0,-9-6 0,13 7-87,-1-1 1,0 0 0,1 0 0,-1 0-1,1 0 1,-1 0 0,1-1 0,0 1-1,0-1 1,-3-4 0,5 6-34,-1-1 0,0 1-1,1-1 1,-1 0 0,1 1 0,0-1 0,-1 0 0,1 1 0,0-1 0,0 0 0,0 1 0,0-1 0,1 0 0,-1 1 0,0-1-1,1 1 1,-1-1 0,1 0 0,-1 1 0,1-1 0,1-1 0,-1 1-10,0 1-1,-1 0 1,1-1-1,1 1 1,-1 0 0,0 0-1,0 0 1,0-1 0,0 1-1,1 1 1,-1-1-1,1 0 1,-1 0 0,0 0-1,1 1 1,-1-1-1,1 1 1,0-1 0,-1 1-1,2-1 1,2 1 3,-1 0 1,0 0-1,0 0 0,0 0 1,0 1-1,0 0 0,7 2 1,1 1 13,0 1 0,-1 0 1,1 1-1,12 8 0,-20-11-25,0 0 0,0 0 0,-1 1 0,1 0-1,-1-1 1,1 1 0,-1 0 0,0 0-1,-1 1 1,1-1 0,-1 1 0,0-1 0,2 6-1,-4-9 2,1 1 0,-1 0 0,0-1 0,1 1 0,-1-1 0,0 1 0,0 0 0,0-1 0,-1 1 0,1-1 0,0 1 0,0 0 0,-1-1 0,1 1 0,-1-1 0,1 1 0,-3 2 0,2-3 14,-1 1 0,1 0 0,-1-1 0,0 0 0,1 1 0,-1-1 0,0 0 0,0 0 0,0 0 0,0 0 0,0 0 0,0 0 0,0-1 0,0 1 0,0-1 0,-5 1 0,5 0-4,0-1 1,0 0-1,0 1 0,0-1 1,0 0-1,0 0 0,-1 0 1,1 0-1,0 0 0,0-1 1,0 1-1,0-1 0,0 1 1,0-1-1,0 0 0,0 0 1,0 0-1,0 0 0,0 0 1,1 0-1,-1 0 0,0-1 1,1 1-1,-1-1 1,1 1-1,-1-1 0,1 0 1,0 1-1,-1-1 0,1 0 1,0 0-1,0 0 0,1 0 1,-1 0-1,0 0 0,1 0 1,-1 0-1,1 0 0,-1 0 1,1 0-1,0 0 0,0-1 1,0-2-1,1-2-3,-1 0 0,1-1-1,0 1 1,0 0 0,1 0 0,0 0-1,0 0 1,1 0 0,0 1 0,0-1-1,7-11 1,-8 16-18,-1 0 0,1 0 1,0 0-1,-1 0 0,1 0 0,0 0 0,0 1 0,0-1 0,0 1 1,1-1-1,-1 1 0,0 0 0,1 0 0,-1 0 0,0 0 1,1 1-1,-1-1 0,1 0 0,-1 1 0,1 0 0,-1 0 0,1 0 1,4 0-1,-4 1 1,0 0-1,0 0 1,0 0 0,0 0 0,0 1-1,0-1 1,0 1 0,0 0 0,-1 0-1,1 0 1,-1 0 0,1 0 0,-1 0-1,0 1 1,0-1 0,0 1 0,0 0-1,2 3 1,-1 1 13,0 1 0,0-1-1,-1 0 1,0 1 0,0-1 0,0 1 0,-1 0-1,0 9 1,-1-14-41,1 0-1,-1 0 1,0 0-1,0 1 1,-1-1-1,1 0 1,0 0-1,-1 0 1,0 0-1,0 0 1,0 0-1,0 0 1,0 0-1,-1 0 1,1 0-1,-1-1 1,0 1-1,0-1 1,0 1-1,0-1 1,0 1-1,-4 2 1,-10-1-1127,-4-6-613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6:23.926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1 10490,'7'6'5670,"7"-1"-4092,11-1-900,386 18 5235,-209-17-5005,87 6-219,-256-7-457,58 14 0,-59-11 77,-27-4 74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6:24.825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1 136 11843,'52'-13'5286,"31"6"-3321,-20 3-772,87-25 572,-96 17-971,74-7 0,35-3 94,11-1-447,-129 20-367,65 0 25,-99 3-71,-1 1 0,0 0 0,1 1 0,-1 1 0,0-1 0,0 1 0,0 1 0,9 5-1,-7-3 58,-8-3-42,1 0-1,-1 0 1,1-1-1,0 0 1,0 0 0,0 0-1,0 0 1,0-1 0,0 0-1,9 1 1,-14-2-61,0 0 1,0 0 0,0-1-1,0 1 1,0 0-1,0 0 1,0 0 0,0 0-1,1 0 1,-1-1-1,0 1 1,0 0 0,0 0-1,0 0 1,0 0-1,0 0 1,0-1 0,0 1-1,0 0 1,0 0-1,0 0 1,0 0 0,0-1-1,0 1 1,0 0-1,0 0 1,0 0 0,0 0-1,0-1 1,-1 1-1,1 0 1,0 0 0,0 0-1,0 0 1,0 0-1,0 0 1,0-1 0,0 1-1,0 0 1,-1 0-1,1 0 1,0 0 0,0 0-1,0 0 1,0 0-1,0 0 1,-1 0 0,1 0-1,0-1 1,0 1-1,0 0 1,0 0 0,0 0-1,-1 0 1,1 0-1,0 0 1,0 0 0,0 0-1,0 0 1,-1 0-1,1 0 1,0 1 0,0-1-1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6:32.655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80 1 10458,'-62'36'3446,"46"-24"-1150,16-12-2236,0 0 0,0 0 1,0 1-1,0-1 0,-1 0 1,1 0-1,0 0 0,0 1 1,0-1-1,0 0 0,0 0 1,0 1-1,0-1 0,0 0 0,0 0 1,0 0-1,0 1 0,0-1 1,0 0-1,0 0 0,0 1 1,0-1-1,0 0 0,0 0 1,0 1-1,0-1 0,0 0 1,0 0-1,0 0 0,0 1 0,0-1 1,1 0-1,-1 0 0,0 0 1,0 1-1,27 7 2327,-14-5-2766,28 6 824,2-1-1,50 2 1,266-8 1296,-275-1-1457,145 7 527,-87 14-383,-116-20-437,-7-2 21,0 2-1,1 0 0,-2 1 0,1 1 1,29 10-1,-9-4 36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6:34.663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34 11306,'25'-30'5926,"-24"30"-5455,0-1 0,0 0 0,2 0 0,31 1 4618,-22 1-5262,204 11 1569,68 5-150,-239-10-1123,0 2 0,-1 2 0,0 2 1,59 26-1,-102-38-119,-1-1 0,1 0 0,-1 0 0,1 1 1,0-1-1,-1 0 0,1 0 0,-1 0 0,1 0 0,0 0 1,-1 0-1,1 0 0,0 0 0,-1 0 0,1 0 0,-1 0 1,1 0-1,0-1 0,-1 1 0,1 0 0,-1 0 0,1-1 1,0 1-1,-1 0 0,2-1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6:35.795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1 13459,'42'2'6385,"17"6"-3940,19 3-1272,360-13 1794,-120-5-2432,-266 10-460,0 3 0,59 14 0,-71-12-76,-25-7-516,-15-1 476,1 0-1,-1 0 0,0 0 1,0 0-1,0 0 0,0 0 0,0 0 1,0 0-1,0 0 0,1 0 1,-1 0-1,0-1 0,0 1 0,0 0 1,0 0-84,0 0 83,0 0 0,0 0 0,1 0 1,-1-1-1,0 1 0,0 0 1,0 0-1,0 0 0,0 0 1,0 0-1,0 0 0,0-1 0,0 1 1,0 0-1,0 0 0,0 0 1,0 0-1,0 0 0,0 0 0,0-1 1,0 1-1,0 0 0,0 0 1,0 0-1,0 0 0,-1 0 0,1 0 1,0 0-1,0-1 0,0 1 1,0 0-1,0 0-167,0 0 168,-1 0-1,1 0 0,0 0 0,0-1 1,0 1-1,0 0 0,0 0 1,0 0-1,-1 0 0,1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36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13547,'5'2'5537,"8"3"-3480,12-4-585,15-1-24,16-1-480,5-4-255,16 0-337,4 2-176,-5 3-264,-7 3-312,-25 3-745,-15 6-415,-23 2-849,-1-7-527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3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12259,'-1'0'4937,"1"9"-2769,8-9-391,19 5 39,12 2-128,17-2-439,9 1-129,13-6-384,3 2-216,3-4-352,-14 0-48,-26 1-616,-6-4-408,-24-3-977,1-2-575,-10 2-2073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3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76 13771,'-67'-75'5889,"95"96"-3408,5 13-897,-7-1-64,8 1-871,-3-7-337,3-4-640,0-10-385,-3-11-839,-2 3-584,-13-7-2513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3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0 326 16259,'4'-2'6354,"7"-11"-4514,18-8 9,12-18-433,8-11-440,6-4-584,0 5-192,-8 6-424,-8 10-280,-11 17-912,-7 11-673,-11 10-1463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5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12779,'-7'19'5105,"-4"27"-3177,1 9-776,10 12-159,8-2-65,23-9-288,3-13-200,17-16-1104,-4-9-664,-5-15-2689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3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52 12619,'20'27'5555,"-7"-2"-3348,-13-21-2055,1-1 0,-1 1 0,1-1 0,-1 0 0,0 1 0,0-1 0,0 1 1,-1-1-1,1 1 0,-1-1 0,0 0 0,0 1 0,0-1 0,0 0 0,-1 0 0,-2 5 0,1-2 83,-1 0 1,1-1-1,-2 1 0,1-1 0,-1 1 0,1-2 0,-1 1 0,-1 0 1,1-1-1,-1 0 0,1 0 0,-1-1 0,0 1 0,0-1 0,-1-1 1,1 1-1,-1-1 0,-8 2 0,9-3-107,0 0-1,0 0 1,0-1-1,0 0 1,0 0-1,0 0 1,0-1-1,1 0 1,-1 0 0,0 0-1,0-1 1,1 0-1,-1 0 1,1-1-1,-1 1 1,1-1-1,0 0 1,0 0 0,0-1-1,1 0 1,-1 0-1,-3-4 1,0-1-55,1 0 1,0-1 0,1 1-1,0-1 1,0 0-1,-7-21 1,11 26-71,0 1 0,1-1 0,0 0 0,0 1 0,0-1 0,0 0-1,1 0 1,-1 0 0,1 0 0,1 0 0,-1 0 0,1 0 0,0 0 0,0 1 0,0-1 0,1 0 0,-1 1 0,4-7 0,-4 9-26,0 1 0,1-1 1,-1 1-1,0-1 1,1 1-1,-1 0 0,0 0 1,1-1-1,0 1 1,-1 0-1,1 0 0,0 0 1,0 1-1,-1-1 1,1 0-1,0 1 0,0-1 1,0 1-1,0 0 1,0-1-1,0 1 0,0 0 1,-1 0-1,1 0 0,0 1 1,0-1-1,4 1 1,1 1-229,0 0 0,0 1 1,-1-1-1,1 1 1,12 8-1,29 19-1809,10 3-1085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38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0 259 13051,'122'5'6529,"-119"-25"-1816,-6-14-2496,3-8-329,-8-12-1008,-3 5-576,12 14-1104,-1 10-560,5 20-1825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38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255 327 12339,'0'2'6025,"-8"-9"-840,5 1-2784,-2-12-985,-3-11-240,-2-12-1048,2-4-496,-2-4-984,-3 2-713,-5 9 281</inkml:trace>
  <inkml:trace contextRef="#ctx0" brushRef="#br0" timeOffset="1">0 5 13819,'0'-1'5897,"29"-2"-2584,82 3-1361,-44 4-487,-9 0-361,-1 1-1696,-7-4-809,-7 2-3176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38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10162,'80'70'4561,"-88"-31"-1496,8-5-1761,3 0 72,13-9-247,-1-9-345,11-5-408,-2-7-80,-1-6-304,1 0-176,-11-4-744,8 3-497,-9-2-2175</inkml:trace>
  <inkml:trace contextRef="#ctx0" brushRef="#br0" timeOffset="1">213 6 23909,'18'0'104,"0"0"-88,22-2-72,-6-1-976,-1 3-728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3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14499,'15'5'5273,"25"2"-4201,11-4-511,1-5-305,5 1-897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39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111 242 12043,'-95'58'4307,"82"-54"-1113,11-11-1802,9-13-513,-6 18-443,68-218 3884,-69 219-4290,0 0 0,1 0 0,-1 0 0,0 0-1,1 0 1,-1 1 0,0-1 0,1 0 0,-1 0 0,1 0 0,0 1 0,-1-1 0,1 0 0,0 1-1,-1-1 1,1 1 0,0-1 0,-1 1 0,2-2 0,-1 2-17,0 0 0,-1 0 0,1 0 0,-1 1 0,1-1 0,-1 0 0,1 0 0,-1 0 0,1 0 0,0 1 0,-1-1 0,1 0 0,-1 0 0,1 1 0,-1-1 0,0 0 0,1 1 0,-1-1 0,1 1 0,-1-1 0,0 0 0,1 2 0,20 37 200,-16-28-93,2 3-56,1 0 0,0-1 0,1-1 0,1 1 1,11 11-1,-15-18-52,0-1-1,0 0 1,0 0 0,1 0-1,0-1 1,0 0 0,0 0-1,0-1 1,1 0 0,-1-1-1,15 4 1,-20-5 8,0-1 1,1 0-1,-1 1 1,0-1-1,0 0 1,1 0-1,-1 0 0,0-1 1,1 1-1,-1-1 1,0 1-1,0-1 1,0 1-1,1-1 0,-1 0 1,0 0-1,0 0 1,0-1-1,0 1 1,-1 0-1,1-1 0,0 1 1,0-1-1,-1 1 1,1-1-1,-1 0 1,0 0-1,1 0 0,-1 0 1,0 0-1,0 0 1,0 0-1,0 0 1,-1 0-1,2-5 0,1-7 142,0 0-1,-1 0 0,-1-1 0,0-22 1,-1 23-114,-1-12 59,1 19-85,-1-1 1,1 0-1,0 0 0,3-15 0,-2 23-46,-1-1-1,1 1 0,-1-1 1,1 0-1,-1 1 0,1-1 1,0 1-1,-1-1 0,1 1 1,-1 0-1,1-1 1,0 1-1,0 0 0,-1-1 1,1 1-1,0 0 0,-1 0 1,1 0-1,0-1 0,0 1 1,0 0-1,-1 0 0,1 0 1,0 0-1,0 1 0,-1-1 1,1 0-1,0 0 0,0 1 1,26 5-784,-24-5 635,15 3-498,78 21-4763,-75-21 2242,1-1-1,34 0 1,-50 1 4799,-10 6 2459,-5 12-2513,6-9-1160,-1 0 1,2 0-1,0 0 1,0 1 0,1 23-1,1-33-321,1 1 1,-1-1-1,1 1 0,0-1 0,0 0 1,0 0-1,1 1 0,0-1 0,-1 0 0,1 0 1,1-1-1,-1 1 0,0 0 0,1-1 1,0 1-1,0-1 0,0 0 0,0 0 1,0 0-1,1 0 0,0 0 0,-1-1 1,1 0-1,6 3 0,0-1-26,-1-2 1,0 1-1,1-1 0,-1-1 1,1 1-1,0-2 1,-1 1-1,1-1 0,0-1 1,-1 0-1,20-4 0,-15 2-317,0-1 0,0-1 0,-1 0 0,1-1 0,-1 0 0,0-1 0,17-12 0,-29 17-9,1 1-1,0-1 1,-1 0 0,1 1-1,-1-1 1,1 0 0,-1 0 0,0 0-1,0 0 1,0 0 0,0 0 0,1-4-1,2-8-2377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40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77 13907,'-13'-54'5809,"59"49"-4064,7-1-585,-1 1-80,-8-2-1080,0 7-392,-13 0-1144,-10 0-593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4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14595,'15'-4'5585,"24"1"-4408,3-3-201,7-3-552,1 3-936,7-4-1409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4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1 398 11434,'1'-39'11893,"1"6"-8979,1-56-3380,-4 64 281,1-44 224,1 64-646,-1 1 1,1-1-1,0 0 0,1 0 0,-1 1 1,1-1-1,0 0 0,0 1 0,0 0 0,1-1 1,4-5-1,-6 9 355,-1 1 0,1-1 0,-1 1 0,1-1 0,0 1 0,-1-1 0,1 1 0,0-1 0,-1 1 0,1 0 0,0-1 0,-1 1 0,1 0 0,0 0 0,0 0 0,-1 0 0,1 0 1,0-1-1,0 1 0,1 1 0,5-3-1303,-6-5 6091,5-8-398,17 0-2385,-11 9-1159,-4 1-361,0 1 8,-1-1 0,1 2 0,0-1 0,13-3 1,-19 6-172,1 1 0,-1-1 0,1 1 0,-1 0 0,1-1 0,-1 1 0,1 0 0,0 1 0,-1-1 0,1 0 1,-1 1-1,1-1 0,-1 1 0,0 0 0,1 0 0,-1 0 0,0 0 0,1 0 0,-1 1 0,0-1 0,0 0 0,3 4 0,-2-2-42,-1 0 0,0 0 0,0 0-1,0 0 1,0 0 0,-1 0-1,1 1 1,-1-1 0,0 1 0,0-1-1,0 1 1,0 0 0,-1-1-1,1 1 1,-1 0 0,0-1 0,0 1-1,0 0 1,-1-1 0,1 1-1,-1 0 1,0-1 0,0 1-1,0-1 1,-1 1 0,1-1 0,-1 0-1,-2 4 1,-2 4-41,0 0 0,-2 0 0,1-1 0,-1 0 0,-1 0 0,-16 14 0,20-19 11,0 0 1,0-1-1,0 0 0,-1 0 1,0 0-1,0-1 1,0 1-1,0-1 1,0-1-1,-1 1 1,1-1-1,-11 2 1,16-4 3,1-1-1,0 1 1,-1 0 0,1 0 0,0-1 0,0 1 0,-1 0 0,1 0 0,0-1 0,0 1 0,0 0 0,0-1 0,-1 1 0,1 0 0,0-1 0,0 1-1,0 0 1,0-1 0,0 1 0,0 0 0,0-1 0,0 1 0,0 0 0,0-1 0,0 1 0,0-1 0,0 1 0,0 0 0,0-1 0,0 1-1,0 0 1,1-1 0,-1 1 0,0 0 0,0 0 0,0-1 0,0 1 0,1 0 0,-1-1 0,0 1 0,0 0 0,1 0 0,-1-1 0,0 1 0,1 0-1,-1 0 1,0 0 0,1-1 0,9 1-13,0 1 0,-1 0-1,1 0 1,0 1-1,-1 0 1,1 1 0,17 7-1,-17-6-10,0-1 0,1 1 0,-1-1 0,1-1 0,0 0 0,0-1-1,19 0 1,41-10 89,-38 4 92,47-1-1,-69 7-142,0 0 0,0 0-1,13 5 1,-17-4-16,0 0-1,0-1 1,0 0 0,0 0 0,1 0 0,-1-1-1,0 0 1,0 0 0,0-1 0,0 0 0,8-2-1,-10 1-146,0 0-1,0 0 1,0-1 0,0 1-1,-1-1 1,1 0-1,5-5 1,12-17-3652,-18 14 1677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4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21 114 11058,'-21'-96'5346,"55"96"-1018,2-1-3279,-2-4-49,-3-2-584,-5 2-656,-5 5-1024,-3 2-569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08.31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0 104 8042,'44'-104'8153,"-42"114"-6712,-9 9-193,6 14-96,-2 11-400,-9-5-199,19-2-249,6-8-32,5-11-72,12 0-40,3-13-40,-2-2-64,8-3-184,-13 0-200,-5-5-721,-1-3-463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5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11650,'8'13'5074,"0"8"-2546,8 13-1312,-1 7-95,-12 9-521,2 4-208,-7 6-272,-9-3-320,-4-3-824,-7-2-489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41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12003,'4'3'4889,"11"3"-2265,5-6-1200,15 0-287,8-1-193,0-4-744,-2 3-256,-10-1-920,-8 1-593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4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0 876 10810,'16'-11'4625,"27"-25"-1384,5-17-1441,35-27-143,10-18-49,43-27-856,9-6-280,-2 9-272,-11 11-240,-51 48-984,-21 17-648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4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12 14211,'-3'-4'7442,"-15"-4"-5938,-70 13 176,59 31-399,-4 11-689,11-2-168,25-2-296,7-7-48,27-15-152,4-10-56,11-14-304,0-7-328,-5-5-521,-3-1-151,-12 5-504,-4 1-129,-10 0-1224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42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7 278 13779,'40'37'5081,"-40"-37"-5035,0 0 1,1 0-1,-1 0 1,0 1-1,0-1 1,0 0-1,1 0 1,-1 0-1,0 0 1,0 0-1,0 0 0,0 1 1,1-1-1,-1 0 1,0 0-1,0 0 1,0 0-1,0 1 1,0-1-1,0 0 0,0 0 1,1 0-1,-1 1 1,0-1-1,0 0 1,0 0-1,0 1 1,0-1-1,0 0 0,0 0 1,0 0-1,0 1 1,0-1-1,0 0 1,0 0-1,0 0 1,-1 1-1,1-1 0,0 0 1,0 0-1,0 0 1,0 1-1,0-1 1,0 0-1,0 0 1,-1 0-1,1 1 1,0-1-1,0 0 0,0 0 1,0 0-1,-1 0 1,1 0-1,0 0 1,0 0-1,0 1 1,-1-1-1,1 0 0,0 0 1,-13-1 2068,10-1-1963,1 1-1,0 0 1,0-1-1,0 0 0,0 1 1,0-1-1,0 0 1,0 0-1,1 0 0,-1 0 1,1 0-1,-1 0 1,1-1-1,0 1 0,0 0 1,0-1-1,0 1 1,0-1-1,0 1 0,1-1 1,-1 1-1,1-1 1,0 0-1,0 1 1,0-1-1,0 1 0,1-5 1,0-4-33,0 0 1,1 0 0,0 0-1,0 0 1,6-13-1,-2 11-76,0 0 0,1 0 0,1 1-1,0 0 1,0 0 0,1 1-1,1 0 1,17-16 0,-21 21-41,0 1 0,1 0 1,0 0-1,1 0 0,-1 1 1,1 0-1,-1 0 0,1 1 1,0 0-1,1 0 0,-1 1 1,0 0-1,1 0 0,-1 1 1,15 0-1,-22 0-4,0 1-1,0 0 1,0 0-1,1 0 1,-1 0 0,0 0-1,0 0 1,0 1-1,0-1 1,0 0 0,0 0-1,0 1 1,0-1 0,0 1-1,0-1 1,0 1-1,0-1 1,0 1 0,-1-1-1,1 1 1,0 0-1,0 0 1,-1-1 0,1 1-1,0 0 1,-1 0 0,1 0-1,0 0 1,-1 0-1,0 0 1,1 0 0,-1 0-1,1 0 1,-1 0-1,0 0 1,0 0 0,0 0-1,1 0 1,-1 0 0,0 0-1,0 0 1,-1 0-1,1 0 1,0 0 0,0 0-1,0 0 1,-1 0-1,1 0 1,-1 2 0,-3 6-31,0 0 0,-1 0 1,0 0-1,-8 10 0,7-10 17,-51 66-214,19-28 73,37-46 151,0 0 0,0 0-1,0 0 1,0 0 0,0 1-1,1-1 1,-1 0 0,0 0 0,1 1-1,-1-1 1,1 0 0,-1 0-1,1 1 1,0-1 0,0 1-1,0-1 1,-1 0 0,1 1-1,0-1 1,1 0 0,-1 1-1,0-1 1,0 1 0,1-1-1,0 3 1,0-3-5,1 1-1,-1-1 1,1 1-1,-1-1 1,1 1 0,0-1-1,-1 0 1,1 0-1,0 0 1,0 0-1,0 0 1,0 0-1,0 0 1,4 0 0,9 2-41,0 0 1,1-1 0,23-1 0,-33-1 50,19 1-61,41-5 0,-58 3 64,0-1-1,0 1 0,-1-1 1,1-1-1,0 1 0,-1-1 0,0-1 1,1 1-1,6-6 0,-4 1 12,15-7 30,-24 15-40,0 0 0,0-1 0,0 1 1,0 1-1,-1-1 0,1 0 0,0 0 1,0 0-1,0 0 0,0 1 0,-1-1 0,1 0 1,0 1-1,0-1 0,-1 0 0,1 1 1,0-1-1,0 1 0,-1-1 0,1 1 1,-1 0-1,1-1 0,0 1 0,-1 0 0,1-1 1,-1 1-1,0 0 0,1-1 0,-1 1 1,0 0-1,1 1 0,4 7 17,0-1 1,1 0-1,0-1 0,0 1 1,0-1-1,1 0 0,0-1 1,1 0-1,-1 0 0,1 0 1,14 6-1,-17-9-113,-1 0 0,1-1 0,0 0 0,0 0 0,1 0 0,-1-1 0,0 0 0,1 0 0,-1 0 0,0 0-1,1-1 1,-1 0 0,1 0 0,-1-1 0,1 1 0,-1-1 0,0 0 0,1-1 0,-1 1 0,0-1 0,10-5 0,-13 5-199,0 1 0,0-1 0,0-1 0,0 1 0,0 0 1,-1 0-1,1-1 0,-1 1 0,1-1 0,-1 1 0,0-1 0,0 0 0,0 0 1,0 1-1,-1-1 0,1 0 0,-1 0 0,0 0 0,0-5 0,1 6 13,2-21-2559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4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 15587,'16'-1'5914,"23"-1"-4794,4 0-64,-6 2-472,0 5-768,-6 3-1416,-8 2-545</inkml:trace>
  <inkml:trace contextRef="#ctx0" brushRef="#br0" timeOffset="1">0 223 14443,'7'0'5385,"9"-3"-4072,7-4-345,16 4-200,-2-3-624,4 6-1704,8 0-1017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4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26 263 12587,'-4'7'594,"-16"32"2398,18-31-1467,13-21 218,24-37 512,-3-2 0,39-84 0,-51 95-1441,-19 39-768,-1 1 0,1-1-1,-1 1 1,1 0 0,0-1-1,0 1 1,-1 0 0,1-1-1,0 1 1,0 0 0,1 0-1,-1 0 1,0 0-1,0 0 1,0 0 0,1 0-1,-1 0 1,1 0 0,0 0-1,-1 1-16,0 0 0,0 1-1,0-1 1,-1 0 0,1 1-1,0-1 1,-1 0 0,1 1-1,0-1 1,-1 1 0,1-1-1,0 1 1,-1-1 0,1 1-1,-1 0 1,1-1 0,-1 1-1,1 0 1,-1-1 0,0 1-1,1 0 1,-1 0 0,0-1-1,1 1 1,-1 1 0,4 10 94,-1-1 0,-1 1 0,2 19 1,-3-25-141,4 42-355,11 48 0,-12-78-527,2 0 0,0 0 0,11 21 0,-3-11-1743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44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44 13827,'-114'-32'9994,"121"35"-7409,-4-3-2377,31 0-440,39-6-1377,-30-3-823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4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0 310 12747,'57'27'5061,"-56"-58"192,0-14-3127,0 32-2017,1 0 1,1 1-1,0-1 1,1 1-1,0-1 1,1 1-1,0 1 1,1-1-1,0 1 1,1 0-1,0 0 1,0 1-1,2 0 1,-1 0-1,1 1 1,0 0-1,1 0 1,0 1 0,1 1-1,-1 0 1,1 0-1,1 1 1,-1 0-1,24-7 1,-32 12-108,0 0 0,0 0 0,0 0 0,0 1 0,0-1 0,1 1 0,-1 0 0,0 0 0,0 0 0,0 0 0,0 0 0,0 1 0,0-1 0,0 1 0,0 0 0,0 0 0,5 2 0,-7-1-9,1-1 0,-1 1 0,0-1 0,1 1 0,-1-1 0,0 1 0,0 0 0,0-1 1,0 1-1,0 0 0,0 0 0,-1 0 0,1 0 0,0 0 0,-1 0 0,0 0 0,1 0 0,-1 0 1,0 0-1,0 0 0,0 0 0,0 0 0,-1 0 0,1 0 0,0 0 0,-1 0 0,1 0 0,-2 2 1,-3 8-73,0 0 0,-1 0 1,0-1-1,0 0 0,-2 0 1,1 0-1,-1-1 0,-1 0 0,0 0 1,0-1-1,-13 9 0,19-15 88,0 0-1,0-1 0,0 1 1,0 0-1,0 0 0,1 1 1,0-1-1,0 1 0,0-1 0,0 1 1,-2 5-1,3-7-2,1 0 0,0 0-1,0 0 1,0 0 0,0 0 0,0 0-1,0 0 1,1 0 0,-1 0 0,0 0-1,1 0 1,0 0 0,-1 0 0,1 0-1,0 0 1,0 0 0,0-1 0,0 1-1,1 0 1,-1-1 0,0 1 0,1-1 0,-1 1-1,1-1 1,1 1 0,5 5 10,1-2 0,0 1 0,-1-1 0,2-1 0,-1 1 0,0-1 0,1-1 0,0 0 1,0-1-1,0 1 0,12 0 0,-15-2-10,0-1 0,1 1 0,-1-1 0,0 0 0,0-1 0,0 0-1,0 0 1,0 0 0,-1-1 0,1 0 0,0 0 0,0-1 0,-1 0 0,0 0 0,0-1 0,0 1 0,8-8 0,-2-6 93,-12 16-91,0 1 1,0-1 0,0 0 0,0 1-1,1-1 1,-1 0 0,0 1 0,0-1-1,1 0 1,-1 1 0,0-1 0,1 1 0,-1-1-1,0 1 1,1-1 0,-1 1 0,1-1-1,-1 1 1,1-1 0,-1 1 0,1 0-1,0-1 1,-1 1 0,1 0 0,-1-1-1,1 1 1,0 0 0,-1 0 0,1 0-1,0-1 1,-1 1 0,1 0 0,0 0-1,-1 0 1,1 0 0,0 0 0,-1 0-1,1 0 1,0 1 0,-1-1 0,1 0-1,0 0 1,-1 0 0,1 1 0,-1-1-1,1 0 1,0 1 0,-1-1 0,1 0-1,-1 1 1,1-1 0,-1 1 0,1-1-1,-1 1 1,0-1 0,1 1 0,-1-1 0,1 1-1,-1 0 1,13 11 14,3 4 91,1-1 0,0-1-1,29 18 1,-42-29-209,1 0 0,0-1 0,0 0 0,0 0 0,0 0 0,0 0 0,0-1 0,1 0 0,-1 0 0,1 0 0,-1 0 0,1-1 0,-1 0 0,0-1-1,1 1 1,-1-1 0,1 0 0,-1 0 0,0 0 0,6-3 0,-8 2-225,0 0-1,0 0 1,0-1 0,0 1-1,0-1 1,-1 0-1,1 1 1,-1-1 0,0 0-1,1 0 1,-2-1-1,1 1 1,0 0-1,-1-1 1,2-3 0,-1 2-194,8-20-1730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44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13411,'13'1'5801,"7"1"-3336,11-2-1153,-1 2 24,6-1-896,-2-1-432,-6 8-1032,-2-1-840</inkml:trace>
  <inkml:trace contextRef="#ctx0" brushRef="#br0" timeOffset="1">0 227 13811,'4'3'5305,"10"3"-3024,7-6-1009,17-3-224,6-7-168,4-3-1352,1 5-1000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4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20836,'14'3'267,"1"0"1,-1-1-1,1 0 0,0-1 0,-1-1 0,26-3 0,83-21 315,-109 21-557,11-2 6,-14 3-100,0 0-1,0 0 0,-1-1 0,1 0 1,-1-1-1,0-1 0,0 1 1,15-11-1,-24 15 53,-1-1 0,1 1-1,-1 0 1,0-1 0,1 1 0,-1-1 0,1 1 0,-1-1 0,0 1 0,0-1-1,1 1 1,-1-1 0,0 1 0,0-1 0,1 1 0,-1-1 0,0 1-1,0-1 1,0 0 0,0 1 0,0-1 0,0 1 0,0-1 0,0 0 0,0 1-1,0-1 1,0 1 0,-1-1 0,1-1 0,-15-13-260,-24-4 137,8 9 192,-37-8 0,42 12 149,0-1 0,-40-16 0,63 22-172,1 0 1,-1-1 0,0 1 0,1-1-1,-1 0 1,1 0 0,-1 0-1,1 0 1,0 0 0,0 0-1,-2-3 1,3 4-23,1 0 0,0 0 0,-1 0 0,1 0 0,0-1 0,-1 1 0,1 0 0,0 0 1,0 0-1,0 0 0,0 0 0,0 0 0,0 0 0,0-1 0,0 1 0,1 0 0,-1 0 0,0 0 0,1 0 0,-1 0 0,0 0 0,1 0 0,0 0 0,-1 0 0,1 0 0,-1 0 0,1 0 0,0 1 0,0-1 0,0 0 0,-1 0 0,1 1 1,0-1-1,1 0 0,6-4-91,0 0 0,0 0 1,0 1-1,1 0 0,-1 1 1,1 0-1,0 0 0,0 1 1,14-2-1,84-5-2176,-47 8 209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5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35 316 10634,'-35'46'4537,"45"-45"-2192,-6-7 71,0-19-87,-4-1-321,10-13-800,-10-11-383,3-4-569,6 2-320,-11 3-632,5 19-433,4 15-1199,-4-1-337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4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12499,'3'5'4809,"3"13"-3385,2 6-96,-6 8-287,3-1-257,6-6-392,6-4-80,7-11-32,8 3 48,4-13 8,2-4-72,-4-7-80,-7-4-120,-7 4-360,-7 0-296,-3-4-808,-2 0-521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46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11530,'16'0'5890,"15"-2"-1609,11-3-2449,6 1 32,0-1-1015,-1 1-321,-8 4-440,-3 4-368,-10 1-865,-8 1-695,-8 4-1129</inkml:trace>
  <inkml:trace contextRef="#ctx0" brushRef="#br0" timeOffset="1">54 221 12715,'9'-3'5041,"17"-2"-2849,4-3-823,7-2-265,4 4-312,-1 1-1016,3 2-544,7 1-1177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4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1 320 12363,'2'-1'6820,"-1"0"-6572,0 0 0,0 0-1,0 0 1,0 0 0,0 0-1,-1 0 1,1 0 0,0 0-1,-1 0 1,1 0 0,0 0-1,-1-1 1,0 1 0,1 0 0,-1-2-1,2-5-151,0 0-1,0 0 0,1 0 1,0 1-1,0-1 0,1 1 1,0 0-1,0 0 0,1 0 1,5-7-1,-3 5-36,-1 0 0,1-1 0,-2 0 0,1 0 0,-1-1 0,5-15 0,16-75 529,-21 95-319,0 13-114,2 13 45,-3-4-136,1 1 1,0-1-1,1 0 0,1-1 0,13 23 1,-18-34-63,0-1 0,0 0 0,0 0 0,1 0 0,-1 0 0,1 0 0,-1 0 0,1-1 0,0 1 0,0-1 0,0 0 0,1 0 0,-1 0 0,0 0 0,1-1 0,-1 1 0,1-1 0,0 0 0,-1 0 0,1 0 1,0-1-1,0 1 0,-1-1 0,1 0 0,0 0 0,0 0 0,0 0 0,-1-1 0,1 0 0,0 1 0,5-3 0,-2 0 15,-1-1-1,1 1 1,-1-1 0,0 0-1,0 0 1,-1-1 0,1 1-1,-1-1 1,0-1 0,0 1-1,-1-1 1,7-10 0,3-8 177,22-51 0,-19 38 62,-14 35-120,-1 11-104,-1 19-76,-1-22 48,1 11-57,1 0-1,1 0 0,1 0 1,1 0-1,0-1 0,1 1 1,0-1-1,1-1 0,1 1 1,1-1-1,13 17 0,-17-22 168,-4-9-43,-1-1 0,0 1 1,0 0-1,1 0 0,-1 0 1,1 0-1,-1 0 0,1 0 0,-1-1 1,1 1-1,0 0 0,-1 0 1,1-1-1,0 1 0,-1-1 0,1 1 1,0 0-1,0-1 0,0 1 0,-1-1 1,3 1-1,0-11 969,1 1-1011,0-1-1,1 1 0,0 0 1,1 0-1,-1 0 0,2 1 1,13-14-1,-7 7 47,-1 1 0,17-26 0,-23 29-37,-1 2 34,0 1 0,0 0-1,1 0 1,0 0 0,0 1-1,1 0 1,0 0 0,14-11-1,-21 18-60,1-1 1,-1 1-1,1 0 0,0 0 0,-1-1 1,1 1-1,-1 0 0,1 0 0,0 0 1,-1-1-1,1 1 0,0 0 0,-1 0 1,1 0-1,-1 0 0,1 0 0,0 0 1,-1 1-1,1-1 0,0 0 0,-1 0 1,1 0-1,0 0 0,-1 1 0,1-1 1,-1 0-1,1 1 0,-1-1 0,1 0 1,-1 1-1,1-1 0,-1 1 0,1-1 1,-1 1-1,1-1 0,-1 1 0,0-1 1,1 1-1,-1-1 0,0 1 0,0 0 0,1-1 1,-1 1-1,0-1 0,0 1 0,0 0 1,0-1-1,0 1 0,0 0 0,0 0 1,4 43 181,-4-30-145,3 3-116,-1 0 1,2-1-1,0 1 0,2-1 1,9 23-1,-4-17-1847,20 31-1,-16-32-1042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4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11346,'2'-3'5410,"16"1"-873,6-3-2865,7-3-840,13 8-80,-9-8-1096,4 5-840,0-2-1737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47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7 354 12331,'5'61'7161,"-2"-62"-5184,4-7-137,-7 6-536,0 0-688,6-12-264,32-58-496,-28 36-304,-1 1-856,-5-6-456,-6 4-601</inkml:trace>
  <inkml:trace contextRef="#ctx0" brushRef="#br0" timeOffset="1">30 74 12643,'-29'-73'4889,"51"76"-2913,5 0-520,0 2 145,6 2-281,4-2-744,2 1-144,-2 6-528,-4-4-320,-1 1-1048,-4-4-641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4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13435,'-63'104'4705,"97"-108"-4025,3-3-240,6-4-208,-1 6-504,8 0-1832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49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129 204 11987,'10'-18'1637,"1"1"1,21-25 0,-31 41-1523,0 0 0,1 1 1,-1-1-1,0 0 1,0 0-1,0 1 0,0-1 1,1 0-1,-1 1 1,0-1-1,1 1 0,-1 0 1,0-1-1,1 1 1,-1 0-1,1 0 0,-1 0 1,0 0-1,1 0 1,-1 0-1,1 0 0,-1 1 1,0-1-1,1 0 1,-1 1-1,0-1 0,1 1 1,-1-1-1,0 1 1,0 0-1,1-1 0,-1 1 1,0 0-1,0 0 1,0 0-1,0 0 0,0 0 1,0 0-1,-1 0 1,1 1-1,1 1 0,1 1 199,0 1-1,0-1 1,-1 1-1,1-1 1,-1 1-1,0 0 1,0 0-1,-1 0 1,2 7-1,-3-9-211,0 1 0,0-1 0,0 0 0,-1 1 0,1-1-1,-1 0 1,0 1 0,0-1 0,0 0 0,0 0 0,0 0 0,-1 0 0,1 0-1,-1 0 1,0 0 0,0 0 0,0-1 0,0 1 0,-1-1 0,1 0-1,0 1 1,-1-1 0,0 0 0,0 0 0,1-1 0,-1 1 0,-4 1-1,3-1-4,-1 0 0,0-1 0,0 0 0,0 0 0,0 0 0,0 0-1,-1-1 1,1 1 0,0-1 0,0-1 0,0 1 0,0-1 0,0 0-1,0 0 1,0 0 0,0-1 0,-6-2 0,3-1-22,0 0 0,0 0 0,0-1-1,1 1 1,0-2 0,0 1 0,1-1 0,0 0 0,0 0 0,1-1-1,-1 0 1,-4-10 0,7 12-58,0 0 0,0 0-1,0 0 1,1-1 0,0 1 0,1-1-1,-1 1 1,1-1 0,0 0 0,1 1 0,-1-1-1,2 0 1,-1 1 0,1-1 0,0 0-1,0 1 1,3-11 0,-3 15-29,0-1 0,0 1 0,0-1 0,0 1 0,0-1-1,0 1 1,1 0 0,-1 0 0,1 0 0,0 0 0,-1 0 0,1 0 0,0 0 0,0 1 0,0-1 0,0 0 0,1 1 0,-1 0 0,0 0 0,1-1-1,-1 1 1,1 1 0,-1-1 0,1 0 0,-1 1 0,1-1 0,-1 1 0,1 0 0,0 0 0,-1 0 0,1 0 0,0 0 0,-1 0 0,1 1 0,3 0-1,2 2-385,1 1-1,-1-1 0,0 1 0,0 1 1,-1 0-1,1 0 0,-1 0 0,13 13 0,17 17-2700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4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79 369 11106,'-54'50'4536,"54"-50"-4443,-1 1 1,1-1-1,0 1 0,0-1 0,-1 0 1,1 1-1,0-1 0,-1 1 1,1-1-1,-1 0 0,1 1 0,0-1 1,-1 0-1,1 0 0,-1 1 1,1-1-1,-1 0 0,1 0 0,-1 0 1,1 0-1,-1 0 0,1 0 1,-1 1-1,1-1 0,-1 0 0,1 0 1,-1 0-1,1-1 0,-1 1 0,1 0 1,-1 0-1,1 0 0,-1 0 1,1 0-1,-1-1 0,1 1 0,0 0 1,-1 0-1,1-1 0,-1 1 1,1 0-1,-1-1 0,1 1 0,-4-19 1920,4 15-1410,-1-16 115,0 0-1,2 0 1,0 0 0,1 1-1,6-24 1,-3 21-530,1 0 0,1 1 0,1-1 0,0 1 0,2 1 0,1 0-1,21-31 1,-28 45-177,1 1-1,0 0 0,1 0 1,-1 1-1,1-1 0,0 1 0,0 0 1,0 1-1,0 0 0,1 0 1,9-4-1,-14 7-11,0-1 0,0 0-1,0 1 1,1-1 0,-1 1 0,0 0 0,0 0-1,0-1 1,0 2 0,1-1 0,-1 0 0,0 0-1,0 1 1,0-1 0,0 1 0,1-1 0,-1 1 0,0 0-1,0 0 1,0 0 0,-1 0 0,1 0 0,0 1-1,0-1 1,-1 1 0,1-1 0,0 1 0,-1-1-1,0 1 1,1 0 0,-1 0 0,0-1 0,0 1-1,0 0 1,0 0 0,0 0 0,0 1 0,-1-1 0,2 4-1,-1 0-15,0 0 1,0 0-1,0 1 0,-1-1 0,0 0 0,0 1 0,0-1 0,-1 0 0,0 0 0,0 0 0,0 0 0,-1 1 0,0-2 0,0 1 0,-1 0 1,0 0-1,-4 7 0,0-4 73,0 0 0,0-1 0,-1 1 1,0-1-1,-1-1 0,1 0 0,-1 0 1,-19 11-1,13-7 638,15-10-675,0-1 0,-1 0 1,1 0-1,0 0 0,0 1 0,0-1 1,0 0-1,0 0 0,0 1 0,0-1 1,0 0-1,0 0 0,0 0 1,0 1-1,0-1 0,0 0 0,0 0 1,0 1-1,0-1 0,0 0 0,0 0 1,0 1-1,0-1 0,0 0 1,1 0-1,-1 0 0,0 1 0,0-1 1,0 0-1,0 0 0,0 0 0,1 0 1,-1 1-1,0-1 0,0 0 1,28 8 641,-28-8-664,51 8-695,66 3 0,-36-13-1684,3-13-3608,-62 10 3427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7:5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55 10010,'6'0'1127,"-1"0"1,1 1-1,-1 0 1,1 0-1,-1 0 0,1 0 1,5 3-1,-9-3-1004,-1-1 1,0 1-1,0-1 0,1 1 1,-1 0-1,0 0 1,0 0-1,0-1 0,0 1 1,0 0-1,0 0 1,0 0-1,0 0 0,-1 1 1,1-1-1,0 0 1,0 0-1,-1 0 0,1 1 1,-1-1-1,1 0 1,-1 1-1,0-1 0,1 0 1,-1 1-1,0-1 1,0 0-1,0 1 0,0-1 1,0 1-1,0-1 0,-1 0 1,1 1-1,-1 1 1,-1 3 97,-1 0 1,0 0 0,0 0 0,-1 0 0,1-1-1,-1 0 1,-1 0 0,1 0 0,-1 0 0,1 0-1,-1-1 1,0 0 0,-1 0 0,1 0 0,-1-1-1,0 0 1,0 0 0,0 0 0,-9 2 0,8-3-54,0 1 0,0-1 0,0 0 0,-1-1 0,1 0 0,-1 0 0,1-1 0,-1 0 0,0 0 1,1-1-1,-1 0 0,1 0 0,0 0 0,-1-1 0,1-1 0,-13-4 0,17 4-127,-1 0 0,1 0-1,0 0 1,0 0 0,0 0 0,0 0-1,0-1 1,1 0 0,-1 1-1,1-1 1,0 0 0,0 0 0,0 0-1,1-1 1,0 1 0,-1 0 0,2 0-1,-1-1 1,0 1 0,1-1-1,0 1 1,0 0 0,0-1 0,0 1-1,1-1 1,0 1 0,2-7-1,-3 7-55,1 0-1,0 0 0,1 0 1,-1 0-1,1 1 0,-1-1 1,1 0-1,0 1 0,0 0 0,1-1 1,-1 1-1,1 0 0,0 0 1,-1 0-1,1 1 0,1-1 1,-1 1-1,0-1 0,0 1 0,1 0 1,0 0-1,-1 1 0,1-1 1,0 1-1,0 0 0,-1 0 1,1 0-1,0 0 0,0 1 0,8-1 1,-6 2-218,0 0 1,0 0-1,-1 1 1,1 0-1,-1 0 0,1 0 1,-1 0-1,0 1 1,0 0-1,6 4 1,16 14-2739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8:27.475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63 87 11739,'-62'-33'3766,"80"37"771,-9-2-4058,0-1 0,1-1 0,-1 1 0,0-2 0,18-1 0,-15 0-249,-1 1 1,0 1 0,1 0 0,-1 0-1,17 3 1,-16-1-165,0-1-1,0 0 1,0-1-1,0 0 1,15-3-1,35-15 86,-46 12-36,0 1 1,29-5 0,-14 5 3,-1 2 1,1 1-1,0 1 1,34 5-1,-20 0-100,-26-3 1,-1 1 1,0 1 0,31 8 0,-26-5 12,0-1 0,0 0 0,0-2 0,1-1 1,-1-1-1,1-1 0,-1-1 0,1-1 0,35-7 1,-22 5 13,0 1 0,64 5 0,-24-1-30,-35 0-15,-11 0 34,0-2 0,-1 0 0,47-10 0,-15 0-15,0 2 1,108-1 0,126 20 14,-261-8-16,245 7 100,38 2 20,-76 4-72,8-18-4,-125-1-49,243-17 464,-245 27-501,-35-1 10,258 6 287,-282-8-215,-37-1-5,-1-1-1,30-4 1,-13 1 65,78 6-1,-59-1 38,5-1-47,226 16 75,-275-17-159,0 0 1,0-2-1,26-3 0,-27 1 13,0 2-1,0 0 0,34 3 1,-27-1-14,-1 0 1,1-2 0,0 0 0,41-10 0,-1 2 6,-21 11 14,0-1-11,-37-1-32,0-1-1,1 1 0,-1 1 1,0-1-1,0 1 1,0 0-1,0 1 0,0-1 1,0 1-1,0 0 0,5 3 1,14 5 16,-4-4 28,-13-4-33,-13-6-27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5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15339,'3'-42'5930,"15"44"-4058,6-7-1032,12 0-160,0 5-176,0 5-112,-7 19-336,-5 7-40,-19 8-72,-15 0 0,-25-5 40,1 4-32,-7-9-264,13-3-216,19-15-864,5-6-720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8:35.732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51 274 8202,'-51'29'8028,"84"-45"-6127,-10 6-1515,1 2 1,0 0 0,1 1 0,46-6 0,6-1-48,7-6 384,2 3-1,131-7 0,-86 16-614,105-1 341,-133 18-72,14 0 140,42-2 238,36 0-156,173-26-253,-54 3-97,-102-1-59,64-1 36,-125 12-112,173-31 1,4-1 191,-148 32-203,-106 6-53,130-17 1,-175 14-55,-1 1 1,1 1 0,0 1 0,41 6-1,19 1-15,-62-4 42,0 0 1,31 10 0,-33-8 1,-1 0 0,1-1 1,27 0-1,-52-4-68,1 0 0,0 0 0,0 0 0,-1 0 0,1 0 0,0 0 1,-1 0-1,1 0 0,0 0 0,0 0 0,-1 0 0,1 0 0,0 0 0,-1 1 0,1-1 0,0 0 1,-1 1-1,1-1 0,-1 0 0,1 1 0,-1-1 0,1 1 0,0-1 0,-1 1 0,1-1 0,-1 1 1,0-1-1,1 1 0,0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0:0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74 113 13003,'8'-16'1469,"1"0"0,13-16 0,-22 32-1441,0 0-1,0 0 1,0 0-1,0-1 1,0 1-1,1 0 1,-1 0-1,0 0 1,0 0-1,0 0 1,0-1-1,0 1 1,1 0-1,-1 0 1,0 0-1,0 0 1,0 0-1,1 0 1,-1 0-1,0 0 1,0 0-1,0 0 1,1 0-1,-1 0 1,0 0-1,0 0 1,0 0-1,1 0 1,-1 0-1,0 0 1,0 0-1,0 0 1,1 0-1,-1 0 1,0 0-1,0 0 1,0 0-1,1 0 1,-1 1-1,0-1 1,0 0-1,0 0 1,0 0-1,0 0 1,1 0-1,-1 1 1,4 13 761,-3 23 273,-2-26-748,-1 0 1,0 0-1,-1 0 1,0 0-1,-8 20 1,10-28-239,-1 0 1,1 0-1,0 0 1,-1 0-1,0 0 1,0 0-1,0 0 1,0-1-1,0 1 0,0-1 1,-1 1-1,1-1 1,-1 0-1,0 0 1,1 0-1,-1 0 1,0 0-1,0-1 1,0 1-1,-1-1 0,1 0 1,0 0-1,-7 1 1,9-2-68,-1-1 0,0 1 0,1-1 0,-1 1 0,1-1 0,-1 0 0,1 0 0,0 0 1,-1 0-1,1 0 0,0 0 0,-1 0 0,1 0 0,0 0 0,0 0 0,0-1 0,0 1 0,0 0 0,0-1 0,0 1 0,1-1 0,-1 1 1,0-1-1,1 0 0,-1 1 0,1-3 0,-3-4-65,1 0 0,1-1 0,-2-16 0,3 17-18,0-1 0,0 1-1,1-1 1,0 1 0,1-1-1,0 1 1,0 0 0,1 0 0,0 0-1,1 0 1,-1 0 0,1 1-1,1-1 1,-1 1 0,1 0 0,8-8-1,-12 14 58,0 0 1,0 0-1,0 0 0,0 0 0,0 0 1,0 0-1,1 0 0,-1 0 0,0 0 0,0 1 1,1-1-1,-1 0 0,1 1 0,-1-1 0,0 1 1,1-1-1,-1 1 0,1 0 0,-1 0 0,1 0 1,-1 0-1,1 0 0,-1 0 0,1 0 1,-1 0-1,1 0 0,-1 1 0,1-1 0,-1 1 1,1-1-1,-1 1 0,0-1 0,1 1 0,-1 0 1,0 0-1,1 0 0,-1 0 0,0 0 1,0 0-1,0 0 0,0 0 0,0 0 0,0 0 1,0 1-1,0-1 0,-1 0 0,1 1 0,0-1 1,0 3-1,3 5-46,0 1 1,-1-1-1,0 1 0,-1 0 1,0 0-1,1 14 1,-1 7-147,-2-1 1,-1 0-1,-8 45 1,7-59 15,-2-1 0,1 1 0,-2-1 0,0 0 0,-1-1 1,0 1-1,-2-1 0,-11 18 0,17-29 71,0-1 1,0 1-1,-1-1 1,1 0-1,0 1 1,-1-1-1,-5 3 1,-16 5-930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0:0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73 10674,'-20'23'7749,"-7"1"-5052,26-23-2639,-1 0 0,1 1 0,-1-1 1,1 0-1,-1 0 0,1 0 0,-1-1 0,0 1 0,1 0 1,-1-1-1,0 1 0,0-1 0,1 1 0,-1-1 1,0 0-1,0 0 0,0 0 0,0 0 0,1 0 1,-1 0-1,0 0 0,0-1 0,0 1 0,1 0 1,-1-1-1,0 0 0,0 1 0,1-1 0,-1 0 1,1 0-1,-1 0 0,1 0 0,-2-2 0,1 2-38,0-1 1,1 0-1,-1 0 0,1 0 0,-1-1 0,1 1 1,0 0-1,0 0 0,0-1 0,0 1 0,1 0 1,-1-1-1,1 1 0,-1-1 0,1 1 0,0-1 0,0 1 1,0-1-1,0 1 0,1-6 0,0 4-26,0 0 0,0 1 0,1-1 0,-1 0 0,1 0 0,0 1 0,0-1-1,0 1 1,1-1 0,-1 1 0,1 0 0,3-3 0,-4 4-10,-1 0 0,1 1 0,0-1 0,0 1 0,0-1 0,0 1 0,1 0 0,-1 0 0,0 0 0,0 0 0,1 0 0,-1 0 0,0 1 0,1-1 0,-1 1 0,1 0 0,-1 0 0,5 0 0,-5 0 6,0 1-1,1 0 1,-1 0-1,0 0 1,0 0 0,0 1-1,0-1 1,0 0-1,0 1 1,0-1-1,-1 1 1,1 0 0,0 0-1,-1-1 1,1 1-1,-1 0 1,0 0-1,0 1 1,0-1 0,0 0-1,0 0 1,0 0-1,0 4 1,3 8 12,-1 0-1,0 0 1,-2 1-1,1-1 1,-2 0 0,0 1-1,-1-1 1,-2 15 0,-3 11 79,-19 61 0,19-80-36,-1 0 0,-17 32 0,22-47-65,-1-1 0,0 0 0,0 0 0,-1 0 0,1 0 0,-1-1 1,0 1-1,0-1 0,-1 0 0,1 0 0,-1-1 0,0 1 0,0-1 0,-8 4 0,-3-5-837,10-13-656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0:0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96 13083,'0'-15'842,"-2"-23"2871,2 38-3685,0 0-1,0-1 1,0 1 0,0 0 0,-1 0 0,1 0 0,0 0 0,0 0 0,0 0 0,0 0 0,0 0 0,0 0-1,0 0 1,-1 0 0,1 0 0,0 0 0,0 0 0,0 0 0,0 0 0,0 0 0,-1 0 0,1 0-1,0 0 1,0 0 0,0 0 0,0 0 0,0 0 0,0 0 0,-1 0 0,1 0 0,0 0 0,0 0 0,0 0-1,0 0 1,0 0 0,0 0 0,0 0 0,-1 0 0,1 0 0,0 1 0,0-1 0,0 0 0,0 0 0,0 0-1,0 0 1,0 0 0,0 0 0,0 0 0,0 1 0,0-1 0,0 0 0,0 0 0,0 0 0,0 0 0,-1 0-1,1 1 1,0-1 0,0 0 0,1 0 0,-1 0 0,0 0 0,-11 27 1308,9-21-1022,-1 0-1,1-1 0,-1 1 0,0 0 0,-1-1 0,1 0 0,-1 0 0,0 0 1,-7 6-1,10-10-263,0 0 1,0 0-1,-1 0 1,1 0-1,-1 0 1,1 0-1,-1 0 1,1-1-1,-1 1 1,1 0-1,-1-1 1,0 0-1,1 1 0,-1-1 1,0 0-1,1 0 1,-1 0-1,0 0 1,1 0-1,-1 0 1,0 0-1,1-1 1,-1 1-1,0-1 1,1 1-1,-1-1 1,1 1-1,-1-1 1,1 0-1,-1 0 1,1 0-1,-1 0 1,1 0-1,0 0 1,0 0-1,-1 0 1,1-1-1,0 1 1,0 0-1,-1-3 1,0 1-35,0 0 0,1 0 0,-1-1 0,1 1 0,0-1 1,-1 1-1,2-1 0,-1 0 0,0 1 0,1-1 1,-1 0-1,1 0 0,0 1 0,1-1 0,-1 0 1,0 0-1,1 1 0,0-1 0,0 0 0,3-6 0,-3 8-31,-1-1-1,1 1 0,0 0 0,0 0 0,0 0 0,0 0 0,1 0 0,-1 0 0,1 0 0,-1 0 0,1 1 0,-1-1 0,1 1 0,0-1 0,0 1 0,0-1 0,0 1 0,0 0 0,0 0 0,0 0 0,0 0 0,1 0 0,-1 1 0,0-1 0,0 1 1,1-1-1,-1 1 0,0 0 0,1 0 0,-1 0 0,0 0 0,1 0 0,4 2 0,-5-1-40,0 0 0,1 0 0,-1 0 1,0 0-1,0 0 0,0 1 0,1 0 0,-2-1 1,1 1-1,0 0 0,0 0 0,0 0 0,-1 0 1,1 0-1,-1 0 0,2 3 0,13 39-1538,-5-6-137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0:0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13747,'17'89'5432,"-17"-74"-2208,-5-16-1783,-4-12 775,11 8-2211,-1 1 0,1 0-1,0 0 1,0 0 0,1 0-1,-1 1 1,1-1 0,0 0 0,0 1-1,0 0 1,0 0 0,1 0-1,-1 0 1,1 0 0,0 1 0,5-3-1,-9 4-3,1 1 0,-1 0-1,1 0 1,-1-1 0,1 1 0,-1 0-1,1 0 1,-1-1 0,1 1-1,-1 0 1,1 0 0,-1 0 0,1 0-1,0 0 1,-1 0 0,1 0-1,-1 0 1,1 0 0,-1 0 0,1 0-1,0 0 1,-1 1 0,1-1-1,-1 0 1,1 0 0,-1 1 0,1-1-1,-1 0 1,2 1 0,4 17 70,-6 19 163,-2-31-146,1-1 1,-1 1-1,0-1 0,0 0 1,-1 0-1,-3 6 0,5-9-46,-1-1 1,1 1-1,0-1 0,0 1 0,0-1 0,-1 0 0,1 1 0,-1-1 0,1 0 0,-3 1 0,3-1-26,0-1-1,0 0 0,1 0 1,-1 0-1,0 1 1,1-1-1,-1 0 0,0 0 1,0 0-1,1 0 1,-1-1-1,0 1 0,0 0 1,1 0-1,-1 0 1,0 0-1,1-1 0,-1 1 1,0 0-1,1-1 1,-1 1-1,0-1 0,1 1 1,-1 0-1,1-1 0,-1 1 1,0-2-1,0 0-107,0 1-1,0-1 0,0 0 1,1 0-1,-1 0 0,0 0 0,1 0 1,0 0-1,-1 0 0,1 0 1,0 0-1,0 0 0,0 0 1,0-1-1,1 1 0,-1 0 1,0 0-1,1 0 0,-1 0 1,1 0-1,0 0 0,0 1 1,2-5-1,7-16 7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0:06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56 471 9970,'-52'53'9450,"49"-53"-7457,26-13-657,8-16-32,22-23-248,14-15-111,4-17-433,7-1-152,-14 14-296,-7 14 0,-22 21-480,-15 13-593,-9 17-1575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0:0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96 11314,'-57'-50'4400,"48"37"-2031,15 15-574,0 8-1183,-1 0 1,0 0 0,-1 1-1,1-1 1,-2 1 0,3 15 0,5 9 121,-6-19-462,0-1-1,2-1 1,0 1-1,12 19 1,-19-33-259,1-1 0,-1 1-1,0-1 1,1 1 0,-1-1 0,1 1 0,-1-1 0,1 1 0,-1-1-1,1 1 1,-1-1 0,1 1 0,-1-1 0,1 0 0,0 1 0,-1-1-1,1 0 1,0 0 0,-1 1 0,1-1 0,0 0 0,-1 0-1,1 0 1,0 0 0,-1 0 0,1 0 0,0 0 0,-1 0 0,1 0-1,0 0 1,-1-1 0,1 1 0,0 0 0,-1 0 0,1 0-1,0-1 1,0 0 0,17-17 231,42-79 217,-40 63-411,38-51 1,-56 83-104,-1 0 1,1 1 0,0-1-1,-1 0 1,1 1-1,0-1 1,0 1 0,0-1-1,0 1 1,0 0 0,0 0-1,0 0 1,1 0 0,-1 0-1,0 1 1,1-1 0,-1 1-1,0-1 1,1 1 0,-1 0-1,1 0 1,-1 0-1,0 0 1,1 0 0,-1 1-1,1-1 1,-1 1 0,0 0-1,4 1 1,5 3-376,-1 1 0,0 0-1,-1 0 1,1 1 0,8 9 0,13 7-164,13 1 50,-34-20 499,1 1 0,-1 1-1,17 12 1,-25-16 114,0 0-1,-1 0 1,1 0 0,0 0-1,-1 0 1,1 1-1,-1-1 1,0 1 0,0-1-1,0 1 1,0-1 0,0 1-1,-1-1 1,1 1-1,-1 0 1,1-1 0,-1 1-1,0 0 1,0-1 0,0 1-1,-1 0 1,1 0-1,-1-1 1,1 1 0,-1-1-1,0 1 1,0 0 0,0-1-1,0 0 1,0 1-1,-4 3 1,2 0 83,0-1-1,0 0 1,-1-1 0,0 1 0,0 0-1,0-1 1,0 0 0,-1 0-1,0-1 1,0 1 0,0-1-1,0 0 1,-9 4 0,12-6-108,0-1 1,-1 1-1,1 0 1,0-1 0,-1 0-1,1 1 1,-1-1 0,1 0-1,-1 0 1,1-1-1,0 1 1,-1 0 0,1-1-1,-1 0 1,1 1-1,0-1 1,0 0 0,-1 0-1,1 0 1,0 0-1,0-1 1,0 1 0,0-1-1,0 1 1,-3-4 0,2 1-25,1 0 1,-1 0 0,0 0 0,1 0-1,0 0 1,0-1 0,1 1 0,-1-1 0,1 1-1,0-1 1,0 0 0,0 1 0,0-6-1,1 5-124,0 0-1,0 0 0,0 1 0,1-1 0,0 0 1,-1 0-1,2 0 0,-1 1 0,1-1 0,-1 0 1,1 1-1,5-8 0,-6 9-47,1 1 0,0 0 0,-1 0-1,1 0 1,0 1 0,0-1 0,0 0 0,1 1 0,-1-1 0,0 1-1,1 0 1,-1-1 0,1 1 0,-1 0 0,1 1 0,-1-1-1,1 0 1,-1 1 0,1 0 0,0-1 0,-1 1 0,1 0 0,0 0-1,3 1 1,22 4-2140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0:0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13819,'4'9'6390,"-5"11"-5854,0-15 48,-5 35 167,-1 0 1,-2-1 0,-16 40 0,21-72-469,12-12-55,8 4-253,-2-2-4,1 1 1,-1 1 0,0 1-1,0 0 1,1 0 0,-1 2-1,0 0 1,25 6 0,-34-6-359,1 0 1,-1 0-1,0-1 1,1 0 0,-1 0-1,7 0 1,9-3-2216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0:1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56 129 15779,'-47'85'6114,"39"-87"-4266,11 4-344,2-9-559,-5 6-257,0-1-600,13-40-368,11-48-961,-12 48-631,-6 13 1336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0:1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13843,'-65'1'5553,"100"-1"-3232,18 0-1489,11 2-120,-6 0-288,-1-1-360,-13-1-984,-8 2-568,-2 0-3281</inkml:trace>
  <inkml:trace contextRef="#ctx0" brushRef="#br0" timeOffset="1">447 1 11899,'78'13'5001,"-84"18"-2857,-5 0-576,-1 9-567,6-2-177,4-9-216,5-3-104,5-12-184,5-1-48,4-9-96,2-3-24,2-4-144,2-3-224,-2-4-776,-3 0-464,0-6-865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5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 12803,'-2'-3'5153,"-3"-9"-1360,7 16-2377,1 7-160,2 18-528,2 12-224,-2 8-488,-7-4-440,4-1-992,-4-8-664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0:10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10290,'32'-1'6568,"-1"-3"-3316,-20 2-3157,1 0-1,-1 1 1,0 0 0,0 1 0,0 0 0,1 1 0,21 5-1,-33-6-167,1 0-1,-1 0 0,1 0 0,-1 0 0,1 0 0,0 0 0,-1 1 0,1-1 0,-1 0 0,1 1 1,-1-1-1,1 0 0,-1 1 0,1-1 0,-1 0 0,0 1 0,1-1 0,-1 1 0,1-1 0,-1 1 1,0-1-1,0 1 0,1-1 0,-1 1 0,0-1 0,0 1 0,1-1 0,-1 1 0,0 0 1,0-1-1,0 1 0,0 0 0,0 0-61,-1 1 1,1 0-1,-1-1 1,0 0-1,1 1 1,-1-1-1,0 1 1,0-1-1,0 0 1,0 0-1,0 1 1,-1 0-1,-44 34-1819,38-31 1667,-27 17-383,27-17 853,-1 0 1,1 0 0,-1 1 0,2 0 0,-1 1 0,-11 11 0,19-17-153,0-1 0,-1 0 1,1 1-1,0-1 1,-1 0-1,1 0 1,0 1-1,0-1 0,-1 1 1,1-1-1,0 0 1,0 1-1,0-1 1,0 0-1,-1 1 1,1-1-1,0 1 0,0-1 1,0 1-1,0-1 1,0 0-1,0 1 1,0-1-1,0 1 0,0-1 1,0 1-1,0-1 1,0 0-1,1 1 1,-1-1-1,0 1 0,0-1 1,0 0-1,1 1 1,-1-1-1,0 0 1,0 1-1,1-1 1,-1 0-1,0 1 0,0-1 1,1 0-1,-1 1 1,0-1-1,1 0 1,-1 0-1,1 0 0,-1 1 1,0-1-1,1 0 1,26 3 337,-21-2-456,26 0-227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0:11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34 12899,'50'-25'3097,"-39"17"-1667,-24 10 317,-3 3-1434,1 1-1,0 1 0,1 0 1,-1 1-1,1 1 1,-14 11-1,22-16-278,1 1 0,-1-1 0,1 1 0,0 0 0,0 1 0,0-1 0,1 1 0,0 0 0,0 0 0,1 1 0,-1-1 0,1 1 0,1-1 0,-1 1 0,1 0 0,-1 9 0,3-14-46,-1 0-1,1 0 1,0 0-1,1 0 1,-1 1 0,0-1-1,0 0 1,1 0-1,0 0 1,-1 0-1,1 0 1,0 0 0,0 0-1,0 0 1,0 0-1,0 0 1,1-1 0,-1 1-1,3 3 1,0-3-29,-1 1 0,1-1 0,-1 1 0,1-1 0,0 0 0,0-1 0,0 1 0,0-1 0,7 2 1,7 0-151,0-1 1,0-1 0,31-1 0,-44 0 164,53-5-341,0-2 1,96-25-1,-87 16 262,-63 15 152,0 0 0,0 0 0,0 1 0,0 0 0,0-1 0,0 1 0,0 1-1,0-1 1,0 1 0,0-1 0,5 3 0,-7-3-18,-1 1 0,0 0 0,0 0 0,1 0 0,-1 0 0,0 0 0,0 0 1,0 0-1,0 0 0,0 0 0,0 0 0,-1 0 0,1 1 0,0-1 0,0 0 0,-1 1 0,1-1 0,-1 1 0,1-1 0,-1 0 0,0 1 1,0-1-1,1 1 0,-1-1 0,0 1 0,0-1 0,-1 1 0,1-1 0,0 1 0,0-1 0,-1 1 0,1-1 0,-1 2 0,0 1 117,-1 0-1,0 0 0,1 0 1,-1-1-1,-1 1 0,1-1 0,0 1 1,-1-1-1,0 0 0,0 1 1,0-2-1,0 1 0,0 0 0,0 0 1,-1-1-1,1 0 0,-1 0 1,0 0-1,0 0 0,0-1 1,-5 2-1,-2 1 164,1-1 0,-1 0-1,0-1 1,0-1 0,0 0 0,-21 0 0,28-1-266,0-1 0,1 1 0,-1-1 0,0 0 0,1 0 0,-1 0 0,1-1 0,-1 1 0,1-1 0,0 0 0,0 1 0,0-2 0,0 1 0,0 0 0,0-1 0,0 1 0,1-1 0,-1 0 0,1 1 0,0-2 0,-3-2 0,4 4-76,0 0 0,0-1-1,1 1 1,-1-1 0,0 1 0,1-1-1,0 1 1,-1-1 0,1 1-1,0-1 1,0 1 0,0-1 0,1 1-1,-1-1 1,0 1 0,1-1-1,0 1 1,0 0 0,-1-1 0,2 1-1,-1 0 1,0 0 0,0-1-1,1 1 1,-1 0 0,1 0 0,-1 0-1,1 1 1,0-1 0,0 0-1,0 1 1,2-2 0,5-3-362,0 1 0,0 1 0,0 0 0,1 0 0,-1 0 0,1 2-1,0-1 1,0 1 0,0 0 0,1 1 0,-1 0 0,15 2 0,23-1-1888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0:1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65 170 10250,'-55'40'4953,"54"-39"-4828,0-1-1,0 1 0,1-1 0,-1 1 1,1 0-1,-1-1 0,0 1 1,1 0-1,-1-1 0,1 1 1,0 0-1,-1-1 0,1 1 0,0 0 1,-1 0-1,1 0 0,0-1 1,0 1-1,-1 0 0,1 0 1,0 0-1,0 0 0,0 0 1,0-1-1,0 1 0,0 0 0,1 0 1,-1 0-1,0 0 0,0-1 1,1 1-1,-1 0 0,0 0 1,1 0-1,-1-1 0,1 1 0,-1 0 1,1-1-1,-1 1 0,2 0 1,0 2-29,1-1 1,0 1 0,0-1-1,1 0 1,-1 0 0,6 2-1,-1-1 9,-1 0-1,1-1 0,0 0 0,0-1 0,0 0 0,1 0 0,14-1 0,-19 0-99,1 0-1,-1 0 0,1 0 0,-1-1 0,0 0 1,1 0-1,-1-1 0,0 1 0,1-1 0,-1 1 1,0-2-1,0 1 0,-1 0 0,1-1 0,0 1 0,3-5 1,-6 5 13,1 0 1,-1 0-1,0-1 1,0 1 0,0-1-1,0 1 1,-1-1-1,1 0 1,-1 1 0,1-1-1,-1 0 1,0 1-1,0-1 1,0 0-1,-1 1 1,1-1 0,0 0-1,-1 1 1,0-1-1,0 1 1,-1-5 0,-4-6 375,0-1 0,-12-18 1,16 28-296,-13-20 1324,-34-42 1,48 65-1405,0 0 0,0 1 0,0-1 0,1 0 0,-1 0 0,0 0-1,1 1 1,-1-1 0,1 0 0,-1 0 0,1 0 0,-1 0 0,1 0 0,0 0 0,0 0 0,-1 0 0,1 0 0,0 0 0,0 0 0,0-1-1,0 1 1,0-1 0,1 2-50,-1-1-1,1 0 0,-1 1 0,1-1 0,-1 1 1,1-1-1,0 1 0,-1-1 0,1 1 1,0 0-1,0-1 0,-1 1 0,1 0 0,0-1 1,0 1-1,-1 0 0,1 0 0,0 0 1,0 0-1,0-1 0,0 1 0,7 0-521,-1 1-1,0-1 1,1 1-1,11 3 1,16 7-1927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0:12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10 369 17644,'0'-14'6729,"0"-16"-4856,-1-2-497,-1-4-576,0 0-240,1 9-976,-1 4-672,1 13-1641,1 5 633</inkml:trace>
  <inkml:trace contextRef="#ctx0" brushRef="#br0" timeOffset="1">61 77 17500,'94'-77'6913,"-79"97"-4560,2 3-1473,3-1-232,-1-5-760,1-4-568,1-12-1153,-8-6-695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5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191 176 10146,'8'15'6069,"-7"-14"-5950,0 0 1,0 0-1,0 0 0,-1 1 1,1-1-1,0 0 0,0 0 0,-1 1 1,1-1-1,-1 1 0,1 2 0,-1 2 99,0 0-1,0 0 0,-1 0 1,0 0-1,0 0 0,-1-1 1,0 1-1,0 0 0,0-1 1,0 1-1,-1-1 0,0 0 1,0 0-1,-1 0 0,1 0 1,-1 0-1,0-1 0,0 1 1,-6 3-1,7-5-121,1-1 0,-1 0-1,0 0 1,1 0 0,-1 0 0,0-1 0,0 1-1,0-1 1,0 0 0,0 1 0,0-2 0,-1 1-1,1 0 1,0 0 0,-1-1 0,1 0 0,0 0-1,-1 0 1,1 0 0,0 0 0,0-1-1,-1 1 1,1-1 0,0 0 0,0 0 0,0 0-1,-1 0 1,1-1 0,1 1 0,-1-1 0,0 0-1,0 0 1,1 0 0,-1 0 0,1 0 0,-4-5-1,1 1-12,0-1-1,1 0 1,-1 0-1,2 0 1,-1 0-1,1-1 1,0 1-1,0-1 0,1 0 1,0 0-1,1 0 1,0 0-1,0 0 1,0 0-1,2-16 0,0 10-60,1 1-1,0-1 1,1 0-1,0 1 1,1 0-1,1 0 1,0 0-1,11-20 1,-14 29-40,0 1 1,0 0-1,1 0 1,-1 0-1,1 0 1,0 0-1,-1 0 1,1 1-1,0-1 1,6-2-1,-8 4-29,1 0-1,-1 1 1,0-1-1,1 1 1,-1 0-1,1-1 1,-1 1-1,1 0 1,-1 0-1,1 0 0,-1 0 1,0 0-1,1 0 1,-1 1-1,1-1 1,-1 0-1,1 1 1,-1-1-1,0 1 1,1-1-1,-1 1 0,0 0 1,0 0-1,1-1 1,-1 1-1,0 0 1,0 0-1,0 0 1,0 0-1,0 0 1,1 2-1,0 0-205,0 0-1,0 0 0,0 0 1,-1 1-1,0-1 1,1 0-1,0 8 1,8 35-1842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5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42 330 11402,'-33'16'3888,"25"-5"-1195,10-19 1069,7-148-1739,-9 155-2006,0-1 0,0 1 1,0-1-1,0 1 0,1-1 1,-1 1-1,0 0 0,1-1 1,-1 1-1,1-1 0,-1 1 1,1 0-1,-1-1 0,1 1 1,0 0-1,0-1 0,0 1 1,2-2-1,-3 3-9,1 0 0,0 0-1,0 0 1,-1 0 0,1 0 0,0 0 0,0 0 0,-1 0-1,1 1 1,0-1 0,0 0 0,-1 0 0,1 1-1,0-1 1,-1 0 0,1 1 0,-1-1 0,1 1 0,0-1-1,-1 1 1,1-1 0,-1 1 0,1-1 0,-1 1-1,1 0 1,7 9 46,-1 0 0,-1 1-1,6 11 1,-10-18-29,28 43 56,-28-44-77,0-1 1,0 1-1,1-1 1,-1 1-1,1-1 0,-1 0 1,1 0-1,-1 0 0,1-1 1,0 1-1,0 0 0,0-1 1,0 0-1,5 1 1,-8-1 0,1-1 1,0 0 0,0 0-1,0 0 1,0-1 0,0 1-1,0 0 1,0 0 0,0 0-1,0-1 1,-1 1 0,1 0-1,0-1 1,0 1 0,0-1 0,-1 1-1,1-1 1,0 1 0,0-1-1,-1 0 1,1 1 0,0-1-1,-1 0 1,1 1 0,-1-1-1,1 0 1,-1 0 0,1 0-1,-1 1 1,0-1 0,1 0-1,-1 0 1,0 0 0,0 0-1,0 0 1,1 0 0,-1 0-1,1-39 398,-1 38-373,-4-38 404,1 21-187,1 0 0,1 0 1,2-24-1,-1 39-334,1-1 0,-1 1-1,1 0 1,0 0 0,0 0 0,0 1 0,1-1-1,-1 0 1,1 0 0,0 1 0,0-1 0,0 1-1,1-1 1,-1 1 0,1 0 0,0 0-1,0 0 1,0 1 0,0-1 0,6-3 0,19-7-1864,2-2-501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54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30 246 12283,'6'39'7625,"-7"-46"-6400,4-11-545,-1-9-192,-1-7-296,-1-7-176,-6-3-480,-4 3-328,-4 1-833,3 7-191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54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36 10066,'-60'-36'9066,"63"36"-7065,10 5-497,-2-2-264,25 3-440,3-1-208,6-5-520,13 0-304,-16-5-1008,7 4-608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5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0 424 12019,'2'-1'427,"-1"1"0,1-1 0,-1 1 0,0-1 1,1 1-1,-1-1 0,0 0 0,0 0 0,0 0 1,1 0-1,-1 0 0,0 0 0,0 0 0,0 0 1,0 0-1,0-2 0,17-22-134,-14 18 301,21-36 144,-2-2 1,-2-1-1,-1 0 0,-3-2 0,20-87 0,-34 123-635,0 12 11,-1 25 16,0 25-217,3-1-1,22 94 1,-18-111-1215,1-1 1,29 60 0,-22-63-681</inkml:trace>
  <inkml:trace contextRef="#ctx0" brushRef="#br0" timeOffset="1">131 350 13755,'25'-2'5353,"21"-3"-3737,9 2-1047,4 0-433,-4 0-1297,-8-4-567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5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37 135 11658,'-26'-1'5960,"25"1"-5836,1 0 0,-1 0 0,1 0 0,-1-1-1,1 1 1,-1 0 0,1 0 0,-1-1 0,1 1 0,-1 0 0,1-1 0,-1 1 0,1 0 0,0-1 0,-1 1 0,1-1 0,0 1 0,-1-1 0,1 1 0,0-1 0,-1 1-1,1-1 1,0 1 0,0-1 0,0-1 6,0 0 0,1 0 0,0 0 0,0 0 0,-1 0 1,1 0-1,0 1 0,1-1 0,-1 0 0,0 1 0,0-1 0,1 1 0,-1-1 0,0 1 0,1 0 0,0-1 0,-1 1 0,1 0 0,0 0 0,0 0 0,3-1 0,20-9 243,1 0 0,0 2 0,0 1-1,1 1 1,0 1 0,30-2 0,-23 2-173,51-6 150,0 4 0,146 4-1,165 37-300,-365-29-102,-13-1-199,0-1 1,0 0 0,0-2 0,0 0-1,34-4 1,-43-1-545,-9 5 758,0 0 1,-1 0-1,1 0 1,0 0 0,0 0-1,0 0 1,0 0-1,0 0 1,0 0 0,0 0-1,0 0 1,-1 0-1,1 0 1,0 0 0,0 0-1,0 0 1,0 0-1,0 0 1,0 0 0,0 0-1,0 0 1,0 0-1,0 0 1,-1 0 0,1 0-1,0 0 1,0 0-1,0 0 1,0-1 0,0 1-1,0 0 1,0 0 0,0 0-1,0 0 1,0 0-1,0 0 1,0 0 0,0 0-1,0 0 1,0-1-1,0 1 1,0 0 0,0 0-1,0 0 1,0 0-1,0 0 1,0 0 0,0 0-1,0 0 1,0-1-1,0 1 1,0 0 0,0 0-1,0 0 1,0 0-1,0 0 1,0 0 0,0 0-1,0 0 1,0 0 0,0-1-1,0 1 1,1 0-1,-1 0 1,0 0 0,-17 0-2147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52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12 10474,'-3'-6'4081,"-7"1"-2401,-6 5-119,-16 10 103,-4 14-136,-8 15-367,0 5-113,8 0-184,12 5 16,21-9-128,6-9-119,34-3-281,12-14-136,19-9-368,4-8-336,-5-7-1137,-9-3-615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2:03.535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0 196 10082,'0'-1'187,"1"1"-1,-1-1 1,1 0 0,-1 0-1,1 1 1,-1-1 0,1 0-1,-1 1 1,1-1 0,-1 0-1,1 1 1,0-1 0,-1 1-1,1-1 1,0 1-1,0-1 1,-1 1 0,1 0-1,0-1 1,0 1 0,0 0-1,0 0 1,-1 0 0,1-1-1,0 1 1,0 0 0,1 0-1,37 0 753,-22 0-136,246 24 2094,-103-6-2408,-51-10-170,191-8 0,-182-10-231,195-10 123,-279 22-178,-27 2-24,-20 1-25,-28 1 8,0-2-1,-1-1 1,1-3-1,-49-5 1,18 2 18,-350-19 0,273 12-52,51 2 7,-119 6 1,215 2 35,1 0-1,-1 0 1,1 0 0,-1 0-1,1 0 1,0 0 0,-1 0-1,1 0 1,-1-1 0,1 1-1,-1 0 1,1-1 0,0 1-1,-1-1 1,1 0 0,0 1-1,0-1 1,-1 0 0,1 0-1,0 0 1,-2-2 0,3 2-1,0 0 0,0 0 1,0 0-1,0 0 1,-1 0-1,2 0 0,-1 0 1,0-1-1,0 1 0,0 0 1,0 0-1,1 0 1,-1 0-1,0 0 0,1 0 1,-1 0-1,1 0 1,0 0-1,-1 0 0,1 0 1,0 0-1,-1 1 0,1-1 1,0 0-1,0 0 1,0 1-1,0-1 0,-1 0 1,1 1-1,2-2 1,6-3 4,0-1 1,1 1-1,0 1 1,0 0-1,0 0 1,0 1-1,20-4 1,-6 1 16,94-19 49,206-17-1,-264 36-87,243-12-167,-12 21-388,-287-3 534,0 1 1,1-1-1,-1 0 1,0 1-1,0 0 0,0 0 1,0 1-1,0-1 1,0 1-1,0-1 0,0 1 1,3 3-1,-7-5 32,1 0 0,-1 1 0,0-1-1,0 0 1,0 1 0,0-1 0,1 0 0,-1 1-1,0-1 1,0 0 0,0 0 0,0 1 0,0-1-1,0 0 1,0 1 0,0-1 0,0 0 0,0 1-1,0-1 1,0 0 0,0 1 0,0-1 0,-1 0 0,1 1-1,0-1 1,0 0 0,0 1 0,0-1 0,0 0-1,-1 0 1,1 1 0,0-1 0,0 0 0,-1 0-1,1 1 1,0-1 0,-23 11-83,-16 1 84,-1-3 1,0-1-1,-63 3 0,-131-8 32,-259-49 19,156 10 108,287 35 109,48 3-84,12 2 1,72 11 49,640 15-704,-565-32-818,-12-2-1114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7:58.744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267 347 9730,'-11'11'830,"10"-10"-586,0 0 1,0 1-1,0-1 1,0 0-1,-1 0 1,1 0-1,0 0 1,-1 0-1,1 0 1,0 0-1,-1-1 0,1 1 1,-4 1-1,4-4-101,0 1-1,0 0 1,1 0 0,-1 0-1,0 0 1,0 0-1,1-1 1,-1 1-1,1 0 1,-1-1-1,1 1 1,0 0-1,-1-1 1,1 1-1,0 0 1,0-1-1,0 1 1,0-1 0,0 1-1,0-3 1,-2-37 749,1 0 0,2-1 0,2 1-1,1 0 1,20-75 0,-20 96-434,-14 32 27,-1 5-405,-10 11-83,-1-1 0,-1-2 1,-1 0-1,-37 29 0,13-15-848,9 2-469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7:59.333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201 184 10834,'-2'-4'257,"0"-1"107,0 1 1,0-1-1,0 1 0,-1-1 0,1 1 0,-1 0 0,0 0 0,-5-5 0,8 9-294,-1-1-1,0 1 0,0-1 1,0 1-1,1-1 0,-1 1 0,0 0 1,0-1-1,0 1 0,0 0 1,0 0-1,0 0 0,0 0 1,0 0-1,0 0 0,0 0 1,1 0-1,-3 0 0,0 1 36,1 0-1,-1 0 1,1 0-1,-1 1 1,1-1 0,0 0-1,-1 1 1,-3 3-1,-6 7 128,1 0 0,0 1 0,0 0 0,1 0 0,1 1 0,0 1 0,1-1 0,1 1 0,0 1 0,1-1 0,0 1 0,2 0 1,-6 32-1,7-32-204,2 0 0,-1 0 1,2 0-1,0 1 1,1-1-1,1 0 1,0 0-1,1 0 1,1-1-1,0 1 1,1-1-1,1 0 1,0 0-1,15 24 1,-16-32-24,0 0 0,1-1 0,0 1-1,1-1 1,-1 0 0,1-1 0,0 0 0,0 0 0,1 0 0,0-1 0,-1 0 0,16 5 0,-2-3-2,-1 0 0,1-2 0,0 0 1,23 0-1,-16-2-2,-1-1 0,1-1 0,0-2 0,0-1 0,-1-1 0,0-1 0,0-1 0,0-2 0,0 0 0,-1-2 0,28-16 0,-33 15-8,-2-1 1,0-1-1,0-1 1,-1-1-1,-1-1 1,0 0-1,-2-1 1,0 0-1,0-2 1,-2 0-1,0 0 1,-1-1-1,15-37 1,-21 42 0,0 0 0,-2-1 0,1 0 0,-2 0 0,0 0 0,-1 0 0,-1-1 0,-1 1 0,-2-31 0,1 37 34,-1 0 1,0 0-1,0 1 0,-1-1 0,-1 0 0,1 1 1,-1 0-1,-1 0 0,0 0 0,0 1 1,-1-1-1,0 1 0,0 0 0,-1 1 0,0 0 1,-1 0-1,-11-9 0,7 9 53,1 0-1,-2 1 1,1 1-1,-1 0 1,0 0-1,0 1 1,0 1-1,0 0 1,-1 1-1,1 0 1,-1 1-1,1 1 1,-1 0-1,0 1 1,1 0-1,-1 1 1,-15 5-1,-11 3 2,1 3-1,0 1 1,1 2-1,-49 27 0,57-27-283,0 0-1,2 3 0,0 0 0,0 2 0,-27 27 0,-6 21-1375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8:00.127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137 94 11715,'-27'-68'4206,"27"67"-4093,-1 0 0,1 0 1,0 0-1,-1 0 0,1 0 1,0-1-1,0 1 1,0 0-1,0 0 0,0 0 1,0 0-1,0-1 0,1 1 1,-1 0-1,0 0 0,1-2 1,0 3-68,-1-1 0,0 1 0,1 0 1,-1-1-1,1 1 0,-1 0 1,0-1-1,1 1 0,-1 0 1,1 0-1,-1-1 0,1 1 0,-1 0 1,1 0-1,-1 0 0,1 0 1,-1 0-1,1 0 0,-1 0 0,1 0 1,-1 0-1,1 0 0,1 0 1,0 0 71,0 1 1,1-1 0,-1 1 0,0 0 0,0 0-1,0 0 1,1 0 0,-1 0 0,0 1 0,0-1 0,2 2-1,-2 1-38,1 0-1,-1 0 0,1 1 0,-1-1 1,-1 0-1,1 1 0,0 0 0,-1-1 1,0 1-1,0 0 0,-1-1 0,1 1 1,-1 0-1,0 0 0,0 0 0,-1-1 1,-1 10-1,-1 7 79,-2 0 0,-12 34 0,15-48-123,-9 23 207,-20 42 0,28-65-163,0-1-1,-1 0 0,1 0 1,-1 0-1,-1 0 1,1-1-1,-1 0 1,0 0-1,0 0 1,-1 0-1,1-1 1,-1 0-1,-7 4 0,13-8-61,-1 0-1,0 1 1,1-1 0,-1 0-1,0 1 1,0-1-1,1 0 1,-1 0-1,0 0 1,0 0-1,0 1 1,1-1-1,-1 0 1,0-1-1,0 1 1,0 0-1,1 0 1,-1 0-1,0 0 1,0-1-1,1 1 1,-1 0-1,0-1 1,1 1-1,-1 0 1,0-1 0,1 1-1,-1-1 1,0 1-1,1-1 1,-1 1-1,1-1 1,-1 0-1,1 1 1,-1-1-1,1 0 1,0 1-1,-1-1 1,1 0-1,0 1 1,-1-1-1,1-1 1,-1 0 8,1-1 1,-1 1-1,1-1 1,0 0-1,0 1 1,0-1-1,0 1 0,1-1 1,-1 1-1,1-1 1,-1 1-1,1-1 1,0 1-1,1-3 1,0 0-6,1 0 0,0 0 0,0 0-1,1 1 1,0-1 0,-1 1 0,1 0 0,1 0 0,-1 0 0,1 0 0,-1 1 0,1 0 0,0 0 0,0 0 0,0 0 0,1 1 0,-1 0 0,1 0 0,-1 0 0,1 1 0,-1 0 0,1 0 0,0 0-1,0 1 1,-1 0 0,12 1 0,-5 0-204,-1 1-1,1 0 1,0 1-1,-1 0 1,16 6 0,-14-3-791,0 0 0,-1 0 1,0 2-1,14 9 1,-17-10-1226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8:00.578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98 195 9330,'-13'21'1811,"1"1"0,0 1 1,-11 33-1,14-27-1459,1 0 1,1 0-1,2 1 1,1 0-1,1 0 1,2 0-1,0 0 0,7 46 1,-5-67-291,0 0 0,1 0 0,0 0 0,1 0 0,0-1-1,4 10 1,-4-13-49,-1-1-1,1 0 1,0 1-1,0-1 1,1-1-1,-1 1 1,1 0-1,0-1 1,0 0-1,0 0 1,0 0 0,9 4-1,14 4-7,1-1-1,1-2 1,0 0-1,0-2 1,32 2 0,-48-6-5,16 1-77,0 0-1,0-2 1,1-1-1,-1-1 1,0-2-1,-1-1 1,1-1-1,0-1 1,-1-2-1,32-13 1,-46 15-12,-1 0 1,1 0 0,-1-2 0,-1 1 0,0-2-1,0 0 1,0 0 0,-1-1 0,-1 0 0,1-1-1,-2 0 1,0-1 0,0 0 0,-1 0 0,0-1 0,-1 0-1,-1-1 1,0 1 0,-1-1 0,0 0 0,4-24-1,-7 22 113,0 0-1,-2 0 0,0 0 0,0 0 0,-2 0 1,0 0-1,-1 0 0,0 1 0,-1-1 0,-1 1 0,-1 0 1,-8-18-1,1 8 110,-2 1-1,0 0 1,-1 1 0,-2 1 0,0 0 0,-22-20-1,28 31-10,-1-1 0,0 1 0,-1 1-1,0 1 1,-1 0 0,-26-12-1,30 17-45,0 0-1,0 1 0,-1 0 0,1 0 0,-1 2 1,0-1-1,0 1 0,0 1 0,1 0 0,-21 4 0,4 2-31,0 1 0,1 2 0,0 1 0,0 1-1,2 1 1,-1 1 0,1 1 0,1 2-1,1 0 1,0 1 0,-24 25 0,-38 51-598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8:01.243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37 12083,'26'-17'6614,"-23"15"-6394,1-1-1,-1 1 0,1 0 0,-1 0 1,1 0-1,0 0 0,7-2 0,-11 4-226,1 0 0,0 0 0,-1 0-1,1 0 1,0 0 0,0 0 0,-1 0-1,1 0 1,0 0 0,-1 1 0,1-1 0,0 0-1,-1 0 1,1 1 0,-1-1 0,1 0-1,0 1 1,-1-1 0,1 1 0,0 0 0,0 0 41,0 1 0,0-1 0,0 1 0,0 0 0,0-1 0,0 1 0,-1 0 0,1 0 0,-1 0 0,2 3 0,-1 3-81,-1 1-1,1 0 1,-1 0 0,-1 0 0,1 0 0,-2-1-1,1 1 1,-1 0 0,0-1 0,-4 10 0,-8 34-337,15-51 381,-1-1 1,0 1-1,0-1 1,1 1-1,-1-1 0,0 1 1,1-1-1,-1 1 1,1-1-1,-1 1 1,1-1-1,-1 0 1,1 1-1,-1-1 0,1 0 1,-1 1-1,1-1 1,-1 0-1,1 0 1,-1 0-1,1 1 0,0-1 1,-1 0-1,1 0 1,-1 0-1,1 0 1,0 0-1,-1 0 0,1 0 1,1-1-1,25 2-3,-23-2-3,9 1-64,1 0 1,-1 1-1,1 0 0,-1 1 1,0 1-1,16 4 0,-26-6 41,-1 0 0,0 0 0,0-1 0,0 1 0,1 0 1,-1 1-1,0-1 0,0 0 0,-1 1 0,1-1 0,0 1 0,0-1 0,-1 1 0,1 0 0,-1 0 0,1 0 0,-1 0 0,0 0 1,0 0-1,0 0 0,0 0 0,0 0 0,0 0 0,0 1 0,-1-1 0,1 0 0,-1 1 0,0-1 0,0 0 0,0 1 0,0-1 1,0 1-1,0-1 0,-1 0 0,1 1 0,-1-1 0,1 0 0,-1 0 0,0 1 0,0-1 0,0 0 0,0 0 0,-3 3 0,1 1-26,0-1-1,-1 0 1,0 0-1,0 0 1,0 0-1,0-1 1,-1 1-1,0-1 1,0 0-1,0-1 1,-1 1-1,1-1 1,-1 0-1,0 0 0,1-1 1,-1 0-1,-9 2 1,-10-1-1472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8:01.682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57 121 10218,'-14'53'3742,"3"-17"-2343,1 1 0,2 0 1,-5 72-1,13-98-1352,0 0 1,0 0-1,1-1 0,1 1 1,0 0-1,0-1 1,1 1-1,1-1 0,0 0 1,0 0-1,1 0 1,0-1-1,0 0 1,1 0-1,0 0 0,1 0 1,0-1-1,13 11 1,-6-8-39,1 0 1,0-1 0,0-1-1,1 0 1,0-1-1,1-1 1,0-1 0,0 0-1,0-1 1,1-1 0,0-1-1,-1 0 1,1-1 0,0-1-1,1-1 1,21-2-1,-12-1-159,1-1 0,-1-1 0,0-1 0,-1-1 0,0-2 0,0-1 0,-1-1 0,0-1 0,39-26 0,-54 31 64,0-1-1,0 0 1,-1-1-1,-1-1 1,1 1-1,-1-1 1,-1-1-1,0 0 1,-1 0-1,8-14 1,-11 16 96,-1 0 0,1 0 0,-1 0 0,-1-1 0,0 0 0,0 1 0,-1-1 0,0 0 0,0 0 0,-1 0 0,-1 0 0,0 1 0,0-1 0,-5-16 0,1 10 129,-1 0 0,-1 1-1,0-1 1,-1 1 0,-1 1 0,0-1 0,-1 2-1,-1-1 1,0 1 0,-1 1 0,0 0 0,-1 1 0,-19-14-1,15 13 29,-1 0-1,0 2 1,0 0 0,-1 1-1,0 1 1,-1 1-1,0 1 1,0 0-1,0 1 1,-33-2-1,38 6-92,1 1-1,-1 1 1,1 0-1,0 1 1,-1 1-1,1 0 1,0 1-1,1 0 1,-27 12-1,23-6-281,-1 0 0,1 1 0,0 1 0,1 0 0,1 2 0,-19 19 0,-11 22-3970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8:1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2 9018,'0'-2'3489,"4"15"-2561,0 29-200,12 118-224,-14-66-80,-6 13 224,0 10 153,-17 6 199,4 13 8,-16 15-280,-3 2-168,-17 6-272,-14 0-96,-17-15-152,-6-2 32,7-34-200,4-13-232,19-30-984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8:16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2 121 9562,'1'-5'309,"15"-62"3580,-2 19 1540,-18 69-3551,-1 38-1,-1 10-1493,-1-29-145,3-16 140,-2 42 0,6-66-346,0 0 0,0 1-1,0-1 1,0 1 0,1-1 0,-1 1 0,0-1-1,0 0 1,0 1 0,1-1 0,-1 0-1,0 1 1,1-1 0,-1 0 0,0 1-1,1-1 1,-1 0 0,0 1 0,1-1-1,-1 0 1,1 0 0,-1 0 0,1 1 0,-1-1-1,0 0 1,1 0 0,-1 0 0,1 0-1,-1 0 1,1 0 0,-1 0 0,1 0-1,-1 0 1,27-1 176,21-10-258,-22 2 103,37-18-1,-46 19-223,1 1 0,0 0 1,29-7-1,-43 12-2499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9:4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14059,'3'0'5849,"7"-4"-3360,19-27-849,16-9-144,16-22-439,2-10-313,0 1-512,-4-1-176,-12 12-808,-10 13-633,-12 13-823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5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38 14939,'-34'-38'5953,"52"45"-3960,13-1-937,-4-7-120,14 1-392,-2 0-135,-5 0-385,-1 4-401,-9-4-1071,-3 5-800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9:42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52 13187,'-44'-39'5233,"47"56"-3417,4 9-47,-17 1-209,-6-2-264,3-4-448,-7-13-199,7-13-217,8-8-152,-5-24-136,14 1-72,14 10-136,3 6-216,13 35-848,-5 14-665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9:43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68 11723,'10'54'3847,"-9"-54"-3745,-1 1-1,1-1 1,-1 1 0,1-1 0,-1 0-1,1 1 1,-1-1 0,1 0 0,0 1-1,-1-1 1,1 0 0,0 0 0,-1 0-1,1 0 1,0 0 0,-1 1 0,1-1-1,0 0 1,-1 0 0,1-1 0,0 1-1,-1 0 1,1 0 0,0 0 0,-1 0-1,1 0 1,-1-1 0,1 1 0,0 0-1,-1-1 1,1 1 0,-1 0 0,1-1-1,-1 1 1,1-1 0,-1 1-1,1-1 1,1 0 1370,-5 4 440,-10 5 1448,-2-3-2940,11-3-373,-4 2 144,-1 0 1,0-1-1,-1 0 0,1 0 0,-13 1 0,20-4-152,0 1 0,0-1-1,0 0 1,0 0 0,0 0 0,0 0-1,0 0 1,-1-1 0,1 1 0,0-1-1,0 1 1,0-1 0,0 0 0,1 0-1,-1 1 1,0-1 0,0-1 0,0 1-1,1 0 1,-1 0 0,0-1-1,1 1 1,0-1 0,-1 1 0,1-1-1,0 1 1,-1-1 0,1 0 0,0 0-1,0 0 1,1 0 0,-1 1 0,0-1-1,1 0 1,-1 0 0,0-3 0,1-1-18,0 1 0,0-1 0,0 0 0,1 1 0,-1-1 0,1 1 0,1-1 0,-1 1 0,1 0 0,0-1 0,0 1 0,1 0 0,-1 0 1,4-4-1,-5 7-28,0-1 0,1 1 1,-1 0-1,0 0 0,1 1 0,-1-1 1,1 0-1,0 0 0,-1 1 1,1-1-1,0 1 0,0 0 0,0-1 1,0 1-1,0 0 0,1 0 1,-1 0-1,0 0 0,0 1 1,1-1-1,-1 1 0,0-1 0,1 1 1,-1 0-1,0 0 0,1 0 1,-1 0-1,0 0 0,1 0 0,-1 1 1,0-1-1,1 1 0,-1 0 1,3 1-1,-2 0-71,-1-1 0,1 1 0,-1 0 0,1 1 0,-1-1 0,0 0 0,0 1 0,0-1 0,0 1 0,0-1 0,-1 1 1,1 0-1,-1 0 0,0 0 0,0 0 0,0 0 0,0 0 0,0 0 0,0 5 0,0-1-432,-1 0 0,0 0 0,0 0 0,0 0 0,-1 1 0,0-1 0,-3 11 0,-5 11-2340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9:49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95 11939,'13'-4'1041,"-5"1"-511,-1 1-1,0 0 1,1 1-1,10-2 0,-17 3-447,1 0 1,-1 0-1,0 0 0,0 0 1,0 0-1,0 0 0,0 0 0,0 1 1,0-1-1,0 0 0,0 0 0,0 1 1,0-1-1,0 1 0,0-1 0,0 1 1,0 0-1,0-1 0,-1 1 1,1 0-1,0-1 0,0 1 0,-1 0 1,1 0-1,0 0 0,-1 0 0,1 0 1,-1-1-1,1 1 0,-1 0 0,1 0 1,-1 0-1,0 1 0,0-1 1,1 0-1,-1 0 0,0 1 0,0 4 137,0 0 0,0 0-1,-1-1 1,0 1 0,0 0-1,0-1 1,0 1 0,-1-1-1,0 1 1,0-1-1,-1 0 1,0 1 0,1-1-1,-2-1 1,1 1 0,0 0-1,-1-1 1,0 0 0,0 1-1,0-2 1,-1 1 0,0 0-1,-8 4 1,9-5-139,0-1-1,-1 1 1,1-1 0,-1 0-1,0-1 1,1 1 0,-1-1-1,0 0 1,0 0 0,0 0 0,0-1-1,0 1 1,0-1 0,0-1-1,0 1 1,0-1 0,0 0-1,0 0 1,0 0 0,1-1-1,-1 1 1,0-1 0,1 0 0,-1-1-1,1 1 1,0-1 0,-5-4-1,3 2-66,1 0-1,0-1 0,1 0 1,-1-1-1,1 1 0,0 0 1,1-1-1,0 0 0,0 0 1,0 0-1,1 0 0,0-1 1,-2-11-1,3 15-22,1-1 0,-1 0 0,1 1-1,0-1 1,0 0 0,0 1 0,1-1 0,-1 0 0,1 1 0,0-1 0,1 1 0,-1-1-1,1 1 1,0 0 0,0 0 0,0 0 0,1 0 0,-1 0 0,1 0 0,0 0 0,0 1-1,7-7 1,-8 9 2,1-1 0,0 1 0,0-1 0,0 1 0,0 0-1,0 0 1,1 0 0,-1 0 0,0 1 0,0-1 0,1 1 0,-1 0 0,0 0-1,0 0 1,1 0 0,-1 1 0,0-1 0,0 1 0,1 0 0,-1 0-1,0 0 1,0 0 0,0 1 0,0-1 0,5 4 0,1 1 2,0 1 0,0-1 0,-1 2 1,0-1-1,0 1 0,10 14 0,-9-11 9,-2 0 0,1 1 0,-2 0-1,1 1 1,-2 0 0,0 0 0,0 0-1,-1 0 1,-1 1 0,0-1 0,-1 1-1,1 15 1,-3-23 6,0 0 0,0 0 0,-1 1 0,0-1 0,0 0-1,-1 0 1,1 0 0,-1 0 0,0-1 0,-1 1 0,1 0-1,-1-1 1,0 0 0,-1 0 0,1 0 0,-1 0 0,0 0-1,0-1 1,-1 1 0,1-1 0,-1 0 0,0-1 0,0 1 0,0-1-1,-1 0 1,1 0 0,-1 0 0,1-1 0,-9 2 0,5-1-189,1-1 0,0 0-1,-1 0 1,1-1 0,-1 0 0,1 0 0,-1-1 0,0-1 0,1 1 0,-1-1 0,1-1 0,-16-4 0,5-6-1504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9:4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124 142 13739,'-11'38'5516,"-6"1"-3527,16-36-1887,-1 0 0,0 0 0,0 0 0,0 0 0,0 0 0,0 0 0,0-1 0,-1 1 0,1-1 0,-1 1 0,0-1 0,0 0 0,0 0 0,0 0 0,0-1 0,0 1 0,-1-1 0,1 0 0,-5 2 0,6-3-77,1 0 0,0 0 0,0-1 0,0 1 0,0 0 0,0 0 0,0-1 1,0 1-1,0 0 0,0-1 0,0 1 0,0-1 0,0 0 0,0 1 0,0-1 0,0 0 1,0 1-1,1-1 0,-1 0 0,0 0 0,1 0 0,-1 0 0,0 1 0,1-1 0,-1 0 1,1 0-1,-1 0 0,1 0 0,0-1 0,-1 1 0,1 0 0,0 0 0,0-1 0,-5-40 97,5 40-104,-1-23-18,1 1 0,5-29 1,-5 48-11,1 0 1,0-1 0,0 1-1,0 0 1,0 0 0,1 0 0,0 0-1,0 0 1,1 0 0,-1 1 0,1-1-1,0 1 1,0-1 0,0 1-1,1 0 1,7-6 0,-9 9 7,-1 0 0,1 0 0,-1 0 0,1 0 0,-1 1 0,1-1 0,-1 1 0,1-1 0,0 1 0,-1-1 0,1 1 0,0 0 0,0 0 0,-1 0 0,1 0 0,0 0 0,-1 0 0,1 1 0,0-1 0,-1 0 0,1 1 0,0 0 0,2 0 0,-1 1 5,0 1 0,0-1 0,-1 0 0,1 1 0,0-1 1,-1 1-1,1 0 0,-1 0 0,0 0 0,3 5 1,2 6 42,-1 0 1,-1 0 0,0 1 0,5 19 0,-6-10 71,0-1 0,-1 1 0,-1 0 0,-2 0 0,0-1 0,-1 1 0,-8 36 0,7-50-122,-1 1 1,0-1-1,-1 0 1,0 0-1,0 0 1,-1-1 0,-1 0-1,-8 13 1,9-16-135,0-1 0,0 0 0,0 0 0,0-1 0,-1 1 0,0-1 1,0 0-1,0-1 0,0 0 0,-1 0 0,1 0 0,-1 0 1,-13 2-1,-5-1-1853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9:44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11250,'1'19'2856,"0"1"-1,1 0 1,6 21-1,-4-25-2157,1 0 0,0 0 0,1-1 0,12 23-1,-13-31-689,-1 1-1,1-1 1,0 0-1,1 0 1,-1-1-1,1 0 1,1 0-1,-1 0 1,12 7-1,-12-10 72,-1 0-1,1 0 1,0-1-1,-1 0 1,1 0 0,0-1-1,0 1 1,0-1 0,0 0-1,1-1 1,-1 0-1,0 0 1,0 0 0,11-2-1,-11 1-62,0-1 0,0 1 0,-1-1 0,1-1 0,0 1 0,-1-1 0,1 0 0,-1 0 0,0 0 0,0-1 0,0 0 0,-1 0 0,1 0 0,-1-1 0,0 1 0,0-1 0,-1 0 0,1 0 0,-1 0 0,0-1 0,0 1 0,-1-1 0,0 0 0,0 0 0,2-8 0,0-3-29,-1-1-1,0 0 1,-2 0-1,0 0 1,-1 0-1,0 0 1,-5-26-1,4 39-228,-2-20-111,2 24 288,1 1 0,0 0-1,0 0 1,0-1 0,0 1 0,0 0-1,-1-1 1,1 1 0,0 0 0,0-1-1,0 1 1,0 0 0,0 0 0,0-1-1,0 1 1,0 0 0,0-1 0,0 1 0,1 0-1,-1-1 1,0 1 0,0 0 0,0-1-1,0 1 1,0 0 0,0 0 0,1-1-1,-1 1 1,0 0 0,0 0 0,0-1-1,1 1 1,-1 0 0,0 0 0,0 0 0,1-1-1,-1 1 1,0 0 0,1 0 0,-1 0-1,0 0 1,0 0 0,1 0 0,-1 0-1,0-1 1,1 1 0,-1 0 0,0 0-1,1 0 1,-1 0 0,1 0 0,12 9-2562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9:45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12651,'60'58'4897,"-59"-57"-4672,0 0 1,-1 0-1,1 0 1,0 0-1,0 0 1,-1 0-1,1 0 1,0 0-1,-1 0 1,1 0-1,-1 0 1,1 0-1,-1 1 1,0-1-1,0 0 1,1 0-1,-1 1 1,0-1-1,0 2 409,3-9 260,23-38 1106,36-86 0,-38 77-1211,-14 38-425,-10 15-359,0 0 1,1-1-1,-1 1 1,0 0-1,0 0 1,0 0 0,1 0-1,-1 0 1,0 0-1,0 0 1,0 0 0,0 0-1,1 0 1,-1 0-1,0 0 1,0 0 0,0 0-1,1 0 1,-1 0-1,0 0 1,0 0-1,0 0 1,1 0 0,-1 0-1,0 0 1,0 0-1,0 0 1,0 0 0,1 1-1,-1-1 1,0 0-1,0 0 1,0 0 0,0 0-1,0 0 1,1 0-1,-1 1 1,0-1-1,0 0 1,9 29 197,-6-12-126,12 28-204,25 55 1,-31-81-573,0-1 0,2 0 0,0-1 0,1 0 0,23 24 0,5-3-2505</inkml:trace>
  <inkml:trace contextRef="#ctx0" brushRef="#br0" timeOffset="1">145 220 14947,'7'2'5801,"9"-2"-3800,23 3-1681,5-3-64,8-5-984,-7-1-905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9:46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127 223 10626,'72'71'5453,"-71"-71"-5328,-1 1-1,0-1 1,1 1-1,-1-1 1,0 1-1,1-1 1,-1 0-1,1 1 1,-1-1-1,1 0 1,-1 1-1,0-1 1,1 0-1,-1 0 1,1 1-1,-1-1 1,1 0-1,0 0 1,-1 0-1,1 0 0,-1 0 1,1 0-1,-1 0 1,1 0-1,-1 0 1,1 0-1,0 0 1,-1 0-1,1 0 1,-1 0-1,1 0 1,-1 0-1,1-1 1,-1 1-1,1 0 1,-1 0-1,1-1 1,-1 1-1,1 0 1,-1-1-1,0 1 1,1 0-1,-1-1 0,1 1 1,-1-1-1,0 1 1,1-1-1,-1 1 1,0-1-1,0 1 1,1-1-1,-1 0 1,5-26 233,-5 25-51,2-11-273,0 1 0,-2 0 0,1 0-1,-2-1 1,0 1 0,0 0-1,-5-18 1,4 23-300,0 0-1,0 0 0,0 1 1,-1-1-1,0 1 1,-1 0-1,1 0 1,-1 0-1,-1 0 0,1 0 1,-1 1-1,0 0 1,0 0-1,-9-7 1,2 5-825,0 1 1,0 0-1,0 0 1,0 1-1,-1 1 1,0 0-1,0 1 1,0 0-1,-18-1 1,30 4 1095,1 0 0,-1 0 1,0-1-1,0 1 0,0 0 1,1 0-1,-1 0 0,0 0 1,0 0-1,0 0 0,0 0 1,1 1-1,-1-1 0,0 0 1,0 0-1,0 1 0,1-1 1,-1 0-1,0 1 0,0 0 1,9 8 2832,26 9 1049,-21-15-3091,0 0 1,0-1-1,0 0 1,24 0-1,55-7-159,-83 4-724,30-1-803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9:46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11482,'9'87'4403,"-1"-104"575,34-68-2187,-33 66-2265,-1 0-1,0-1 1,-2 0-1,0-1 1,4-27-1,-11 69-249,1 0 0,4 29 0,-2-26-498,-1-14-394,0 1 1,0-1-1,1 0 1,1 1-1,0-1 1,0 0-1,10 18 1,-3-7-1870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9:4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 13243,'-1'-1'4737,"-1"-1"-3961,2 0-464,0 1-592,21-2-624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9:47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114 238 11851,'-26'3'4306,"26"-2"-4174,0-1 0,0 1 0,1-1 0,-1 0 0,0 1 0,1-1 0,-1 1 0,1-1 0,-1 0 0,0 1 0,1-1 0,-1 0-1,1 0 1,-1 1 0,1-1 0,-1 0 0,1 0 0,-1 0 0,1 1 0,-1-1 0,1 0 0,-1 0 0,1 0 0,0 0 0,8 2 429,0 0 0,0-1 0,0 0 1,18 0-1,-14-2-410,-1-2 0,1 1 0,-1-2 0,0 1 0,0-2 0,0 1 0,-1-2 0,1 0 0,-1 0 0,-1-1 0,1 0 0,10-10 0,-20 16-146,0 0 1,0 1-1,0-1 0,0 0 0,-1 0 0,1 0 1,0 0-1,0 0 0,-1 0 0,1 0 0,-1 0 1,1 0-1,-1-1 0,1 1 0,-1 0 0,0 0 1,1 0-1,-1-1 0,0 1 0,0 0 0,0 0 1,0-1-1,0 1 0,0 0 0,0 0 0,-1-2 1,0 1 0,0 1 0,0-1 0,0 0 0,-1 1 0,1-1 0,-1 1 0,1-1 1,-1 1-1,1 0 0,-1-1 0,0 1 0,0 0 0,0 0 0,-2-1 0,-10-3 72,0 0-1,0 1 0,-22-3 0,29 5 2,-83-7 569,69 8-418,0-1 1,1-1-1,-39-10 1,58 13-227,0 0 0,1 0 1,-1 0-1,0-1 0,1 1 0,-1 0 1,0 0-1,1-1 0,-1 1 0,0 0 0,1-1 1,-1 1-1,1-1 0,-1 1 0,1-1 1,-1 1-1,1-1 0,-1 1 0,1-1 1,-1 0-1,1 1 0,-1-2 0,1 2-7,0-1-1,1 1 1,-1-1-1,0 1 1,0-1-1,0 0 1,1 1-1,-1-1 0,0 1 1,1-1-1,-1 1 1,0-1-1,1 1 1,-1 0-1,1-1 1,-1 1-1,0-1 1,1 1-1,-1 0 1,1 0-1,0-1 1,40-17-499,-34 15 364,44-16-1214,3 0-590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5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13 303 10306,'-8'-8'15572,"7"-18"-14708,4-60-272,-8 34-648,5 0-384,-2 8-1001,2 10-687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9:5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13251,'5'3'5257,"9"15"-3193,8 8-711,10 9-369,12 8-184,10-4-360,4-10-256,6-16-608,-6-7-440,-25-10-896,-4-6-401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9:51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13099,'9'-13'5513,"4"-1"-2640,18-20-2081,7-7-48,15-4-256,7-14-224,-1 14-512,-1 2-752,-23 11-4753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9:5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3 13667,'-11'-2'5520,"-1"5"-3611,-13 11-1100,23-13-479,-27 20 126,1 0 0,0 3-1,2 0 1,-31 37-1,51-55-432,1 1 0,0-1-1,1 1 1,-1 0 0,1 1-1,-4 10 1,7-16-20,1-1 1,-1 1-1,1 0 0,-1-1 1,1 1-1,0 0 0,0-1 1,0 1-1,0 0 0,0-1 1,0 1-1,0-1 0,0 1 1,1 0-1,-1-1 0,1 1 1,-1-1-1,1 1 0,0-1 1,0 1-1,-1-1 0,1 1 1,0-1-1,0 0 0,0 1 1,0-1-1,1 0 0,-1 0 1,0 0-1,0 0 0,1 0 1,-1 0-1,1 0 0,-1-1 1,1 1-1,-1 0 0,3 0 1,2 1-19,0-1-1,1 1 1,-1-1 0,1 0 0,-1-1 0,1 1 0,0-2 0,-1 1 0,1 0 0,-1-1-1,1-1 1,-1 1 0,1-1 0,-1 0 0,0 0 0,0-1 0,0 0 0,8-4 0,-4 1-20,1-1 0,-1 0 0,0-1 0,0 0 0,-1-1 0,0 0 0,0 0 0,13-20 0,29-64 117,-18 31 422,-33 62-485,0 0 1,0 0-1,0 0 1,0 0-1,0 1 1,0-1 0,0 0-1,0 0 1,0 0-1,0 0 1,1 0-1,-1 1 1,0-1-1,0 0 1,0 0-1,0 0 1,0 0 0,0 0-1,0 0 1,0 1-1,0-1 1,1 0-1,-1 0 1,0 0-1,0 0 1,0 0 0,0 0-1,0 0 1,1 0-1,-1 0 1,0 0-1,0 0 1,0 1-1,0-1 1,0 0 0,1 0-1,-1 0 1,0 0-1,0 0 1,0 0-1,0 0 1,1 0-1,-1-1 1,0 1 0,0 0-1,0 0 1,0 0-1,0 0 1,1 0-1,-1 0 1,0 0-1,0 0 1,0 0 0,0 0-1,0 0 1,0-1-1,1 1 1,-1 0-1,1 17 314,-1-16-255,0 11 8,1 0 1,0 0-1,1 0 0,1 0 0,-1 0 1,2-1-1,0 1 0,0-1 1,7 12-1,-8-17-279,1-1 1,0 1 0,0-1-1,0 0 1,0-1-1,1 1 1,0-1 0,0 1-1,0-2 1,1 1-1,-1 0 1,1-1-1,0 0 1,0-1 0,0 1-1,0-1 1,12 3-1,9-2-2220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9:5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11618,'11'2'5354,"4"-2"-1738,11-5-2727,4-1-201,8-7-512,2 1-576,1 1-1361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9:52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10978,'28'12'1860,"9"5"626,-22-10 3030,-17-9-5271,0 0 0,0 0 0,0 1-1,0-1 1,0-1 0,1 1 0,-1 0-1,1 0 1,-1 0 0,1-1-1,0 1 1,0-1 0,0 1 0,0-1-1,1 1 1,-1-1 0,1 0 0,-1 1-1,1-1 1,0 0 0,0 1-1,0-4 1,0-4-9,1 1-1,0 0 0,0-1 1,6-17-1,-7 24-223,1 1 1,0-1-1,0 1 0,0-1 1,0 1-1,0-1 1,0 1-1,1 0 0,-1 0 1,1 0-1,0 0 0,-1 0 1,1 0-1,0 0 1,0 0-1,1 1 0,1-2 1,-2 2-23,0 0 0,-1 1 1,1 0-1,0-1 0,0 1 0,-1 0 1,1 0-1,0 0 0,0 0 1,0 0-1,-1 1 0,1-1 0,0 0 1,0 1-1,-1 0 0,1-1 1,0 1-1,-1 0 0,2 1 0,7 4-133,-1 1 0,-1 0-1,1 0 1,-1 1 0,0 0-1,8 12 1,-13-17 79,0 1-1,1 0 0,0-1 1,-1 0-1,1 0 1,1 0-1,-1 0 1,0-1-1,1 1 1,-1-1-1,10 3 1,-13-5 56,0 0-1,1 1 1,-1-1 0,1 0-1,-1 0 1,1 0 0,-1 0-1,0 0 1,1 0 0,-1-1-1,1 1 1,-1 0 0,0-1-1,1 1 1,-1-1 0,0 1-1,1-1 1,0-1 0,0 1 5,-1-1 1,0 1 0,1-1 0,-1 1 0,0-1 0,0 0-1,0 1 1,0-1 0,0 0 0,-1 0 0,1 0-1,0 0 1,-1 0 0,1 0 0,-1 0 0,0-3-1,-1-46-212,0 42-158,0 1 0,0-1 0,1 0 0,1 1 0,2-17 0,-3 25 279,1-1 0,-1 0 1,1 0-1,-1 1 0,1-1 1,-1 0-1,1 1 0,0-1 1,-1 1-1,1-1 0,0 1 1,0-1-1,-1 1 0,1-1 0,0 1 1,0 0-1,-1-1 0,1 1 1,0 0-1,0 0 0,0-1 1,0 1-1,0 0 0,1 0 1,30 0-1046,-13 0 641,-1-3 269,0-1 0,0-1 0,32-12 0,-24 7 457,-27 17 1815,-10 13-883,-13 18 101,10-22-766,7-7-282,-1-1-1,2 1 1,-1 0 0,1 0-1,1 0 1,0 1-1,0 0 1,-5 17-1,9-26-187,1 1 0,0-1-1,0 0 1,-1 0 0,1 0-1,0 1 1,0-1-1,0 0 1,1 0 0,-1 0-1,0 1 1,0-1-1,1 0 1,-1 0 0,0 0-1,1 0 1,-1 0-1,1 0 1,0 0 0,-1 0-1,1 0 1,0 0 0,0 0-1,-1 0 1,1 0-1,0 0 1,0 0 0,0-1-1,2 2 1,0-1-2,1 1-1,-1-1 1,0-1 0,1 1 0,-1 0 0,1-1-1,0 0 1,-1 0 0,1 0 0,4 0-1,10-3 10,1 0-1,33-11 0,-38 10-18,1-1-1,-1 0 1,1-1-1,-2 0 1,1-1-1,-1-1 1,0 0-1,0-1 1,-1 0-1,0-1 1,-1 0 0,19-23-1,-19 75 3,-10-38-67,0 0 1,0 0 0,1-1-1,-1 1 1,1-1 0,-1 1-1,1-1 1,0 1 0,1-1-1,-1 0 1,0 0 0,1 0-1,0-1 1,0 1 0,0 0-1,0-1 1,0 0 0,0 0-1,0 0 1,1 0-1,-1 0 1,1-1 0,-1 1-1,1-1 1,0 0 0,0 0-1,-1-1 1,1 1 0,0-1-1,0 0 1,0 0 0,0 0-1,0 0 1,-1-1 0,1 1-1,0-1 1,0 0 0,0 0-1,-1 0 1,1-1 0,-1 1-1,1-1 1,-1 0 0,0 0-1,1 0 1,-1-1 0,5-5-1,0 0-621,-1 0 0,0-1 0,-1 0 0,0 0 0,0-1 0,6-16 0,-3-3-981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9:53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14811,'12'-3'5737,"6"-2"-3920,9 0-921,6-1-152,-1 4-312,-3-3-352,-6 2-536,-15 3-240,-8 3-248,-9 9 64,-11 6 359,-1 4 241,1 1 216,11-3-16,12 1-136,13-3-280,15-4-888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9:53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55 15115,'-33'70'5934,"7"2"-4587,17-43-1430,-1-1-1,-2-1 1,-22 41-1,34-68 78,0 0 0,0 0-1,0 0 1,0 1 0,0-1 0,0 0 0,0 0 0,0 1-1,0-1 1,0 0 0,-1 0 0,1 1 0,0-1-1,0 0 1,0 0 0,0 0 0,0 1 0,0-1 0,-1 0-1,1 0 1,0 0 0,0 0 0,0 1 0,0-1-1,-1 0 1,1 0 0,0 0 0,0 0 0,0 0-1,-1 0 1,1 0 0,0 0 0,0 0 0,0 1 0,-1-1-1,1 0 1,0 0 0,0 0 0,-1 0 0,1 0-1,0 0 1,0 0 0,-1 0 0,1-1 0,0 1 0,0 0-1,0 0 1,-1 0 0,1 0 0,0 0 0,3-12-502,4 5-24,0 0-1,1 0 0,0 1 1,0 0-1,0 0 1,1 1-1,0 0 0,0 0 1,14-4-1,33-19-4150,-16-2 2310,-28 20 3105,0 2 0,0-1 0,19-8 0,-31 16-644,1 1 0,-1 0 0,0 0 0,1-1 0,-1 1 0,1 0 0,-1 0 0,1 0 0,-1-1 0,1 1 0,0 0 0,-1 0 1,1 0-1,-1 0 0,1 0 0,-1 0 0,1 0 0,-1 0 0,1 0 0,-1 0 0,1 1 0,-1-1 0,1 0 0,-1 0 0,1 0 0,-1 1 0,1-1 0,-1 0 0,1 0 0,0 1 0,1 17 1108,-15 32-895,10-42-174,-21 78 82,25-84 105,4-7 556,6-9 882,-10 13-1666,40-48 1016,-25 31-479,20-30 0,101-126 3212,-126 161-3504,-11 11-294,1 1 0,0 0 0,0 0 1,0 0-1,0-1 0,0 1 0,0 0 0,0 0 1,0 1-1,1-1 0,-1 0 0,0 0 0,1 0 1,-1 1-1,0-1 0,1 1 0,-1-1 0,1 1 0,-1 0 1,0-1-1,1 1 0,-1 0 0,3 0 0,-2 1-16,0 0 0,0 0 0,0 0 0,0 1-1,0-1 1,0 0 0,-1 1 0,1-1 0,-1 1 0,1 0-1,-1 0 1,0-1 0,1 1 0,-1 0 0,1 4-1,11 18-240,-2 1-1,8 25 0,2 19-5779,-17-58 2078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9:5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 12939,'-2'0'5329,"5"2"-3001,12-2-1095,13 2-761,6-2-56,8-5-504,-3-2-608,-5 2-1457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9:5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13387,'11'0'1417,"9"-2"1759,-20 2-3090,0-1 1,1 1-1,-1 0 0,0-1 0,0 1 1,1-1-1,-1 1 0,0 0 0,0-1 1,0 1-1,0-1 0,1 1 0,-1-1 1,0 1-1,0-1 0,0 1 0,0-1 1,0 1-1,0-1 0,0 1 0,0 0 1,0-1-1,0 1 0,-1-1 1,1 1-1,0-1 0,0 1 0,0-1 1,-1 1-1,1 0 0,0-1 0,0 1 1,-1-1-1,1 1 0,0 0 0,-1-1 1,1 1-1,-3-5 144,1 1 0,1-1 0,-1 1 0,0-1 0,1 0 0,0 0 0,0 1 0,1-1 0,-1 0 1,1 0-1,0 0 0,0 0 0,2-9 0,0 6-39,0-1 1,1 1-1,-1 0 1,1 0-1,1 0 0,0 1 1,0-1-1,6-6 1,-6 7-110,2 0 1,-1 1 0,1 0-1,0 0 1,0 0-1,0 1 1,1 0-1,9-5 1,-12 7-64,1 1 0,-1 0-1,1 0 1,-1 1 0,1-1 0,0 1 0,0 0 0,-1 0-1,1 1 1,0-1 0,0 1 0,0 0 0,0 0-1,5 2 1,-9-2-18,1 0-1,-1 0 1,0 0 0,0 1-1,0-1 1,0 1 0,0-1-1,0 1 1,0-1 0,0 1-1,0 0 1,0-1 0,0 1-1,-1 0 1,1 0-1,0-1 1,0 1 0,-1 0-1,1 0 1,0 0 0,-1 0-1,1 0 1,-1 0 0,1 0-1,-1 0 1,0 0 0,1 0-1,-1 0 1,0 1-1,0-1 1,0 0 0,0 0-1,0 0 1,0 0 0,0 0-1,0 0 1,0 1 0,0-1-1,-1 2 1,-2 6-10,0 1 0,-1-1 0,-8 18 0,0-2-120,11-23 116,0 0-1,0 1 0,1-1 0,-1 0 0,1 1 0,-1-1 0,1 1 0,0-1 0,0 1 0,0-1 0,0 1 0,0-1 0,1 1 1,-1-1-1,1 1 0,-1-1 0,1 0 0,0 1 0,0-1 0,0 0 0,0 0 0,1 0 0,-1 0 0,0 0 0,1 0 1,0 0-1,-1 0 0,1 0 0,0-1 0,0 1 0,0-1 0,0 1 0,0-1 0,0 0 0,0 0 0,1 0 0,-1 0 0,0 0 1,1 0-1,-1-1 0,1 1 0,2 0 0,10 1-50,-1 0 1,1-1 0,0 0-1,0-1 1,28-4 0,-23 2 50,-1-1 0,0-1 1,0 0-1,-1-2 1,1 0-1,-1-1 0,0 0 1,21-14-1,-17 15-2933,-4 4 1715,29-12-832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9:5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10794,'11'2'4785,"7"1"-1776,21 5-1897,-7-5-24,3 4-351,-8-4-353,-17 0-384,5 4-224,-15-4-264,0 5-129,-5-1 105,3-7 160,9 4-592,4 3-1400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5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78 15235,'-13'-47'5521,"45"36"-4440,10-2-177,15 8-48,-3 3-176,-13 6-232,-7 9-152,-28 11-224,-12 8 80,-27 17 104,-11 0 73,-14-10 23,-1-5-40,17-16-224,1-10-296,36 0-1329,14-6-863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4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191 176 10146,'8'15'6069,"-7"-14"-5950,0 0 1,0 0-1,0 0 0,-1 1 1,1-1-1,0 0 0,0 0 0,-1 1 1,1-1-1,-1 1 0,1 2 0,-1 2 99,0 0-1,0 0 0,-1 0 1,0 0-1,0 0 0,-1-1 1,0 1-1,0 0 0,0-1 1,0 1-1,-1-1 0,0 0 1,0 0-1,-1 0 0,1 0 1,-1 0-1,0-1 0,0 1 1,-6 3-1,7-5-121,1-1 0,-1 0-1,0 0 1,1 0 0,-1 0 0,0-1 0,0 1-1,0-1 1,0 0 0,0 1 0,0-2 0,-1 1-1,1 0 1,0 0 0,-1-1 0,1 0 0,0 0-1,-1 0 1,1 0 0,0 0 0,0-1-1,-1 1 1,1-1 0,0 0 0,0 0 0,0 0-1,-1 0 1,1-1 0,1 1 0,-1-1 0,0 0-1,0 0 1,1 0 0,-1 0 0,1 0 0,-4-5-1,1 1-12,0-1-1,1 0 1,-1 0-1,2 0 1,-1 0-1,1-1 1,0 1-1,0-1 0,1 0 1,0 0-1,1 0 1,0 0-1,0 0 1,0 0-1,2-16 0,0 10-60,1 1-1,0-1 1,1 0-1,0 1 1,1 0-1,1 0 1,0 0-1,11-20 1,-14 29-40,0 1 1,0 0-1,1 0 1,-1 0-1,1 0 1,0 0-1,-1 0 1,1 1-1,0-1 1,6-2-1,-8 4-29,1 0-1,-1 1 1,0-1-1,1 1 1,-1 0-1,1-1 1,-1 1-1,1 0 1,-1 0-1,1 0 0,-1 0 1,0 0-1,1 0 1,-1 1-1,1-1 1,-1 0-1,1 1 1,-1-1-1,0 1 1,1-1-1,-1 1 0,0 0 1,0 0-1,1-1 1,-1 1-1,0 0 1,0 0-1,0 0 1,0 0-1,0 0 1,1 2-1,0 0-205,0 0-1,0 0 0,0 0 1,-1 1-1,0-1 1,1 0-1,0 8 1,8 35-1842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4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42 330 11402,'-33'16'3888,"25"-5"-1195,10-19 1069,7-148-1739,-9 155-2006,0-1 0,0 1 1,0-1-1,0 1 0,1-1 1,-1 1-1,0 0 0,1-1 1,-1 1-1,1-1 0,-1 1 1,1 0-1,-1-1 0,1 1 1,0 0-1,0-1 0,0 1 1,2-2-1,-3 3-9,1 0 0,0 0-1,0 0 1,-1 0 0,1 0 0,0 0 0,0 0 0,-1 0-1,1 1 1,0-1 0,0 0 0,-1 0 0,1 1-1,0-1 1,-1 0 0,1 1 0,-1-1 0,1 1 0,0-1-1,-1 1 1,1-1 0,-1 1 0,1-1 0,-1 1-1,1 0 1,7 9 46,-1 0 0,-1 1-1,6 11 1,-10-18-29,28 43 56,-28-44-77,0-1 1,0 1-1,1-1 1,-1 1-1,1-1 0,-1 0 1,1 0-1,-1 0 0,1-1 1,0 1-1,0 0 0,0-1 1,0 0-1,5 1 1,-8-1 0,1-1 1,0 0 0,0 0-1,0 0 1,0-1 0,0 1-1,0 0 1,0 0 0,0 0-1,0-1 1,-1 1 0,1 0-1,0-1 1,0 1 0,0-1 0,-1 1-1,1-1 1,0 1 0,0-1-1,-1 0 1,1 1 0,0-1-1,-1 0 1,1 1 0,-1-1-1,1 0 1,-1 0 0,1 0-1,-1 1 1,0-1 0,1 0-1,-1 0 1,0 0 0,0 0-1,0 0 1,1 0 0,-1 0-1,1-39 398,-1 38-373,-4-38 404,1 21-187,1 0 0,1 0 1,2-24-1,-1 39-334,1-1 0,-1 1-1,1 0 1,0 0 0,0 0 0,0 1 0,1-1-1,-1 0 1,1 0 0,0 1 0,0-1 0,0 1-1,1-1 1,-1 1 0,1 0 0,0 0-1,0 0 1,0 1 0,0-1 0,6-3 0,19-7-1864,2-2-501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48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30 246 12283,'6'39'7625,"-7"-46"-6400,4-11-545,-1-9-192,-1-7-296,-1-7-176,-6-3-480,-4 3-328,-4 1-833,3 7-191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36 10066,'-60'-36'9066,"63"36"-7065,10 5-497,-2-2-264,25 3-440,3-1-208,6-5-520,13 0-304,-16-5-1008,7 4-608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4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0 424 12019,'2'-1'427,"-1"1"0,1-1 0,-1 1 0,0-1 1,1 1-1,-1-1 0,0 0 0,0 0 0,0 0 1,1 0-1,-1 0 0,0 0 0,0 0 0,0 0 1,0 0-1,0-2 0,17-22-134,-14 18 301,21-36 144,-2-2 1,-2-1-1,-1 0 0,-3-2 0,20-87 0,-34 123-635,0 12 11,-1 25 16,0 25-217,3-1-1,22 94 1,-18-111-1215,1-1 1,29 60 0,-22-63-681</inkml:trace>
  <inkml:trace contextRef="#ctx0" brushRef="#br0" timeOffset="1">131 350 13755,'25'-2'5353,"21"-3"-3737,9 2-1047,4 0-433,-4 0-1297,-8-4-567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48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37 135 11658,'-26'-1'5960,"25"1"-5836,1 0 0,-1 0 0,1 0 0,-1-1-1,1 1 1,-1 0 0,1 0 0,-1-1 0,1 1 0,-1 0 0,1-1 0,-1 1 0,1 0 0,0-1 0,-1 1 0,1-1 0,0 1 0,-1-1 0,1 1 0,0-1 0,-1 1-1,1-1 1,0 1 0,0-1 0,0-1 6,0 0 0,1 0 0,0 0 0,0 0 0,-1 0 1,1 0-1,0 1 0,1-1 0,-1 0 0,0 1 0,0-1 0,1 1 0,-1-1 0,0 1 0,1 0 0,0-1 0,-1 1 0,1 0 0,0 0 0,0 0 0,3-1 0,20-9 243,1 0 0,0 2 0,0 1-1,1 1 1,0 1 0,30-2 0,-23 2-173,51-6 150,0 4 0,146 4-1,165 37-300,-365-29-102,-13-1-199,0-1 1,0 0 0,0-2 0,0 0-1,34-4 1,-43-1-545,-9 5 758,0 0 1,-1 0-1,1 0 1,0 0 0,0 0-1,0 0 1,0 0-1,0 0 1,0 0 0,0 0-1,0 0 1,-1 0-1,1 0 1,0 0 0,0 0-1,0 0 1,0 0-1,0 0 1,0 0 0,0 0-1,0 0 1,0 0-1,0 0 1,-1 0 0,1 0-1,0 0 1,0 0-1,0 0 1,0-1 0,0 1-1,0 0 1,0 0 0,0 0-1,0 0 1,0 0-1,0 0 1,0 0 0,0 0-1,0 0 1,0-1-1,0 1 1,0 0 0,0 0-1,0 0 1,0 0-1,0 0 1,0 0 0,0 0-1,0 0 1,0-1-1,0 1 1,0 0 0,0 0-1,0 0 1,0 0-1,0 0 1,0 0 0,0 0-1,0 0 1,0 0 0,0-1-1,0 1 1,1 0-1,-1 0 1,0 0 0,-17 0-2147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2:22.5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93 934 13211,'-5'0'10722,"2"-11"-8737,-8-47-601,2-24-304,1-48-688,0-19-184,-1-9-504,-6 5-384,3 44-840,-1 26-705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2:22.9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132 465 13979,'-24'108'5977,"21"-121"-3264,-6-41-1657,-2-6-288,-8-42-568,-15-19-368,20 9-992,-3 1-528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2:23.2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 15059,'11'4'8255,"6"-7"-6831,0 0-839,30 2-453,1 1 1,-1 2-1,0 3 0,0 1 1,-1 3-1,50 15 1,-92-23-130,0 0 1,0 0 0,0 1-1,0-1 1,0 1-1,0 0 1,0 0 0,-1 0-1,1 0 1,-1 1 0,5 4-1,-7-7-1,-1 1 0,0 0 0,1-1-1,-1 1 1,0 0 0,1-1 0,-1 1-1,0 0 1,0 0 0,0-1-1,0 1 1,0 0 0,0 0 0,0-1-1,0 1 1,0 0 0,0 0 0,0-1-1,0 1 1,0 0 0,-1-1 0,1 1-1,-1 1 1,0 0 4,-1 1-1,0-1 1,1 1-1,-1-1 0,-1 0 1,1 0-1,0 0 1,-4 3-1,-26 16 23,0-2 0,-2 0-1,0-3 1,-64 23 0,-4 2-1167,65-24 544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2:23.8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464 171 11538,'7'-33'2456,"2"-47"-1,-9 78-2310,0 0-1,0 0 1,0 0 0,-1 0 0,1 0 0,0 0-1,-1 0 1,0 0 0,1 0 0,-1 0 0,0 0-1,0 1 1,0-1 0,0 0 0,0 1 0,0-1 0,-1 0-1,1 1 1,0 0 0,-1-1 0,0 1 0,1 0-1,-4-2 1,1 1 71,-1 0-1,1 0 1,-1 1 0,1 0-1,-1-1 1,-8 1 0,7 0 116,-3-1-136,1 2 1,0-1-1,-1 1 0,1 0 1,-1 1-1,1 0 0,-1 0 1,1 1-1,0 0 1,0 0-1,0 1 0,0 0 1,0 1-1,1 0 0,-1 0 1,1 0-1,-10 9 0,1 1 39,0 1 0,0 0-1,2 1 1,0 1 0,-19 30-1,10-9 112,1 1-1,1 1 1,3 1-1,1 0 0,-18 72 1,32-102-283,1 0 0,0 0 0,0 0 0,2 1 0,-1-1 0,1 0 0,1 1 0,0-1 0,1 0 0,4 16 0,-5-21-51,2-1 0,-1 0-1,0 1 1,1-1 0,0 0 0,0 0-1,1-1 1,-1 1 0,1-1-1,0 0 1,0 0 0,0 0-1,1 0 1,0-1 0,-1 1 0,1-1-1,0 0 1,1-1 0,-1 1-1,0-1 1,12 3 0,0-2-14,1 0 1,0-1-1,-1-1 1,1-1 0,0 0-1,0-2 1,-1 0-1,25-6 1,-11 1-60,0-2-1,-1-1 0,52-24 1,-64 25-127,0-1 0,0-1 0,-1-1 0,29-26 0,-40 32-99,1 0 1,-2-1-1,1 1 0,-1-1 0,0-1 1,-1 1-1,1-1 0,-1 0 0,-1 0 1,0 0-1,0 0 0,0-1 0,1-11 1,-2-14-3421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53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71 259 12379,'-3'2'261,"0"1"274,0 1-1,0-1 1,-1-1-1,0 1 1,0-1 0,1 1-1,-9 2 1,12-5-429,-1 0 0,0 1 1,0-1-1,1 0 0,-1 0 0,0 0 1,1 0-1,-1 0 0,0 0 1,0-1-1,1 1 0,-1 0 1,0 0-1,1 0 0,-1-1 0,0 1 1,1 0-1,-1-1 0,0 1 1,1 0-1,-2-2 0,1 1 86,0-1 0,0 1 0,-1-1 0,1 0 0,0 0 0,0 1 0,1-1 0,-1 0 0,0 0 0,1 0 0,-1-3 0,-1-2 184,1 0 1,0 0-1,1-1 0,-1 1 0,2-1 0,-1 1 0,1 0 1,0-1-1,0 1 0,1 0 0,3-9 0,-2 8-258,0 0 0,1 0 0,0 1 0,0-1 0,1 1 1,0 0-1,0 0 0,0 0 0,1 1 0,0 0 0,1 0 0,-1 1 0,1-1 0,0 1 0,8-4 0,1 1-52,0 2 0,19-6 0,-31 10-71,0 1 0,0 0 0,0 0 0,0 0 0,0 1-1,0-1 1,0 1 0,1 0 0,-1 0 0,0 1 0,0-1 0,0 1 0,0 0-1,4 1 1,-7-1-16,-1 0 0,0 0 0,0 1 0,0-1 0,0 0 0,0 0 0,0 0 0,0 0 0,0 0 0,-1 0 0,1 0 0,0 0 0,-1 0 0,1 0 0,0 0 0,-1 0 0,1 0 0,-1 0 0,0 0 0,1 0 0,-1 0 0,0 0 0,0 0 0,-1 1 0,-8 7-93,0-1 1,-1 0-1,0 0 0,-19 10 1,-7 4 21,29-16 83,-45 25 62,52-31-49,0 0 1,0 1-1,0-1 1,1 0-1,-1 1 1,0-1-1,1 0 1,-1 1-1,0-1 1,1 1-1,-1-1 0,0 1 1,1-1-1,-1 1 1,1-1-1,-1 1 1,1 0-1,-1-1 1,1 1-1,0 0 1,-1 0-1,1 0 1,0 0-3,0 0 0,0-1-1,0 1 1,1-1 0,-1 1 0,0 0 0,1-1 0,-1 1 0,1-1 0,-1 1 0,0-1 0,1 1 0,-1-1 0,1 0-1,-1 1 1,1-1 0,-1 1 0,1-1 0,0 0 0,-1 0 0,2 1 0,44 14-108,-40-14 61,84 17-1061,-61-14-344,0 2 1,-1 0 0,44 17-1,-64-19 1031,0 0 79,1 0 0,-1-1 0,1 0 0,17 3 0,-25-6 477,1 1 1,-1-1-1,1 0 1,-1 0-1,1 0 1,0 0-1,-1 0 1,1-1-1,-1 1 0,1 0 1,-1-1-1,1 1 1,-1-1-1,1 1 1,-1-1-1,0 0 0,1 0 1,-1 1-1,0-1 1,1 0-1,-1 0 1,0 0-1,0-1 1,0 1-1,0 0 0,0 0 1,0 0-1,0-1 1,-1 1-1,1-1 1,0 1-1,-1 0 1,1-1-1,-1 1 0,1-1 1,-1-2-1,2-9 351,-2-1 0,1 0 0,-2 1 0,0-1 0,0 0 0,-1 1-1,-1-1 1,-5-15 0,3 11-828,1 1 0,1-1 0,-2-25 1,9 28-2126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2:24.9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7 136 12115,'-3'-33'4711,"1"-12"-2420,1 12-785,3 8 969,-1 26-2401,0-1 1,-1 1-1,1 0 0,0 0 0,-1-1 1,1 1-1,-1 0 0,1 0 0,-1 0 1,0 0-1,1-1 0,-1 1 1,0 0-1,0 0 0,0 0 0,1 0 1,-1 0-1,0 0 0,0 0 0,0 0 1,-1 1-1,27 350 2160,-25 2-2338,-3-156 133,3-192 76,1-6-16,5-13 55,8-29 124,-14 40-244,4-13 66,88-239 1104,-72 207-1046,1 0 0,3 2 0,36-51 0,-49 79-117,2 0-1,0 1 1,25-20-1,-34 31-69,1 0-1,-1 1 1,1 0-1,0 0 1,1 0-1,-1 1 1,0 0-1,1 0 1,0 1-1,-1 0 1,1 0-1,0 0 1,8 0-1,-14 2-28,0 0 0,0 1 0,-1-1 1,1 0-1,0 1 0,0-1 0,0 1 0,0-1 0,0 1 0,-1-1 0,1 1 0,0-1 0,-1 1 0,1 0 0,0-1 0,-1 1 1,1 0-1,-1 0 0,1-1 0,-1 1 0,1 0 0,-1 0 0,1 0 0,-1 0 0,0 0 0,0 0 0,1-1 0,-1 1 1,0 0-1,0 0 0,0 0 0,0 2 0,-1 30-1622,1-32 1588,-1 6-145,-1 1 0,1-1 0,-1 1-1,-1-1 1,0 0 0,0 0-1,0 0 1,0 0 0,-1 0 0,-1-1-1,1 0 1,-1 1 0,0-2 0,0 1-1,-1-1 1,1 1 0,-1-2 0,0 1-1,-9 4 1,-9 5 593,-2-1 0,0-2 0,-49 16 0,61-22 27,9-3 49,0 0 0,0-1 0,0 1 0,0-1 0,-1 0 0,1-1 0,0 1-1,-1-1 1,1 0 0,-1 0 0,-5-1 0,10 0-383,1 1-1,0 0 0,0 0 1,-1 0-1,1 0 0,0 0 1,0 0-1,0 0 0,-1 0 1,1 0-1,0 0 0,0 0 1,0 0-1,-1 0 0,1 0 1,0 0-1,0 1 0,-1-1 1,1 0-1,0 0 0,0 0 1,0 0-1,0 0 0,-1 0 1,1 1-1,0-1 0,0 0 1,0 0-1,0 0 0,0 0 1,-1 1-1,1-1 0,0 0 1,0 0-1,0 0 0,0 1 1,0-1-1,0 0 0,0 0 1,0 1-1,2 12 587,11 14-220,0-8-313,0-1 1,1-1-1,1 0 0,1-1 0,1 0 0,33 24 0,-16-17-72,1-1 0,69 32-1,-97-50-46,1-1-1,0 0 0,0 0 0,0-1 0,0 0 0,0 0 1,1-1-1,-1 0 0,0-1 0,1 0 0,8-1 0,-11 0 16,0 0 0,1-1 0,-1 0-1,0-1 1,-1 1 0,1-1 0,0 0 0,-1-1-1,0 1 1,1-1 0,-2 0 0,1-1-1,0 1 1,4-7 0,8-9 30,-1-1 0,-1-1 0,-1-1 0,-1 0 0,-1 0 0,-1-1 0,-1-1-1,8-31 1,-13 41-8,-2 15 22,2 25 26,-5-23-58,2 20 24,0-3-7,0 0 1,10 36 0,-10-50-26,0 1 1,0 0-1,0-1 1,1 1-1,0-1 1,0 0-1,1 0 0,-1 0 1,1-1-1,0 1 1,1-1-1,-1 0 1,10 7-1,-3-5-101,0 0 0,1-2 0,0 1 0,0-1 0,0-1 0,0 0 0,0-1 0,0 0 0,1-1 0,15 0 0,-17 0-86,1-2 0,-1 1 0,1-1 0,-1-1 0,0 0 0,0-1 0,0 0 0,0-1 0,-1 0 0,1 0 0,15-10 0,-21 11-40,0-1 1,0 0 0,-1-1 0,1 1 0,-1-1 0,0 0-1,-1 0 1,1 0 0,-1 0 0,0 0 0,0-1 0,0 0-1,-1 0 1,0 1 0,0-1 0,0 0 0,-1-1 0,0 1-1,0 0 1,-1 0 0,0-11 0,-2-36-3172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2:25.3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177 43 15035,'14'-3'6338,"16"-6"-3898,5-5-960,11 4-159,7 4-801,4 6-424,-6 6-832,-22 0-593,-13 5-1999</inkml:trace>
  <inkml:trace contextRef="#ctx0" brushRef="#br0" timeOffset="1">1 390 13931,'1'3'5937,"20"4"-2720,12-9-1537,41-17-695,20-1-265,3-13-1040,-1 6-545,-19 13-1271,-17 4-553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2:25.6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16852,'0'8'6337,"0"19"-4657,5 2-735,15 8-473,12 6-240,6-15-792,3-2-401,-7-17-831,-1-6-304,-12-8-393,4-6-464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2:26.0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234 0 13891,'-5'0'6465,"-6"16"-2536,2 14-1080,-23 27-1161,5 19-608,-15 9-912,-4-5-96,21-11-392,0-9-544,14-22-1496,14-3-641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2:26.4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26 342 11530,'-2'2'227,"1"0"-1,-1 0 1,1 0-1,0 1 1,-1-1-1,1 0 1,0 1-1,1-1 1,-1 1-1,0-1 1,1 1-1,-1-1 1,1 1-1,0-1 1,0 1-1,0 4 1,1-6-161,-1 0 0,1-1 0,0 1 0,-1 0 0,1-1 0,0 1 0,-1-1 0,1 1 0,0 0 1,0-1-1,-1 0 0,1 1 0,0-1 0,0 0 0,0 1 0,0-1 0,1 0 0,29 4 596,0-4-62,-1-1 0,60-9 1,-80 8-555,0 0 1,0 0-1,0-1 1,0-1-1,0 0 1,-1 0-1,0-1 1,0 0-1,0 0 1,-1-1 0,1 0-1,9-10 1,-16 14-2,-1 1 1,0-1-1,0 0 1,0 1 0,0-1-1,0 0 1,0 1 0,0-1-1,-1 0 1,1 0 0,0 0-1,-1 0 1,0 0 0,1 0-1,-1 1 1,0-1 0,0 0-1,0 0 1,0 0 0,-1 0-1,1 0 1,0 0-1,-1 0 1,1 0 0,-1 0-1,0 0 1,1 1 0,-1-1-1,0 0 1,0 1 0,0-1-1,-1 0 1,1 1 0,0-1-1,-1 1 1,-1-2 0,-5-5 344,-1 0 1,0 1 0,-1 0 0,-19-11 0,-51-22 1149,-19-9 245,87 42-1493,1 0 1,-1-1-1,1 0 1,0-1-1,-10-11 1,20 19-260,0 0 1,-1 0-1,1 0 1,0 0-1,1-1 1,-1 1-1,0 0 0,0 0 1,0-1-1,1 1 1,-1 0-1,1-1 1,-1 1-1,1-1 1,0 1-1,-1-1 1,1 1-1,0-1 1,0 1-1,0-1 0,0-2 1,1 2-22,0 1 0,-1 0 0,1 0 0,0-1 0,0 1 0,0 0 0,0 0 0,0 0 0,0 0 0,0 0 0,1 0 1,-1 0-1,0 1 0,0-1 0,1 0 0,-1 1 0,3-2 0,5-1-74,-1 1 1,1 0-1,0 1 1,0-1-1,16 1 1,-5 2-697,1 1 1,-1 0-1,1 2 1,-1 0-1,0 1 1,32 14-1,-7 1-2712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8:34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40 100 13515,'-39'-99'8034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8:3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14099,'-20'109'5505,"21"-105"-3704,7 1-1217,-3-5-584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8:35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36 10602,'0'-1'560,"-1"-1"-1,0 0 0,1 1 1,-1-1-1,0 0 1,0 1-1,0-1 0,0 1 1,0 0-1,0-1 0,0 1 1,0 0-1,-1-1 1,-1 0-1,0 0-222,1 0 0,-1 1 0,0 0 0,1 0 0,-1 0 0,0 0 0,0 0 0,-4 0-1,1 0-67,-1 0 0,0 1-1,0 0 1,0 1 0,1-1-1,-1 1 1,-12 4-1,-4 3 93,0 1-1,1 2 0,0 0 0,1 1 0,-36 27 0,24-14-115,2 2 1,-47 51-1,67-65-224,1 0 0,0 1 0,1 0-1,1 0 1,0 0 0,1 1 0,-7 21 0,13-34-44,0 1 1,0 0-1,0 0 0,0-1 1,1 1-1,-1 0 1,1 0-1,0 0 0,0 0 1,0 0-1,0 0 1,0-1-1,1 1 0,-1 0 1,1 0-1,0 0 1,0-1-1,0 1 1,0 0-1,0-1 0,1 1 1,-1-1-1,1 1 1,0-1-1,-1 0 0,1 0 1,0 0-1,0 0 1,1 0-1,-1 0 0,0 0 1,1-1-1,3 3 1,4 0-140,0-1 1,-1 0 0,1 0 0,0-1 0,0 0-1,1-1 1,-1-1 0,15 0 0,3-1-431,-1-1 0,1-2 1,-1-1-1,1-1 0,40-15 1,126-64-3469,-141 60 3259,-35 17 634,-10 3 150,0 1 0,0 1 0,0-1-1,0 1 1,1 1 0,-1 0 0,1 0-1,15-1 1,-23 3 77,0-1 0,-1 1 0,1 0 0,0 0 0,0 1 0,-1-1 0,1 0 0,0 0 0,0 0 0,-1 0 0,1 1 0,0-1 0,0 0 0,-1 1 0,1-1 1,0 0-1,-1 1 0,1-1 0,0 1 0,-1-1 0,1 1 0,-1-1 0,1 1 0,-1 0 0,1-1 0,-1 1 0,0 0 0,1-1 0,-1 1 0,0 0 0,1-1 0,-1 1 0,0 0 0,0 0 0,0-1 0,1 1 0,-1 0 0,0 0 0,0 0 0,0-1 0,0 1 0,0 0 0,-1 0 0,1-1 0,0 1 0,0 0 0,0 0 0,-1 0 0,-1 4 262,1-1 1,-1 1-1,0-1 0,0 0 0,0 1 0,-1-1 0,-3 4 1,1-3-62,0 1 0,0 0 0,0-1 0,-1 0 0,0 0 0,0-1 0,0 0 0,-1 0 0,1 0 0,-1-1 0,0 0 0,0 0 0,0-1 0,-1 1 0,1-2 0,0 1 0,-1-1 0,1 0 0,-1-1 0,0 0 0,-14-1 0,19 0-205,1 1 0,-1-1 1,0 0-1,1 0 0,-1 0 0,0 0 0,1-1 0,-1 1 0,1-1 0,0 1 0,0-1 0,-1 0 1,1 0-1,0 0 0,0 0 0,1 0 0,-1 0 0,0-1 0,1 1 0,0-1 0,-1 1 0,1-1 1,0 1-1,0-1 0,0 0 0,1 1 0,-1-1 0,1 0 0,-1 0 0,1 0 0,0 0 0,0 1 1,1-6-1,-1 3-56,1 1 1,-1-1-1,1 0 1,1 1 0,-1-1-1,1 1 1,-1-1-1,1 1 1,0 0-1,1-1 1,-1 1 0,1 0-1,0 1 1,0-1-1,0 0 1,0 1 0,1 0-1,0 0 1,6-5-1,-5 6-106,0 0 1,0 0-1,1 0 0,-1 0 0,1 1 0,-1 0 0,7 0 0,40-1-1363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8:3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22333,'6'-11'206,"-1"-1"0,0-1 0,4-21 0,4-6 182,-5 18-202,4-11 254,26-47 1,-38 79-423,0 0 1,0 0-1,0 1 0,1-1 1,-1 0-1,0 1 0,1-1 1,-1 0-1,1 1 1,-1-1-1,1 1 0,-1-1 1,1 0-1,-1 1 0,1-1 1,-1 1-1,1 0 0,0-1 1,-1 1-1,1-1 1,0 1-1,0 0 0,4 14 338,-2 0-306,1 8 59,-3-17-101,-1 1 0,1-1 1,1 0-1,-1-1 1,1 1-1,-1 0 0,1 0 1,3 4-1,-4-8-14,-1-1 0,1 1-1,-1-1 1,1 1 0,0-1 0,-1 1 0,1-1-1,0 0 1,-1 1 0,1-1 0,0 0-1,0 0 1,-1 1 0,1-1 0,0 0-1,-1 0 1,1 0 0,0 0 0,0 0-1,0 0 1,-1 0 0,1 0 0,0 0 0,-1-1-1,1 1 1,0 0 0,0 0 0,-1-1-1,1 1 1,0 0 0,-1-1 0,1 1-1,0 0 1,-1-1 0,1 1 0,-1-1 0,1 0-1,0 0 1,24-26-190,-10 4 131,-2-1 0,0 0-1,15-45 1,-23 156-482,-6-48 74,0-22-119,1 0 0,0-1 0,1 1 0,1 0 0,7 30 0,6-13-1836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8:3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9922,'-9'19'4945,"-6"8"-936,4 16-2777,2 5-159,9-5-377,6-8-224,19-12-256,4-12-128,9-14-312,4-3-128,-5-15-472,2 3-313,-12 2-1687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54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9578,'0'-7'827,"-1"-40"711,5 33 7122,-4 14-8523,44 115 4092,-23-66-3978,38 66 0,-47-100-227,-4-15 248,2-26 386,-7 14-581,8-30 269,-4 13-277,1 0 0,1 1 0,1 0 0,15-27-1,-24 53-178,0 1 0,0-1 0,-1 1-1,1-1 1,0 1 0,0 0 0,0-1-1,1 1 1,-1 0 0,0 0 0,0 0-1,1 0 1,-1 0 0,1 0 0,-1 0-1,1 0 1,-1 1 0,1-1-1,-1 1 1,1-1 0,-1 1 0,1-1-1,0 1 1,2 0 0,-1 1-2057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8:3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12723,'17'0'5633,"10"2"-2528,16 2-1993,5 4-288,5-1-880,-1 0-752,-11-3-1785</inkml:trace>
  <inkml:trace contextRef="#ctx0" brushRef="#br0" timeOffset="1">28 222 14411,'19'-3'4953,"25"-3"-4921,14 3-656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8:3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12827,'0'1'317,"1"0"0,-1-1 0,0 1 0,1 0 0,-1-1 0,0 1 0,0 0 0,0-1 0,1 1 0,-1 0 0,0 0 0,0-1 0,0 1 0,0 0 0,0 0 0,0 0 0,0-1 1,-1 2-1,-9 29 83,7-23 248,-3 9-367,-16 48 259,-48 95-1,59-137-471,13-22 17,2-4 13,26-35 121,-27 33-212,2-2 4,0-1 0,1 1 0,0 1 0,8-8 0,-12 12-13,-1 1-1,1 0 0,0-1 1,-1 1-1,1 0 1,0 0-1,0 0 1,0 1-1,0-1 1,0 0-1,0 1 1,0-1-1,0 1 0,0-1 1,0 1-1,1 0 1,-1 0-1,0 0 1,0 0-1,0 1 1,0-1-1,0 0 1,4 2-1,33 20-487,-33-18 326,0 0-1,0 0 0,0-1 0,0 0 0,10 3 0,-13-6 128,-1 1 1,1-1 0,0 1-1,0-1 1,0 0 0,0 0 0,0-1-1,-1 1 1,1 0 0,0-1-1,0 0 1,0 0 0,-1 0 0,1 0-1,0 0 1,-1 0 0,4-3 0,39-32-123,-39 31 224,-1 0 0,1-1 1,0 2-1,0-1 1,0 1-1,0 0 0,1 0 1,0 1-1,0 0 0,0 0 1,0 0-1,9-1 0,-15 4-30,1 0 0,-1 0-1,1 0 1,0 0 0,-1 1 0,1-1-1,0 0 1,-1 1 0,1-1-1,-1 1 1,1 0 0,-1-1 0,1 1-1,-1 0 1,0 0 0,1 0-1,-1 0 1,0 0 0,0 0 0,0 0-1,1 1 1,-1-1 0,0 0-1,-1 1 1,1-1 0,0 1 0,0-1-1,-1 1 1,1-1 0,-1 1-1,1-1 1,0 4 0,0-2-15,0 0 0,0-1 1,0 1-1,1 0 0,-1-1 0,1 1 1,-1-1-1,1 0 0,0 1 0,4 2 1,-2-2-21,0-1 0,0-1 1,0 1-1,1 0 0,-1-1 1,0 0-1,1 0 0,-1 0 1,1-1-1,-1 1 0,1-1 1,-1 0-1,1-1 1,-1 1-1,1-1 0,-1 0 1,5-1-1,6-2-74,-1 0 1,0-1-1,-1-1 1,14-7-1,-14 6-574,-1-1-1,0-1 0,0 1 1,11-12-1,-10 6-3584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8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48 14131,'19'-8'5433,"30"-5"-4169,3 1-447,-5 4-601,-8 1-672,-15 12-873</inkml:trace>
  <inkml:trace contextRef="#ctx0" brushRef="#br0" timeOffset="1">1 286 10410,'24'1'4361,"39"2"-2256,12-4-2425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8:3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 13355,'-30'8'5721,"-19"12"-3224,-13 18-1089,1 11-128,9 5-528,17 1-168,26-8-231,12-7-201,31-14-232,11-11-176,25-15-849,11-8-543,6-8-2121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8:3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71 283 12691,'-6'47'9395,"6"-46"-9276,0-1 0,0 1 0,0 0 0,0 0 0,0 0 0,-1 0 0,1 0 0,0 0 0,-1 0 0,1 0 0,0-1 0,-1 1 0,1 0 1,-1 0-1,1-1 0,-1 1 0,0 0 0,1 0 0,-1-1 0,0 1 0,0-1 0,1 1 0,-1-1 0,0 1 0,0-1 0,0 1 0,1-1 0,-1 0 0,0 1 0,0-1 0,0 0 0,0 0 0,0 0 0,0 0 0,0 0 1,0 0-1,0 0 0,0 0 0,0 0 0,1 0 0,-2 0 0,0-2 35,0 1 1,0-1-1,0 1 0,1-1 1,-1 0-1,1 0 1,-1 0-1,1 0 0,0 0 1,0 0-1,0 0 0,0 0 1,0 0-1,-1-3 1,-8-34 596,8 23-610,0 0 0,1-1 0,1 1 0,0 0 0,2 0 0,-1 0 0,2 0 0,0 0 0,8-20 0,-9 29-139,1 0-1,0 1 0,0-1 0,1 1 0,0 0 0,0 0 0,1 0 0,-1 0 0,1 1 0,7-6 0,-8 7-36,1 1 0,-1 0 1,1 1-1,0-1 0,0 1 0,0 0 1,0 0-1,0 1 0,0-1 0,0 1 0,0 0 1,1 1-1,-1-1 0,0 1 0,9 1 1,-12-1-29,0 0 0,1 0 0,-1 0 1,0 1-1,0-1 0,0 1 0,1-1 1,-1 1-1,0 0 0,0 0 1,0 0-1,0 0 0,2 2 0,-4-2 49,1-1 0,-1 1-1,1 0 1,-1 0 0,0 0-1,1-1 1,-1 1-1,0 0 1,0 0 0,1 0-1,-1 0 1,0-1 0,0 1-1,0 0 1,0 0 0,0 0-1,0 0 1,0 0 0,-1 0-1,1-1 1,0 1-1,0 0 1,-1 0 0,1 0-1,0-1 1,-1 1 0,1 0-1,-1 0 1,1-1 0,-1 1-1,0 0 1,1-1-1,-1 1 1,1 0 0,-1-1-1,-1 1 1,-9 10 41,-1-2-1,0 0 1,0 0 0,0-1-1,-27 12 1,-22 16 601,60-36-607,0 1 0,0-1 0,0 1 0,1-1 0,-1 1 0,0 0 0,0-1 0,1 1 0,-1 0 0,0-1 0,1 1 0,-1 0 0,1 0 0,-1 0 0,1-1 0,0 1 0,-1 0 0,1 0 0,0 0 0,-1 0 0,1 0 0,0 0 0,0 0 0,0 0 0,0 0-1,0 0 1,0 1 0,1 0-9,0-1 0,-1 1 0,1-1 0,0 1 0,0-1 0,0 1 0,1-1 0,-1 1 0,0-1 0,0 0 0,1 0 0,-1 0 0,3 2 0,4 2-25,1 0 0,0-1 0,0 0 0,11 4 0,38 7-750,0-3 1,0-2 0,117 3 0,-146-10-355,0 1 1,-1 2-1,0 0 0,38 15 1,-57-18 423,-6-2 436,0 0 0,-1 0-1,1-1 1,0 1 0,0-1 0,0 1 0,0-1-1,0 0 1,-1 0 0,1-1 0,0 1 0,5-1 0,-7 0 193,-1 1 1,1 0 0,0-1 0,-1 1 0,1-1 0,-1 1-1,1-1 1,0 1 0,-1-1 0,1 1 0,-1-1 0,1 1 0,-1-1-1,1 0 1,-1 1 0,0-1 0,1 0 0,-1 1 0,0-1 0,1-1-1,-1 0 97,0 0-1,0 0 0,0 0 1,0 0-1,0 0 0,0 0 0,-1 0 1,1 1-1,0-1 0,-1 0 0,-1-3 1,0-7 657,1 17 1724,1 2-2174,0 0 1,0 0-1,1 0 0,0 0 0,0-1 0,0 1 0,1 0 0,0-1 0,1 1 0,-1-1 0,1 0 0,0 0 0,1 0 0,3 6 0,-5-10-224,0 1 0,1-1 0,-1 0 0,0 0 0,1 0 0,-1 0 0,1-1-1,0 1 1,-1 0 0,1-1 0,0 0 0,0 0 0,0 0 0,0 0 0,0 0 0,0-1 0,0 1 0,0-1-1,4 0 1,-2 0 1,-1-1 0,1 0 0,-1 0 1,1 0-1,-1 0 0,0-1 0,0 0 0,0 0 0,0 0 0,0 0 0,0-1 0,4-3 0,-1 0-314,0 0 1,-1-1-1,0 0 1,0 0-1,-1 0 0,0 0 1,0-1-1,0 0 1,-1 0-1,0 0 0,-1 0 1,0-1-1,3-11 0,-3-5-1655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8:3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14267,'21'3'6257,"4"-3"-3552,10 0-1337,2 3-360,-5 0-855,3 0-258,-10 5-983,-3 3-656</inkml:trace>
  <inkml:trace contextRef="#ctx0" brushRef="#br0" timeOffset="1">0 196 15123,'19'0'5929,"14"-3"-4328,19-2-577,2-2-808,-5-4-776,14 7-1312,-10 1-305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8:3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69 9938,'2'1'459,"1"0"0,-1 1 0,0-1 0,0 0 0,1 1 0,-1-1 0,-1 1 1,1 0-1,0 0 0,0 0 0,-1 0 0,1 0 0,-1 0 0,1 0 0,-1 1 0,0-1 0,0 0 0,0 1 0,1 2 0,-2-3-191,1 1-1,-1 0 1,0 0-1,0 0 1,0 0-1,-1 0 1,1 0-1,-1 0 1,0 0 0,1-1-1,-1 1 1,0 0-1,-1-1 1,-1 5-1,0-2-144,0 0-1,0-1 1,-1 0-1,1 0 1,-1 0-1,0 0 1,0-1-1,0 1 1,0-1-1,-1 0 1,1 0-1,-1-1 1,0 1 0,0-1-1,1 0 1,-2 0-1,1-1 1,-7 2-1,-3-2 42,1-1 0,0 0 0,0-1 0,0 0 0,-1-1 0,1-1 0,1 0 0,-1-1 0,-23-10 0,33 13-111,1-1 0,0 1 0,0-1 0,0 0 0,0-1 0,0 1 0,0 0 0,1-1 0,-1 0 0,1 1 0,-1-1 0,1 0 0,-2-4 0,3 4-29,0 1 1,0-1-1,0 1 0,1-1 1,-1 1-1,1-1 0,0 1 1,0-1-1,-1 0 0,2 1 1,-1-1-1,0 1 0,0-1 1,1 0-1,0 1 0,-1-1 1,1 1-1,0-1 0,2-2 1,0-1-37,1 0-1,0 0 1,0 1 0,0-1 0,1 1 0,0 0 0,0 0 0,0 0-1,1 1 1,-1 0 0,1 0 0,0 0 0,8-3 0,-4 2-241,1 1-1,0 0 1,-1 0 0,1 1 0,1 1 0,-1 0 0,16-1 0,27 4-2356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8:4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11658,'1'-2'385,"-1"1"1,1 0-1,-1 0 0,1 0 0,-1 0 0,1-1 0,0 1 0,0 0 0,-1 0 0,1 0 0,0 0 0,0 1 0,0-1 0,0 0 0,0 0 0,0 1 0,2-2 0,26-7 2290,35 6-1657,-55 3-406,10-1-422,0 2-1,0 0 0,0 1 1,0 1-1,20 6 1,-35-8-185,-1 0 1,1 0 0,-1 0 0,1 0-1,-1 1 1,0 0 0,0 0 0,0 0-1,0 0 1,0 0 0,0 1 0,0-1-1,-1 1 1,1-1 0,-1 1 0,0 0-1,0 0 1,0 0 0,0 1 0,-1-1-1,1 0 1,-1 1 0,1-1 0,-1 1-1,-1-1 1,1 1 0,0-1 0,-1 1-1,0 0 1,1-1 0,-1 1 0,-1 0-1,1-1 1,-2 7 0,0-1 1,0 0 0,-1 0 1,-1 0-1,1 0 0,-1 0 1,-1-1-1,1 0 0,-11 13 1,-7 5-13,-27 27-1,32-37 50,2 1 0,0 0-1,0 1 1,-12 22-1,25-37-83,1-1 0,-1 1-1,1 0 1,0 0-1,0 0 1,0 1 0,0-1-1,0 0 1,1 0 0,0 0-1,-1 1 1,1-1-1,0 0 1,1 0 0,-1 1-1,0-1 1,1 0 0,0 0-1,0 0 1,0 0-1,0 0 1,0 0 0,1 0-1,-1 0 1,1 0 0,0 0-1,-1-1 1,2 1 0,-1-1-1,0 1 1,0-1-1,1 0 1,-1 0 0,1 0-1,0 0 1,4 2 0,18 12-1895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8:4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11827,'1'109'4913,"-1"-101"-3041,3 3-480,-6-11-648,8 1-832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3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20 11490,'-17'-19'3211,"17"19"-3176,0 0 0,-1 0 0,1 0 1,0 0-1,0 0 0,0 0 1,0 1-1,-1-1 0,1 0 0,0 0 1,0 0-1,0 0 0,0 0 1,0 1-1,0-1 0,0 0 0,-1 0 1,1 0-1,0 0 0,0 1 0,0-1 1,0 0-1,0 0 0,0 0 1,0 1-1,0-1 0,0 0 0,0 0 1,0 0-1,0 1 0,0-1 1,0 0-1,0 0 0,0 0 0,0 1 1,0-1-1,0 0 0,1 0 0,-1 0 1,0 0-1,0 1 0,0-1 1,0 0-1,0 0 0,0 0 0,1 0 1,-1 0-1,0 1 0,0-1 0,0 0 1,1 0-1,25 62 1475,-8-22-660,162 433 2276,40 261-2690,-7 369 253,-99 16 1012,-88-91-2035,-37-890-797,-2-34-374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08.68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4 12707,'23'0'5073,"15"0"-3473,1-3-784,9 3-128,-7 2-431,-5-1-498,-2 6-1095,-13-1-2377</inkml:trace>
  <inkml:trace contextRef="#ctx0" brushRef="#br0" timeOffset="1">39 167 12531,'10'39'4249,"50"-47"-4033,-4 1-272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54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9954,'15'56'4102,"-14"-56"-4058,-1 1-1,0-1 0,0 0 1,0 1-1,0-1 0,0 0 1,0 0-1,1 1 0,-1-1 0,0 0 1,0 0-1,0 1 0,1-1 1,-1 0-1,0 0 0,0 0 1,1 0-1,-1 1 0,0-1 1,0 0-1,1 0 0,-1 0 0,0 0 1,0 0-1,1 0 0,-1 0 1,0 1-1,1-1 0,-1 0 1,0 0-1,1 0 0,-1 0 1,0 0-1,0-1 0,1 1 0,-1 0 1,0 0-1,1 0 0,-1 0 1,0 0-1,0 0 0,1 0 1,-1 0-1,0-1 0,0 1 1,1 0-1,-1 0 0,0 0 0,0-1 1,1 1-1,-1 0 0,0-1 1,11-18 1391,-6 11-738,6-13 639,0 0 1,-1-1-1,-2 0 0,11-41 1,-12 35-208,2 0 0,22-46 0,-30 73-1097,-1 0-1,1 0 1,-1-1 0,1 1 0,-1 0 0,1 0 0,0 0 0,0 0-1,0 1 1,-1-1 0,1 0 0,0 0 0,0 0 0,0 1 0,0-1 0,0 0-1,2 0 1,-2 1-21,0 0 1,-1 0-1,1 0 0,-1 0 0,1 0 1,0 1-1,-1-1 0,1 0 0,-1 0 0,1 0 1,0 1-1,-1-1 0,1 0 0,-1 1 0,1-1 1,-1 1-1,1-1 0,-1 0 0,0 1 1,1-1-1,-1 1 0,1-1 0,0 2 0,2 4 16,0 0 0,0 0 0,0 1 0,2 10 0,8 28-106,28 82-1319,-33-108-271,1-1-1,15 24 0,-10-23-1154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3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10898,'62'124'6813,"21"49"-5543,52 226-98,-30 13-843,-82-317-267,240 1055 319,-85 15-139,-162-987-1737,-12 273-1,-15-308-741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33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11490,'67'158'5985,"47"70"-4523,5 10-1011,-49-75 647,78 279 1,-148-441-1096,0-1 0,0 1 0,0-1 0,0 1 1,0-1-1,0 1 0,0-1 0,0 1 1,1-1-1,-1 1 0,0-1 0,0 1 0,0-1 1,0 1-1,1-1 0,-1 0 0,0 1 1,0-1-1,1 1 0,-1-1 0,0 0 0,1 1 1,-1-1-1,1 0 0,-1 1 0,0-1 1,1 0-1,-1 1 0,1-1 0,-1 0 0,1 0 1,-1 0-1,1 1 0,-1-1 0,0 0 0,1 0 1,-1 0-1,1 0 0,-1 0 0,1 0 1,0 0-1,-1 0 0,1 0 0,-1 0 0,1-1 1,1-11-3002,-2 5 196,3 14 1295,0 1 1383,-1 0 0,1 0 0,-1 0 0,-1 0 0,0 0 0,1 9 0,-4 9 4230,7-60-2980,2 1 1,16-51-1,-23 83-1107,12-34 456,2 0 1,1 1-1,2 0 0,1 2 1,23-32-1,117-136 520,-82 119-1100,-41 46-711,35-48 1,-36 34-921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1:16.5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87 402 10570,'-5'19'961,"-35"132"3988,12 1-3315,24-121-1489,2-1 0,0 1 0,3 0 0,0-1 0,2 1 0,1-1 0,1 0 0,11 31 0,-12-49-112,1 0 0,0-1 0,1 0 0,0 0 0,1-1 1,0 0-1,1 0 0,0 0 0,0-1 0,1 0 0,0-1 0,1 0 0,0 0 1,0-1-1,0 0 0,1-1 0,0 0 0,1-1 0,-1 0 0,21 5 0,-8-3-78,1-2 0,0 0 0,1-2 0,-1-1 0,0-1 0,1-1 0,-1-1 0,1-1 0,30-7 0,-36 4-123,-1-1-1,0 0 0,-1-1 0,1-2 1,-2 0-1,1 0 0,-1-2 1,-1 0-1,0-1 0,0-1 0,-1 0 1,-1-1-1,0 0 0,-1-1 1,15-23-1,-8 8 85,-2 0 0,-1-2-1,-1 0 1,-2-1 0,-1 0 0,-2-1 0,13-62-1,-16 51 296,-3 0-1,-1 0 1,-4-89-1,-3 102 59,-1 0 1,-1 1-1,-2-1 0,-1 1 1,-2 1-1,-18-42 1,20 56-32,0 1 0,-1 0 0,0 0 0,-1 1 0,-1 0 0,-22-22 0,26 30-126,0 0 1,0 1-1,-1-1 0,1 1 1,-1 1-1,0-1 0,-1 2 1,1-1-1,-1 1 0,1 0 1,-1 1-1,0 0 0,0 0 1,-16-1-1,13 4-17,-1 0-1,1 0 1,0 1 0,-1 1-1,1 0 1,1 1 0,-1 0 0,-13 6-1,3 1 14,1 1 0,0 1 0,-30 24 0,18-9-112,1 2-1,1 2 1,2 1-1,-48 69 1,42-46-363,2 1 0,-43 102 0,3 37-1168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1:17.3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274 403 11554,'-1'20'889,"-4"40"2478,3-55-2399,-1-8 24,-2-34 1016,2 0-1120,3 0 0,0 0 0,8-48 0,28-109 683,-22 137-1108,-66 189 540,34-95-914,-2-1-1,-48 66 1,-64 53-1943,109-131-216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12259,'2'61'7368,"6"5"-5077,-7-59-2214,0 0-1,1 0 0,0-1 0,0 1 0,1 0 0,-1-1 0,2 1 1,-1-1-1,1 0 0,-1 0 0,2-1 0,-1 1 0,1-1 1,-1 0-1,9 7 0,-12-11-60,0-1-1,0 1 1,0-1 0,0 1-1,1-1 1,-1 0 0,0 0-1,0 1 1,0-1 0,0 0-1,0 0 1,0 0 0,0 0-1,0 0 1,0 0 0,0-1 0,1 1-1,-1 0 1,0 0 0,0-1-1,0 1 1,0-1 0,0 1-1,0-1 1,0 1 0,-1-1-1,1 0 1,0 1 0,0-1-1,0 0 1,-1 0 0,1 0-1,0 1 1,0-2 0,25-38 413,-22 32-352,85-169 235,-70 152-634,-19 25 262,1-1 0,-1 1 1,1-1-1,0 1 1,-1-1-1,1 1 1,0 0-1,-1-1 0,1 1 1,0 0-1,0 0 1,-1 0-1,1-1 1,0 1-1,0 0 1,-1 0-1,1 0 0,0 0 1,0 0-1,0 0 1,-1 0-1,1 1 1,0-1-1,0 0 0,-1 0 1,1 1-1,0-1 1,-1 0-1,1 1 1,0-1-1,-1 0 0,1 1 1,0-1-1,0 2 1,11 10-1802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142 100 8482,'8'8'990,"0"0"1,0 0-1,10 16 1,-17-22-835,-1 0 0,0-1 0,1 1-1,-1 0 1,0-1 0,0 1 0,0 0 0,0-1 0,-1 1-1,1-1 1,0 1 0,-1 0 0,1-1 0,-1 1 0,1-1-1,-1 1 1,0-1 0,1 1 0,-1-1 0,0 0 0,0 1 0,0-1-1,0 0 1,-1 0 0,1 1 0,0-1 0,-2 1 0,-3 3 337,0 0 0,0 0 1,-1-1-1,-7 4 1,9-5-207,1-1 0,0 0 0,-1-1-1,1 1 1,-1-1 0,1 0 0,-1 0 0,1 0 0,-1 0 0,0-1 0,0 0 0,1 0 0,-1 0 0,-9-2 0,11 1-181,0-1 1,1 1 0,-1-1-1,0 1 1,0-1 0,1 0-1,-1 0 1,1 0 0,0 0-1,0 0 1,-1 0 0,1-1-1,1 1 1,-1-1 0,0 0-1,1 1 1,-1-1 0,1 0 0,0 0-1,0 0 1,0 0 0,0 0-1,0-4 1,-1-2-45,1 1 1,0-1-1,0 1 1,1-1-1,0 1 1,1-1-1,0 1 1,0 0-1,1-1 0,0 1 1,0 0-1,1 0 1,0 0-1,1 0 1,-1 1-1,2-1 1,7-10-1,-11 16-90,0 1 0,0 0 0,1 0 0,-1 0 0,0 0 0,1 0 0,-1 0 0,1 0 0,-1 1 0,1-1 0,0 0 0,-1 1 0,1-1 0,0 1 0,-1 0-1,1 0 1,0-1 0,-1 1 0,1 0 0,0 0 0,-1 1 0,1-1 0,0 0 0,-1 1 0,1-1 0,0 0 0,-1 1 0,1 0 0,-1-1 0,1 1 0,-1 0 0,1 0 0,1 1 0,6 5-550,-1-1 1,0 2-1,0-1 0,8 11 1,-5-6-567,10 13-1810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13 11218,'9'-12'8108,"-1"12"-4714,-8 1-3333,1-1 0,0 1 0,-1 0 0,1 0 0,-1 0 0,1 0 0,-1 0 0,0 0 0,1 0 0,-1 0 0,0 0 0,0 0 1,0 0-1,0 0 0,0 0 0,0 0 0,0 0 0,0 1 0,0-1 0,0 0 0,-1 0 0,1 1 0,-5 12 32,0 0 1,-1 0 0,0-1-1,-1 1 1,0-2 0,-1 1-1,0-1 1,-1 0 0,-1-1-1,0 0 1,0 0-1,-1-1 1,-15 10 0,9-12 16,19-16-49,23-16-139,-14 19-325,0 1-1,0 1 1,1-1 0,-1 2-1,0 0 1,1 0 0,0 1-1,-1 0 1,1 1 0,19 2-1,22-2-2115,-18-3 423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39 282 14627,'47'16'5793,"-40"-17"-3808,-10-11-465,1-2-584,4-1-312,-2-4-520,6 6-224,-6-8-880,3-2-552,-9-6-993</inkml:trace>
  <inkml:trace contextRef="#ctx0" brushRef="#br0" timeOffset="1">30 51 13803,'-30'-50'5353,"61"60"-3553,3-1-735,2 0-433,1-3-160,1-6-400,-9-3-248,9-2-936,-1-2-633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 13683,'-2'-2'4961,"0"2"-3873,-1 36-216,-50 45 169,48-47 71,8-6-160,7-8-224,12-11-256,8-2-152,15-9-152,2-1-48,5-2-88,-8-1-64,-15-1-280,1 2-240,-7-6-672,-9-2-376,-4-5-641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47 15563,'-15'-28'3033,"15"27"-2971,0 1 0,0-1 1,-1 1-1,1-1 1,0 1-1,0-1 0,0 1 1,0 0-1,0-1 0,0 1 1,0-1-1,0 1 1,0-1-1,0 1 0,1-1 1,-1 1-1,0-1 0,0 1 1,0-1-1,0 1 1,1-1-1,-1 1 0,0 0 1,0-1-1,1 1 0,-1-1 1,0 1-1,1-1 0,4 0 53,-1 0 0,0 0 0,0 1 0,0-1 0,0 1 0,1 0 0,-1 0 0,0 0 0,7 2 0,11 0-131,-9-2 51,-9 0-44,0 0-1,0 0 0,0 0 0,-1 0 0,1 0 0,0 1 0,0 0 0,-1 0 0,1 0 0,-1 0 1,1 0-1,-1 1 0,1 0 0,-1-1 0,0 1 0,1 1 0,2 2 0,-5-4-55,-1 0 1,1 0-1,-1 0 0,1 1 0,-1-1 0,0 0 0,1 0 1,-1 0-1,0 1 0,0-1 0,0 0 0,0 0 0,0 1 1,0-1-1,-1 0 0,1 0 0,0 0 0,0 1 0,-1-1 1,1 0-1,-1 0 0,1 0 0,-1 0 0,0 0 0,1 0 1,-3 2-1,-22 25-1452,10-18 974,-1 0 0,0-1 1,-26 11-1,26-14 609,1 1 0,1 1-1,-1 0 1,-23 18 0,38-25-29,-1-1 0,1 0 0,0 0 0,-1 1 0,1-1 0,0 0 0,-1 0 0,1 1 0,0-1 1,-1 0-1,1 1 0,0-1 0,0 1 0,0-1 0,-1 0 0,1 1 0,0-1 0,0 1 0,0-1 0,0 0 0,0 1 0,0-1 0,0 1 0,0-1 0,0 1 0,0-1 0,0 1 0,0-1 0,0 0 0,0 1 0,0-1 0,0 1 0,0-1 0,1 0 0,-1 2 1,17 8 796,36 1-227,-44-10-597,28 6-608,1 0-583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5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 12235,'-2'2'10282,"7"-4"-8490,-5 1-1192,16-1-264,74 0-496,-40 4-520,-1 0-1440,0 4-1649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62 252 12475,'106'47'5657,"-104"-42"-2024,-6-6-2249,-2-11-288,-1-9-400,-4-6-224,4-4-472,3 0-312,-11-10-824,-1 2-552,-10-5-841</inkml:trace>
  <inkml:trace contextRef="#ctx0" brushRef="#br0" timeOffset="1">15 21 11050,'-14'-21'4769,"62"31"-2520,-4 0-1433,0 1-328,-5 9-584,-8-6-328,1-2-712,14 4-1073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259 121 7978,'0'11'3969,"-7"4"-513,-7 8-1615,-14-7-49,-11-3 96,-2-13-191,-1-3-105,3-17-360,10-12-263,14-11-425,10 1-152,15 6-304,8 14-16,8 26-544,0 14-480,0 26-1513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77 449 14099,'65'-18'5281,"-67"-6"-3977,0-12-591,1-6-625,-2-5-456,-1-4-817</inkml:trace>
  <inkml:trace contextRef="#ctx0" brushRef="#br0" timeOffset="1">111 129 11642,'1'-101'5906,"34"83"-921,8 8-3049,3 10-1072,4 5-95,-14 10-441,-3 3-136,-27 9-80,-16 6-16,-29 6-24,-18-2-8,-9-6-16,-2-13-88,12-13-288,14-2-272,23-4-689,15-4-559,24-4-1665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 14675,'31'73'8045,"-34"-86"-7735,1 0 1,0 0-1,1 0 1,0 0-1,1-1 1,0 1-1,1 0 1,1 0 0,0 0-1,1 0 1,0 0-1,7-16 1,-3 11-239,1 0 1,0 0 0,2 1-1,0 0 1,0 0 0,2 1-1,20-22 1,-29 35-89,0 1 0,0-1 0,0 1 0,0 0 0,0 0 0,0 0 0,1 0 1,-1 1-1,5-3 0,-7 4 4,-1 0 0,1 0 0,0 0 1,0-1-1,-1 1 0,1 0 0,0 0 0,-1 0 1,1 0-1,0 0 0,0 0 0,-1 1 1,1-1-1,0 0 0,-1 0 0,1 0 0,0 1 1,-1-1-1,1 0 0,0 1 0,-1-1 1,1 0-1,0 1 0,-1-1 0,1 1 0,-1-1 1,1 1-1,-1-1 0,1 1 0,-1 0 1,0-1-1,1 1 0,-1-1 0,0 1 0,1 0 1,-1-1-1,0 1 0,0 0 0,1 0 1,-1-1-1,0 1 0,0 0 0,0-1 0,0 1 1,0 0-1,0 0 0,0-1 0,0 1 0,-1 1 1,0 6-38,0 0-1,0 1 1,-1-1 0,0 0 0,-1 0 0,1 0 0,-2-1 0,1 1 0,-1-1 0,0 1-1,-1-1 1,-8 10 0,2-3 11,-1-1-1,0 0 1,-1 0-1,-27 18 1,40-31 34,0 1-1,0-1 1,0 0-1,-1 0 1,1 0 0,0 0-1,0 0 1,0 0 0,0 0-1,0 0 1,0 0 0,0 0-1,0 0 1,0 0 0,0 0-1,-1 0 1,1 0 0,0 1-1,0-1 1,0 0 0,0 0-1,0 0 1,0 0 0,0 0-1,0 0 1,0 0 0,0 0-1,0 0 1,0 1 0,0-1-1,0 0 1,0 0 0,0 0-1,0 0 1,0 0 0,0 0-1,0 0 1,0 0 0,0 1-1,0-1 1,0 0 0,0 0-1,0 0 1,0 0 0,1 0-1,-1 0 1,0 0 0,0 0-1,0 0 1,0 0 0,0 1-1,0-1 1,0 0-1,0 0 1,0 0 0,0 0-1,1 0 1,9 3-140,17 0-61,-24-3 147,294 13-2462,-91-6 2510,-187-7 31,-15-1 5,-1 1 0,0 0 0,1 0 0,-1 0 0,0 0 0,1 0 0,-1 1 0,0 0 0,0-1 0,5 3 0,-7-3-17,-1 0 0,0 1 0,0-1 0,0 0 0,1 0 1,-1 1-1,0-1 0,0 0 0,0 0 0,0 0 0,0 1 0,0-1 0,0 0 1,0 0-1,1 1 0,-1-1 0,0 0 0,0 0 0,0 1 0,0-1 0,0 0 0,0 1 1,-1-1-1,1 0 0,0 0 0,0 1 0,0-1 0,0 0 0,0 0 0,0 1 1,0-1-1,0 0 0,-1 0 0,1 0 0,0 1 0,0-1 0,0 0 0,0 0 1,-1 0-1,1 1 0,0-1 0,0 0 0,0 0 0,-1 0 0,1 0 0,0 0 0,0 0 1,-1 0-1,1 1 0,0-1 0,0 0 0,-1 0 0,1 0 0,0 0 0,0 0 1,-1 0-1,-18 8 326,19-8-318,-14 4 181,1 0-1,-1-1 1,0 0-1,0-1 1,-1-1 0,1 0-1,0-1 1,0-1-1,-18-2 1,26 2-137,0-1 1,0 1 0,0-1-1,0 0 1,1 0 0,-1-1-1,1 0 1,0 0 0,-1 0-1,-7-7 1,10 7-45,0-1 0,0 1 0,0-1 0,1 1 1,-1-1-1,1 0 0,0 0 0,0 0 0,1 0 0,-1 0 0,1 0 0,0 0 0,0-1 0,0 1 1,0 0-1,1-7 0,0 9-54,-1 0 1,2-1-1,-1 1 0,0 0 1,0-1-1,1 1 1,-1 0-1,1 0 1,0 0-1,-1-1 0,1 1 1,0 0-1,0 0 1,1 0-1,-1 0 1,0 1-1,1-1 1,-1 0-1,1 0 0,-1 1 1,1-1-1,0 1 1,0 0-1,0-1 1,0 1-1,0 0 0,0 0 1,2-1-1,1 0-216,0 1-1,0 0 0,0 0 0,0 0 0,0 0 0,1 1 1,-1 0-1,0 0 0,0 0 0,1 0 0,7 3 0,32 12-1993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82 11130,'46'-76'4723,"-46"76"-4690,0 0 0,0 0 0,0 0 0,0 0 0,0 0 1,1 0-1,-1 0 0,0 0 0,0-1 0,0 1 0,0 0 0,0 0 0,0 0 1,0 0-1,0 0 0,0-1 0,0 1 0,0 0 0,0 0 0,0 0 0,0 0 1,0 0-1,0-1 0,0 1 0,0 0 0,0 0 0,0 0 0,0 0 1,0 0-1,0-1 0,0 1 0,0 0 0,0 0 0,0 0 0,0 0 0,0 0 1,0 0-1,0-1 0,0 1 0,-1 0 0,1 0 0,0 0 0,0 0 1,0 0-1,0 0 0,0 0 0,0 0 0,0 0 0,-1-1 0,1 1 0,0 0 1,0 0-1,0 0 0,0 0 0,0 0 0,-1 0 0,1 0 0,0 0 0,0 0 1,0 0-1,0 0 0,0 0 0,-1 0 0,-13 7 1264,-18 17-145,22-16-876,0 1 1,0 0-1,1 1 0,0 0 1,0 0-1,1 1 1,1 0-1,0 0 1,0 1-1,-5 14 0,11-24-256,0 0-1,1-1 0,-1 1 0,0 0 0,1 0 0,0 0 1,-1 0-1,1-1 0,0 1 0,0 0 0,0 0 1,0 0-1,0 0 0,0 0 0,1 0 0,-1 0 0,0 0 1,1-1-1,0 1 0,-1 0 0,1 0 0,0-1 1,2 3-1,-1-2-41,0 0 1,0 0 0,0 0 0,1-1-1,-1 1 1,0-1 0,1 0-1,-1 1 1,1-1 0,0-1-1,-1 1 1,1 0 0,0-1-1,3 1 1,6 0-146,-1 0-1,1-1 1,-1-1-1,1 0 1,-1 0-1,1-1 1,11-4-1,31-16-691,-41 15 513,-1 2 1,1 0-1,0 0 1,22-4-1,-34 9 349,0 0-1,0 0 1,0 0 0,0 0-1,0 1 1,0-1 0,0 0-1,0 0 1,0 1 0,0-1-1,0 0 1,0 1 0,0-1-1,-1 1 1,1-1-1,0 1 1,0 0 0,0-1-1,-1 1 1,1 0 0,0-1-1,0 1 1,-1 0 0,1 0-1,-1 0 1,1 0-1,-1 0 1,1 0 0,-1-1-1,0 1 1,1 0 0,-1 0-1,0 0 1,0 0 0,0 0-1,0 0 1,1 0 0,-1 0-1,-1 1 1,1-1-1,0 0 1,0 0 0,0 0-1,0 0 1,-1 0 0,1-1-1,-1 1 1,1 0 0,0 0-1,-2 2 1,2-3 4,-1 0-1,1 0 1,-1 1 0,1-1-1,0 0 1,-1 0 0,1 0-1,-1 1 1,1-1 0,-1 0-1,1 0 1,0 0 0,-1 0-1,1 0 1,-1 0 0,1 0 0,-1 0-1,1 0 1,-1 0 0,1 0-1,-1-1 1,1 1 0,0 0-1,-1 0 1,1 0 0,-1 0-1,1-1 1,0 1 0,-1 0-1,1-1 1,0 1 0,-1 0 0,1 0-1,0-1 1,-1 1 0,1 0-1,0-1 1,-1 0 0,1 0-316,-2 0-906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14723,'-39'19'5921,"39"-1"-3888,0-1-881,0-1-736,1 3-208,6-7-656,1-4-568,3-7-2993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0 320 12323,'7'-2'779,"-6"2"-632,1 0-1,-1 0 1,0 0-1,1-1 1,-1 1-1,0 0 1,0-1-1,1 1 1,-1-1-1,0 0 1,0 1-1,0-1 1,0 0-1,0 1 1,0-1-1,0 0 1,0 0-1,0 0 1,0 0-1,0 0 1,0 0-1,-1 0 1,1-1-1,0 1 1,-1 0-1,1 0 1,-1 0-1,1-1 1,-1 1-1,0 0 1,0 0-1,1-1 1,-1 1-1,0 0 1,0-1-1,0 1 1,-1-2-1,2-14 223,0 1-1,1 0 0,1 0 1,1 0-1,0 0 0,1 1 1,0-1-1,1 1 0,1 0 1,0 1-1,1 0 0,1 0 1,0 1-1,17-19 1,-22 28-338,0 1 1,1-1-1,0 1 1,-1-1-1,1 1 1,0 0 0,1 1-1,-1 0 1,0-1-1,7 0 1,-10 2-29,-1 1-1,1-1 1,-1 1-1,1 0 1,0-1-1,-1 1 1,1 0-1,-1 0 0,1 0 1,-1 0-1,1 0 1,0 1-1,-1-1 1,1 0-1,-1 1 1,1-1-1,-1 1 1,1 0-1,-1-1 1,1 1-1,-1 0 1,0 0-1,1 0 1,-1 0-1,0 0 1,0 0-1,0 0 1,0 0-1,0 1 1,0-1-1,0 0 1,0 1-1,0-1 1,-1 0-1,1 1 1,0-1-1,-1 1 1,0-1-1,1 1 1,-1 0-1,1 1 1,-1 1 1,1 0 0,-1 0 0,0 0 0,0 0 0,-1 0 1,1 0-1,-1 0 0,0-1 0,0 1 0,0 0 0,0 0 1,-1-1-1,1 1 0,-1-1 0,0 1 0,0-1 0,0 0 1,-1 1-1,1-1 0,-1 0 0,1-1 0,-6 5 0,-6 4 18,0-1-1,-1-1 1,-30 14 0,6-2 97,39-21-118,0 0 0,0 0 1,0 0-1,0 1 0,0-1 0,0 0 0,0 0 0,0 0 1,0 0-1,-1 1 0,1-1 0,0 0 0,0 0 1,0 0-1,0 1 0,0-1 0,0 0 0,0 0 0,0 0 1,0 1-1,0-1 0,1 0 0,-1 0 0,0 0 0,0 1 1,0-1-1,0 0 0,0 0 0,0 0 0,0 0 1,0 1-1,0-1 0,1 0 0,-1 0 0,0 0 0,0 0 1,0 0-1,0 1 0,0-1 0,1 0 0,-1 0 1,0 0-1,0 0 0,0 0 0,1 0 0,-1 0 0,0 0 1,0 0-1,0 0 0,1 0 0,-1 0 0,0 0 1,0 0-1,0 0 0,1 0 0,-1 0 0,0 0 0,0 0 1,0 0-1,0 0 0,1 0 0,-1 0 0,16 3 36,-1-3-484,-1 1 0,0 1 1,1 0-1,16 5 0,-23-4 224,-2 0 0,1 0 1,0 0-1,-1 1 0,1 0 0,-1 0 0,0 1 0,0 0 0,-1 0 1,7 7-1,-12-11 262,1 0 1,-1-1 0,0 1 0,1-1-1,-1 1 1,1 0 0,-1-1 0,1 1-1,-1-1 1,1 1 0,0-1-1,-1 1 1,1-1 0,0 1 0,-1-1-1,1 0 1,0 1 0,-1-1 0,1 0-1,0 0 1,0 0 0,-1 1-1,1-1 1,0 0 0,1 0 0,6-20 2959,-2 0-3144,2-5 391,4-13 415,1 1 0,2 1 0,27-48 0,-42 84-637,0-1 1,1 0-1,-1 1 0,1-1 0,-1 0 0,0 1 1,1-1-1,0 0 0,-1 1 0,1-1 0,-1 1 1,1-1-1,0 1 0,-1-1 0,1 1 1,0 0-1,-1-1 0,1 1 0,0 0 0,0 0 1,-1-1-1,1 1 0,0 0 0,0 0 0,0 0 1,-1 0-1,1 0 0,0 0 0,0 0 0,0 0 1,-1 0-1,1 0 0,0 1 0,0-1 1,-1 0-1,1 0 0,0 1 0,0-1 0,-1 1 1,1-1-1,0 0 0,-1 1 0,1-1 0,0 1 1,-1 0-1,1-1 0,-1 1 0,1-1 0,-1 1 1,1 0-1,-1-1 0,0 1 0,1 0 0,-1 0 1,6 9 82,0 0-1,-1 0 1,5 14 0,-3-7-73,8 12-428,19 30 1,6-5-4742,-30-45 1949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15339,'9'1'5329,"21"3"-4824,7-3-385,2-1-617,0 0-527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13467,'32'36'4894,"-32"-36"-4812,1 0 0,-1 0 0,0 0 0,1 0-1,-1 0 1,0 0 0,0 0 0,1 0 0,-1-1 0,0 1-1,0 0 1,1 0 0,-1 0 0,0 0 0,0 0 0,0-1 0,1 1-1,-1 0 1,0 0 0,0 0 0,0-1 0,0 1 0,1 0-1,-1 0 1,0-1 0,0 1 0,0 0 0,0 0 0,0-1-1,0 1 1,0 0 0,0 0 0,0-1 0,0 1 0,0 0-1,0-1 1,0 1 0,0 0 0,0 0 0,0-1 0,0 1 0,0-1-1,4-21-161,-4 18 334,5-32-103,-4 19-133,2 0 0,0 0-1,0 1 1,1-1 0,9-20-1,-13 37-18,0-1 0,1 1-1,-1 0 1,0 0 0,0-1-1,0 1 1,0 0 0,0 0-1,0 0 1,0-1-1,1 1 1,-1 0 0,0 0-1,0 0 1,0 0 0,0-1-1,1 1 1,-1 0-1,0 0 1,0 0 0,0 0-1,1 0 1,-1 0 0,0 0-1,0-1 1,0 1 0,1 0-1,-1 0 1,0 0-1,0 0 1,1 0 0,-1 0-1,0 0 1,0 0 0,0 0-1,1 0 1,-1 0-1,0 0 1,0 1 0,1-1-1,-1 0 1,0 0 0,0 0-1,0 0 1,1 0 0,-1 0-1,0 0 1,0 1-1,1-1 1,9 15-26,5 27 26,-14-39 0,1 2 3,0 0-1,0-1 1,0 1 0,0-1-1,0 1 1,1-1-1,0 0 1,0 0 0,0 0-1,1-1 1,-1 1 0,1-1-1,0 1 1,0-1-1,0 0 1,6 3 0,-6-5-4,-1 1 1,1-1 0,-1-1 0,1 1-1,0 0 1,-1-1 0,1 0 0,-1 1-1,1-1 1,0-1 0,-1 1 0,1-1-1,0 1 1,-1-1 0,1 0 0,-1 0-1,1-1 1,-1 1 0,0-1 0,1 1-1,-1-1 1,5-4 0,1-1-5,0 0 1,-1-1-1,0 0 1,0 0-1,0 0 1,-1-1-1,8-14 1,-13 48-505,8 41 1,5-30-627,9 1-338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11442,'0'0'8793,"6"-3"-7239,-4 2-1453,0-1 0,-1 1 0,1-1 0,-1 0 0,1 0 0,-1 1 0,0-1 1,0 0-1,0 0 0,1-3 0,10-17 191,8-11 58,27-66 0,-47 99-346,0-1 0,0 0 0,0 1 0,0-1 0,0 1 0,1-1 0,-1 1-1,0-1 1,0 1 0,1-1 0,-1 1 0,0 0 0,1-1 0,-1 1 0,1-1 0,-1 1 0,1 0 0,-1-1-1,0 1 1,1 0 0,-1-1 0,1 1 0,-1 0 0,1 0 0,-1 0 0,1-1 0,0 1 0,-1 0 0,2 0 0,13 11 62,14 36-15,-19-30-30,-7-13-17,-1-1-1,1 1 1,0-1-1,0 0 1,0 0 0,1 0-1,-1 0 1,1-1-1,-1 1 1,1-1-1,0 0 1,0 0 0,0 0-1,0-1 1,0 1-1,1-1 1,-1 0-1,0 0 1,1-1 0,-1 1-1,0-1 1,8 0-1,-8-1 1,0 0 0,-1 1 0,1-1-1,0-1 1,-1 1 0,1-1 0,0 1 0,-1-1 0,0 0-1,0 0 1,1-1 0,-1 1 0,0 0 0,-1-1 0,1 0-1,0 0 1,-1 0 0,0 0 0,1 0 0,-1 0-1,0-1 1,-1 1 0,1-1 0,-1 1 0,2-7 0,0-7 4,2-2-1,-3 19 6,1 13 13,-1-2-23,0 2 22,0 0-1,1 0 0,1 0 1,8 21-1,-11-32-25,-1 0 0,1-1 0,0 1 0,0 0 0,0-1 0,0 1 0,0-1 0,0 1 0,1-1 0,-1 1 0,0-1-1,1 0 1,-1 0 0,1 1 0,0-1 0,-1 0 0,1-1 0,0 1 0,-1 0 0,1 0 0,0-1 0,0 1 0,0-1 0,-1 1 0,1-1 0,0 0 0,0 0 0,0 0 0,0 0 0,0 0 0,0 0 0,0 0 0,0-1 0,-1 1 0,1-1 0,0 0 0,0 1 0,0-1 0,-1 0 0,1 0 0,3-2 0,-1 0 10,0 0 1,-1 0-1,1 0 1,-1-1-1,1 0 1,-1 1-1,0-1 1,0 0-1,-1-1 1,1 1 0,3-9-1,-4 7 21,1 1 1,0-1-1,0 1 0,1 0 1,0 0-1,5-5 0,-8 9-19,0 0-1,0 1 0,0-1 0,0 1 0,0-1 1,1 1-1,-1-1 0,0 1 0,1 0 0,-1-1 1,0 1-1,0 0 0,1 0 0,-1 0 0,0 0 1,1 0-1,-1 0 0,0 0 0,1 1 0,-1-1 1,0 0-1,1 1 0,-1-1 0,0 1 0,2 1 1,38 23-597,-10-5-991,-8-15-648,-3-3-1730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5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139 358 14035,'0'0'9394,"0"-2"-8298,13-6-296,3-5-424,34-57-143,-50 41-482,-10-7-447,-4 5-936,2 4-456,-15 1-689</inkml:trace>
  <inkml:trace contextRef="#ctx0" brushRef="#br0" timeOffset="1">72 48 15083,'-72'-41'5505,"92"34"-4288,16 7-361,3 0-224,11 7-144,-8 3-288,2 4-256,-2 6-1008,-12-6-528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73 209 12251,'-59'34'4710,"47"-31"-1903,11-10-1484,9-10-234,-7 16-859,15-24 1331,33-39 0,-34 48-947,-2-1-1,0-1 1,-1 0 0,18-36 0,-24 45-186,-1 10-164,3 23-89,0 35-239,-3 35-1508,-7-34-2926,1-40 368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36 14003,'-76'-36'5865,"113"44"-3496,5 2-1193,0-3-968,-6-3-408,-23-2-984,2 3-689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12939,'-4'2'5889,"-2"4"-2728,-5 15-1769,-2 10-464,-2 12-584,2 2-104,0-4-344,5 3-320,6-17-936,2-7-593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 11907,'3'0'5497,"7"-2"-2321,-7 12-1511,3 11-305,-7 10-728,-1 6-272,-12 2-560,-1-9-448,7-3-1168,-15-4-801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13235,'96'1'7279,"-2"2"-4385,229-3-5167,-302-2 2046,-2 1-114,39 1-1,-54 0 345,0 0-1,0 1 0,0 0 0,-1-1 1,1 1-1,0 1 0,0-1 1,-1 0-1,1 1 0,0 0 0,-1 0 1,0 0-1,1 0 0,-1 1 0,4 4 1,-5-6 38,-1 0 1,0 0-1,0 1 0,-1-1 1,1 0-1,0 1 1,0-1-1,-1 1 1,1-1-1,0 1 0,-1-1 1,0 1-1,1-1 1,-1 1-1,0 0 1,0-1-1,0 1 1,0-1-1,0 1 0,0 0 1,-1 2-1,0-1 41,0-1-1,0 1 0,-1-1 1,1 0-1,-1 0 1,1 1-1,-1-1 0,0 0 1,0 0-1,0-1 1,0 1-1,-2 2 0,-4 1 213,0-1 0,0 1 0,0-1-1,0 0 1,-1-1 0,-15 4 0,18-5-104,0-1 1,0 0-1,0-1 0,0 1 1,0-1-1,-1 0 0,1-1 1,0 1-1,0-1 0,-11-4 1,13 4-129,1 0 1,0-1 0,0 0 0,0 0-1,0 0 1,0 0 0,0 0 0,1 0-1,-1-1 1,1 0 0,-1 1 0,1-1-1,0 0 1,0 0 0,0 0 0,1 0-1,-1 0 1,1-1 0,0 1 0,-2-5-1,1 0-31,1 0 0,0-1 0,0 1 0,0 0 0,1-1 0,1 1 0,-1-1 0,1 1 0,1-1 0,0 1-1,2-8 1,-3 13-45,0 0 1,0 0-1,0 0 0,0 0 0,0 0 0,1 1 0,-1-1 0,1 1 0,0-1 0,0 1 0,0-1 0,0 1 1,0 0-1,0 0 0,0 0 0,1 0 0,-1 0 0,1 1 0,0-1 0,-1 1 0,1 0 0,0-1 0,0 1 0,0 0 1,0 1-1,0-1 0,0 1 0,0-1 0,0 1 0,0 0 0,0 0 0,6 1 0,-4 0-185,0 1 0,0-1 1,-1 1-1,1 1 0,0-1 0,-1 1 0,0 0 0,1 0 0,-1 0 0,0 0 0,-1 1 0,1-1 1,-1 1-1,1 0 0,-1 0 0,0 1 0,-1-1 0,1 1 0,-1-1 0,3 8 0,8 26-4367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25 225 11586,'0'0'3633,"6"2"-2336,11 4-996,-8-2-227,1 0-1,0 0 1,0-1-1,1-1 0,-1 0 1,0 0-1,1-1 1,0 0-1,-1-1 1,15-2-1,-23 2-60,-1 0-1,1 0 1,0 0-1,-1 0 1,1 0-1,0-1 1,-1 1-1,1-1 0,-1 1 1,1-1-1,-1 0 1,1 0-1,-1 0 1,0 1-1,1-1 1,0-2-1,-1 3 3,-1-1 0,0 1 1,0-1-1,0 0 0,1 1 0,-1-1 0,0 1 0,0-1 0,0 0 0,0 1 0,0-1 0,0 0 0,0 1 0,0-1 0,-1 1 0,1-1 0,0 0 0,0 1 0,0-1 0,-1 1 0,1-1 1,0 1-1,0-1 0,-1 1 0,1-1 0,-1 1 0,0-1 0,-4-5 162,0 1-1,-1-1 1,0 2 0,-12-9 0,-33-18 757,37 24-702,1-1 1,0 0 0,1 0-1,0-2 1,-14-13 0,25 22-220,-1 0 0,1 0 1,-1-1-1,1 1 0,0-1 1,0 1-1,0-1 0,0 1 1,0-1-1,0 0 0,0 0 1,0 1-1,1-1 0,-1 0 1,1 0-1,-1 0 0,1 1 1,0-1-1,0 0 0,0 0 1,0 0-1,0 0 0,0 0 1,0 0-1,1 0 0,-1 1 1,1-1-1,-1 0 0,1 0 1,0 0-1,-1 1 0,1-1 1,0 0-1,0 1 0,0-1 1,1 1-1,-1-1 0,0 1 1,0 0-1,1-1 0,-1 1 1,1 0-1,-1 0 0,1 0 1,3-2-1,4-1-250,1 0 0,0 1 0,0-1 0,0 2 0,0 0 0,0 0 0,0 0 0,1 1 0,-1 1 0,19 1 0,15 5-2414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71 13435,'21'-65'4372,"-18"59"-3150,-2 9-159,-9 37 166,2-12-948,-2 0 1,0-1-1,-2 0 1,-1 0 0,-2-1-1,0-1 1,-1 0 0,-2-1-1,0 0 1,-21 22 0,26-35-188,23-21-38,15-13-17,-20 19-38,-1 1 0,1 0 0,0 0-1,0 0 1,0 1 0,1 0 0,-1 1 0,0 0 0,1 0 0,11 0 0,5 2 31,47 8 1,-50-6-365,0 0 1,-1-1-1,27-1 0,-46-1 315,1 0 0,-1 0 1,1 0-1,-1 0 1,1-1-1,0 1 1,-1 0-1,1-1 0,-1 1 1,1-1-1,-1 1 1,2-2-1,14-24 467,-12 16-399,16-34 412,-1 0 0,22-76-1,-41 112-343,0 3 35,1 0 1,-1 0 0,1 1 0,0-1-1,3-7 1,-4 12-132,-1 0 0,1 0 0,0 0 1,-1 0-1,1 0 0,-1 0 0,1 0 0,-1 0 0,1 0 0,-1 0 0,1 0 0,-1 0 0,1 0 0,-1 0 0,1 1 0,-1-1 0,1 0 1,-1 0-1,0 1 0,1-1 0,-1 0 0,1 1 0,-1-1 0,0 0 0,1 1 0,-1-1 0,0 1 0,1-1 0,-1 0 0,0 1 1,0-1-1,1 1 0,-1-1 0,0 1 0,0-1 0,0 1 0,0-1 0,1 1 0,0 2 76,2 1-51,32 51-39,79 92-1,-62-91-3050,-35-41 541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12627,'0'-2'5689,"5"2"-2272,13-2-1753,13-2-904,10-1-160,12-7-456,4 6-360,-2-2-1056,-1 3-672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92 215 11386,'-76'29'4035,"75"-29"-3974,1 0 1,-1 0-1,1 0 0,0 1 1,-1-1-1,1 0 1,-1 0-1,1 0 1,-1 0-1,1 0 1,-1 0-1,1 0 1,0 0-1,-1 0 0,1 0 1,-1 0-1,1 0 1,-1-1-1,1 1 1,0 0-1,-1 0 1,1 0-1,-1-1 1,1 1-1,0 0 0,-1 0 1,1-1-1,-1 1 1,1 0-1,0-1 1,0 1-1,-1 0 1,1-1-1,0 1 0,0 0 1,-1-1-1,1 1 1,0-1-1,0 1 1,0 0-1,-1-1 1,1 0-1,1-21 1242,0 14-747,0-34 783,-2 25-1095,1 1 0,1 0 0,0-1 0,5-22 0,-6 39-238,1-1-1,-1 1 1,0-1 0,0 0-1,0 1 1,1-1 0,-1 1 0,0-1-1,0 1 1,1 0 0,-1-1-1,0 1 1,1-1 0,-1 1 0,1 0-1,-1-1 1,0 1 0,1 0-1,-1-1 1,1 1 0,-1 0 0,1-1-1,-1 1 1,1 0 0,-1 0-1,1 0 1,0 0 0,-1 0 0,1-1-1,-1 1 1,1 0 0,-1 0 0,1 0-1,-1 1 1,1-1 0,0 0-1,-1 0 1,1 0 0,-1 0 0,1 0-1,-1 1 1,1-1 0,-1 0-1,1 0 1,-1 1 0,1-1 0,-1 0-1,0 1 1,1-1 0,-1 0-1,1 1 1,-1-1 0,0 1 0,1 0-1,26 28 72,-24-25-63,19 23 60,-6-5-15,36 36 0,-45-52-52,-1-1 0,0 0 0,1 0-1,0 0 1,0-1 0,1 0 0,-1 0 0,1-1-1,0 0 1,12 3 0,-19-6 16,0 1 0,0-1-1,0 1 1,1-1 0,-1 0 0,0 1 0,0-1-1,0 0 1,0 0 0,0 0 0,1 0 0,-1 0-1,0 0 1,0 0 0,0-1 0,0 1 0,0 0-1,1-1 1,-1 1 0,0-1 0,0 1 0,0-1-1,0 1 1,0-1 0,0 0 0,0 1 0,-1-1-1,1 0 1,0 0 0,0 0 0,0 1 0,-1-1-1,1 0 1,0 0 0,-1 0 0,1 0 0,-1-1-1,1 1 1,-1 0 0,0 0 0,0 0 0,1 0 0,-1 0-1,0 0 1,0-1 0,0 1 0,0 0 0,0 0-1,0 0 1,0 0 0,-1-2 0,-1-8 301,0 0 0,-1 0 0,0 0 0,-7-13 0,7 15-196,-10-20 256,8 21-313,1 0-1,1-1 0,-1 0 0,1 0 0,1 0 1,0 0-1,0 0 0,-1-17 0,3 25-92,0 0 1,1 1-1,-1-1 0,0 1 0,0-1 1,1 0-1,-1 1 0,0-1 0,1 1 1,-1-1-1,1 1 0,-1-1 0,1 1 1,-1-1-1,1 1 0,-1 0 0,1-1 0,-1 1 1,1 0-1,0-1 0,-1 1 0,1 0 1,-1 0-1,1 0 0,0-1 0,-1 1 1,1 0-1,0 0 0,-1 0 0,1 0 1,0 0-1,-1 0 0,2 1 0,25 3-1123,-23-3 848,32 7-1804,4 6-859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 12747,'-1'-1'5193,"-16"-1"-3193,-64 27-839,55 5-89,15 5-144,6-3-112,20-6-392,1-3-112,11-5-264,1-7-24,-2-11-144,2-1-144,-6-8-328,-2-4-200,-5 0-664,-9 2-393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55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11226,'85'21'4327,"-84"-21"-4237,0 0-1,0 0 1,-1 0 0,1 1 0,0-1 0,0 0 0,0 0 0,-1 0-1,1 1 1,0-1 0,0 0 0,-1 1 0,1-1 0,0 1 0,-1-1 0,1 1-1,0-1 1,-1 1 0,1-1 0,-1 1 0,1-1 0,-1 1 0,1 0 0,-1-1-1,1 1 1,-1 0 0,0 0 0,1-1 0,-1 1 0,0 0 0,0 0 0,0-1-1,1 1 1,-1 0 0,0 0 0,0 0 0,0 0 0,0-1 0,0 1-1,-1 0 1,1 0 0,0 0 0,0-1 0,0 1 0,-1 1 0,0 4 485,2 3-312,0-1 0,1 1 1,0 0-1,0 0 1,1-1-1,0 1 0,1-1 1,0 0-1,0 0 0,8 11 1,-8-15-251,-1 1 1,1-1-1,0 0 1,0 0-1,1-1 1,-1 1-1,1-1 0,0 0 1,0 0-1,0 0 1,0-1-1,0 1 1,1-1-1,-1-1 1,0 1-1,1-1 1,8 1-1,9 1-180,29 2-702,-49-5 654,0 0 0,1 0 0,-1-1-1,0 1 1,0-1 0,0 0 0,1 0-1,-1 0 1,0 0 0,0 0-1,0-1 1,3-2 0,3-10-2100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43 14315,'7'-43'5577,"-10"69"-3736,-2 5-569,-3 7-432,4-1-344,1-9-664,5-5-352,8-15-968,1-3-609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214 123 12467,'26'-8'2261,"36"-5"1,-61 13-2189,0 0 0,0-1 0,0 1 0,0 0 0,0 0 0,0 0 0,0 0-1,0 0 1,0 1 0,0-1 0,0 0 0,-1 0 0,1 1 0,0-1 0,0 0 0,0 1-1,0-1 1,0 1 0,-1-1 0,1 1 0,0-1 0,-1 1 0,1 0 0,0-1 0,-1 1-1,1 0 1,0 0 0,-1-1 0,1 1 0,-1 0 0,0 0 0,1 0 0,-1 0 0,0-1-1,1 1 1,-1 0 0,0 0 0,0 0 0,0 0 0,0 0 0,0 0 0,0 0 0,0 0-1,0 0 1,0 0 0,0 0 0,0-1 0,-1 3 0,0 2 172,-1 0 1,1 0 0,-1 0-1,0 0 1,0 0-1,-3 5 1,-1-3 10,1 0-1,-1 0 1,0-1 0,0 0 0,-1 0 0,0-1 0,0 1 0,0-2 0,-1 1-1,0-1 1,0 0 0,0 0 0,0-1 0,0 0 0,-1-1 0,1 0 0,-1 0-1,-12 0 1,14-1-175,1-1 0,0 0 0,0 0 0,0 0 0,0-1 0,0 0 0,0 0 0,0 0 0,0-1 0,1 0 0,-1 0 0,0 0 0,1-1 0,0 0 0,-1 0 0,1 0-1,0-1 1,1 0 0,-1 0 0,1 0 0,-1 0 0,1-1 0,0 0 0,1 0 0,-1 0 0,1 0 0,-4-8 0,5 6-66,-1-1 0,1 1 0,0-1 0,1 0 0,-1 1 1,2-1-1,-1 0 0,1 0 0,0 0 0,1 0 0,0 1 0,0-1 0,0 0 0,1 1 1,4-11-1,-5 15-18,0 1 1,1-1-1,-1 1 1,1-1-1,-1 1 1,1-1-1,0 1 0,0 0 1,0 0-1,0 0 1,0 0-1,0 0 1,1 1-1,-1-1 1,1 1-1,-1-1 1,6-1-1,-4 2-5,0 1 0,-1-1 0,1 1 0,0 0-1,0 0 1,0 0 0,0 1 0,0-1 0,0 1-1,-1 0 1,1 0 0,0 0 0,-1 1 0,1-1 0,-1 1-1,7 4 1,2 3-284,-1 0-1,0 1 1,0 0-1,-1 1 1,-1 0 0,0 0-1,0 1 1,-1 0-1,9 21 1,6 12-1989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19 273 11010,'4'0'3525,"21"6"-2466,-15-4-946,-1 0-1,1 0 1,-1-1-1,1 0 0,0-1 1,-1 0-1,1-1 1,10-1-1,-19 2-82,1 0-1,-1 0 0,1 0 1,-1-1-1,1 1 0,-1 0 1,0-1-1,1 1 0,-1-1 1,1 1-1,-1-1 0,0 0 1,0 0-1,1 1 0,-1-1 1,0 0-1,0 0 0,0 0 1,1-2-1,-2 3 16,0-1 0,1 0 0,-1 0 0,0 0 0,0 0 0,0 0-1,0 1 1,0-1 0,0 0 0,-1 0 0,1 0 0,0 0 0,0 1 0,-1-1 0,1 0 0,0 0-1,-1 0 1,1 1 0,-1-1 0,1 0 0,-1 1 0,1-1 0,-2 0 0,-5-7 379,0 1 0,-1 0 0,0 1 0,-10-6 0,11 7-212,2 1 5,-10-6 294,0-1 0,1-1 1,-23-24-1,35 34-473,-1-1 0,1 0-1,0 1 1,0-1 0,0 0 0,0 0 0,1 0 0,-1 0 0,1 0-1,0-1 1,0 1 0,0 0 0,0-1 0,1 1 0,-1 0 0,1-1 0,0 1-1,0-1 1,0 1 0,0-1 0,1 1 0,-1 0 0,1-1 0,0 1 0,0 0-1,0-1 1,2-2 0,-1 3-63,0 0 0,0 0 0,1 0 1,-1 1-1,1-1 0,0 1 0,0-1 0,0 1 0,0 0 0,0 0 0,0 0 0,0 1 0,1-1 1,-1 1-1,1-1 0,-1 1 0,1 1 0,-1-1 0,6 0 0,-2 0-241,1 0-1,0 1 1,0 0 0,0 0-1,-1 1 1,1 0 0,0 1-1,8 2 1,24 11-1680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10922,'9'0'1164,"-1"1"-1,1 0 0,-1 0 0,16 4 0,-18-3-842,0 1 0,0-1 0,0 1 0,0 0 1,-1 0-1,8 6 0,-9-6-232,0 1 1,0 0 0,0 0-1,0 1 1,-1-1-1,1 1 1,-1 0 0,0 0-1,-1 0 1,1 0 0,-1 0-1,0 0 1,0 1 0,-1-1-1,1 1 1,-1-1-1,0 10 1,-1-1 26,0 1 0,-2-1-1,0 0 1,0 0 0,-1 0 0,-1 0-1,0 0 1,-1-1 0,-1 1 0,0-1-1,0-1 1,-1 1 0,-12 14 0,3-5 223,0-1 1,-2-1 0,0-1-1,-1 0 1,-1-2 0,-27 19-1,44-34-201,-1 1-1,1-1 1,-1-1-1,0 1 1,0 0-1,0-1 1,0 0-1,-7 1 0,11-2-112,-1 0-1,1 0 1,-1 1 0,1-1-1,0 0 1,-1 0-1,1-1 1,-1 1-1,1 0 1,-1 0-1,1 0 1,0 0-1,-1 0 1,1 0-1,-1 0 1,1-1-1,0 1 1,-1 0-1,1 0 1,0-1-1,-1 1 1,1 0-1,0 0 1,-1-1-1,1 1 1,0 0-1,-1-1 1,1 0-1,0 0 1,0 0 1,0 0-1,0 0 0,0-1 1,0 1-1,0 0 0,1 0 0,-1 0 1,0 0-1,1 0 0,-1 0 1,1 0-1,-1 0 0,1 0 1,0 0-1,0-1 0,1-1-14,-1 1 0,1-1 0,-1 1 0,1 0 0,0-1 0,0 1 0,0 0 0,0 0 0,1 1 0,-1-1 0,0 0 0,1 1 0,-1-1 0,1 1 0,0 0 0,-1 0 0,1 0 1,0 0-1,0 0 0,0 1 0,-1-1 0,1 1 0,0 0 0,0 0 0,0 0 0,0 0 0,0 0 0,0 1 0,-1-1 0,1 1 0,0 0 0,0 0 0,3 1 0,3 3-32,1 0 0,0 1-1,-1 0 1,0 0 0,-1 1 0,1 0 0,11 14-1,-12-13-164,0 0-1,1 0 1,0 0-1,0-1 0,1 0 1,0-1-1,17 8 0,-20-12-127,0 1 1,0-1-1,1 0 0,-1-1 0,1 0 0,-1 0 0,1 0 1,0-1-1,-1 0 0,1-1 0,0 0 0,12-3 0,20-7-1945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 12859,'-1'-1'4497,"-2"4"-3881,-9 39-200,-2 43 120,20-53 104,5-16 48,6-4-16,4-6-159,0-2-137,-3-4-152,1 0-96,-4-2-96,-2-1-8,2-2-480,-2-7-377,-2-1-783,-1-3-320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10410,'3'-5'4577,"5"-2"-1464,5-1-2457,5 3-112,5 5-24,-2 0-104,5 8-280,-2-1-176,1-1-752,-4 3-688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11899,'1'-3'4761,"12"3"-2601,4-3-1176,14 3-408,1 2 64,2-2-239,4 1-121,-1-6-872,-4 7-745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14851,'41'92'4915,"-41"-92"-4820,0 1 1,1 0-1,-1 0 1,0-1-1,1 1 1,-1 0-1,0 0 1,1-1-1,-1 1 1,1 0-1,-1-1 1,1 1-1,-1-1 1,1 1-1,-1 0 1,1-1-1,0 1 1,-1-1-1,1 0 1,0 1-1,0-1 1,-1 1-1,1-1 1,0 0-1,0 0 1,1 1 0,7-11 399,-7 7-83,23-28 396,-2-1 0,-1-1 1,-2-1-1,-1-1 0,-2-1 1,15-44-1,-25 61-611,0 3 112,1 41-228,45 216-4517,-42-199 2004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15251,'11'-2'5585,"23"2"-4272,10 2-625,26 6-344,1 3-56,-2 9-1032,-14-4-696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5 257 12291,'-3'-4'9066,"1"-4"-6209,13-16-3711,5-5 896,-3 7-15,-1 0-1,16-42 0,-21 42-22,-4 13-3,0 0 0,0 0 1,0 0-1,7-10 1,-10 19-2,0 0 1,0-1 0,0 1 0,0 0 0,0 0-1,0-1 1,0 1 0,0 0 0,0-1-1,1 1 1,-1 0 0,0 0 0,0-1 0,0 1-1,0 0 1,1 0 0,-1 0 0,0-1-1,0 1 1,0 0 0,1 0 0,-1 0 0,0 0-1,0-1 1,1 1 0,-1 0 0,0 0-1,0 0 1,1 0 0,-1 0 0,0 0 0,1 0-1,-1 0 1,0 0 0,0 0 0,1 0 0,-1 0-1,0 0 1,1 0 0,-1 0 0,0 0-1,0 0 1,1 0 0,-1 0 0,0 0 0,1 0-1,-1 1 1,0-1 0,0 0 0,0 0-1,1 0 1,-1 0 0,0 1 0,0-1 0,1 0-1,-1 0 1,0 1 0,0-1 0,0 0-1,0 0 1,1 1 0,7 27-3,-4-11-31,6 23-11,-1-2-6,20 51 0,-29-88 49,0-1 1,1 1-1,-1 0 0,1 0 1,-1 0-1,0 0 1,1-1-1,0 1 0,-1 0 1,1 0-1,-1-1 1,1 1-1,0 0 0,-1-1 1,1 1-1,0-1 0,0 1 1,0-1-1,-1 1 1,1-1-1,0 1 0,0-1 1,0 0-1,0 0 0,0 1 1,1-1-1,0 0-1,-1-1 0,1 1 0,-1-1 0,1 1 0,-1-1 0,1 1 0,-1-1 0,0 0 0,1 0 0,-1 0 0,0 0 0,0 0 0,1 0 1,0-1-1,4-6-9,0 0 0,0 0 0,7-13 1,-12 20 10,43-97 38,-44 97-37,0 1-1,0 0 0,0-1 0,0 1 0,0 0 1,0-1-1,1 1 0,-1 0 0,0-1 0,0 1 1,0 0-1,1-1 0,-1 1 0,0 0 0,0 0 1,1-1-1,-1 1 0,0 0 0,1 0 0,-1 0 1,0-1-1,1 1 0,-1 0 0,0 0 0,1 0 1,-1 0-1,0 0 0,1 0 0,-1 0 0,0 0 1,1-1-1,-1 1 0,1 0 0,-1 1 0,1-1 1,11 12-48,8 32-174,-14-31 99,-1-1-145,2 0 0,14 19 1,-19-27 134,0-1 0,1 0 0,0 0 0,-1 0 0,1-1-1,0 1 1,1 0 0,-1-1 0,0 0 0,1 0 0,-1 0 0,1 0 0,0-1 0,4 2 0,-6-3 52,-1 0 0,0 1 1,0-1-1,1 0 0,-1 0 1,0-1-1,0 1 0,1 0 0,-1 0 1,0-1-1,0 1 0,0 0 0,1-1 1,-1 1-1,0-1 0,0 0 0,0 1 1,1-2-1,8-6-908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5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13515,'8'1'5313,"14"-1"-3657,6 7-519,6-1-417,4-6-288,-3 3-256,1 1-224,-7 4-1000,-11 2-609</inkml:trace>
  <inkml:trace contextRef="#ctx0" brushRef="#br0" timeOffset="1">1 246 14931,'24'-2'5993,"20"2"-4088,15-5-1121,7 4-320,-7-4-704,-4 2-408,-14-2-1424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18 278 12843,'-1'0'166,"0"0"0,0 0 0,0 0 1,0 0-1,1 0 0,-1 0 0,0 1 1,0-1-1,0 0 0,1 1 0,-1-1 0,0 0 1,0 1-1,1-1 0,-1 1 0,0-1 0,1 1 1,-1-1-1,1 1 0,-1 0 0,1-1 1,-2 2-1,3-1-94,-1-1 0,0 1 1,0-1-1,1 1 0,-1 0 0,0-1 1,1 1-1,-1-1 0,0 1 0,1-1 1,-1 1-1,1-1 0,-1 1 1,1-1-1,-1 0 0,1 1 0,-1-1 1,1 0-1,0 1 0,-1-1 0,2 1 1,6 2 153,-1 0 0,1 0 0,0-1 1,14 2-1,-13-2-75,0-1-1,0 0 1,0-1 0,1 0 0,-1 0 0,0-1 0,0 0-1,1-1 1,15-4 0,-24 5-138,0 1 0,0-1 0,1 1-1,-1-1 1,0 1 0,0-1 0,0 0 0,0 0-1,0 1 1,-1-1 0,1 0 0,0 0 0,0 0 0,0 0-1,-1 0 1,1 0 0,-1 0 0,1 0 0,0 0-1,-1-1 1,0 1 0,1 0 0,-1 0 0,0-2 0,0 1 11,0-1 0,0 0 0,0 1 0,-1-1 1,1 1-1,-1-1 0,0 1 0,0-1 1,0 1-1,-2-5 0,-4-5 123,-1 0-1,-1 1 0,-12-14 1,17 20-56,-30-31 440,17 19 82,0-2-1,-26-37 1,42 55-594,0 0 0,0 0 1,0 0-1,1 0 0,-1 0 0,0 0 0,1-1 1,-1 1-1,1 0 0,-1 0 0,1 0 0,0-1 1,-1 1-1,1 0 0,0 0 0,0-1 0,0 1 1,0 0-1,0 0 0,0-1 0,0 1 1,0 0-1,1 0 0,-1-1 0,0 1 0,1 0 1,-1 0-1,1 0 0,-1-1 0,1 1 0,0 0 1,-1 0-1,1 0 0,0 0 0,0 0 0,0 0 1,0 1-1,0-1 0,0 0 0,0 0 1,0 1-1,0-1 0,0 0 0,0 1 0,0-1 1,1 1-1,-1-1 0,2 1 0,6-2-84,0 0 0,0 0-1,1 1 1,-1 0 0,11 1-1,-5 1-659,-1 0 0,1 0 0,20 6 0,-2 2-1792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12267,'-20'66'8258,"15"-45"-7833,0 0 0,2 0 0,1 0 0,0 1-1,2 34 1,1-52-406,-1 0-1,1 0 0,0 0 1,0 0-1,0 0 0,1 0 1,-1 0-1,1 0 0,0-1 1,0 1-1,0-1 0,1 1 1,-1-1-1,1 0 0,0 0 1,0 0-1,0 0 0,0-1 1,0 1-1,1-1 0,-1 0 1,1 1-1,-1-2 0,1 1 1,0 0-1,0-1 0,0 0 0,5 1 1,-3 0-126,0-2 1,0 1-1,0-1 0,1 0 1,-1 0-1,0 0 0,0-1 1,0 0-1,0 0 0,0-1 1,0 0-1,-1 0 0,1 0 1,0 0-1,-1-1 0,0 0 1,0 0-1,10-8 0,-1-2-1492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12523,'13'-5'4961,"8"0"-2913,8 2-1288,-3 1-64,5 6-215,-3 0-185,-5 3-792,3-1-505,-17 3-2119</inkml:trace>
  <inkml:trace contextRef="#ctx0" brushRef="#br0" timeOffset="1">120 86 13747,'-99'78'5081,"109"-69"-3537,11 4-1424,7-2-48,12-1-152,12-2-384,13-8-704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63 11618,'-12'-54'4212,"12"53"-4082,0 1 0,0-1 0,0 1 0,-1-1 0,1 1 0,0 0 0,0-1 0,0 1 0,-1-1 0,1 1 0,0 0-1,-1-1 1,1 1 0,0 0 0,-1-1 0,1 1 0,0 0 0,-1 0 0,1-1 0,-1 1 0,1 0 0,-1 0 0,1 0 0,0 0 0,-1-1 0,1 1 0,-1 0 0,1 0 0,-1 0 0,1 0 0,-1 0 0,1 0 0,-1 0-1,1 0 1,-1 0 0,1 1 0,0-1 0,-1 0 0,1 0 0,-1 0 0,1 0 0,-1 1 0,1-1 0,0 0 0,-1 0 0,1 1 0,-1-1 0,1 0 0,-1 1 0,-24 18 267,20-16 182,-18 15-387,1 0 1,0 2 0,1 0 0,-29 39 0,48-56-184,0-1 1,0 0-1,1 0 1,-1 1-1,1-1 1,0 1-1,0 0 0,0-1 1,0 1-1,0 0 1,0-1-1,1 1 1,-1 0-1,1 0 1,0 0-1,0 0 0,0-1 1,0 1-1,1 0 1,-1 0-1,1 0 1,-1-1-1,1 1 0,0 0 1,0-1-1,0 1 1,1-1-1,-1 1 1,1-1-1,-1 1 1,1-1-1,0 0 0,0 0 1,0 0-1,0 0 1,0 0-1,0 0 1,0-1-1,1 1 1,2 1-1,4 2-45,0 0 0,1 0 1,-1-1-1,1-1 0,0 1 0,1-2 1,-1 1-1,0-1 0,16 0 0,-14-2-208,-1 0-1,1-1 1,-1 0 0,1-1-1,-1-1 1,0 0 0,0 0-1,0-1 1,0-1-1,-1 1 1,1-2 0,-1 1-1,-1-2 1,16-11-1,-4-1-29,-1 0-1,0-2 0,-1 0 0,28-43 0,-32 35 859,-14 29-385,-1-1-1,1 1 0,-1-1 0,1 0 0,-1 1 0,0-1 0,1 1 0,-1-1 0,0 0 0,0 1 1,1-1-1,-1 0 0,0 0 0,0 1 0,0-1 0,0 0 0,0 1 0,0-1 0,0 0 0,0 0 0,0 1 1,0-1-1,-1 0 0,1 1 0,0-1 0,0 0 0,-1 0 0,-1 7 441,-2 9-491,-1 4-152,0 1 0,2-1 0,0 0 0,1 1 0,1 0 0,1-1 0,3 31 0,-2-44-186,1 0 1,-1 0 0,1 0-1,0-1 1,1 1-1,0-1 1,5 9-1,-7-11-62,1-1 0,0 0 0,0 0 0,0 0 0,0 0 0,0 0 0,0 0 0,1 0-1,-1-1 1,1 1 0,-1-1 0,1 1 0,-1-1 0,1 0 0,0 0 0,0-1 0,5 2 0,13-2-2394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 14739,'-5'0'5953,"-3"13"-3832,5 9-593,-6 24-808,-4 4-256,7 1-584,-4-6-296,2-9-880,8-4-600</inkml:trace>
  <inkml:trace contextRef="#ctx0" brushRef="#br0" timeOffset="1">0 183 15011,'2'0'6009,"13"3"-3800,9 2-1409,25 4-696,1 3-192,10-1-872,-6 1-704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31 160 17356,'-6'-12'6769,"-4"-10"-4648,2-8-489,3 0-600,3 0-336,6 11-928,-1 6-720,-3 10-1688,6 7-897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26 244 13179,'0'24'3279,"0"-23"-3231,0-1-1,0 0 1,0 0 0,0 0-1,0 0 1,0 0-1,0 1 1,0-1 0,0 0-1,0 0 1,0 0 0,0 0-1,0 0 1,0 0-1,0 0 1,1 1 0,-1-1-1,0 0 1,0 0-1,0 0 1,0 0 0,0 0-1,0 0 1,0 0-1,0 0 1,0 0 0,1 1-1,-1-1 1,0 0-1,0 0 1,0 0 0,0 0-1,0 0 1,0 0-1,0 0 1,1 0 0,-1 0-1,0 0 1,0 0-1,0 0 1,0 0 0,0 0-1,0 0 1,1 0 0,-1 0-1,0 0 1,0 0-1,0 0 1,0 0 0,0 0-1,0 0 1,1 0-1,-1-1 1,0 1 0,0 0-1,0 0 1,0 0-1,0 0 1,0 0 0,0 0-1,0 0 1,21-34 3303,-14 21-3347,13-30 1655,24-70-1,-28 67-752,-16 44-844,1 1-1,-1-1 1,1 1 0,0-1-1,0 1 1,-1-1-1,1 1 1,0 0-1,0-1 1,0 1-1,0 0 1,0 0-1,2-2 1,-2 3-46,-1 0-1,1 0 1,-1 0 0,1-1 0,-1 1-1,1 0 1,-1 0 0,1 0 0,-1 0 0,1 0-1,-1 0 1,1 0 0,-1 0 0,0 0 0,1 1-1,-1-1 1,1 0 0,-1 0 0,1 0-1,-1 0 1,1 1 0,-1-1 0,0 0 0,1 1-1,-1-1 1,1 0 0,0 1 0,2 3 13,0 1 1,1-1-1,-1 1 1,-1 0-1,5 8 1,-4-7-33,11 26-293,13 46 0,9 20-2383,-16-54 313</inkml:trace>
  <inkml:trace contextRef="#ctx0" brushRef="#br0" timeOffset="1">0 212 14115,'7'5'5729,"-3"-4"-2888,18 6-2481,7 1-192,18 0 16,11 7-64,9-4-832,6-1-440,-3-5-993,-5 0-1904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14075,'0'1'8272,"1"7"-5675,4 23-1958,2 0 1,11 30-1,-14-50-589,0 0-1,0-1 0,1 1 1,1-1-1,0-1 0,0 1 0,1-1 1,0 0-1,11 10 0,-18-18-41,0-1-1,1 1 1,-1-1-1,0 1 1,1-1-1,-1 0 1,0 1-1,1-1 1,-1 1-1,1-1 1,-1 0 0,1 1-1,-1-1 1,1 0-1,-1 0 1,1 1-1,-1-1 1,1 0-1,-1 0 1,1 0-1,-1 0 1,1 0-1,-1 0 1,1 1-1,0-1 1,-1-1-1,1 1 1,-1 0 0,1 0-1,-1 0 1,1 0-1,-1 0 1,1 0-1,-1-1 1,1 1-1,-1 0 1,1 0-1,-1-1 1,1 1-1,-1 0 1,1-1-1,-1 1 1,1 0-1,-1-1 1,0 1 0,1-1-1,-1 1 1,0-1-1,1 1 1,-1-1-1,0 1 1,0-1-1,0 1 1,1-1-1,-1 0 1,5-35 259,-5 31-254,0-57 155,-1 43-387,1 0 0,0 0 1,1 1-1,2-1 0,0 0 0,6-22 1,1 24-1964,-1 10-581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1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41 16203,'20'-40'6234,"-20"74"-4314,-3 7-648,-4 17-431,1 4-121,1-12-496,2-3-408,3-24-1048,3-5-841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4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191 176 10146,'8'15'6069,"-7"-14"-5950,0 0 1,0 0-1,0 0 0,-1 1 1,1-1-1,0 0 0,0 0 0,-1 1 1,1-1-1,-1 1 0,1 2 0,-1 2 99,0 0-1,0 0 0,-1 0 1,0 0-1,0 0 0,-1-1 1,0 1-1,0 0 0,0-1 1,0 1-1,-1-1 0,0 0 1,0 0-1,-1 0 0,1 0 1,-1 0-1,0-1 0,0 1 1,-6 3-1,7-5-121,1-1 0,-1 0-1,0 0 1,1 0 0,-1 0 0,0-1 0,0 1-1,0-1 1,0 0 0,0 1 0,0-2 0,-1 1-1,1 0 1,0 0 0,-1-1 0,1 0 0,0 0-1,-1 0 1,1 0 0,0 0 0,0-1-1,-1 1 1,1-1 0,0 0 0,0 0 0,0 0-1,-1 0 1,1-1 0,1 1 0,-1-1 0,0 0-1,0 0 1,1 0 0,-1 0 0,1 0 0,-4-5-1,1 1-12,0-1-1,1 0 1,-1 0-1,2 0 1,-1 0-1,1-1 1,0 1-1,0-1 0,1 0 1,0 0-1,1 0 1,0 0-1,0 0 1,0 0-1,2-16 0,0 10-60,1 1-1,0-1 1,1 0-1,0 1 1,1 0-1,1 0 1,0 0-1,11-20 1,-14 29-40,0 1 1,0 0-1,1 0 1,-1 0-1,1 0 1,0 0-1,-1 0 1,1 1-1,0-1 1,6-2-1,-8 4-29,1 0-1,-1 1 1,0-1-1,1 1 1,-1 0-1,1-1 1,-1 1-1,1 0 1,-1 0-1,1 0 0,-1 0 1,0 0-1,1 0 1,-1 1-1,1-1 1,-1 0-1,1 1 1,-1-1-1,0 1 1,1-1-1,-1 1 0,0 0 1,0 0-1,1-1 1,-1 1-1,0 0 1,0 0-1,0 0 1,0 0-1,0 0 1,1 2-1,0 0-205,0 0-1,0 0 0,0 0 1,-1 1-1,0-1 1,1 0-1,0 8 1,8 35-1842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59.6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241 248 11755,'-5'-4'8679,"4"-14"-9020,1 8 1208,0-5-683,-1-15 304,4-39 0,-2 62-444,0 0 0,0 0 1,0-1-1,1 1 1,0 0-1,1 0 1,-1 1-1,1-1 1,1 1-1,-1-1 0,9-10 1,-11 16-45,-1 0 0,1 1 0,-1-1 0,1 0 1,0 1-1,-1-1 0,1 1 0,0-1 0,-1 1 0,1-1 1,0 1-1,0 0 0,0-1 0,-1 1 0,1 0 0,0 0 0,0-1 1,1 1-1,-1 0-1,-1 0 1,0 0 0,1 1-1,-1-1 1,1 0-1,-1 0 1,1 1 0,-1-1-1,0 0 1,1 0-1,-1 1 1,0-1 0,1 0-1,-1 1 1,0-1-1,1 1 1,-1-1 0,0 0-1,0 1 1,1-1-1,-1 1 1,0-1 0,0 1-1,0-1 1,1 3-6,-1-1 1,1 1-1,-1-1 1,0 1-1,0-1 1,0 0-1,0 1 1,0-1-1,0 1 1,-1-1-1,1 0 1,-2 5-1,-4 5-52,0 1 1,-1 0-1,-1-1 0,0-1 1,0 1-1,-1-1 0,0-1 0,-1 0 1,-16 13-1,7-8-364,0-2 0,-2 0 1,1-1-1,-42 17 0,7-10-1134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4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42 330 11402,'-33'16'3888,"25"-5"-1195,10-19 1069,7-148-1739,-9 155-2006,0-1 0,0 1 1,0-1-1,0 1 0,1-1 1,-1 1-1,0 0 0,1-1 1,-1 1-1,1-1 0,-1 1 1,1 0-1,-1-1 0,1 1 1,0 0-1,0-1 0,0 1 1,2-2-1,-3 3-9,1 0 0,0 0-1,0 0 1,-1 0 0,1 0 0,0 0 0,0 0 0,-1 0-1,1 1 1,0-1 0,0 0 0,-1 0 0,1 1-1,0-1 1,-1 0 0,1 1 0,-1-1 0,1 1 0,0-1-1,-1 1 1,1-1 0,-1 1 0,1-1 0,-1 1-1,1 0 1,7 9 46,-1 0 0,-1 1-1,6 11 1,-10-18-29,28 43 56,-28-44-77,0-1 1,0 1-1,1-1 1,-1 1-1,1-1 0,-1 0 1,1 0-1,-1 0 0,1-1 1,0 1-1,0 0 0,0-1 1,0 0-1,5 1 1,-8-1 0,1-1 1,0 0 0,0 0-1,0 0 1,0-1 0,0 1-1,0 0 1,0 0 0,0 0-1,0-1 1,-1 1 0,1 0-1,0-1 1,0 1 0,0-1 0,-1 1-1,1-1 1,0 1 0,0-1-1,-1 0 1,1 1 0,0-1-1,-1 0 1,1 1 0,-1-1-1,1 0 1,-1 0 0,1 0-1,-1 1 1,0-1 0,1 0-1,-1 0 1,0 0 0,0 0-1,0 0 1,1 0 0,-1 0-1,1-39 398,-1 38-373,-4-38 404,1 21-187,1 0 0,1 0 1,2-24-1,-1 39-334,1-1 0,-1 1-1,1 0 1,0 0 0,0 0 0,0 1 0,1-1-1,-1 0 1,1 0 0,0 1 0,0-1 0,0 1-1,1-1 1,-1 1 0,1 0 0,0 0-1,0 0 1,0 1 0,0-1 0,6-3 0,19-7-1864,2-2-501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44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30 246 12283,'6'39'7625,"-7"-46"-6400,4-11-545,-1-9-192,-1-7-296,-1-7-176,-6-3-480,-4 3-328,-4 1-833,3 7-191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4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36 10066,'-60'-36'9066,"63"36"-7065,10 5-497,-2-2-264,25 3-440,3-1-208,6-5-520,13 0-304,-16-5-1008,7 4-608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44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0 424 12019,'2'-1'427,"-1"1"0,1-1 0,-1 1 0,0-1 1,1 1-1,-1-1 0,0 0 0,0 0 0,0 0 1,1 0-1,-1 0 0,0 0 0,0 0 0,0 0 1,0 0-1,0-2 0,17-22-134,-14 18 301,21-36 144,-2-2 1,-2-1-1,-1 0 0,-3-2 0,20-87 0,-34 123-635,0 12 11,-1 25 16,0 25-217,3-1-1,22 94 1,-18-111-1215,1-1 1,29 60 0,-22-63-681</inkml:trace>
  <inkml:trace contextRef="#ctx0" brushRef="#br0" timeOffset="1">131 350 13755,'25'-2'5353,"21"-3"-3737,9 2-1047,4 0-433,-4 0-1297,-8-4-567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31:4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37 135 11658,'-26'-1'5960,"25"1"-5836,1 0 0,-1 0 0,1 0 0,-1-1-1,1 1 1,-1 0 0,1 0 0,-1-1 0,1 1 0,-1 0 0,1-1 0,-1 1 0,1 0 0,0-1 0,-1 1 0,1-1 0,0 1 0,-1-1 0,1 1 0,0-1 0,-1 1-1,1-1 1,0 1 0,0-1 0,0-1 6,0 0 0,1 0 0,0 0 0,0 0 0,-1 0 1,1 0-1,0 1 0,1-1 0,-1 0 0,0 1 0,0-1 0,1 1 0,-1-1 0,0 1 0,1 0 0,0-1 0,-1 1 0,1 0 0,0 0 0,0 0 0,3-1 0,20-9 243,1 0 0,0 2 0,0 1-1,1 1 1,0 1 0,30-2 0,-23 2-173,51-6 150,0 4 0,146 4-1,165 37-300,-365-29-102,-13-1-199,0-1 1,0 0 0,0-2 0,0 0-1,34-4 1,-43-1-545,-9 5 758,0 0 1,-1 0-1,1 0 1,0 0 0,0 0-1,0 0 1,0 0-1,0 0 1,0 0 0,0 0-1,0 0 1,-1 0-1,1 0 1,0 0 0,0 0-1,0 0 1,0 0-1,0 0 1,0 0 0,0 0-1,0 0 1,0 0-1,0 0 1,-1 0 0,1 0-1,0 0 1,0 0-1,0 0 1,0-1 0,0 1-1,0 0 1,0 0 0,0 0-1,0 0 1,0 0-1,0 0 1,0 0 0,0 0-1,0 0 1,0-1-1,0 1 1,0 0 0,0 0-1,0 0 1,0 0-1,0 0 1,0 0 0,0 0-1,0 0 1,0-1-1,0 1 1,0 0 0,0 0-1,0 0 1,0 0-1,0 0 1,0 0 0,0 0-1,0 0 1,0 0 0,0-1-1,0 1 1,1 0-1,-1 0 1,0 0 0,-17 0-2147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1:19.0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72 71 9882,'46'-35'6885,"-37"29"-6248,-1 1-1,1 0 1,0 0-1,11-3 1,-17 7-576,0 0 0,-1 0 0,1 0 0,0 0 0,0 1 0,0-1 0,0 1 0,0 0 0,-1 0 0,1 0 0,0 0 0,0 0 0,0 1 0,0-1 0,0 1 0,-1 0 0,1 0 0,0 0 0,0 0 0,-1 0 0,1 1 0,-1-1 0,1 1 0,-1-1 0,0 1 0,0 0 0,1 0 0,-1 0 0,0 0 0,-1 1 0,1-1 0,0 0 0,-1 1 0,1-1 0,-1 1 0,0 0 0,0-1 0,1 5 0,2 5-18,0 1 0,-1 1 0,-1-1 0,0 0-1,-1 1 1,0-1 0,-1 0 0,-1 1 0,0-1 0,-5 24 0,-1-7-13,-1-1 0,-1 0 0,-22 47 0,25-64-15,-9 19 49,-26 42 0,36-64-8,-2-1 0,1 1 0,-1-1 0,0 0 0,-1-1 0,0 0 0,0 0 0,-1-1 0,-9 6 0,16-11-26,0 0 0,0 0 0,0 1-1,0-1 1,-1-1 0,1 1 0,0 0 0,-1 0 0,1-1 0,0 0 0,-1 1 0,1-1 0,-1 0 0,1 0 0,0 0 0,-1 0 0,1-1 0,-5 0 0,5 0-2,0 0 0,1 0 0,-1 0 0,1-1 0,-1 1 0,1 0 0,0-1 1,0 1-1,-1 0 0,1-1 0,0 0 0,0 1 0,0-1 0,0 0 0,1 1 1,-1-1-1,0 0 0,1 0 0,-1-1 0,0-4 24,0 1 0,0 0 0,1 0 0,0 0 0,0 0-1,1-1 1,-1 1 0,1 0 0,1 0 0,-1 0 0,1 0 0,0 0 0,1 1 0,2-7-1,1 3-18,-1 1-1,1-1 0,1 2 1,0-1-1,0 1 0,0 0 0,1 0 1,0 1-1,0 0 0,0 0 0,1 1 1,0 0-1,0 1 0,0 0 0,1 0 1,-1 1-1,1 0 0,0 1 0,0 0 1,0 1-1,0-1 0,0 2 1,0 0-1,0 0 0,12 2 0,77 21-43,-76-16-289,0-1 1,0-1 0,1-1 0,0-2-1,35 1 1,-33-9-1373,-7-4-393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1:19.4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38 705 11594,'-3'26'1133,"-21"260"4835,23-225-5170,1 0 0,15 99 0,-11-139-741,0 0 1,1-1-1,2 0 1,0 0 0,0 0-1,2-1 1,1 0 0,0-1-1,1 0 1,1-1-1,1 0 1,0-1 0,1 0-1,1-1 1,0 0 0,1-2-1,1 0 1,34 21-1,-17-16-95,1-2 0,1-1-1,0-2 1,1-1 0,1-2-1,-1-2 1,1-1-1,1-2 1,-1-2 0,1-1-1,-1-2 1,1-2 0,-1-1-1,56-12 1,-66 8-6,1-1 0,-1-1 0,-1-2 1,0 0-1,0-2 0,-1-1 0,-1-1 0,37-29 0,-43 28 30,-2 0-1,0-1 0,0-1 0,-2-1 1,-1 0-1,0-1 0,-1 0 0,-1-1 1,-1-1-1,-1 0 0,10-30 0,-6-1 44,-1-1-1,-3-1 0,-3 1 1,-2-2-1,-2 1 0,-2 0 0,-3 0 1,-3-1-1,-2 1 0,-2 1 0,-3 0 1,-1 0-1,-4 1 0,-44-99 1,38 109-38,-1 0 0,-2 2 1,-1 0-1,-41-44 0,52 67 1,0 1-1,-1 1 1,-1 1 0,0 0-1,-1 1 1,0 2-1,-2-1 1,1 2-1,-1 1 1,-42-14 0,48 20 5,-1 1 1,1 1 0,0 0-1,-1 1 1,1 1 0,0 0-1,-1 1 1,1 1 0,0 0-1,0 2 1,0-1 0,0 2-1,0 0 1,1 0 0,0 2-1,-16 8 1,-1 4-3,1 2 0,1 0 0,1 2 0,1 2 0,0 0 0,-21 29 0,6-2-179,3 1 0,2 3-1,3 1 1,2 1 0,3 2 0,2 0 0,3 2-1,-28 113 1,9 54-2900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36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40 14587,'-13'-40'5545,"83"47"-4112,13 3-233,15-10-400,-2 3-264,-20 4-432,-16-4-248,-31 2-944,-11-2-584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3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15011,'4'3'5537,"16"6"-4056,9 2-321,30-1-40,14-2 32,23-3-375,13-5-313,-25-2-616,-11 2-328,-34 0-785,-22 2-383,-14 3-569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3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 12539,'-4'-1'5282,"-5"1"-552,18 3-486,3 0-4156,-1 0 0,0 1 0,0 1 0,-1 0 0,1 0-1,-1 1 1,13 10 0,9 5 59,3-2 3,-21-12-114,0 0-1,-1 2 0,0-1 0,22 20 0,-32-25-29,-1 0 0,1 0-1,-1 0 1,0 0 0,0 0-1,0 0 1,0 1 0,0-1-1,-1 1 1,0-1 0,1 1-1,-1-1 1,-1 1 0,1 0-1,0 0 1,-1-1-1,0 1 1,0 0 0,0 0-1,0 0 1,-1-1 0,1 1-1,-1 0 1,-2 4 0,-1 4 24,-1 0 1,0-1-1,-1 0 0,-1 0 1,1 0-1,-2-1 1,1 0-1,-1-1 1,-15 14-1,-13 9 106,-46 32 0,47-38-66,26-19-116,0-1-151,0 1 0,0 0 0,0 1 0,1 0 0,0 0 0,0 1 0,1 0 0,-10 16 0,5 1-1906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00.0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182 331 10642,'-24'2'882,"1"1"-1,0 1 1,-25 7-1,44-9-784,0 0-1,1 0 0,-1 0 0,1 0 1,0 1-1,0-1 0,0 1 0,0 0 1,0 0-1,1 0 0,-1 0 1,1 1-1,0-1 0,-1 1 0,2-1 1,-1 1-1,0 0 0,1-1 0,-1 5 1,-1 4 53,0 0 0,1 0 0,1 1 1,-1 16-1,3-18-143,-1-1 0,1 1 0,1-1 0,0 1 0,1-1 0,-1 0 0,2 0 0,0 0 0,0 0 0,1-1 0,0 0 0,0 0 0,1 0 0,0 0 0,1-1 0,0 0 0,0 0 0,1-1 0,0 0 0,0-1 0,0 1 0,1-1 0,0-1 0,1 0 0,-1 0 0,1-1 0,0 0 0,0-1 0,0 0 0,0 0 0,15 1 0,1-1-478,0-1-1,1-2 1,-1 0 0,0-2-1,0 0 1,41-10 0,-53 8 102,0 0 1,-1-1-1,1-1 1,-1 0-1,0-1 1,0 0 0,-1-1-1,0 0 1,0-1-1,-1 0 1,0-1-1,-1 0 1,14-19-1,-4 2 1109,0-2 0,-3-1-1,0 0 1,-2-1 0,13-38 0,-23 54-252,0 0 1,-1 0 0,0-1-1,-2 1 1,0-1 0,0 0-1,-2 0 1,0 0 0,0 1-1,-2-1 1,0 0 0,-1 0-1,-6-22 1,5 29-268,1 1 0,-1 0 0,-1 0 0,0 0 0,0 0 0,0 1-1,-1-1 1,0 1 0,0 1 0,-1-1 0,0 1 0,0 0 0,0 1 0,-1 0 0,0 0 0,0 0 0,0 1 0,-11-4 0,7 5-121,1 0 0,-1 0 0,0 1 0,0 0 0,0 1 0,0 0 0,0 1 0,0 1 0,0 0 0,1 0 0,-1 1 0,0 1 0,-19 6 0,12-1-262,1 1-1,-31 19 0,-38 26-977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3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70 376 14603,'-58'44'5199,"58"-44"-5134,0 1 1,0-1-1,0 0 1,-1 0-1,1 0 1,0 1-1,0-1 1,0 0-1,-1 0 1,1 0-1,0 1 1,0-1-1,0 0 1,-1 0-1,1 0 1,0 0-1,0 0 1,-1 1-1,1-1 1,0 0-1,-1 0 1,1 0-1,0 0 1,0 0-1,-1 0 1,1 0-1,0 0 1,0 0-1,-1 0 1,1 0-1,0 0 1,-1 0-1,1 0 1,0-1-1,0 1 1,-1 0-1,1 0 1,0 0-1,0 0 1,-1 0-1,1 0 1,0-1-1,0 1 1,0 0 0,-1 0-1,1 0 1,0-1-1,0 1 1,0 0-1,0 0 1,-1-1-1,1 1 1,0-1-1,1-15 653,0 12-190,8-60 1261,2 0 0,36-112 0,-43 167-1752,-1 0 1,2 1 0,-1-1 0,1 1-1,0 0 1,1 0 0,7-8 0,-11 15-41,-1-1 0,0 1 0,0-1 0,1 1 0,-1-1 1,1 1-1,-1 0 0,1 0 0,0 0 0,-1 0 0,1 0 1,0 0-1,0 1 0,0-1 0,0 0 0,-1 1 0,1-1 1,0 1-1,0 0 0,0 0 0,0 0 0,0 0 0,0 0 0,0 0 1,0 0-1,0 1 0,0-1 0,0 1 0,0-1 0,0 1 1,-1 0-1,1 0 0,0 0 0,0 0 0,-1 0 0,1 0 1,-1 0-1,1 0 0,-1 1 0,1-1 0,0 2 0,1 1-5,-1 0-1,1 0 0,-1 0 0,0 0 0,0 0 0,-1 0 0,0 1 0,1-1 0,-1 1 1,-1-1-1,1 0 0,0 1 0,-1 0 0,0-1 0,0 1 0,-1-1 0,1 1 0,-1-1 0,0 1 1,0-1-1,-3 6 0,1 2 2,-2 0 0,0 0-1,0-1 1,-1 0 0,-1 1 0,-8 11 0,6-13 97,1-1 1,-1 0-1,-1-1 0,1 0 1,-1 0-1,-1-1 0,1-1 1,-1 1-1,0-2 0,-22 9 1,51-11 66,82 17-564,-48-9-220,0-1 0,1-3 0,88 1 0,-138-8 646,1 0 1,-1 0 0,0-1 0,0 1 0,1-1-1,-1 1 1,0-1 0,0 0 0,0 0 0,0-1-1,6-2 1,-8 4 5,-1-1 0,1 0 0,-1 1 0,0-1-1,1 1 1,-1-1 0,1 0 0,-1 1 0,0-1-1,1 0 1,-1 1 0,0-1 0,0 0 0,0 1-1,1-1 1,-1 0 0,0 0 0,0 1 0,0-1-1,0-1 1,-11-22 530,-8-4-73,10 17-381,0-1 0,-9-19-1,17 30-132,1 1 0,0 0-1,0 0 1,0 0-1,0 0 1,0-1-1,-1 1 1,1 0-1,0 0 1,0 0-1,0 0 1,0-1-1,0 1 1,0 0-1,0 0 1,0-1-1,0 1 1,0 0-1,0 0 1,0 0-1,0-1 1,0 1-1,0 0 1,0 0-1,0 0 1,0-1 0,0 1-1,0 0 1,0 0-1,1 0 1,-1-1-1,0 1 1,0 0-1,0 0 1,0 0-1,0 0 1,1-1-1,-1 1 1,0 0-1,0 0 1,11 1-1109,19 13-805,-25-12 1438,43 22-2783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3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0 267 9914,'2'15'1751,"0"-11"-993,-1 1-1,-1-1 1,1 1-1,-1 0 1,0-1-1,0 1 1,0-1-1,0 1 1,-1-1-1,0 1 1,-1 5-1,15-51 5663,-2-45-4146,1-6-1530,-12 91-733,0 0 0,0-1 1,1 1-1,-1 0 0,0 0 0,1 0 0,-1 0 0,0 0 1,1 0-1,0 0 0,-1 1 0,1-1 0,-1 0 0,1 0 1,1-1-1,-2 2-6,1 0 1,-1 0-1,0 0 1,1 0-1,-1 0 1,0 0-1,1 0 1,-1 0-1,1 0 0,-1 0 1,0 0-1,1 0 1,-1 0-1,0 0 1,1 0-1,-1 0 1,0 0-1,1 0 1,-1 1-1,0-1 1,1 0-1,-1 0 1,0 0-1,1 1 1,-1-1-1,0 0 1,0 0-1,1 1 0,19 30 151,-18-26-162,10 16 18,0 0 1,30 37-1,-38-53-8,0 0-1,1 0 1,0 0 0,0 0-1,0-1 1,1 0-1,0 0 1,-1-1-1,1 1 1,0-1-1,1 0 1,-1-1-1,1 0 1,13 3 0,-18-4-2,0-1 0,0 1-1,0-1 1,1 0 0,-1 0 0,0 0 0,0-1 0,1 1 0,-1 0 0,0-1 0,0 1 0,0-1 0,0 0 0,1 0 0,-1 0 0,0 0 0,-1 0 0,1 0 0,0-1 0,0 1 0,2-3 0,-2 2 1,-1-1 1,1 1-1,-1-1 1,1 0-1,-1 0 1,0 0-1,0 0 1,-1 1-1,1-1 1,-1 0-1,1 0 1,-1 0-1,0-6 1,-1-6 19,-1 1 0,0 0 0,-1 0 0,-1 0 0,-6-18 0,8 28-10,-2-5-38,1-1-1,-1 1 0,2-1 1,-1 0-1,2 0 0,-2-14 0,3 22-20,0 0 0,0 0 0,1 0-1,-1 0 1,1 0 0,-1 1 0,1-1-1,-1 0 1,1 0 0,0 0 0,0 1 0,0-1-1,0 1 1,0-1 0,0 1 0,3-3-1,-2 2-59,0 1 1,1-1-1,-1 1 0,1-1 0,-1 1 0,1 0 0,0 0 1,0 0-1,-1 1 0,1-1 0,0 1 0,0-1 0,0 1 1,4 0-1,-1 0-81,1 0 0,-1 0 0,1 1 0,-1 0 1,1 0-1,-1 1 0,0-1 0,1 1 0,-1 1 1,0-1-1,8 5 0,-11-4 181,0-1 0,0 0 0,0 1 0,-1-1 0,1 1 1,0 0-1,-1 0 0,0 0 0,0 0 0,0 0 0,0 1 0,0-1 0,-1 1 1,1-1-1,-1 1 0,0-1 0,0 1 0,0 0 0,-1 0 0,1-1 0,-1 7 1,-2 38 669,1-36-446,0-1 1,0 1-1,2 0 0,-1 0 1,2 0-1,2 13 0,-3-21-174,0-1 0,1 0 0,-1 0 0,1 0 0,-1-1-1,1 1 1,0 0 0,0-1 0,0 1 0,0-1 0,1 1 0,-1-1-1,1 0 1,-1 0 0,1 0 0,0-1 0,0 1 0,0-1 0,0 1-1,0-1 1,0 0 0,0 0 0,0 0 0,1-1 0,-1 1 0,0-1-1,5 1 1,1-1 29,0 0 0,0-1-1,0 0 1,0 0 0,0-1-1,0 0 1,-1 0 0,1-1-1,-1 0 1,1-1 0,-1 0-1,0 0 1,-1-1 0,1 0-1,-1 0 1,0-1 0,0 0-1,0 0 1,-1 0 0,0-1-1,6-10 1,-7 11-64,0-1 0,0 0-1,-1 0 1,0 0 0,0 0 0,-1-1 0,0 0 0,-1 1 0,1-1-1,-2 0 1,1 0 0,-1-1 0,0 1 0,-1 0 0,1 0 0,-2 0-1,1-1 1,-1 1 0,-1 0 0,1 0 0,-1 0 0,-1 0 0,-4-10-1,7 17-93,-1-1-1,1 1 0,-1 0 1,0-1-1,0 1 0,0 0 1,0 0-1,0 0 0,0-1 1,0 1-1,0 0 0,0 0 1,-2 0-1,0 4-1217,4 9-220,8 18-1376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3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38 185 9034,'-14'18'1458,"-10"10"12250,29-39-11948,3-7-1438,2-6 173,-1 3 217,1 1 0,23-36 0,-32 55-693,-1 0 1,1-1-1,-1 1 1,1 0 0,0 1-1,0-1 1,-1 0-1,1 0 1,0 0-1,0 0 1,0 1-1,0-1 1,0 0-1,0 1 1,0-1-1,0 1 1,0-1-1,0 1 1,0-1-1,1 1 1,-1 0 0,0 0-1,0-1 1,0 1-1,0 0 1,1 0-1,-1 0 1,0 0-1,0 0 1,0 1-1,1-1 1,-1 0-1,0 1 1,0-1-1,0 0 1,0 1 0,0-1-1,0 1 1,2 1-1,2 3 0,0 0-1,0 0 1,0 1-1,-1-1 1,6 12-1,0-3 9,-1-1-4,1 0-1,1 0 1,0-2 0,13 12 0,-21-20-16,0 0 0,0-1 1,0 1-1,0-1 0,1 0 1,-1 0-1,1 0 0,-1 0 1,1-1-1,-1 1 0,1-1 1,0 0-1,0 0 0,0-1 1,0 1-1,0-1 0,0 0 1,0 0-1,0 0 0,0 0 1,0-1-1,5 0 0,-7 0 11,-1-1 0,1 1 0,0 0 0,-1 0 0,1-1-1,0 1 1,-1-1 0,0 0 0,1 1 0,-1-1 0,0 0-1,0 0 1,0 0 0,0 0 0,0 1 0,0-1 0,-1-1-1,1 1 1,0 0 0,-1 0 0,0 0 0,0 0 0,1 0-1,-1 0 1,-1-5 0,0-5 94,0-1-1,0 0 1,-4-12-1,3 20-67,-20-86 211,22 90-284,0 1 0,0-1 0,0 1 0,0-1 0,0 1 0,0-1 0,0 1 0,0-1 0,0 1 0,0-1 0,0 1 0,1 0 0,-1-1 0,0 1 0,0-1 0,0 1 0,0-1 0,1 1 1,-1 0-1,0-1 0,1 1 0,-1-1 0,0 1 0,0 0 0,1-1 0,-1 1 0,1 0 0,-1 0 0,1-1 0,17-1-1128,30 13-1542,-36-8 1813,35 9-2088,2-4-232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3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5 13275,'-18'-4'6374,"-3"6"-4065,-19 15-1303,36-15-516,-18 10 308,2 1-1,-35 28 0,24-18-277,24-17-377,-1 0 1,1 0-1,1 1 1,-1 0-1,1 0 1,0 1-1,-8 12 1,13-18-123,0 0 0,0 0 0,0 1 0,0-1 0,0 0 1,0 0-1,1 0 0,-1 1 0,1-1 0,0 0 0,-1 1 0,1-1 0,0 0 1,1 0-1,-1 1 0,0-1 0,0 0 0,1 1 0,0-1 0,-1 0 0,1 0 1,0 0-1,0 0 0,0 0 0,0 0 0,1 0 0,-1 0 0,0 0 0,1 0 1,-1 0-1,1-1 0,0 1 0,0-1 0,-1 1 0,1-1 0,4 2 0,2 1-15,0 0 1,1 0-1,0-1 0,-1-1 0,1 1 0,0-1 0,0-1 0,0 0 0,0 0 0,0-1 1,0 0-1,0 0 0,1-1 0,15-4 0,-7 1-117,0 0 1,-1-2-1,0 0 0,-1 0 1,1-2-1,21-13 1,-32 17-237,-1 1 1,1-1 0,-1 0 0,0 0-1,0-1 1,0 1 0,-1-1 0,0 0-1,0 0 1,5-8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3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13331,'114'-2'6201,"-119"-22"-3088,5-2-817,-5-2-383,-6 7-889,8 8-272,-7 5-584,3 9-360,15 11-904,7 1-528,19 8-921,4-5-248,2-6-1624</inkml:trace>
  <inkml:trace contextRef="#ctx0" brushRef="#br0" timeOffset="1">467 82 8370,'2'0'710,"0"0"1,1 0-1,-1 0 0,0 1 1,1-1-1,-1 1 1,0-1-1,0 1 0,0 0 1,1 0-1,2 2 1,-5-3-635,1 1 1,-1-1 0,1 1 0,-1-1 0,0 1-1,1-1 1,-1 1 0,0-1 0,0 1 0,1-1-1,-1 1 1,0 0 0,0-1 0,0 1 0,0-1-1,0 1 1,0 0 0,0-1 0,0 1 0,0-1-1,0 1 1,0 0 0,0-1 0,0 1 0,0-1 0,0 1-1,-1-1 1,1 1 0,0 0 0,0-1 0,-1 1-1,1-1 1,0 1 0,-1-1 0,1 1 0,-1-1-1,1 0 1,0 1 0,-1-1 0,1 1 0,-1-1-1,1 0 1,-1 1 0,0-1 0,1 0 0,-2 1-1,-7 6 658,-1-1-1,0 0 0,-1 0 0,0-1 0,1 0 0,-21 5 0,27-9-544,0 1 0,0-1 0,0 0 0,0 0 0,-1-1 0,1 1 0,0-1-1,0 0 1,0 0 0,0 0 0,-1-1 0,1 1 0,0-1 0,0 0 0,0-1-1,0 1 1,0 0 0,0-1 0,1 0 0,-1 0 0,-6-5 0,8 5-126,0 0 1,0 0-1,1 0 1,-1 0-1,1 0 0,-1-1 1,1 1-1,0-1 1,0 1-1,0-1 1,0 1-1,1-1 1,-1 1-1,0-1 0,1 0 1,0 1-1,0-1 1,0 0-1,0 1 1,1-6-1,0 4-8,0 0 0,1 0 1,-1 0-1,1 0 0,0 0 0,0 0 0,0 1 0,1-1 0,-1 1 1,1-1-1,0 1 0,4-4 0,-2 3-86,-1 1 0,1-1-1,-1 1 1,1 0 0,0 0 0,0 1 0,1 0-1,-1-1 1,8-1 0,-10 3-72,0 1-1,0-1 1,1 1 0,-1-1 0,0 1 0,0 0-1,1 1 1,-1-1 0,0 0 0,0 1 0,1 0-1,-1-1 1,0 1 0,0 0 0,0 1 0,4 1-1,15 13-1936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3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26 270 15483,'-26'5'5634,"57"-34"-4642,10-7-144,3-9-40,-4-9-88,-2 12-128,-6 4-32,-14 17-247,-2 11-137,-14 14-168,-2 10 56,0 17-40,-2 10-48,2 6-777,4 2-807,-1-7-2697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40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14659,'5'-3'5873,"4"-2"-3672,22 2-1433,12 1-272,13 2-408,6-1-424,5 1-1456,-2-3-585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4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14403,'-6'25'7426,"-8"1"-5514,-18 18-1305,20-31-469,0-1-1,0 0 1,-2-1 0,1 0-1,-1-1 1,-1-1 0,-18 10-1,44-25-562,1 1-1,0 1 0,0 0 0,0 0 0,15-1 1,23-6-1484,70-26-2353,-2-5 3316,-43 15 2350,-73 26-1238,-1 1 0,1-1 0,-1 1-1,1-1 1,0 1 0,-1-1 0,1 1-1,0 0 1,0 0 0,-1 0 0,1 0 0,2 1-1,-3-1-104,-1 0 0,0 0 0,1 0 0,-1 1 0,0-1 0,1 0 0,-1 0 1,0 1-1,0-1 0,0 0 0,1 1 0,-1-1 0,0 0 0,0 1 0,0-1 0,1 0 0,-1 1 0,0-1 0,0 0 0,0 1 0,0-1 0,0 0 0,0 1 0,0-1 0,0 1 0,0-1 0,0 0 0,0 1 0,0-1 0,0 0 0,0 1 0,0-1 0,-1 1 0,-1 5 439,-1 0-1,0 0 0,0 0 0,-6 8 1,3-4-517,-16 29 591,12-19-468,-21 31-1,29-47-76,-1 0-1,-1-1 0,1 1 1,0 0-1,-1-1 1,0 0-1,0 0 0,0 0 1,0 0-1,0-1 1,0 1-1,-1-1 0,-4 2 1,31-26 479,-8 16-506,0 1 0,1 0 1,-1 1-1,1 1 1,0 1-1,26-2 0,-21 2-2,1-1-1,-1 0 1,21-8-1,-1-2 198,55-26 0,-82 32-103,0-1 0,-1 1 0,1-2 1,-2 0-1,1 0 0,-1-1 0,16-19 0,-20 19 260,-7 8-243,1 0 1,0 1-1,0-1 1,0 0-1,0 1 1,1-1-1,-1 1 1,0-1-1,1 1 1,-1 0-1,1-1 1,-1 1-1,1 0 1,0 0-1,-1 0 1,1 0-1,3-1 1,-3 4-48,-1-1 0,1 1 1,-1 0-1,1-1 0,-1 1 0,0 0 1,0 0-1,0 0 0,0 0 0,0 0 1,0 0-1,-1 0 0,1 0 0,0 4 1,4 8 74,3 1-79,1-1 1,0 0-1,1 0 0,18 18 1,-21-25-522,0 0 0,0-1 1,0 0-1,1 0 0,0-1 1,0 0-1,0 0 0,1-1 1,13 5-1,-13-7-2696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4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14323,'6'8'6001,"3"0"-3408,20 5-1129,5-3-224,13-14-471,8 4-193,4-6-1152,1-7-857,8 3-3248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4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9 12147,'-10'-2'1501,"1"0"1,0 0 0,-1 1-1,1 0 1,-1 1 0,-13 1-1,9 0-780,1 2-1,-1-1 0,-23 10 1,6 0-306,1 2 0,-52 34 1,72-42-271,0 1 0,1 0-1,0 0 1,0 1 0,1 0 0,-10 12 0,16-18-131,1-1 0,-1 1 1,1 0-1,0 0 0,0 0 0,0 0 1,0 0-1,0 0 0,0 1 0,1-1 1,-1 0-1,1 0 0,-1 1 0,1-1 1,0 0-1,0 0 0,0 1 0,0-1 1,0 0-1,0 1 0,1-1 0,-1 0 1,1 0-1,0 0 0,0 1 0,-1-1 0,1 0 1,1 0-1,-1 0 0,0 0 0,0 0 1,1-1-1,-1 1 0,1 0 0,-1-1 1,1 1-1,0-1 0,3 3 0,1-1-64,-1 0-1,0 0 1,1 0 0,0-1-1,0 0 1,-1 0-1,1-1 1,0 1-1,0-1 1,1-1-1,-1 1 1,0-1-1,8-1 1,10 0-755,46-11 0,-60 11 623,0-1-1,0-1 1,0 1 0,0-2-1,0 1 1,-1-1 0,0-1 0,0 0-1,0 0 1,0-1 0,-1 0-1,0 0 1,0-1 0,-1 0 0,9-11-1,0-3 44,-10 10 141,1 1-1,1 0 1,-1 0 0,2 1-1,-1 0 1,1 1-1,0 0 1,1 0 0,0 1-1,11-7 1,-21 15 34,1-1 1,-1 0 0,0 1-1,1-1 1,-1 0-1,0 1 1,0-1-1,0 0 1,1 1-1,-1-1 1,0 0-1,0 1 1,0-1 0,0 0-1,0 1 1,0-1-1,1 1 1,-1-1-1,0 0 1,0 1-1,0-1 1,0 1-1,0-1 1,-1 0 0,1 1-1,0-1 1,0 0-1,0 1 1,0-1-1,0 1 1,-1 0-1,-3 20 575,0 1-365,0 0-1,2 1 0,-1 36 0,3-54-311,0 1-1,0-1 1,1 0-1,-1 1 1,1-1-1,0 0 1,1 0-1,-1 0 1,1 1-1,0-2 0,0 1 1,1 0-1,-1 0 1,1-1-1,0 1 1,1-1-1,-1 0 1,1 0-1,-1 0 1,1-1-1,7 6 1,-8-8-125,1 1 1,-1-1 0,1 0-1,-1 0 1,1-1 0,-1 1 0,1-1-1,-1 0 1,1 0 0,0 0 0,-1 0-1,1-1 1,-1 1 0,1-1 0,-1 0-1,1 0 1,-1 0 0,1 0 0,-1-1-1,0 0 1,0 1 0,0-1 0,5-4-1,2-1-821,0-1 0,0-1 0,0 0-1,-1 0 1,8-12 0,39-56-5517,-28 37 6004,2 0 4426,-30 39-3694,0 1 0,1-1-1,-1 0 1,1 0-1,-1 1 1,1-1 0,-1 1-1,1-1 1,0 0 0,-1 1-1,1-1 1,-1 1 0,1-1-1,0 1 1,0 0 0,-1-1-1,1 1 1,0 0-1,0-1 1,-1 1 0,1 0-1,0 0 1,0 0 0,1 0-1,-1 0-8,-1 1-1,1-1 0,0 1 0,-1 0 1,1-1-1,-1 1 0,0 0 1,1-1-1,-1 1 0,1 0 0,-1 0 1,0-1-1,0 1 0,0 0 1,1 0-1,-1 0 0,0 0 0,0-1 1,0 2-1,-2 48 3375,-2-15-2547,-1 2-714,1 0 1,3 72-1,2-108-446,-1-1 53,0 1 0,0-1 0,0 0 0,0 1 0,1-1 0,-1 1 0,0-1 0,0 1-1,0-1 1,0 0 0,0 1 0,0-1 0,0 1 0,0-1 0,0 1 0,0-1 0,-1 1 0,1-1-1,0 0 1,0 1 0,0-1 0,0 1 0,-1-1 0,1 0 0,0 1 0,0-1 0,-1 0-1,1 1 1,0-1 0,-1 0 0,1 1 0,0-1 0,-1 0 0,1 1 0,-9-6-2559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00.8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60 11330,'44'-50'3543,"-43"49"-3485,0 0 1,0 0-1,-1 1 1,1-1 0,0 0-1,0 1 1,0-1-1,0 0 1,0 1 0,1-1-1,-1 1 1,0 0-1,0-1 1,0 1 0,0 0-1,0 0 1,1-1-1,-1 1 1,2 0 0,-2 1-32,0-1 1,-1 1-1,1-1 1,0 0-1,0 1 1,-1-1-1,1 1 1,0 0-1,-1-1 1,1 1-1,0-1 1,-1 1-1,1 0 1,-1 0-1,1-1 1,-1 1-1,0 0 1,1 0-1,0 1 1,0 2-2,0 0 0,0 1-1,0-1 1,-1 0 0,1 0 0,-1 1 0,0-1 0,-1 6 0,-2 5-80,-1 0 0,-1-1 0,0 1 0,-1-1 0,0 0 0,-13 19 1,-3 2 487,-32 37 1,59-75-198,-1 0 0,1 0 1,0 0-1,-1 0 0,2 1 1,-1-1-1,0 1 0,0 1 1,1-1-1,5 0 0,5-2-157,-1 1 1,32-1-1,-39 5-84,0 0 0,0 0 0,0 1 0,-1 0 0,1 1 1,10 4-1,-10-3-285,1-1 1,-1 0 0,1-1 0,9 2-1,-15-4 101,-1 0 0,1 0 0,-1 0-1,1 0 1,-1 0 0,1-1 0,0 1-1,-1-1 1,1 0 0,-1 1 0,0-1 0,1 0-1,-1-1 1,0 1 0,1 0 0,-1-1-1,0 1 1,2-3 0,9-10-2431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41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14259,'16'8'5793,"12"5"-3680,27 0-1105,3-3-296,7-4-424,4 1-440,-11-3-1328,1 1-617</inkml:trace>
  <inkml:trace contextRef="#ctx0" brushRef="#br0" timeOffset="1">545 174 14707,'57'36'6169,"-67"-51"-3376,2-6-809,5-11-327,3-8-521,5 5-536,3 1-448,0 11-1208,3 13-552,4 10-1585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42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13939,'27'68'4917,"-27"-67"-4853,1-1 1,-1 1-1,0-1 0,0 0 1,0 1-1,1-1 0,-1 1 0,0-1 1,0 0-1,1 1 0,-1-1 1,0 0-1,1 1 0,-1-1 1,0 0-1,1 0 0,-1 1 0,1-1 1,-1 0-1,0 0 0,1 0 1,-1 1-1,1-1 0,-1 0 0,1 0 1,-1 0-1,1 0 0,-1 0 1,1 0-1,-1 0 0,0 0 1,1 0-1,-1 0 0,1 0 0,-1 0 1,1 0-1,0-1 0,12-11 1134,-8 6-651,30-29 1340,-3-1 1,31-45 0,29-34-354,-91 114-1527,-1 1-1,0-1 1,1 0 0,-1 1-1,0-1 1,1 1-1,-1-1 1,1 0 0,-1 1-1,1 0 1,-1-1 0,1 1-1,-1-1 1,1 1-1,0-1 1,-1 1 0,1 0-1,-1 0 1,1-1 0,0 1-1,-1 0 1,1 0-1,0 0 1,0-1 0,-1 1-1,1 0 1,0 0-1,-1 0 1,1 0 0,1 1-1,6 24 55,32 136-524,-2-57-4525,-34-85 1897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4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13555,'9'5'4921,"12"8"-3929,9-3-984,2 4-520,2 1-440</inkml:trace>
  <inkml:trace contextRef="#ctx0" brushRef="#br0" timeOffset="1">360 1 10042,'0'2'8475,"1"8"-2915,8 25-4401,-4-26-1057,-1 1-1,2-1 1,-1 0 0,1-1-1,1 1 1,-1-1 0,10 8-1,-13-13-74,0 0 1,1 0-1,-1 0 0,0-1 1,1 1-1,0-1 0,-1 0 0,1 0 1,0-1-1,0 1 0,0-1 0,1 1 1,-1-1-1,0-1 0,0 1 0,1-1 1,-1 1-1,0-1 0,0 0 1,1-1-1,-1 1 0,7-2 0,-10 1-18,-1 1 0,1 0 0,0-1 0,0 1 0,-1-1 0,1 1 0,0-1-1,-1 1 1,1-1 0,0 1 0,-1-1 0,1 1 0,-1-1 0,1 0 0,-1 0-1,1 1 1,-1-1 0,0 0 0,1 1 0,-1-1 0,0 0 0,1 0 0,-1 0 0,0 0-1,0-1 1,9-21 19,18-24-88,-24 44 38,-1 0 1,1-1-1,0 2 0,0-1 1,0 0-1,0 0 0,0 1 1,1 0-1,6-4 0,-9 5-179,0 1-1,0-1 1,1 0 0,-1 1-1,0 0 1,1-1 0,-1 1-1,0 0 1,0-1 0,1 1-1,-1 0 1,1 0 0,-1 0-1,0 0 1,1 0 0,-1 1-1,0-1 1,1 0 0,-1 1-1,0-1 1,0 1 0,1-1-1,-1 1 1,0-1 0,0 1-1,2 1 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4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13979,'-13'18'5681,"-2"11"-3672,7 2-705,2-7-56,14-4-312,3-4-127,9-8-337,-6-1-200,1-10-216,9-1-80,-1-1-352,-4-1-192,-1-5-601,-10-6-439,-3-2-601,-5-6-127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4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14595,'18'-3'5369,"10"-2"-4377,9 2-71,2 1-153,-6 2-328,2 2-304,-12 4-488,-10 2-1232,-5 1-681</inkml:trace>
  <inkml:trace contextRef="#ctx0" brushRef="#br0" timeOffset="1">54 226 11819,'11'5'5209,"10"8"-2137,12-7-1783,3-2-601,-1-4-232,6-7-520,-9-3-472,6-3-1209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44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1 430 12123,'11'-26'3614,"13"-55"0,-18 52-3250,-1-1-1,-1 0 1,-2 0 0,-1 0 0,-2-1 0,-5-41 0,9 81-204,0-1 1,1 1-1,0-1 1,0 0-1,1 0 1,0 0-1,0-1 1,1 0-1,0 0 0,10 9 1,-4-4-150,0 0 0,1-1 1,1-1-1,0 0 0,28 15 0,-39-24-5,-1 1-1,1-1 1,1 0-1,-1 1 1,0-1-1,0-1 1,0 1 0,0 0-1,1-1 1,-1 0-1,0 0 1,0 0-1,1 0 1,-1 0-1,0 0 1,0-1-1,1 0 1,-1 0-1,0 0 1,0 0-1,0 0 1,5-3-1,-4 0 2,0 1 1,0-1-1,-1 0 0,1 0 0,-1-1 0,0 1 0,0-1 1,-1 1-1,1-1 0,-1 0 0,0 0 0,2-10 0,36-109 131,-25 200-377,-12-57 176,-1 6 0,2 1-1,1-1 0,1 0 1,1 0-1,1 0 1,13 27-1,-21-52 90,1 0 0,-1 1 0,1-1 0,-1 0 0,1 0 0,-1 1 0,1-1 0,-1 0 0,1 0 0,-1 0 0,1 0 0,-1 0 0,1 0 0,-1 0 0,1 0 0,0 0 0,-1 0 0,1 0 0,-1 0 0,1 0 0,-1 0 0,1 0 0,-1 0 0,1-1 0,-1 1 0,1 0 0,-1 0 0,1-1 0,-1 1 0,1 0 0,-1-1 0,0 1 0,1 0 0,-1-1 0,1 1 0,-1-1 0,0 1 0,1-1 0,-1 1 0,0-1 0,23-24 591,-22 23-553,76-100 1261,-46 57-395,2 2 0,77-77 1,-91 109-662,-18 11-260,-1 0 0,1 0 1,-1 0-1,1 0 1,-1 0-1,1 0 0,-1 0 1,0 1-1,1-1 1,-1 0-1,1 0 1,-1 0-1,1 0 0,-1 1 1,0-1-1,1 0 1,-1 0-1,1 1 0,-1-1 1,0 0-1,1 1 1,-1-1-1,0 0 0,1 1 1,-1 0-1,2 3 29,0 1-1,-1-1 0,0 1 1,0 0-1,0-1 1,0 9-1,0-2-47,1 14-661,2 0 0,0-1 0,2 0 0,1 0 0,14 35 0,-3-25-2211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45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13075,'0'5'9442,"29"5"-8458,9-4-168,22-1-296,6-1-312,4-3-1232,5 1-776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4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207 114 14963,'8'-22'2493,"9"-38"-1,-17 59-2406,1 0 0,-1 0 0,0 0 0,0 0 0,0-1 0,-1 1 0,1 0 0,0 0 0,0 0-1,-1 0 1,1-1 0,-1 1 0,1 0 0,-1 0 0,1 0 0,-1 0 0,1 0 0,-1 0 0,0 0 0,0 0-1,0 0 1,1 1 0,-1-1 0,0 0 0,0 0 0,0 1 0,0-1 0,0 1 0,0-1 0,-1 1 0,1-1 0,0 1-1,0 0 1,0-1 0,0 1 0,0 0 0,-1 0 0,1 0 0,-2 0 0,-4-1 218,0 1 0,0 0 1,0 1-1,-10 1 0,16-2-207,-10 3 151,0 0 0,0 0 0,1 1 0,-1 0 0,1 1 0,0 0 0,0 0 0,0 2 0,-9 6 0,15-9-203,0 0-1,0 0 1,0 0 0,0 0 0,0 1 0,1-1 0,0 1 0,-5 9 0,7-11-43,0 0-1,0-1 1,0 1-1,1 1 1,-1-1 0,1 0-1,-1 0 1,1 0-1,0 0 1,0 0 0,1 0-1,-1 0 1,0 0-1,1 0 1,0 0-1,2 5 1,-2-4-35,1-1 0,0 1 0,0-1 0,0 0 0,0 1 0,1-1 0,-1 0 0,1 0 0,0-1 0,0 1 0,0-1 0,0 1 0,0-1 0,5 2 0,0 0-100,-1-1 0,1 0-1,0-1 1,0 1 0,0-2 0,12 2-1,3-1-619,1-2-1,-1 0 0,44-7 1,-26-1-1546,62-22 0,21-4-1488,-108 31 3778,0 0-1,0 2 1,0 0-1,0 0 1,0 2-1,16 2 1,-28-2 363,1 0 1,-1 0 0,0 1 0,0 0 0,0-1 0,5 4 0,-8-4-259,0-1 0,-1 0 0,1 1 0,0-1 0,-1 0 0,1 1 0,0-1 0,-1 1 0,1-1 0,-1 1 0,1-1 0,-1 1 0,1 0 0,-1-1 0,1 1 0,-1-1 0,0 1 0,1 0 0,-1 0 0,0-1 0,1 1 0,-1 0 0,0-1 0,0 1 0,0 0 0,0 0 0,0-1 0,0 1 0,0 0 0,0 0 0,0 0 0,0-1 0,0 1 0,0 0 0,-1 0 0,1-1 0,0 1 0,0 0 0,-1-1 0,1 1 0,-1 0 0,1-1 0,-1 1 0,1-1 0,-1 1 0,1 0 0,-1-1 0,0 1 0,-3 3 99,-1-1 1,0 0 0,1 0-1,-1-1 1,0 1 0,0-1-1,-1 0 1,1 0 0,0-1-1,-1 1 1,1-1 0,-1 0-1,0-1 1,1 0 0,-1 1-1,1-2 1,-1 1 0,0-1-1,1 0 1,-1 0 0,1 0-1,0-1 1,-8-2 0,7 1-109,0 1 1,0-1 0,0 0-1,0 0 1,1 0 0,-1-1-1,1 0 1,0 0 0,0 0-1,1-1 1,-1 0 0,1 1-1,0-2 1,0 1 0,1 0-1,-1-1 1,1 0 0,0 1-1,-3-13 1,5 16-81,0 0-1,1 1 1,0-1-1,-1 0 1,1 0-1,0 0 1,0 0-1,0 0 1,0 0-1,0 0 0,1 0 1,-1 0-1,0 0 1,1 0-1,0 0 1,-1 0-1,1 1 1,2-4-1,-2 4-21,0 0 0,0 0-1,0 0 1,1 0 0,-1 0-1,1 0 1,-1 0 0,0 0-1,1 1 1,-1-1 0,1 0-1,0 1 1,-1-1 0,1 1-1,0 0 1,-1 0 0,3-1-1,4 2-219,0-1 0,0 1 0,-1 0 0,1 1 1,0-1-1,-1 2 0,13 4 0,22 12-1682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4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9 191 11971,'-1'2'245,"0"0"1,1 0 0,-1 1 0,1-1 0,-1 1 0,1-1 0,0 0 0,-1 1-1,1-1 1,0 1 0,1 2 0,-1-4-176,1 0 0,-1-1-1,0 1 1,1 0 0,-1 0 0,0 0-1,1-1 1,-1 1 0,1 0 0,0-1-1,-1 1 1,1 0 0,-1-1 0,1 1-1,0-1 1,0 1 0,-1-1 0,1 1-1,0-1 1,0 0 0,1 1 0,6 1 88,-1-2 0,1 1 1,0-1-1,0 0 1,0 0-1,11-3 0,-19 3-154,12-1 234,1-1 1,-1-1 0,15-4-1,-24 6-139,0 0 0,0 0 0,-1 0 0,1 0 0,0-1 0,0 1 0,-1-1 0,1 0 0,-1 0 0,0 0 0,1 0 0,-1 0 0,0 0 0,0 0 0,0-1 0,0 1 0,-1-1 0,3-4 0,-4 6-14,0-1-1,1 0 1,-1 1-1,0-1 1,0 1-1,0-1 1,-1 1-1,1-1 1,0 1-1,-1-1 1,1 1-1,0-1 1,-1 1-1,0-1 1,1 1-1,-1 0 1,0-1-1,0 1 1,0 0-1,0-1 1,0 1-1,-1-1 1,-30-25 1218,24 21-947,-49-28 1141,48 30-1402,1 0 0,-1-1-1,1 0 1,0-1-1,0 0 1,0 0 0,1-1-1,-12-14 1,18 21-102,1 0 0,0 0-1,0-1 1,-1 1 0,1 0 0,0-1 0,0 1 0,-1 0 0,1-1-1,0 1 1,0 0 0,0-1 0,0 1 0,0 0 0,0-1-1,0 1 1,0-1 0,-1 1 0,1 0 0,0-1 0,1 1-1,-1 0 1,0-1 0,0 1 0,0-1 0,0 1 0,0 0-1,0-1 1,0 1 0,0 0 0,1-1 0,-1 1 0,0 0-1,0-1 1,1 1 0,-1 0 0,0 0 0,0-1 0,1 1-1,-1 0 1,0 0 0,1-1 0,-1 1 0,0 0 0,1 0-1,25-4-665,31 9-1271,-10 6-83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4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24 363 16235,'-2'-8'6330,"-3"-12"-4482,-3-7-319,3-6-721,2-3-248,3 4-608,5 9-632,9 5-1329,4 5-847</inkml:trace>
  <inkml:trace contextRef="#ctx0" brushRef="#br0" timeOffset="1">63 67 15131,'29'-67'6178,"-10"87"-4090,9-5-1080,0-1-160,6 1-664,-3-9-344,0 2-1144,-4-4-760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01.1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121 116 11042,'-15'20'1032,"0"1"-1,1 0 1,2 1-1,0 0 1,1 1-1,-10 30 1,16-39-852,1 1 1,1-1 0,0 1-1,1 0 1,0 0 0,1 0 0,1 0-1,0 0 1,1 1 0,1-1-1,5 23 1,-3-29-106,-1 0 0,2 0 1,-1 0-1,1-1 0,0 1 0,1-1 0,0 0 0,0-1 1,1 1-1,0-1 0,0-1 0,1 1 0,0-1 0,0-1 1,0 1-1,1-1 0,0-1 0,13 6 0,-1-2-58,-1-1 0,1-1 0,0-1 0,1 0 0,-1-2-1,1-1 1,27 0 0,-28-3-136,-1-1 0,0-2 1,0 0-1,0-1 0,-1-1 0,1 0 1,-1-2-1,-1 0 0,1-1 0,-2-1 0,1-1 1,-1 0-1,-1-2 0,0 0 0,-1 0 0,23-27 1,-26 26 51,0 0 0,-2-1 1,0 0-1,-1-1 0,0 0 0,-1-1 1,-1 1-1,7-25 0,-11 28 170,0 0 0,-1 0 0,0 0 0,-1-1 0,0 1 0,-2-1 0,1 1 0,-2 0 0,1 0 0,-2-1 0,-7-23 0,6 27-16,0 0 1,-1 0 0,0 0-1,0 1 1,-1 0-1,0 0 1,-1 1 0,0-1-1,0 1 1,-1 1-1,0 0 1,0 0 0,-1 0-1,0 1 1,0 0 0,0 1-1,-1 0 1,1 1-1,-1 0 1,-1 0 0,1 1-1,0 0 1,-1 1-1,1 0 1,-1 1 0,0 0-1,0 0 1,1 1-1,-1 1 1,0 0 0,0 0-1,1 1 1,-1 1-1,1-1 1,-13 6 0,11-2-193,0 0 1,1 1 0,0 0 0,-17 14-1,-37 38-1028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4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110 261 14899,'-95'58'5777,"94"-71"-4056,1-6-617,-2-22-488,0-8-296,2-8-696,-3 4-368,2 6-1264,-4 8-193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4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32 12027,'-8'-7'9108,"8"7"-8744,-1-1 1,1 1-1,0-1 0,10-6 2199,29-2-3707,-35 9 1804,11-3-576,0 1 0,0 1 0,1 1 0,-1 0 0,1 1 0,-1 1 1,0 0-1,0 1 0,0 1 0,0 0 0,27 12 0,-40-15-76,-1-1-1,1 1 1,-1-1-1,1 1 1,-1 0-1,0-1 1,1 1 0,-1 0-1,0 0 1,0 0-1,0 0 1,0 0-1,0 1 1,0-1-1,0 0 1,0 0 0,0 1-1,0-1 1,-1 0-1,1 1 1,0-1-1,-1 1 1,1-1-1,-1 1 1,0-1 0,1 1-1,-1 1 1,-1 0 10,0-1 0,0 0 0,0 0-1,0 0 1,0 1 0,0-1 0,-1 0 0,1 0 0,-1-1 0,1 1 0,-1 0 0,0 0 0,0-1 0,0 1 0,0-1 0,0 0 0,-4 3 0,-10 3-79,0 1 1,-1-2 0,0 0-1,0-1 1,0-1-1,0-1 1,-1 0-1,1-1 1,-1-1-1,0 0 1,-19-3-1,35 2-140,-6 0-543,8 0 693,0 0 0,0 0 0,0 0 0,-1 0 0,1 0 0,0 1 0,0-1 0,0 0 0,0 0 0,0 0 0,0 0-1,0 0 1,0 0 0,0 0 0,0 0 0,-1 0 0,1 0 0,0 1 0,0-1 0,0 0 0,0 0 0,0 0 0,0 0-1,0 0 1,0 0 0,0 0 0,0 1 0,0-1 0,0 0 0,0 0 0,0 0 0,0 0 0,0 0 0,0 0 0,0 1-1,0-1 1,0 0 0,0 0 0,0 0 0,0 0 0,1 0 0,-1 0 0,0 0 0,0 0 0,0 1 0,0-1 0,0 0 0,0 0-1,0 0 1,0 0 0,0 0 0,0 0 0,1 0 0,6 8-3211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4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238 125 11578,'3'5'9205,"-7"6"-6605,-9 18-1995,8-21-321,0 1 1,-1-1 0,1 1-1,-2-2 1,1 1 0,-1-1-1,-15 13 1,20-18-197,-1 0 1,0 0-1,1 0 1,-1 0-1,0-1 0,-1 0 1,1 1-1,0-1 1,0 0-1,0 0 1,-1-1-1,1 1 0,0-1 1,-1 0-1,1 0 1,0 0-1,-1 0 1,1 0-1,0-1 0,-1 1 1,1-1-1,0 0 1,0 0-1,-1 0 1,1-1-1,0 1 0,0-1 1,0 1-1,1-1 1,-6-4-1,3 1-42,-1 0 0,1-1 0,0 0-1,1 0 1,-1 0 0,1 0 0,0-1 0,1 1-1,-1-1 1,2 0 0,-1 0 0,1 0 0,0-1-1,0 1 1,1-1 0,-1 1 0,1-13 0,1 15-111,0 1 1,0-1-1,1 0 1,-1 1-1,1-1 1,0 1-1,0-1 1,1 1-1,-1-1 0,1 1 1,0 0-1,0-1 1,0 1-1,1 0 1,0 0-1,-1 1 1,1-1-1,1 1 1,-1-1-1,0 1 1,1 0-1,0 0 1,-1 1-1,1-1 1,0 1-1,1 0 1,-1 0-1,0 0 1,7-2-1,-6 3-169,-1 0 0,1 1 0,-1-1-1,1 1 1,-1 0 0,1 1 0,-1-1-1,1 1 1,-1 0 0,1 0 0,-1 0-1,0 0 1,0 1 0,1 0 0,-1 0-1,5 3 1,33 22-2554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49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12115,'26'50'4104,"34"-56"-3815,-1-6-57,-23-2 400,-7 2 240,-29-5 600,-7-3 49,-24-4-17,-12-7-216,-6-3-544,5 1-240,19-1-368,14 8-64,29 13-520,14 5-280,24 14-760,2 4-377,9 6-2207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4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24 123 10010,'-6'15'1286,"0"0"0,-5 24 0,11-38-1203,0 0-1,0 1 1,0-1 0,0 1-1,0-1 1,1 0-1,-1 1 1,1-1-1,-1 0 1,1 0-1,-1 1 1,1-1 0,0 0-1,0 0 1,-1 0-1,1 0 1,0 0-1,0 0 1,0 0-1,0 0 1,0 0 0,0 0-1,1-1 1,-1 1-1,0 0 1,0-1-1,0 1 1,1-1 0,-1 1-1,0-1 1,1 0-1,-1 1 1,0-1-1,1 0 1,-1 0-1,0 0 1,3 0 0,2 1 108,1 1 92,0-1 0,1 0 1,0 0-1,-1-1 0,1 0 0,-1 0 1,15-3-1,-20 3-205,-1-1 0,1 1 0,-1 0 1,1-1-1,-1 1 0,1-1 0,-1 0 1,1 0-1,-1 1 0,0-1 0,1 0 1,-1 0-1,0 0 0,0 0 0,0 0 0,0-1 1,0 1-1,0 0 0,0 0 0,0-1 1,0 1-1,-1-1 0,1 1 0,0-1 1,-1 1-1,0-1 0,1 1 0,-1-1 0,0 1 1,1-1-1,-1 1 0,0-1 0,0 0 1,0 1-1,-1-1 0,1 1 0,0-1 1,-1 1-1,1-1 0,-1 1 0,1-1 0,-1 1 1,-1-3-1,-4-9 367,-1 0 0,0 1 0,-1 0 0,0 0 1,-1 1-1,-1 0 0,-11-11 0,-18-21 265,39 42-714,0 1 0,0 0 0,-1 0 0,1 0 0,0-1 0,0 1 0,0 0 0,0 0 0,0 0 0,0-1 0,0 1 0,0 0 0,0 0 0,0-1 0,0 1 0,0 0 0,0 0 0,0 0 0,0-1 0,0 1 0,0 0 0,0 0 0,0-1 0,1 1 0,-1 0 0,0 0 0,0 0 0,0-1 0,0 1 0,0 0 0,0 0 0,1 0 0,-1 0 0,0-1 0,0 1 0,0 0 0,1 0 0,-1 0 0,0 0 0,0 0 0,0 0 0,1 0 0,-1 0 0,0-1 0,0 1 0,1 0 0,-1 0 0,0 0 0,0 0 0,0 0 0,1 0 0,-1 0 0,0 0 0,0 0 0,1 0 0,-1 1 0,0-1 0,31-1-383,50 8-602,-66-5 726,-3-1 56,72 7-1187,0 3 0,155 43-1,-229-51 1394,-7-3 13,1 1 0,-1 0-1,1 0 1,-1 0 0,1 0 0,-1 1 0,0-1-1,0 1 1,0 0 0,0 0 0,0 0-1,0 0 1,0 1 0,-1-1 0,1 1 0,-1 0-1,0-1 1,1 1 0,2 5 0,-5-6 31,0-1 0,0 1 0,0-1 1,0 1-1,0-1 0,0 1 0,0-1 0,0 1 1,-1 0-1,1-1 0,0 0 0,-1 1 0,0-1 1,1 1-1,-1-1 0,0 1 0,1-1 0,-1 0 1,0 0-1,0 1 0,0-1 0,0 0 0,0 0 1,-1 0-1,1 0 0,-2 1 0,-3 2 237,1-1-1,-1 1 1,1-1-1,-1-1 1,-10 5-1,7-5 0,-1 0 0,1-1 0,-1 0 0,1 0 0,-1-1 0,1 0 0,-1 0 0,1-1 0,0-1 0,-1 1 0,1-2 0,0 1 0,0-1 0,-17-9 0,20 10-216,0-1 1,1 0-1,0 0 0,-1-1 1,1 1-1,0-1 1,1 0-1,-1-1 0,1 1 1,0-1-1,0 0 1,0 0-1,1 0 1,-1 0-1,1-1 0,1 1 1,-1-1-1,1 0 1,0 0-1,0 0 0,0 0 1,1 0-1,-1-9 1,2 12-75,0 1-1,0-1 1,1 1 0,-1-1 0,0 1 0,1-1-1,0 1 1,-1-1 0,1 1 0,0 0 0,0-1 0,0 1-1,1 0 1,-1 0 0,0 0 0,1 0 0,0 0 0,-1 0-1,1 0 1,0 1 0,0-1 0,0 0 0,0 1 0,0 0-1,0-1 1,1 1 0,-1 0 0,0 0 0,0 0 0,1 1-1,-1-1 1,1 0 0,-1 1 0,4-1 0,5 0-227,0 1 0,0 0 1,0 0-1,0 1 0,-1 0 0,19 5 1,32 15-1799,-2 10-576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4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38 221 15035,'-37'29'5689,"47"-37"-4104,-4-6-569,2-14-344,-5-13-312,-3 2-352,0-3-208,-3-2-784,-7 10-504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50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67 11074,'-5'-42'5322,"43"42"-1170,12 0-2127,20-2-545,1-1-280,3 1-663,-21-8-233,-12 5-1001,-14 4-631,-12-1-1200</inkml:trace>
  <inkml:trace contextRef="#ctx0" brushRef="#br0" timeOffset="1">12 182 14307,'9'-5'5545,"11"5"-3608,17-4-1289,9 4 56,20 0-288,6 0-344,-4 0-1328,-1-5-689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5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16 228 15195,'-15'90'5091,"15"-89"-5050,0-1 0,0 0 1,0 0-1,0 0 0,0 0 0,0 0 1,0 1-1,0-1 0,0 0 1,0 0-1,0 0 0,0 0 1,0 0-1,0 1 0,0-1 0,0 0 1,0 0-1,0 0 0,0 0 1,0 1-1,0-1 0,0 0 1,0 0-1,0 0 0,0 0 1,1 0-1,-1 0 0,0 0 0,0 1 1,0-1-1,0 0 0,0 0 1,0 0-1,0 0 0,1 0 1,-1 0-1,0 0 0,0 0 0,0 0 1,0 0-1,0 0 0,1 0 1,-1 1-1,0-1 0,0 0 1,0 0-1,0 0 0,1 0 0,-1 0 1,0-1-1,0 1 0,0 0 1,0 0-1,0 0 0,1 0 1,-1 0-1,0 0 0,0 0 0,0 0 1,0 0-1,15-10 936,13-15-284,75-93 1065,34-31-354,-136 147-1360,1 0 0,0 0 1,0 0-1,0 0 0,0 1 1,1-1-1,-1 1 0,0 0 1,1-1-1,-1 1 0,1 0 1,-1 0-1,4 0 0,-6 1-27,0 0-1,1 0 0,-1 0 1,1 0-1,-1 1 0,0-1 0,1 0 1,-1 0-1,0 0 0,1 0 1,-1 1-1,1-1 0,-1 0 0,0 0 1,0 1-1,1-1 0,-1 0 1,0 1-1,1-1 0,-1 0 0,0 1 1,0-1-1,0 1 0,1-1 0,-1 0 1,0 1-1,0 0 0,1 21 215,-3 1-670,0-1 0,2 1 0,0-1 0,1 1 0,1-1 0,2 0 0,0 1 0,11 32 0,0-16-2365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5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91 354 11218,'-79'-20'5306,"79"20"-5221,-1 0 0,1 0 0,-1 0 1,1-1-1,-1 1 0,1 0 0,-1 0 1,1 0-1,-1 0 0,1 0 0,0-1 1,-1 1-1,1 0 0,-1-1 0,1 1 1,0 0-1,-1 0 0,1-1 0,0 1 1,-1-1-1,1 1 0,0 0 0,-1-1 1,1 1-1,0-1 0,0 1 1,0-1-1,-1 1 0,1 0 0,0-1 1,0 1-1,0-1 0,0 1 0,0-1 1,0 1-1,0-1 0,0 1 0,0-1 1,0 1-1,0-1 0,0 1 0,0-1 1,1 1-1,-1-1 0,0 1 0,0-1 1,0 1-1,1 0 0,-1-1 0,0 1 1,1-1-1,17-12 1337,-4 7-1283,-1 1-1,0 1 0,1 0 0,0 1 0,0 1 0,21-1 0,-12 2-734,1 1 1,-1 1-1,28 4 0,-41-3-136,1 0-1,-1 1 0,1-1 1,-1 2-1,0 0 0,-1 0 1,1 1-1,-1 0 0,1 0 1,8 8-1,-18-13 757,1 0 0,-1 1 0,0-1-1,1 0 1,-1 0 0,0 0 0,0 1 0,1-1 0,-1 0 0,0 0-1,0 1 1,1-1 0,-1 0 0,0 1 0,0-1 0,0 0 0,1 1-1,-1-1 1,0 0 0,0 1 0,0-1 0,0 0 0,0 1 0,0-1-1,0 1 1,0-1 0,0 0 0,0 1 0,0-1 0,0 0-1,0 1 1,0-1 0,0 1 0,0-1 0,0 0 0,0 1 0,-1-1-1,1 0 1,0 1 0,0-1 0,0 0 0,-1 0 0,1 1 0,-1 0-1,1-1 187,-1 0-1,0 0 1,0 1-1,0-1 1,1 0-1,-1 0 1,0 0-1,0 0 0,0 0 1,0 0-1,1 0 1,-1 0-1,0 0 1,0-1-1,0 1 1,0 0-1,1 0 0,-1-1 1,0 1-1,0 0 1,1-1-1,-2 0 1,-1-1 92,0-1 1,0 0-1,0 0 1,0 0 0,1 0-1,-1 0 1,1 0-1,0-1 1,0 1 0,0-1-1,0 0 1,1 1-1,0-1 1,-1 0 0,1 0-1,1 0 1,-2-6-1,1 2-114,1 0 0,-1 0 0,1 0 0,1 0 0,0-1 0,0 1-1,0 0 1,4-8 0,1-3 72,1 1 0,1 1 0,1-1 0,12-16 0,-16 26-167,1-1 0,0 1 0,1 1 0,-1-1 0,1 1-1,1 1 1,-1-1 0,1 1 0,15-8 0,-22 13-90,1 0 0,-1 0 0,0 1 0,1-1 0,-1 0 0,0 1 1,1 0-1,-1-1 0,1 1 0,-1 0 0,1 0 0,-1-1 0,0 1 1,1 0-1,-1 1 0,1-1 0,-1 0 0,1 0 0,-1 1 0,1-1 0,-1 0 1,0 1-1,1 0 0,-1-1 0,0 1 0,1 0 0,-1 0 0,0-1 1,0 1-1,0 0 0,0 0 0,0 0 0,0 0 0,0 1 0,0-1 0,0 0 1,0 0-1,-1 1 0,1-1 0,0 0 0,-1 1 0,1-1 0,-1 0 1,0 1-1,1-1 0,-1 3 0,1 2-21,0 0 0,0 0 1,-1 0-1,1 0 0,-2-1 0,1 1 1,0 0-1,-1 0 0,0 0 0,-3 8 1,1-7 12,1-1-1,-1 0 1,0 0 0,0 0 0,-1 0 0,1 0 0,-1-1 0,-1 0-1,1 1 1,-1-2 0,0 1 0,0 0 0,-6 3 0,8-6 14,0-1 0,0 1 1,0 0-1,0 0 0,0 0 1,1 0-1,-1 1 0,-2 3 1,4-5-5,1 0 0,-1 0 1,1 0-1,0 0 1,-1 0-1,1 0 0,0 0 1,0 0-1,0 0 1,0 0-1,0 0 1,0 0-1,0 0 0,0 0 1,0 0-1,1 0 1,-1 0-1,0 0 0,1 0 1,-1 0-1,0 0 1,1 0-1,-1 0 0,1 0 1,0 0-1,-1-1 1,1 1-1,0 0 1,-1 0-1,1-1 0,0 1 1,0 0-1,0-1 1,0 1-1,11 8 39,-1-1 0,1-1 0,0 0 0,0 0 0,1-1-1,0-1 1,17 5 0,-2-2-135,1-1 0,39 4-1,-56-10-366,-1 0-1,1-1 0,-1 0 0,20-3 1,-5-3-1747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5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13819,'-11'1'5521,"-17"6"-3576,-11 8-209,-8 12-440,-2 9-216,8 11-351,12-5-209,19-4-360,15-4-24,26-16-256,8-2-128,13-11-665,4-7-447,4-3-808,-3-4-329,-7 0-1160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02.4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177 343 10586,'-31'7'963,"18"-5"-562,1 1 0,0 1 0,0 0 0,-13 5 0,21-6-287,1-1 0,-1 0 0,0 1-1,0 0 1,1 0 0,-1 0-1,1 0 1,0 0 0,0 1 0,1 0-1,-1-1 1,0 1 0,1 0-1,0 0 1,-3 7 0,1 1 88,0 0-1,1-1 1,0 1-1,1 1 1,1-1-1,-1 0 1,2 0 0,0 1-1,0-1 1,1 0-1,1 0 1,0 1 0,1-1-1,7 20 1,-6-22-148,0 0 0,1-1 0,0 0 1,1 0-1,0-1 0,1 1 0,0-1 0,0-1 1,0 1-1,1-1 0,0-1 0,1 1 0,-1-1 1,1-1-1,1 0 0,-1 0 0,19 6 0,-10-4-214,2-2-1,-1 0 1,0-1-1,1-1 0,0-1 1,0-1-1,-1-1 1,1 0-1,0-2 0,0 0 1,-1-1-1,1-1 1,28-10-1,-33 9 86,-1-1-1,1 0 1,-1-2-1,-1 1 1,0-2-1,0 0 1,0 0-1,-1-1 1,-1-1-1,0 0 1,0 0-1,-1-1 1,-1 0-1,0-1 1,0 0-1,-1-1 1,11-27-1,-8 13 311,-1-1-1,-2 0 0,-1 0 1,-1-1-1,-2 0 1,-1 0-1,0-43 1,-4 58-68,0 0 1,-1 0-1,0 0 1,-1 0-1,-1 0 1,0 0 0,-1 1-1,-1-1 1,0 2-1,-1-1 1,0 0-1,-1 1 1,0 1-1,-2 0 1,1 0-1,-16-14 1,21 21-44,-1 1-1,0 1 1,0-1 0,-1 1 0,1 0 0,-1 0 0,0 1-1,1-1 1,-1 1 0,0 1 0,0-1 0,-1 1-1,-7-1 1,3 2 16,1 0-1,0 0 0,-1 1 1,1 0-1,0 1 1,0 1-1,-15 4 0,4 1-117,0 2-1,0 0 0,1 1 1,0 2-1,1 0 0,-25 21 1,-23 32-857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5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91 12707,'46'-43'4701,"-46"43"-4652,0 0 0,1 0 0,-1 0 0,0-1 0,1 1 0,-1 0 0,0 0 0,1 0 0,-1 0 0,0 0 0,1 0 0,-1 0 0,1 0 0,-1 0 1,0 0-1,1 0 0,-1 0 0,0 0 0,1 0 0,-1 0 0,1 0 0,-1 0 0,0 0 0,1 0 0,-1 1 0,0-1 0,1 0 0,-1 0 0,0 0 0,0 1 0,1-1 0,-1 0 0,0 1 1,1-1-1,-1 0 0,0 0 0,0 1 0,0-1 0,1 0 0,-1 1 0,0-1 0,0 0 0,0 1 0,0-1 0,0 0 0,0 1 0,0-1 0,0 1 0,0-1 0,0 0 0,0 1 0,0-1 1,0 0-1,0 1 0,-2 25 1572,-1-18-1307,-1 0 1,0 0-1,-1 0 0,1-1 0,-2 0 0,1 0 0,-1 0 0,0-1 0,0 1 1,0-1-1,-1-1 0,0 1 0,0-1 0,-1-1 0,0 1 0,1-1 0,-16 5 1,18-7-184,0 0 1,0-1-1,-1 0 1,1 0-1,-1 0 1,1 0-1,-1-1 1,1 0-1,-1 0 1,1 0-1,-1-1 1,-9-2-1,11 1-88,0 1 0,0-1 0,0 0 1,0 0-1,1-1 0,-1 1 0,1-1 0,0 0 0,0 1 0,0-1 0,0-1 0,0 1 0,1 0 0,-1-1 0,1 1 0,0-1 0,0 0 0,-2-6 0,2 6-50,0-1 0,1 0 0,0 1-1,0-1 1,0 0 0,1 0 0,0 1 0,0-1-1,0 0 1,0 0 0,1 1 0,-1-1 0,1 0 0,1 0-1,-1 1 1,1-1 0,-1 1 0,1-1 0,0 1 0,1 0-1,2-5 1,-2 6-123,-1 0 0,1 0 1,0 0-1,-1 1 0,1-1 0,0 1 0,1-1 0,-1 1 1,0 0-1,1 0 0,-1 0 0,1 1 0,0-1 0,-1 1 1,1 0-1,0 0 0,0 0 0,0 1 0,0-1 0,0 1 1,0 0-1,0 0 0,-1 0 0,1 1 0,0-1 0,7 3 1,36 16-2188,3 9-375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5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58 10738,'7'6'6359,"-7"-6"-5869,0 1-1,1 0 0,-1-1 0,0 1 0,0-1 1,0 1-1,1 1 0,-4 14 2621,-15 16-2368,17-30-390,-12 16 48,0-1 1,-1 0-1,-1-1 1,-1 0-1,-32 24 1,58-43-798,1-1 0,0 2 0,16-3 0,-10 2-76,35-7-1199,-10 3-682,79-25 1,-109 27 2454,0 1-1,0-2 0,0 0 1,-1 0-1,0-1 1,0-1-1,0 1 1,-1-2-1,-1 0 1,16-16-1,-45 38 3489,15-6-3438,1 1 1,0 0-1,0 0 1,1 0-1,0 0 1,0 1-1,-1 12 1,-9 24-44,13-44-102,-1 1 0,0 0 0,0 0 0,0-1 0,0 1 0,0-1-1,-1 1 1,1-1 0,0 1 0,-1-1 0,-2 3 0,2-3-33,7-1-68,2-1-11,6 0 65,2-1 2,-1 1 0,1-2 0,15-4 0,-24 5 48,0-1 0,0 0 0,0 0 1,-1 0-1,1 0 0,-1-1 0,0 0 0,1 0 0,-2-1 1,6-5-1,19-22 166,90-93 2164,-108 120-1839,-11 5-471,1 0-1,-1 0 1,0-1-1,1 1 1,-1 0-1,1 0 1,-1 0-1,1 0 0,-1-1 1,0 1-1,1 0 1,-1 0-1,0-1 1,1 1-1,-1 0 1,0-1-1,1 1 1,-1 0-1,0-1 1,0 1-1,1 0 1,-1-1-1,0 1 1,0-1-1,0 1 1,1 0-1,-1-1 0,0 1 1,0-1-1,0 1 1,0-1-1,0 0 1,0 1-20,0-1-1,0 1 1,0 0 0,0-1 0,0 1-1,0 0 1,0-1 0,0 1 0,0 0 0,0-1-1,0 1 1,0-1 0,0 1 0,0 0-1,0-1 1,1 1 0,-1 0 0,0-1-1,0 1 1,0 0 0,1 0 0,-1-1-1,0 1 1,0 0 0,1 0 0,-1-1 0,0 1-1,1 0 1,-1 0 0,0 0 0,0-1-1,1 1 1,-1 0 0,1 0 0,-1 0-1,0 0 1,1 0 0,-1 0 0,0 0 0,1 0-1,-1 0 1,0 0 0,1 0 0,-1 0-1,0 0 1,1 0 0,-1 0 0,1 0-1,-1 0 1,0 0 0,1 0 0,-1 0 0,0 1-1,1-1 1,-1 0 0,0 0 0,1 1-1,2 1-6,1 0 0,-1 1 0,0-1 0,1 1-1,-1 0 1,-1 0 0,5 5 0,6 9-7,15 19-87,2-1 0,43 40 1,-64-67-138,61 46-550,-64-51 259,-1 1 1,1-1-1,0 0 1,0 0-1,0-1 1,0 1-1,0-1 1,0-1-1,1 1 0,9 0 1,-10-3-2090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54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12731,'5'0'5161,"13"8"-2817,11-1-983,13-4-465,7 4-232,8-7-888,1 0-640,-1-4-953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54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8618,'2'-21'11567,"4"3"-5792,3-1-4158,8-6-4088,-3 3 3122,-11 16-737,-1-1-1,0 1 0,0 0 0,-1-1 0,1 1 1,0-11-1,-2 13-173,0 1 1,0-1-1,1 0 1,0 1-1,0-1 1,0 1-1,0-1 1,0 1-1,1-1 1,2-3-1,6 1-2239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55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58 12563,'-5'-7'9301,"9"0"-6236,17-4-3704,-13 8 1464,-5 2-787,10-5 189,1 0-1,0 2 1,19-5 0,-30 8-182,1 0 1,0 0 0,-1 1-1,1 0 1,0-1 0,0 1-1,-1 0 1,1 1 0,0-1-1,0 1 1,-1 0 0,1-1-1,-1 2 1,1-1 0,0 0-1,-1 1 1,0-1 0,1 1-1,-1 0 1,0 0 0,4 4-1,-5-4-39,-1 0-1,0-1 1,0 1-1,0 0 1,0 0-1,-1 0 1,1 0-1,0 0 1,-1 0-1,1 0 1,-1 0-1,0 0 0,0 0 1,0 0-1,0 0 1,0 0-1,0 0 1,0 0-1,-1 0 1,1 0-1,-1 0 1,1 0-1,-1 0 1,0 0-1,0 0 0,0 0 1,0-1-1,0 1 1,0 0-1,-2 2 1,-3 4 7,0-1 1,-1 0-1,0 0 1,0 0 0,-10 7-1,3-5-142,0-1 1,0 0-1,-1-1 0,0-1 1,0 0-1,-1-1 0,-20 4 1,-25 9-380,130-7-1686,-63-10 2185,0 0 0,-1 0 1,1 1-1,0-1 0,-1 1 1,0 1-1,0-1 0,1 1 1,-1 0-1,-1 0 0,7 5 1,-10-7 21,0 0 0,0 0 0,0 0 0,0 0 0,-1 1 0,1-1 0,0 0 0,-1 0 0,1 1 0,-1-1 0,1 0 0,-1 0 1,1 1-1,-1-1 0,0 0 0,0 1 0,0-1 0,0 1 0,0-1 0,0 2 0,-1 0 19,0-1-1,0 1 1,0-1-1,0 1 1,-1-1-1,1 1 1,-1-1 0,1 0-1,-1 0 1,0 0-1,0 0 1,0 0 0,0 0-1,-3 2 1,-5 5 74,-1-1 1,-1 0-1,1-1 0,-1 0 1,-1 0-1,1-2 1,-1 1-1,-23 5 0,36-11-126,1 0 0,-1 0 0,0-1 0,0 1 0,0 0 0,1 0 0,-1 0 0,0-1 0,0 1 0,0 0 0,1 0 0,-1-1 0,0 1 0,0 0 0,0-1 0,0 1 0,0 0 0,0 0 0,0-1 0,0 1 0,0 0 0,0-1 0,0 1 0,0 0 0,0-1 0,0 1 0,0 0 0,0-1 0,0 1 0,0 0 0,0 0 0,0-1 0,0 1 0,0 0 0,-1-1-1,1 1 1,0 0 0,0 0 0,0 0 0,-1-1 0,1 1 0,0 0 0,0 0 0,-1-1 0,1 1 0,0 0 0,0 0 0,-1 0 0,1 0 0,0 0 0,0-1 0,-1 1 0,1 0 0,0 0 0,-1 0 0,1 0 0,0 0 0,-1 0 0,1 0 0,0 0 0,0 0 0,-1 0 0,1 0 0,-1 0 0,25-11-1622,10-2-452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5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203 270 13131,'81'-23'4774,"-80"23"-4723,-1-1-1,0 1 1,1 0-1,-1 0 1,1 0-1,-1 0 1,1 0-1,-1 0 1,0 0-1,1 0 1,-1 0-1,1 0 1,-1 1-1,1-1 1,-1 0 0,0 0-1,1 0 1,-1 0-1,1 1 1,-1-1-1,0 0 1,1 0-1,-1 1 1,0-1-1,1 0 1,-1 1-1,0-1 1,1 0-1,-1 1 1,0-1-1,0 0 1,0 1-1,1-1 1,-1 1-1,0-1 1,0 0 0,0 1-1,0-1 1,0 1-1,0-1 1,0 0-1,0 1 1,0-1-1,0 1 1,0-1-1,0 1 1,0-1-1,0 1 1,0-1-1,0 1 1,-11 23 1778,4-16-1522,-1-1 0,1 0 0,-1 0 0,-1-1-1,1 0 1,-1 0 0,-1-1 0,1 0 0,0-1-1,-1 0 1,0 0 0,0-1 0,0 0 0,-1-1-1,1 0 1,-1-1 0,1 0 0,-1 0 0,1-1-1,-16-3 1,22 2-289,0 0-1,0 0 1,1 0 0,-1-1-1,0 0 1,1 0 0,-1 0-1,1 0 1,-1-1 0,1 1-1,0-1 1,0 0 0,0 0-1,1 0 1,-1 0 0,1 0-1,0-1 1,-1 1 0,1-1-1,1 0 1,-1 1 0,1-1-1,-1 0 1,1 0 0,0 0-1,0 0 1,1 0 0,-1 0-1,1 0 1,0-8-1,1 5-151,-1 0 0,1 1 0,0-1 0,1 1 0,-1-1 0,1 1 0,1-1 0,-1 1 0,1 0 0,0 0-1,1 0 1,-1 1 0,1-1 0,0 1 0,0 0 0,1 0 0,0 0 0,7-5 0,-9 8-17,0 0 0,0 1 0,0-1 0,0 1 0,0 0 0,1 0 1,-1 0-1,1 0 0,-1 0 0,0 1 0,1 0 0,-1-1 0,1 1 0,-1 1 1,1-1-1,-1 0 0,1 1 0,-1 0 0,0 0 0,1 0 0,-1 0 0,0 0 1,0 1-1,0-1 0,0 1 0,5 4 0,7 4-418,-1 1 0,-1 1 1,24 26-1,-27-26 339,16 17-333,-20-20 410,1-1 1,0 0 0,0 0-1,1-1 1,0 0 0,14 9-1,-21-16 223,-1 1 0,0-1-1,0 0 1,0 0 0,0 0 0,0 1-1,1-1 1,-1 0 0,0 0 0,0 0-1,0 0 1,1 1 0,-1-1-1,0 0 1,0 0 0,0 0 0,1 0-1,-1 0 1,0 0 0,0 0 0,1 0-1,-1 0 1,0 0 0,0 0-1,1 0 1,-1 0 0,0 0 0,0 0-1,1 0 1,-1 0 0,0 0 0,0 0-1,1 0 1,-1 0 0,0 0-1,0 0 1,0-1 0,1 1 0,-1 0-1,0 0 1,0 0 0,0 0 0,0 0-1,1-1 1,-1 1 0,0 0-1,0 0 1,0 0 0,0-1 0,0 1-1,1 0 1,-1 0 0,0-1 0,0 1-1,0 0 1,0-1 0,-4-19 4430,0 2-4350,3 10 6,-1 1-53,0-1 0,1 1 1,0 0-1,1-1 1,0 1-1,0-1 1,0 1-1,1-1 0,0 1 1,1 0-1,0-1 1,5-12-1,-1 6-16,2 0 1,-1 1-1,2 0 0,0 1 1,0 0-1,1 0 0,16-13 1,-20 19-76,0 1-1,1 0 1,-1 0 0,1 1 0,0 0 0,1 0 0,-1 0 0,1 1-1,-1 0 1,1 1 0,0 0 0,0 0 0,0 0 0,0 1-1,13 0 1,-18 1-9,0 0-1,0 1 1,0-1-1,0 1 0,0-1 1,0 1-1,0 0 1,0 0-1,0 0 0,-1 1 1,1-1-1,0 1 1,-1-1-1,1 1 0,-1 0 1,0 0-1,1 0 1,-1 0-1,2 3 0,-3-3 0,0 0-1,0 0 1,0 0-1,0 0 1,-1 0-1,1 1 1,0-1-1,-1 0 1,0 0-1,1 0 1,-1 1-1,0-1 1,0 0-1,0 0 1,-1 0-1,1 1 1,0-1-1,-1 0 0,0 0 1,1 0-1,-1 0 1,0 0-1,0 0 1,0 0-1,0 0 1,-3 3-1,-3 4-2,0 0-1,0-1 0,-1 0 0,0 0 0,-1 0 1,0-1-1,-15 9 0,2-4-3,-1 0-1,-31 11 1,40-19 4,-15 7-3,29-11 4,0 0 0,0 0-1,-1 0 1,1 1 0,0-1-1,0 0 1,0 0-1,0 1 1,-1-1 0,1 0-1,0 0 1,0 1 0,0-1-1,0 0 1,0 0-1,0 1 1,-1-1 0,1 0-1,0 1 1,0-1-1,0 0 1,0 1 0,0-1-1,0 0 1,0 0 0,0 1-1,1-1 1,-1 0-1,0 1 1,13 11-24,-4-7 2,0-1 1,0-1 0,0 0 0,0 0 0,1-1-1,-1 0 1,16 1 0,-17-2 3,0-1 0,0 2-1,0-1 1,0 1 0,0 0 0,0 1 0,0 0 0,0 0 0,-1 1-1,14 8 1,-16-4-2800,-9-18-1341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5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84 307 9650,'-22'18'1563,"13"-12"-503,1 1 0,-1 0 0,1 1 0,1 0 0,-14 17 0,36-34 2637,22-18-2553,13-22 110,46-59 0,-56 60 105,79-72-1,-117 117-1281,1 1-1,-1 0 1,1 0 0,-1 0-1,1 0 1,-1 1-1,1-1 1,0 1 0,0-1-1,0 1 1,0 0-1,0 0 1,0 0 0,0 1-1,5-1 1,-7 1-48,0 0 1,0 0-1,0 1 0,0-1 1,-1 0-1,1 1 1,0-1-1,0 1 0,-1-1 1,1 1-1,0-1 1,-1 1-1,1-1 1,0 1-1,-1 0 0,1-1 1,-1 1-1,1 0 1,-1 0-1,1 1 0,1 1 13,-1 0-1,0 0 0,0 1 0,-1-1 0,1 0 0,-1 1 1,1 4-1,-2 26 86,-1-1 1,-8 39-1,-2 35-1489,12-104 1020,0 1 1,-1 0 0,1-1-1,-1 1 1,0 0 0,0-1-1,0 1 1,0-1 0,0 1 0,-4 5-1,1 4-2386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5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15171,'8'3'5769,"3"2"-4400,17-1-513,16-6-512,8-3-280,15-3-840,-4 0-616,-6 6-3682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5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13179,'40'27'5302,"-39"-27"-5206,-1 0 0,0 0 1,1 0-1,-1 0 0,0 0 0,1 0 0,-1 0 0,1 0 0,-1 0 0,0 0 0,1 0 0,-1 0 0,0 0 1,1-1-1,-1 1 0,0 0 0,1 0 0,-1 0 0,0 0 0,1-1 0,-1 1 0,0 0 0,0 0 0,1-1 1,-1 1-1,0 0 0,0 0 0,1-1 0,-1 1 0,0 0 0,0-1 0,0 1 0,0 0 0,0-1 0,1 0 1,5-16 877,-4 11-403,21-65 1979,-14 42-2057,1 0-1,26-53 1,-29 69-482,1-1-1,0 1 1,1 1 0,1 0 0,0 0 0,0 0-1,1 2 1,1-1 0,16-11 0,-27 21-23,0 1-1,-1-1 1,1 0-1,0 1 1,0-1 0,0 1-1,0-1 1,0 1-1,0-1 1,0 1 0,0 0-1,0 0 1,0-1-1,0 1 1,0 0 0,0 0-1,0 0 1,0 0-1,0 0 1,0 0 0,0 0-1,0 1 1,0-1-1,0 0 1,0 0 0,0 1-1,0-1 1,1 2 0,-1-1-16,0 0 0,0 1 0,0-1 0,-1 1 0,1-1 0,-1 1 1,1-1-1,-1 1 0,0-1 0,1 1 0,-1 0 0,0-1 1,0 1-1,0 0 0,-1 2 0,0 7-178,-1 0 0,0 0 0,-6 18 1,1-15-46,0-1 0,0 0 0,-1 0 0,-1-1 0,0 0 0,-1 0 0,-12 12 0,-31 39-178,52-62 443,0 0-1,0 0 1,0 0 0,1 1-1,-1-1 1,0 0 0,1 1-1,-1-1 1,1 0 0,0 1-1,-1-1 1,1 1 0,0-1-1,0 1 1,0-1 0,0 0-1,0 1 1,0-1 0,0 1-1,1-1 1,-1 1 0,0-1-1,1 0 1,-1 1 0,1-1-1,-1 0 1,1 1 0,0-1-1,0 0 1,-1 0 0,1 0-1,0 0 1,0 0 0,0 0-1,0 0 1,1 0 0,-1 0-1,0 0 1,0 0 0,0 0-1,1-1 1,-1 1 0,3 0-1,3 2 34,0 0-1,1 0 0,-1-1 1,1 0-1,-1-1 0,16 2 1,1-3-22,0-1 0,0-1 0,-1-1 0,1-1 0,-1-1 0,0-1 0,27-12 0,-50 18-22,1 0 0,0-1 0,-1 1 0,1 0 0,0 0 0,0 0 0,-1-1 0,1 1 0,0 0 0,0 0 0,-1 0 0,1 0 0,0 0 0,0 0 0,-1 1 0,1-1 0,0 0 0,0 0 0,-1 0 0,1 1 0,0-1 0,-1 0 0,1 1 0,0-1 0,-1 1 0,1-1 0,-1 0 0,1 1 0,0 0 0,9 23 285,-9-21-264,-1-1 0,1 1 1,0-1-1,0 1 0,0-1 0,0 0 1,0 0-1,0 1 0,0-1 1,1 0-1,-1 0 0,1 0 1,0-1-1,3 4 0,-2-3-53,0-1 0,1 1 0,-1-1-1,1 0 1,0 0 0,-1 0 0,1 0-1,0-1 1,-1 1 0,1-1 0,0 0 0,0 0-1,-1-1 1,1 1 0,0-1 0,-1 0-1,1 0 1,5-2 0,2-1-784,0-2 0,-1 1 0,1-1 1,12-11-1,0 2-1429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57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82 14547,'36'-82'5721,"1"90"-3896,2-1-1377,-1-2-88,-12 1-392,-10-4-240,-13 0-1160,-8-1-353</inkml:trace>
  <inkml:trace contextRef="#ctx0" brushRef="#br0" timeOffset="1">1 169 14435,'19'2'5129,"27"5"-4585,4-3-800,-6-4-808,-5 0-384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09.01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1 202 14723,'44'31'5697,"-33"-54"-4264,4 1-361,-14-19-536,4 2-264,-5 0-664,0-2-480,0 14-1153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03.4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 68 8930,'-63'-36'7656,"70"32"-5915,19-2-699,-11 3-327,-4-2-378,1 2 0,-1 0 0,1 0 0,0 1 0,0 1 0,0 0 0,18 0 0,-30 2-336,1-1 1,0 0-1,0 0 1,-1 1-1,1-1 1,0 0-1,0 1 1,-1-1-1,1 1 1,0-1-1,-1 1 1,1-1-1,-1 1 1,1-1-1,-1 1 1,1 0-1,-1-1 1,1 1-1,-1 0 1,0-1-1,1 1 1,-1 0-1,0 0 1,1-1-1,-1 1 1,0 0-1,0 0 1,0 0-1,0-1 1,0 1-1,0 0 1,0 0-1,0 0 1,0-1-1,0 1 1,0 0-1,-1 0 1,1-1-1,0 1 1,-1 1-1,-14 39-124,10-29 86,-56 121-290,58-126 314,2-2-36,11-3-49,26-5-134,-32 2 162,1 0 0,0 0 0,0 0 0,0 1 0,0 0 0,0 0-1,0 0 1,0 1 0,0 0 0,0 0 0,-1 0 0,1 0 0,6 3-1,-10-3 49,0 0-1,-1 0 0,1 0 0,-1 0 0,1 0 0,-1 0 0,0 0 0,1 0 1,-1 0-1,0 1 0,0-1 0,1 0 0,-1 0 0,0 0 0,0 0 1,0 0-1,-1 0 0,1 0 0,0 1 0,0-1 0,0 0 0,-1 0 0,1 0 1,-1 0-1,1 0 0,-1 0 0,1 0 0,-2 1 0,0 3-30,-3 5 14,0 1-1,-1-1 1,0 0-1,0 0 1,-1-1-1,0 0 0,-1 0 1,0-1-1,0 0 1,-1 0-1,-11 7 1,-9 0-795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58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1 324 15275,'45'34'6490,"-37"-50"-3770,-6-15-1367,0-9-329,-4-16-632,-3-1-184,0-1-840,-5 1-569,-1 15-1535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5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35 117 17268,'-34'-89'6833,"50"72"-4568,13 8-1241,14 7-216,4 10-352,2 8-216,-10 12-120,-10 0-64,-19 9-64,-10 4-16,-26 3-24,-9 3 56,-8-10-88,-1-8-80,6-14-376,12-9-360,18-4-1017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5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14611,'16'85'5365,"-16"-84"-5300,0-1 0,0 0 1,0 0-1,0 1 0,0-1 0,0 0 0,0 0 0,0 1 0,1-1 0,-1 0 0,0 0 1,0 0-1,0 1 0,0-1 0,0 0 0,0 0 0,1 0 0,-1 0 0,0 1 0,0-1 1,0 0-1,1 0 0,-1 0 0,0 0 0,0 0 0,0 0 0,1 0 0,-1 1 0,0-1 1,0 0-1,0 0 0,1 0 0,-1 0 0,0 0 0,0 0 0,1 0 0,-1 0 0,0 0 1,0 0-1,1 0 0,-1 0 0,0-1 0,0 1 0,0 0 0,1 0 0,-1 0 1,0 0-1,0 0 0,0 0 0,1 0 0,-1-1 0,0 1 0,0 0 0,0 0 0,0 0 1,1 0-1,-1-1 0,0 1 0,0 0 0,0 0 0,0 0 0,0-1 0,0 1 0,17-20 585,-11 12-114,207-295 3157,-199 281-3319,-9 20 18,-4 11-208,-3 20-84,2-23-58,-3 35-160,1 0 1,5 42-1,-1-66-248,0-1 0,1 0 0,1 1 0,1-1 1,0 0-1,1-1 0,0 1 0,10 14 0,21 26-2273</inkml:trace>
  <inkml:trace contextRef="#ctx0" brushRef="#br0" timeOffset="1">168 349 10842,'-2'0'5914,"5"-7"-305,14-1-4153,18-3-1208,16 3-80,9-2-312,2 5-464,-7 4-480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5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1 312 14931,'0'0'9394,"0"-1"-8130,0-1-263,1-42-449,38-50-184,-39 42-712,-3 1-480,3 12-1185,0 10-703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8:5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 14859,'-23'-2'4732,"29"6"-1259,44 14 234,-29-11-3220,10 3 307,93 36 906,-108-39-1641,0 1 0,-1 0 1,0 1-1,-1 1 0,21 17 1,-32-24-56,1 0 0,-1 1 1,0-1-1,0 1 0,-1 0 0,1 0 1,-1 0-1,1 0 0,1 7 0,-3-9-3,0 0 0,-1 0 0,0 0-1,1 0 1,-1 0 0,0 0-1,0 0 1,0 1 0,-1-1 0,1 0-1,0 0 1,-1 0 0,1 0 0,-1 0-1,0 0 1,0 0 0,0 0-1,0 0 1,0 0 0,0-1 0,0 1-1,0 0 1,-3 2 0,-4 3 9,-1 0 1,0 0 0,0-1 0,0 0-1,-1-1 1,0 0 0,0 0-1,0-1 1,-1 0 0,0-1-1,1 0 1,-23 2 0,8-2-368,-1-1 0,1 0 0,-1-3 0,-38-4 0,39-1-1579,7 0-669</inkml:trace>
  <inkml:trace contextRef="#ctx0" brushRef="#br0" timeOffset="1">376 350 14219,'68'-39'5353,"-65"-3"-4169,0-5-295,-1-3-537,0 1-184,2 11-352,0 3-312,4 18-929,2 8-303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9:0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49 13763,'4'-6'4387,"9"0"-3377,2-1-587,43-20 438,-57 27-808,1-1-1,-1 1 1,1-1 0,-1 1-1,1 0 1,-1-1-1,1 1 1,-1 0-1,1 0 1,0 0 0,-1 0-1,1 1 1,-1-1-1,1 0 1,-1 1-1,1-1 1,-1 1 0,1-1-1,-1 1 1,1 0-1,-1-1 1,0 1-1,1 0 1,-1 0-1,0 0 1,0 0 0,1 0-1,-1 1 1,0-1-1,0 0 1,-1 0-1,1 1 1,0-1 0,0 0-1,0 1 1,-1-1-1,1 1 1,0 2-1,0 2 75,1-1-1,-1 1 0,-1 0 1,1 0-1,-1-1 1,0 1-1,0 0 0,-2 9 1,0-3-71,-1-1 0,-1 0 1,0 0-1,0 0 0,-1 0 1,0-1-1,-1 0 1,-12 17-1,14-22 10,0 0 0,0-1 1,0 1-1,-1-1 0,0 0 0,0 0 0,0 0 1,0-1-1,0 0 0,-1 0 0,0 0 0,0 0 1,1-1-1,-1 0 0,0-1 0,-1 1 1,-11 0-1,17-2-42,1 0 0,-1 0 0,0 0 0,0 0 0,0 0 0,0 0 0,1 0 0,-1 0 0,0 1 0,0-1 0,0 0 0,1 0 0,-1 1 0,0-1 0,0 0 0,1 1 0,-1-1 0,0 1 0,0 0 0,9 7 231,25 5-261,-13-8-158,0 1 0,0 1 0,-1 1 0,20 11 0,-4 6 157,-32-22 10,0 0 0,0 0 0,1 0 0,-1 0 1,1-1-1,0 1 0,0-1 0,0 0 1,0 0-1,0-1 0,0 1 0,0-1 0,1 0 1,-1 0-1,0 0 0,1-1 0,-1 1 0,1-1 1,-1 0-1,8-1 0,-2-2 10,-1 0 0,1-1-1,-1 0 1,0-1 0,0 1 0,0-2-1,13-10 1,-16 12 11,0-1 0,0 0 0,0 0-1,-1-1 1,0 1 0,0-1 0,-1 0 0,1-1 0,-1 1-1,-1-1 1,4-7 0,-6 11 14,0 0 0,0 1 1,-1-1-1,1 0 0,-1 0 0,0-1 0,0 1 0,0 0 0,0 0 1,0 0-1,0 0 0,-1 0 0,0 0 0,-1-3 0,-2 29 873,3-19-898,1 0 0,0 0 0,1 0 0,-1 0 0,1 0 0,-1 0 0,1 0 0,1 0 0,-1 0 0,0 0 1,1-1-1,0 1 0,0 0 0,0-1 0,0 0 0,1 1 0,-1-1 0,1 0 0,0 0 0,0 0 0,0-1 0,5 5 0,-1-4-32,0 0 0,0 0 1,1 0-1,-1-1 0,0 0 0,1-1 1,-1 1-1,1-2 0,0 1 0,-1-1 1,11-1-1,-8 1-155,1-1 0,-1 0 1,0-1-1,0 0 0,1-1 1,-1 0-1,11-5 0,-17 6-124,1-1-1,0 1 0,-1-1 0,0 0 0,0 0 0,0-1 0,0 1 0,0-1 0,-1 0 0,1 0 1,-1 0-1,0 0 0,0 0 0,-1-1 0,1 0 0,1-6 0,5-15-2144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9:0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14075,'21'1'5201,"20"-1"-4081,7 0-175,-2 8-201,-9-3-312,-7 7-704,-11-3-608,-14 1-1201</inkml:trace>
  <inkml:trace contextRef="#ctx0" brushRef="#br0" timeOffset="1">1 158 15419,'8'3'5698,"16"2"-4418,9 2-280,15-1-304,8-1-224,0-3-752,3-1-776,6-2-2417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9:0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14387,'0'-2'5105,"11"2"-4353,9 8 65,47 33 95,-38-25-104,7-6-264,-2-2-168,1-8-400,-9-3-368,-8-4-736,-5-2-345,-9-6-647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9:0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216 100 13107,'-23'-90'4705,"58"89"-4017,0-3-184,-1 0-136,-6 4-192,-5 3-552,-4 0-424,-10 7-3857</inkml:trace>
  <inkml:trace contextRef="#ctx0" brushRef="#br0" timeOffset="1">0 174 14331,'16'0'5225,"30"0"-4041,12 4-95,11-3-265,4 1-160,-8-2-696,-2 0-832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9:02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14923,'21'36'5441,"-11"-55"-4504,0-6-281,1-9-360,2-3-176,-1-7-544,-3 2-481,-4 6 225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13.46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1 309 12107,'14'-7'4224,"17"-14"-3711,16-8 39,31-13 144,8-2 104,36-3-32,26 5-80,7 4-152,2 7-95,-7 25-193,-23 4-192,3 15-480,-20 2-177,-12-2-359,-6 0-296,-6-5-3497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9:0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49 12675,'-7'-39'5121,"33"39"-2745,8 5-1095,22-2-417,-6-3-216,2 0-568,-6-6-272,-14-3-1048,1 6-601</inkml:trace>
  <inkml:trace contextRef="#ctx0" brushRef="#br0" timeOffset="1">1 177 14931,'13'-3'5905,"6"-3"-3968,15 1-833,5-2-176,7 6-376,-2 1-352,-2 0-1152,-1 3-664,-4 3-200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9:0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14107,'70'79'6105,"-75"-85"-2760,2-4-1056,3-9-401,2-6-296,-2-19-624,8 2-359,2 1-745,4 4-625,2 18-1215,-3 9-833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9:03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0 10322,'-13'1'1921,"0"-1"0,0 2 0,1 0 0,-14 4 0,8-1-1047,0 2-1,-19 8 0,-5 7-397,-49 35-1,79-50-424,2 0-1,-1 1 1,1 0-1,1 0 1,-1 1-1,1 1 1,1-1-1,0 1 1,0 1-1,1 0 1,0 0-1,1 0 1,0 1-1,-8 24 1,14-36-50,0 1 0,-1 0 1,1 0-1,-1 0 0,1 0 0,0 0 0,0 0 1,0 0-1,0 0 0,-1 0 0,1-1 1,0 1-1,1 0 0,-1 0 0,0 0 1,0 0-1,0 0 0,0 0 0,1 0 0,-1 0 1,0 0-1,1 0 0,-1-1 0,1 1 1,-1 0-1,1 0 0,-1-1 0,1 1 0,0 0 1,-1 0-1,1-1 0,0 1 0,0-1 1,-1 1-1,1-1 0,0 1 0,0-1 1,0 1-1,0-1 0,0 0 0,-1 1 0,1-1 1,0 0-1,0 0 0,1 0 0,5 0 5,0 0 0,-1 0-1,1-1 1,-1 0 0,10-3-1,-12 3-4,29-8 5,0-1 0,-1-2 0,-1-1 1,0-2-1,0 0 0,40-30 1,-66 42 28,27-18 122,-31 20-131,0 1 0,1-1 0,-1 0 0,0 1 0,1-1 0,-1 1 0,0 0 0,1-1 0,-1 1 0,1 0 0,-1 0 0,0 0 0,1 0 0,-1 0 0,1 0 0,-1 0 0,1 0 0,-1 0 0,0 1 0,1-1 0,1 1 0,-2 2 26,0 0 0,0 0 1,-1 0-1,1 0 0,-1 0 1,1 0-1,-1 0 0,0 0 1,0 0-1,0 0 0,0 0 1,-2 5-1,1 0-9,1-4-198,-1 0 0,1 0 1,0 0-1,0 0 0,0 0 1,1 0-1,0 0 0,-1 0 1,1 0-1,0 0 0,1 0 1,-1-1-1,1 1 1,0-1-1,0 1 0,0-1 1,0 1-1,0-1 0,1 0 1,0 0-1,-1 0 0,5 2 1,13 7-2211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9:0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13875,'-3'3'6567,"-4"11"-4259,0 0-1522,-14 18-283,-1-1 0,-2-1 0,-1-2 0,-1 0 0,-2-2-1,-33 26 1,27-33-387,33-18-110,-1 0 0,1-1 0,-1 1 0,0-1 0,1 0 0,-1 1 0,1-1 0,-1 0-1,0 0 1,1 0 0,-1 0 0,0 0 0,1 0 0,-1-1 0,0 1 0,1 0 0,-1-1 0,-2-1 0,4 2-5,0 0 0,-1 0 0,1 0 0,0-1 0,0 1 0,0 0 0,0 0 0,0 0 0,-1-1 0,1 1 1,0 0-1,0 0 0,0 0 0,0-1 0,0 1 0,0 0 0,0 0 0,0-1 0,0 1 0,0 0 0,0 0 1,0-1-1,0 1 0,0 0 0,0 0 0,0-1 0,0 1 0,0 0 0,0 0 0,0-1 0,1 1 1,-1 0-1,0 0 0,0 0 0,0-1 0,0 1 0,0 0 0,1 0 0,-1 0 0,0 0 0,0-1 0,1 1 1,8-8 11,-1 4-174,-1 0 0,0 1 0,1 0 0,0 0 0,0 1 1,0 0-1,0 0 0,0 0 0,0 1 0,0 1 1,11-1-1,-6 2-222,0 1 0,0 0-1,0 0 1,0 1 0,0 1 0,15 6 0,-3 0-793,0-1 1,48 9-1,-60-16 948,0 0 1,0-1-1,0 0 1,0-1-1,0-1 0,0 0 1,21-5-1,-31 5 311,-1 1 0,0-1 0,1 0 0,-1 0-1,0 0 1,0 0 0,1-1 0,-1 1 0,0 0 0,0-1 0,0 1 0,-1-1 0,1 0-1,0 0 1,-1 0 0,1 0 0,-1 0 0,1 0 0,-1 0 0,0 0 0,0 0 0,0-1-1,0 1 1,-1 0 0,1-1 0,0 1 0,-1 0 0,0-1 0,1 1 0,-1-1 0,-1-2-1,1-8 589,-2-1-1,0 1 1,-1 0-1,-7-22 1,2 7-155,1 8-247,7 19-306,0 1 0,0 0 0,0-1 0,0 1 1,0 0-1,0-1 0,0 1 0,0 0 0,-1-1 0,1 1 0,0 0 0,0-1 0,0 1 0,0 0 1,-1-1-1,1 1 0,0 0 0,0 0 0,-1-1 0,1 1 0,0 0 0,0 0 0,-1 0 0,1-1 1,0 1-1,-1 0 0,1 0 0,0 0 0,-1 0 0,1 0 0,0-1 0,-1 1 0,1 0 0,0 0 1,-1 0-1,1 0 0,0 0 0,-1 0 0,1 0 0,0 0 0,-1 0 0,1 1 0,0-1 1,-1 0-1,1 0 0,-1 0 0,-1 6-1824</inkml:trace>
  <inkml:trace contextRef="#ctx0" brushRef="#br0" timeOffset="1">507 58 15915,'44'-13'6882,"-44"58"-4034,-2 2-1095,0-6-393,-9-15-792,13-3-264,-1-10-872,-1-9-608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9:1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120 168 11859,'-45'-57'3916,"44"56"-3817,-1 0 0,1 0-1,0 1 1,-1-1-1,1 0 1,0 1-1,-1-1 1,1 1-1,-1-1 1,1 1 0,-1-1-1,1 1 1,-1 0-1,0 0 1,1 0-1,-1 0 1,1 0 0,-1 0-1,1 1 1,-1-1-1,1 0 1,-1 1-1,1-1 1,-1 1-1,1-1 1,-1 1 0,-1 1-1,2-1 49,0-1-1,-1 1 1,1-1-1,-1 1 1,1-1-1,-1 1 1,1-1-1,-1 0 1,1 1-1,-1-1 1,1 0-1,-1 0 1,1 0-1,-1-1 1,-2 1-1,3-1-84,1 1 0,0-1 1,-1 1-1,1-1 0,-1 1 0,1 0 0,0-1 0,-1 0 0,1 1 1,0-1-1,0 1 0,-1-1 0,1 1 0,0-1 0,0 1 1,0-1-1,0 0 0,0 1 0,0-1 0,0 1 0,0-1 0,0 0 1,0 1-1,0-1 0,0 1 0,0-1 0,0 0 0,1 1 0,-1-1 1,0 1-1,1-2 0,8-17 196,-9 18-219,4-4-33,-1-1-1,2 1 1,-1 0 0,0 0-1,1 0 1,0 1 0,0 0 0,0 0-1,1 0 1,-1 0 0,1 1-1,0 0 1,0 0 0,0 0 0,0 1-1,0 0 1,1 0 0,-1 1-1,1 0 1,-1 0 0,1 0 0,0 1-1,-1 0 1,13 1 0,-17 0-8,-1-1-1,0 0 1,0 0 0,1 1 0,-1-1 0,0 1 0,0-1 0,0 1 0,1-1 0,-1 1-1,0 0 1,0 0 0,0-1 0,0 1 0,0 0 0,-1 0 0,1 0 0,0 0 0,0 0-1,0 0 1,-1 0 0,1 0 0,-1 1 0,1-1 0,-1 0 0,1 0 0,-1 0 0,0 1-1,1-1 1,-1 0 0,0 1 0,0-1 0,0 2 0,0-1 30,-1 0-1,1 0 1,0 0 0,-1 0 0,0 0-1,1 0 1,-1 0 0,0 0 0,0 0-1,0-1 1,0 1 0,0 0 0,-1-1-1,1 1 1,-1-1 0,1 1 0,-1-1-1,1 0 1,-1 1 0,1-1 0,-3 1-1,-3 1 230,0 1 0,-1-2 0,1 1 0,-1-1 0,-10 2 0,17-4-215,-1 1 1,1-1-1,-1 0 0,0 0 0,1 0 1,-1 1-1,0-1 0,1-1 0,-1 1 1,0 0-1,0 0 0,1-1 0,-1 1 1,1-1-1,-1 1 0,0-1 0,1 0 1,-1 1-1,1-1 0,0 0 1,-1 0-1,1 0 0,0 0 0,-1 0 1,1-1-1,0 1 0,0 0 0,0-1 1,0 1-1,0 0 0,-1-3 0,2 3-112,0 0 0,0 0 0,0 0-1,0 0 1,0 1 0,0-1-1,0 0 1,0 0 0,1 0 0,-1 0-1,0 1 1,1-1 0,-1 0 0,0 0-1,1 0 1,-1 1 0,1-1-1,-1 0 1,1 1 0,-1-1 0,1 0-1,0 1 1,-1-1 0,1 1 0,0-1-1,-1 1 1,1-1 0,0 1-1,0 0 1,-1-1 0,1 1 0,0 0-1,0-1 1,0 1 0,1 0 0,13-8-2296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09:19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 12531,'-11'16'4833,"-23"33"-3153,-5 16-528,-5 14-175,-10 6-209,7-2-416,7-5-232,-1-10-800,13-5-505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1:21.7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1 133 13011,'0'0'110,"0"0"0,1 0 0,-1 0 0,1 0 0,-1 0 0,0 0 0,1 0 0,-1 0 0,1 0 0,-1 0 0,0 0 0,1 0 0,-1 1 0,0-1 0,1 0 0,-1 0 0,0 0 1,1 1-1,-1-1 0,0 0 0,0 0 0,1 1 0,-1-1 0,0 0 0,0 1 0,1-1 0,-1 0 0,0 1 0,0-1 0,0 0 0,0 1 0,0-1 0,0 1 0,1-1 0,-1 0 0,0 1 0,2 5 387,-1-3-401,0 0 0,0 0 0,0 0-1,1-1 1,-1 1 0,1 0 0,-1-1-1,1 1 1,2 1 0,-3-3-82,-1-1-1,1 0 1,-1 1 0,1-1-1,-1 0 1,1 1 0,-1-1-1,1 0 1,-1 0 0,1 0-1,-1 0 1,1 1 0,-1-1-1,1 0 1,0 0 0,-1 0-1,1 0 1,-1 0 0,1 0-1,-1-1 1,1 1-1,0 0 1,-1 0 0,2-1-1,-1 0 26,1 0 0,0 0 0,0 0-1,-1-1 1,1 1 0,0-1-1,-1 0 1,0 1 0,1-1-1,1-3 1,10-18 139,-9 17-134,-1-1-1,1 1 1,0-1-1,0 1 1,0 1-1,1-1 0,0 0 1,1 1-1,-1 0 1,1 0-1,0 1 1,0 0-1,0 0 1,0 0-1,10-3 1,19-6 41,0 1 1,53-9 0,-86 20-85,1 1 1,-1-1-1,1 1 0,0 0 0,-1 0 1,1 0-1,0 0 0,-1 0 1,1 0-1,-1 1 0,1-1 0,-1 1 1,1 0-1,-1 0 0,1 0 1,3 2-1,-5-2-6,0 1 1,1-1-1,-1 1 1,0-1-1,0 1 0,0-1 1,0 1-1,0 0 1,-1-1-1,1 1 1,0 0-1,-1 0 0,1 0 1,-1 0-1,0-1 1,0 1-1,0 0 0,0 0 1,0 0-1,0 0 1,0 0-1,0 0 1,-1 2-1,-2 7-4,1-1 1,-2 1-1,1 0 0,-2-1 1,1 0-1,-1 0 0,-8 11 1,-6 8 46,-24 26 1,35-47-34,1 1 0,-1-1 0,-1 0 0,0-1 1,-14 9-1,44-26-9,0 0 0,1 2 1,0 0-1,0 1 0,1 1 0,0 1 1,0 2-1,29-2 0,-50 5 11,1-1-1,-1 1 0,0 0 1,1 0-1,-1 1 0,0-1 1,0 0-1,1 1 0,-1-1 1,0 1-1,0 0 0,1 0 1,-1 0-1,0 0 0,0 0 1,0 0-1,0 1 0,-1-1 1,1 1-1,0-1 0,0 1 1,-1 0-1,1-1 0,-1 1 1,0 0-1,1 0 0,-1 0 0,0 0 1,0 0-1,0 0 0,0 1 1,-1-1-1,1 0 0,-1 0 1,1 1-1,-1-1 0,0 0 1,0 1-1,0-1 0,0 0 1,0 1-1,0-1 0,-1 0 1,1 0-1,-2 4 0,0 4 68,-1 0 0,-1 0 0,1 0 0,-2 0 0,1 0 0,-2-1 0,1 0 0,-12 15 0,2-6-255,0-2 0,-1 1 0,-18 13 1,15-14-970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1:22.3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222 275 11554,'-17'24'1482,"0"1"-1,1 0 1,-22 48-1,25-40-1222,1 1 0,2 0 0,1 1 0,1 0-1,2 1 1,2-1 0,1 1 0,2 0-1,3 40 1,0-54-183,0-1 0,2 0 0,0 0 0,1 0 0,1-1 0,1 0 0,13 27 0,-14-36-61,0-2 0,0 1-1,1-1 1,0 0 0,0 0-1,1-1 1,1 0 0,-1 0-1,1-1 1,0 0 0,1-1-1,-1 0 1,1 0 0,1-1-1,15 6 1,0-3-5,0-2 0,0 0 0,0-2 0,1-1 0,0-1 0,-1-1 0,39-4 0,-31 0-6,0-2 1,0-1 0,0-2 0,-1-1-1,44-19 1,-43 12-8,0-1 0,-2-1-1,0-2 1,-1-2 0,-1 0 0,-1-2-1,-1-2 1,35-39 0,-43 42-15,-2-2 0,0 0-1,-1-1 1,-2-1 0,-1-1 0,-1 0 0,-1 0-1,-1-1 1,-2-1 0,8-46 0,-12 46 20,-1 1 0,-2-1 0,-1 1-1,-1-1 1,-2 0 0,-6-40 0,5 57 35,0 0 0,-1 0-1,-1 1 1,0-1 0,0 1 0,-1 0-1,-1 1 1,0-1 0,0 1-1,-1 1 1,-1-1 0,1 1-1,-2 1 1,1-1 0,-2 2 0,-14-11-1,7 8 52,0 0-1,-1 2 1,0 1 0,0 0-1,0 1 1,-1 1-1,0 1 1,-22-3 0,13 5-21,1 1 0,-1 1 0,0 1 0,1 2 0,-39 7 0,22 1-79,0 2 0,0 2-1,2 2 1,0 1 0,0 3-1,2 1 1,-43 30-1,53-30-330,0 2 0,2 1 0,1 1 0,1 2 0,1 0 0,-28 40 0,-37 62-4284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24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 11242,'-1'0'380,"1"-1"0,-1 0 0,1 1 0,-1-1 0,0 1 0,1-1 0,-1 1 0,1-1 0,-1 1 0,0 0 0,0-1 0,1 1 0,-1 0 0,0 0 0,0-1 0,1 1 0,-1 0 0,0 0 0,0 0 0,-1 0 0,-20 6 2685,-23 22-2248,37-22-48,-23 17-434,2 1-1,0 1 0,1 1 1,2 2-1,1 0 1,1 2-1,-35 56 0,58-84-332,-1 0-1,0 1 1,1-1-1,0 1 1,0-1-1,0 1 1,0-1-1,0 1 1,0 0-1,1 0 1,-1-1-1,1 1 1,-1 0-1,1 0 1,0 0-1,1-1 1,-1 1-1,0 0 1,1 0-1,-1-1 1,2 4-1,-1-5-17,0 1-1,0-1 0,0 0 0,0 0 0,0 0 1,0 0-1,0 0 0,0 0 0,1-1 0,-1 1 0,0 0 1,1 0-1,-1-1 0,0 1 0,1-1 0,1 1 0,2 0-74,0-1 0,0 1 0,0-1 0,0 0 0,-1 0 0,9-2-1,50-10-1276,103-35-1,-99 25 101,95-17 0,-158 38 1272,0 0 0,1 1-1,-1 0 1,0 0-1,1 0 1,-1 0 0,0 0-1,0 1 1,1 0-1,-1 0 1,0 0-1,0 1 1,0-1 0,0 1-1,0 0 1,0 0-1,0 0 1,-1 1 0,1-1-1,-1 1 1,4 4-1,-4-4 91,-1 0 0,0 0-1,0 1 1,0-1-1,0 1 1,-1-1 0,1 1-1,-1-1 1,0 1 0,0 0-1,0 0 1,-1 0-1,1 0 1,-1 0 0,0 0-1,0-1 1,0 1-1,-1 0 1,0 0 0,1 0-1,-1 0 1,0 0 0,-3 5-1,2-4 111,-1 1 1,0-1-1,-1 0 0,1 0 0,-1 0 0,0 0 0,0-1 1,0 1-1,-1-1 0,1 0 0,-1 0 0,0-1 1,0 0-1,-1 1 0,-6 1 0,10-3-133,0-1 1,0-1-1,-1 1 0,1 0 0,0-1 1,-1 1-1,1-1 0,-1 0 1,1 1-1,0-1 0,-1 0 0,1-1 1,-1 1-1,1 0 0,0-1 0,-1 1 1,1-1-1,0 0 0,-1 0 0,1 0 1,0 0-1,0 0 0,0 0 0,0-1 1,0 1-1,0-1 0,0 1 1,0-1-1,1 0 0,-1 1 0,1-1 1,-1 0-1,1 0 0,0 0 0,0 0 1,-1-1-1,2 1 0,-1 0 0,0 0 1,0-1-1,0-3 0,-2-5-16,0-1 1,1 0-1,0-1 0,1 1 0,0 0 1,1 0-1,2-13 0,-2 16-136,1 1 1,1-1-1,0 1 0,0 0 0,0-1 0,1 1 1,0 0-1,1 1 0,0-1 0,9-13 0,-11 19-25,-1 0-1,1 0 0,0 0 1,0 1-1,0-1 0,0 0 1,0 1-1,1 0 0,-1-1 1,0 1-1,1 0 0,4-1 0,32-1-1928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2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0 275 13083,'4'25'2391,"-1"-6"2546,0-37-1248,24-144 397,-18 24-2842,-9 151-1241,1-1-1,1 1 1,0-1-1,1 1 1,0-1-1,1 0 1,0 0-1,1 0 1,1 0-1,-1-1 1,2 0-1,0 0 1,0-1-1,1 0 1,15 16-1,-22-25-11,0 0 1,-1 0-1,1 0 0,0-1 0,0 1 0,0 0 1,0-1-1,0 1 0,0-1 0,0 1 0,0-1 1,0 1-1,0-1 0,0 0 0,0 1 0,0-1 1,0 0-1,0 0 0,1 0 0,-1 0 0,0 0 0,0 0 1,0 0-1,0 0 0,0 0 0,0-1 0,0 1 1,0 0-1,0-1 0,2 0 0,-1-1 2,-1 0 1,1 1-1,0-1 0,0-1 1,-1 1-1,1 0 0,-1 0 1,0 0-1,0-1 0,0 1 1,0-1-1,1-3 0,1-6 10,0 0-1,-1 0 0,0-1 1,0-20-1,-4 8-35,0-3-4583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14.43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0 12955,'65'31'4953,"34"13"-3313,18 24-1280,7 7 24,-16 14-96,1 4-8,5-2-31,-10 0-57,-18-15-152,-6 2-32,-33-8-353,2-3-279,-15-10-808,-6-8-920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2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12699,'41'-44'6945,"-36"43"-5128,1 20-225,-3 7-312,-3 18-272,5 8-167,-3-2-409,4 1-104,9-12-184,-7-10-144,4-9-456,-1-9-344,-6-6-1065,-2-2-751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2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14027,'-6'15'5385,"1"25"-3929,2 1-215,-1 1-137,9 0-320,-2-14-512,9-5-80,7-5-128,-1-9-80,8-9-104,-3-1-160,-4-14-536,-1 2-376,-5-5-673,-5-3-239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2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11306,'5'0'5041,"14"0"-1280,4 0-2136,18 2-385,6-2-160,0-3-976,-2-2-592,-9 3-968,-11 0-713</inkml:trace>
  <inkml:trace contextRef="#ctx0" brushRef="#br0" timeOffset="1">14 158 11474,'0'7'4761,"5"6"-2248,14 0-1001,17-9-439,10 0-217,15-4-1224,3-2-905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2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86 120 14467,'-72'-37'5137,"58"25"-2568,22 17-794,1 8-1133,-1 1 0,0 1 1,-1 0-1,-1 0 0,7 23 0,-9-24-569,0 0 0,2-1 0,-1 1 0,2-1 0,0 0 0,0-1 0,13 16 0,-20-27-70,1 1 1,0-1-1,0 0 1,0 0-1,0 0 1,0 1-1,0-1 1,0 0-1,1 0 1,-1-1-1,0 1 1,0 0-1,1 0 1,-1-1-1,0 1 1,1 0-1,-1-1 1,1 1-1,-1-1 1,1 0-1,-1 0 1,1 1-1,-1-1 1,1 0-1,-1 0 1,1 0-1,-1-1 1,1 1-1,0 0 1,-1-1-1,0 1 1,1 0-1,-1-1 1,1 0-1,-1 1 1,0-1-1,1 0 1,-1 0-1,0 0 1,0 0-1,1 0 1,-1 0-1,0 0 1,0 0-1,0 0 1,1-2-1,3-5 18,0 0 0,-1-1 0,1 1-1,-2-1 1,6-17 0,8-37 22,-12 40-60,1 0 0,2 0 0,0 1 1,12-24-1,-18 44-44,-1-1 1,1 0 0,0 0-1,0 1 1,1-1 0,-1 1-1,0 0 1,1-1-1,0 1 1,-1 1 0,1-1-1,0 0 1,0 0 0,0 1-1,0 0 1,6-2-1,-4 2-168,1 0-1,0 0 1,0 0 0,0 1-1,-1 0 1,1 1-1,0-1 1,0 1-1,6 1 1,-1 1-210,1 1 0,-1 0 0,0 1 0,-1 0 0,1 0 0,-1 1 0,0 0 0,18 15 0,-23-15 494,0-1 0,0 1 0,-1-1 1,1 1-1,-2 0 0,1 1 0,-1-1 1,1 1-1,-2-1 0,4 13 1,0 4 890,4 47 0,-9-56-578,0 1 1,2-1-1,-1 0 1,2 1-1,0-1 1,0-1-1,10 20 0,-12-30-341,1 1-1,0 0 0,0-1 1,0 0-1,0 0 0,1 0 0,-1 0 1,1 0-1,0 0 0,0-1 0,0 0 1,0 0-1,0 0 0,0 0 1,1-1-1,-1 0 0,1 0 0,6 1 1,-4-1-145,0 0 1,-1-1-1,1 0 1,0 0-1,0-1 1,-1 0-1,1 0 1,-1 0-1,1-1 1,-1 0-1,11-5 1,7-7-1096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2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151 304 23029,'-21'-48'-1832,"10"23"-793,6 14-1536</inkml:trace>
  <inkml:trace contextRef="#ctx0" brushRef="#br0" timeOffset="1">0 39 14771,'8'-1'5521,"10"-6"-4200,13-1 39,15-3-128,2 4-496,-2 4-888,-9 1-472,-17 6-1080,-17 1-513,-13 11-2096</inkml:trace>
  <inkml:trace contextRef="#ctx0" brushRef="#br0" timeOffset="2">41 161 9842,'-3'7'4449,"4"3"-1792,9-4-1225,18-3-648,4-1-288,9 3-1144,6 1-984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27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63 328 9754,'16'16'1301,"-4"-7"2199,-10-28 190,-2 3-2584,-1-12 172,0 0-1,-2-1 1,-12-51 0,10 63-834,0 0-1,-1 0 1,-1 1 0,-1-1-1,0 1 1,-1 1 0,-15-19-1,24 30 257,7 5-377,11 7-87,39 20-27,5 2-134,0 3 1,57 41-1,-112-69-74,-1 0-1,1 0 1,-1 1 0,0 0 0,-1 0-1,0 0 1,7 11 0,-11-15 0,0 0 0,0 0 0,0 0-1,0 0 1,0 0 0,-1 0 0,1 0 0,-1 0 0,0 0 0,1 1 0,-1-1 0,0 0 0,0 0-1,0 0 1,-1 1 0,1-1 0,-1 0 0,1 0 0,-1 0 0,1 0 0,-1 0 0,0 0 0,0 0-1,0 0 1,0 0 0,-1 0 0,1 0 0,0-1 0,-1 1 0,1-1 0,-3 2 0,-3 3-10,0 0 1,0 0 0,-1-1 0,0-1 0,0 1-1,0-1 1,0-1 0,-1 1 0,1-2 0,-1 1-1,0-1 1,0 0 0,0-1 0,0 0-1,0 0 1,0-1 0,0 0 0,-18-3 0,26 3-21,0 0 1,0-1 0,0 1-1,0 0 1,0 0 0,0 0-1,0-1 1,0 1-1,0-1 1,0 1 0,0-1-1,0 1 1,0-1 0,0 1-1,0-1 1,1 0 0,-1 1-1,-1-2 1,2 1-18,0 1-1,0-1 1,0 1 0,0 0-1,0-1 1,0 1 0,0-1 0,1 1-1,-1-1 1,0 1 0,0-1 0,0 1-1,1-1 1,-1 1 0,0 0-1,0-1 1,1 1 0,-1 0 0,0-1-1,1 1 1,-1 0 0,0-1-1,1 1 1,-1 0 0,1-1 0,0 1-1,4-3-304,1-1-1,-1 2 0,1-1 1,0 1-1,7-2 0,20-4-758,0 2 0,0 2 0,40-1-1,101 7-517,-166-2 1623,20 1 52,76 5 516,-93-5-237,0 1-1,0 0 0,1 1 0,-2 0 1,1 1-1,17 8 0,-27-12-259,0 1 0,0-1 0,0 0 0,0 1 0,0-1 0,0 1 0,0 0 0,0-1 0,0 1 0,0 0 0,0-1 0,0 1 0,-1 0 0,1 0 0,0 0-1,-1 0 1,1 0 0,0-1 0,-1 1 0,1 0 0,-1 1 0,0-1 0,1 0 0,-1 0 0,0 0 0,1 0 0,-1 0 0,0 0 0,0 0 0,0 0 0,0 0 0,0 1 0,0-1 0,-1 0 0,1 0 0,0 0 0,0 0 0,-1 0-1,1 0 1,-1 0 0,1 0 0,-1 0 0,0 1 0,-2 1 85,1 0 1,-1-1-1,0 1 0,0-1 0,0 0 0,0 0 1,0 0-1,-1 0 0,1 0 0,0-1 0,-1 0 1,-5 2-1,2-1-33,0-1 1,0 0-1,0-1 1,0 1-1,0-1 0,0-1 1,0 1-1,0-1 1,0-1-1,0 1 0,0-1 1,0 0-1,1-1 1,-1 1-1,1-1 1,-1-1-1,-6-4 0,9 6-100,1-1-1,-1 0 1,1 0-1,-1 0 1,1-1-1,0 1 1,0-1-1,0 0 1,1 1-1,-1-1 1,1-1-1,0 1 0,0 0 1,1 0-1,-1-1 1,1 1-1,0-1 1,0 1-1,0-1 1,1 1-1,0-1 1,-1 0-1,2 1 1,-1-1-1,0 0 0,1 1 1,2-7-1,-3 8-40,1-1 0,1 1 0,-1 0-1,0 0 1,1 0 0,0-1 0,0 1-1,0 1 1,0-1 0,0 0 0,0 0-1,1 1 1,-1 0 0,1-1-1,0 1 1,0 0 0,0 0 0,0 0-1,0 1 1,0-1 0,4-1 0,-2 2-154,1-1 0,0 1 1,0 0-1,0 0 1,0 1-1,0 0 0,0 0 1,0 0-1,0 1 0,0 0 1,11 2-1,35 15-1885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2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15699,'-32'82'8336,"-18"38"-7431,36-89-277,2-7-552,9-20-65,1-1-1,0 1 1,0 0 0,0 0 0,1 0 0,-1 0 0,0 5 0,4-14-32,-1 1 0,1 0 0,0 0-1,0-1 1,0 1 0,1 0 0,0 1 0,0-1 0,0 0 0,0 1 0,5-5 0,1-1 16,1 1 1,-1 1-1,19-12 1,-25 17 2,0 0 1,0 1-1,0 0 0,0-1 0,1 1 1,-1 0-1,0 1 0,1-1 1,-1 1-1,0-1 0,1 1 0,-1 0 1,1 0-1,-1 0 0,0 1 1,1-1-1,-1 1 0,0 0 0,5 1 1,1 3-4,-1-1 1,1 1 0,-1 1-1,0 0 1,8 8 0,-10-9 6,0 1 0,1-1 0,-1 0 0,1-1 0,0 0 1,0 0-1,0 0 0,1-1 0,11 4 0,-10-6 21,0 0 1,0 0-1,-1-1 0,1 0 0,0 0 0,0-1 0,0 0 0,0-1 0,-1 0 0,1 0 0,-1-1 0,1 0 0,-1-1 0,0 0 0,0 0 0,12-9 0,-14 8-387,0 1-1,-1-1 0,0-1 1,0 1-1,0-1 1,-1 0-1,7-11 1,-8 7-1558,-1-1-425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2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15211,'140'-3'8818,"64"-10"-10721,-198 13-205,-8 2 1166,-10 4-297,-115 32-1821,81-27 4022,0 3 0,-54 25 1,99-39-844,0 1 0,0-1 0,-1 1 0,1-1 1,0 1-1,0-1 0,0 1 0,0 0 0,0-1 0,1 1 0,-1 0 1,0 0-1,0 0 0,0 0 0,1 0 0,-1 0 0,-1 2 0,2-3-66,1 1 0,-1-1-1,0 1 1,0-1-1,0 0 1,0 1 0,1-1-1,-1 1 1,0-1-1,1 1 1,-1-1-1,0 0 1,1 1 0,-1-1-1,0 0 1,1 1-1,-1-1 1,1 0 0,-1 1-1,0-1 1,1 0-1,-1 0 1,1 1-1,-1-1 1,1 0 0,-1 0-1,1 0 1,46 9 835,80-4-1359,-39-2-895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2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51 11674,'-53'-36'4619,"44"22"7115,13 65-11066,-2 0 0,-9 102 0,0 23-1249,8-172 438,-2-2 30,1 0 0,0 0 1,0-1-1,0 1 0,0 0 0,0 0 0,0 0 1,1 0-1,-1 0 0,1 0 0,-1 0 1,1-1-1,0 1 0,-1 0 0,1 0 0,0-1 1,0 1-1,1 0 0,1 1 0,-3-3 54,1 0 0,-1 0-1,1 0 1,-1 0 0,1 0-1,-1 0 1,1 0 0,-1 0 0,1-1-1,-1 1 1,1 0 0,-1 0 0,1-1-1,-1 1 1,1 0 0,-1 0-1,0-1 1,1 1 0,-1-1 0,0 1-1,1 0 1,-1-1 0,0 1 0,0-1-1,1 1 1,-1-1 0,0 1-1,1-1 1,6-19-653,-5 14 373,32-60-2501,-27 56 2597,-1-1 0,0 0-1,0 0 1,-1-1 0,-1 1 0,0-1 0,-1 0 0,0 0 0,1-14-1,-3 18 398,1 0 1,0 0-1,0 0 0,1 0 0,0 0 0,0 0 0,0 1 0,1-1 0,1 1 0,-1 0 0,1 0 0,0 1 0,0-1 0,1 1 0,0 1 0,0-1 1,11-7-1,-2 2-86,0 1 0,0 0 1,2 1-1,-1 1 0,1 0 0,34-9 1,-15 12 151,-30 6-3852,-10 4 442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2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12555,'-2'8'4881,"2"2"-2921,9-4-231,10 4 175,2 0-200,17 1-687,1 2-161,8 5-384,2-7-176,-4 4-168,1-2-16,-12-10-552,-5 4-360,0-11-1193,-3 0-663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15.18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1 11626,'198'2'9107,"-6"7"-6329,-87 0-2191,171 38 0,-181-23-605,-2 5 0,-1 3 1,-1 4-1,-2 4 0,-2 4 0,115 78 0,-130-64-2779,-48-37 358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2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12339,'78'-57'4921,"-80"73"-2961,-5 5-296,7 5-143,4 5-257,-1-3-584,10-2-88,8-5-192,7-7-104,7-10-111,3-4-121,-2-13-473,-7-4-247,-11-1-512,-2-1-352,-6-7-633,-10 3-1039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2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13275,'3'2'957,"0"-1"0,0 1 0,0-1 1,1 0-1,-1 0 0,0 0 0,0 0 0,6 0 0,50-2 356,-42 0-342,97-8-3123,-139 13-2709,-18 11 3746,25-8 460,8-3 526,-28 9 830,1 2 1,-68 38-1,101-50-417,1-1 1,0 0-1,0 1 0,0 0 1,0 0-1,0 0 1,1 0-1,-1 0 0,-1 5 1,3-7-201,0 0 0,1 0 0,-1 0 0,1 0 0,0 0 0,-1 1 0,1-1 0,0 0 0,0 0 0,0 1 0,0-1 0,0 0 0,0 0 0,0 0 0,0 1 0,0-1 0,0 0 1,1 0-1,-1 1 0,1-1 0,-1 0 0,1 0 0,-1 0 0,1 0 0,0 0 0,-1 0 0,1 0 0,0 0 0,0 0 0,0 0 0,0 0 0,1 1 0,6 3-28,0 0 1,0 0-1,0-1 0,1 0 0,0-1 0,-1 0 1,1 0-1,1 0 0,-1-1 0,18 1 1,10 0-1075,51-4 0,-76 1 694,62-5-1737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3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 11394,'-1'0'244,"1"0"0,-1-1 0,1 1-1,-1 0 1,0 0 0,1 0-1,-1-1 1,0 1 0,1 0 0,-1 0-1,1 0 1,-1 0 0,0 0-1,1 0 1,-1 0 0,0 1-1,1-1 1,-1 0 0,0 0 0,1 0-1,-1 1 1,1-1 0,-1 0-1,1 1 1,-1-1 0,0 0 0,1 1-1,-1-1 1,1 1 0,0-1-1,-1 0 1,1 1 0,-1 0 0,1 0-1,-1 1 42,0 0 0,0 0-1,1 1 1,0-1-1,-1 0 1,1 1 0,0-1-1,0 0 1,0 1 0,1 2-1,2 13-116,0-1-1,7 18 1,-7-26 538,-1 0-582,3 11 17,1 0 0,0-1 1,1 0-1,17 30 1,-23-48-252,-1 0 1,1 0-1,-1 0 1,1 0-1,0 0 1,-1-1-1,1 1 1,0 0-1,0 0 1,0 0-1,0-1 0,0 1 1,0 0-1,0-1 1,0 1-1,0-1 1,0 0-1,0 1 1,0-1-1,0 0 1,0 1-1,0-1 1,0 0-1,0 0 1,1 0-1,-1 0 1,0 0-1,0 0 1,0 0-1,0 0 1,0-1-1,0 1 1,1 0-1,-1-1 0,0 1 1,0-1-1,0 1 1,0-1-1,0 1 1,0-1-1,-1 0 1,1 0-1,0 1 1,0-1-1,0 0 1,-1 0-1,1 0 1,0 0-1,-1 0 1,1-1-1,4-4-703,-1 0 0,0 0 1,0-1-1,-1 1 0,0-1 0,3-9 0,3-19-1568,5-17 1427,-12 47 1548,1-1 0,-1 0 0,1 1 1,0-1-1,0 1 0,4-6 0,-6 11-506,-1 0 1,0 0-1,0 0 0,0-1 0,0 1 0,0 0 0,0 0 1,0 0-1,0 0 0,0 0 0,0 0 0,0-1 1,0 1-1,0 0 0,1 0 0,-1 0 0,0 0 0,0 0 1,0 0-1,0 0 0,0 0 0,0 0 0,1-1 1,-1 1-1,0 0 0,0 0 0,0 0 0,0 0 1,0 0-1,1 0 0,-1 0 0,0 0 0,0 0 0,0 0 1,0 0-1,0 0 0,1 0 0,-1 0 0,0 0 1,0 0-1,0 1 0,0-1 0,0 0 0,1 0 0,-1 0 1,0 0-1,0 0 0,0 0 0,0 0 0,0 0 1,0 0-1,0 1 0,1-1 0,-1 0 0,0 0 0,0 0 1,0 0-1,2 14 1930,-5 17-242,-7 8 119,-17 43 0,15-52-2001,2 0-1,2 0 1,-7 45-1,14-61-1508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3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14251,'-5'1'945,"-1"0"1,1 0-1,0 1 0,-1 0 1,1 0-1,-5 3 0,-31 23 1501,32-20-2138,0 0 0,0 1 1,1 1-1,0-1 0,-9 16 0,14-20-252,0 0 0,1 0 0,0 0 1,0 0-1,0 1 0,1-1 0,-1 1 1,1-1-1,1 1 0,-1-1 0,1 1 1,0 0-1,0-1 0,0 1 0,3 7 1,-3-9-123,2-1 0,-1 1 1,0-1-1,1 0 0,0 1 1,0-1-1,0 0 1,0 0-1,0 0 0,0 0 1,1-1-1,0 1 0,-1-1 1,1 1-1,0-1 0,0 0 1,0 0-1,0 0 0,1-1 1,-1 1-1,0-1 0,1 0 1,-1 0-1,1 0 1,5 1-1,25 2-1402,0-2-1,0-1 1,67-8 0,-16 1-1430,-56 6 1835,19-3 149,-76 6 12378,-7-9-8877,34 6-2579,-1-1 0,0 0 0,0 1 0,0-1 0,1 0 0,-1 0 0,0 0 0,1 0 0,-1 0 0,1 0 0,0-1 0,-1 1 0,1 0 0,0-1 0,-1 1 0,1-1 0,0 1 0,0-1 0,0 0 0,1 1 0,-1-1 0,0 0 0,1 0 0,-1 1 0,1-1 0,-1 0 0,1 0 0,0 0 0,0 0 0,0 0 0,0 0 0,0 0 0,0 1 0,0-1 0,1 0 0,0-3 0,4-8 31,0-1 0,1 1 0,0 0 0,1 1 0,0-1 0,1 1 0,1 1 0,-1-1 0,2 2 0,0-1 0,0 1 0,21-15 0,-29 23-45,-1 1 0,1 0-1,0 0 1,0-1 0,0 1 0,0 0-1,0 1 1,0-1 0,0 0 0,0 0 0,0 1-1,0-1 1,0 1 0,0 0 0,0 0-1,1 0 1,-1 0 0,0 0 0,0 0-1,0 0 1,0 1 0,0-1 0,1 1 0,-1 0-1,0-1 1,0 1 0,0 0 0,-1 0-1,1 0 1,0 1 0,0-1 0,0 0-1,-1 1 1,3 2 0,-2-2-12,-1 0-1,1 1 1,-1-1-1,0 1 1,0-1-1,0 0 1,0 1-1,-1 0 1,1-1-1,-1 1 1,1-1 0,-1 1-1,0 0 1,0-1-1,0 1 1,-1 0-1,1-1 1,-1 1-1,1 0 1,-1-1-1,0 1 1,0-1 0,0 1-1,0-1 1,0 0-1,0 1 1,-3 2-1,-47 77 129,51-81-109,-1 0 1,1 1 0,-1-1 0,1 0 0,0 0 0,-1 0 0,1 1 0,0-1 0,0 0-1,0 1 1,0-1 0,0 0 0,0 0 0,0 1 0,0-1 0,1 0 0,-1 0-1,0 0 1,1 1 0,-1-1 0,1 0 0,0 0 0,-1 0 0,1 0 0,0 0-1,-1 0 1,1 0 0,0 0 0,0 0 0,0 0 0,0 0 0,0-1 0,0 1-1,0 0 1,0-1 0,0 1 0,0 0 0,1-1 0,1 1 0,2 2-16,1-1 1,1 0 0,-1 0-1,0-1 1,0 1-1,11 0 1,0-1-2,1-1 0,-1-1 0,1 0 0,-1-2 0,19-4 0,-28 5 26,-1 0 1,1-1 0,0 0 0,-1 0-1,1-1 1,-1 0 0,0-1 0,0 1 0,-1-1-1,1-1 1,-1 1 0,9-11 0,-14 14 20,0 1 0,0-1 0,0 1 0,0-1 0,0 1 0,1 0 0,-1 0 0,0-1 0,1 1 1,-1 0-1,1 0 0,2-1 0,-3 2-8,-1 1 0,1-1 0,0 1 0,-1-1 0,1 1 0,-1 0 0,1-1 0,-1 1 0,1 0 0,-1-1 0,0 1 0,1 0 0,-1-1 0,0 1 0,1 0 0,-1 0 0,0-1 0,0 1 0,0 0 0,1 1 0,4 11-17,-2-6-11,0 0 1,1 0 0,0 0-1,0-1 1,1 0 0,0 0-1,0 0 1,0 0 0,1-1-1,-1 0 1,2 0 0,-1 0-1,0-1 1,1 0 0,0 0-1,0-1 1,0 0 0,13 4-1,-10-4-238,1-1-1,0 0 1,0 0-1,0-1 1,0 0-1,0-1 0,0-1 1,0 0-1,0 0 1,0-1-1,0 0 1,17-6-1,-26 7 19,1 0 1,0 1-1,-1-1 0,1 0 0,0 0 1,-1-1-1,1 1 0,-1 0 0,0-1 1,1 0-1,-1 1 0,0-1 0,0 0 1,0 0-1,0 0 0,0-1 0,-1 1 1,1 0-1,-1-1 0,1 1 0,-1-1 1,0 1-1,0-1 0,0 1 0,0-1 1,0-4-1,-4-19-2683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3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14067,'21'2'6009,"17"-1"-3920,7-1-593,5 5 8,-2 0-1088,-8 5-280,-10-2-536,-9-2-472,-15-2-1080,-4-1-449,-17 3-743,-13 1-697</inkml:trace>
  <inkml:trace contextRef="#ctx0" brushRef="#br0" timeOffset="1">26 140 10234,'-9'3'4745,"-6"4"-1736,13 2-929,20-5-495,13 2-281,24-1-600,10-5-216,13 0-1032,10-5-632,-8-6-1041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3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11282,'7'-5'6775,"2"-9"-6228,-5 8 286,22-33 1525,23-45 0,10-17 585,-58 100-2873,-1 0-1,1 0 0,0-1 1,0 1-1,-1 0 0,1 0 1,0 0-1,0 0 0,0 0 1,0 0-1,0 0 0,0 0 0,0 0 1,1 1-1,-1-1 0,0 0 1,0 1-1,1-1 0,-1 1 1,0-1-1,1 1 0,-1 0 1,3-1-1,-3 2-28,1 0 0,-1 0 0,1 0 0,-1 0 0,1 0 0,-1 0 0,0 0 0,0 0 0,1 1 0,-1-1 0,0 0 0,0 1 0,0-1 0,0 1 0,-1 0 1,1-1-1,0 1 0,0 1 0,23 54 89,16 32-1025,-35-79 294,1 0 0,1-1-1,0 0 1,0 0-1,1-1 1,13 13-1,6 0-2230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3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15547,'0'0'5930,"5"4"-4498,3 1 776,15-1-1680,65 11-784,-36-15-512,1-6-1520</inkml:trace>
  <inkml:trace contextRef="#ctx0" brushRef="#br0" timeOffset="1">538 262 13499,'59'41'5641,"-61"-46"-2240,4-5-1665,-4-19-616,4 3-103,2-11-905,-2-6-472,-2 6-793,0-5-535,-8 1-897,-8 9-519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3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8970,'20'1'2159,"-1"0"1,0 2-1,28 6 1,54 21 789,-78-21-3045,2-1 1,-1-1 0,1-1 0,0-1 0,1-1-1,-1-1 1,32-2 0,-5-8-436,15-1 128,-66 8 441,-1 0 0,1 0-1,-1 0 1,1 0-1,-1 1 1,0-1 0,1 0-1,-1 0 1,1 0-1,-1 1 1,0-1 0,1 0-1,-1 1 1,0-1 0,1 0-1,-1 1 1,0-1-1,0 0 1,1 1 0,-1-1-1,0 1 1,0-1-1,0 1 1,1-1 0,-1 0-1,0 1 1,0-1-1,0 1 1,0-1 0,0 1-1,0-1 1,0 1 0,0-1-1,0 0 1,0 1-1,0-1 1,0 1 0,0-1-1,-1 1 1,1-1-1,0 1 1,0-1 0,0 0-1,-1 1 1,1-1-1,0 1 1,0-1 0,-1 1-1,-15 31 1429,10-22-1057,0 1-99,1 1 0,-1 1 0,2-1-1,0 1 1,-4 21 0,7-30-281,1 0 1,0 0 0,0 0 0,0 0 0,0 0-1,1-1 1,0 1 0,0 0 0,0 0 0,0 0-1,0-1 1,1 1 0,0 0 0,0-1 0,0 1-1,0-1 1,0 0 0,1 0 0,-1 0 0,1 0-1,0 0 1,0-1 0,0 1 0,4 2 0,4 2 33,0-1 0,1 0 0,0 0 0,0-1 0,1 0 0,-1-2 0,27 6 0,-12-5-2,1-1 1,50-1-1,-69-3-184,0 1-1,0-1 1,0-1 0,-1 0 0,1 0-1,0-1 1,-1 0 0,14-6-1,-17 6-245,-1 0-1,1 0 1,0-1-1,-1 1 0,0-1 1,1 0-1,-2 0 1,1 0-1,0-1 0,-1 1 1,0-1-1,0 0 1,0 0-1,2-8 0,4-7-1643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3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14059,'7'0'5601,"11"0"-3888,6 0-105,8 0-376,7 2-488,5-1-536,-3-1-112,-10 4-720,-4-1-664,-20 8-1041,-7 2-1639</inkml:trace>
  <inkml:trace contextRef="#ctx0" brushRef="#br0" timeOffset="1">0 233 13163,'7'4'5273,"8"1"-3281,14 0-743,10 0 111,10-2-504,6-3-376,3 0-888,-2-3-752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3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15827,'-1'1'7024,"-2"10"-4192,48 157-1420,-39-150-1345,1 1 0,0-1 0,11 18 0,-16-31-35,-2-10 153,-1 1 0,1-1 0,0 0 0,0 1 0,0-1 0,1 1 0,-1-1 0,1 1 0,0-1 0,1 1 0,-1-1 0,3-4 0,2-9-174,1 1-1,0 0 1,1 1 0,1-1 0,0 2 0,21-27 0,-25 35-29,0 1 1,1 0-1,0 1 1,0 0-1,0-1 1,1 2-1,-1-1 1,1 1-1,0 0 1,1 0-1,-1 1 1,0 0 0,1 1-1,0-1 1,0 1-1,0 1 1,0 0-1,0 0 1,11 0-1,-18 1-21,0 0 0,1 0 1,-1 0-1,0 0 0,1 0 0,-1 0 0,0 0 0,1 1 0,-1-1 0,0 0 0,0 1 0,1-1 0,-1 1 0,0 0 0,0-1 0,0 1 0,0 0 0,0 0 1,0-1-1,0 1 0,0 0 0,1 2 0,-1-2-18,-1 1 1,0-1 0,1 0-1,-1 1 1,0-1 0,0 0-1,0 1 1,0-1 0,0 0-1,-1 0 1,1 1-1,0-1 1,0 0 0,-1 1-1,1-1 1,-1 0 0,1 0-1,-2 2 1,-2 3-131,0 1 1,0-1-1,-1 0 0,0 0 1,0-1-1,-9 8 1,-2 0 55,3-4 114,1 1 0,0 0 0,1 1 0,-13 15 0,22-25 45,1 1-1,-1 0 1,1-1-1,0 1 1,-1 0-1,1 0 1,0 0-1,0 0 1,1 0-1,-1 0 1,0 1-1,1-1 1,-1 0-1,1 0 1,-1 0-1,1 1 1,0-1-1,0 0 1,0 0 0,1 1-1,-1-1 1,0 0-1,1 0 1,-1 0-1,1 1 1,0-1-1,0 0 1,0 0-1,0 0 1,0 0-1,0 0 1,0-1-1,1 1 1,-1 0-1,1 0 1,3 2-1,1 0 74,0 0 0,0 0-1,1-1 1,-1 0 0,1 0-1,0 0 1,0-1 0,0 0 0,8 1-1,4 0 90,-1-1 0,27 1 0,-38-3-185,1-1-1,-1 0 1,1 0 0,-1 0-1,1-1 1,-1 0 0,0-1 0,0 0-1,0 0 1,0 0 0,0-1 0,-1 0-1,0 0 1,1-1 0,-1 1-1,-1-2 1,1 1 0,-1 0 0,0-1-1,0 0 1,6-11 0,-11 17-6,0 1 12,0 0-1,-1 0 0,1 1 1,0-1-1,0 0 0,0 0 0,0 0 1,0 0-1,1 1 0,-1-1 1,0 0-1,0 0 0,1 0 0,-1 0 1,1 0-1,-1 1 0,1-1 1,-1 0-1,2 1 0,-1 0-10,1 4-2,0-1 0,0 0 0,1 0 0,-1 0 0,1-1 1,0 1-1,0-1 0,1 1 0,-1-1 0,1 0 0,0 0 0,0-1 0,1 1 0,-1-1 0,1 0 0,-1 0 0,7 3 1,5-3-85,-1 0 1,0 0 0,1-2 0,-1 0 0,1 0 0,-1-2-1,1 0 1,0 0 0,-1-2 0,0 0 0,0-1 0,0 0-1,21-10 1,-34 14-142,1-1 0,-1 0-1,0 0 1,0-1 0,1 1-1,-1 0 1,0-1 0,0 1-1,0-1 1,-1 0 0,1 0-1,0 0 1,-1 1 0,1-1-1,-1-1 1,0 1 0,1 0 0,-1 0-1,0 0 1,0-1 0,-1 1-1,1-1 1,0 1 0,-1 0-1,1-1 1,-1 1 0,0-1-1,0 1 1,0-1 0,-1-4-1,3-14-2532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44.58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179 1 10434,'10'18'4849,"-5"6"-952,8 23-3145,21 18 48,0 28 137,15 27-129,-2 31-224,-14 15-152,-20 27-256,-17 2-48,-28 10-80,-10-5-88,-22-15-320,-17-7-328,-12-27-872,-7-7-553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40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12955,'13'0'5521,"8"2"-3049,19 0-951,3-1 79,13 1-584,-3-2-319,-2 2-457,-6-1-440,-17 2-969,-4 2-503,-11-1-1665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4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14491,'4'0'5393,"14"-1"-4208,15-3-161,21 6-208,9 5-312,0-1-848,-6 5-640,-5 1-1745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4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13123,'7'16'1917,"-1"-4"1545,3-28 277,36-124 1933,-37 151-5614,-1 0 0,-1 0 0,7 16 0,-8-14-41,0-2-2,0 0-1,0-1 1,9 12-1,-13-20-10,0 0 0,1 0 0,-1 0 0,1 0 0,0-1 0,0 1 0,-1 0 0,1-1 0,0 1 0,0-1 0,1 0 0,-1 0 1,0 0-1,0 0 0,1 0 0,-1 0 0,0 0 0,1-1 0,-1 1 0,1-1 0,2 0 0,-3 0 4,-1 0 0,1-1 0,-1 1 1,1-1-1,-1 0 0,1 1 0,-1-1 0,1 0 1,-1 0-1,0 0 0,1 0 0,-1 0 0,0 0 1,0 0-1,0-1 0,0 1 0,0 0 0,0-1 1,0 1-1,0-1 0,-1 1 0,1 0 0,0-1 1,-1 0-1,1-1 0,10-49 332,-8 36-225,-2 11-182,1-9 161,1 1 0,0-1 0,1 1 0,1 0 0,9-21 0,-12 31-188,0 0 0,0 0-1,0 0 1,1 1 0,-1-1 0,1 1 0,-1-1 0,1 1 0,0 0 0,0 0-1,5-3 1,-5 4-221,1 0 1,-1 0-1,1 0 0,0 0 0,-1 0 0,1 1 1,0 0-1,-1 0 0,1 0 0,0 0 0,0 0 1,-1 1-1,5 0 0,11 5-2570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4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13347,'-2'0'5073,"0"14"-3681,1 15-296,10 41-135,4-44-289,10-13-328,-3-3-128,4-10-136,-3-5 16,-1-1-64,-4-4-32,-6 2-256,3-4-216,-8-2-624,6 1-449,0-5-3400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4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9058,'20'3'4929,"12"3"-8,1-2-3457,3 1 33,0-1-521,-4-2-440,5-2-424,-4 0-336,-2 0-944,-7 0-497</inkml:trace>
  <inkml:trace contextRef="#ctx0" brushRef="#br0" timeOffset="1">1 121 12603,'9'3'4945,"9"5"-3289,18-1-952,0 1-64,16 3-376,-2-3-504,1 1-960,5-5-376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42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20 12835,'28'-20'3298,"-28"20"-3250,0 0-1,1 0 1,-1 0 0,0 0-1,0 0 1,0 0 0,1 0-1,-1 1 1,0-1 0,0 0-1,0 0 1,1 0-1,-1 0 1,0 0 0,0 0-1,0 1 1,1-1 0,-1 0-1,0 0 1,0 0 0,0 0-1,0 1 1,0-1 0,0 0-1,1 0 1,-1 0-1,0 1 1,0-1 0,0 0-1,0 0 1,0 1 0,0-1-1,0 0 1,0 0 0,0 0-1,0 1 1,0-1 0,0 0-1,0 0 1,0 1 0,0-1-1,0 0 1,0 0-1,0 0 1,-1 1 0,1-1-1,0 0 1,0 0 0,0 0-1,0 1 1,0-1 0,-1 0-1,1 0 1,0 0 0,0 0-1,-1 1 1,-32 60 3293,-72 91 768,109-157-4033,0 0 0,1 0 0,0 1 0,0-1 0,0 1 0,1 1 0,-1-1 0,1 1 0,0 0 0,0 0 0,0 0 0,0 1 0,1 0 0,-1 0 0,0 1 0,12-1 0,-6 0-445,-1 1 0,1 1 0,21 2 0,-22 0-1197,0 0 1,0 0 0,20 8 0,-26-9-1725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42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41 353 12603,'-34'37'4498,"34"-37"-4443,0 0 1,0 1-1,0-1 0,0 0 1,0 0-1,0 0 0,-1 0 1,1 0-1,0 0 0,0 0 1,0 0-1,0 0 0,0 0 1,0 0-1,0 1 0,0-1 1,0 0-1,-1 0 0,1 0 1,0 0-1,0 0 0,0 0 1,0 0-1,0 0 0,0 0 1,0 0-1,-1 0 0,1 0 1,0 0-1,0 0 0,0 0 1,0 0-1,0 0 0,0 0 1,0 0-1,-1 0 0,1-1 1,0 1-1,0 0 0,0 0 1,0 0-1,0 0 0,0 0 1,0 0-1,0 0 0,0 0 1,-1 0-1,1 0 0,0 0 1,0-1-1,0 1 0,0 0 0,0 0 1,0 0-1,0 0 0,0 0 1,0-1-1,-1-10 1357,2-15-52,3-2-634,2 1 0,0-1 0,2 1 1,19-44-1,-22 57-618,2 1 0,0 0 0,0 1 1,1 0-1,0 0 0,1 1 0,1 0 1,0 0-1,0 1 0,23-17 0,-26 23-86,0 0-1,1 1 1,-1 0-1,1 0 1,0 0-1,10-1 1,-16 4-19,1-1 0,-1 1 0,0 0 0,1 0 0,-1 0 0,0 0 1,0 1-1,1-1 0,-1 0 0,0 1 0,4 1 0,-5-2-1,0 1-1,0 0 1,-1-1 0,1 1 0,0 0-1,0-1 1,0 1 0,-1 0-1,1 0 1,0 0 0,-1 0 0,1 0-1,-1 0 1,1 0 0,-1 0-1,1 0 1,-1 0 0,0 0-1,0 0 1,1 0 0,-1 0 0,0 0-1,0 0 1,0 0 0,0 2-1,-1 1 2,1 0 0,-1 0 0,0 0-1,0-1 1,0 1 0,-1 0-1,0 0 1,1-1 0,-1 1 0,0-1-1,-1 1 1,1-1 0,-1 0 0,-5 6-1,-47 38 34,48-42-30,-40 25 162,34-23 160,1 0 1,-21 16 0,33-22-314,0-1 0,0 1 0,-1-1 0,1 1 0,0-1 0,0 1 1,0-1-1,-1 1 0,1 0 0,0-1 0,0 1 0,0-1 0,0 1 1,0-1-1,0 1 0,0-1 0,0 1 0,0-1 0,1 1 0,-1 0 1,0-1-1,0 1 0,0-1 0,1 1 0,-1-1 0,0 1 0,0-1 1,1 0-1,-1 1 0,0-1 0,1 1 0,-1-1 0,1 0 1,-1 1-1,1-1 0,-1 0 0,1 1 0,21 16 87,-20-16-87,15 10 12,1-2 1,1 0-1,-1 0 0,1-2 1,1-1-1,-1 0 1,30 4-1,-17-5-456,0-1-1,1-2 0,63-5 1,-38-7-1597,-5-5-644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43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13859,'5'-4'1194,"0"1"-1,0 0 1,0 0 0,0 1-1,10-4 1,33-5 1355,-28 9-1871,0 1 0,33 1 0,-38 1-451,-1 1-1,1 0 1,0 1-1,0 1 1,-1 0-1,26 11 1,-35-13-226,-1 0 0,0 1 0,0-1 0,0 1 0,0 0 1,-1 0-1,1 0 0,-1 0 0,1 0 0,-1 1 0,0 0 0,-1 0 0,1-1 1,-1 1-1,1 1 0,-1-1 0,-1 0 0,1 1 0,0-1 0,-1 1 0,0-1 1,0 1-1,0-1 0,-1 1 0,0 9 0,0-5-35,-1-1-1,-1 1 0,1 0 1,-1-1-1,-1 1 1,0-1-1,0 0 0,-1 0 1,1 0-1,-2-1 0,1 1 1,-1-1-1,0 0 1,-1 0-1,-9 9 0,-7 4 15,-1-1 0,-1-2-1,-33 20 1,28-20 37,-45 37 0,70-50-39,0 0 1,0 0-1,0 0 1,0 1-1,1-1 1,-5 9-1,7-12-71,0 0 0,1 1 0,-1-1 0,1 1 0,-1-1 0,1 1 0,0-1 0,0 1 0,-1-1 0,1 1 0,0-1 0,0 1 0,0-1 0,1 1 0,-1 0-1,0-1 1,1 1 0,-1-1 0,0 0 0,1 1 0,0-1 0,-1 1 0,1-1 0,0 0 0,0 1 0,0-1 0,0 0 0,0 0 0,1 1 0,15 13-2154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0:4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10394,'-8'4'5153,"4"2"-904,-1 1-1872,-3-3-337,8 1-295,-3-1-737,1-4-288,1 0-792,-1 0-480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2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90 12483,'-63'-61'4407,"61"81"880,4 49-3369,-1-57-1398,-1-7-420,0 0 0,1 0 0,0 0-1,0 0 1,0 0 0,0 0 0,1 0 0,0 0 0,4 8 0,-5-11-52,1 0 0,0 0 1,-1 0-1,1 0 0,0-1 0,0 1 0,0-1 0,0 1 0,0-1 0,0 1 0,1-1 0,-1 0 0,0 0 1,1 0-1,-1-1 0,1 1 0,-1 0 0,1-1 0,-1 0 0,1 1 0,-1-1 0,6-1 0,-2 1 18,1-2 0,-1 1-1,0-1 1,1 0-1,-1 0 1,0-1 0,0 1-1,0-2 1,-1 1 0,1 0-1,-1-1 1,0 0-1,0-1 1,0 1 0,0-1-1,-1 0 1,0 0-1,5-6 1,-5 5-94,0 0 1,0 0-1,0 0 1,-1 0-1,0-1 0,0 0 1,0 0-1,-1 0 1,0 0-1,-1 0 0,1 0 1,-1 0-1,-1 0 1,1-1-1,-1 1 0,-2-13 1,-3 7-620,5 13 598,0 0 0,0-1 1,0 1-1,0 0 0,-1 0 1,1 0-1,0-1 0,0 1 0,0 0 1,0 0-1,0 0 0,0-1 1,0 1-1,0 0 0,-1 0 0,1 0 1,0 0-1,0-1 0,0 1 1,0 0-1,-1 0 0,1 0 0,0 0 1,0 0-1,0 0 0,-1-1 1,1 1-1,0 0 0,0 0 0,0 0 1,-1 0-1,1 0 0,0 0 1,0 0-1,-1 0 0,1 0 0,0 0 1,0 0-1,0 0 0,-1 0 1,1 0-1,0 0 0,0 0 0,0 1 1,-1-1-1,1 0 0,-4 13-3019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45.64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22 322 11843,'-3'3'338,"1"1"0,-1 0 0,1 0 1,0-1-1,0 1 0,1 1 1,-1-1-1,1 0 0,0 0 1,-1 5-1,2-7-243,1 1 0,-1-1 0,1 0 0,0 0 0,0 0 0,0 0 0,0 0 0,0 0 0,0 0 0,1-1 0,-1 1 0,0 0 0,1-1 0,0 1 0,-1-1 0,1 1 0,0-1 0,0 0 0,-1 0 0,1 0 0,0 0 0,4 2 0,8 4 125,1-1-1,0 0 0,0-1 1,0-1-1,1 0 1,-1-1-1,1 0 0,0-2 1,29 0-1,-19-2-128,0-1 0,0-2 0,-1 0 1,1-2-1,32-12 0,-49 15-96,1 0 1,-1-1 0,0-1 0,0 0-1,8-5 1,-16 9 16,1 0-1,0-1 1,-1 1 0,0 0-1,1-1 1,-1 1 0,0-1 0,1 1-1,-1-1 1,0 0 0,0 1-1,0-1 1,0 0 0,-1 0-1,1 1 1,0-1 0,-1 0-1,1 0 1,-1 0 0,0 0-1,0 0 1,0 0 0,0 0-1,0 0 1,0 0 0,0 0-1,-1 0 1,1 0 0,0 0-1,-1 0 1,-1-1 0,-2-5 124,-1 1 0,0 0 0,0 1 0,-1-1-1,0 1 1,0 0 0,0 1 0,-1-1 0,0 1 0,0 1 0,-15-8 0,15 7-2,-80-43 1436,-21-12 529,93 50-1630,0 0 0,1-2 0,0 1 0,-19-22 0,32 33-471,0-1 0,0 0-1,0 0 1,1 1 0,-1-1 0,0 0 0,1 0 0,-1 0 0,1 0-1,-1 0 1,1 0 0,-1 0 0,1 0 0,-1 0 0,1 0 0,0 0 0,0 0-1,-1 0 1,1 0 0,0 0 0,0 0 0,0 0 0,0 0 0,0-1-1,1 1 1,-1 0 0,0 0 0,0 0 0,1 0 0,-1 0 0,0 0 0,1 0-1,-1 0 1,1 0 0,0 0 0,-1 1 0,1-1 0,0 0 0,-1 0-1,1 0 1,0 1 0,0-1 0,0 0 0,0 1 0,0-1 0,0 1 0,0-1-1,0 1 1,0-1 0,0 1 0,1-1 0,7-2-469,0 0 0,1 1 0,-1 0 0,19-1 0,36 1-2515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21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12835,'46'39'5305,"-37"-36"-3065,3-8-439,-3-5-385,-4 1-264,-5-17-552,0 1-175,-3-9-666,-3 2-399,-6-1-1144,-4-6-601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2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 13235,'-1'-1'4969,"1"-1"-3801,42 2-480,54 6-392,-47-6-464,-12 2-1008</inkml:trace>
  <inkml:trace contextRef="#ctx0" brushRef="#br0" timeOffset="1">339 189 15891,'41'51'6298,"-45"-88"-4106,4-9-1448,-1 0-216,9 7-528,6 18-368,-1 12-1352,-1 7-576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2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24 13803,'3'-4'743,"1"1"1,0 0-1,0 0 1,0 0-1,9-5 1,-13 8-703,0 0-1,0 0 1,1 0 0,-1 0 0,0 0 0,0 0 0,0 0 0,1 0-1,-1 0 1,0 0 0,0 0 0,0 0 0,1 0 0,-1 0 0,0 0-1,0 1 1,0-1 0,0 0 0,1 0 0,-1 0 0,0 0 0,0 0-1,0 0 1,0 0 0,0 1 0,1-1 0,-1 0 0,0 0-1,0 0 1,0 0 0,0 1 0,0-1 0,0 0 0,0 0 0,0 0-1,0 0 1,1 1 0,-1-1 0,0 0 0,0 0 0,0 0 0,0 1-1,0-1 1,0 0 0,0 0 0,0 0 0,0 0 0,-1 1 0,-5 25 1099,-5-1-615,0-1 0,-2 1 0,0-2 0,-23 29-1,36-51-525,0-1 0,0 0 0,0 0 0,0 0-1,0 0 1,0 1 0,0-1 0,0 0 0,0 0 0,0 0-1,0 0 1,0 1 0,0-1 0,0 0 0,0 0-1,0 0 1,0 0 0,1 1 0,-1-1 0,0 0-1,0 0 1,0 0 0,0 0 0,0 0 0,0 1-1,0-1 1,0 0 0,1 0 0,-1 0 0,0 0-1,0 0 1,0 0 0,0 0 0,0 0 0,1 0-1,-1 1 1,0-1 0,0 0 0,0 0 0,0 0-1,1 0 1,-1 0 0,0 0 0,0 0 0,0 0-1,0 0 1,1 0 0,-1 0 0,0 0 0,0 0 0,0 0-1,0 0 1,1-1 0,-1 1 0,0 0 0,0 0-1,0 0 1,0 0 0,1 0 0,14-1-74,-14 0 79,32-1-21,-1 1 0,45 5 0,11 1 41,-51-11 189,-33 4-101,1 1 0,-1 0-1,1 1 1,-1-1-1,1 1 1,-1 0 0,1 0-1,7 1 1,-4 0-73,-1 1 1,1-1 0,0 0-1,-1-1 1,1 0 0,0 0-1,12-3 1,-16 2-184,1 0-1,0 0 1,0-1 0,-1 1-1,1-1 1,-1 0-1,0-1 1,1 1 0,-1-1-1,0 0 1,-1 0-1,8-6 1,11-10-2517,-16 13 171,-4-3-2283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2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13323,'11'2'5361,"18"0"-3001,6 1-1207,0-3-441,3-5-144,-3 7-624,-7-2-536,-12 3-1185,-4 3-1119</inkml:trace>
  <inkml:trace contextRef="#ctx0" brushRef="#br0" timeOffset="1">0 161 12883,'18'0'4929,"20"3"-3449,5-3-984,19 0-456,-3-3-392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2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25 297 12043,'-17'-33'4314,"17"31"-3998,0 0 0,-1 0 0,1 0 1,0 0-1,0 0 0,0 0 0,1 0 0,-1 0 1,0 0-1,1 0 0,-1 0 0,3-3 0,-1-5 191,6-98 2047,-8 97-2190,0-1 1,-1 1 0,-1-1 0,0 1-1,0-1 1,-1 1 0,-6-14 0,9 24-342,0 1 1,0 0 0,-1 0 0,1 0-1,0 0 1,0-1 0,0 1 0,-1 0-1,1 0 1,0 0 0,0-1 0,0 1-1,0 0 1,0 0 0,0 0 0,-1-1-1,1 1 1,0 0 0,0 0 0,0-1-1,0 1 1,0 0 0,0 0 0,0-1-1,0 1 1,0 0 0,0 0 0,0-1-1,0 1 1,0 0 0,0 0 0,0-1-1,1 1 1,-1 0 0,0 0 0,0-1-1,0 1 1,0 0 0,0 0 0,0 0-1,1-1 1,-1 1 0,0 0 0,0 0-1,0 0 1,1 0 0,-1-1 0,0 1-1,0 0 1,1 0 0,-1 0 0,0 0-1,0 0 1,0 0 0,1 0 0,-1 0-1,0 0 1,0 0 0,1 0 0,-1 0-1,0 0 1,0 0 0,1 0 0,-1 0-1,1 0 1,21 8 116,-11-2-64,24 7 7,0 1 0,34 21 0,-60-30-98,1 1 0,-1 0-1,-1 0 1,1 1 0,-1 0 0,0 1 0,-1 0 0,1 0 0,-2 0 0,1 1 0,9 17 0,-15-23-4,0-1 0,0 1 0,0 0 0,0 0 0,0 0 0,0 0 0,-1-1 0,0 1 0,1 0 0,-1 0 0,0 0 0,0 0 0,-1 0 0,1 0 0,-1 0 0,1 0 0,-1 0 0,0 0 0,-2 3 0,1-2 3,-1 0 1,1-1-1,-1 1 0,0-1 0,0 0 1,0 0-1,0 0 0,-1 0 0,1-1 1,-1 1-1,-7 3 0,-3 0 12,1-1 0,-1 0 0,-1-1 0,1 0 0,-1-1 1,-22 1-1,28-3 17,1-1 1,-1 0-1,1-1 1,0 0-1,-1 0 1,-9-3-1,18 4-12,0 0-1,-1 0 1,1 0 0,0 0-1,-1 0 1,1 0-1,0 0 1,0 0-1,-1 0 1,1-1-1,0 1 1,0 0 0,-1 0-1,1 0 1,0 0-1,0 0 1,-1-1-1,1 1 1,0 0-1,0 0 1,0 0 0,-1-1-1,1 1 1,0 0-1,0 0 1,0 0-1,0-1 1,-1 1 0,1 0-1,0-1 1,0 1-1,0 0 1,0 0-1,0-1 1,0 1-1,0 0 1,0 0 0,0-1-1,0 1 1,0 0-1,0-1 1,0 1-1,0 0 1,0 0-1,0-1 1,1 1 0,10-8-8,7 2-68,1 1 0,-1 1 0,1 1 0,0 0 0,24 1 0,20-4-459,-38 3 243,0-1 1,-1-1-1,0-1 0,0-2 1,0 0-1,24-13 0,-41 18 464,-1 0 0,1-1 1,-1-1-1,0 1 0,0-1 0,0 0 0,-1 0 0,0 0 0,0-1 0,0 0 0,-1 0 0,1 0 0,-1 0 1,-1-1-1,0 0 0,1 0 0,-2 0 0,1 0 0,-1 0 0,0 0 0,-1-1 0,0 1 0,0-1 0,0-8 1,0 30 28,1-1 1,0 1-1,1 0 1,0-1 0,7 17-1,-4-12-220,-4-10-273,0-1-1,1 0 1,0 0-1,0 0 1,1 0 0,-1-1-1,2 1 1,-1-1-1,1 0 1,0 0-1,0 0 1,0-1-1,1 0 1,6 5 0,9 3-2022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24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15547,'16'4'6010,"26"-1"-4002,9 2-1256,7-2-488,-6 2-784,-14 3-1424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2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15667,'8'-4'5618,"2"-13"-4858,-2-4-264,-2-13-416,-3-3-424,-4-2-872,-1-4-401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2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13603,'49'10'8605,"28"-7"-6732,-42-2-881,226 1-480,-177-2-2565,-79 0 1439,0 0 0,0 0 0,0 1 1,0 0-1,0 0 0,-1 0 0,1 1 0,8 3 0,-12-5 529,0 0 0,-1 1 0,1-1 0,0 1-1,0 0 1,-1-1 0,1 1 0,0 0 0,-1-1-1,1 1 1,0 0 0,-1 0 0,1-1 0,-1 1-1,1 0 1,-1 0 0,0 0 0,1 0 0,-1 0-1,0 0 1,0 0 0,0 0 0,1 0 0,-1 0-1,0 0 1,0 0 0,0-1 0,0 1 0,-1 0-1,1 0 1,0 0 0,0 0 0,-1 0 0,1 0-1,0 0 1,-1 0 0,1 0 0,-1-1 0,1 1-1,-1 0 1,1 0 0,-1 0 0,0-1 0,1 1-1,-1 0 1,-1 0 0,-17 20 2344,14-16-1754,0 0-1,1 0 1,0 0-1,-1 1 1,2 0-1,-5 8 1,0 2 69,1 1 1,0 1 0,2-1 0,0 1 0,-3 20-1,8-36-537,0-1-1,0 1 0,0 0 0,0 0 0,0 0 1,1 0-1,-1 0 0,0 0 0,1 0 0,0 0 1,-1 0-1,1-1 0,0 1 0,0 0 1,0 0-1,0-1 0,0 1 0,1-1 0,-1 1 1,3 1-1,-1 0 45,1-1 0,-1 1 1,1-1-1,0 0 0,0 0 0,-1-1 1,2 1-1,-1-1 0,5 2 1,-1-2-47,0 0 0,0 0 0,-1 0 0,1-1 0,0 0 0,0 0 0,0-1 0,-1 0 0,1-1 0,11-3 0,-14 2-405,1 0 0,-1 0 0,1-1 0,-1 1 0,0-1 0,-1 0 0,1-1 0,-1 1 0,5-7 0,8-6-3039</inkml:trace>
  <inkml:trace contextRef="#ctx0" brushRef="#br0" timeOffset="1">630 122 11715,'-47'-105'5449,"66"101"-1320,7-2-2577,16 3-680,-4-1-224,-3 6-672,-4-4-496,-13 6-1248,-5 2-697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2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11434,'13'0'5642,"-3"-3"-353,12-1-4905,9-1-152,5 2-672,5 3-784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25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14931,'11'13'1954,"2"0"1689,-12-14-3520,-1 1 0,1-1 0,-1 0 0,0 0 0,1 0 0,-1 1 0,0-1 0,0 0 0,1 0 0,-1 0 0,0 0 0,0 1 1,0-1-1,0 0 0,0 0 0,0 0 0,-1 0 0,1 0 0,0 1 0,0-1 0,0 0 0,-1-1 0,0-7 91,2 1 0,-1-1 0,1 0 1,0 1-1,0-1 0,1 0 0,1 1 0,-1 0 0,1 0 0,1-1 0,0 2 0,0-1 0,0 0 0,1 1 0,0 0 0,0 0 0,11-11 0,-11 13-205,0 0 0,0 1 1,0-1-1,0 1 0,1 0 0,0 1 0,0-1 0,0 1 1,0 0-1,0 1 0,1-1 0,-1 1 0,1 0 0,-1 1 1,1 0-1,0 0 0,0 0 0,-1 1 0,1 0 0,0 0 1,0 1-1,13 2 0,-19-2-23,0-1-1,1 0 1,-1 1 0,0-1-1,0 1 1,1-1 0,-1 1 0,0-1-1,0 1 1,0 0 0,0 0-1,0-1 1,0 1 0,0 0 0,0 0-1,0 0 1,-1 0 0,1 0-1,0 1 1,0-1 0,-1 0-1,1 0 1,-1 0 0,1 3 0,-1-2-11,0 0 0,0 1 0,0-1 0,0 0 0,0 0 0,-1 1 0,1-1 0,-1 0 0,0 0 0,1 0-1,-1 0 1,0 0 0,-2 3 0,-1 1-19,0 1-1,-1-1 1,0 0-1,0 0 0,-1 0 1,1 0-1,-9 5 1,-54 25 12,27-16 458,41-20-396,0 0 0,-1 0-1,1 0 1,0 0 0,0 0-1,-1 0 1,1 0-1,0 0 1,0 1 0,0-1-1,-1 0 1,1 0 0,0 0-1,0 0 1,0 0-1,-1 1 1,1-1 0,0 0-1,0 0 1,0 0 0,0 1-1,0-1 1,-1 0-1,1 0 1,0 0 0,0 1-1,0-1 1,0 0 0,0 0-1,0 1 1,0-1-1,0 0 1,0 0 0,0 1-1,0-1 1,0 0 0,10 5 549,23 0-438,-26-5-227,148 16-4216,-109-13 1149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45.98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1 14667,'8'21'5449,"-9"18"-4288,4 18-273,2 6-344,-8-6-208,6-3-504,3-12-480,4-19-1113,2-7-999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26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10058,'37'28'13639,"-34"-59"-13105,-3 22 370,1-8-714,1 0 1,0 0-1,1 0 0,1 1 1,0-1-1,2 1 1,0 0-1,0 1 1,15-26-1,-21 41-189,0 0 1,0-1-1,0 1 0,1 0 1,-1 0-1,0 0 0,0-1 0,0 1 1,0 0-1,0 0 0,0 0 1,0 0-1,0 0 0,1-1 1,-1 1-1,0 0 0,0 0 0,0 0 1,0 0-1,1 0 0,-1 0 1,0-1-1,0 1 0,0 0 0,0 0 1,1 0-1,-1 0 0,0 0 1,0 0-1,0 0 0,1 0 1,-1 0-1,0 0 0,0 0 0,0 0 1,1 0-1,-1 0 0,0 0 1,0 0-1,0 0 0,1 0 0,-1 0 1,0 1-1,0-1 0,0 0 1,1 0-1,2 13 25,-3 27-12,0-31 0,0 6-9,-1 0-9,1 0-1,1 0 1,4 22-1,-5-34-1,1 0 0,-1-1 0,1 1 0,0-1 0,-1 1 0,1-1 0,0 1 0,1-1 0,-1 0 0,0 0 0,1 1 0,-1-1 0,1 0 0,0 0 0,-1 0 0,1-1 0,0 1 0,0 0 0,1-1 0,-1 1 0,0-1 0,0 0 0,1 0 0,-1 0 0,0 0-1,1 0 1,3 1 0,-3-2 7,-1-1 0,1 1 0,0 0 0,0-1 0,-1 1 0,1-1 0,0 0 0,-1 0 0,1 0 0,-1 0 0,1-1 0,-1 1 0,1-1 0,-1 1 0,0-1 0,0 0-1,0 0 1,0 0 0,0 0 0,0 0 0,0 0 0,-1-1 0,1 1 0,0-3 0,6-8 92,-1 0 1,-1 0-1,5-16 1,-7 18 76,-2 6 36,-2 8-51,-1 1-223,1 0 0,-1 0 0,1 0 0,0 0 0,0 0 0,1 0 0,0 4 0,1-2-243,0-1 0,0 0-1,1 0 1,-1 0 0,1 0 0,0-1 0,1 1 0,-1-1 0,1 0 0,0 0 0,0 0 0,0 0 0,0-1 0,1 1 0,-1-1 0,1 0 0,0-1 0,0 1 0,0-1 0,0 0 0,1 0 0,-1 0 0,11 1 0,-3-1 11,0 0 0,0-1 0,0 0 0,1-1-1,-1-1 1,0 0 0,0 0 0,0-1-1,15-5 1,-28 6 584,1 0 0,-1 0 0,0 0 0,0 0 0,0-1 0,0 1 0,0 0 0,0 0-1,0 0 1,0 0 0,0 0 0,-1 0 0,1 0 0,0 0 0,-1 0 0,1 0 0,-1 0 0,1 0 0,-1 0-1,1 0 1,-2-1 0,-2-7 1651,3 2-1408,-1 1 0,2-1 0,-1 0 0,1 0 0,0 0 0,1-9 0,0 3-436,1 1 0,1-1 1,0 1-1,1-1 0,5-13 1,-8 24-229,-1 1 0,1-1 0,0 1 0,-1-1 0,1 1 0,0-1 0,0 1-1,0 0 1,0-1 0,0 1 0,0 0 0,1 0 0,-1 0 0,0 0 0,1 0 0,-1 0 0,0 0 0,1 0 0,-1 0 0,1 1 0,-1-1 0,3 0 0,15 0-2862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2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16 151 12923,'-15'91'4757,"25"-121"2944,40-86-5000,-49 115-2672,0-1 0,0 0 0,0 0 0,0 1-1,0-1 1,1 1 0,-1-1 0,0 1 0,1-1 0,-1 1 0,1 0 0,0 0-1,-1 0 1,3-2 0,-3 3-24,0 0-1,0 0 1,-1 0-1,1 0 1,0 0-1,0 0 1,0 0-1,0 0 1,-1 0-1,1 0 1,0 1-1,0-1 1,-1 0 0,1 0-1,0 1 1,0-1-1,-1 1 1,1-1-1,0 1 1,-1-1-1,1 1 1,-1-1-1,1 1 1,0-1-1,-1 1 1,1 0-1,-1-1 1,0 1-1,1 0 1,-1-1-1,0 1 1,1 0 0,-1 0-1,0-1 1,1 3-1,12 35-20,-11-29 6,1 0 1,0 0 0,0-1-1,0 0 1,1 0 0,0 0 0,1 0-1,0 0 1,0-1 0,11 12-1,-16-19 8,1 1 0,-1-1-1,1 0 1,-1 1-1,1-1 1,-1 0-1,1 1 1,-1-1-1,1 0 1,-1 0-1,1 1 1,-1-1-1,1 0 1,0 0 0,-1 0-1,1 0 1,-1 0-1,1 0 1,0 0-1,-1 0 1,1 0-1,-1 0 1,1 0-1,0 0 1,-1 0 0,1-1-1,-1 1 1,1 0-1,-1 0 1,1-1-1,-1 1 1,2-1-1,-1 0 2,0-1-1,1 1 1,-1-1-1,0 0 1,0 0 0,0 1-1,0-1 1,0 0-1,-1 0 1,2-2-1,8-56 61,-9 53-47,2-31 24,-2 25-195,0 0 0,0 0 1,1 1-1,1-1 0,5-14 1,-8 26 79,0 0 1,0 1 0,1-1 0,-1 0 0,0 1 0,1-1-1,-1 1 1,1-1 0,-1 1 0,0-1 0,1 1 0,-1-1 0,1 1-1,-1-1 1,1 1 0,0 0 0,-1-1 0,1 1 0,-1 0-1,1-1 1,0 1 0,-1 0 0,1 0 0,0 0 0,-1-1 0,1 1-1,0 0 1,-1 0 0,2 0 0,0 1-197,-1-1 0,1 1 0,0-1 0,-1 1 0,1 0 0,-1-1 0,1 1 0,-1 0 1,0 0-1,1 0 0,1 2 0,15 15-2302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2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2 108 13019,'18'91'4849,"-13"-79"-1542,1-12-1803,4-12-723,-9 9-192,18-18 1187,23-32 0,-32 38-1463,0 2 0,0-1 0,2 1-1,0 1 1,0 0 0,1 1 0,16-11 0,-28 21-297,0 0-1,0 0 1,0 0 0,0 1-1,1-1 1,-1 0 0,0 1 0,0-1-1,1 0 1,-1 1 0,0 0 0,1-1-1,-1 1 1,1 0 0,-1-1 0,1 1-1,-1 0 1,1 0 0,-1 0-1,0 1 1,1-1 0,-1 0 0,1 0-1,1 1 1,-2 1-13,1 1 1,0-1-1,-1 0 0,0 0 1,1 1-1,-1-1 0,0 1 1,0-1-1,0 1 0,-1 0 1,1 2-1,1 2-33,7 17-571,18 37 0,4 13-3543,-23-46 956</inkml:trace>
  <inkml:trace contextRef="#ctx0" brushRef="#br0" timeOffset="1">1 165 13819,'3'3'5609,"13"5"-3264,7-1-1377,18 2-648,-1-5-280,12 1-784,4-1-376,-8-7-929,-1-3-888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6977,'36'-40'1504,"12"-15"446,-5 1 3421,-43 54-5287,0-1 1,0 1-1,0 0 0,0-1 0,1 1 1,-1 0-1,0 0 0,0-1 1,0 1-1,1 0 0,-1 0 0,0 0 1,0-1-1,1 1 0,-1 0 1,0 0-1,1 0 0,-1 0 0,0-1 1,1 1-1,-1 0 0,0 0 0,0 0 1,1 0-1,-1 0 0,0 0 1,1 0-1,-1 0 0,0 0 0,1 0 1,-1 0-1,0 0 0,1 0 1,-1 0-1,0 1 0,1-1 0,-1 0 1,0 0-1,1 0 0,-1 0 0,0 1 1,0-1-1,1 0 0,-1 0 1,0 0-1,0 1 0,0-1 0,1 0 1,-1 0-1,0 1 0,0-1 1,0 0-1,1 1 0,-1-1 0,0 0 1,0 1-1,0-1 0,0 1 1,6 18 1705,-6-5-1444,-1-1 0,0 1 0,-1-1 0,0 1 0,-1-1-1,0 0 1,-1 0 0,-7 16 0,5-15-336,1 1 0,0-1-1,2 1 1,0 0 0,-3 27-1,6-42-9,0 1-1,0-1 1,1 0-1,-1 1 1,0-1 0,0 0-1,0 1 1,0-1-1,1 0 1,-1 1 0,0-1-1,0 0 1,1 1-1,-1-1 1,0 0-1,0 0 1,1 0 0,-1 1-1,0-1 1,1 0-1,-1 0 1,0 0-1,1 0 1,-1 1 0,0-1-1,1 0 1,-1 0-1,0 0 1,1 0 0,-1 0-1,0 0 1,1 0-1,-1 0 1,1 0-1,20-1-2,-2 0-4,-5 3 8,0-1 1,0-1 0,0-1-1,0 0 1,0 0-1,0-2 1,16-4 0,-22 5 3,0-1 1,-1 1 0,0-2 0,1 1 0,-1-1 0,-1 0 0,1-1-1,0 0 1,-1 0 0,0 0 0,0-1 0,-1 0 0,10-12 0,-15 18-5,0-1 0,1 1 0,-1 0 0,0 0 0,1 0 0,-1 0 0,0-1 1,1 1-1,-1 0 0,0 0 0,1 0 0,-1 0 0,0 0 0,1 0 1,-1 0-1,1 0 0,-1 0 0,0 0 0,1 0 0,-1 0 0,0 0 1,1 0-1,-1 1 0,0-1 0,1 0 0,-1 0 0,0 0 0,1 0 1,-1 1-1,0-1 0,0 0 0,1 0 0,-1 0 0,1 1 0,14 13-7,-5-6 7,0-3-102,1 0-1,0-1 1,0 0 0,0 0-1,0-2 1,1 1-1,20 1 1,-26-4-167,1 1-1,-1-1 1,1 0 0,-1-1-1,0 1 1,1-1-1,-1-1 1,0 1 0,0-1-1,1 0 1,-1 0 0,-1-1-1,1 0 1,0 0-1,7-6 1,12-14-1895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2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15947,'18'0'5978,"2"-3"-4882,6 3-184,-4 0-400,-5 2-392,-1-1-480,-10 1-256,-12 6-304,-9 3-8,-4 7 296,-2 2 215,9-1 297,7 1 72,14-4 64,12 2-16,3-8-736,-3-5-296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2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69 15803,'-31'-69'6226,"54"103"-4410,11 9-448,10 9-503,7-3-425,-9-14-608,-3-2-320,-7-19-825,-2-4-567,-19-7-1401</inkml:trace>
  <inkml:trace contextRef="#ctx0" brushRef="#br0" timeOffset="1">1 251 17068,'19'-12'6417,"30"-14"-5025,14-5-79,2-6-161,2 1-528,-23 2-408,-5 10-440,-8 7-1256,-10 4-777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2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7 13075,'-1'-1'489,"0"1"1,-1-1-1,1 1 1,0-1-1,0 1 1,0 0-1,-1-1 1,1 1-1,0 0 1,0 0-1,-1 0 1,1 0-1,-2 0 1,-19 6 1670,-14 14-1110,24-12-801,0 1 1,1 0-1,0 1 0,0 1 0,1 0 0,-16 21 1,24-28-238,-1-1 1,1 1 0,0-1-1,0 1 1,0 0 0,1 0 0,-1 0-1,1 0 1,0 0 0,0 0-1,0 1 1,1-1 0,0 0-1,-1 0 1,1 1 0,1-1-1,-1 0 1,1 0 0,0 1-1,0-1 1,0 0 0,0 0 0,0 0-1,1 0 1,0 0 0,0-1-1,0 1 1,3 3 0,-2-4-21,-1 0 0,1 0 0,-1 0 0,1-1-1,0 1 1,0-1 0,1 0 0,-1 0 0,0 0 0,1 0 0,-1-1 0,1 1 0,0-1 0,4 1 0,-1-1-17,1 0-1,-1 0 1,1 0-1,-1-1 1,1-1 0,13-1-1,2-3-91,1-1 1,-1-2-1,33-13 0,-35 10 181,-1 0 0,0-2-1,-1 0 1,0-1-1,-1-1 1,-1-1 0,0 0-1,-1-1 1,-1-1 0,16-24-1,-16 12 348,-6 15 1009,-8 15-1377,0 1-1,0-1 1,0 1 0,-1 0-1,1-1 1,0 1 0,0 0-1,-1 0 1,1 0-1,-1 0 1,1 0 0,0 0-1,-1 0 1,0 0 0,1 0-1,-1 0 1,0 0-1,1 0 1,-1 1 0,8 20 238,7 40 1,-12-47-294,0 1 0,1-1 1,1 0-1,0 0 0,1-1 1,9 17-1,-3-15-741,0-1-1,1-1 1,0 0-1,26 21 1,-17-19-1937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28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16131,'18'-1'5834,"8"-6"-4450,18 4-960,8-2-200,-5 3-312,5 4-1256,-6-2-1041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29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13859,'27'34'9011,"-28"-37"-8823,0 1-1,0 0 0,0-1 1,1 1-1,-1-1 0,1 1 1,-1-1-1,1 1 1,0-1-1,0 1 0,0-1 1,0 1-1,0-1 0,1 1 1,-1-1-1,2-4 1,0-1-32,1 1 1,0-1 0,0 0-1,4-6 1,-3 8-94,-1 0 1,1 0-1,0 1 0,0-1 1,0 1-1,1 0 0,-1 0 1,11-7-1,-14 11-61,1 1 0,-1-1 0,1 0 0,-1 1 0,1-1 0,-1 1 0,1-1 0,-1 1 0,1 0 0,-1 0-1,1 0 1,0 0 0,-1 0 0,1 0 0,-1 0 0,4 1 0,-3 0-10,1 0 0,-1 0 0,0 0 1,1 1-1,-1-1 0,0 1 0,0-1 0,0 1 0,0 0 0,0 0 0,0 0 0,3 4 0,8 13-58,-9-12 32,1 0 0,0 0 0,0 0 0,0-1 1,12 10-1,-15-15 35,0 1 0,0-1 0,0 0 1,0 0-1,0 0 0,1 0 0,-1-1 0,0 1 1,0 0-1,1-1 0,-1 0 0,0 1 0,1-1 0,-1 0 1,0 0-1,1 0 0,-1-1 0,0 1 0,0 0 1,1-1-1,-1 0 0,0 1 0,0-1 0,0 0 0,1 0 1,1-2-1,0 0 26,1 0 0,-1 0 0,0 0 0,0-1-1,0 0 1,-1 0 0,1 0 0,-1 0 0,0-1 0,4-6 0,-2 0 13,0 1 1,0-1-1,5-20 0,-10 30-81,1-1-1,-1 1 0,0 0 1,1-1-1,-1 1 0,1 0 0,0 0 1,-1-1-1,1 1 0,0 0 1,0 0-1,0 0 0,0 0 1,0 0-1,0 0 0,0 0 1,0 1-1,0-1 0,0 0 1,0 0-1,0 1 0,1-1 1,-1 1-1,0-1 0,1 1 1,-1 0-1,0-1 0,1 1 1,-1 0-1,0 0 0,2 0 0,4 0-534,0 1-1,0 0 1,0 1-1,0-1 0,7 4 1,-4-2-349,23 7-2240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2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12219,'-3'0'866,"0"0"0,1 1 0,-1-1 0,0 1 0,0 0 1,0 0-1,0 0 0,-4 2 0,-22 17 1639,-17 29-1697,44-46-465,-35 46 714,35-46-998,0 0 0,0 1 0,0-1 0,0 1 1,1 0-1,-1-1 0,1 1 0,0 0 0,0 0 1,1 0-1,-1 0 0,1 5 0,0-8-55,1 0 1,-1 1-1,1-1 1,-1 0-1,1 0 0,0 1 1,-1-1-1,1 0 0,0 0 1,0 0-1,0 0 0,0 0 1,0 0-1,0 0 0,0-1 1,0 1-1,0 0 0,0 0 1,0-1-1,1 1 1,-1-1-1,0 1 0,0-1 1,1 0-1,-1 1 0,3-1 1,41 4 47,-36-3-33,3-1-8,0-1 0,0 0 0,0 0 0,0-1 0,0-1 0,-1 0-1,1 0 1,17-8 0,2-5 16,48-31-1,-62 35-10,-16 12-12,0-1 1,-1 0-1,1 0 0,0 1 0,0-1 0,0 1 1,-1-1-1,1 1 0,0-1 0,0 1 0,0-1 1,0 1-1,0 0 0,0-1 0,0 1 0,0 0 1,0 0-1,0 0 0,0 0 0,0 0 0,0 0 1,0 0-1,0 0 0,0 0 0,0 0 1,1 1-1,-2 0 12,1 1 1,-1 0 0,1-1-1,-1 1 1,0 0 0,1-1-1,-1 1 1,0 0 0,0-1-1,0 1 1,-1 0 0,1 1-1,-1 10 25,1-9-47,0 0 0,0 0 0,1 0 0,-1 0 0,1 0 0,0-1 0,0 1-1,1 0 1,-1-1 0,1 1 0,0 0 0,0-1 0,0 0 0,0 0 0,0 1 0,1-1 0,-1-1 0,1 1 0,4 3 0,-1-1-57,0-1 1,0 0-1,0-1 1,1 1 0,0-1-1,-1 0 1,1-1-1,0 1 1,1-1 0,7 1-1,-7-2-150,0 0-1,0-1 1,0 0-1,1 0 1,-1 0-1,0-1 1,-1 0-1,1-1 1,11-3-1,-15 4-34,0-1 0,0 0 0,0 1 0,0-1 0,-1-1 0,1 1 0,-1-1 0,1 1 0,-1-1-1,0 0 1,0 0 0,0 0 0,-1-1 0,1 1 0,-1 0 0,0-1 0,3-6 0,5-11-2308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46.33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195 0 14763,'2'20'5689,"3"19"-4160,-5 3-649,-2 20-552,1-7-176,-1-3-832,4-7-648</inkml:trace>
  <inkml:trace contextRef="#ctx0" brushRef="#br0" timeOffset="1">0 245 16724,'15'-8'5841,"9"-10"-5137,20 2-576,7 2-240,-3 2-640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3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50 15011,'-10'-9'1299,"-16"-17"2460,26 26-3705,0 0 1,0-1-1,0 1 0,0 0 1,0-1-1,-1 1 1,1 0-1,0 0 0,0-1 1,0 1-1,0 0 0,0-1 1,0 1-1,0 0 1,0 0-1,0-1 0,0 1 1,0 0-1,0-1 1,0 1-1,1 0 0,-1 0 1,0-1-1,0 1 0,0 0 1,0-1-1,0 1 1,1 0-1,-1 0 0,0 0 1,0-1-1,1 1 1,17-4 1690,2 3-1336,-1 0 0,1 2 0,-1 1 0,1 0 0,-1 1 0,27 9 0,-45-12-422,0 0 0,0 0 0,-1 0 0,1 1 0,0-1 0,0 0 0,-1 0 0,1 1 0,0-1 0,-1 1 0,1-1 0,0 1 0,-1-1 0,1 1 0,-1-1 0,1 1-1,0-1 1,-1 1 0,0 0 0,1-1 0,-1 1 0,1 0 0,-1 0 0,0-1 0,1 1 0,-1 0 0,0 1 0,0-1-22,0 0 0,-1 0 1,1 0-1,-1 0 0,1 0 0,-1 0 0,1 0 1,-1 0-1,0 0 0,0 0 0,1 0 1,-1 0-1,0 0 0,0-1 0,0 1 1,-1 1-1,-9 5-375,-1-1 1,-20 10-1,22-12 191,-101 49-1048,111-53 1256,-1 0 1,0 0 0,0 0-1,0 1 1,1-1 0,-1 0-1,0 1 1,0-1-1,1 1 1,-1-1 0,0 1-1,1-1 1,-1 1 0,0 0-1,1-1 1,-1 1-1,1 0 1,-1 1 0,1-2-3,0 1 0,0-1-1,0 0 1,0 1 0,0-1 0,1 1 0,-1-1 0,0 0 0,0 1 0,0-1 0,1 0 0,-1 1 0,0-1 0,1 0 0,-1 1 0,0-1 0,1 0 0,-1 1 0,0-1 0,1 0 0,-1 0 0,0 0 0,1 1 0,-1-1 0,1 0 0,41 12-1106,-29-9 555,36 9-2070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3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58 14395,'77'-49'5299,"-68"42"-3465,-13 6-822,-13 6-96,8 1-755,1 0 0,-1 0-1,1 1 1,0 0 0,1 1 0,-11 12 0,-36 54-239,53-74 38,0 1 1,0 0 0,0 0-1,1 0 1,-1 0-1,0 0 1,1 1-1,-1-1 1,1 0 0,-1 0-1,1 0 1,0 0-1,0 1 1,-1-1-1,1 0 1,0 0 0,0 0-1,0 1 1,0-1-1,1 2 1,-1-2-23,1 0 0,-1-1 0,1 1 0,0-1 0,-1 1 0,1-1 1,0 1-1,-1-1 0,1 0 0,0 1 0,-1-1 0,1 0 0,0 1 0,0-1 0,0 0 0,-1 0 0,1 0 1,0 0-1,0 0 0,0 0 0,0 0 0,1 0 0,6-1-348,0 0 0,1-1 1,-1 1-1,13-6 0,-6 1 103,-1-1-1,1-1 1,-2 0 0,1 0-1,-1-1 1,18-17 0,33-36 1831,-41 43 553,-14 19-465,-8 14-845,-3-5-673,0 1 1,-1-1-1,0 0 1,0 0-1,-1 0 1,0-1-1,-1 1 1,-8 10-1,-50 61-573,54-69 411,-22 15-255,40-30 319,-1 0 0,1 0 0,0 1 0,0 0 0,0 1 0,0 0 1,0 0-1,16 0 0,-11 0 11,15-3 322,-1-2 0,0 0 0,0-2 0,-1-1 0,0-2 0,-1 0 0,0-2 0,-1-1 0,-1-1 0,39-32 0,-54 40 51,3 1 719,-7 24-598,-2-7-618,1 8-257,0 1 0,-1 0 1,0 23-1,-3-33-294,0-1 1,-1 0 0,0 0 0,0 1-1,-1-1 1,-2 8 0,-3 6-2557</inkml:trace>
  <inkml:trace contextRef="#ctx0" brushRef="#br0" timeOffset="1">357 167 15059,'3'0'5721,"17"0"-4144,9 0-689,15 2-472,3-1-296,8 11-1192,1-4-568,-3 3-3306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0 260 23949,'1'-16'290,"0"1"1,1 0-1,1-1 0,0 1 0,1 0 0,1 1 0,0-1 1,1 1-1,1 0 0,0 0 0,1 1 0,0 0 1,1 0-1,20-22 0,-27 33-287,0 0 1,1 0-1,-1 0 0,1 0 1,-1 0-1,1 1 0,0-1 1,-1 1-1,1-1 0,0 1 1,0 0-1,0 1 0,0-1 0,0 0 1,4 0-1,-5 2-3,-1-1 1,1 0-1,-1 0 0,1 1 0,-1-1 1,1 1-1,-1 0 0,1-1 0,-1 1 1,1 0-1,-1 0 0,0 0 0,1 0 1,-1 0-1,0 0 0,0 0 1,0 0-1,0 0 0,0 1 0,0-1 1,0 0-1,0 1 0,0-1 0,-1 1 1,1-1-1,0 1 0,-1-1 0,0 1 1,1-1-1,-1 1 0,0 2 0,1 2-62,-1-1-1,0 1 1,0 0-1,-1 0 1,1 0-1,-1-1 1,-1 1-1,1 0 1,-1-1-1,0 1 1,0-1-1,-4 6 1,3-3-22,-1 1 0,1-1 0,1 0 0,-3 12 0,5-16 82,0-1 0,0 0 1,0 0-1,0 0 0,0 1 0,1-1 0,-1 0 1,1 0-1,0 0 0,0 0 0,0 0 0,0 0 1,1 0-1,-1 0 0,1 0 0,2 2 0,-1-1 10,1 0-1,0-1 1,0 1-1,0-1 1,0 0-1,1 0 0,-1 0 1,1-1-1,0 0 1,-1 0-1,1 0 1,0 0-1,0-1 0,0 0 1,1 0-1,-1 0 1,0 0-1,0-1 1,1 0-1,-1 0 0,0-1 1,0 1-1,6-2 1,1 0 37,0-1 1,0 0-1,0-1 1,0 0-1,-1 0 1,0-1-1,0-1 1,20-13 0,22-22 358,-53 40-401,1 1 1,0 0-1,0 0 1,-1 0-1,1 0 1,0 0-1,0 0 1,-1 1-1,1-1 1,0 0-1,-1 0 1,1 0-1,0 1 1,-1-1-1,1 0 1,0 1-1,-1-1 1,1 1-1,0-1 1,-1 1-1,1-1 1,-1 1-1,1-1 1,-1 1-1,1-1 1,0 2-1,18 22 85,-11-13-66,-1-4-395,0-1 0,0 0 0,0-1 1,1 0-1,0 0 0,0 0 0,0-1 1,15 5-1,-20-8 143,0 0 0,1 0 0,-1-1 0,0 1 0,1-1 0,-1 0 0,1 1 0,-1-2 0,0 1 0,1 0 0,5-2 0,-7 1 125,0 0 0,0 0 0,0 0 0,0 0 0,-1 0 0,1 0-1,0 0 1,-1-1 0,1 1 0,-1-1 0,1 1 0,-1-1 0,0 0 0,1 1 0,-1-1-1,0 0 1,0 0 0,0 0 0,-1 0 0,2-3 0,3-11-3771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3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14715,'30'6'6281,"0"-2"-3336,58 6-2587,-78-9-177,-9-1-259,1 0 0,-1 0 1,0 0-1,1 0 0,-1 1 1,0-1-1,1 0 0,-1 1 0,0-1 1,1 0-1,-1 1 0,0 0 1,0-1-1,0 1 0,1 0 0,-1 0 1,0-1-1,0 1 0,1 2 1,-1-2-1,-1 0 1,0-1-1,0 1 1,0 0-1,0 0 1,0 0 0,0 0-1,0 0 1,0-1-1,0 1 1,0 0-1,-1 0 1,1 0 0,0 0-1,-1-1 1,1 1-1,0 0 1,-1 0-1,1-1 1,-1 1 0,1 0-1,-2 1 1,-5 6-553,0-1 0,-1 0 0,-16 12 0,18-14 533,-25 15-531,24-16 720,0 0 0,0 0 0,1 1 0,-1 0 1,1 0-1,0 1 0,0 0 0,0 0 0,1 0 0,-8 13 0,13-18-43,0 0 0,0-1 0,0 1 0,0 0 0,0 0 0,0-1 0,0 1 1,0 0-1,1 0 0,-1-1 0,0 1 0,1 0 0,-1-1 0,0 1 0,1 0 0,-1-1 0,1 1 0,-1 0 0,1-1 0,-1 1 0,1-1 0,-1 1 0,1-1 0,0 1 0,-1-1 0,1 0 0,0 1 0,-1-1 0,1 0 0,0 1 0,0-1 0,-1 0 0,1 0 0,0 0 0,0 0 0,-1 1 0,1-1 0,1-1 0,41 8 220,-34-6-417,24 0-594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3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13395,'30'-95'4590,"-22"80"-3255,-3 13-400,-1 15 511,-4-13-1416,7 52 1861,-5-28-1352,11 47 1,-11-65-508,0 1 1,0-1 0,1 1 0,0-1-1,0 0 1,0 0 0,1 0-1,0 0 1,0-1 0,1 0 0,7 8-1,-10-12-14,0 1-1,0 0 1,0-1-1,0 0 0,0 1 1,1-1-1,-1 0 1,0 0-1,1 0 1,-1 0-1,1 0 0,-1-1 1,1 1-1,0-1 1,-1 0-1,1 0 1,-1 0-1,1 0 0,0 0 1,-1 0-1,1-1 1,-1 1-1,1-1 1,-1 0-1,1 0 0,-1 0 1,1 0-1,-1 0 1,0 0-1,1-1 0,-1 1 1,0-1-1,0 0 1,0 1-1,0-1 1,2-3-1,2-2-16,0 0 0,-1 0-1,1-1 1,-2 1 0,1-1 0,-1 0-1,0 0 1,-1-1 0,3-9 0,-1-21-405,-5 34 5,0-1 1,1 0 0,0 1-1,-1-1 1,2 0-1,-1 1 1,1-1 0,0 1-1,4-9 1,1 13-2668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31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10378,'37'90'4849,"-32"-80"1223,0-11-2940,3-15-1850,-2 3-1012,2-3-86,-4 5-71,1 1 0,1 0 0,0 0 0,0 0-1,1 1 1,0 0 0,9-9 0,-15 17-108,0 1-1,0 0 1,0-1 0,-1 1-1,1 0 1,0 0 0,0 0 0,0 0-1,0 0 1,0 0 0,0 0 0,0 0-1,0 0 1,0 0 0,0 0-1,0 0 1,0 1 0,0-1 0,0 0-1,-1 1 1,1-1 0,0 1 0,0-1-1,0 1 1,-1-1 0,1 1-1,0-1 1,0 1 0,-1 0 0,1 0-1,-1-1 1,1 1 0,-1 0 0,1 0-1,0 1 1,24 39 139,-19-30-127,-4-7-18,0 0-1,0-1 1,1 1 0,-1 0 0,1-1 0,0 0 0,0 0 0,0 0 0,1 0 0,-1 0 0,0-1 0,1 1 0,0-1 0,0 0 0,0 0 0,6 2 0,-10-4 4,1 0 0,-1 0 0,1 0 0,-1 0-1,1 0 1,-1-1 0,1 1 0,-1 0 0,0 0 0,1 0-1,-1-1 1,1 1 0,-1 0 0,0 0 0,1-1 0,-1 1 0,0 0-1,1-1 1,-1 1 0,0 0 0,1-1 0,-1 1 0,0-1-1,0 1 1,1-1 0,-1 1 0,0 0 0,0-1 0,0 1-1,0-1 1,0 1 0,0-1 0,0 1 0,1-2 0,1-21 49,-2 16-41,0-3 0,1 0 0,1 1 1,-1-1-1,1 0 0,5-12 1,-6 19-93,0 1 0,1-1 1,-1 1-1,1-1 0,-1 1 1,1 0-1,0-1 0,0 1 1,0 0-1,0 0 0,1 0 1,-1 1-1,0-1 0,1 0 1,-1 1-1,1 0 0,-1-1 0,1 1 1,0 0-1,0 1 0,-1-1 1,1 0-1,3 0 0,23-1-2034,7 4-539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32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12915,'38'62'4422,"-38"-61"-4370,0-1-1,0 0 1,1 1-1,-1-1 1,0 0-1,0 1 1,1-1 0,-1 0-1,0 0 1,1 1-1,-1-1 1,0 0-1,1 0 1,-1 1-1,0-1 1,1 0 0,-1 0-1,0 0 1,1 0-1,-1 0 1,0 0-1,1 0 1,-1 0 0,1 0-1,-1 0 1,0 0-1,1 0 1,-1 0-1,1 0 1,-1 0-1,0 0 1,1 0 0,-1 0-1,0 0 1,1 0-1,-1-1 1,0 1-1,1 0 1,0 0 0,9-15 1066,-5 6-499,5-4 276,50-71 2326,-56 77-2797,0-1 0,0 1 0,0-1-1,-1 0 1,-1 1 0,1-1 0,-1-1 0,0 1 0,1-15 0,-2 29-394,0-1 1,1 1-1,-1-1 1,1 1 0,1-1-1,-1 0 1,4 5 0,3 8-95,3 5-954,1-2 0,1 1 0,32 37 0,-28-38-949,4 7-1135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32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15507,'-7'0'8202,"22"3"-7050,13-3-656,12 3-520,14-1-1208,6-1-848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3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0 283 12203,'1'4'365,"4"22"4561,-1-24-1900,1-17-552,8-54-78,-10 47-1876,2-1-1,13-42 1,-15 57-479,1 1 0,0-1-1,0 1 1,0 0 0,1 0-1,0 0 1,1 1 0,-1 0 0,1 0-1,0 0 1,14-9 0,-14 11-43,0 0-1,0 0 1,0 1 0,1 0-1,-1 1 1,1-1 0,0 1 0,0 0-1,0 1 1,11-2 0,-16 3-21,1 0 0,-1 0 0,1 0 0,-1 1 0,1-1 0,-1 1 0,0-1 0,1 1 0,-1 0 1,0 0-1,0 0 0,1 0 0,-1 0 0,0 0 0,0 1 0,0-1 0,0 1 0,-1 0 0,1-1 0,0 1 0,-1 0 0,1 0 1,-1 0-1,1 0 0,-1 0 0,0 0 0,0 0 0,0 1 0,0-1 0,-1 0 0,1 1 0,0 4 0,0-4-31,0 1 0,-1 0 0,1 0 0,-1 0 0,0 0 0,0 0-1,-1 0 1,1 0 0,-1 0 0,0 0 0,0 0 0,0 0 0,0 0 0,-1-1-1,1 1 1,-4 4 0,1-2-10,0-1-1,-1 1 1,0-1-1,0 0 1,0 0 0,-1 0-1,1 0 1,-10 4-1,-7 3 119,0-1 0,-1 0-1,-49 13 1,54-20 395,15-6 176,29-7-3,4 6-602,-1 1 1,1 1-1,39 4 0,90 17-919,-155-20 865,-2 1 34,-1 0 1,1-1-1,0 0 0,0 1 0,0-1 1,0 0-1,-1 0 0,1 0 1,0 0-1,0 0 0,0-1 0,0 1 1,0 0-1,-1-1 0,1 1 1,0-1-1,0 0 0,-1 0 0,1 0 1,0 1-1,-1-2 0,1 1 1,-1 0-1,0 0 0,1 0 0,-1-1 1,0 1-1,1-1 0,-1 1 1,0-1-1,0 1 0,0-1 0,1-3 1,-1-2 114,1 0-1,-2 0 1,1 0 0,-1 0 0,0-1 0,0 1-1,-3-11 1,-3-12 153,6 29-310,-1-1-1,1 1 1,0-1 0,-1 1-1,1-1 1,-1 1-1,0-1 1,1 1-1,-1 0 1,0 0 0,0-1-1,0 1 1,0 0-1,0 0 1,-2-2-1,2 9-1345,5 11-1087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3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56 188 13651,'-1'1'104,"-6"3"545,0 0-1,0 0 0,1 0 0,0 1 0,0 0 0,-8 8 1,14-12-598,0-1 0,-1 0 0,1 1 0,0-1 0,0 1 0,0-1 0,0 0 0,0 1 0,0-1 0,0 1 1,0-1-1,0 0 0,0 1 0,0-1 0,0 1 0,0-1 0,0 0 0,0 1 0,0-1 0,0 1 1,0-1-1,0 0 0,1 1 0,-1-1 0,0 0 0,0 1 0,0-1 0,1 0 0,-1 1 0,0-1 1,1 0-1,-1 0 0,0 1 0,0-1 0,1 0 0,-1 0 0,1 1 0,-1-1 0,0 0 0,1 0 1,0 0-1,4 2 167,0 0 1,0-1-1,0 0 1,0 0 0,0 0-1,7 0 1,4-1 90,0 0 1,1 0-1,-1-2 1,21-3-1,-28 3-277,-1 0 1,1-1 0,-1 1-1,0-2 1,0 1-1,0-1 1,0 0-1,-1-1 1,13-9-1,-19 13-12,0 1 1,0-1-1,0 0 0,-1 0 1,1 0-1,0 0 0,-1 0 1,1 0-1,0 0 0,-1 0 1,1-1-1,-1 1 0,0 0 1,1 0-1,-1 0 0,0 0 1,0-1-1,1 1 0,-1 0 1,0 0-1,0-1 0,-1 1 1,1-1-1,-1-1 36,0 0 0,0 0 1,0 1-1,0-1 0,-1 0 0,1 1 1,-1-1-1,0 1 0,-3-4 0,-5-4 190,-1 0-1,0 1 1,-15-10-1,20 14-140,-8-4 74,10 7-150,0 0 0,1 0 1,-1-1-1,0 0 0,1 0 1,-1 0-1,1 0 0,0 0 1,0 0-1,0-1 0,1 1 0,-1-1 1,1 0-1,0 0 0,-3-6 1,5 9-32,0 1 1,0-1-1,0 0 0,0 0 1,0 1-1,0-1 1,0 0-1,0 0 1,0 1-1,0-1 1,0 0-1,0 0 0,1 1 1,-1-1-1,0 0 1,0 1-1,1-1 1,-1 0-1,1 1 1,-1-1-1,0 1 0,1-1 1,-1 0-1,1 1 1,-1-1-1,1 1 1,0-1-1,0 0 0,1 0-9,1 0-1,-1 1 0,0-1 0,0 0 0,0 1 0,1 0 0,-1-1 0,0 1 0,5 0 0,54 8-430,-54-6 323,24 6-955,0 1 0,-1 2 0,39 19 0,-39-16 32,0-1 1,61 16-1,-77-26 1226,-9-2 98,-1-1 0,1 1-1,-1 0 1,0 1 0,0-1-1,1 1 1,6 4-1,-10-6-205,-1 0-1,0 1 0,0-1 0,1 0 0,-1 1 1,0-1-1,0 0 0,1 1 0,-1-1 0,0 0 0,0 1 1,0-1-1,0 1 0,0-1 0,1 0 0,-1 1 0,0-1 1,0 1-1,0-1 0,0 0 0,0 1 0,0-1 1,0 1-1,-1-1 0,1 0 0,0 1 0,0-1 0,0 1 1,0-1-1,0 0 0,-1 1 0,1-1 0,0 0 1,0 1-1,-1-1 0,1 0 0,0 1 0,0-1 0,-1 0 1,1 1-1,0-1 0,-1 0 0,1 0 0,0 0 0,-1 1 1,1-1-1,-1 0 0,-23 15 1062,19-12-588,2-1-427,1 0 0,-1-1 0,0 0 0,1 1 0,-1-1 0,0 0 0,0-1 0,0 1 0,0 0 0,0-1 1,0 1-1,0-1 0,0 0 0,1 0 0,-1 0 0,0-1 0,0 1 0,-4-2 0,5 1-89,-1 0 1,1 0-1,0 0 1,0-1-1,0 1 0,0-1 1,0 1-1,0-1 1,0 0-1,0 0 0,1 0 1,-1 0-1,1 0 1,0 0-1,-1-1 0,1 1 1,0 0-1,0-1 1,0 1-1,1 0 1,-2-4-1,2 4-68,-1 0-1,1 0 1,0 0-1,0 0 1,-1 0 0,1 0-1,1 0 1,-1 0-1,0 0 1,0 0 0,1 0-1,-1 0 1,1 1 0,-1-1-1,1 0 1,0 0-1,0 0 1,0 1 0,0-1-1,0 0 1,0 1-1,0-1 1,1 1 0,-1-1-1,1 1 1,-1 0 0,1 0-1,-1-1 1,1 1-1,0 0 1,-1 0 0,1 1-1,0-1 1,0 0-1,0 1 1,0-1 0,0 1-1,-1-1 1,5 1 0,1-2-609,-1 2 0,1-1 0,0 1 1,0 0-1,-1 0 0,1 0 0,0 1 1,0 0-1,-1 1 0,9 2 0,7 6-2928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46.66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74 340 12843,'-73'78'5041,"103"-106"-3329,1-11-111,13-14-185,0-9-64,-3 0-224,-1 2-119,-7 13-217,-10 9-120,-9 17-288,2 13-96,-9 15-256,8 17-32,1 25-424,3 9-472,-1 14-1257,-3-4-895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33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3 186 13755,'19'25'3572,"-15"-15"-1662,-4-10-1857,0 0 1,0 0-1,0 0 1,0 0-1,0 1 1,0-1 0,0 0-1,0 0 1,0 0-1,0 0 1,0 0 0,0 0-1,0 0 1,0 0-1,0 1 1,0-1-1,0 0 1,0 0 0,0 0-1,0 0 1,-1 0-1,1 0 1,0 0 0,0 0-1,0 0 1,0 0-1,0 0 1,0 0-1,0 0 1,0 0 0,-1 1-1,1-1 1,0 0-1,0 0 1,0 0 0,0 0-1,0 0 1,0 0-1,0 0 1,-1 0-1,1 0 1,0 0 0,0 0-1,0-1 1,0 1-1,0 0 1,0 0-1,0 0 1,0 0 0,-1 0-1,1 0 1,0 0-1,0 0 1,0 0 0,0 0-1,0 0 1,0 0-1,0 0 1,0-1-1,-2 1 98,1-1 0,0 0-1,-1 0 1,1 0 0,0 0-1,-1 0 1,1 0 0,0 0-1,0 0 1,0-1 0,0 1-1,0 0 1,1 0 0,-1-1-1,0 1 1,1-1 0,-1 1-1,0-1 1,1 1-1,0-1 1,-1 1 0,1-1-1,0 0 1,0 1 0,0-1-1,0-2 1,1-3 90,-1 1-1,1-1 0,0 1 1,1 0-1,3-11 1,0 7-99,1-1 1,0 1-1,0 0 1,1 1-1,0 0 0,1 0 1,0 0-1,0 1 0,1 0 1,0 0-1,1 1 1,19-12-1,-26 18-149,1 0 0,-1-1 0,0 1 0,1 0 0,-1 1 0,1-1 0,-1 0 0,1 1 0,-1 0 0,1 0 0,-1 0 0,1 0 0,-1 1 0,1-1 0,-1 1 0,0 0 0,7 2 0,-9-2-16,0-1 1,1 1 0,-1 0 0,1-1-1,-1 1 1,0 0 0,0 0 0,1 0-1,-1 0 1,0 0 0,0 0 0,0 0-1,0 0 1,0 1 0,0-1-1,-1 0 1,1 1 0,0-1 0,-1 0-1,1 1 1,-1-1 0,1 1 0,-1-1-1,0 1 1,1-1 0,-1 1-1,0 0 1,0-1 0,0 1 0,0-1-1,0 1 1,-1-1 0,1 1 0,0-1-1,-1 1 1,1-1 0,-1 1 0,0-1-1,1 0 1,-1 1 0,-1 1-1,-3 4-37,-1 0 0,1 0 0,-1-1 0,0 0 0,0 0 0,-1 0 0,0-1 0,0 0 0,-16 8 0,-15 13 58,31-16 493,17-4 181,5 3-724,0 2 66,-8-5-28,0-1 0,0 0 1,0 0-1,0-1 0,1 0 0,-1 0 1,1-1-1,0 0 0,0 0 0,1-1 1,10 2-1,-8-3-505,0-1 0,0 0-1,0 0 1,0-1 0,0-1 0,-1 0 0,1 0 0,0-1 0,-1-1-1,14-6 1,-3 1-1466,2 3-128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3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19 209 9314,'-2'3'314,"0"-1"-1,0 1 1,0 0 0,1-1 0,-1 1-1,1 0 1,-1 0 0,1 0 0,0 0-1,0 0 1,1 0 0,-1 4 0,1-6-223,0-1 0,0 1 0,0 0 0,1-1 0,-1 1 0,0 0 1,1-1-1,-1 1 0,0 0 0,1-1 0,-1 1 0,1-1 1,-1 1-1,1-1 0,-1 1 0,1-1 0,0 1 0,-1-1 1,1 1-1,-1-1 0,2 1 0,29 7 1205,-26-8-1157,1 1 0,0-1 0,-1 0 0,1 0 0,9-2-1,-14 2-77,1 0 0,-1 0 0,0-1 0,0 1 0,0 0-1,0-1 1,0 1 0,0-1 0,0 0 0,0 1-1,0-1 1,0 0 0,0 0 0,0 1 0,-1-1-1,1 0 1,0 0 0,0 0 0,-1 0 0,1 0 0,-1 0-1,1 0 1,-1 0 0,1 0 0,-1 0 0,1 0-1,-1-1 1,0 1 0,0 0 0,0 0 0,0 0 0,0 0-1,0 0 1,0-1 0,0 1 0,0-1 0,-3-8 384,0 0 1,0 1 0,-1-1-1,0 1 1,-1 0 0,-10-15-1,-5-10 322,16 25-614,0 1 0,1 0 0,0-1 0,0 0 0,1 1 0,-3-19 0,5 26-143,0-1 0,0 0 0,0 0 0,1 0 0,-1 0 0,0 0 0,1 0 0,-1 0 0,1 0 0,-1 1 0,1-1 0,0 0 0,0 0 0,0 1 0,0-1 0,2-2 0,-1 3-51,-1 0 0,1-1-1,0 1 1,0 0 0,0 0 0,0 0 0,0 0 0,0 0 0,0 1 0,1-1 0,-1 1 0,0-1 0,0 1 0,0 0-1,1 0 1,-1 0 0,5 1 0,-3-1-257,0 1 1,1-1-1,-1 1 0,1 0 0,-1 1 1,0-1-1,0 1 0,1 0 0,-1 0 1,5 4-1,16 17-3108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34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12563,'7'-3'1518,"-1"-1"0,0 0 0,0-1 0,0 0 0,8-8 0,3-7-207,22-31-1,-19 23-39,78-100 2767,-99 171-3227,-3-8-2439,2 1 1,4 68-1,5-62-1336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35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17860,'18'8'6633,"14"-2"-5080,15 7-497,15-8-296,0 2-360,11-2-560,-3-5-376,-15 9-1441,-13-5-807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3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0 311 12835,'7'-8'7773,"-2"-2"-4612,3-26-3718,-7 28 1349,3-38-243,-4-71 1,-1 52-301,1 65-248,0 0 0,1 0-1,-1 0 1,0 1 0,0-1 0,0 0-1,0 0 1,1 0 0,-1 0 0,0 0-1,0 0 1,0 0 0,1 0 0,-1 0-1,0 0 1,0 0 0,0 0 0,1 0 0,-1 0-1,0 0 1,0 0 0,1 0 0,-1 0-1,0 0 1,0 0 0,0 0 0,0 0-1,1 0 1,-1 0 0,0-1 0,0 1-1,0 0 1,1 0 0,-1 0 0,0 0-1,0 0 1,0 0 0,0-1 0,0 1-1,0 0 1,1 0 0,-1 0 0,0-1 0,0 1-1,0 0 1,0 0 0,0 0 0,0-1-1,0 1 1,0 0 0,0 0 0,0 0-1,0-1 1,0 1 0,10 16 12,4 21 34,-9-22-34,1 0 0,0-1 0,9 15 0,-13-26-16,0 0 0,0 0 1,0-1-1,0 1 0,0-1 0,0 1 0,1-1 0,-1 0 1,1 0-1,0 0 0,-1 0 0,1 0 0,0-1 0,0 1 1,0-1-1,0 0 0,1 0 0,-1 0 0,6 1 0,-7-2 3,1 0 0,-1 0-1,0-1 1,0 1-1,0-1 1,0 1-1,0-1 1,0 0-1,0 0 1,0 1 0,0-2-1,0 1 1,0 0-1,-1 0 1,1 0-1,0-1 1,-1 1-1,1-1 1,-1 1 0,1-1-1,-1 0 1,2-2-1,3-6 5,-1 1 0,0-1 0,4-12 0,-4 11 5,32-85 746,-37 102-680,-1-1-1,1 1 1,0-1 0,1 0-1,0 1 1,1 5 0,1 15-139,-2-7-113,1 1 0,6 23 0,-6-35 116,0 0 0,0 0 1,1 0-1,0-1 0,1 1 0,0-1 1,0 0-1,6 8 0,-10-15 75,1 1-1,0-1 1,-1 1 0,1-1-1,0 1 1,0-1-1,-1 0 1,1 1 0,0-1-1,0 0 1,0 0 0,-1 0-1,1 0 1,0 1-1,0-1 1,0 0 0,0 0-1,0 0 1,-1-1-1,1 1 1,0 0 0,0 0-1,0 0 1,-1-1 0,1 1-1,0 0 1,0-1-1,-1 1 1,1-1 0,0 1-1,0-1 1,0 0-1,25-20 408,-23 18-367,67-64 830,-39 34 202,65-49 0,-96 81-1072,1 1 1,-1-1 0,1 1 0,-1-1 0,1 1-1,-1 0 1,1-1 0,-1 1 0,1 0 0,0-1-1,-1 1 1,1 0 0,0 0 0,-1-1 0,1 1-1,0 0 1,-1 0 0,1 0 0,0 0 0,-1 0-1,1 0 1,0 0 0,-1 0 0,1 0 0,0 1 0,-1-1-1,1 0 1,0 0 0,-1 0 0,1 1 0,-1-1-1,1 0 1,0 1 0,-1-1 0,1 1 0,-1-1-1,1 1 1,-1-1 0,1 1 0,-1-1 0,1 1-1,-1-1 1,0 1 0,1-1 0,-1 1 0,0 0-1,0-1 1,1 1 0,-1 1 0,7 39 95,-6-31-79,1 6-486,0 0 1,1-1-1,0 1 0,1-1 0,1 0 1,1-1-1,9 20 0,0-11-2235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3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15395,'-3'0'8274,"45"5"-7562,49-2-176,-52-6-488,-14 3-288,-11 2-1072,-2-2-800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4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14987,'18'-57'5649,"-16"64"-3824,-1 3-769,9 9-472,5 5-40,-2 6-480,5-4-384,-4-10-520,2-5-408,-3-12-769,2-6-287</inkml:trace>
  <inkml:trace contextRef="#ctx0" brushRef="#br0" timeOffset="1">190 96 12491,'82'-95'5513,"-92"106"-2721,-3 5-519,-13 13-913,-2 6-456,-4 4-600,1 1-151,0-6-73,5-3-112,11-10-617,4-9-535,8-7-1712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4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13627,'39'40'5601,"-42"-40"-3016,2-4-625,-1-6-664,2 8-223,0-8-681,8-29-176,18-50-504,-8 44-344,11 6-785,-1 3-551,-2 18-553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40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8514,'-14'5'1803,"0"-1"-1,0 0 1,-1-1 0,-18 1 0,28-2 1234,13 1-1712,18 1-306,35-9 370,-46 3-1182,0 0 1,1 2-1,-1 0 0,18 2 1,-32-3-206,-1 1 0,0 0 0,1 1 1,-1-1-1,1 0 0,-1 0 0,1 0 0,-1 0 1,1 0-1,-1 0 0,0 1 0,1-1 0,-1 0 1,1 0-1,-1 0 0,0 1 0,1-1 0,-1 0 1,0 1-1,1-1 0,-1 0 0,0 1 1,0-1-1,1 0 0,-1 1 0,0-1 0,0 1 1,0-1-1,1 0 0,-1 1 0,0-1 0,0 1 1,0 0-1,-7 16 20,-20 10 1,11-15-1,-1-1 0,-20 9 1,-1 2 8,36-18-84,10-3 14,13-3-55,-17 2 72,14-3-216,1 2-1,0 0 1,32 2 0,-50-1 229,0 0 0,0 0 1,0 0-1,-1 0 0,1 0 0,0 0 0,0 0 1,-1 0-1,1 1 0,0-1 0,0 0 0,-1 0 1,1 1-1,0-1 0,0 1 0,-1-1 0,1 0 1,-1 1-1,1-1 0,0 1 0,-1 0 0,1-1 1,-1 1-1,1-1 0,-1 1 0,1 0 1,-1-1-1,0 1 0,1 0 0,-1 0 0,0-1 1,0 1-1,1 0 0,-1 0 0,0-1 0,0 1 1,0 0-1,0 0 0,0-1 0,0 1 0,0 0 1,0 0-1,0 0 0,0-1 0,-1 1 1,1 0-1,0 0 0,0-1 0,-1 1 0,1 0 1,-1-1-1,0 2 0,-3 4 25,0 0 1,0 0-1,-1 0 1,-7 7-1,11-12-15,-9 9-52,1-1 1,-1-1-1,-1 0 0,1 0 1,-1-1-1,-1-1 0,1 1 1,-1-2-1,0 0 0,0 0 1,-1-1-1,-16 3 0,32-7-1293,23-1-818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4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12587,'73'-61'5121,"-83"74"-2857,5 5-919,-1 4-417,1 4-128,8 0-192,2-3-96,8-8-160,3-1-72,7-9-168,5-5-48,4-5-32,4-8-72,-12-3-384,1 1-216,-7-1-704,-5-3-401,3-6-1391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47.01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35 17020,'0'-5'6113,"11"-1"-4993,17-4-1016,27 3-688,15 1-832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4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14587,'0'5'5561,"10"1"-3968,6 3-153,16-3-272,9-4-248,5-1-496,-1-1-327,-9 4-986,-9-1-503,-14 5-1129,-9 0-1031</inkml:trace>
  <inkml:trace contextRef="#ctx0" brushRef="#br0" timeOffset="1">16 166 10578,'-5'1'4929,"5"9"1689,16-11-5682,68-8-1080,-40 1-848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4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14971,'-7'5'5705,"-21"21"-4032,-7 17-161,2 37-144,-4 16-223,21 18-473,12 6-136,21-8-320,18-14-408,25-22-1424,2-13-937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4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22 200 10666,'-5'15'1000,"0"1"1,1-1-1,-3 30 0,7-43-900,0 0-1,1 0 1,-1 0-1,1-1 1,0 1 0,0 0-1,-1 0 1,1-1-1,0 1 1,0 0-1,1-1 1,-1 1 0,0-1-1,1 1 1,-1-1-1,0 1 1,1-1 0,0 0-1,-1 0 1,1 0-1,0 0 1,-1 0-1,1 0 1,0-1 0,0 1-1,0 0 1,0-1-1,2 1 1,6 1 164,-1 0 1,1-1-1,0 0 1,10 0-1,-13-1-146,-1-1-1,1 1 1,0-1-1,-1 0 1,1 0-1,11-5 1,-16 6-103,1-2-1,-1 1 1,0 0 0,0 0 0,0-1 0,0 1 0,0-1 0,0 1 0,0-1 0,0 0 0,0 0 0,-1 0 0,1 0 0,-1 0 0,0 0 0,0-1 0,1 1 0,-1 0-1,0-1 1,-1 1 0,2-4 0,-1-4 146,0 1 0,0-1-1,-1 1 1,0-1 0,-1 1-1,0-1 1,0 1 0,-1 0 0,0-1-1,-5-12 1,-1 3 475,-1 0 0,0 1 0,-19-29 0,26 45-603,1 0 1,-1 0 0,1-1-1,0 1 1,0 0 0,0 0-1,0-1 1,0 1-1,1 0 1,-1-1 0,1 1-1,-1-1 1,1 1 0,0-4-1,0 4-35,1 1-1,0-1 1,-1 1 0,1 0-1,0-1 1,0 1-1,0 0 1,0 0 0,0 0-1,0 0 1,0 0 0,0 0-1,0 0 1,0 0-1,1 0 1,-1 0 0,0 0-1,1 1 1,-1-1-1,0 1 1,1-1 0,-1 1-1,1 0 1,-1-1-1,1 1 1,-1 0 0,2 0-1,3-1-254,-1 1 0,0-1-1,0 1 1,0 1-1,0-1 1,1 1 0,-1 0-1,0 0 1,0 0-1,0 1 1,0-1 0,-1 1-1,1 0 1,7 5-1,14 10-2030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4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12691,'55'47'5137,"-61"-31"-3193,1 2-503,-1 5-441,6-1-160,4 3-256,3-4-128,12-5-200,-1-4-112,8-9-144,-1-3-64,-3 0-464,-4 0-240,-3-7-528,-4-1-273,-4-5-151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5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14443,'62'2'7109,"28"-10"-5618,-4 0-2427,-86 8 852,1 0-1,0 0 0,-1 0 0,1 0 1,0 0-1,0-1 0,-1 1 0,1 1 1,0-1-1,-1 0 0,1 0 0,0 0 1,0 0-1,-1 0 0,1 1 0,0-1 1,-1 0-1,1 1 0,0-1 0,0 1 1,-17 10-2111,-82 29-20,-29 13 3877,118-45-581,15-2-369,16-2-203,10-2-553,8-2-862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50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81 11466,'72'-68'4859,"-55"56"774,-16 12-5578,-1 0 0,0 1 0,0-1 0,0 0 0,1 0 0,-1 0 0,0 1 0,0-1 0,0 0 0,0 0 0,0 1 0,0-1 0,1 0 0,-1 0 0,0 1 0,0-1 1,0 0-1,0 0 0,0 1 0,0-1 0,0 0 0,0 1 0,0-1 0,0 0 0,0 0 0,0 1 0,0-1 0,-1 0 0,1 0 0,0 1 0,0-1 0,0 0 0,0 0 0,-1 1 0,-12 29 518,13-29-322,-36 61 517,-86 114 0,125-179-818,0 0-1,1 0 1,-1 0 0,1 0-1,0 0 1,-1 1-1,1 0 1,0 0-1,7-3 1,4 0-275,1 0-1,23-4 1,-15 5-240,1 1-1,0 1 1,0 2-1,28 2 1,-10 1 251,0 3 1,0 1-1,-1 2 1,54 20 0,-93-29 467,-1 2 1,1-1 0,0 0-1,-1 0 1,1 1 0,-1-1-1,1 1 1,-1 0 0,4 3 0,-6-4-109,0-1 0,0 0 0,1 0 0,-1 1 0,0-1 0,0 0 0,0 1 0,0-1 1,0 0-1,0 1 0,0-1 0,0 0 0,0 1 0,0-1 0,0 0 0,0 0 0,0 1 0,0-1 1,0 0-1,-1 1 0,1-1 0,0 0 0,0 0 0,0 1 0,0-1 0,-1 0 0,1 1 1,0-1-1,0 0 0,0 0 0,-1 1 0,-18 9 1202,12-8-1068,-1 0 0,0-1 0,0 0 0,0 0 0,0-1 0,0 0 0,1 0 0,-1-1 0,0 0 0,0 0 0,0-1 0,1 0 0,-1 0 0,0-1 0,1 0 0,0 0 0,-14-9 0,18 10-137,0 0-1,0-1 1,0 1-1,0-1 1,0 0-1,0 0 0,1 0 1,-1 0-1,1 0 1,0-1-1,0 1 1,0-1-1,0 1 1,1-1-1,-2-7 0,2 7-27,1 0-1,0 0 1,0 0-1,0-1 0,1 1 1,-1 0-1,1 0 1,0 0-1,0 0 0,0 0 1,1 0-1,0 1 1,-1-1-1,1 0 0,1 1 1,-1-1-1,0 1 0,4-4 1,2-2-5,1 0 0,0 1 0,0 0 0,0 1 0,1 0 0,0 1 0,11-6 1,-17 10-67,-1 0 1,1 1 0,-1-1 0,1 1 0,0 0 0,0 0 0,-1 1-1,1-1 1,0 1 0,0 0 0,6 0 0,-8 1-46,0-1 0,0 1 0,0 0 0,0-1 0,0 1 0,-1 0 0,1 0 0,0 0 0,0 0 0,-1 1 0,1-1 0,-1 0 0,1 1 0,-1-1 0,0 1 0,0-1 0,1 1 0,-1 0 0,0-1 0,0 1 0,0 0 0,-1 0 0,2 3 0,10 32-2442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5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71 256 12387,'4'-19'1979,"0"-1"1,0-21-1,-3 31-1596,-1 0-1,-1 0 0,1 0 0,-2 0 0,1 1 0,-1-1 0,-1 0 0,0 1 1,0-1-1,-5-9 0,-23-26 1508,20 31-860,35 15 141,-1 3-1057,1 2 0,-1 1 0,43 18 0,-58-21-108,0 0-1,0 0 1,0 1-1,0 0 1,0 1-1,-1 0 1,0 0 0,-1 0-1,1 1 1,-1 0-1,0 0 1,-1 1-1,6 10 1,-9-15-5,-1 0 1,0 0-1,1 1 1,-1-1-1,-1 0 1,1 1-1,0-1 1,-1 1-1,0-1 1,0 0-1,0 1 1,0-1-1,0 1 0,-1-1 1,1 1-1,-1-1 1,-1 4-1,0-2 3,-1-1-1,1 1 0,-1 0 0,0-1 0,0 0 1,0 0-1,-1 0 0,1 0 0,-1 0 0,-5 4 0,-1-1 2,0 0 0,-1-1 0,0 0 0,0 0 0,0-1 0,-1 0-1,1-1 1,-22 4 0,-33-1-17,61-7-9,0 0 0,1 0 0,-1 0-1,0-1 1,0 0 0,1 0 0,-1 0 0,1 0 0,-1-1 0,-7-3 0,11 4 14,1 1 0,0 0 0,0 0 0,0 0-1,0 0 1,0-1 0,-1 1 0,1 0 0,0 0 0,0 0 0,0 0-1,0-1 1,0 1 0,0 0 0,0 0 0,0-1 0,0 1 0,0 0-1,0 0 1,0 0 0,0-1 0,0 1 0,0 0 0,0 0 0,0 0-1,0-1 1,0 1 0,0 0 0,0 0 0,0-1 0,0 1 0,0 0-1,0 0 1,1 0 0,-1 0 0,0-1 0,0 1 0,0 0 0,0 0-1,0 0 1,1 0 0,-1 0 0,0-1 0,0 1 0,0 0 0,1 0 0,-1 0-1,0 0 1,0 0 0,0 0 0,1 0 0,-1 0 0,0 0 0,0 0-1,0 0 1,1 0 0,-1 0 0,0 0 0,0 0 0,1 0 0,-1 0-1,13-3-284,-1 1 0,1 0-1,0 1 1,0 1 0,0 0-1,0 0 1,17 4 0,2-2-434,11 1-158,-5 1 33,1-3-1,42-2 1,-79 0 913,0 1 1,0 0 0,-1 0 0,1-1 0,0 1 0,-1-1 0,1 1 0,-1-1 0,1 0-1,0 1 1,-1-1 0,0 0 0,1 0 0,-1 0 0,1 0 0,-1 0 0,0-1-1,0 1 1,0 0 0,0-1 0,0 1 0,1-3 0,0 1 117,-1 0 0,-1 0 0,1 0 0,0 0 1,-1 0-1,0 0 0,0 0 0,0 0 0,0 0 0,0 0 1,-1-5-1,-3-7 642,0 0 1,-1 1 0,-12-27-1,12 33-516,-2-7-328,8 12-570,6 6-601,9 6-853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5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11658,'35'36'4173,"-35"-36"-4109,0 0-1,0 1 0,0-1 1,1 0-1,-1 0 0,0 1 1,0-1-1,0 0 0,0 0 1,0 0-1,1 1 0,-1-1 1,0 0-1,0 0 0,0 0 1,1 0-1,-1 1 0,0-1 1,0 0-1,1 0 0,-1 0 1,0 0-1,0 0 0,1 0 1,-1 0-1,0 0 0,0 0 1,1 0-1,-1 0 0,0 0 1,0 0-1,1 0 0,-1 0 1,0 0-1,0 0 0,1 0 1,-1 0-1,0 0 0,0 0 1,1 0-1,-1 0 1,0 0-1,0-1 0,1 1 1,-1 0-1,0 0 0,0 0 1,0 0-1,0-1 0,1 1 1,-1 0-1,0 0 0,0-1 1,3-13 442,-3 10-77,4-20 136,2 0 1,0 0-1,1 1 1,17-36-1,-24 58-560,0 1 0,0-1-1,0 1 1,0 0 0,0-1 0,1 1-1,-1-1 1,0 1 0,0 0 0,1-1-1,-1 1 1,0-1 0,0 1 0,1 0-1,-1 0 1,0-1 0,1 1 0,-1 0-1,1-1 1,-1 1 0,0 0 0,1 0-1,-1 0 1,1 0 0,-1-1-1,0 1 1,1 0 0,-1 0 0,1 0-1,-1 0 1,1 0 0,0 0 0,10 12 97,11 40 5,-13-28-55,-8-21-50,0-1 0,1 0 0,-1 1-1,0-1 1,1 0 0,0 0 0,-1 0 0,1 0 0,0 0 0,0-1 0,0 1 0,0 0 0,0-1 0,1 1 0,-1-1 0,0 0 0,4 1 0,-4-1-5,1-1 0,-1 0 0,0 0 0,0 0 0,1 0 0,-1 0-1,0 0 1,0-1 0,0 1 0,1-1 0,-1 0 0,0 1 0,0-1 0,0 0 0,0 0 0,2-2 0,8-6-14,-2 0 0,1-1 1,-1 0-1,-1 0 0,11-15 0,-4 5 49,-4 5 0,-10 11-18,0 0 1,0 1-1,1-1 1,-1 1-1,1 0 1,0 0-1,0 0 0,0 1 1,5-4-1,-4 12 37,4 43 13,-7-36-61,0 0-1,2-1 1,-1 1-1,2 0 1,0-1-1,0 0 1,12 23-1,-15-32 1,1-1-1,0 0 1,-1 1-1,1-1 1,0 0-1,0 0 1,0 0-1,0-1 1,0 1 0,1 0-1,-1-1 1,1 1-1,-1-1 1,1 0-1,-1 0 1,1 0-1,-1 0 1,1-1-1,0 1 1,0-1 0,-1 1-1,1-1 1,0 0-1,0 0 1,0 0-1,-1 0 1,1-1-1,0 1 1,0-1 0,-1 0-1,1 1 1,0-1-1,-1 0 1,5-3-1,2-1 11,-1 0-1,0 0 1,0-1-1,0 0 1,-1 0-1,0-1 1,0 0-1,10-14 0,-17 20-3,1 1-1,-1-1 0,0 0 0,1 1 0,0-1 0,-1 0 1,1 1-1,-1-1 0,1 1 0,0-1 0,-1 1 1,1 0-1,0-1 0,0 1 0,-1 0 0,1-1 0,0 1 1,0 0-1,0 0 0,-1 0 0,1 0 0,0-1 0,0 1 1,0 0-1,-1 1 0,1-1 0,0 0 0,0 0 0,0 0 1,-1 0-1,1 1 0,0-1 0,0 0 0,-1 1 1,1-1-1,0 0 0,0 1 0,-1-1 0,1 1 0,0 0 1,29 32-3,-12-13-222,-15-17 83,1 0-1,0 0 1,0 0 0,1-1 0,-1 1-1,0-1 1,1 0 0,0-1 0,-1 1 0,1-1-1,0 0 1,0 0 0,0 0 0,0-1-1,0 1 1,-1-1 0,7-1 0,-4 0-150,-1 0 1,1-1-1,0 0 0,0 0 1,-1 0-1,1-1 1,-1 0-1,0-1 0,0 1 1,0-1-1,7-6 1,14-13-1245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52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13715,'2'1'917,"0"1"1,0 0-1,0-1 1,1 1-1,-1-1 1,1 1-1,-1-1 0,5 1 1,39 6 1239,-16-4-1043,3 3-639,-14-4-602,1 0 1,-1 2-1,27 10 1,-46-15 99,0 0 0,1 0 1,-1 0-1,0 0 0,0 0 0,0 0 0,0 0 0,1 0 0,-1 0 1,0 1-1,0-1 0,0 0 0,0 0 0,1 0 0,-1 0 1,0 0-1,0 0 0,0 0 0,0 1 0,0-1 0,1 0 0,-1 0 1,0 0-1,0 0 0,0 1 0,0-1 0,0 0 0,0 0 0,0 0 1,0 0-1,0 1 0,0-1 0,0 0 0,0 0 0,0 0 1,0 1-1,0-1 0,0 0 0,0 0 0,0 0 0,0 0 0,0 1 1,0-1-1,0 0 0,0 0 0,0 0 0,0 1 0,0-1 1,0 0-1,0 0 0,-1 0 0,1 0 0,0 0 0,0 1 0,0-1 1,0 0-1,-11 6-1078,-44 13-2007,-66 13-1,99-27 4938,-1-1 0,-36 1 0,211-16-2259,-95 10-1955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5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21 122 11418,'-14'34'2796,"8"-16"2223,21-42-1394,-12 20-3442,11-20 1099,31-41 0,-45 65-1265,1-1-1,-1 1 0,0-1 0,1 1 0,-1 0 1,0-1-1,1 1 0,-1 0 0,1 0 0,-1-1 0,1 1 1,-1 0-1,1 0 0,-1 0 0,1-1 0,-1 1 0,1 0 1,-1 0-1,1 0 0,-1 0 0,1 0 0,-1 0 0,1 0 1,-1 0-1,1 0 0,-1 0 0,1 0 0,0 1 1,14 11 132,9 29-212,-19-31 100,3 3-36,-3-3-2,1 0 1,0-1-1,0 0 0,11 12 0,-17-21 2,1 0 0,-1 1 0,0-1-1,0 0 1,0 1 0,1-1 0,-1 0 0,0 0 0,1 0 0,-1 1 0,0-1 0,0 0-1,1 0 1,-1 0 0,0 0 0,1 0 0,-1 0 0,0 1 0,1-1 0,-1 0 0,0 0-1,1 0 1,-1 0 0,0 0 0,1 0 0,-1 0 0,1 0 0,-1-1 0,0 1 0,1 0-1,-1 0 1,0 0 0,1 0 0,-1 0 0,0 0 0,0-1 0,1 1 0,-1 0 0,1-1-1,6-16 34,-3-26 27,-4 39-51,1-18-15,2-32-65,-2 51-66,-1 1-1,1-1 1,-1 1-1,1-1 1,0 1-1,0 0 1,0-1-1,0 1 1,0 0-1,1 0 1,-1-1-1,1 1 1,-1 0-1,1 0 1,0 1-1,2-3 1,19-5-2263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09.36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23 43 14787,'-22'-41'6145,"90"43"-4272,12-4-353,-1 1-288,-6 5-823,-16 1-161,-16 3-801,-12-6-575,-16 1-1296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47.35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56 244 12595,'0'48'5793,"-3"-53"-2168,-5-10-1217,1-14-1096,-9-7-423,1-18-705,12 7-192,0 7-624,3 6-449,3 16-1439,2 5-209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5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12699,'40'96'5169,"-38"-109"-3041,1-6-799,-3-6-657,0-6-184,0 2-408,0-2-336,-1-1-984,-1 7-441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56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10298,'47'33'5353,"-49"-45"-880,-1-10-2864,-2-8-337,10-4-560,3-1-280,0-3-648,-1 6-632,-7 7-1201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5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35 13035,'-103'-30'5809,"108"27"-2784,5 1-1249,6 4-200,12 0-439,3 4-193,6 4-520,4-4-216,-7 3-280,0-5-384,-2 0-1257,-9-8-887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1:5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38 12627,'12'-14'2674,"-12"7"-635,-1 6-1864,-1 1-1,1-1 0,-1 1 1,1 0-1,-1 0 1,1 0-1,-1 0 0,1 0 1,-1 0-1,1 0 1,0 0-1,-1 1 0,1-1 1,-3 1-1,-13 4 649,1 0 1,-22 10-1,27-10-511,1 1 0,0-1 0,0 2 0,0-1 0,1 1 0,0 1 0,0 0-1,-12 14 1,20-21-299,0-1-1,1 1 0,-1 0 0,0 0 1,1 0-1,-1 0 0,1 0 0,0 0 0,-1 0 1,1-1-1,0 1 0,-1 0 0,1 0 1,0 1-1,0-1 0,0 0 0,0 0 1,0 0-1,0 0 0,0 0 0,0 0 0,1 0 1,-1 0-1,0 0 0,0 0 0,1 1 1,1 0-10,-1-1 0,0 1 1,1-1-1,-1 1 1,1-1-1,0 0 0,-1 1 1,1-1-1,0 0 1,0 0-1,0 0 0,2 1 1,5 0-80,-1 1 0,0-1 1,1 0-1,0-1 0,11 1 0,6-3-602,1-1-1,-1-2 0,47-12 1,-49 10 433,1 1 0,0 0 1,0 2-1,42 0 0,-62 3 272,63 7 421,-65-7-338,1 1 0,0 0 0,0 0 0,0 0 0,0 0 0,-1 1 0,1-1 0,0 1-1,-1 0 1,1 0 0,-1 0 0,0 1 0,6 4 0,-9-6-59,1 0-1,-1 0 1,1-1-1,-1 1 1,0 0 0,0 0-1,1 0 1,-1-1-1,0 1 1,0 0-1,0 0 1,0 0 0,0 0-1,0-1 1,0 1-1,0 0 1,0 0 0,0 0-1,-1 0 1,1-1-1,0 1 1,-1 0 0,1 0-1,0 0 1,-1-1-1,1 1 1,-1 0-1,1-1 1,-1 1 0,1 0-1,-1-1 1,0 1-1,1-1 1,-1 1 0,0-1-1,1 1 1,-2 0-1,-28 14 927,20-12-797,1-1 1,-1 0-1,1 0 0,-1-1 0,0 0 0,0 0 1,-13-2-1,21 1-158,0 0-1,-1 0 1,1 0 0,-1-1-1,1 1 1,0-1 0,-1 1-1,1-1 1,0 0 0,-1 0-1,1 0 1,0 0 0,0 0-1,0-1 1,0 1 0,0-1-1,0 1 1,1-1 0,-1 0-1,0 1 1,1-1 0,-1 0-1,1 0 1,0 0 0,0 0-1,-1-1 1,1 1 0,1 0-1,-1 0 1,0-1 0,0 1-1,1 0 1,0-1 0,-1 1-1,1-3 1,1-2-25,-1 1 0,2 0 0,-1 0 0,1 0 0,0 0 1,0 0-1,0 0 0,1 0 0,0 1 0,0-1 0,1 1 0,-1 0 0,1 0 0,0 0 0,0 1 0,1-1 0,0 1 0,-1 0 0,11-6 1,-6 4-67,0 0 0,1 0 0,0 1 1,0 1-1,0-1 0,1 2 0,0-1 0,-1 1 1,1 1-1,15-2 0,-23 4-63,0 0 0,0 0-1,0 0 1,0 1 0,0-1 0,0 1-1,0-1 1,0 1 0,0 0 0,0 0-1,-1 0 1,1 1 0,0-1 0,-1 1-1,1-1 1,-1 1 0,0 0 0,1 0-1,-1 0 1,0 0 0,0 0 0,0 1-1,-1-1 1,1 1 0,0-1 0,-1 1-1,0-1 1,1 1 0,-1 0 0,0 0-1,0 0 1,-1-1 0,1 1 0,-1 0-1,1 0 1,-1 0 0,0 0 0,0 0-1,0 0 1,-1 5 0,-3 17-2497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2:0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48 272 15315,'-47'29'5898,"53"-50"-4250,9-17-1016,-2-14-120,9-1-312,-2-1-208,-7 15-592,8 11-584,-11 12-689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2:0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4 289 12579,'-1'-6'1116,"0"0"0,0 0 0,1 1 1,0-1-1,0 0 0,1-10 0,3-4-651,1 0 0,7-20-1,1-2 691,-6 21-659,-1 17 40,6 29 204,-5-7-737,-7-17 8,5 12 58,1 0 0,0 0 1,1 0-1,9 12 0,-14-22-55,0-1 0,0 0 1,0 0-1,0 0 0,0 0 0,0 0 0,0 0 0,1-1 0,-1 1 0,1-1 0,-1 0 0,4 2 0,-4-3 3,-1 1 0,1-1 0,0 0 0,0 0 0,-1 0 0,1 0 0,0 0 0,0-1 0,-1 1 0,1 0 0,0-1 0,-1 1 0,1-1 0,0 1 0,-1-1 0,1 0 0,-1 0 0,1 0 0,-1 0 0,0 0-1,3-2 1,0-2 42,0 1 0,0-1 0,0 1 0,-1-1 0,0 0 0,0 0 0,0-1 0,-1 1 0,4-11 0,12-58 211,-10 37-180,-5 25-78,-2 8-18,0 0-1,0 0 1,0 0 0,0 0 0,1 1 0,2-7 0,-3 9-37,0 1 0,0-1 0,-1 0 0,1 0-1,0 1 1,0-1 0,0 0 0,0 1-1,-1-1 1,1 1 0,0-1 0,0 1 0,0 0-1,0-1 1,0 1 0,0 0 0,1 0 0,-1-1-1,0 1 1,0 0 0,0 0 0,0 0 0,0 0-1,0 1 1,0-1 0,0 0 0,0 0 0,0 1-1,2 0 1,23 9-1713,10 6-607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2:10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7 11787,'-2'-1'736,"1"0"1,-1 1-1,0-1 1,0 0 0,0 0-1,0 1 1,0-1 0,0 1-1,0 0 1,-3-1 0,-24 5 2354,-32 18-2765,42-14 671,15-7-940,-108 49 1086,101-45-1068,0 2 1,0-1 0,0 2 0,1-1 0,0 1 0,1 1 0,-13 14 0,21-22-74,0 0 0,0 0 0,0 0-1,0 1 1,0-1 0,0 0 0,1 1 0,-1-1 0,0 1 0,1-1 0,-1 1-1,1-1 1,0 1 0,-1-1 0,1 1 0,0-1 0,0 1 0,0-1-1,0 1 1,0-1 0,0 1 0,1-1 0,-1 1 0,0-1 0,1 1 0,-1-1-1,1 1 1,0-1 0,-1 0 0,1 1 0,0-1 0,0 0 0,0 1 0,0-1-1,0 0 1,0 0 0,0 0 0,0 0 0,1 0 0,-1 0 0,3 1 0,5 3-14,0 0 0,0 0 0,1-1 1,19 5-1,-3-2-158,0 0-1,0-2 1,1-1 0,0-1 0,-1-1 0,1-2-1,0 0 1,0-2 0,0-1 0,36-9 0,134-47-757,-177 58 972,-20 1-34,1 0-1,-1 0 1,0 0 0,0 0-1,0 1 1,1-1 0,-1 0-1,0 0 1,0 0 0,0 1-1,0-1 1,1 0 0,-1 0-1,0 1 1,0-1 0,0 0-1,0 0 1,0 1 0,0-1-1,0 0 1,0 0-1,0 1 1,0-1 0,0 0-1,0 0 1,0 1 0,0-1-1,0 0 1,0 0 0,0 1-1,0-1 1,0 0 0,0 1-1,-1-1 1,1 0 0,0 1-1,-2 2 94,0-1 0,0 1-1,0 0 1,0-1-1,0 1 1,-1-1 0,1 1-1,-6 3 1,0-2 180,0 1 1,0-1 0,-1-1-1,1 0 1,-17 4-1,23-6-216,0-1 0,0 1 0,-1-1-1,1 0 1,0 0 0,-1 0 0,1 0 0,0 0-1,0-1 1,-1 1 0,1-1 0,-4-1-1,5 2-49,0-1-1,0 0 0,1 1 1,-1-1-1,0 0 0,0 0 1,0 0-1,1 1 0,-1-1 0,1 0 1,-1 0-1,1 0 0,-1 0 1,1 0-1,-1 0 0,1 0 0,0-1 1,-1 1-1,1 0 0,0 0 1,0 0-1,0 0 0,0 0 0,0 0 1,0 0-1,0-1 0,1-1 1,0-1-126,0 0 0,0 0 1,1 0-1,0-1 1,0 1-1,0 1 1,0-1-1,0 0 0,1 0 1,0 1-1,-1 0 1,1-1-1,1 1 1,-1 0-1,0 0 0,1 1 1,-1-1-1,1 1 1,0 0-1,0 0 0,0 0 1,0 0-1,4-1 1,0 1-346,-1-1 0,0 1 1,1 0-1,0 1 1,-1 0-1,1 0 0,0 1 1,-1 0-1,1 0 1,0 1-1,-1-1 0,13 5 1,5 4-731,-22-7 1135,1 0 1,0 0-1,0 0 0,0-1 1,0 0-1,0 0 0,0 0 0,1 0 1,-1 0-1,0-1 0,1 0 1,-1 0-1,0 0 0,0-1 1,6 0-1,-9 0 146,0 0 0,0 0-1,0 0 1,-1 0 0,1 0 0,0 0 0,0 0-1,0 0 1,-1 0 0,1 0 0,-1-1 0,1 1-1,-1 0 1,1 0 0,-1-1 0,0 1 0,0 0-1,1-1 1,-1 1 0,0 0 0,0-1 0,0 1-1,-1 0 1,1-1 0,0 1 0,0 0 0,-2-3-1,-11-45 2644,10 37-1939,1 7-346,1 1-1,0-1 0,1 1 1,-1-1-1,1 1 0,0-8 1,0 12-396,0-1 0,0 1 0,0 0-1,0-1 1,0 1 0,0-1 0,0 1 0,1 0 0,-1-1 0,0 1 0,0 0 0,0-1 0,0 1 0,1 0 0,-1 0 0,0-1 0,1 1 0,-1 0 0,0 0 0,0-1 0,1 1 0,-1 0 0,0 0 0,1 0 0,-1 0 0,0-1 0,1 1 0,-1 0 0,1 0 0,18 8 637,-5 2-633,-1 1-1,-1 0 0,1 1 0,-2 1 1,0 0-1,0 0 0,-2 1 1,1 0-1,-2 1 0,14 30 0,-21-43-62,0 1 0,0-1 0,0 1 0,0-1 0,-1 1 0,1 0 0,-1-1 0,1 1 0,-1 0 0,0 0-1,0-1 1,0 1 0,-1 0 0,1-1 0,-1 1 0,1 0 0,-1-1 0,0 1 0,0 0 0,0-1 0,0 1-1,0-1 1,-1 0 0,1 1 0,-1-1 0,0 0 0,1 0 0,-1 0 0,0 0 0,0 0 0,-1 0 0,1-1-1,0 1 1,0-1 0,-1 0 0,1 1 0,-1-1 0,-2 1 0,-3 1 0,-1 0-1,1-1 1,-1 0 0,0-1-1,0 0 1,1 0-1,-1 0 1,0-1 0,0-1-1,-15-2 1,19 2-23,0-1-1,0 1 1,0-1-1,0 0 1,0-1-1,0 1 1,1-1-1,-1 0 1,-8-7-1,12 9-23,0 0 1,0 0-1,0 0 0,0 0 1,0 0-1,1 0 0,-1 0 1,0-1-1,0 1 0,1 0 1,-1 0-1,1-1 0,-1 1 1,1 0-1,-1-1 0,1 1 1,0 0-1,0-1 1,-1 1-1,1-1 0,0 1 1,0-1-1,1 1 0,-1 0 1,0-1-1,0 1 0,1 0 1,-1-1-1,1 1 0,-1 0 1,1-1-1,0 1 0,-1 0 1,1 0-1,0 0 0,0-1 1,0 1-1,0 0 0,0 0 1,0 0-1,0 0 0,2-1 1,5-2-458,-1-1 1,1 2-1,0-1 1,1 1-1,-1 0 1,1 1-1,-1 0 1,1 0-1,12 0 1,48-1-5534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2:1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3 169 12283,'32'70'5769,"-50"-78"-1920,5-13-2145,10 3-168,3-19-511,0-7-353,13 5-696,-2-2-528,9 20-1361,3 11-655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2:11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15051,'-6'0'1051,"0"1"0,1-1 0,-1 1 0,1 0 0,-1 1 0,-9 3 0,-30 21 837,31-16-1727,1 2 0,0 0 0,-20 24 0,29-32-104,1 1 1,-1 0-1,1-1 0,0 2 1,0-1-1,0 0 1,1 1-1,0-1 0,0 1 1,0 0-1,1-1 0,-1 1 1,1 8-1,1-11-52,0 1 1,1-1-1,-1 0 1,1 0-1,0 0 0,0 1 1,0-1-1,1 0 0,-1 0 1,1 0-1,-1-1 1,1 1-1,0 0 0,0-1 1,0 1-1,1-1 0,-1 1 1,0-1-1,1 0 1,0 0-1,-1 0 0,1-1 1,0 1-1,0-1 0,0 1 1,5 1-1,9 3-97,0 0 0,0-1 0,1 0 0,0-2 0,0 0-1,21 0 1,-29-2-48,0-1-1,0 0 1,0-1-1,1 0 1,-2-1-1,1 0 1,0 0-1,0-1 1,-1-1-1,1 1 1,-1-1-1,17-11 1,-11 4-7,-1 0 0,26-27 0,-37 34 177,1 0 1,0 0-1,-1-1 0,0 1 1,0-1-1,0 0 1,-1 0-1,1 0 0,-1 0 1,-1 0-1,1-1 1,-1 1-1,1 0 0,-1-7 1,-3 5 620,-5 16-131,-5 20 71,11-27-560,-2 3 13,1 1-1,0 0 1,0-1-1,1 1 1,0 0-1,0 0 1,0 0-1,1 0 1,0 0-1,1 10 1,-1-13-43,1 0 0,0 0 1,0-1-1,0 1 1,0 0-1,1 0 0,-1-1 1,1 1-1,0-1 0,-1 1 1,1-1-1,0 0 0,0 0 1,1 0-1,-1 0 0,0 0 1,1 0-1,-1 0 0,1-1 1,0 0-1,-1 1 0,7 1 1,-3-1-47,1 0 1,0 0-1,-1-1 1,1 1-1,0-2 1,0 1-1,0-1 1,0 0-1,0 0 1,0-1-1,0 0 1,0 0-1,-1-1 1,1 1 0,0-2-1,6-2 1,-1-1-730,0 0 1,-1-1-1,0 0 1,0-1-1,-1 0 1,0 0-1,15-17 1,-7 4-3415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2:1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14091,'48'13'7363,"0"-3"-4609,-24-5-3058,1 0 0,-2 2 1,32 12-1,-54-19 201,-1 0 0,1 1 0,0-1 0,0 0-1,0 0 1,0 1 0,-1-1 0,1 1 0,0-1 0,0 1 0,-1-1 0,1 1 0,0 0 0,-1-1-1,1 1 1,-1 0 0,1-1 0,-1 1 0,1 0 0,-1 0 0,1-1 0,-1 1 0,0 0 0,0 0-1,1 0 1,-1 0 0,0 1 0,0-1-56,-1 0-1,1 0 1,-1 0-1,1 1 1,-1-1-1,0 0 1,0 0-1,1 0 1,-1-1-1,0 1 1,0 0-1,0 0 1,0 0-1,0-1 1,0 1-1,-2 1 1,-7 3-578,0-1 1,0 1-1,-13 2 0,-30 5 162,-8 2 3527,100-5-275,-3-6-3023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47.71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27 83 10682,'3'-6'404,"27"-39"5384,-28 42-5457,0 0-1,1 1 0,0-1 0,-1 1 0,1-1 0,0 1 0,0 0 1,1 0-1,-1 1 0,0-1 0,1 1 0,-1-1 0,4 0 1,-6 2-300,-1 0 1,1 0-1,0-1 1,-1 1 0,1 0-1,-1 0 1,1 0-1,0 0 1,-1 0 0,1 0-1,0 0 1,-1 0 0,1 0-1,-1 0 1,1 0-1,0 1 1,-1-1 0,1 0-1,-1 0 1,1 1-1,-1-1 1,1 0 0,0 1-1,-1-1 1,1 0-1,-1 1 1,0-1 0,1 1-1,-1-1 1,1 1 0,-1-1-1,0 1 1,1-1-1,-1 2 1,1 0 1,-1 0-1,1 0 1,-1 0-1,0 0 1,0 1 0,0-1-1,0 0 1,-1 0 0,1 0-1,-1 3 1,-1 4 6,-1 0 0,0-1 1,-1 0-1,-5 11 0,4-12 10,-1 0 0,-1 0 1,1-1-1,-1 0 0,0 0 0,0 0 0,-11 5 0,-16 14 655,34-25-679,0 0 0,0 0 0,-1 0 0,1 0 0,0 0 0,-1 0 0,1 1 0,0-1 0,0 0 0,-1 0 0,1 0 1,0 0-1,0 1 0,0-1 0,-1 0 0,1 0 0,0 0 0,0 1 0,0-1 0,-1 0 0,1 0 0,0 1 0,0-1 1,0 0-1,0 0 0,0 1 0,0-1 0,0 0 0,0 1 0,0-1 0,0 0 0,0 0 0,0 1 0,0-1 0,0 0 1,0 1-1,0-1 0,0 0 0,0 0 0,0 1 0,0-1 0,16 2 554,3-1-560,7 2-106,1 2 1,-1 1 0,0 1-1,0 1 1,-1 2 0,43 21-1,-43-16-127,-9-5-121,0-1 0,33 13 0,-44-20 293,1-1-1,-1 1 1,1-1 0,-1 0 0,1 0 0,0-1 0,0 0 0,-1 0-1,1 0 1,0 0 0,0-1 0,-1 0 0,10-3 0,0-3 64,-13 6-101,0 0 0,0 0 0,1 0 0,-1 0 0,1 0 0,-1 0 0,1 1 0,-1-1 0,1 1 0,-1 0 0,1-1 0,-1 1 0,1 0 0,4 1 0,-7-1 14,0 0 1,0 1 0,0-1-1,0 0 1,0 0-1,1 0 1,-1 0 0,0 0-1,0 0 1,0 0-1,0 0 1,0 0 0,0 0-1,0 0 1,0 0-1,1 0 1,-1 0 0,0 0-1,0 0 1,0 0-1,0 0 1,0 0 0,0 0-1,0 0 1,1 0 0,-1 0-1,0 0 1,0 0-1,0 0 1,0 0 0,0 0-1,0 0 1,0 0-1,0 0 1,1 0 0,-1 0-1,0-1 1,0 1-1,0 0 1,0 0 0,0 0-1,0 0 1,0 0-1,0 0 1,0 0 0,0 0-1,0-1 1,0 1-1,0 0 1,0 0 0,0 0-1,0 0 1,0 0-1,0 0 1,0 0 0,0-1-1,0 1 1,0 0-1,0 0 1,0 0 0,0 0-1,0 0 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2:1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11146,'3'9'5410,"10"7"-1250,5 21-2415,9 15-89,11 39-48,-7 15-311,-5 17-537,-13 7-224,-25 2-400,-12 0-16,-17-9-112,-6-7-152,-5-22-440,-1-14-408,-8-20-1209,5-12-631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3:03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13539,'6'-16'1527,"1"-1"0,18-27 0,-24 42-1406,1 1 0,0-1-1,0 1 1,0-1 0,0 1 0,0-1 0,0 1 0,0 0 0,0 0-1,0 0 1,1 0 0,-1 1 0,0-1 0,0 1 0,1-1 0,-1 1-1,1 0 1,-1 0 0,4 0 0,15-3 635,-13 0-484,0-1 1,0 0 0,0 0 0,0-1 0,-1 0 0,0 0 0,0-1 0,8-7 0,-13 11-179,-1 1 0,1-1 0,0 0 0,-1 1 0,1-1 0,-1 0 0,0 0 1,1 0-1,-1 0 0,0 0 0,0-1 0,-1 1 0,1 0 0,0 0 0,-1-1 0,1 1 1,-1 0-1,0-1 0,0 1 0,1 0 0,-2-1 0,1 1 0,0 0 0,0-1 0,-1 1 0,1 0 1,-1-1-1,0 1 0,0 0 0,0 0 0,0 0 0,0 0 0,0 0 0,-1 0 0,-1-2 0,1 2-3,0 0-1,0 0 0,-1 0 1,1 0-1,-1 1 0,1-1 0,-1 1 1,0-1-1,0 1 0,1 0 1,-1 0-1,0 1 0,0-1 1,0 0-1,0 1 0,0 0 0,0 0 1,0 0-1,0 0 0,0 0 1,0 1-1,0-1 0,0 1 0,0 0 1,0-1-1,-5 4 0,2-2-50,0 1-1,1 0 1,-1 0-1,1 0 1,0 0-1,0 1 1,0 0-1,1 0 1,-1 0-1,1 1 1,0-1-1,-4 7 1,6-8-41,0-1-1,1 1 1,0-1 0,-1 1 0,1 0 0,0 0 0,0-1-1,1 1 1,-1 0 0,0 0 0,1 0 0,0 0 0,0 0-1,0 0 1,0 0 0,0 0 0,1 0 0,-1 0 0,1 0-1,-1-1 1,1 1 0,0 0 0,1 0 0,-1-1 0,0 1-1,1 0 1,-1-1 0,1 1 0,2 2 0,1-1-11,-1 0-1,0 0 1,1-1 0,0 1 0,0-1 0,0 0 0,0-1-1,1 1 1,-1-1 0,1 0 0,-1 0 0,1-1 0,0 0 0,7 1-1,-1 0-59,0-1 0,1-1 0,-1 0-1,1 0 1,-1-1 0,0-1 0,1 0-1,-1-1 1,0 0 0,0-1 0,16-7 0,-27 10 46,-1 1 1,1-1 0,0 0-1,0 1 1,-1-1 0,1 0-1,0 1 1,-1-1 0,1 0-1,0 0 1,-1 0 0,1 1 0,-1-1-1,1 0 1,-1 0 0,0 0-1,1 0 1,-1 0 0,0 0-1,0 0 1,0 0 0,0 0 0,1 0-1,-1 0 1,0 0 0,-1 0-1,1 0 1,0 0 0,0 0-1,0 0 1,-1 0 0,1 0 0,-1-1-1,1 1-250,-1 0 0,1 0 0,-1 1-1,1-1 1,-1 0 0,0 0 0,1 0 0,-1 0-1,0 1 1,0-1 0,0 0 0,1 1 0,-1-1 0,0 0-1,0 1 1,0-1 0,0 1 0,-2-1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3:0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44 208 10970,'32'-1'7992,"34"-6"-6978,-66 7-953,1 0 0,-1 0 0,1 0-1,0 0 1,-1 0 0,1 0 0,-1 0-1,1 0 1,0 0 0,-1 0 0,1 0 0,-1-1-1,1 1 1,0 0 0,-1 0 0,1-1-1,-1 1 1,1 0 0,-1-1 0,1 1 0,-1-1-1,1 1 1,-1-1 0,0 1 0,1 0-1,-1-1 1,0 0 0,1 1 0,-1-1-1,0 1 1,0-1 0,1 1 0,-1-1 0,0 1-1,0-1 1,0 0 0,0 1 0,0-1-1,0 0 1,0 1 0,0-1 0,0 1 0,0-1-1,0 0 1,0 1 0,0-1 0,0 1-1,-1-1 1,1 0 0,0 1 0,0-1-1,-1 1 1,1-1 0,0 1 0,-1-1 0,1 1-1,0-1 1,-1 1 0,1 0 0,-2-1-1,-31-25 2324,29 23-1997,-24-16 1207,-26-21-16,51 37-1529,0 1 0,0-1 0,0 0 0,0-1 0,1 1 0,0 0 0,-1-1 0,1 1 0,1-1 1,-1 0-1,0 1 0,-1-8 0,3 10-61,0-1 1,0 1-1,0 0 0,0-1 1,1 1-1,-1 0 1,0-1-1,1 1 0,-1 0 1,1-1-1,0 1 1,-1 0-1,1 0 0,0 0 1,0-1-1,0 1 1,-1 0-1,1 0 0,0 0 1,0 0-1,1 1 1,-1-1-1,0 0 0,0 0 1,0 1-1,1-1 1,-1 0-1,0 1 1,0 0-1,1-1 0,-1 1 1,0 0-1,1-1 1,-1 1-1,3 0 0,3-1-290,0 0 0,0 0 0,0 1-1,0 0 1,12 1 0,11 10-2059,0 4-682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3:0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295 268 11923,'-20'23'1555,"1"0"0,1 1 0,1 1 0,-19 40 0,31-57-1469,2 1 1,-1-1-1,1 1 0,0 0 1,1 1-1,0-1 1,0 0-1,1 1 0,0-1 1,1 1-1,0-1 1,0 1-1,1-1 0,1 1 1,-1-1-1,1 0 0,1 0 1,5 13-1,-2-9-83,1-1 0,1 1-1,0-1 1,1-1 0,0 1-1,1-2 1,0 1 0,1-1-1,0-1 1,0 0 0,1 0-1,0-1 1,1-1 0,0 0-1,0-1 1,0 0 0,1-1-1,0 0 1,23 4 0,-18-6-80,0 0 0,0-2 0,0 0 0,-1-1 0,1 0 0,0-2 0,0 0 0,0-2 0,-1 0 0,1 0 0,-1-2 0,-1 0 0,1-2 0,29-15 0,-21 6 75,0-1 0,-1-1 0,-2-1 0,0-1 0,-1-2 0,-1 0 0,31-42 0,-40 47 153,-1 0-1,0-1 0,-1 0 1,-1-1-1,-1 0 1,-1 0-1,-1 0 1,0-1-1,-2 0 1,0 0-1,-1-1 1,-1-21-1,-2 32-1,-1 0-1,0 0 0,-1 0 1,0 1-1,-1-1 1,0 1-1,0-1 1,-1 1-1,-1 0 1,0 0-1,0 0 1,-1 1-1,0 0 1,0 0-1,-12-11 1,9 11 0,0 1 0,-1 0 0,0 1-1,-1 0 1,1 0 0,-1 1 0,-1 0 0,1 1 0,-1 1 0,0 0 0,0 0 0,0 1 0,-22-2 0,7 3 14,0 1 1,1 1-1,-1 1 1,0 2-1,1 1 0,-37 9 1,19 0-21,1 1 0,-83 41 1,97-40-225,0 1 0,2 2 0,0 0 1,1 2-1,1 1 0,-26 28 0,35-30-456,0 0-1,1 1 1,1 0-1,1 2 1,-13 26 0,-14 57-5682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3:0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 13571,'0'1'193,"0"0"1,0 0-1,1 0 1,-1 0-1,0 0 0,0 0 1,0 0-1,1 0 1,-1 0-1,0 0 1,1 0-1,-1 0 0,1 0 1,-1 0-1,1 0 1,-1 0-1,1-1 1,0 1-1,0 0 1,-1 0-1,1-1 0,0 1 1,1 1-1,6 4 30,0 1 1,1-1-1,0-1 0,-1 1 0,2-2 0,-1 1 1,0-1-1,1 0 0,0-1 0,0 0 0,0-1 1,0 0-1,20 1 0,-3-3 20,0 0 1,0-2-1,0 0 1,0-2-1,-1-2 1,41-12-1,-62 17-187,0-1-1,-1 0 0,1 0 0,0 0 1,-1-1-1,1 1 0,5-6 1,-9 7-32,0 0 0,-1 0 0,1 0 0,0 0 0,0 0 0,-1 0 0,1 0 0,-1 0 0,1-1 0,-1 1 1,0 0-1,1 0 0,-1-1 0,0 1 0,0 0 0,0-1 0,0 1 0,0 0 0,0-1 0,0 1 0,0 0 0,0 0 1,-1-1-1,1 1 0,-1 0 0,1 0 0,-1-1 0,1 1 0,-1 0 0,1 0 0,-1 0 0,0 0 0,0 0 1,0 0-1,0 0 0,0 0 0,-2-1 0,-16-17 374,-1 1 0,-1 0 1,-1 2-1,-46-26 0,37 23-133,1 0 0,-42-36 0,68 51-245,-1-1-1,1 1 1,0-1 0,0 1 0,1-1-1,-1 0 1,1-1 0,0 1 0,-2-6 0,5 8-18,-1 0 0,0 1 0,1-1 1,-1 0-1,1 0 0,0 1 1,0-1-1,0 0 0,0 0 1,0 0-1,1 0 0,-1 1 1,1-1-1,0 0 0,0 1 0,0-1 1,0 0-1,0 1 0,1-1 1,-1 1-1,1 0 0,1-3 1,2 0-106,0 0 1,1 0 0,-1 1 0,1-1 0,0 2 0,0-1 0,1 0 0,-1 1 0,1 0 0,-1 1 0,1-1-1,0 1 1,0 1 0,0-1 0,0 1 0,0 0 0,0 1 0,0 0 0,9 1 0,37 1-1808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3:0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15611,'-13'22'6178,"-5"18"-3858,-9 41-1352,2 23-71,6 25-65,2 3-136,11-17-408,6-5-624,13-25-1481,2-17-855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3:07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0 304 13459,'112'25'6033,"-100"-30"-3184,-6-18-449,4-9-175,-8-17-897,-6-10-416,-2-1-568,-1 8-272,3 20-872,-1 16-712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3:07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151 291 15187,'-73'43'8706,"65"-55"-7226,-2-14-231,-9-27-673,6-6-400,0 1-896,3 4-521,7 17-1407,1 2 223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3:0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73 16291,'0'-1'519,"0"0"0,0 0-1,0 0 1,0 0 0,0 0-1,0 0 1,1 1-1,-1-1 1,0 0 0,1 0-1,-1 0 1,0 0-1,1 0 1,-1 1 0,1-1-1,0-1 1,1 1-402,0-1 0,0 1 0,0 0 0,1 0 0,-1 0 0,0 0 0,0 0 0,1 0 0,1 0 0,19-7 591,-3-3-398,-15 7-240,0 1 0,0 0 1,0 0-1,0 1 0,0 0 0,1 0 0,-1 0 0,1 0 1,-1 1-1,1 0 0,0 0 0,0 1 0,-1 0 0,1-1 0,0 2 1,11 1-1,-5 1 19,-1 0 0,1 1 1,-1 0-1,0 1 1,0 0-1,18 12 0,-27-16-76,-1 0 0,1 1-1,-1-1 1,1 0-1,-1 1 1,1-1 0,-1 1-1,0 0 1,1-1 0,-1 1-1,0 0 1,0 0 0,-1 0-1,1 0 1,0 0 0,-1 0-1,1 0 1,0 4 0,-2-3 0,1-1 0,-1 1 0,0 0 0,0-1 1,0 1-1,0-1 0,0 1 0,0-1 0,-1 0 0,1 0 1,-1 1-1,0-1 0,1 0 0,-1 0 0,0-1 1,0 1-1,0 0 0,-1-1 0,-2 3 0,-15 11-29,-1-1 0,-1 0 0,0-2 0,-1 0 0,-1-2 0,1 0 0,-31 7 0,19-16-690,19-5-663,16 4 1280,0 0-1,-1 0 0,1 0 1,0 0-1,0 0 0,0 0 0,-1 0 1,1 0-1,0 0 0,0 0 1,0 0-1,0-1 0,-1 1 1,1 0-1,0 0 0,0 0 0,0 0 1,0-1-1,0 1 0,-1 0 1,1 0-1,0 0 0,0 0 0,0-1 1,0 1-1,0 0 0,0 0 1,0 0-1,0-1 0,0 1 1,0 0-1,0 0 0,0 0 0,0-1 1,0 1-1,0 0 0,0 0 1,0 0-1,0-1 0,0 1 1,0 0-1,0 0 0,0 0 0,0-1 1,1 1-1,7-10-6035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3:08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12291,'51'41'5402,"-50"-50"-528,-6-29-2981,2 16-1060,2 7-554,1 1 0,0-1 0,0 0 0,2 1 0,0-1 0,0 1 0,2 0 0,0-1 0,0 2 0,1-1 0,11-20 0,-13 29-273,0-1 0,1 1-1,0-1 1,0 1 0,0 0-1,0 1 1,1-1 0,0 1-1,0 0 1,0 0 0,0 0-1,1 1 1,0 0-1,-1 0 1,1 0 0,0 1-1,1-1 1,-1 2 0,0-1-1,0 1 1,1 0 0,-1 0-1,1 0 1,-1 1 0,1 0-1,-1 1 1,10 1-1,-14-2-13,0 0 0,0 0-1,0 0 1,-1 0 0,1 1-1,0-1 1,0 1-1,0 0 1,-1-1 0,1 1-1,0 0 1,0 0-1,-1 0 1,1 0 0,-1 0-1,1 0 1,-1 1-1,0-1 1,1 0 0,0 3-1,-1-3-4,-1 0 0,0 1 0,0-1-1,0 0 1,0 1 0,0-1 0,0 0-1,0 1 1,0-1 0,-1 0 0,1 0-1,0 1 1,-1-1 0,1 0 0,-1 0-1,0 1 1,1-1 0,-1 0 0,0 0-1,0 0 1,-1 1 0,-8 9-109,0-1 1,-1 0-1,-24 16 1,26-19 100,-7 3 147,-3 5 390,19-15-504,0 1 1,-1 0-1,1-1 0,0 1 1,0 0-1,0 0 1,0-1-1,0 1 1,0 0-1,0-1 1,0 1-1,0 0 0,0 0 1,0-1-1,0 1 1,1 0-1,-1-1 1,0 1-1,0 0 1,1-1-1,-1 1 0,0 0 1,1-1-1,-1 1 1,1-1-1,-1 1 1,1-1-1,-1 1 0,1-1 1,-1 1-1,2 0 1,10 10-16,1-1 0,0 0 0,1 0 0,0-1 0,22 10 0,-26-15-697,-1 0 0,1 0 0,0-1 0,0 0 0,19 2 0,3-5-1798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48.03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3 195 12171,'7'-71'4921,"-15"97"-3241,6 13-568,5 1-88,12 9-351,0-3-169,-1-14-312,1-4-152,3-15-208,3-5-120,0-8-304,-3-3-225,-2-14-655,5 1-280</inkml:trace>
  <inkml:trace contextRef="#ctx0" brushRef="#br0" timeOffset="1">5 20 15275,'11'0'5393,"7"-7"-4696,21 1-249,-1-1-56,4 7-168,2 7-440,-9 2-496,-8-2-1705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3:0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54 254 11394,'-46'44'13760,"47"-57"-13349,-3-3-261,-4-60 302,6-110 1,0 186-452,0 0-1,0 0 1,0-1-1,-1 1 1,1 0 0,0 0-1,0 0 1,0-1-1,0 1 1,0 0-1,0 0 1,0 0-1,0 0 1,0-1-1,0 1 1,0 0-1,0 0 1,0 0-1,0 0 1,0-1 0,0 1-1,0 0 1,0 0-1,1 0 1,-1-1-1,0 1 1,0 0-1,0 0 1,0 0-1,0 0 1,0 0-1,0-1 1,1 1-1,-1 0 1,0 0-1,0 0 1,0 0 0,0 0-1,0 0 1,1 0-1,-1 0 1,0 0-1,0-1 1,0 1-1,0 0 1,1 0-1,-1 0 1,0 0-1,0 0 1,0 0-1,1 0 1,-1 0 0,0 0-1,8 13 44,12 36 64,-12-28-47,-4-12-36,0 0 0,1 0 0,0-1 0,0 0 0,1 0 0,8 10 0,-12-16-20,0 0 0,0 0 1,0-1-1,0 1 0,0-1 0,0 1 0,0-1 1,0 0-1,0 0 0,1 0 0,-1 0 0,1 0 1,-1-1-1,0 1 0,1-1 0,-1 1 0,1-1 0,-1 0 1,1 0-1,-1 0 0,1 0 0,-1 0 0,1-1 1,-1 1-1,1-1 0,-1 0 0,1 0 0,-1 0 0,0 0 1,3-1-1,4-5 106,1 0 0,-1-1 0,0 0 0,-1 0 0,0-1 0,-1 0 0,1 0-1,-2-1 1,1 0 0,-1 0 0,-1-1 0,0 1 0,0-1 0,4-19 0,-3 59 565,-8 4-505,1-19-421,0 1-1,1-1 0,0 0 0,1 0 0,1 1 0,0-1 0,1 0 0,7 22 0,-1-16-2351,-4-3-26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3:0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10626,'0'0'5369,"-9"3"-1248,-14 9-2536,-1 7-65,-20 20-320,13 5-120,6 5-231,6-1-105,22-10-312,12-7-128,22-10-104,7-10-152,15-12-248,-4-6-472,-10-4-1297,-7 1-751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3:09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13211,'0'1'5673,"1"6"-2664,7-2-1345,15-1-616,5-4-64,14 2-223,7 0-273,3 1-264,-8-3-152,-13 0-816,-10 3-537,-7 0-495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3:10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37 221 10538,'-37'51'7429,"38"-65"-6371,3-20-207,46-174 1682,-50 208-2521,0 0-1,0 0 1,0-1 0,0 1 0,1 0 0,-1 0 0,0 0 0,0 0-1,0-1 1,0 1 0,0 0 0,0 0 0,0 0 0,1 0-1,-1 0 1,0-1 0,0 1 0,0 0 0,0 0 0,0 0 0,1 0-1,-1 0 1,0 0 0,0 0 0,0 0 0,1-1 0,-1 1-1,0 0 1,0 0 0,0 0 0,1 0 0,-1 0 0,0 0-1,0 0 1,0 0 0,1 0 0,-1 0 0,0 0 0,0 1 0,0-1-1,1 0 1,-1 0 0,0 0 0,0 0 0,0 0 0,1 0-1,12 12 341,18 26 22,-21-24-208,-7-11-130,-1 0-1,1 0 1,-1-1-1,1 1 1,0-1 0,0 1-1,0-1 1,0 0-1,1 0 1,-1 0-1,0 0 1,1-1-1,0 0 1,-1 1 0,8 0-1,-8-2-8,0 0-1,1 0 0,-1 0 0,0-1 1,1 0-1,-1 1 0,0-1 1,0 0-1,0 0 0,0-1 1,0 1-1,0-1 0,0 1 1,0-1-1,-1 0 0,1 0 1,4-4-1,-1-1 68,1 1 0,-1-1 0,-1-1 0,7-8 1,-11 13 17,1 1 1,0-1-1,-1 1 1,0-1 0,0 0-1,0 0 1,0 1-1,0-1 1,0 0 0,-1 0-1,1 0 1,-1 0-1,0-5 1,11 96 1051,-7-67-1206,0 0 0,11 30-1,-13-45-221,1 0 0,-1-1 0,1 1 0,1 0 0,-1-1 0,1 0 0,0 0 0,0 0 0,0 0 0,1-1 0,0 1 0,9 5 0,21 9-2363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3:1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12155,'23'-14'6187,"6"6"-4410,30 0-805,-58 8-877,74-1 1316,-71 1-1362,1 0 0,-1 1 0,1 0 0,-1 0 0,1 0 0,-1 0 0,0 0 0,0 1 0,1 0 0,-1 0 0,0 0 0,-1 1 0,1-1 0,3 4 0,-6-5-33,0 0 0,0 0 0,0 0 0,-1 0 1,1 0-1,0 1 0,-1-1 0,1 0 0,-1 0 1,0 1-1,1-1 0,-1 0 0,0 1 0,0-1 0,1 0 1,-1 1-1,0-1 0,-1 0 0,1 1 0,0-1 1,0 0-1,0 1 0,-1-1 0,1 0 0,-1 0 0,1 1 1,-1-1-1,-1 2 0,0 1 37,-1 1 0,0-1 0,0-1 0,-1 1 0,-5 6-1,-3-1 41,1 1-1,-1-2 0,0 1 0,-1-2 0,0 0 0,0 0 1,-1-1-1,0-1 0,-16 5 0,42-12-128,-1 1 0,1 0 0,-1 1 0,15 2 0,-6-1 12,-13-1 24,3 1 1,1-1-1,-1 1 0,0 0 0,12 4 0,-21-4 1,1-1 0,-1 0-1,1 1 1,-1-1 0,1 1 0,-1-1 0,0 1 0,1 0-1,-1 0 1,0 0 0,0-1 0,1 1 0,-1 0 0,0 1 0,0-1-1,0 0 1,0 0 0,0 0 0,-1 1 0,1-1 0,0 0-1,0 1 1,-1-1 0,1 0 0,-1 1 0,1-1 0,-1 1-1,0-1 1,0 1 0,0-1 0,1 1 0,-1-1 0,-1 1-1,1-1 1,0 1 0,-1 1 0,0 3 26,-1-1 0,-1 1 0,1-1-1,-1 0 1,0 0 0,0 0 0,-1 0 0,1-1 0,-1 1-1,0-1 1,-1 0 0,1 0 0,0-1 0,-1 1 0,0-1 0,0 0-1,0 0 1,-6 2 0,-6 3-165,-1-1 1,0 0-1,0-1 0,-24 3 0,66-7-3317,13-1 809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3:1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134 384 10786,'0'0'12871,"2"-13"-10344,28-108-2286,-16 73-221,-2-2 0,9-90 1,-22 130-1,-2 8-19,-3 8-19,6-6 17,-19 21-64,-10 10 65,-57 49 0,74-71 48,6-6 62,0 2 1,1-1 0,0 0 0,-1 1-1,1 0 1,1 1 0,-1-1-1,1 1 1,-5 7 0,9-12-80,0-1 0,0 0 0,-1 1 0,1-1 0,0 0 0,0 1 0,0-1 1,0 0-1,0 1 0,0-1 0,0 1 0,0-1 0,0 0 0,0 1 0,0-1 0,0 1 0,0-1 0,0 0 0,0 1 0,0-1 1,0 0-1,0 1 0,0-1 0,1 1 0,-1-1 0,0 0 0,0 1 0,0-1 0,1 0 0,-1 0 0,0 1 0,1-1 0,-1 0 1,0 0-1,0 1 0,1-1 0,-1 0 0,1 1 0,25 6 614,-16-5-598,24 4 67,1-2 0,-1-1-1,65-4 1,-47-5-172,-39 3-213,1 1 0,0 0 0,0 1 0,0 1 0,0 0 0,-1 1 0,26 5 0,-33-3-1732,-5 0-452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3:1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23 361 13123,'-1'0'312,"-1"1"0,0 0 0,0 0 0,0 0 0,1 0 0,-1 0 0,1 0 0,-1 0 0,1 1 0,-3 2 0,3-4-237,1 0 0,0 1-1,0-1 1,0 1-1,-1-1 1,1 1 0,0-1-1,0 0 1,0 1-1,0-1 1,0 1 0,0-1-1,0 1 1,0-1-1,0 1 1,0-1-1,0 1 1,0-1 0,0 1-1,0-1 1,0 1-1,1-1 1,-1 1 0,0-1-1,0 0 1,0 1-1,1-1 1,-1 1 0,4 2 97,-1 0 0,1 0 0,0-1 1,0 1-1,0-1 0,0 0 1,0 0-1,0-1 0,0 1 0,5 0 1,16 4 10,0-1 1,0-2 0,0 0-1,0-2 1,1-1-1,-1-1 1,0-1-1,0-1 1,0-1 0,0-1-1,26-10 1,-48 14-175,1 0 1,-1 0-1,1 0 1,-1-1-1,0 1 0,0-1 1,0 0-1,0 0 1,4-4-1,-6 5-2,-1 1-1,1-1 1,-1 1 0,0-1-1,1 1 1,-1-1 0,0 0-1,1 1 1,-1-1 0,0 0-1,0 1 1,0-1 0,1 0-1,-1 0 1,0 1 0,0-1-1,0 0 1,0 1 0,0-1-1,0 0 1,-1 1 0,1-2-1,-1 0 15,0 1 0,1-1 0,-1 0 0,0 1 0,-1-1 0,1 1 0,0 0 0,0-1 0,-1 1 0,1 0 0,-1-1 0,-1 0 0,-29-19 490,-51-24-1,56 32-312,1 0 0,1-2 0,1-1 0,-44-36 0,64 48-187,0 0 0,1 0 1,0 0-1,0 0 0,0 0 0,0 0 0,0-1 0,1 0 0,0 1 1,0-1-1,0 0 0,1 0 0,-1 0 0,1 0 0,0-6 1,1 7-38,0 1 0,0-1 0,1 1 0,0 0 0,-1-1 0,1 1 0,0-1 0,1 1 0,-1 0 0,1 0 0,-1 0 0,1 0 0,0 0 0,0 0 0,0 0 0,0 1 1,1-1-1,-1 1 0,1-1 0,-1 1 0,1 0 0,0 0 0,5-2 0,-3 1-170,0 0 1,1 0-1,-1 1 1,1 0-1,0 0 1,-1 1-1,1-1 1,0 1-1,0 1 1,0-1-1,0 1 0,0 0 1,0 0-1,0 1 1,7 1-1,41 12-2663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3:19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13131,'-3'39'5617,"-6"28"-2464,-4 30-2257,-4 4-176,0-3-288,11-7-176,11-23-856,11-10-808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3:1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69 373 16428,'-57'5'6609,"54"-15"-4041,-2-14-1495,4-17-233,-1-21-368,2-3-328,0-8-960,2 13-552,1 18-1609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3:2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15443,'44'45'5770,"-42"-68"-4370,-4-4-640,2-14-432,-5-3-80,2 2-616,1-4-528,-1 12 808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48.37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30 16299,'17'0'5482,"21"-4"-5282,1-9-296,11 7-777,-1-1-647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3:2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72 14563,'5'-46'5493,"-4"45"-5323,-1-1 0,1 1 0,-1 0-1,1-1 1,0 1 0,-1 0 0,1 0 0,0-1-1,0 1 1,0 0 0,0 0 0,0 0 0,0 0-1,0 0 1,0 0 0,0 1 0,1-1-1,-1 0 1,0 0 0,1 1 0,-1-1 0,0 1-1,1-1 1,-1 1 0,3-1 0,31 1 675,-29 1-745,0 0 1,0 0-1,-1 1 1,1 0-1,-1 0 0,1 0 1,-1 1-1,0-1 0,0 1 1,0 1-1,0-1 1,0 1-1,-1-1 0,0 1 1,8 9-1,-10-10-86,1 0 0,-1 0 0,-1 0 0,1 1 0,0-1 0,-1 0 0,1 1 0,-1-1 0,0 1 0,0 0 0,-1-1 0,1 1 0,-1-1 0,0 1 0,0 0 0,0-1 0,0 1 0,0 0 0,-1-1 0,0 1 0,0 0 0,0-1 0,0 1 0,0-1 0,-1 0 0,-3 6 0,-1 1 24,-1-1-1,0 1 1,-1-1-1,0-1 1,0 0-1,-1 0 0,0-1 1,0 0-1,-15 9 1,17-12-65,0-1 0,1 1 0,-1-1 0,-1-1 0,1 1 0,0-1 0,-1 0 0,1-1 0,-1 0 0,1 0 0,-1-1 0,0 1 0,1-2 0,-1 1 0,-11-3 0,8-4-959,14-1-367,17-4-685,10-1-344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3:2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14291,'-10'4'5713,"-14"5"-3432,-4 12-585,-5 17-360,3-1-175,13 9-473,9-7-136,28-8-288,12-4-112,27-15-120,14-9 24,5-13-48,-3-6-24,-31-5-648,-14 6-488,-23 2-1073,-12 2-743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3:2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110 336 11042,'-2'3'423,"-1"0"1,0 1-1,1 0 0,-1-1 0,1 1 0,0 0 0,0 0 0,-2 7 0,4-10-365,0-1-1,0 1 0,0-1 0,0 1 1,0-1-1,1 1 0,-1-1 0,0 1 1,0-1-1,0 1 0,0-1 0,1 1 1,-1-1-1,0 1 0,0-1 0,1 0 1,-1 1-1,0-1 0,1 1 0,-1-1 1,0 0-1,1 1 0,-1-1 0,1 0 1,-1 1-1,1-1 0,0 0 0,2 1 8,-1 0 0,1 0-1,0-1 1,0 1-1,0-1 1,-1 0-1,1 1 1,4-2-1,1 1 4,0-1 0,0 0-1,0 0 1,0-1 0,-1 0-1,1 0 1,0-1 0,7-4 0,-14 7-19,1-1 0,-1 0 0,1 0 0,-1 0 0,1 0 0,-1 0 0,0 0 0,1 0 0,-1 0 0,0-1 0,0 1 0,0 0 0,0-1 0,0 1 0,0-1 0,0 1 0,-1-1 0,1 1 0,0-1 0,-1 0 0,1 1 1,-1-1-1,0 0 0,1 1 0,-1-1 0,0 0 0,0 1 0,0-1 0,-1 0 0,1 0 0,0 1 0,0-1 0,-1 0 0,1 1 0,-1-1 0,0 1 0,1-1 0,-1 1 0,0-1 0,0 1 0,0-1 0,0 1 0,-2-2 1,-10-13 633,-1 0 0,0 1 0,-2 1 1,-26-20-1,24 21-307,2-1 0,-1-1 0,2 0 1,-15-19-1,27 31-325,1-1 1,0 1-1,0-1 0,0 1 1,0-1-1,1 0 1,-1 0-1,1 0 1,0 0-1,0 0 1,1 0-1,-1 0 0,1 0 1,0-7-1,0 8-44,1 1-1,-1-1 1,1 1-1,0-1 1,0 1-1,0 0 1,0-1-1,0 1 1,0 0-1,0 0 1,1 0-1,-1 0 1,1 0-1,0 0 0,0 0 1,-1 0-1,1 1 1,0-1-1,0 1 1,0-1-1,1 1 1,-1 0-1,0 0 1,4-1-1,3-1-195,0 1 0,0 0 0,0 1 1,0 0-1,0 1 0,0 0 0,0 0 0,14 2 0,32 10-1962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6:1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10674,'207'36'6903,"106"0"-4142,-248-29-1952,1343 88 2802,-819-65-3350,1063 37 787,-1544-67-1058,-45-1-60,100 10 1,-111 2-1418,-61-11 41,-6-2-462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2:06:1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7306,'0'0'292,"-1"0"1,1-1 0,-1 1 0,1 0 0,-1 0 0,1 0 0,-1 0 0,1 0 0,-1 0 0,1 1-1,-1-1 1,1 0 0,-1 0 0,1 0 0,-1 0 0,1 0 0,-1 1 0,1-1 0,0 0 0,-1 0 0,1 1-1,-1-1 1,1 0 0,0 1 0,-1-1 0,1 0 0,0 1 0,-1-1 0,1 1 0,0-1 0,0 1-1,-1-1 1,1 0 0,0 1 0,0-1 0,0 1 0,0-1 0,-1 1 0,1-1 0,0 1 0,0-1-1,0 1 1,0-1 0,0 1 0,0 0 0,17 25 875,-9-17-948,1 1-1,0-1 0,0-1 0,1 0 0,0 0 0,1-1 0,0 0 1,18 8-1,54 17 813,27 13-98,-94-38-825,-1 1-1,0 1 1,-1 0-1,24 20 0,-37-28-91,1 0-1,0 1 0,-1-1 0,0 1 1,1-1-1,-1 1 0,0-1 0,0 1 1,0 0-1,0 0 0,0-1 1,0 1-1,0 0 0,-1 0 0,1 0 1,-1 0-1,1 0 0,-1 0 0,0 0 1,0 0-1,0 0 0,0 0 1,0 0-1,0 0 0,-1 0 0,0 3 1,0-3 29,0 0 1,0 1-1,-1-1 1,0 1-1,1-1 1,-1 0 0,0 0-1,0 0 1,0 0-1,0 0 1,0-1 0,-1 1-1,1-1 1,0 1-1,-1-1 1,1 0-1,-1 0 1,-4 1 0,-191 48 397,129-35-1414,25-3-934,7 3-742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7:5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79 241 9962,'-63'27'4200,"62"-26"-4127,1-1 0,-1 0 1,1 0-1,-1 0 0,1 0 0,0 0 1,-1 0-1,1 1 0,-1-1 1,1 0-1,-1 0 0,1 0 0,0-1 1,-1 1-1,1 0 0,-1 0 1,1 0-1,-1 0 0,1 0 0,0 0 1,-1-1-1,1 1 0,-1 0 1,1 0-1,0-1 0,-1 1 1,1 0-1,0 0 0,-1-1 0,1 1 1,0 0-1,0-1 0,-1 1 1,1 0-1,0-1 0,0 1 0,-1-1 1,1 1-1,0-1 0,-1-18 974,1 13-751,1-31 666,9-62 1,-4 56-866,-6 41-93,0 1 0,0 0 0,0 0 0,0 0 0,0-1 0,0 1 0,0 0 0,1 0 0,-1 0 0,1-1 0,-1 1 0,1 0 0,-1 0 0,1 0 0,-1 0 0,3-2 0,-3 3 4,1 1 0,-1-1 1,1 0-1,-1 1 0,1-1 0,-1 1 1,1-1-1,-1 0 0,1 1 1,-1-1-1,0 1 0,1-1 1,-1 1-1,0 0 0,1-1 1,-1 1-1,0-1 0,0 1 0,1 0 1,-1-1-1,0 2 0,13 46 270,-13-46-280,1 2 21,0 2 1,1-1-1,-1 1 0,1-1 0,0 1 0,0-1 0,3 6 0,-4-10-19,0 0-1,0 0 0,-1 0 0,1 0 0,0 0 0,0 0 0,0-1 0,0 1 0,0 0 0,0-1 0,0 1 0,0-1 1,0 1-1,0-1 0,0 1 0,0-1 0,1 0 0,-1 0 0,0 1 0,0-1 0,0 0 0,0 0 0,1 0 0,-1 0 1,0 0-1,0-1 0,0 1 0,1 0 0,-1 0 0,0-1 0,0 1 0,0-1 0,0 1 0,0-1 0,2-1 1,12-8-49,0-1 1,0-1 0,-1 0 0,-1-1 0,0-1 0,-1 0 0,12-19 0,-6 11-4,-18 21 55,1 0-1,-1 1 1,1-1-1,-1 0 1,1 1-1,-1-1 1,1 0-1,-1 1 1,1-1-1,0 1 1,-1-1-1,1 1 0,0-1 1,0 1-1,-1 0 1,1-1-1,0 1 1,0 0-1,0 0 1,-1-1-1,1 1 1,0 0-1,0 0 1,0 0-1,1 0 0,-1 0 7,0 1-1,0 0 0,-1-1 0,1 1 0,0 0 0,0 0 1,-1-1-1,1 1 0,0 0 0,-1 0 0,1 0 0,-1 0 1,1 0-1,-1-1 0,0 1 0,1 0 0,-1 2 0,8 51 117,-8-51-139,9 101-1266,-6-64-10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7:5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10466,'44'-30'4729,"-52"52"-2088,12 13-1225,-1-2-184,0-6-311,11-3-233,-4-12-480,12 2-184,-5-9-464,5 0-208,2-3-601,-18-9-351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7:5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13267,'7'2'5289,"11"1"-3537,8-3-263,5 4-625,7 3-336,0-3-872,4 8-544,-13-11-793</inkml:trace>
  <inkml:trace contextRef="#ctx0" brushRef="#br0" timeOffset="1">0 200 11851,'13'0'5409,"-8"-6"-1817,33 3-3039,7-5-321,4-5-1169,14 4-631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7:5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44 189 10514,'-29'32'2075,"14"-17"3233,29-39-4622,-2-1-1,-1 0 0,0 0 1,11-50-1,-6 24-479,-10 40-121,-2 21 82,0 34 127,-4-30-296,1-3 18,0 0 1,0 0-1,1 0 1,1-1-1,0 1 0,5 12 1,-8-22-15,1 0 1,-1-1-1,1 1 1,0 0-1,0 0 1,-1-1-1,1 1 1,0-1-1,0 1 0,0-1 1,0 1-1,-1-1 1,1 1-1,0-1 1,0 0-1,0 1 1,0-1-1,0 0 1,0 0-1,0 0 1,0 0-1,0 0 1,0 0-1,2 0 1,21-7 53,-8-1-66,0-1-1,-1-1 0,0-1 0,-1 0 0,0-1 0,19-21 0,-33 32 11,1 0 0,0 1 0,0-1 0,-1 0 0,1 0 0,0 0 0,0 0 0,0 1 0,0-1 0,0 1 0,0-1 0,0 0 0,0 1 0,0 0 0,0-1 0,0 1 0,0 0 0,0-1 0,1 1 0,-1 0 0,0 0 0,0 0 0,0 0 0,0 0 0,1 0 0,-1 0 0,1 1 0,0 0 7,-1 0 1,0 0-1,1 0 1,-1 1 0,0-1-1,0 0 1,0 1-1,0-1 1,0 1 0,0-1-1,-1 1 1,1 0-1,0-1 1,-1 1 0,1 3-1,2 8 45,-1 0-1,0 0 1,-1 21-1,-2 2-2,2 39-883,5-63-671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7:5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11138,'33'-29'5033,"-41"70"-2520,5-4-1065,2-7-231,10-5-641,7-11-176,8-6-448,1-3-160,5-8-456,0-2-321,-8-6-551,-2-2-224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48.72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193 235 11971,'-2'1'153,"-30"26"2291,19-21-1231,12-6-1179,1 0 0,0 0 0,0 0-1,0 0 1,0 0 0,-1 0 0,1 0 0,0 0 0,0 0 0,0-1-1,0 1 1,-1 0 0,1 0 0,0 0 0,0 0 0,0 0-1,0 0 1,0-1 0,-1 1 0,1 0 0,0 0 0,0 0 0,0 0-1,0-1 1,0 1 0,0 0 0,0 0 0,0 0 0,0 0-1,0-1 1,0 1 0,0 0 0,0 0 0,0 0 0,0-1 0,0 1-1,0 0 1,0 0 0,0 0 0,0-1 0,0 1 0,0 0-1,0 0 1,0 0 0,0 0 0,0-1 0,1 1 0,-1 0 0,0 0-1,0 0 1,0 0 0,3-11 399,-1 1 0,0 0 0,-1-1-1,0 0 1,-1 1 0,0-1 0,-2-11 0,-17-74 2194,4 27 408,30 70-1811,30 9-1049,1 2 0,74 31 0,-108-38-170,1 0 0,-1 1 0,-1 0-1,1 1 1,-1 0 0,13 12 0,-21-17-18,0 0 0,-1 1 0,1 0-1,-1-1 1,0 1 0,0 0 0,0 0 0,0 0 0,-1 1 0,1-1 0,-1 0 0,0 0 0,0 1 0,0-1 0,0 1 0,-1-1 0,1 1 0,-1 0 0,0-1 0,0 1-1,0-1 1,0 1 0,-1-1 0,0 1 0,1-1 0,-1 1 0,-1-1 0,-1 5 0,-1-1 6,0 0-1,-1 0 1,0 0 0,0-1 0,-1 1-1,0-2 1,0 1 0,0 0 0,-1-1-1,0-1 1,0 1 0,0-1-1,0 0 1,-15 5 0,-13 5-129,-68 16 1,101-29 126,-150 30-2533,90-27-96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7:5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13979,'9'0'5369,"12"0"-3817,4 0-127,11 2-505,5 1-296,3 0-504,-3-3-320,-11-6-784,-3 6-464,-11 0-3970</inkml:trace>
  <inkml:trace contextRef="#ctx0" brushRef="#br0" timeOffset="1">28 164 15619,'4'0'5778,"14"-7"-4706,5-4-368,14-2-1096,4-3-664,1 8-897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7:5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8146,'1'-6'9368,"3"-2"-4992,8-19-2634,-9 15-1546,2-6 41,1 1 0,0 0 1,1 1-1,13-22 1,-19 36-228,0 1 0,0-1 0,0 1 0,0 0 0,0 0 0,0-1 0,0 1 0,1 0 0,-1 0 0,0 0 0,1 0 0,-1 1 0,1-1 0,-1 0 0,1 1 0,0-1 0,-1 0 0,1 1 0,-1 0 0,1-1 0,0 1 0,-1 0 0,1 0 0,2 0 0,-1 1 0,1 0-1,-1 0 1,1 0 0,-1 0-1,1 1 1,-1-1-1,1 1 1,-1 0 0,0 0-1,4 4 1,5 3 9,-2 1 0,0 1 0,0 0-1,13 19 1,-18-23 2,-1-1-1,1 0 0,1 0 1,-1-1-1,12 9 0,-15-12-13,-1-1-1,1 1 0,0-1 1,0 0-1,0 0 0,1 0 1,-1 0-1,0 0 0,0 0 1,1-1-1,-1 1 0,0-1 1,0 0-1,1 1 0,-1-1 1,1 0-1,-1 0 0,0-1 1,1 1-1,-1 0 0,5-2 1,-6 0 41,0-1 1,0 1-1,0 0 0,0 0 1,0-1-1,0 1 1,0-1-1,-1 1 0,0-1 1,1 1-1,-1-1 1,0 1-1,0-6 0,-10-29 310,7 30-391,1-1 1,0 0 0,0 0 0,1 0 0,0 0 0,0-12-1,1 19-42,0 1-1,0-1 1,1 0-1,-1 0 1,0 1-1,0-1 1,1 0-1,-1 1 1,0-1 0,1 1-1,-1-1 1,1 0-1,-1 1 1,1-1-1,-1 1 1,1-1-1,-1 1 1,1-1-1,0 1 1,-1-1-1,1 1 1,-1 0-1,1-1 1,0 1-1,0 0 1,-1 0-1,1-1 1,0 1-1,-1 0 1,1 0-1,0 0 1,0 0-1,-1 0 1,3 0-1,-1 0-276,14-3-2322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7:5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15443,'78'32'5666,"-78"-51"-4602,-2-3-392,0-7-520,-4-1-56,1 4-744,-3-1-624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7:5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225 131 12675,'1'3'4799,"0"1"-4533,0-1 0,0 1-1,0 0 1,-1 0-1,0 0 1,1 0 0,-2 0-1,1 0 1,0-1-1,-1 1 1,0 0-1,1 0 1,-2 0 0,-1 5-1,2-6-20,0-1-137,0 1 0,0-1-1,0 0 1,0 0 0,-1 1 0,1-1-1,-1 0 1,1 0 0,-1-1-1,0 1 1,0 0 0,1 0-1,-1-1 1,-1 1 0,1-1 0,0 0-1,0 0 1,0 0 0,-1 0-1,1 0 1,-4 1 0,-2 0 146,1-1 0,-1 0 0,0 0 1,-13-1-1,20 0-215,-6 0 90,-1 0-1,1 0 1,0-1 0,-1 0 0,1-1 0,0 0 0,0 0-1,0 0 1,0-1 0,0 0 0,1 0 0,-8-5-1,12 6-109,0 0-1,-1 0 0,1 0 0,0 0 0,0-1 1,1 1-1,-1-1 0,0 1 0,1-1 0,0 1 0,-1-1 1,1 0-1,0 0 0,0 1 0,1-1 0,-1 0 1,0 0-1,1 0 0,0 0 0,0 0 0,0 0 0,0 0 1,0 0-1,1 0 0,-1 0 0,1 0 0,-1 1 1,1-1-1,0 0 0,1 0 0,2-4 0,1-3-10,1 1-1,0 0 0,0 0 0,1 1 1,0 0-1,1 0 0,0 1 1,0 0-1,0 0 0,1 1 1,0 0-1,19-9 0,-22 12-16,0 0-1,0 1 1,1 0-1,-1 0 1,1 0-1,0 1 1,-1 0-1,1 0 0,11 1 1,-14 0-15,0 1 0,0 0 0,0 0 1,0 0-1,0 0 0,-1 0 0,1 1 0,0-1 0,-1 1 1,1 0-1,-1 0 0,0 1 0,0-1 0,1 1 0,-2-1 0,1 1 1,3 4-1,-2-2-222,0 1 1,-1 0-1,1 0 1,-1 0-1,-1 0 1,1 0-1,-1 1 1,0 0-1,1 7 1,2 22-2001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8:0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7 13651,'-63'39'5497,"66"-39"-3272,13 0-169,9 0-480,4-4-143,13-3-681,3-4-216,-1-1-344,0 5-240,-13 3-592,-2 4-448,-10 8-1161,-8-4-583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8:01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12811,'182'-24'5035,"423"-54"894,-5 26-4688,-380 43-896,197-15 669,-464 27-3941,0 1 467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8:0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10426,'-8'0'4601,"-4"0"-2312,-18 10-489,-8 10 96,-9 13-143,-6 11-209,12 15-280,4 2-159,15 4-281,12-7-144,18-18-256,16-11-112,29-17-272,12-11-112,15-15-904,5-3-640,-17-9-1105,-9 4-448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8:0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14011,'3'0'5665,"2"1"-3320,6 1-185,16-1-511,5 1-225,10-4-728,1 1-264,-5-4-616,-1 2-448,1 1-960,-5-4-825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2:4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93 12635,'-89'-51'4742,"70"38"-2310,24 17-886,25 60 1134,58 90 0,-87-153-2649,-1 0-1,1 0 1,-1 0 0,1 0-1,0 1 1,-1-1 0,1 0 0,0 0-1,0 0 1,0-1 0,0 1-1,0 0 1,0 0 0,0 0-1,0-1 1,0 1 0,0 0-1,0-1 1,0 1 0,1-1-1,-1 1 1,0-1 0,0 0-1,1 0 1,1 1 0,-2-2-1,1-1 0,-1 1 0,1 0 0,-1 0 1,0-1-1,1 1 0,-1-1 0,0 1 0,0-1 0,0 1 0,-1-1 1,1 0-1,0 0 0,0 1 0,-1-1 0,1 0 0,-1-2 0,24-102 386,1-2-580,-24 107 85,-1-1-1,0 1 0,0 0 0,1-1 0,-1 1 0,1 0 1,-1 0-1,1 0 0,-1 0 0,1 0 0,0-1 0,-1 1 1,1 0-1,0 0 0,0 0 0,0 1 0,0-1 0,0 0 1,0 0-1,0 0 0,0 1 0,0-1 0,0 1 0,1-1 1,-1 1-1,0-1 0,0 1 0,3-1 0,-2 2-219,1-1 0,-1 1 0,1 0-1,-1 0 1,1 0 0,-1 0 0,0 0 0,0 0-1,0 1 1,1-1 0,-1 1 0,-1 0 0,4 3-1,26 24-4155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2:4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13595,'32'102'5145,"-32"-100"-4973,1-1-1,-1 0 1,1 1-1,-1-1 1,0 0 0,0 1-1,1-1 1,-1 1-1,0-1 1,0 0 0,0 1-1,-1-1 1,1 0-1,0 1 1,0-1 0,-1 2-1,1-3-100,-1 0 1,1 0-1,0 0 0,0 0 0,0 0 1,-1 0-1,1 0 0,0-1 0,0 1 1,0 0-1,-1 0 0,1 0 0,0 0 1,0-1-1,0 1 0,0 0 0,0 0 1,0 0-1,0-1 0,-1 1 0,1 0 1,0 0-1,0 0 0,0-1 0,0 1 1,0 0-1,0 0 0,0 0 0,0-1 1,0 1-1,0 0 0,0 0 0,0-1 1,0 1-1,0 0 0,0 0 0,0 0 1,1-1-1,-1 1 0,0 0 0,0 0 1,0 0-1,0-1 0,5-9 389,1 0 1,0 1-1,1-1 0,-1 1 0,2 0 1,15-15-1,18-22 199,11-39 102,-34 54-517,-18 30-236,0 0 0,1 0 0,-1 1 0,1-1-1,-1 0 1,0 0 0,1 1 0,-1-1 0,1 0-1,0 1 1,-1-1 0,1 1 0,0-1 0,-1 0-1,1 1 1,0 0 0,0-1 0,1 0 0,-2 1-6,0 1 0,1-1 0,-1 0 0,0 0 0,1 1 0,-1-1 0,0 0 0,1 1 1,-1-1-1,0 0 0,1 1 0,-1-1 0,0 0 0,0 1 0,0-1 0,1 1 0,-1-1 0,0 1 1,0-1-1,0 0 0,0 1 0,0-1 0,0 1 0,0-1 0,0 1 0,1 42-140,-1-34 39,0 26-1610,2 0 0,1 1 1,12 48-1,-4-42-1232</inkml:trace>
  <inkml:trace contextRef="#ctx0" brushRef="#br0" timeOffset="1">17 225 16011,'16'0'5842,"10"-5"-4682,2 0-240,16-2-336,-4 4-136,2 3-784,4 2-560,-10 3-1584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49.59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45 358 12867,'-8'6'980,"6"-4"-597,0 0-1,0 0 0,0 0 1,-1-1-1,1 1 1,0-1-1,-1 1 1,-3 0-1,-1-6 1145,3-14-241,2-201 1993,3 139-2488,1 75-655,6 15-80,13 32-67,2 4 45,-20-42-43,0-1 0,-1 1 0,1-1 0,0 0 0,0 0 0,1 0 0,-1 0 0,1-1 0,-1 1 1,1-1-1,0 0 0,0 0 0,0 0 0,0-1 0,0 0 0,0 1 0,6 0 0,-4-2-9,-1 0 0,1 0 0,0 0 0,0-1 0,-1 0 0,1 0 0,0 0 0,-1-1 0,1 1 0,-1-1 0,9-5 0,-2 0 3,0 0 0,-1-1 0,0 0 0,-1-1 1,0 0-1,0 0 0,-1-1 0,0 0 0,-1-1 0,9-15 0,1-19 98,-10 24 257,-7 20 72,-3 11 230,1-7-629,-7 40-7,-5 50 0,12-82-313,1 1-1,0 0 0,0 0 1,1 0-1,1-1 1,0 1-1,0-1 1,1 1-1,8 18 1,-10-28 110,0 0 0,0 0 1,1 1-1,-1-1 0,0 0 1,1 0-1,0 0 0,-1-1 1,1 1-1,0 0 0,0 0 1,0-1-1,0 0 0,0 1 0,0-1 1,1 0-1,-1 0 0,0 0 1,5 1-1,-5-2 56,0 0-1,0 0 1,0 0-1,0 0 1,0 0-1,0-1 1,0 1 0,0-1-1,0 1 1,0-1-1,0 0 1,-1 0-1,1 1 1,0-2 0,0 1-1,-1 0 1,1 0-1,0 0 1,-1-1-1,1 1 1,-1-1-1,0 1 1,0-1 0,2-2-1,0-1 134,0 0 0,-1-1 0,0 1-1,0-1 1,0 0 0,0 0 0,-1 0 0,0 0 0,0 0-1,-1 0 1,0 0 0,0-7 0,0 6 443,0 1-1,0-1 1,1 1 0,-1-1-1,2 1 1,-1 0 0,1-1 0,4-10-1,-7 21 69,1 1-1,0-1 0,0 0 1,0 1-1,0-1 1,1 0-1,-1 0 0,1 1 1,3 5-1,16 52-345,-18-57-140,1 0 0,0 0-1,0 0 1,0 0-1,1 0 1,-1 0-1,1-1 1,0 0 0,1 0-1,-1 0 1,1 0-1,-1-1 1,10 5 0,-10-6-44,0 0 1,0-1 0,0 1-1,1-1 1,-1 0 0,1-1-1,-1 1 1,1-1 0,-1 0-1,1 0 1,-1 0 0,1 0-1,-1-1 1,1 0 0,-1 0-1,1 0 1,-1-1 0,6-2-1,1 0-695,-1-1-1,0-1 0,15-10 0,-11 2-1096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2:4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1 278 14915,'20'23'3750,"-15"-17"-1896,-9-10 848,2 1-2364,0-1 1,0 0-1,0 1 0,0-1 0,0 0 1,1 0-1,0 0 0,0-1 1,0 1-1,0 0 0,1 0 1,-1-8-1,4-54 1169,-2 56-1257,1-5-61,0 1 1,1 0 0,1-1 0,0 1 0,10-23-1,-11 32-170,-1 1-1,1-1 0,0 0 0,0 1 0,1-1 1,-1 1-1,1 0 0,5-4 0,-7 6-14,1 0 0,-1 1-1,1-1 1,-1 1-1,1 0 1,0 0 0,-1 0-1,1 0 1,0 0 0,0 0-1,0 1 1,-1-1-1,1 1 1,0 0 0,0 0-1,4 1 1,-5-1-9,0 0 0,0 1 0,1-1 0,-1 1 0,0-1 0,0 1 0,0 0 0,-1 0 0,1 0 0,0 0 0,0 0 0,0 1 0,-1-1 0,1 0 0,-1 1 0,1-1 0,-1 1 0,1 0 0,-1-1 0,0 1 0,0 0 0,0 0 0,0 0 0,0 0 0,0 0 0,-1 0 0,1 0 0,0 0 0,-1 0 0,0 0 0,0 0 0,1 1 0,-1-1 0,0 0-1,-1 0 1,1 0 0,-1 3 0,1 2-32,-2 0 0,1 0 0,-1 0 0,0 0-1,0 0 1,0 0 0,-1-1 0,-1 1-1,-5 10 1,-49 50-95,58-67 136,0 0 0,-1 0-1,1 0 1,0 1 0,0-1 0,0 0-1,0 0 1,0 0 0,0 1 0,-1-1-1,1 0 1,0 0 0,0 1 0,0-1-1,0 0 1,0 0 0,0 1-1,0-1 1,0 0 0,0 0 0,0 1-1,0-1 1,0 0 0,0 0 0,0 0-1,1 1 1,-1-1 0,0 0 0,0 0-1,0 1 1,0-1 0,0 0 0,0 0-1,0 0 1,1 1 0,-1-1 0,0 0-1,0 0 1,1 0 0,11 7 110,11-1 24,12-3-153,0-2 1,1-1-1,56-8 1,-82 7-794,-1-1 0,1 0 0,0 0 0,-1-1 0,1 0 0,11-6 0,-3-5-2456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2:42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4 12923,'0'-1'5365,"-10"-1"-4142,4 2-910,-1 0 1,1 0-1,0 1 0,0 0 1,0 0-1,0 0 1,0 1-1,0 0 0,0 0 1,0 0-1,0 1 0,-5 3 1,-10 7 329,-32 26 1,38-28-376,5-4-157,-47 40 315,53-43-404,-1 0 0,1 0 0,1 0 0,-1 1 0,1-1 0,-1 1 0,1 0 0,1 0 0,-5 9 1,6-12-21,1 0 1,-1 0 0,1-1 0,-1 1 0,1 0 0,0 0 0,-1 0 0,1 0 0,0 0-1,0 0 1,1 0 0,-1 0 0,0-1 0,1 1 0,-1 0 0,1 0 0,-1 0 0,1 0-1,0-1 1,0 1 0,0 0 0,0-1 0,0 1 0,0-1 0,0 1 0,0-1 0,1 1-1,-1-1 1,1 0 0,-1 0 0,1 0 0,-1 0 0,1 0 0,0 0 0,-1 0 0,1 0-1,0 0 1,0-1 0,0 1 0,0-1 0,-1 0 0,5 1 0,3 0-9,0 0 0,0-1 1,0 0-1,0-1 0,1 0 1,-1 0-1,14-5 0,19-8-96,-1-2 1,44-25-1,-84 41 98,-1 0 0,0-1 1,0 1-1,1 0 0,-1 0 0,0 0 1,1-1-1,-1 1 0,0 0 1,1 0-1,-1 0 0,0 0 0,1 0 1,-1 0-1,0 0 0,1 0 0,-1 0 1,0 0-1,1 0 0,-1 0 1,1 0-1,-1 0 0,0 0 0,1 0 1,-1 0-1,0 0 0,1 0 0,-1 0 1,0 1-1,1-1 0,-1 0 1,0 0-1,0 0 0,1 1 0,-1-1 1,0 0-1,1 0 0,-1 1 0,0-1 1,0 0-1,0 0 0,1 1 0,-1-1 1,0 0-1,0 1 0,0-1 1,0 0-1,0 1 0,0-1 0,1 0 1,-1 1-1,0-1 0,0 0 0,0 1 1,0-1-1,0 1 0,0-1 1,0 0-1,-1 1 0,1-1 0,0 1 1,-6 27-1266,5-24 790,-5 18-1416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2:4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14779,'-12'6'7796,"-1"14"-5431,1-1-1557,4-11-688,-1 1 0,1 0 0,0 1 0,1-1 0,1 1 0,-1 0 0,1 1-1,1 0 1,0 0 0,-5 17 0,9-27-126,1-1 1,0 1-1,0-1 0,0 1 0,0-1 1,-1 1-1,1-1 0,0 1 0,0 0 1,0-1-1,0 1 0,0-1 0,0 1 1,0-1-1,0 1 0,1-1 0,-1 1 1,0-1-1,0 1 0,0-1 0,0 1 1,1-1-1,-1 1 0,0-1 0,1 1 1,-1-1-1,0 0 0,1 1 0,-1 0 1,16-3-538,0-2 250,32-2-1400,53 1 1,123 18 1155,-184-4 896,-28 1 382,-12-10-698,-1 1 1,1-1-1,0 1 1,0 0-1,0-1 1,0 1-1,-1-1 1,1 1-1,0-1 1,-1 1 0,1-1-1,0 1 1,-1-1-1,1 1 1,-1-1-1,1 1 1,0-1-1,-1 0 1,1 1 0,-1-1-1,0 0 1,1 1-1,-1-1 1,1 0-1,-1 0 1,1 1-1,-2-1 1,-7 4 301,-1-1 0,1 0 0,-1 0-1,1-1 1,-1-1 0,0 1 0,0-1 0,0-1 0,0 0 0,0-1 0,-16-2 0,23 3-311,-1-1 1,1 1-1,0-1 1,-1 0 0,1 0-1,0 0 1,0-1-1,0 1 1,0-1-1,0 0 1,0 0 0,0 0-1,0 0 1,1 0-1,-1 0 1,1-1 0,0 1-1,-1-1 1,1 0-1,0 0 1,1 0 0,-1 0-1,0 0 1,1 0-1,0 0 1,0 0-1,0-1 1,0 1 0,0 0-1,1-1 1,-1 1-1,1-1 1,0 1 0,0 0-1,0-1 1,1-4-1,-1 5-74,1 0 0,-1 0 0,1 0 0,0 0-1,0 1 1,0-1 0,0 0 0,0 0 0,0 0-1,1 1 1,0-1 0,-1 1 0,1-1 0,0 1-1,0 0 1,0 0 0,0 0 0,1 0 0,-1 0-1,1 0 1,4-2 0,-3 2-230,0 1 0,0 0 1,1 0-1,-1 0 0,1 0 1,-1 1-1,1 0 0,-1 0 1,1 0-1,-1 0 0,1 1 0,-1-1 1,1 1-1,-1 0 0,5 2 1,30 15-3185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2:43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52 251 15843,'-45'3'6210,"43"0"-4386,-1-3-240,4-14-647,-4-12-353,8-10-576,3-3-392,0-3-897,7 4-439,3 4-704,-2 6-129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2:4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17 8698,'-9'-6'11433,"9"6"-11133,0-1-202,1 1 0,-1-1 0,0 1 0,0-1 0,0 1 0,1-1-1,-1 1 1,0 0 0,1-1 0,-1 1 0,0 0 0,1-1 0,-1 1-1,1 0 1,-1-1 0,0 1 0,1 0 0,-1 0 0,1-1-1,-1 1 1,1 0 0,-1 0 0,1 0 0,-1 0 0,2 0 0,3-1 27,1 0 0,-1 0 0,1 1 1,-1 0-1,1 1 0,-1-1 0,1 1 0,-1 0 1,1 0-1,5 2 0,-10-2-90,1 0 1,0-1-1,-1 1 0,1 0 0,-1 0 1,0 0-1,1 0 0,-1 0 0,0 0 1,1 1-1,-1-1 0,0 0 0,0 1 1,0-1-1,0 1 0,0-1 0,-1 1 1,1-1-1,0 1 0,-1 0 0,1-1 0,-1 1 1,1 0-1,-1-1 0,0 1 0,0 0 1,0 0-1,0 2 0,0 0 5,0 0 0,-1-1-1,0 1 1,1 0 0,-1-1 0,-1 1-1,1-1 1,0 1 0,-1-1 0,0 0-1,-4 7 1,-1-4-12,0 0 0,-1 0 0,0 0 0,0-1-1,0 0 1,-1 0 0,0-1 0,0 0 0,0-1-1,0 0 1,-1-1 0,1 1 0,-1-2 0,-12 2 0,30-10-84,0 5 3,1 0 1,-1 0-1,1 1 0,-1 0 1,1 1-1,-1 0 1,1 0-1,16 3 1,-21-2 38,0-1 1,0 1 0,0 1-1,0-1 1,0 1-1,-1-1 1,1 1-1,0 0 1,5 4 0,-8-4 12,1-1 1,-1 0 0,0 1-1,1 0 1,-1-1 0,0 1-1,0 0 1,0-1 0,0 1-1,0 0 1,-1 0 0,1 0 0,0 0-1,-1 0 1,1 0 0,-1 0-1,0 0 1,0 0 0,0 0-1,0 2 1,-1 0 10,1 0 0,-2 0 1,1 0-1,0 0 0,-1 0 0,0 0 0,1 0 0,-2-1 0,1 1 0,-3 3 1,-30 34 147,29-35-192,-27 27 255,31-32-297,0 1 0,1-1 0,-1 1 0,0-1 1,0 1-1,0-1 0,0 0 0,0 0 0,0 0 0,0 0 0,-1-1 0,1 1 0,0-1 1,-4 1-1,5-1-66,1-1 0,0 1 0,1-1 0,-1 1 0,0-1 0,0 0 0,0 1 0,0-1 0,0 1 0,0-1 0,1 1 1,-1-1-1,0 1 0,1-1 0,-1 1 0,0-1 0,1 1 0,-1-1 0,0 1 0,1-1 0,-1 1 0,1 0 0,-1-1 0,1 1 0,0-1 1,12-7-2884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2:4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0 292 15123,'70'13'5085,"-69"-12"-5003,-1-1-1,1 0 0,-1 0 0,0 0 1,1 0-1,-1 0 0,1 0 0,-1 0 1,1 0-1,-1-1 0,1 1 0,-1 0 1,0 0-1,1 0 0,-1 0 0,1-1 1,-1 1-1,0 0 0,1 0 1,-1-1-1,1 1 0,-1 0 0,0 0 1,1-1-1,-1 1 0,0-1 0,0 1 1,1 0-1,-1-1 0,0 1 0,0 0 1,0-1-1,1 1 0,-1-1 0,0 1 1,0-1-1,0 1 0,0-1 0,0 1 1,0 0-1,0-1 0,0 1 0,0-1 1,0 1-1,0-1 0,0 1 1,0-1-1,0 1 0,-1-1 0,1 1 1,0 0-1,-1-1 0,1-5 471,2 2-335,0-1 1,1 1-1,-1 0 0,1 0 1,0 0-1,5-5 1,6-9 200,84-150 607,-88 149-919,-6 11-18,1 1-1,0-1 0,0 2 1,7-9-1,-11 15-81,-1 0 1,0 0-1,0 0 0,0 0 0,0 0 0,0 0 0,1 0 0,-1 0 0,0 0 0,0 0 0,0 0 0,0 0 0,1 0 0,-1 0 0,0 0 0,0 0 0,0 0 0,0 0 0,0 0 0,0 0 0,1 0 0,-1 0 1,0 1-1,0-1 0,0 0 0,0 0 0,0 0 0,0 0 0,0 0 0,1 0 0,-1 1 0,0-1 0,0 0 0,0 0 0,0 0 0,0 0 0,0 0 0,0 1 0,0-1 0,0 0 0,0 0 0,0 0 0,0 0 0,0 0 1,0 1-1,0-1 0,0 0 0,0 0 0,0 0 0,0 0 0,0 1 0,0-1 0,2 20 135,-1 21-25,-3-4-133,1-26-379,0 1 0,0-1 0,1 0 0,1 1 0,0-1-1,0 1 1,1-1 0,1 0 0,-1 0 0,2 0 0,6 14 0,7 0-2374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2:4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 10802,'-7'-5'5177,"7"-3"-1264,2 0-2192,11 6-521,5 0-176,9 4-480,4 3-248,3-5-1200,4 3-688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2:4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138 137 10682,'86'-110'4979,"-85"109"-4750,0 0 1,1-1-1,-1 1 1,0-1 0,0 1-1,0-1 1,0 1 0,0-1-1,0 0 1,0 1-1,-1-1 1,1 0 0,-1 0-1,1-3 1,-8 7 1816,-4 10-1144,-1-1-1,2 2 0,-15 20 1,-3 3-163,-117 147 2108,246-201-2936,-12 10-4332,-50 6 1697,-5 0-701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2:4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25 124 11899,'3'-120'4985,"-8"117"-2785,2 6-215,-3 18-193,-1 5-184,7 23-416,-6-1-247,6-5-569,1-6-152,-2-14-392,2 0-344,-1-7-825,5 2-623,-3-12-1705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2:5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47 148 8274,'49'17'7455,"-49"-17"-7383,-11 1 1298,-15-4 7,24 3-1324,0-1 0,1 0-1,-1 1 1,0-1 0,0 0 0,0 0-1,1 0 1,-1 0 0,1 0 0,-1-1 0,1 1-1,-1 0 1,1-1 0,-1 1 0,1-1-1,0 0 1,0 1 0,0-1 0,0 0 0,0 0-1,0 1 1,1-1 0,-1 0 0,1 0 0,-1 0-1,1 0 1,0 0 0,-1 0 0,1 0-1,0 0 1,0 0 0,0 0 0,1 0 0,-1 0-1,0 0 1,1 0 0,0 0 0,-1 0-1,1 1 1,0-1 0,1-2 0,-1 2-45,1-1 1,-1 1 0,1-1-1,0 1 1,-1 0 0,1 0-1,0 0 1,0 0-1,1 0 1,-1 0 0,0 0-1,1 1 1,-1 0 0,1-1-1,-1 1 1,1 0 0,0 0-1,0 0 1,-1 0-1,1 1 1,0-1 0,0 1-1,0 0 1,0-1 0,-1 1-1,1 1 1,0-1 0,5 1-1,0 2 13,1 0 0,-1 0 0,0 1 0,-1 0 0,12 9 0,-15-11 8,-1 0 1,0 0-1,0 1 0,0 0 1,0-1-1,0 1 0,-1 0 1,1 1-1,-1-1 0,0 0 0,0 1 1,0-1-1,0 1 0,1 4 1,-3-7-2,0-1 0,0 1-1,0 0 1,-1 0 0,1 0 0,0 0 0,0-1 0,-1 1 0,1 0 0,0 0 0,-1 0 0,1-1 0,-1 1 0,1 0 0,-1-1 0,0 1 0,1 0 0,-1-1 0,1 1 0,-1-1 0,0 1 0,0-1 0,1 1 0,-1-1 0,0 0 0,0 1-1,1-1 1,-1 0 0,0 0 0,0 1 0,0-1 0,0 0 0,1 0 0,-1 0 0,-1 0 0,-36 3 758,34-3-679,-6 0 86,0 0 1,-1 0 0,1-1 0,0-1 0,-1 0-1,1 0 1,0-1 0,-10-4 0,18 6-178,-1 0 1,1 0 0,0 0 0,0-1-1,-1 1 1,1-1 0,0 1 0,0-1 0,0 0-1,1 0 1,-1 0 0,0 0 0,1 0-1,-1 0 1,1 0 0,0-1 0,0 1-1,0-1 1,0 1 0,0-1 0,0 1 0,0-1-1,1 1 1,0-1 0,-1 1 0,1-1-1,0 0 1,0 1 0,0-1 0,1 0 0,-1 1-1,1-1 1,-1 1 0,1-1 0,0 1-1,1-4 1,0 2-18,-1 1 0,1-1 0,-1 1 1,1 0-1,0 0 0,0-1 0,0 1 0,1 0 0,-1 1 0,1-1 0,-1 0 0,1 1 0,0-1 0,0 1 0,0 0 1,1 0-1,-1 0 0,0 0 0,1 1 0,-1 0 0,1-1 0,0 1 0,-1 0 0,1 1 0,0-1 0,-1 1 0,1-1 1,0 1-1,4 1 0,-3-1-7,1 1 1,-1 0-1,0 0 1,1 0-1,-1 1 1,0 0-1,0 0 1,0 0-1,0 0 1,-1 1-1,1 0 1,-1 0-1,1 0 1,-1 1-1,0-1 1,0 1-1,0 0 1,-1 0-1,5 8 1,-6-10 8,-1 0 0,0 0 0,0 0 0,0 0 0,-1 0 0,1 0 0,0 0 0,-1 0 0,1 0 0,-1 0-1,0 1 1,0-1 0,0 0 0,0 0 0,0 0 0,0 1 0,-1-1 0,1 0 0,0 0 0,-1 0 0,-1 4 0,0-3 16,0 0 1,0 0-1,0 0 1,0-1-1,-1 1 0,1 0 1,-1-1-1,1 0 0,-1 1 1,0-1-1,0-1 1,-6 4-1,6-3 25,0 0 0,-1 0 0,0-1 0,1 0 0,-1 1 0,0-1 0,1 0 0,-1-1 0,0 1 0,0-1 0,0 0 1,1 0-1,-1 0 0,0 0 0,0-1 0,0 1 0,0-1 0,1 0 0,-1 0 0,0 0 0,1-1 0,-1 0 0,1 1 0,-1-1 0,-4-4 0,7 5-31,0 0 0,0-1 0,0 0 0,0 1 0,0-1 0,0 0 0,0 0 0,1 1 0,-1-1 0,0 0 0,1 0 0,0 0 1,-1 0-1,1 0 0,0 0 0,0 0 0,0 0 0,0 0 0,0 1 0,1-1 0,-1 0 0,1 0 0,-1 0 0,1 0 0,-1 0 0,1 1 0,0-1 0,0 0 0,0 0 0,0 1 0,0-1 0,3-2 0,-1 0-18,1 0 0,0 0 0,0 0 0,0 0-1,0 1 1,1-1 0,0 1 0,-1 0 0,1 1 0,7-4 0,-7 5 2,0 0 0,0 0 0,0 1 0,0-1 0,0 1 0,0 0 1,0 1-1,1-1 0,-1 1 0,0 0 0,0 0 0,0 1 0,-1-1 1,1 1-1,7 4 0,-11-5 4,1-1 0,0 1-1,0 0 1,-1 0 0,1 1 0,-1-1 0,1 0 0,-1 0 0,1 1-1,-1-1 1,0 1 0,0-1 0,0 1 0,1 0 0,-2-1 0,1 1-1,0 0 1,0 0 0,0 0 0,-1-1 0,1 1 0,-1 0 0,0 0-1,1 0 1,-1 0 0,0 0 0,0 0 0,0 0 0,-1 0 0,1 0-1,0 0 1,-1 0 0,1 0 0,-1 0 0,1-1 0,-1 1 0,0 0 0,0 0-1,0-1 1,0 1 0,0 0 0,-3 2 0,-1 3-19,-1 0-1,-1-1 1,-11 11 0,17-16-86,0 0-1,0 0 1,0 1 0,0-1 0,-1 0-1,1 0 1,0-1 0,-1 1 0,1 0-1,-1 0 1,1-1 0,-1 1 0,1-1-1,-1 1 1,0-1 0,1 1 0,-1-1-1,0 0 1,1 0 0,-1 0-1,0 0 1,1 0 0,-1 0 0,1-1-1,-1 1 1,0 0 0,1-1 0,-1 1-1,-1-2 1,-5-9-466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49.93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4 25 13027,'18'-5'5353,"11"-2"-2849,10-1-1935,3 3-73,2 5-368,-1 4-488,-11 4-1609</inkml:trace>
  <inkml:trace contextRef="#ctx0" brushRef="#br0" timeOffset="1">1 225 16251,'21'-2'5490,"23"-8"-5882,9 0-929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2:5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1310 10482,'0'3'483,"-11"38"7933,15-53-8216,-1 0 0,2 0-1,0 0 1,0 1 0,1 0-1,1 0 1,14-20 0,-9 14-21,27-40 222,2 1-1,3 3 1,88-84 0,-90 101-283,2 3 0,1 1 0,93-49 0,160-55 199,260-61-57,-363 133-241,358-85 67,11 46-31,-362 64-80,30-6 81,-231 45-56,65-6-26,-60 5 9,0 1-1,1 0 0,-1 1 1,0 0-1,0 0 1,0 0-1,0 1 1,10 4-1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2:5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30 13395,'-18'-16'1851,"4"3"1735,36 19-564,88 36 49,52 22-2021,-161-64-1036,-1 0 0,1 0 0,0 0 0,-1 0 0,1 1 0,0-1 0,-1 0 1,1 0-1,-1 1 0,1-1 0,0 0 0,-1 0 0,1 1 0,-1-1 0,1 1 0,-1-1 0,1 0 0,-1 1 1,1-1-1,-1 1 0,0-1 0,1 1 0,-1 0 0,1-1 0,-1 1 0,0-1 0,0 1 0,1 0 0,-1-1 0,0 1 1,0-1-1,0 1 0,0 1 0,-2 0 124,-1 0 0,1 0 1,-1 0-1,0 0 0,0 0 0,0-1 0,0 0 1,-5 2-1,-180 67 859,183-69-1276,-1 1-1,1 0 0,0 0 0,0 1 0,0-1 0,0 1 0,0 0 0,0 1 0,0-1 0,1 1 0,0 0 0,-5 5 0,3 3-2131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6:55.1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12 463 11170,'0'0'305,"-1"0"0,1 0 0,-1 0 0,1 0 0,-1-1 0,1 1 0,-1 0 0,1-1 0,-1 1 0,1 0 0,0-1 0,-1 1 0,1 0 1,0-1-1,-1 1 0,1-1 0,0 1 0,-1-1 0,1 1 0,0-1 0,0 1 0,0-1 0,-1 0 0,-1-19 1946,6-22-1755,-4 40-135,11-60 799,3-1 0,3 2-1,2 0 1,36-77 0,-55 138-1150,0 0 1,0 0 0,0 0-1,0-1 1,0 1-1,0 0 1,0 0 0,0-1-1,0 1 1,0 0 0,1 0-1,-1 0 1,0-1-1,0 1 1,0 0 0,0 0-1,0 0 1,1 0-1,-1-1 1,0 1 0,0 0-1,0 0 1,1 0-1,-1 0 1,0 0 0,0 0-1,1-1 1,-1 1-1,0 0 1,0 0 0,0 0-1,1 0 1,-1 0-1,0 0 1,0 0 0,1 0-1,-1 0 1,0 0 0,0 0-1,1 0 1,-1 0-1,0 0 1,1 1 0,6 11 188,2 22-40,10 80 78,6 31-686,-20-123-257,2 0 0,0 0-1,1 0 1,14 25 0,-1-18-1844,-4-13-240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6:55.4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89 15707,'5'1'5906,"-2"-10"-4514,15-4-320,16-1-496,4-6-168,25 10-888,-11-3-680,-6 2-4785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6:55.8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153 65 11971,'-31'65'3495,"4"-11"-1905,2 2 0,-28 92 0,48-132-1513,1 1 0,1-1 0,1 1-1,0 0 1,1 0 0,1 0 0,1 0 0,0 0-1,1 0 1,1 0 0,0-1 0,2 1-1,11 30 1,-10-34-28,1 1-1,0-1 0,1-1 0,1 1 1,0-2-1,0 1 0,1-1 0,0 0 1,1-1-1,1-1 0,16 12 1,-17-14-42,1-1 1,0 0-1,0-1 1,0 0-1,1-1 1,0-1 0,0 0-1,0 0 1,0-2-1,0 1 1,0-2 0,0 0-1,14-1 1,-3-2-128,-1-1 1,0-1 0,0-1 0,-1-1-1,1-1 1,-1-1 0,-1-1 0,0-1-1,-1-1 1,0-1 0,25-20 0,-30 22 70,-1-1 0,-1-1 0,0 0 0,-1-1 0,-1 0 1,0-1-1,0 0 0,-2-1 0,0 0 0,-1 0 0,0-1 1,-1 0-1,-1 0 0,-1-1 0,4-24 0,-7 23 157,-1 0-1,-1-1 1,-1 1-1,-1-1 1,0 1 0,-2 0-1,0 0 1,-1 0-1,-1 0 1,0 1-1,-2 0 1,0 0 0,-1 1-1,0 0 1,-24-30-1,24 36 31,-1 0 0,1 0 0,-2 1 0,1 0-1,-2 1 1,1 0 0,-1 1 0,0 1 0,-1-1 0,0 2 0,0 0-1,0 1 1,-1 0 0,0 0 0,1 2 0,-2 0 0,1 0 0,0 2-1,0 0 1,-1 0 0,1 1 0,-18 3 0,15 0-50,0 1 1,-1 1-1,1 0 0,1 1 0,-1 1 1,1 1-1,0 0 0,1 1 1,0 1-1,-17 14 0,11-6-228,0 1 0,2 1 0,0 0 0,1 1 0,-29 47 0,-1 26 626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6:56.4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57 337 12555,'7'7'12210,"-9"-9"-10849,-4-36-873,-12-59-376,9 29-544,-5 5-393,4 19-1079,5 12-633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6:56.9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 98 12931,'-34'9'7564,"41"-16"-6432,8-8-232,112-59 1546,-125 73-2444,1-1 0,0 1 0,0 0 0,0 0 0,0 0-1,0 0 1,0 0 0,0 1 0,0-1 0,5 1 0,-7 0-10,1 0 0,-1 0 0,0 0 0,1 1 0,-1-1 1,1 0-1,-1 1 0,0-1 0,1 1 0,-1 0 1,0-1-1,0 1 0,0 0 0,1 0 0,-1-1 1,0 1-1,0 0 0,0 0 0,0 0 0,-1 1 0,1-1 1,0 0-1,0 0 0,-1 0 0,1 1 0,0 0 1,1 4-17,-1 0 1,0 0 0,0 0 0,-1 1-1,1-1 1,-1 0 0,-1 0 0,1 0-1,-1 0 1,0 0 0,-1 0-1,1 0 1,-1 0 0,0 0 0,-6 10-1,-5 9 2,-31 47 0,42-69 24,-16 23 21,11-17-6,-1 1 0,2 1 0,0-1 1,0 1-1,0 0 0,-3 13 0,11-19-60,8-8 17,18-12 1,-18 9 15,10-6-53,1 0 1,1 1-1,-1 1 0,2 1 1,0 1-1,0 1 1,31-5-1,-52 12 43,0-1 0,0 1 0,0 0 0,0 0 0,0 0 0,0 0 0,0 0 0,0 1 0,0-1 0,0 1 0,0-1 0,0 1 0,0 0 0,0 0 0,0 0-1,0 0 1,2 2 0,-3-2 13,0 0-1,0 0 0,0 1 0,0-1 1,0 0-1,-1 1 0,1-1 1,0 1-1,-1-1 0,1 1 0,-1-1 1,0 1-1,1-1 0,-1 1 1,0-1-1,0 1 0,0 2 0,-1 5 19,-1-1-1,0 1 0,0-1 1,-1 0-1,0 0 0,-7 15 0,-9 11 57,-34 45 0,4-7-1329,38-48-436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6:58.5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189 29 10962,'-60'134'5340,"-39"96"-4284,93-211-983,0 0 0,1 1 0,1 0 0,0 0 0,0 37 0,4-44-45,0 0-1,1 0 0,1 0 1,0 0-1,1 0 1,0 0-1,1-1 1,1 1-1,11 21 1,-7-17-22,2 0 0,0-1 1,1 0-1,0-1 1,1-1-1,1 0 0,1 0 1,0-2-1,0 1 0,26 14 1,-29-21-22,1 0 1,-1 0-1,1-1 0,1-1 1,-1 0-1,1 0 0,-1-2 1,1 0-1,0 0 0,0-1 1,0-1-1,-1 0 0,1-1 1,0-1-1,22-5 0,-14 1-103,0-1-1,-1-1 0,-1 0 0,1-2 0,-1 0 0,-1-2 0,0 0 0,34-29 0,-42 31 86,1-1 0,-1-1-1,-1 0 1,0 0 0,-1-1 0,0 0 0,-1-1 0,-1 1-1,0-2 1,0 1 0,-2-1 0,0 0 0,5-26-1,-4-2 269,-3 1-1,-1-1 1,-3 1-1,-10-81 1,8 107-44,-1 0 1,0 1-1,-1-1 1,-1 1-1,0 1 1,-1-1-1,-1 1 1,0 0-1,-1 1 0,0 0 1,-1 0-1,-1 1 1,-22-21-1,24 25-91,0 1 0,-1 0-1,1 1 1,-1 0 0,0 1-1,-1 0 1,1 0-1,-1 1 1,0 0 0,0 1-1,0 0 1,0 1 0,-1 0-1,1 1 1,-1 1 0,1-1-1,-1 2 1,1-1-1,-1 2 1,-12 2 0,5 3-177,0 0 1,0 1-1,1 1 1,0 1-1,0 0 1,1 2-1,-22 18 1,-52 49-841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7:00.3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113 0 12115,'-3'4'6557,"-1"4"-4209,-11 16-1327,3-7-785,0-1 0,2 2-1,0-1 1,0 2 0,2-1 0,0 1 0,2 0 0,-6 24 0,11-40-209,1 0 0,-1 1 0,1-1 0,0 0 0,-1 1 0,2-1 0,-1 0 1,0 0-1,1 1 0,-1-1 0,1 0 0,0 0 0,0 0 0,0 1 0,1-1 0,-1 0 0,1-1 0,0 1 0,-1 0 1,1 0-1,0-1 0,1 1 0,-1-1 0,0 0 0,5 4 0,-3-4-15,1 1 0,0-1 0,0 0 0,-1 0 0,1 0 0,0-1 0,0 0 0,1 0 0,-1 0 0,0-1 0,0 1 0,0-1 0,1 0 0,-1-1 0,8-1 0,-1 0-218,-1-1-1,1-1 1,-1 0 0,0 0-1,0-1 1,0 0 0,-1-1-1,0-1 1,0 1 0,17-16-1,-16 8-2243,-10 1-1903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7:00.7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173 132 12595,'-24'29'3463,"10"-13"-2978,0 0 1,1 1 0,1 1 0,0 0 0,1 1 0,-15 37 0,20-37-369,1 1 1,0 0-1,2-1 1,0 1-1,1 1 1,1-1-1,1 0 1,1 0-1,0 0 1,2 1-1,6 23 1,-7-35-96,0 1 0,2-1-1,-1 1 1,1-1 0,0 0 0,1-1 0,0 1 0,0-1 0,1 0 0,0 0 0,0 0 0,1-1 0,0 0 0,1 0-1,-1-1 1,1 0 0,0-1 0,1 1 0,-1-1 0,1-1 0,0 0 0,0 0 0,1-1 0,16 4 0,-6-4-136,1-1 1,-1-1-1,1-1 1,0-1 0,-1 0-1,1-2 1,-1 0-1,40-13 1,-36 8-208,0 0 1,0-2-1,-1-1 0,0-1 0,-1-1 0,37-28 1,-40 24 172,0 0 1,-1-1 0,0-1 0,-2 0-1,0-2 1,-1 1 0,-2-2-1,0 0 1,11-26 0,-20 39 265,-1 0 0,1-1 0,-2 1-1,1-1 1,-1 0 0,-1 1 0,0-1 0,0 0 0,-1 0 0,0 0-1,-1 0 1,0 0 0,-1 1 0,0-1 0,0 0 0,-1 1 0,0-1-1,-1 1 1,0 0 0,0 0 0,-1 1 0,0-1 0,-1 1 0,1 0 0,-2 0-1,-8-8 1,-2-1 168,-1 2-1,-1 0 1,0 1-1,0 1 0,-2 1 1,1 1-1,-2 0 1,1 2-1,-1 1 1,-1 0-1,-43-8 1,44 12-236,0 1 1,0 2 0,0 0 0,-1 1 0,1 1 0,0 1 0,0 1 0,0 1 0,0 1 0,0 0 0,1 2 0,-31 15 0,30-11-272,1 1 1,-19 16-1,-32 27-1028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50.44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40 268 12171,'-7'8'953,"-16"15"1905,15-24-1482,6-14 10,8-22-637,1 0 1,1 1-1,17-44 1,-1 2-6,-18 63-336,-1 26 79,-2 0-360,7 26 25,-7-24-134,1 0 0,0 0 1,0 0-1,2-1 1,6 13-1,-10-22-34,0 0 0,0 0 0,0 0 0,1 0 0,-1 0 0,1-1 0,0 1 0,0-1 1,0 0-1,0 0 0,0 0 0,1 0 0,-1 0 0,0-1 0,1 0 0,-1 1 0,1-1 0,0-1 0,-1 1 0,1 0 0,0-1 1,0 0-1,4 0 0,-4 0-12,-1 0 1,0 0-1,1-1 1,-1 1 0,0-1-1,1 0 1,-1 0-1,0 0 1,0-1-1,0 1 1,1-1 0,-2 1-1,1-1 1,0 0-1,0 0 1,-1-1 0,1 1-1,-1 0 1,3-4-1,1-2-28,-1-1 0,1 0 0,-1-1 0,6-16 0,0-2 166,-10 27-86,-1-1 1,0 1 0,1 0-1,-1 0 1,1 0 0,-1 0-1,1 0 1,-1 0-1,1 0 1,0 0 0,-1 1-1,1-1 1,0 0 0,0 0-1,0 0 1,0 1-1,0-1 1,-1 1 0,1-1-1,0 0 1,0 1 0,2-1-1,-2 1-5,0 1 0,0-1 0,0 0-1,-1 1 1,1-1 0,0 1 0,0 0-1,-1-1 1,1 1 0,0-1 0,-1 1 0,1 0-1,-1 0 1,1-1 0,-1 1 0,1 0 0,-1 0-1,1-1 1,-1 1 0,0 0 0,1 1 0,3 12-116,0 0 0,3 22 1,-5-25-423,8 23-1052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7:01.4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140 175 9978,'-27'20'2480,"16"-14"-957,12-6-1476,-1 0-1,0 0 0,0 0 1,0 0-1,0 0 0,0 0 1,0 0-1,0 0 0,0 0 1,0 0-1,0 0 0,0-1 1,0 1-1,0 0 0,0 0 1,0 0-1,0 0 0,0 0 1,0 0-1,0 0 0,0 0 1,0 0-1,0 0 0,0 0 1,0-1-1,0 1 0,0 0 1,0 0-1,0 0 0,0 0 1,0 0-1,-1 0 0,1 0 1,0 0-1,0 0 0,0 0 1,0 0-1,0 0 0,0 0 1,0 0-1,0 0 1,0 0-1,0 0 0,0 0 1,0 0-1,0-1 0,0 1 1,-1 0-1,1 0 0,0 0 1,0 0-1,0 0 0,0 0 1,0 0-1,0 0 0,0 0 1,0 0-1,0 1 0,0-1 1,0 0-1,-1 0 0,1 0 1,0 0-1,0 0 0,0 0 1,2-7 325,0 1 0,-1-1 0,1 1 0,-2-1 0,1 0 0,-1 0 0,0 1 0,0-1 1,0 0-1,-1 1 0,-3-12 0,-1-2 608,-1 0 0,-12-27 0,13 32 482,8 9-112,1 7-1292,-1-1 0,0 1 1,1 0-1,-1 1 0,0-1 0,1 1 0,4 2 0,21 12-52,-9-4-12,-1-2-1,36 13 1,-50-21-1,9 2-64,0 1 0,-1 1 0,0 0 1,22 13-1,-33-18 66,0 0 0,0 1-1,0-1 1,0 1 0,0 0 0,0-1 0,-1 1 0,1 0-1,-1 0 1,1 0 0,-1 1 0,1-1 0,-1 0 0,0 0-1,0 1 1,0-1 0,-1 1 0,1-1 0,0 0 0,-1 1 0,0 0-1,0-1 1,1 1 0,-1-1 0,-1 1 0,1-1 0,0 1-1,-1-1 1,1 1 0,-1-1 0,0 1 0,0-1 0,-1 4-1,-5 5 29,0-1 0,0 0 0,-1 0 0,0-1 0,0 0 0,-1-1 0,-1 1 0,-17 11 0,-12 11 31,12-7-11,-34 22 0,53-40-201,-1-1 0,1 0 0,-1 0 0,-1-1 0,1 0 0,-1-1 0,1 0 0,-19 3 1,2-8-2072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7:01.9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190 157 10986,'-10'-1'478,"1"1"0,0 0-1,0 0 1,-1 1 0,1 0-1,-17 4 1,22-3-373,1 0-1,-1 0 1,0 0-1,1 1 1,-1-1 0,1 1-1,0 0 1,0 0-1,0 0 1,0 0 0,0 1-1,1-1 1,-1 1-1,1-1 1,0 1 0,0 0-1,-1 4 1,-8 17 188,2 0 0,1 0 1,1 1-1,1 0 0,1 0 0,1 0 1,2 0-1,0 35 0,3-40-143,1 0-1,0 1 1,2-2 0,0 1 0,1 0-1,2-1 1,0 0 0,1 0 0,0-1-1,22 34 1,-23-43-125,0-1-1,0 0 1,1 0 0,0-1-1,1 0 1,0-1 0,0 0-1,1 0 1,-1-1 0,2 0-1,-1 0 1,0-1 0,1-1-1,0 0 1,0 0 0,1-1 0,11 1-1,-5-1-16,-1-2-1,1 0 1,0-1-1,-1-1 1,1-1-1,-1 0 1,1-2-1,-1 1 1,0-2-1,26-11 1,128-64-556,-147 68 443,0-1 0,-1 0 1,-1-2-1,0-1 0,-1-1 1,0 0-1,-2-1 1,0-2-1,27-36 0,-39 46 111,0-1-1,0 0 0,-2 0 1,1 0-1,-1-1 0,-1 0 1,0 0-1,-1 0 1,0 0-1,-1 0 0,0-1 1,-1 1-1,0-1 0,-1 1 1,-1-1-1,0 1 1,0-1-1,-2 1 0,1-1 1,-1 1-1,-1 0 0,-9-21 1,3 15 94,0 0-1,-1 1 1,0 0 0,-2 1-1,0 0 1,0 1 0,-2 0-1,0 1 1,0 1 0,-1 0-1,-1 1 1,0 1 0,-31-14-1,34 18-15,0 1 0,-1 0 0,0 1 0,0 1 0,0 1 0,-1 0 0,1 0 0,-1 2 0,1 0 0,-1 1 0,0 0 0,1 2 0,-1-1 0,1 2 0,-1 0 0,1 1 0,0 1 0,-23 9 0,15-1-246,1 2-1,0 0 1,1 1-1,0 1 0,2 1 1,0 0-1,-19 25 1,-31 54-4572,68-95 4634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7:02.8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 0 10250,'5'11'9568,"-8"22"-6923,-2 8-1968,3 23 50,0-38-470,1 0 0,2 0 0,0 0 0,5 26 0,-5-47-233,0-1-1,1 0 1,-1 1-1,1-1 1,0 0-1,0 0 1,0 0-1,0 0 1,1 0 0,-1-1-1,1 1 1,0-1-1,0 0 1,1 0-1,-1 0 1,1 0-1,4 3 1,-4-4-42,-1 0 0,1-1 1,-1 0-1,1 0 0,0 0 0,0 0 0,-1 0 0,1-1 1,0 0-1,0 1 0,0-2 0,-1 1 0,1 0 1,0-1-1,0 1 0,0-1 0,-1 0 0,1 0 0,-1-1 1,1 1-1,3-3 0,0 1-124,-1 1-166,-1-1 0,1 1 0,0-1 0,-1 0 0,0 0 0,0-1 0,0 0 0,0 1 0,-1-2 0,1 1 1,-1 0-1,0-1 0,0 0 0,-1 0 0,0 0 0,0 0 0,3-7 0,1-20-3948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7:03.1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48 13291,'5'0'5385,"2"5"-3297,6-10-839,3-1-153,8-7-408,10 2-288,-1 2-352,0 1-312,1 8-1168,-6 1-657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7:03.4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34 14395,'-2'-3'5289,"8"-7"-3848,9 10-529,11-6-192,8 4-136,2-6-1152,2 4-528,3 8-1681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7:03.8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106 292 13467,'-12'17'958,"0"0"0,2 1 0,0 0 0,1 1 0,-7 22 0,7-15-497,2 0 1,1 1 0,-5 41-1,9-35-306,1 1 0,1-1 0,2 0 0,1 0 0,2 0 0,18 63 0,-20-85-149,1 0 1,0 0-1,1 0 0,1-1 0,0 0 1,0 0-1,1 0 0,0-1 0,0 0 1,1 0-1,0-1 0,1 0 0,0-1 1,0 1-1,1-2 0,-1 1 0,2-2 1,-1 1-1,1-1 0,-1-1 0,1 0 1,0 0-1,1-1 0,-1 0 0,1-1 1,-1-1-1,1 0 0,0 0 0,-1-1 1,1-1-1,22-3 0,-3-3-190,-1-1 0,-1-1 0,0-2 1,0-1-1,-1-1 0,0-1 0,-2-2 0,1 0 0,-2-2 0,0-1 0,-2-1 0,0-1 0,21-25 1,-26 27 134,-2-1 1,-1 0-1,0-1 0,-2-1 1,0 0-1,-2 0 1,0-2-1,-2 1 1,0-1-1,-2-1 1,0 1-1,-2-1 1,-1 0-1,-1 0 1,-1-1-1,-1-34 1,-3 44 205,-1-1 0,-1 1 0,0 0 1,-1 0-1,-1 1 0,-1 0 0,0 0 1,0 0-1,-2 1 0,0 0 0,0 0 1,-1 1-1,-1 0 0,0 1 0,-15-12 1,6 6 150,-2 1 0,1 2 1,-2 0-1,0 1 1,0 1-1,-2 1 1,1 1-1,-40-12 1,53 20-217,0 0 1,0 1 0,-1 0 0,1 1 0,0 0-1,-1 0 1,1 2 0,0-1 0,-1 1 0,1 1 0,0 0-1,0 1 1,0 0 0,0 0 0,0 1 0,1 1 0,0-1-1,0 2 1,0 0 0,0 0 0,1 0 0,-11 11 0,-1 2-256,2 1 1,0 1-1,1 1 1,1 0-1,1 1 1,-13 25-1,-32 63-1692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8:38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176 263 12155,'-9'6'816,"-19"19"2110,28-25-2898,0 0 0,-1 0 1,1 1-1,0-1 0,0 0 0,0 0 0,0 0 0,0 0 0,0 1 1,0-1-1,0 0 0,0 0 0,0 0 0,0 0 0,-1 1 0,1-1 0,0 0 1,0 0-1,0 0 0,0 1 0,0-1 0,1 0 0,-1 0 0,0 0 0,0 1 1,0-1-1,0 0 0,0 0 0,0 0 0,0 0 0,0 1 0,0-1 0,0 0 1,1 0-1,-1 0 0,0 0 0,0 1 0,0-1 0,0 0 0,0 0 1,1 0-1,-1 0 0,0 0 0,0 0 0,21 1 1030,9-6-525,0-2 0,-1 0-1,0-3 1,53-24 0,-42 17-385,-30 13-129,-1 1-2,-1 0-1,0-1 1,0 0-1,0 0 0,0-1 1,10-8-1,-18 12-8,0 1 0,1 0 0,-1-1 0,1 1 0,-1-1 0,0 1 0,1 0 0,-1-1 1,0 1-1,1-1 0,-1 1 0,0-1 0,0 0 0,1 1 0,-1-1 0,0 1 0,0-1 0,0 1 0,0-1 0,0 1 0,0-1 0,0 0 0,0 1 0,0-1 0,0 1 0,0-1 0,0 1 0,0-1 0,-1 0 0,-14-13 295,-29-2 411,-13 8 132,0 2-1,-1 2 1,1 4 0,-82 8 0,128-7-699,-15 1 152,25-2-285,1 0 0,-1 0 0,0-1 1,0 1-1,0 0 0,1 0 0,-1 0 0,0 0 0,1-1 0,-1 1 1,0 0-1,0-1 0,1 1 0,-1 0 0,0-1 0,1 1 1,-1-1-1,1 1 0,-1-1 0,1 0 0,-1 1 0,1-1 1,-1 1-1,0-2 0,1 1-8,0 1 0,0-1 1,0 0-1,0 1 0,0-1 0,0 1 1,0-1-1,0 0 0,0 1 0,0-1 0,1 1 1,-1-1-1,0 0 0,0 1 0,0-1 1,1 1-1,-1-1 0,0 1 0,1-1 1,-1 1-1,1-1 0,-1 1 0,0 0 1,1-1-1,-1 1 0,1-1 0,0 1 1,16-13-361,1 1 0,0 1 1,1 1-1,0 1 1,0 0-1,1 2 1,0 0-1,37-7 1,5 3-1857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8:4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49 148 10738,'-5'20'904,"1"-1"0,1 0 0,-1 24 0,4-42-846,0 1 1,0-1 0,1 0-1,-1 1 1,0-1 0,1 0-1,0 1 1,-1-1 0,1 0-1,-1 0 1,1 1 0,0-1-1,0 0 1,0 0 0,0 0-1,0 0 1,0 0 0,0 0-1,0 0 1,0 0 0,0-1-1,1 1 1,-1 0 0,0-1-1,0 1 1,3 0 0,36 5 612,-30-5-471,5 0-103,0-1-1,0 0 1,1 0 0,-2-2-1,1 0 1,0 0-1,0-2 1,-1 0 0,1 0-1,-1-1 1,0-1 0,-1-1-1,1 0 1,-1 0 0,-1-1-1,13-11 1,-24 19-80,0-1-1,-1 1 1,1-1 0,0 1 0,0-1-1,-1 0 1,1 0 0,-1 1 0,1-1-1,-1 0 1,1 0 0,-1 0 0,1 1-1,-1-1 1,1 0 0,-1 0 0,0 0-1,0 0 1,1 0 0,-1 0 0,0 0-1,0 0 1,0 0 0,0 0-1,0 0 1,0 0 0,-1 0 0,1 0-1,0 1 1,-1-3 0,0 1 48,-1 0 0,0 0 0,1 0 0,-1 0 0,0 1 0,0-1-1,0 1 1,0-1 0,0 1 0,0 0 0,-5-2 0,-7-3 313,-1 1 0,0 0 0,-16-2 0,-46-7 946,40 9-365,1-2 0,-51-16 0,86 22-906,-1 1 1,0-1 0,0 0-1,0 1 1,0-1 0,1 0 0,-1 0-1,0 0 1,1 0 0,-1 0-1,1-1 1,-1 1 0,1 0-1,-1-1 1,1 1 0,0-1-1,0 1 1,-2-4 0,3 4-40,0 0 0,0 0 1,0 0-1,0 0 1,1 0-1,-1 0 0,0 0 1,0 0-1,1 0 1,-1 0-1,0 0 0,1 0 1,-1 0-1,1 1 1,-1-1-1,1 0 0,0 0 1,-1 0-1,1 1 1,0-1-1,-1 0 0,1 0 1,0 1-1,1-2 1,5-2-136,0 0 1,1 0 0,-1 0-1,1 1 1,0 0 0,0 0 0,12-1-1,41-4-1711,-3 3-411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8:43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12931,'6'13'5457,"-18"4"-2977,8 27-1559,-5 8-297,-7 13-448,7-5-112,4-13-424,11-6-432,-4-25-969,14 1-1712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8:4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13443,'-3'11'5569,"3"13"-3545,3 21-1127,-4 11-353,1 0-584,-2-5-328,7-18-1105,3-6-1103</inkml:trace>
  <inkml:trace contextRef="#ctx0" brushRef="#br0" timeOffset="1">1 293 14723,'16'1'5577,"33"4"-4104,1-7-545,5-2-488,10-4-712,-23-2-1593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50.86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210 141 11915,'127'-31'4921,"-109"47"-3225,-18 5-128,-5 8-31,-15 2-305,-14-5-120,-8-11-352,-12-12-32,-8-16-111,7-16-17,13-13-152,11-2-112,21-2-200,14 9-88,22 13-152,6 9-272,20 18-856,10 12-689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8:4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40 257 7706,'-39'56'11092,"39"-68"-9759,2-29-502,3-181 1915,-6 213-2691,0-19 556,6 48-21,-2-5-515,1 1-1,1-1 1,11 27 0,-15-38-74,1-1 0,0 1 0,0-1 1,0 1-1,0-1 0,0 0 0,1 0 1,-1 0-1,1 0 0,0 0 1,0-1-1,0 1 0,0-1 0,0 0 1,1 0-1,-1 0 0,1 0 1,-1-1-1,1 1 0,0-1 0,7 2 1,-3-3 2,1-1 0,0 0 1,0 0-1,-1-1 0,1 0 0,-1-1 1,1 0-1,-1 0 0,0-1 1,0 1-1,14-11 0,-1 0 38,-1 0-1,-1-1 1,20-21-1,-9-2 1201,-35 46-1042,1 0 1,0 1-1,1-1 1,0 1-1,1 0 1,-3 12-1,-2 10-50,0-11-132,2 2-1,1-1 0,-4 35 0,8-52-219,-1 1 0,1 0 0,0-1 0,0 1 0,1 0 0,-1-1 0,1 1 0,0-1 0,1 1 0,-1-1 0,1 1 0,-1-1 0,1 0 0,1 1 0,-1-1 0,0 0 0,1-1 0,0 1 0,0 0 0,0-1 0,0 0 0,1 1 0,5 3 0,21 4-5710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8:4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80 322 9650,'-80'40'8217,"82"-49"-6434,11-19-1081,-8 18 123,77-139 2828,-7 13-636,-57 109-2335,-18 26-672,1 1 1,-1 0-1,0 0 0,0 0 1,1-1-1,-1 1 0,0 0 0,1 0 1,-1 0-1,0 0 0,1 0 1,-1 0-1,0-1 0,1 1 0,-1 0 1,0 0-1,1 0 0,-1 0 1,0 0-1,1 0 0,-1 0 1,0 1-1,1-1 0,-1 0 0,0 0 1,1 0-1,-1 0 0,0 0 1,1 1-1,8 14 94,2 24-217,10 64-1,-10-41-710,-5-29 11,-1-8-2218,13 46 0,-8-46-1093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8:4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62 10082,'-124'-40'6009,"114"47"137,13-3-4194,7-4-432,20 0-815,9-4-313,18-3-1136,6-2-721,0-4-1663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8:4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179 312 17908,'47'32'6297,"-37"-56"-5377,-6-4-223,3-10-105,-14-5-168,9 10-528,-2 3-400,-13 7-1353,17 5-767</inkml:trace>
  <inkml:trace contextRef="#ctx0" brushRef="#br0" timeOffset="1">1 21 15811,'17'1'5746,"23"4"-4146,8-2-712,-7-11-72,5 0-120,-8 0-864,0 2-464,-5 8-1240,-8-4-497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8:2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12787,'4'3'5097,"3"8"-3249,-7 11-311,0 19-465,-13 8-304,8 14-432,1-3-200,-4-12-216,8-7-208,-5-20-736,11-1-457,1-15-1719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8:3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13067,'0'3'5417,"0"4"-3553,0 15-687,5 8-249,-10 6-600,5 5-112,0-3-504,-2-7-488,10 2-1217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8:4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10 272 9370,'-10'38'12521,"39"-183"-11443,-22 109-874,-4 21 58,0 1 1,1-26 0,-4 50-116,0 0 0,1 0 0,1 0 0,3 15 0,0-4-102,-5-16-42,1-1-1,0 1 0,0-1 1,1 0-1,-1 1 1,1-1-1,0 0 0,0 0 1,0 0-1,1-1 1,-1 1-1,1 0 0,6 5 1,-7-7-1,0 0 0,1-1 0,-1 1 0,1-1 1,0 0-1,0 1 0,-1-1 0,1 0 0,0-1 1,0 1-1,0 0 0,0-1 0,0 0 0,0 1 1,0-1-1,3-1 0,2 0 0,0 0 0,-1-1 0,0-1 1,0 1-1,1-1 0,-1 0 0,-1 0 0,1-1 0,-1 0 0,1-1 0,-1 1 1,0-1-1,0 0 0,6-8 0,-1 0 2,0-1 1,0 0-1,11-21 0,-19 29 49,1-1-1,-1 1 1,0-1 0,-1 0-1,0 0 1,0 0-1,0 0 1,-1 0-1,0 0 1,0 0 0,-1-8-1,-6 27 906,-3 15-626,1 2-339,1 1 1,2 0 0,1 0 0,1 0 0,1 31-1,10-25-986,7-7-577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8:4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17628,'7'0'792,"-6"-3"384,2-7 697,13 10-145,-3-3-336,-2 6-720,6 8-248,-11 0-359,9-1-1,3 1-753,-5-11-551,1-8-1000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8:50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 9202,'-14'2'1341,"-1"-2"-162,15 0-1090,-1 0-1,1 0 1,0 0-1,0 0 1,0 0 0,-1 0-1,1 0 1,0-1-1,0 1 1,0 0-1,-1 0 1,1 0-1,0 0 1,0 0-1,0-1 1,0 1-1,0 0 1,-1 0-1,1 0 1,0 0-1,0-1 1,0 1-1,0 0 1,-1-8 6583,1 19-5393,4 8-1043,-1 1 0,-1-1 0,0 1 0,-2-1 0,-2 29 0,2-42-244,-1 0-1,1-1 1,0 1 0,1 0-1,-1-1 1,1 1-1,0 0 1,1-1 0,2 9-1,-3-11-1056,-1-5-588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4:5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11298,'7'5'3688,"3"0"-3549,0-1 1,0 0-1,1-1 0,-1 0 1,1-1-1,0 0 0,0-1 1,0 0-1,0 0 0,0-1 1,0-1-1,0 0 1,0 0-1,-1-1 0,1 0 1,0-1-1,-1-1 0,1 1 1,14-9-1,-23 11-116,37-22 97,-38 23-89,0-1-1,-1 1 1,1 0-1,0-1 1,-1 1-1,1-1 1,-1 0 0,1 1-1,0-1 1,-1 1-1,1-1 1,-1 0-1,0 1 1,1-1-1,-1 0 1,0 0-1,1 1 1,-1-1-1,0 0 1,0 0-1,1 1 1,-1-1-1,0 0 1,0 0 0,0 0-1,0 1 1,0-1-1,0 0 1,0 0-1,-1 0 1,1 1-1,0-1 1,0 0-1,-1 0 1,1 1-1,0-1 1,-1 0-1,1 0 1,-1 1-1,1-1 1,-1 0 0,1 1-1,-1-1 1,1 1-1,-1-1 1,1 1-1,-1-1 1,0 1-1,-1-1 1,-17-11 800,-2 1 1,-35-14-1,34 16-173,1 0 0,-38-25-1,57 33-593,0 0-1,0 0 0,0-1 0,1 1 1,-1-1-1,1 1 0,-1-1 0,1 0 0,-1 0 1,1 1-1,0-1 0,0 0 0,0 0 0,0 0 1,0 0-1,0-1 0,1 1 0,-1 0 1,0-3-1,2 4-80,-1-1 0,0 1 0,1 0 0,-1-1 0,1 1 0,-1-1-1,1 1 1,0 0 0,0 0 0,0-1 0,0 1 0,0 0 0,0 0 0,0 0 0,0 0 0,0 0 0,0 0 0,0 0 0,1 0 0,-1 1 0,0-1 0,1 0 0,-1 1 0,0-1 0,1 1 0,-1-1 0,1 1 0,-1 0 0,1 0 0,1-1 0,29 0-1594,0 2-653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51.23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11 282 11482,'0'0'12427,"-1"-2"-11723,-1-22-312,-3-69-320,2 43-72,3 5-528,2 10-504,1 16-1104,2 6 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4:5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89 103 11490,'-33'-102'5338,"20"116"-2026,-2 10-2015,-1 15-753,5 5-88,12 7-128,9-9-56,10-10-184,10-5-96,14-15-304,-4-4-200,2-8-528,-1-6-305,-15-12-487,-9-2-3417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4:5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10114,'13'0'5065,"20"2"-816,1-4-2568,14 1-753,-3-1-256,-2-1-1024,-2 5-600,-13-1-1985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4:52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15131,'18'-3'5369,"30"-10"-4865,6-3-127,3-2-1226,3-3 601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4:5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31 190 12171,'-10'11'1278,"-8"7"1170,16-19-1425,7-12-198,5-13 152,-1 0 0,11-47-1,-8 21 392,34 126 579,-45-71-1940,1-1 0,0 1 0,0-1 0,0 1 0,0-1-1,0 0 1,0 0 0,1 0 0,-1 0 0,1 0 0,-1-1-1,1 1 1,0-1 0,0 0 0,0 0 0,0 0 0,0 0-1,0 0 1,5 1 0,-3-3-7,-1 1 0,0-1 0,0 1-1,0-1 1,0 0 0,0 0 0,0-1 0,0 1 0,-1-1 0,1 0-1,0 0 1,-1 0 0,4-4 0,5-3 29,-1-2 0,0 1-1,0-2 1,-2 1 0,1-1 0,14-26 0,-24 37-16,1 0 1,-1 1-1,0-1 1,0 1 0,0-1-1,1 0 1,-1 1 0,0-1-1,1 1 1,-1-1-1,0 1 1,1-1 0,-1 1-1,1-1 1,-1 1 0,1-1-1,-1 1 1,1 0-1,-1-1 1,1 1 0,-1 0-1,1 0 1,1-1 0,1 15 360,-1 1-353,3 9-14,-4-11-349,2 0 0,0-1 0,0 1 0,1 0 0,10 21 0,9-5-1770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4:5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25 10994,'1'1'4657,"4"4"-2328,-5 14-897,-9 4-48,-10 7-7,-5 2-89,1-8-16,-7-5-47,4-16-25,1-11-200,1-21-296,10-4-216,14-8-360,-4 5-24,15 16-224,-2 7-320,8 15-1280,21 12-961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4:53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62 177 11538,'-36'58'10883,"36"-66"-7546,0 5-2521,0-32-248,-3-50-704,-5 43-424,0 8-977,1 6-711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4:54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77 14043,'-35'-45'5361,"49"36"-3721,13 3-255,16-4-97,7 4-176,0 6-472,-5 3-239,-15 13-321,-7 1-24,-23 11 56,-9 4 0,-23 0 32,-12-1 24,-5-10-192,2-7-216,15-8-961,9-6-639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4:5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14179,'-5'6'5849,"-17"29"-3904,-6 14-305,-8 28-688,-5 13-304,17 3-200,10-2-31,27-15-305,16-11-488,25-29-1409,14-8-799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4:5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11450,'3'3'9210,"9"0"-7273,17-1-753,6-2-232,25-2-520,0-1-248,-6-6-816,-2 1-560,-21-5-1248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4:55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158 315 10690,'33'34'4295,"-33"-34"-4236,1 0 0,-1 0 0,0 0 0,0 0 0,0 0 1,0 1-1,0-1 0,0 0 0,1 0 0,-1 0 1,0 0-1,0 0 0,0 0 0,0 0 0,0 0 1,1 0-1,-1 0 0,0 0 0,0 0 0,0 0 1,0-1-1,0 1 0,0 0 0,1 0 0,-1 0 0,0 0 1,0 0-1,0 0 0,0 0 0,0 0 0,0 0 1,0 0-1,1-1 0,-1 1 0,0 0 0,0 0 1,0 0-1,0 0 0,0 0 0,0 0 0,0 0 1,0-1-1,0 1 0,0 0 0,0 0 0,0 0 0,0 0 1,0 0-1,0-1 0,3-13 1401,-1-18-168,-1 29-1001,0-37 1251,14-78 0,-12 107-1484,-1-1 0,2 0 0,0 1 0,0 0 1,1 0-1,0 0 0,1 0 0,0 1 0,1 0 0,0 0 0,9-9 0,-48 49 2,-1-1 0,-44 29 0,52-41-972,-1-2 0,-36 16-1,31-17-1270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10.08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20 13867,'38'3'5361,"59"-8"-4049,33-3-55,25 5-313,6-4-320,14 17-312,-6 9-48,-18 12-160,-3 10-48,-40 0-168,-17 4-128,-15-9-280,-11-10-288,-6-10-320,-12-11-329,-10-10-1239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51.58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18 57 11378,'-3'-16'9705,"9"5"-7088,24-4-2501,-29 15-105,8-3 105,1 0 0,-1 0 0,17-1 0,-23 3-94,-1 1 1,1 0-1,-1 0 1,1 0-1,0 0 0,-1 0 1,1 0-1,-1 1 1,1-1-1,-1 1 1,1 0-1,-1 0 0,1 0 1,-1 0-1,0 0 1,1 1-1,-1-1 1,0 1-1,0-1 0,0 1 1,0 0-1,2 2 1,-3-2-13,0 0 0,0 0 0,0 0 1,-1 0-1,1 1 0,0-1 0,-1 0 0,0 0 1,0 1-1,1-1 0,-1 0 0,-1 1 0,1-1 1,0 0-1,0 0 0,-1 1 0,0-1 1,1 0-1,-1 0 0,0 0 0,0 0 0,0 0 1,0 0-1,0 0 0,-1 0 0,1 0 1,0 0-1,-4 2 0,-3 6 79,-1 0 1,-1-1-1,-14 12 0,1-5 582,0 0 0,-27 14 0,50-30-649,0 0 1,0 0 0,-1 0 0,1 0 0,0 0-1,0 1 1,-1-1 0,1 0 0,0 0 0,0 0-1,-1 0 1,1 0 0,0 1 0,0-1 0,0 0-1,-1 0 1,1 1 0,0-1 0,0 0 0,0 0-1,0 0 1,0 1 0,-1-1 0,1 0 0,0 1-1,0-1 1,0 0 0,0 0 0,0 1 0,0-1 0,0 0-1,0 0 1,0 1 0,0-1 0,0 0 0,0 1-1,0-1 1,0 0 0,0 0 0,1 1 0,-1-1-1,14 10 317,35 7-438,-31-11 179,45 18-268,37 13-1195,-88-34 553,0 0 1,1-1-1,-1 0 1,0-1-1,1 0 1,18-2 0,0-4-4197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4:5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 8034,'1'-4'4609,"-1"14"464,-11 9-2985,-11 28-519,-5 11-233,-3 9-688,12 5-240,11-6-208,12-7-416,19-12-1392,10-8-1777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4:5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9346,'0'0'4873,"2"8"-376,5 2-2921,6 12-599,6 9-49,0 12-392,-8 1-208,-10 5-200,-5 8-64,-12 1-192,-3 2-280,-3-5-824,-2-8-633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8:3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39 10666,'17'-16'5781,"-2"1"-3145,-15 15-2581,0 0 0,0 0 0,0 0 0,0 0 0,1-1 0,-1 1 0,0 0 0,0 0 0,0 0 0,0 0 0,0 0 0,0 0 0,0-1 0,1 1 0,-1 0 0,0 0 0,0 0 0,0 0 0,0-1 0,0 1 0,0 0 0,0 0 0,0 0 0,0-1 0,0 1 0,0 0 0,0 0 0,0 0 0,0 0 0,0-1 0,0 1 0,0 0 0,0 0 0,0 0 0,0-1 0,0 1 0,0 0 0,-1 0 1,1 0-1,0 0 0,0 0 0,0-1 0,0 1 0,0 0 0,0 0 0,-1 0 0,1 0 0,0 0 0,0 0 0,0 0 0,-1-1 0,-13 3 2921,1 5-2900,0 2 1,0-1-1,1 2 1,0-1-1,1 2 1,-17 18-1,0 5 60,-24 40 0,49-70-139,0 0 1,1 0-1,0 0 1,0 1-1,0-1 1,1 1-1,-1-1 1,1 1-1,0-1 1,1 1-1,-1 0 1,1 9-1,0-12 1,0 0 0,1 0 0,-1 0 0,1 0 0,0 0 0,-1 0 0,1 0 0,0 0 0,0 0 0,0 0 0,1 0 0,-1 0 0,0-1-1,1 1 1,-1-1 0,1 1 0,-1-1 0,1 1 0,0-1 0,0 0 0,0 0 0,-1 0 0,1 0 0,0 0 0,0 0 0,0 0 0,1-1 0,-1 1 0,0-1 0,4 1 0,3 0 22,-1-1 0,1 0 1,-1 0-1,1 0 0,-1-1 0,0 0 0,1-1 1,-1 0-1,0 0 0,0-1 0,0 0 1,0 0-1,0-1 0,-1 0 0,0-1 1,11-7-1,-18 12-16,4-4 105,1 1 1,-1-1-1,1 1 0,0 0 1,-1 0-1,1 1 0,6-3 1,-16 44 386,8 2-1592,-3-40 1002,0 0-1,0 0 1,0 0 0,1-1 0,-1 1 0,0 0 0,1 0 0,-1 0 0,0 0 0,1-1 0,-1 1 0,1 0 0,-1-1-1,1 1 1,-1 0 0,1-1 0,0 1 0,-1 0 0,1-1 0,0 1 0,0 0 0,18 7-2613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8:3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11466,'-2'8'5122,"-9"15"-1978,-3 4-1703,3 14-689,1 0-96,17 3-344,7-4-120,11-14-216,5 1-160,3-16-272,2-6-152,-11-5-505,9 0-247,-2-2-1520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8:3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13707,'16'3'5569,"7"-1"-3680,17 3-657,9-5-128,1-2-536,-1 1-248,-13-1-448,-7 2-328,-20 0-1032,-1 0-577</inkml:trace>
  <inkml:trace contextRef="#ctx0" brushRef="#br0" timeOffset="1">1 193 11875,'0'3'5281,"11"2"-2097,8-4-1807,22-1-737,16 0-168,1-6-960,2 3-656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8:3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13987,'15'69'6249,"-8"-91"-3128,-3-9-1737,6-2-383,-7-10-721,-1-1-312,-4 1-913,-6 7-735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8:3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12523,'1'0'5289,"9"-1"-2233,9-1-1199,12-1-145,13-3-47,13 2-641,2 4-352,-6 4-432,-4 3-184,-11 3-648,-18-7-400,-2 0-1385,-10-1-728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4:5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11066,'0'16'5338,"-12"9"-1626,-10 23-2271,-7 10-177,-8 19-368,11 2-128,23-8-272,6-5-256,30-22-1056,8-7-744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4:59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11747,'-5'-2'5377,"0"1"-2185,8 6-103,-1-5-1881,30 30-208,43 52-311,-45-32-241,-9 2-400,-9 6-176,-16 1-312,-3 2-329,-23 2-791,-3 0-584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00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6 239 13699,'0'1'120,"-1"-1"0,1 1 0,-1-1-1,1 1 1,-1-1 0,1 1 0,0-1 0,-1 1 0,1-1 0,0 1 0,-1-1-1,1 1 1,0-1 0,0 1 0,0 0 0,0-1 0,-1 1 0,1-1 0,0 1-1,0 0 1,0-1 0,0 1 0,0 0 0,1-1 0,-1 1 0,0-1 0,0 1-1,0 0 1,0-1 0,1 1 0,-1-1 0,0 1 0,0-1 0,1 1 0,-1-1-1,1 1 1,-1-1 0,0 1 0,1 0 0,2 0 30,0 1 1,-1-1-1,1 0 0,0 0 1,0 0-1,0 0 0,-1 0 1,1 0-1,5-1 0,10 2 78,1-1 1,30-2-1,-23-2-158,1-1 1,-1-1 0,0-1-1,0-2 1,0 0 0,-1-2 0,41-22-1,-64 32-54,0-1 0,-1 0 0,1-1 0,0 1 0,-1 0 0,1 0 0,-1-1 0,0 1 0,1-1 0,-1 1 0,0-1 0,0 1 0,0-1 0,1-2 0,-2 3 13,0 0 0,1 0-1,-1 0 1,0 0-1,0 1 1,0-1 0,-1 0-1,1 0 1,0 0-1,0 0 1,0 1 0,-1-1-1,1 0 1,0 0-1,-1 1 1,1-1 0,0 0-1,-1 1 1,1-1-1,-1 0 1,1 1 0,-1-1-1,0 0 1,-4-3 182,-1 0 0,1 1 1,0 0-1,-1 0 0,0 0 1,-11-3-1,-90-23 1894,19 6-728,86 22-1339,0 1 0,0-1 0,0 1 0,1-1-1,-1 0 1,0 0 0,1 0 0,-1 0 0,1 0 0,-1 0 0,1-1-1,-3-1 1,4 2-29,-1 1-1,1-1 0,0 1 1,0-1-1,0 1 0,-1-1 1,1 0-1,0 1 0,0-1 0,0 1 1,0-1-1,0 1 0,0-1 1,0 0-1,0 1 0,0-1 1,0 1-1,0-1 0,1 0 1,-1 1-1,0-1 0,0 1 1,0-1-1,1 1 0,-1-1 1,1 0-1,2-2-41,-1 0-1,1 0 1,0 1-1,1-1 1,-1 1 0,0 0-1,1 0 1,0 0-1,6-3 1,8 0-531,-1 0 0,1 1 0,0 1 1,0 1-1,0 0 0,0 1 0,0 1 0,26 4 0,29 3-2995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2:51.93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0 13475,'3'5'5569,"-1"10"-3144,0-1-817,6 14-672,3 6-264,4-3-504,-2 3-320,5-6-1008,-9-11-472,3-2-2153</inkml:trace>
  <inkml:trace contextRef="#ctx0" brushRef="#br0" timeOffset="1">159 146 15395,'101'-86'6514,"-115"111"-3690,-8 12-1095,-10 13-1041,-1 7-272,6-5-432,6-3-440,13-5-1937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0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13963,'33'22'5017,"-46"16"-4049,4 0-296,-7-8-159,18-5-105,7-6-232,7-3-128,15-11-24,-5-5-64,8-2-328,-4-9-201,0-2-639,0-1-256,-6-5-3265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01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13747,'10'2'5553,"5"-1"-3176,3-4-1169,13 3-184,4-2-336,-2-9-440,10 11-896,-4-1-424,-11 1-1713</inkml:trace>
  <inkml:trace contextRef="#ctx0" brushRef="#br0" timeOffset="1">43 264 12811,'6'-5'5073,"16"-1"-2817,-3-8-1271,17 1-401,-1 1-72,4 2-1016,2 7-673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0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84 199 10786,'-80'33'3766,"80"-33"-3702,-1 0-1,1 0 0,0 0 0,0 0 0,0 0 0,0 0 0,0 0 0,0 0 0,-1 0 0,1 0 0,0 0 0,0 0 0,0 0 0,0-1 0,0 1 1,0 0-1,0 0 0,0 0 0,-1 0 0,1 0 0,0 0 0,0 0 0,0 0 0,0 0 0,0-1 0,0 1 0,0 0 0,0 0 0,0 0 1,0 0-1,0 0 0,0 0 0,0-1 0,0 1 0,0 0 0,0 0 0,0 0 0,0 0 0,0 0 0,0 0 0,0-1 0,0 1 0,0 0 1,0 0-1,0 0 0,0 0 0,0 0 0,0 0 0,0-1 0,0 1 0,1 0 0,-1 0 0,0 0 0,0 0 0,0 0 0,0 0 0,0 0 0,7-18 1607,12-24-750,-15 33-454,2-5-43,-1 0 1,0-1-1,-2 0 1,1 0-1,1-28 1,-1 10 576,14 72-330,-15-32-654,0 0 0,1 0 0,0-1 0,0 0 0,0 0 0,1 0 0,0 0 0,0-1 0,1 0 0,-1 0 1,1 0-1,0-1 0,14 8 0,-17-10-14,1 0 1,0-1 0,0 0 0,0 0 0,0 0 0,0 0 0,0 0 0,0-1 0,0 0 0,0 0-1,0 0 1,0 0 0,0 0 0,1-1 0,-1 0 0,0 0 0,-1 0 0,1 0 0,0-1 0,0 0 0,0 1-1,-1-1 1,1-1 0,-1 1 0,0 0 0,1-1 0,4-5 0,3-4-7,-1-1-1,-1 0 1,0-1 0,12-24 0,-7 14 2,-3 60-150,-9-27-80,1 0 1,0 0-1,0 0 1,1-1-1,0 1 0,1-1 1,6 9-1,-8-13-49,0-1 0,0 0 0,0 0 0,0-1 0,0 1 0,0-1-1,1 1 1,0-1 0,-1 0 0,1 0 0,0-1 0,0 1 0,0-1 0,0 0 0,0 0 0,0 0 0,0 0 0,7 0 0,27-2-3947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01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 8250,'93'0'3350,"-90"1"-3146,0-1-1,0 1 1,0-1 0,-1 1 0,1 0-1,0 0 1,-1 0 0,1 1 0,0-1-1,-1 1 1,1-1 0,-1 1 0,0 0-1,0 0 1,1 0 0,-1 0 0,0 0-1,3 5 1,5 5 855,-7-10-953,-1 0 330,1 0 0,-1 0 0,0 0-1,1 0 1,-1 1 0,0-1 0,0 1-1,1 3 1,-2-5-330,-1-1-1,0 1 1,0 0 0,0 0-1,0 0 1,0 0-1,0 0 1,-1 0 0,1 0-1,0-1 1,0 1-1,0 0 1,-1 0 0,1 0-1,-1-1 1,1 1-1,-1 0 1,1 0 0,-1-1-1,1 1 1,-1 0 0,1-1-1,-1 1 1,0 0-1,1-1 1,-1 1 0,0-1-1,0 1 1,1-1-1,-1 0 1,0 1 0,0-1-1,0 0 1,-1 1 0,-2 1 64,0 0 1,-1 0-1,0-1 1,1 0-1,-1 0 1,0 0 0,1 0-1,-1-1 1,0 1-1,0-1 1,0 0-1,0-1 1,1 1 0,-1-1-1,0 0 1,0 0-1,1-1 1,-1 1 0,1-1-1,-5-3 1,3 2-136,0 0 1,1 0-1,0-1 1,0 1-1,0-2 1,0 1 0,1 0-1,-1-1 1,1 0-1,0 0 1,1 0-1,-1 0 1,1-1 0,-4-9-1,6 13-46,0 1-1,1-1 1,-1 0-1,1 1 1,-1-1-1,1 1 1,0-1 0,0 0-1,0 1 1,-1-1-1,2 0 1,-1 1-1,0-1 1,0 0 0,0 1-1,1-1 1,-1 0-1,1 1 1,0-1-1,-1 1 1,1-1 0,0 1-1,0-1 1,0 1-1,0 0 1,0-1-1,0 1 1,0 0 0,0 0-1,0 0 1,1 0-1,-1 0 1,0 0-1,1 0 1,-1 0-1,3 0 1,1-2-260,2 1-1,-1 0 1,0 1 0,0-1-1,1 1 1,-1 0 0,13 0-1,27 3-2387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0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60 194 15171,'-60'41'6058,"63"-46"-3954,-3-9-344,2-14-703,0-9-345,-1-4-896,-1 2-528,-5 0-1297,2 7-743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0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73 14475,'-11'-46'5881,"17"45"-3544,12-13-1001,7 6-96,21 8-319,-2-3-193,-5 11-520,-9-1-128,-16 8-40,-15 7-8,-18 12 112,-19-4 32,-19 13-96,-1-5-88,7-15-448,18-2-432,22-23-1393,16-2-543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0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13851,'-1'0'8778,"-4"5"-7194,3-5-216,1 8-463,-9 26-233,-1 48-416,5-39-136,4-10-560,7-3-408,-3-13-1033,7-3-503,-3-9-1561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03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90 10522,'-80'-77'12291,"105"78"-10451,10-1-471,15-1-497,1-1-384,-9-3-1248,-1 2-769,-8 0-2135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0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66 196 13643,'-53'59'6681,"53"-67"-2112,1-14-2528,3-10-513,-6-12-800,2 5-264,-5-4-848,-3 8-464,7 16-1616,-1 7-609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04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10 14515,'-84'-10'5489,"35"72"-4016,2 14-113,6 12-240,8-1-256,19-2-528,12-11-160,27-17-776,12-12-592,43-8 424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06.21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9 519 15795,'0'-14'6426,"-5"-16"-4170,13-15-1096,-16-20-295,4-25-577,9-1-456,-3 5-921,13 21-655,7 33-2417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0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14243,'-6'2'5489,"6"1"-3600,14 8-321,7 14-216,18 15-79,-6 10-425,-3 10-280,-11 3-248,-14-1-88,-16 12-200,-8-5-112,-10 7-400,-4-4-352,-1-15-937,-11-11-535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0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12579,'0'5'5001,"6"-1"-3153,5 3-280,16-6-359,5-1-257,15-1-528,6-6-152,1 4-272,-4 2-232,-9-4-600,-7 2-384,-11 1-945,-5 1-976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0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12803,'10'2'5033,"12"-2"-3297,1-5-135,15 0-145,3-3-224,10 2-480,9 3-216,-10 1-336,-3 4-96,-12 3-416,-10-1-344,-9 0-936,-5-1-537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08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11538,'-106'21'6709,"146"-25"-181,19 4-5954,-27 1-49,217-4 196,-238 1-1092,-11 2 326,0 0-1,0 0 1,-1 0-1,1 0 1,0 0-1,0 0 1,0 0-1,0 0 1,0 0-1,0 0 1,0-1 0,0 1-1,0 0 1,0 0-1,0 0 1,0 0-1,0 0 1,0 0-1,0 0 1,0 0-1,0 0 1,0 0-1,0-1 1,0 1 0,0 0-1,0 0 1,0 0-1,0 0 1,0 0-1,0 0 1,0 0-1,0 0 1,0 0-1,0 0 1,0-1-1,0 1 1,0 0 0,0 0-1,0 0 1,0 0-1,0 0 1,0 0-1,0 0 1,1 0-1,-1 0 1,0 0-1,0 0 1,0 0 0,0 0-1,0 0 1,0 0-1,0 0 1,0 0-1,0 0 1,0 0-1,0 0 1,1 0-1,-1 0 1,0 0-1,0 0 1,0 0 0,0 0-1,0 0 1,0 0-1,0 0 1,0 0-1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11.813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6 2 12283,'-2'58'8600,"0"-42"-8273,1 0 1,1-1 0,0 1-1,1-1 1,0 1 0,2-1-1,0 1 1,6 18 0,-9-34-322,0 1-1,0-1 1,1 1 0,-1 0 0,0-1-1,1 1 1,-1-1 0,0 1 0,1-1 0,-1 1-1,1-1 1,-1 1 0,1-1 0,-1 1 0,1-1-1,-1 0 1,1 1 0,-1-1 0,1 0-1,0 0 1,-1 1 0,1-1 0,0 0 0,-1 0-1,1 0 1,0 0 0,-1 0 0,1 1 0,-1-1-1,1-1 1,0 1 0,-1 0 0,1 0-1,0 0 1,-1 0 0,1 0 0,0 0 0,-1-1-1,1 1 1,20-15 85,-5-3-56,0-1 0,-2 0 0,13-23 0,-17 26-16,-9 15-18,-1 0-1,0 0 0,1 0 1,-1 0-1,0 1 0,1-1 1,-1 0-1,1 1 0,0-1 1,-1 0-1,1 1 0,-1-1 1,1 0-1,0 1 0,-1-1 1,1 1-1,0-1 0,0 1 1,0 0-1,-1-1 0,1 1 1,0 0-1,0 0 0,0-1 1,0 1-1,0 0 0,-1 0 1,1 0-1,0 0 0,0 0 1,0 0-1,0 0 0,0 0 1,0 1-1,-1-1 1,1 0-1,0 0 0,0 1 1,0-1-1,-1 0 0,1 1 1,0-1-1,0 1 0,-1-1 1,1 1-1,0 0 0,-1-1 1,1 1-1,0 0 0,-1-1 1,1 1-1,0 1 0,4 6-1,1 0 0,-1 1 0,-1 0 0,4 9-1,1 2 29,-7-17-25,0 1 1,0-1-1,0 1 1,1-1-1,-1 0 0,1 0 1,0 0-1,0 0 1,0-1-1,0 1 1,0-1-1,1 0 1,-1 0-1,1 0 0,-1 0 1,5 1-1,-4-2-4,-1-1 1,1 1-1,-1-1 0,1 0 0,-1-1 0,1 1 0,-1 0 0,1-1 0,-1 0 1,0 0-1,1 0 0,-1 0 0,0-1 0,0 1 0,0-1 0,0 0 0,0 0 1,0 0-1,3-2 0,5-5 4,-1-1-1,1 0 1,-2-1 0,1 0-1,-2 0 1,1-1 0,-2 0-1,1 0 1,-2-1 0,0 0-1,6-15 1,-7-3 123,-5 31-133,0-1 0,0 1-1,0 0 1,0-1 0,0 1-1,0 0 1,0-1-1,0 1 1,0-1 0,0 1-1,0 0 1,0-1-1,0 1 1,0-1 0,0 1-1,-1 0 1,1-1-1,0 1 1,0 0 0,0-1-1,-1 1 1,1 0 0,0-1-1,0 1 1,-1 0-1,1 0 1,0-1 0,0 1-1,-1 0 1,1 0-1,0-1 1,-1 1 0,1 0-1,-1 0 1,1 0 0,0 0-1,-1 0 1,1 0-1,0-1 1,-1 1 0,1 0-1,-1 0 1,1 0-1,0 0 1,-1 0 0,1 0-1,-1 0 1,1 1-1,0-1 1,-1 0 0,1 0-1,0 0 1,-1 0 0,1 0-1,-1 1 1,0 0-102,1 0 0,-1 0 1,0-1-1,0 1 0,1 0 1,-1 1-1,1-1 0,-1 0 1,1 0-1,-1 0 0,1 0 1,0 0-1,0 0 0,-1 1 0,1-1 1,0 0-1,0 0 0,0 0 1,0 0-1,0 1 0,1 0 1,-1-1 21,1 26-1919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12.144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0 208 10010,'6'59'5011,"-6"-59"-4934,0 0-1,0 0 1,1 1 0,-1-1-1,0 0 1,0 0 0,0 0-1,0 0 1,0 0 0,0 0 0,0 0-1,0 0 1,1 0 0,-1 0-1,0 0 1,0 0 0,0 0 0,0 0-1,0 0 1,0 0 0,0 0-1,2-1 998,-2 1-997,0 0 0,0 0-1,0-1 1,0 1 0,0 0 0,0 0-1,0 0 1,0 0 0,0 0-1,0 0 1,0 0 0,0-1 0,0 1-1,0 0 1,0 0 0,0 0-1,10-14 1421,7-16-561,-7 9-235,17-38 2012,41-66 0,-68 124-2647,1 0 0,-1 0 0,1 0 0,-1 0 0,1 0 0,0 0 0,-1 0 0,1 1 0,0-1 0,0 0 0,0 0 0,0 1 0,0-1 0,0 0 0,0 1 0,0-1 0,0 1 0,0-1-1,2 1 1,-3 0-40,1 0 0,0 0 0,-1 0 0,1 1 0,0-1 0,-1 0 0,1 1 0,0-1 0,-1 0 0,1 1-1,-1-1 1,1 1 0,-1-1 0,1 1 0,-1-1 0,1 1 0,-1 0 0,0-1 0,1 1 0,-1 0 0,0-1-1,1 1 1,-1 0 0,4 10 22,-1-1-1,-1 1 0,2 15 0,-1-9-7,2 11-176,19 75-512,-21-91-266,1 0 1,1 0 0,0 0-1,0-1 1,1 0 0,9 13-1,1-5-3264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12.493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186 87 10250,'-143'-42'5529,"117"37"-696,9-1-440,23 6-3104,24-5-609,13 0-288,18-3-912,6-4-560,2 8-1689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12.830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0 198 15347,'41'33'6562,"-36"-50"-3050,3-10-1535,-4-11-729,7 0-256,-6-4-600,-6 8-192,-4 12-920,3 10-632,-6 12-1873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13.161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132 259 12371,'43'48'4889,"-40"-47"-3473,3-7-464,1-5-152,1-13-408,-4-2-127,-2-4-666,0-4-439,-9 3-4329</inkml:trace>
  <inkml:trace contextRef="#ctx0" brushRef="#br0" timeOffset="1">0 14 10746,'5'-4'5754,"12"3"-121,19 1-3665,8-2 9,16-1-377,0 0-480,-8 3-680,-8 0-256,-4 9-592,-10-2-480,-13-4-1376,-6 8-929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1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13035,'0'4'5145,"13"7"-3561,7-9-255,13-1-33,15-2-272,0-7-232,12 2-504,-1 4-136,-3 2-648,-4 2-296,-6 6-736,-6-5-489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06.54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70 14 14211,'-3'-3'7970,"1"1"-6898,2 0-168,33-4-272,69 7-64,-48 17-304,-10 7-168,-29 4-152,-14 7 8,-30 6 48,-18 0 64,-18-1 81,-2-9-49,9-14-264,19-3-369,30-20-1567,13-6-3409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1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10786,'0'3'7554,"8"-1"-4553,3-2-1809,30 0-224,60 0-456,-38-5-128,10 5-560,-10-5-488,0 5-864,-11 0-401,-22 0-839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1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13083,'3'1'5265,"12"1"-3097,8-2-343,18 0-121,14-6-248,16-2-615,1-5-177,2 4-592,0 2-352,-17 7-776,-8 8-473,-21-5-1159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15.577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40 191 13579,'-9'7'869,"5"-4"-364,0-1 0,0 1 0,1 0 0,0 1 0,-1-1 0,-3 7 0,7-10-458,-1 0 0,1 1 0,0-1-1,0 0 1,0 1 0,0-1 0,0 0 0,0 1-1,0-1 1,0 1 0,0-1 0,0 0-1,0 1 1,0-1 0,0 0 0,0 1 0,0-1-1,0 0 1,0 1 0,0-1 0,0 0-1,0 1 1,1-1 0,-1 0 0,0 1 0,0-1-1,0 0 1,1 0 0,-1 1 0,0-1-1,1 0 1,20 8 1151,1-7-972,0 0 1,0-1 0,0-2-1,-1 0 1,1-1-1,0-1 1,-1-1 0,0-1-1,0-1 1,-1-1-1,0-1 1,26-15 0,-44 23-218,0 1 0,0-1 1,0 0-1,0-1 0,-1 1 1,1 0-1,0-1 0,-1 1 1,1 0-1,-1-1 0,1 0 1,-1 1-1,0-1 0,0 0 0,0 0 1,0 0-1,0 0 0,0 0 1,0-2-1,-1 3 17,0 0-1,0 0 1,-1 0 0,1 0 0,-1 0-1,1-1 1,-1 1 0,1 0 0,-1 0-1,1 0 1,-1 0 0,0 1-1,0-1 1,0 0 0,1 0 0,-1 0-1,0 1 1,0-1 0,0 0-1,0 1 1,0-1 0,0 1 0,-2-2-1,-9-2 203,0 0 0,0 1-1,0 0 1,-20-2-1,-32-3 428,-65-9 379,124 16-988,0 0 0,1 0-1,-1-1 1,1 0 0,-1 1 0,-6-5 0,11 6-46,-1-1-1,1 1 1,-1 0 0,1-1 0,-1 1-1,1-1 1,-1 1 0,1-1 0,-1 1-1,1-1 1,-1 1 0,1-1 0,0 0-1,-1 1 1,1-1 0,0 1 0,0-1 0,0 0-1,-1 1 1,1-1 0,0 0 0,0 1-1,0-1 1,0 0 0,0 1 0,0-1-1,0 0 1,0 1 0,0-1 0,0 0-1,1 1 1,-1-1 0,0 0 0,0 1 0,1-1-1,-1 1 1,0-1 0,1 0 0,-1 1-1,1-1 1,-1 1 0,0-1 0,1 1-1,-1 0 1,1-1 0,-1 1 0,1-1-1,0 0 1,4-2-106,0-1-1,0 1 1,0 0 0,0 1-1,0-1 1,0 1-1,1 0 1,-1 0 0,1 0-1,8-1 1,60-3-1923,0 7-658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15.930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0 113 17004,'82'47'6545,"-90"-75"-4905,0-5-575,2-2-593,6 5-488,2 8-1065,6 11-839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16.265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162 100 12731,'65'-83'4433,"-65"82"-4400,0 1 0,1 0 0,-1 0 0,0-1 0,1 1 0,-1 0 0,0-1 0,0 1 0,0 0 0,0-1 0,1 1 0,-1 0 0,0-1 0,0 1 1,0 0-1,0-1 0,0 1 0,0-1 0,0 1 0,0 0 0,0-1 0,0 1 0,0 0 0,0-1 0,0 1 0,0-1 0,0 1 0,0 0 0,0-1 0,-1 1 0,1 0 1,0-1-1,0 1 0,0 0 0,-1-1 0,1 1 0,0 0 0,0-1 0,-1 1 0,1 0 0,0 0 0,-1-1 0,1 1 0,0 0 0,-1 0 0,1 0 0,0 0 0,-1-1 0,1 1 1,0 0-1,-1 0 0,1 0 0,0 0 0,-1 0 0,1 0 0,-1 0 0,1 0 0,0 0 0,-1 0 0,1 0 0,-1 0 0,1 0 0,0 0 0,-1 1 0,1-1 0,0 0 1,-1 0-1,1 0 0,-1 1 0,-32 8 1099,32-9-1064,-12 5 206,0 0 1,1 1-1,0 1 1,0 0-1,0 0 1,1 1-1,0 0 0,0 1 1,1 0-1,0 1 1,1 0-1,0 1 1,0 0-1,-9 16 1,17-24-242,-1 0 1,1 0 0,0 0-1,0 0 1,0 0-1,0 0 1,1 0 0,-1 0-1,1 0 1,0 0 0,0 0-1,0 1 1,0-1 0,0 0-1,1 0 1,1 5-1,-1-6-17,0 0-1,0 0 1,0 0-1,0 0 0,1 0 1,-1 0-1,1 0 0,-1-1 1,1 1-1,0-1 1,0 1-1,-1-1 0,1 0 1,0 0-1,0 0 0,0 0 1,1 0-1,-1 0 1,0 0-1,0-1 0,0 1 1,0-1-1,1 1 0,1-1 1,16 1 6,1-2 0,-1 0 0,0-1 0,-1-1 0,1-1-1,0-1 1,-1 0 0,24-11 0,38-9-22,-79 24 1,-1 0-1,1 1 1,0-1-1,0 1 1,0 0-1,0-1 0,0 1 1,0 0-1,0 0 1,-1 0-1,1 0 1,0 0-1,0 1 1,3 0-1,-4 0-49,-1 0-1,1 0 1,-1 0 0,1 0-1,-1 0 1,1 0-1,-1 0 1,0 0-1,1 1 1,-1-1 0,0 0-1,0 0 1,0 0-1,0 0 1,0 0 0,0 1-1,0-1 1,0 0-1,-1 0 1,1 0-1,0 0 1,-1 2 0,4 5-1573,11-1-595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16.612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70 40 8186,'-65'-39'2872,"60"39"-2768,5 3-1040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18.081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3 275 9658,'-3'-3'9505,"5"-6"-6284,8-13-3314,-8 17 810,1 0-601,16-39 1033,3 1 0,2 1-1,40-55 1,-63 97-1119,-1-1 0,0 1 0,1-1 0,-1 1 0,1 0 0,-1-1 0,0 1 0,1 0 0,-1 0 0,1-1 0,-1 1 0,1 0-1,-1 0 1,1 0 0,-1 0 0,1-1 0,0 1 0,-1 0 0,1 0 0,-1 0 0,1 0 0,-1 0 0,1 0 0,-1 0 0,1 1 0,-1-1 0,1 0 0,0 0-1,-1 0 1,1 0 0,-1 1 0,0-1 0,1 0 0,-1 1 0,1-1 0,-1 0 0,1 1 0,-1-1 0,0 0 0,1 1 0,-1-1 0,0 1 0,1-1 0,-1 1-1,0-1 1,1 1 0,-1-1 0,0 1 0,0-1 0,0 1 0,1 0 0,15 40-148,-10-24 266,-1-5-148,7 18-262,17 31-1,-23-52-274,-1 0 0,1 0 1,1-1-1,-1 0 0,1 0 0,1-1 0,12 11 1,0-7-2362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18.411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1 114 14347,'6'-8'5601,"18"-10"-3864,17-3-889,17-1-600,8 1-368,-3 9-1288,-9 1-801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18.759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48 59 13219,'14'-26'2011,"6"-6"3592,-20 32-5543,0 0 0,0 0 0,0 0 0,0 0 0,0 0 0,-8 26 2199,-22 74-1125,-6 19-751,28-109-85,17-15 479,45-7-374,-36 9-765,0-1 0,25-8 0,-16 4-1355,-2 0-482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19.530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46 195 9898,'-33'53'4290,"23"-42"12,7-17-1436,10-23-736,32-103 396,-39 131-2508,1 0 0,-1 0-1,0 1 1,0-1-1,0 0 1,0 0 0,1 1-1,-1-1 1,0 0 0,1 1-1,-1-1 1,0 0 0,1 1-1,-1-1 1,1 0-1,-1 1 1,1-1 0,-1 1-1,1-1 1,0 1 0,-1-1-1,1 1 1,1-1 0,-2 1-5,1 0 0,0 0 0,0 0 1,-1 0-1,1 0 0,0 1 0,0-1 1,-1 0-1,1 0 0,0 1 0,-1-1 1,1 0-1,-1 1 0,1-1 0,0 1 1,-1-1-1,1 1 0,-1-1 1,1 2-1,22 32 176,-19-27-176,0 0 0,0 0-1,1 0 1,0-1 0,0 0 0,1 0 0,0 0 0,10 8 0,-13-12-10,0 0 1,0 0 0,0 0-1,0-1 1,0 1-1,1-1 1,-1 0 0,1 0-1,-1 0 1,1 0-1,-1 0 1,1-1 0,-1 0-1,1 1 1,-1-1-1,1-1 1,-1 1-1,1 0 1,0-1 0,-1 0-1,1 0 1,3-1-1,-6 1 21,1 1-1,0-1 1,-1 0-1,1 0 0,-1 0 1,1 0-1,-1 0 0,0 0 1,1 0-1,-1 0 1,0 0-1,0-1 0,0 1 1,0 0-1,0-1 0,0 1 1,0-1-1,0 1 1,0-1-1,-1 0 0,1 1 1,-1-1-1,1 0 0,-1 1 1,0-1-1,1-3 1,-2-3 141,0 1 1,0 0-1,0 0 1,-1-1-1,-4-9 1,-6-32 111,12 48-327,0-1-1,0 0 0,0 0 0,0 0 1,0 0-1,0 1 0,1-1 0,-1 0 1,1 0-1,-1 0 0,1 1 0,0-1 1,0 0-1,0 1 0,0-1 0,0 1 1,0-1-1,0 1 0,0-1 0,0 1 1,3-2-1,14-7-1867,6 5-889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08.64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21 119 11402,'5'107'4617,"-11"-102"-1208,2-6-1985,4-1-263,-1 0-545,-1-19-288,-11-67-656,24 46-432,12 1-1033,-5 7-1183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2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1 331 12723,'18'2'1543,"0"-1"-1,1-1 1,35-5 0,-27 1-962,-2-2 1,31-10-1,-5-4-443,95-51 1,-144 71-130,-1-1-1,0 1 0,0 0 1,0-1-1,0 1 1,0-1-1,0 1 0,0-1 1,0 0-1,0 1 1,0-1-1,0 0 1,-1 0-1,1 0 0,0 0 1,0 0-1,-1 1 1,1-1-1,0 0 0,-1-1 1,1-1-1,-2 2 18,0 0-1,0 0 1,-1 0-1,1 1 0,-1-1 1,1 0-1,-1 0 1,1 1-1,-1-1 1,1 1-1,-1-1 1,1 1-1,-3 0 1,-77-18 1082,-38-10 791,109 25-1634,0-1 1,0 0 0,0-1 0,0 0 0,1 0 0,0-1 0,0 0 0,-13-13-1,20 18-236,1 0-1,0 0 0,0 0 1,-1 0-1,1 0 0,0 0 1,0 0-1,0-1 0,0 1 1,0-1-1,1 1 0,-1 0 1,0-1-1,1 1 0,-1-1 0,1 0 1,-1 1-1,1-1 0,0 1 1,0-1-1,0 0 0,-1 1 1,2-1-1,-1 0 0,0 1 1,0-1-1,0 1 0,1-1 1,-1 0-1,1 1 0,1-3 1,0 1-91,0 1 1,1 0 0,-1-1-1,1 1 1,-1 0 0,1 1-1,0-1 1,0 0 0,0 1 0,0 0-1,0-1 1,0 1 0,0 0-1,0 1 1,4-2 0,39-5-1620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2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13931,'0'0'5457,"0"12"-3784,2 13-401,-9 18-624,0 14-240,5 6-360,0 1-168,9-12-824,-1-7-585,-3-20-2215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2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12923,'2'8'5273,"1"20"-3289,-1 7-503,1 17-729,0 8-384,2-6-1128,3-2-633</inkml:trace>
  <inkml:trace contextRef="#ctx0" brushRef="#br0" timeOffset="1">0 301 12795,'12'-6'5081,"13"-7"-2761,14 4-1143,18 1-441,4-1-344,9 4-3249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2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34 248 12363,'-13'13'1341,"-5"3"1882,16-21-1836,6-15-509,19-55 374,10-39 434,-30 96 66,3 50-845,-4-27-905,0 1 0,1-1 0,-1 0 0,1 0-1,0 0 1,0 0 0,1-1 0,-1 1 0,1-1 0,0 0-1,5 4 1,-7-6-2,0-1-1,0 0 1,0 0 0,1 0-1,-1 0 1,1 0-1,-1 0 1,0-1 0,1 1-1,-1-1 1,1 1 0,-1-1-1,1 0 1,0 0-1,-1 0 1,1-1 0,-1 1-1,1-1 1,-1 1-1,0-1 1,1 0 0,-1 0-1,1 0 1,-1 0-1,0 0 1,0 0 0,0-1-1,4-2 1,4-4 7,-1-1 1,0 0 0,0 0-1,-1-1 1,-1 0-1,1 0 1,7-15-1,7-10 88,-13 26 21,-5 13 73,-3 23 115,-5 132-703,4-108-777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2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78 11074,'13'-14'1468,"-8"9"-750,-1 0-1,2 0 1,-1 1-1,0-1 1,11-5 0,-15 9-578,0 0 0,0 1 1,0-1-1,0 0 0,-1 0 1,1 0-1,0 0 0,-1 0 1,1 0-1,0 0 0,-1-1 1,1 1-1,-1 0 0,1-2 1,-1 3-86,0-1 0,0 1 1,0 0-1,0-1 0,0 1 0,0 0 1,0-1-1,0 1 0,0-1 1,0 1-1,0 0 0,0-1 1,0 1-1,0-1 0,0 1 0,0 0 1,0-1-1,0 1 0,0 0 1,-1-1-1,1 1 0,0 0 1,0-1-1,0 1 0,-1 0 0,1-1 1,0 1-1,-1 0 0,1 0 1,0-1-1,0 1 0,-1 0 1,1 0-1,-1 0 0,1-1 1,0 1-1,-1 0 0,1 0 0,0 0 1,-1 0-1,1 0 0,0 0 1,-1 0-1,1 0 0,-1 0 1,-11 2 190,1 0 0,0 1 0,1 1 0,-1 0 0,1 0 0,-1 1 0,1 1 0,1-1 0,-11 9 0,20-14-245,-20 13 123,0 1 0,1 1 0,-20 21 0,31-28-88,1 0 0,-1 1 0,1 0 0,1 1 0,0-1 1,0 1-1,1 0 0,-7 20 0,11-27-35,0-1 0,0 0 1,1 1-1,-1-1 1,1 1-1,0-1 0,0 1 1,0-1-1,0 1 0,0-1 1,0 0-1,1 1 1,-1-1-1,1 1 0,0-1 1,0 0-1,0 1 0,0-1 1,0 0-1,0 0 1,0 0-1,1 0 0,-1 0 1,1 0-1,0 0 0,-1 0 1,1-1-1,0 1 1,0-1-1,0 1 0,0-1 1,0 0-1,1 1 0,-1-1 1,2 0-1,7 3-4,1 0 1,-1-1-1,0 0 0,1-1 1,-1-1-1,15 1 0,3-1-403,-1-1 0,0-2-1,0-1 1,0-1 0,0-1-1,-1-2 1,1-1 0,29-12 0,-16 0-1703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2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5 141 10370,'-5'0'15099,"5"-2"-13930,0 1-673,5-21-448,14-43-992,-19 35-593,-5 10-1319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2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69 13883,'-98'-44'6401,"109"40"-1968,16 4-2936,5-6-217,18 5-376,7-6-384,9 6-760,2 1-544,-5-5-1481,-6 7-879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2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14067,'-2'2'699,"0"-1"1,1 0-1,-1 1 0,0-1 0,1 1 1,0 0-1,-1-1 0,1 1 0,0 0 1,-2 3-1,-7 37 162,5-18-357,-2 1-370,-1-1 1,-2-1 0,0 1 0,-1-2 0,-2 1 0,0-2 0,-1 0-1,-31 36 1,25-43 206,19-13-141,5-3-16,4-1-87,43-21 300,29-12-18,-71 33-361,0 0 1,-1 1 0,1 0-1,0 1 1,0 0 0,1 0 0,13 1-1,1 3-218,16 1-1035,-15-7-2512,-17-3-1560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0 11971,'-4'0'5553,"0"3"-2481,-15 18-1071,-11 17-185,-10 22-584,-5 11-311,18 4-401,8-2-160,28-10-440,17-11-416,26-13-1065,11-9-719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2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12331,'13'14'5585,"6"10"-2617,11 25-1415,-2 8-337,-9 11-528,-1 2-208,-20-3-288,-11-7-88,-9-2-336,-9-3-456,-4-4-1208,-3-4-1889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09.13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6 59 12899,'3'-6'674,"0"1"0,0 0 0,1-1 1,0 1-1,0 0 0,0 1 0,7-6 0,-9 8-546,0 1-1,0 0 1,0-1 0,1 1-1,-1 0 1,0 0-1,1 0 1,-1 1-1,1-1 1,-1 0-1,1 1 1,-1 0-1,1-1 1,-1 1-1,1 0 1,-1 1-1,1-1 1,0 0-1,-1 1 1,1-1-1,3 2 1,-4-1-108,-1 0 1,1 0-1,0 0 1,0 1-1,-1-1 1,1 0-1,-1 1 1,1-1-1,-1 1 1,0 0-1,1-1 1,-1 1-1,0 0 1,0 0-1,0 0 1,0 0-1,-1 0 1,1 0-1,0 0 1,-1 0-1,1 0 1,-1 0-1,0 0 1,0 0-1,0 0 1,0 0-1,0 0 1,0 1-1,-1 1 1,0 6 12,-1 0 0,0 0 0,0 0 0,-7 17 0,6-20 109,-1 1 0,1-1 0,-1 0 0,-1-1 0,0 1 0,0-1 0,0 0 0,0 0 0,-1 0 0,0-1 0,-1 0 0,1 0 0,-1 0 0,0-1 0,0 0 0,-13 5 0,19-9-129,1 0-1,0 0 1,0 1 0,0-1 0,0 0 0,-1 0-1,1 0 1,0 0 0,0 0 0,0 0 0,0 0-1,0 1 1,-1-1 0,1 0 0,0 0 0,0 0-1,0 0 1,0 0 0,0 1 0,0-1 0,0 0-1,0 0 1,0 0 0,0 1 0,0-1 0,0 0-1,0 0 1,0 0 0,0 0 0,0 1 0,0-1-1,0 0 1,0 0 0,0 0 0,0 1 0,0-1-1,0 0 1,0 0 0,0 0 0,0 0 0,0 1-1,0-1 1,1 0 0,-1 0 0,0 0 0,0 0-1,0 0 1,0 0 0,0 1 0,0-1 0,1 0-1,-1 0 1,0 0 0,0 0 0,0 0 0,1 0-1,17 12 112,22 7-222,-8-11-335,0-1 0,1-2-1,0-1 1,0-1 0,0-2 0,46-5 0,-22 3 96,11 3 144,-64-2 173,1 1 0,-1 0 0,1 0-1,-1 0 1,1 0 0,-1 1-1,0-1 1,1 1 0,-1 0 0,0 1-1,0-1 1,4 4 0,-7-5 40,0 0 1,0 0-1,0 0 1,-1 0-1,1-1 1,0 1-1,-1 0 1,1 0-1,-1 0 1,1 0-1,-1 0 1,1 1-1,-1-1 1,0 0 0,1 0-1,-1 0 1,0 0-1,0 0 1,0 0-1,0 1 1,0-1-1,0 0 1,0 0-1,0 0 1,-1 0-1,1 0 1,0 0-1,-1 1 1,1-1-1,-1 0 1,1 0-1,-1 0 1,1 0-1,-1 0 1,0-1-1,1 1 1,-1 0-1,0 0 1,0 0-1,0 0 1,0-1-1,-1 2 1,-4 2 214,1 0 0,-1-1-1,0 0 1,0 0 0,-11 4 0,11-5-65,0 0 1,1-1-1,-1 0 1,0 0-1,0 0 1,0-1-1,0 0 1,0 0-1,0-1 1,0 1-1,0-1 1,1 0-1,-1-1 0,-9-3 1,11 3-105,0 1 1,1-1 0,-1-1-1,1 1 1,-1 0-1,1-1 1,0 0-1,0 0 1,0 0-1,1 0 1,-1 0-1,1-1 1,-1 1 0,1-1-1,0 1 1,0-1-1,1 0 1,-1 0-1,1 0 1,0 0-1,-2-8 1,2 5-48,1 0-1,0 0 1,0 0 0,0 0 0,1 0-1,0 0 1,0 0 0,0 1 0,1-1-1,1 0 1,-1 0 0,1 1 0,0 0 0,5-9-1,-6 12-130,1-1 0,-1 0 1,1 1-1,0-1 0,0 1 0,1 0 0,-1 0 0,1 1 0,-1-1 0,1 0 0,0 1 0,0 0 0,0 0 1,0 0-1,0 1 0,1-1 0,-1 1 0,0 0 0,1 0 0,-1 1 0,1-1 0,-1 1 0,7 0 0,35 6-2404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1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11634,'4'-34'7905,"2"21"-6037,-6 13-1792,0 0 1,1 0 0,-1 0-1,1 0 1,-1 0 0,0 0-1,1 0 1,-1 0 0,0 0 0,1 0-1,-1 0 1,1 0 0,-1 0-1,0 0 1,1 0 0,-1 0-1,0 1 1,1-1 0,-1 0 0,0 0-1,1 0 1,-1 1 0,0-1-1,1 0 1,-1 0 0,0 1 0,0-1-1,1 0 1,-1 1 0,0-1-1,0 0 1,0 1 0,1-1-1,-1 0 1,0 1 0,2 2 61,-1 0 0,0 0 1,0 1-1,0-1 0,0 0 0,0 1 0,0-1 1,-1 0-1,0 1 0,0-1 0,0 7 1,-6 44 219,4-39-264,-17 115 94,89-243 164,-63 104-349,0-1-1,1 1 1,0 0-1,0 0 1,1 1-1,12-9 1,-17 14-250,0 1 0,1-1 0,-1 1 1,1 0-1,-1 0 0,1 1 0,6-2 1,-7 2-402,1 1 0,0 0 1,0 0-1,-1 0 1,1 0-1,0 0 1,0 1-1,6 2 1,-32 11-5754,10-11 6768,-9 4 467,-37 16 3544,56-23-4201,1 1 0,-1 0 0,1 0 0,-1-1-1,1 1 1,0 0 0,-1 0 0,1 0 0,0 0 0,0 0-1,0-1 1,-1 1 0,1 0 0,0 0 0,0 0 0,0 0 0,0 0-1,1 0 1,-1 0 0,0 0 0,1 1 0,5 20 1164,-3-15-1123,0 0 1,0 0-1,1 0 1,0 0-1,0-1 1,1 0-1,-1 0 0,1 0 1,1-1-1,-1 0 1,1 0-1,0 0 1,9 5-1,1 0-116,0-1 1,1-1-1,1-1 1,21 6-1,-35-11-329,-1-1-1,1 0 1,-1 0-1,1 0 1,-1 0 0,1-1-1,0 1 1,-1-1-1,1 0 1,0 0 0,-1-1-1,1 1 1,-1-1-1,1 1 1,0-1 0,-1 0-1,1-1 1,-1 1-1,0-1 1,1 1-1,-1-1 1,4-3 0,10-8-2722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1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12667,'40'-68'5345,"-44"84"-3145,1 11-711,-1 6-233,4 3-472,3 1-216,9-7-344,1-8-56,7-11-232,4-5-152,1-11-448,4-4-344,-4-10-496,-5-3-289,-2 0-1696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16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146 104 13523,'-74'-102'5273,"94"100"-3769,7 5-239,4-3-513,1 3-328,1-1-840,-3 1-504,-11-1-2945</inkml:trace>
  <inkml:trace contextRef="#ctx0" brushRef="#br0" timeOffset="1">1 158 12419,'11'-2'4569,"16"-6"-3337,12-1-1016,13-4-496,2 1-584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1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11891,'10'3'15011,"1"24"-14347,31 41-216,-26-38-312,-3 1-88,-1-7-432,-4 0-392,0-9-905,3-5-599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1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34 13275,'-11'-34'5385,"19"52"-3185,-6-6-431,-2 15-457,-8-3-344,-5 1-560,-1 0-184,2-4-408,-1 1-408,-1-8-1040,1-3-657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1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0 333 10898,'0'-2'4553,"2"-6"-2424,9-9-89,3-16-479,16-7-177,6-12-528,1 0-360,0 7-288,-13 7-120,-10 16-480,-4 4-472,-5 12 976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2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36 191 11242,'-34'41'4160,"34"-41"-4115,0 1 0,-1-1 0,1 0 0,0 1 0,0-1 0,0 1 0,0-1 1,0 1-1,0-1 0,0 0 0,0 1 0,0-1 0,0 1 0,0-1 0,0 1 0,0-1 0,0 0 0,1 1 0,-1-1 0,0 1 1,0-1-1,0 0 0,1 1 0,-1-1 0,0 0 0,0 1 0,1-1 0,-1 0 0,0 1 0,1-1 0,-1 0 0,0 0 0,1 1 0,-1-1 1,0 0-1,1 0 0,-1 0 0,1 0 0,-1 1 0,0-1 0,1 0 0,-1 0 0,1 0 0,-1 0 0,1 0 0,-1 0 0,0 0 1,1 0-1,-1 0 0,1 0 0,24-1 870,-11-1-780,0-2 1,-1 1-1,1-2 0,-1 0 0,0-1 1,0 0-1,-1 0 0,0-2 0,0 1 1,0-2-1,-1 1 0,0-2 0,17-18 1,-27 26-131,0 1 1,1 0-1,-1 0 1,0-1-1,0 1 0,-1-1 1,1 1-1,0-1 1,0 1-1,-1-1 1,1 1-1,-1-1 1,1 0-1,-1 1 0,0-1 1,1 0-1,-1 1 1,0-1-1,0 0 1,0 1-1,-1-1 1,1 0-1,-1-2 0,0 3 0,0-1-1,0 0 1,0 1-1,-1-1 1,1 1-1,0 0 1,-1-1-1,0 1 1,1 0-1,-1 0 1,0 0-1,1 0 0,-1 0 1,0 0-1,0 0 1,-3 0-1,-6-2 111,0 1 0,-1 0 0,1 0 0,-1 1 0,-14 1 0,-18 4 650,-19 0 1323,63-4-2075,0-1 1,1 1 0,-1 0 0,0 0 0,0 0 0,0-1-1,0 1 1,1 0 0,-1 0 0,0-1 0,0 1 0,0 0-1,0 0 1,0-1 0,0 1 0,0 0 0,0 0 0,1-1 0,-1 1-1,0 0 1,0-1 0,0 1 0,0 0 0,0 0 0,-1-1-1,1 1 1,0 0 0,0 0 0,0-1 0,0 1 0,0 0-1,0-1 1,0 1 0,0 0 0,-1 0 0,1 0 0,0-1-1,0 1 1,0 0 0,-1 0 0,1 0 0,0-1 0,0 1 0,0 0-1,-1 0 1,1 0 0,0 0 0,0 0 0,-1-1 0,1 1-1,0 0 1,0 0 0,-1 0 0,1 0 0,0 0 0,-1 0-1,1 0 1,0 0 0,0 0 0,-1 0 0,1 0 0,0 0 0,-1 0-1,1 0 1,0 0 0,0 1 0,-1-1 0,19-14 127,-16 13-150,9-6-342,0 0-1,1 1 1,22-8-1,11-1-1385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2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72 242 13147,'-8'-6'5993,"-6"-15"-2416,3-9-1545,7-6-927,-7-10-401,5 4-592,-2 9-376,-1 14-1273,9 11-887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2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12315,'0'-5'533,"1"0"0,0 1-1,1-1 1,-1 1 0,1-1 0,0 1 0,0 0 0,0 0 0,1 0 0,0 0 0,4-5 0,-5 7-403,0 0-1,0 1 1,0-1-1,0 1 1,0-1-1,1 1 1,-1 0-1,1 0 1,-1 0 0,1 0-1,-1 0 1,1 0-1,0 1 1,-1-1-1,1 1 1,0 0 0,-1 0-1,1 0 1,0 0-1,0 0 1,-1 1-1,5 0 1,-4 0-136,0-1 0,-1 1 1,1 0-1,0 0 0,0 0 0,-1 0 1,1 1-1,0-1 0,-1 0 0,1 1 1,-1 0-1,0 0 0,0 0 0,0 0 1,0 0-1,0 0 0,0 0 1,0 1-1,-1-1 0,1 1 0,1 3 1,-1-1-87,-1 0 1,0 0-1,0 0 1,-1 0-1,1 0 1,-1 0 0,0 0-1,0 0 1,-1 0-1,1 0 1,-3 7-1,-2 6-53,-1-1 0,0 0 0,-1-1 0,-1 0 0,-19 30 0,0-14 1009,27-32-848,0 0-1,0 0 0,0 1 0,0-1 0,0 0 1,0 0-1,0 0 0,0 0 0,0 0 0,0 0 1,0 0-1,0 1 0,0-1 0,0 0 0,0 0 1,0 0-1,0 0 0,0 0 0,0 0 0,0 0 1,0 0-1,1 0 0,-1 1 0,0-1 0,0 0 1,0 0-1,0 0 0,0 0 0,0 0 0,0 0 1,0 0-1,0 0 0,1 0 0,-1 0 0,0 0 1,0 0-1,0 0 0,0 0 0,0 0 0,0 0 1,0 0-1,1 0 0,-1 0 0,0 0 0,0 0 1,0 0-1,0 0 0,0 0 0,0 0 0,0 0 1,0 0-1,1 0 0,-1 0 0,0 0 0,0 0 1,0 0-1,0-1 0,0 1 0,0 0 0,0 0 1,0 0-1,0 0 0,2 0 105,5-2-89,0 1-1,-1 1 1,1-1 0,0 1 0,0 0-1,0 1 1,0 0 0,0 0 0,0 0-1,0 1 1,-1 0 0,1 0 0,-1 1-1,1 0 1,-1 0 0,0 0 0,0 1-1,10 8 1,2 5-1278,-2-3-464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2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13443,'12'-1'5169,"9"-4"-3657,12 3-1024,9-1-31,1 2-1082,3 1-783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09.68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169 55 11530,'-44'-50'4511,"43"49"-4425,0 1 1,0-1-1,0 1 1,0-1-1,0 1 0,0 0 1,0-1-1,0 1 1,0 0-1,0 0 1,0 0-1,0 0 1,0 0-1,0 0 0,0 0 1,0 0-1,0 0 1,0 0-1,0 0 1,0 1-1,0-1 1,0 0-1,0 1 1,0-1-1,0 1 0,0-1 1,0 1-1,1-1 1,-1 1-1,0 0 1,0-1-1,1 1 1,-1 0-1,0 0 0,1 0 1,-1-1-1,0 1 1,1 0-1,-1 2 1,-3 1 265,-6 5-105,1 1 1,0-1-1,1 2 1,0-1-1,1 1 1,0 0-1,-9 21 0,14-28-223,0 0 0,0 1 0,1-1 0,0 0 0,0 1-1,0-1 1,1 1 0,-1-1 0,1 1 0,0-1 0,0 1-1,1-1 1,-1 1 0,1-1 0,0 1 0,0-1 0,1 1-1,-1-1 1,1 0 0,0 0 0,0 0 0,1 0 0,-1 0-1,1 0 1,5 5 0,-5-6-20,0-1 0,0 0 1,0 0-1,0 0 0,1 0 0,-1 0 0,1-1 0,-1 1 0,1-1 0,0 0 1,-1 0-1,1-1 0,0 1 0,0-1 0,0 1 0,3-2 0,4 1-7,0-1 1,0 0-1,-1 0 0,15-5 0,-12 1 3,-1 0-1,0-1 0,0 0 1,0-1-1,-1 0 0,0-1 1,-1-1-1,1 1 1,-2-1-1,1-1 0,-1 0 1,10-14-1,-13 14 52,-7 10 93,-11 19 41,9-12-173,1 0-1,-1-1 0,1 1 1,0 0-1,1 0 1,-1 1-1,1-1 1,1 0-1,0 0 0,1 13 1,-1-17-20,0-1 0,1 1 0,0-1 0,-1 1 0,1-1 0,0 1 0,0-1 0,1 0 0,-1 0 0,0 1 0,1-1 0,-1 0 0,1 0 0,0 0 0,0 0 0,-1-1 0,1 1 0,0-1 0,1 1 0,-1-1 0,0 1 0,0-1 0,1 0 0,-1 0 0,0 0 0,1 0 0,-1-1 0,1 1 0,0-1 0,-1 1 0,1-1 0,-1 0 0,4 0 0,3 0-307,0-1 1,0 0-1,0 0 1,0-1 0,0 0-1,0 0 1,-1-1-1,1 0 1,-1-1 0,0 0-1,0 0 1,0-1-1,-1 1 1,1-2 0,6-5-1,-2-4-2759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23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27 12699,'-51'-27'5033,"45"54"-3273,-8 3-760,6 6-47,22 8-281,0-9-104,21-10-336,12-3-160,-6-18-232,7 0-256,-14-4-400,-13-9-249,-10 1-559,-2-5-192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2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 11851,'14'5'5097,"10"0"-2889,13-4-792,3-1-263,9-5-625,-10-1-304,-3 3-768,-6 3-441,-23-2-2767</inkml:trace>
  <inkml:trace contextRef="#ctx0" brushRef="#br0" timeOffset="1">1 156 14171,'13'0'5553,"18"2"-3824,16-2-681,5-5-504,5-1-256,-9 1-1352,-11 4-801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2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37 13899,'73'-37'5593,"-73"50"-3736,0 1-345,-7 11-672,-1 4-328,-4 5-328,-4 1-64,-3-10-56,0 1-88,2-9-784,-5-12-616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2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61 144 14587,'-60'41'5761,"65"-41"-4016,-7-9-409,7-5-688,4-10-272,-10-9-360,1-7-368,0 7-1232,0 2-649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26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81 13011,'-19'-65'5433,"22"60"-3049,4 4-471,10-1-473,3 0-384,17 4-584,-1-2-183,6 2-690,-5-4-471,-1-3-1088,-1 2-537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2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15283,'3'-2'5561,"16"-1"-4528,8-3-409,12 4-216,10-4-160,2 1-920,7 5-536,0-6-3489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2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160 119 6721,'-13'-24'1983,"-11"-25"5810,24 48-7721,0 1 0,0 0 0,0 0 0,0 0-1,0 0 1,0 0 0,0 0 0,0 0 0,0 0 0,0-1 0,0 1 0,0 0 0,0 0 0,0 0 0,0 0 0,0 0-1,0 0 1,0 0 0,0-1 0,0 1 0,-1 0 432,1 0-433,0 0 1,0 0 0,0 0 0,0-1 0,0 1 0,0 0 0,0 0 0,0 0 0,-1 0 0,1 0 0,0 0 0,0 0-1,0 0 1,0 0 0,0 0 0,0 0 0,0 0 0,0 0 0,-1 0 0,1 0 0,0 0 0,0 0 0,0 0 0,0 0 0,0 0-1,0 0 1,0 0 0,-1 1 0,1-1 0,0 0 0,0 0 0,-4 10 1986,-3 21-1423,7-29-632,-2 9 23,0-1 1,-1 1 0,0-1 0,0 0 0,-1 0 0,-1 0-1,0-1 1,0 0 0,-9 12 0,-10 7 10,-10 14-36,34-41-2,0-1-1,-1 0 0,1 0 0,0 1 0,0-1 0,-1 0 0,1 1 0,0-1 0,0 0 1,-1 1-1,1-1 0,0 1 0,0-1 0,0 0 0,0 1 0,0-1 0,-1 1 0,1-1 1,0 0-1,0 1 0,0-1 0,0 1 0,0-1 0,0 1 0,0-1 0,1 0 0,-1 1 1,0-1-1,0 1 0,0-1 0,0 0 0,0 1 0,1-1 0,-1 1 0,15-3-50,21-17-96,-28 12 112,3-3-10,1 1-1,0 0 1,0 1-1,1 0 1,0 1 0,0 1-1,19-8 1,-22 11 46,-1 0 1,0-1-1,0-1 0,0 0 1,0 0-1,-1 0 0,0-1 1,0 0-1,0-1 0,10-12 1,-12 13 240,-1 0 1,-1 0-1,1 0 1,-1-1-1,0 1 1,-1-1-1,1 0 1,-1 0-1,-1-1 1,1 1-1,-1 0 1,-1-1-1,1 1 1,0-11-1,-1 29-126,1 1 0,1-1 0,0 0-1,0 0 1,10 19 0,-8-17-166,-1-3-529,1-1 1,-1 0-1,2 0 1,-1 0 0,1 0-1,10 10 1,-3-5-2070</inkml:trace>
  <inkml:trace contextRef="#ctx0" brushRef="#br0" timeOffset="1">190 228 12467,'11'0'4897,"3"0"-3329,24-5-904,-3-8-88,15 2-872,6 3-632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2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98 9282,'93'-71'3697,"-74"51"-479,-19 20-3176,0 0-1,0-1 1,0 1 0,0 0 0,0 0-1,0 0 1,0-1 0,0 1-1,0 0 1,0 0 0,0 0 0,0-1-1,0 1 1,0 0 0,0 0 0,0-1-1,0 1 1,0 0 0,0 0 0,0 0-1,-1 0 1,1-1 0,0 1 0,0 0-1,0 0 1,0 0 0,0-1 0,0 1-1,-1 0 1,1 0 0,0 0 0,0 0-1,0 0 1,0 0 0,-1 0 0,1-1-1,0 1 1,0 0 0,0 0 0,-1 0-1,1 0 1,0 0 0,0 0 0,0 0-1,-1 0 1,1 0 0,-25 3 2538,-18 16-1914,2 2 1,-67 46-1,101-63-654,0 0 0,0 1-1,1 0 1,-1 1 0,1-1 0,1 1-1,-1 0 1,1 1 0,0-1 0,0 1-1,1 0 1,0 0 0,0 1 0,1-1-1,-4 12 1,6-18-9,1 0 0,0 0-1,0 0 1,-1 0 0,1 0-1,0 0 1,0 0 0,0 0 0,0 0-1,0 0 1,0 0 0,1 0-1,-1 0 1,0 0 0,0 0 0,1 0-1,-1 0 1,1 0 0,-1 0-1,1 0 1,-1 0 0,1-1 0,-1 1-1,1 0 1,0 0 0,1 0-1,0 1 0,0-1 1,0 0-1,0-1 0,0 1 0,0 0 0,0-1 0,0 1 0,0-1 0,0 1 0,1-1 0,3 0 0,5-1 4,1 0 0,0-1 0,19-5 0,-13 1 11,-1-1 1,1 0 0,27-18 0,17-7 272,-60 31-223,-1 0 1,1 0-1,0 0 0,0 0 1,0 0-1,-1 1 1,1-1-1,0 1 0,0 0 1,0-1-1,0 1 0,3 0 1,-5 1 12,0 1-1,0-1 1,-1 0 0,1 0 0,-1 0 0,1 0-1,0 1 1,-1-1 0,0 0 0,1 0 0,-1 0-1,0 0 1,1 0 0,-1 0 0,-2 1-1,1 1-30,1-1 0,-1 1 0,0 0 0,1 0-1,0 0 1,0 0 0,0 0 0,0 0 0,-1 6-1,2-8-102,0 0 0,0 0 0,0 0-1,0 0 1,0 0 0,0 1 0,0-1-1,0 0 1,1 0 0,-1 0-1,0 0 1,1 0 0,-1 0 0,0 0-1,1 0 1,-1-1 0,1 1 0,0 0-1,-1 0 1,1 0 0,0 0-1,-1-1 1,1 1 0,0 0 0,0-1-1,0 1 1,0 0 0,0-1 0,0 1-1,-1-1 1,1 0 0,2 1 0,16 3-2008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2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10290,'0'1'4881,"3"12"-1192,0-10-1392,15 14-257,-2 7-96,9 14-527,2 12-401,-10 9-560,-3 7-192,-14 5-160,-8 0-152,-12-5-752,-7-6-536,-5-18-1537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30.875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95 8362,'44'-7'8318,"21"5"-5135,-6 1-1673,287-19 3190,176-2-2984,-150-9-1672,-260 19-22,-66 12-199,-54 2-462,1 0 1,-1 0-1,1 1 0,-10 4 1,8-3-197,-19 9-1771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10.01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34 14643,'13'-5'5569,"23"-3"-4296,3-3-345,13 6-320,0 0-360,-8 5-928,0 3-568,-23 10-1905</inkml:trace>
  <inkml:trace contextRef="#ctx0" brushRef="#br0" timeOffset="1">25 231 12739,'0'5'5465,"3"5"-3241,13-9-967,22-7-929,12-4-664,10-9-2121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6:34.059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10 11602,'16'2'4433,"15"-4"-3016,32-1-265,13 1 264,14-2-47,9 5-241,-3 10-528,5-1-288,2 7-248,-12-1-16,-12 1-48,-13 2 8,-22-3 16,-11-4-96,-18-4-656,-3-5-552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39.147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2 11586,'15'-1'8215,"26"6"-5582,37 15-3240,-39-9 784,1-2 1,0-2-1,1-1 0,53-1 0,-15-5 141,97-14 0,-147 12-276,0 2 1,1 1-1,57 10 0,-61-7-1010,1 0-1,0-2 0,0-1 0,39-4 1,-27-3-2856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55:41.974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9 77 12171,'-9'5'4284,"9"-1"-3431,27 4-956,13-2 858,0-1 0,1-2 0,73-4 1,255-45 859,36-1-1139,-176 34-355,-222 13-78,0 0-1,0 0 0,1 1 1,-1 0-1,0 1 1,0 0-1,12 4 1,-14-4-12,1 0 0,-1 0 0,1-1 0,0 1 0,0-1 0,0-1 1,0 1-1,-1-1 0,12-1 0,5 4 73,-14-1-705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4:36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29 9978,'-66'-28'4464,"59"28"-996,12 7-2140,15 9-216,-11-13-920,-1 0 0,1-1 0,0 0 0,-1 0 1,1-1-1,0 0 0,0-1 0,0 1 0,0-2 1,0 1-1,0-1 0,0-1 0,0 0 0,-1 0 1,1 0-1,-1-1 0,13-6 0,-15 5 390,-20 7-46,-31 13 126,33-8-607,0 0-1,0 0 0,1 1 0,0 1 0,1 0 0,0 0 0,-10 15 0,14-17-49,-1 1 0,1-1 1,1 1-1,0 1 0,0-1 0,1 1 0,0 0 0,1 0 1,0 0-1,-3 19 0,6-27-11,0 0 1,0 1-1,1-1 0,-1 0 1,0 0-1,1 1 1,0-1-1,-1 0 0,1 0 1,0 0-1,0 1 0,0-1 1,0 0-1,0 0 1,1-1-1,-1 1 0,1 0 1,-1 0-1,1-1 1,0 1-1,-1-1 0,1 1 1,0-1-1,0 0 0,0 1 1,0-1-1,0 0 1,1-1-1,-1 1 0,0 0 1,0-1-1,0 1 1,3 0-1,7 1-157,0 0 0,1-1 0,-1 0 0,23-2 0,-28 0-143,-1 0-1,1 0 1,-1-1 0,1 0-1,-1 0 1,0-1-1,0 1 1,0-1-1,0-1 1,6-3-1,-1 0-635,13-6-1198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4:3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174 257 9554,'-9'25'2517,"9"-25"-2455,0 1 1,0-1-1,0 1 1,0-1-1,0 0 1,0 1-1,0-1 1,0 1-1,0-1 1,0 0-1,0 1 0,1-1 1,-1 0-1,0 1 1,0-1-1,0 0 1,1 1-1,-1-1 1,0 0-1,0 1 1,0-1-1,1 0 0,-1 1 1,0-1-1,1 0 1,-1 0-1,0 1 1,1-1-1,-1 0 1,0 0-1,1 1 1,4-1 159,-1-1 1,0 1 0,0 0 0,0-1 0,0 0 0,0 0 0,1 0-1,-2 0 1,8-4 0,-9 5-167,-1-1 0,0 1 0,0-1 0,0 1 0,1-1 0,-1 1 0,0-1-1,0 1 1,0-1 0,0 0 0,0 0 0,0 0 0,0 0 0,0 1 0,-1-1 0,1 0 0,0 0 0,0-1 0,-1 1-1,1 0 1,-1 0 0,1 0 0,-1 0 0,1 0 0,-1-1 0,0 1 0,1 0 0,-1 0 0,0-3 0,-1 2 41,1 0 0,-1 1 0,1-1 0,-1 0 0,0 0 0,0 0 0,0 0 0,0 1 0,0-1 0,0 0 0,-1 1 0,1-1 1,0 1-1,-1 0 0,1-1 0,-1 1 0,-2-2 0,-70-42 2263,49 31-1841,1-1 0,0-1 0,-29-25-1,51 39-494,0 0-1,0 0 0,1 0 1,-1 0-1,0 0 0,1 0 1,0 0-1,-1-1 0,1 1 1,0 0-1,0-1 0,0 1 0,0-5 1,0 6-17,1 0 1,0-1 0,1 1-1,-1 0 1,0-1-1,0 1 1,0 0 0,1-1-1,-1 1 1,1 0-1,-1-1 1,1 1 0,-1 0-1,1 0 1,0 0-1,0-1 1,0 1 0,1-2-1,2 0-26,0 0-1,1 0 1,-1 1 0,1-1-1,-1 1 1,1 0-1,0 0 1,-1 0-1,1 1 1,0 0-1,10-1 1,1 0-346,0 1 1,-1 0-1,1 2 1,0 0-1,28 5 1,7 12-1625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4:3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11883,'-19'19'1390,"0"1"1,1 0 0,2 2 0,0 0 0,-22 42 0,24-36-1105,1 1 1,2 1-1,0-1 1,3 2-1,0-1 1,2 1-1,-5 61 0,11-80-246,0-1-1,1 0 1,0 0-1,0 0 0,1 0 1,1 0-1,0 0 1,0 0-1,1-1 0,0 0 1,1 0-1,12 19 1,-8-17-28,1 0 0,0-1 0,0 0 1,1-1-1,0 0 0,1-1 0,0 0 1,24 12-1,-8-7-42,1-2 1,1 0-1,-1-3 0,2 0 0,-1-2 0,1-1 1,0-2-1,51 2 0,-56-6-7,1-1-1,0-1 0,0-1 0,-1-1 1,0-2-1,0 0 0,0-2 1,0-1-1,-2-1 0,25-13 1,-36 16 47,0-1 1,-1-1 0,0 0 0,0-1-1,-1 0 1,0-1 0,-1 0-1,0 0 1,-1-1 0,0 0 0,-1-1-1,0 0 1,-1-1 0,0 1 0,-2-1-1,1 0 1,-2-1 0,0 1-1,3-17 1,-5 14 50,-1 0-1,0-1 1,-2 1 0,0 0-1,0 0 1,-2 0-1,0 0 1,-1 1-1,-1-1 1,0 1 0,-1 0-1,-1 0 1,0 1-1,-1 0 1,-1 0 0,-12-15-1,11 16 2,-1 0 0,-1 1 0,0 1 0,0 0 0,-1 1 0,-1 0 0,0 0 0,-1 2 0,0 0 0,0 1 0,0 0 0,-1 1 0,-1 1 0,1 0 0,-30-5 0,21 9-80,-1 0 1,0 2-1,1 1 1,-1 1-1,1 1 1,0 2-1,-1 0 1,2 2-1,-1 0 1,1 2-1,0 0 0,-41 25 1,49-24-333,0 0 0,1 2 1,-28 25-1,-27 41-1907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19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4 295 13307,'-4'-9'9858,"9"-8"-8988,1 0-265,0 1-283,-2-1-1,0 1 1,-1-1-1,-1 0 1,0 0-1,-2-30 1,0 43-270,-2-20 547,2 24-591,0-1 1,0 1-1,0 0 0,0-1 0,0 1 0,0 0 0,0-1 0,0 1 1,1 0-1,-1-1 0,0 1 0,0 0 0,0-1 0,0 1 1,0 0-1,0 0 0,1-1 0,-1 1 0,0 0 0,0 0 0,1-1 1,-1 1-1,0 0 0,0 0 0,1-1 0,-1 1 0,0 0 1,0 0-1,1 0 0,-1 0 0,0 0 0,1-1 0,-1 1 0,0 0 1,1 0-1,-1 0 0,0 0 0,1 0 0,-1 0 0,0 0 1,1 0-1,-1 0 0,0 0 0,1 0 0,-1 0 0,0 1 0,1-1 1,-1 0-1,0 0 0,1 0 0,-1 0 0,0 0 0,0 1 1,1-1-1,-1 0 0,0 0 0,0 1 0,1-1 0,35 23-60,55 27-1,-77-44-3,1 0-1,-1-1 1,1 0 0,0-2-1,0 1 1,1-2 0,25 2-1,-40-4 62,-1-1 0,1 1 0,0 0 1,0 0-1,-1 0 0,1-1 0,0 1 0,-1 0 0,1-1 0,-1 1 0,1-1 0,0 1 0,-1 0 0,1-1 0,-1 0 1,1 1-1,-1-1 0,1 1 0,-1-1 0,1 1 0,-1-1 0,0 0 0,1 1 0,-1-1 0,0 0 0,0 0 0,0 1 0,1-1 1,-1 0-1,0 1 0,0-1 0,0 0 0,0 0 0,0 1 0,0-1 0,0 0 0,-1 0 0,1 1 0,0-1 0,0 0 1,-1 0-1,-8-35 342,8 34-332,-3-9 56,2 5-12,0 0-1,0 0 0,0 0 0,1 0 0,0 0 1,-1-10-1,3 14-64,-1 0 1,0-1-1,1 1 1,-1 0 0,1 0-1,0 0 1,0 0-1,0 0 1,0 0-1,0 0 1,0 0 0,1 0-1,-1 0 1,0 1-1,1-1 1,0 0-1,-1 1 1,1-1-1,0 1 1,0 0 0,0 0-1,2-2 1,1 1-361,0 0 0,0 1-1,0-1 1,0 1 0,1 0 0,-1 0 0,0 1 0,1-1 0,-1 1 0,1 1-1,-1-1 1,0 1 0,1 0 0,-1 0 0,0 0 0,0 1 0,0-1 0,9 5 0,22 8-2871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1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10202,'91'75'4616,"-64"-56"1431,-27-15-4643,-8-3 4228,4-2-5556,-1 0 1,0-1 0,1 1 0,-1-1 0,1 0 0,0 0-1,0 0 1,0-1 0,0 1 0,0-1 0,0 0-1,0 0 1,-5-6 0,9 9-68,-2-3 11,-1 0 1,1 0 0,0 0-1,0 0 1,1 0-1,-1 0 1,1 0-1,-1-1 1,1 1 0,0 0-1,0-1 1,0 1-1,0-6 1,1-42 23,1 45-35,-1 4-21,0-1-1,0 0 0,0 1 1,1-1-1,-1 1 0,1-1 1,-1 0-1,1 1 0,0 0 1,0-1-1,0 1 0,1 0 1,-1-1-1,1 1 0,-1 0 1,4-3-1,-4 4-52,1 0-1,-1 1 1,1-1-1,-1 1 1,1-1-1,0 1 1,-1 0-1,1-1 1,-1 1-1,1 0 1,0 0-1,-1 0 1,1 1-1,0-1 1,-1 0-1,1 1 1,-1-1 0,1 1-1,-1-1 1,1 1-1,-1 0 1,1-1-1,-1 1 1,0 0-1,1 0 1,-1 0-1,2 2 1,24 20-2130,-2 3-691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1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40 262 10810,'107'52'5353,"-107"-60"-1248,-2-13-3104,2 0-297,-3-20-664,-4 2-488,1-5-1065,-4-4-215</inkml:trace>
  <inkml:trace contextRef="#ctx0" brushRef="#br0" timeOffset="1">54 40 11346,'-53'-39'5442,"64"45"-1586,4 1-1783,19 1-969,0 0-120,10 0-480,1 0-304,4 3-1344,-5-2-840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20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28 167 14843,'-9'25'2253,"-8"38"0,17-63-2229,0 1 0,0-1-1,0 0 1,-1 1-1,1-1 1,0 0-1,0 0 1,0 1 0,0-1-1,0 0 1,0 1-1,0-1 1,0 0-1,0 1 1,0-1 0,0 0-1,0 1 1,0-1-1,0 0 1,0 1 0,0-1-1,1 0 1,-1 1-1,0-1 1,0 0-1,0 1 1,0-1 0,1 0-1,-1 0 1,0 1-1,0-1 1,1 0-1,-1 0 1,0 1 0,0-1-1,1 0 1,-1 0-1,0 0 1,1 0-1,-1 0 1,0 1 0,1-1-1,-1 0 1,0 0-1,1 0 1,-1 0-1,0 0 1,1 0 0,-1 0-1,0 0 1,1 0-1,-1 0 1,0 0-1,1 0 1,-1 0 0,0 0-1,1-1 1,-1 1-1,0 0 1,0 0-1,1 0 1,-1 0 0,0-1-1,1 1 1,-1 0-1,24-18 613,-19 14-412,12-11 169,-1 0 0,0-1 1,-1 0-1,-1-2 0,-1 1 0,0-2 1,-1 0-1,-1 0 0,-1-1 1,14-39-1,-24 58-378,0 1 1,0-1-1,0 1 0,0 0 1,0-1-1,0 1 1,0 0-1,1-1 0,-1 1 1,0 0-1,0-1 1,0 1-1,0 0 0,0-1 1,1 1-1,-1 0 1,0-1-1,0 1 0,1 0 1,-1 0-1,0-1 1,0 1-1,1 0 0,-1 0 1,0-1-1,1 1 1,-1 0-1,0 0 0,1 0 1,-1 0-1,0 0 1,1-1-1,-1 1 0,0 0 1,1 0-1,6 12 303,1 21-91,-4 34-363,-2-36-469,6 37 0,-6-59-69,0 0 0,0 0 1,1 0-1,0-1 0,1 1 0,0-1 1,0 1-1,9 10 0,-2-1-4935</inkml:trace>
  <inkml:trace contextRef="#ctx0" brushRef="#br0" timeOffset="1">242 262 13139,'-42'-56'5769,"39"58"-3144,11 1-1401,11 9-424,7-4-632,0-2-304,-1-1-856,-4 0-352,-8 1-1761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11.26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0 181 9706,'4'3'565,"-1"1"0,1-1 0,-1 0 0,1 0 0,0 0 0,0-1 0,0 1 0,0-1 0,1 0 0,4 2 0,-1-2-246,-1 0 0,1 0 0,0-1 0,0 0-1,14 1 1,-14-2-290,-1 0 0,0-1 0,0 0 0,0 0 0,0 0 0,0-1 0,0 0 0,0 0-1,-1-1 1,1 1 0,-1-2 0,0 1 0,1-1 0,7-6 0,-13 9-17,0 0 0,0 1-1,0-1 1,0 0 0,-1 0 0,1 0 0,0 0-1,0 0 1,-1 0 0,1 0 0,-1 0 0,1 0-1,-1 0 1,1 0 0,-1-1 0,0 1 0,0 0-1,1 0 1,-1 0 0,0-1 0,0 1 0,0 0-1,0 0 1,0 0 0,-1-1 0,1 1 0,0 0-1,0 0 1,-1 0 0,1 0 0,-1 0 0,1-1 0,-1 1-1,1 0 1,-1 0 0,0 0 0,0 0 0,1 1-1,-1-1 1,0 0 0,0 0 0,0 0 0,0 1-1,0-1 1,0 0 0,-2 0 0,-6-5 353,0 1 0,0 1 0,-1-1 1,-12-2-1,14 4 63,-4-2 117,2 2 13,0 0 1,0-1 0,-18-11-1,27 15-538,0 0-1,0-1 0,0 1 1,0-1-1,0 1 1,1-1-1,-1 0 0,0 1 1,0-1-1,1 0 1,-1 1-1,0-1 0,1 0 1,-1 0-1,1 0 1,-1 0-1,1 0 0,-1 1 1,1-1-1,0 0 1,-1 0-1,1 0 1,0 0-1,0 0 0,0 0 1,0 0-1,0 0 1,0 0-1,0 0 0,0 0 1,0 0-1,0 0 1,1 0-1,-1 0 0,0 0 1,1 0-1,-1 0 1,0 0-1,1 0 0,-1 1 1,1-1-1,0 0 1,-1 0-1,1 1 0,0-1 1,-1 0-1,1 0 1,0 1-1,0-1 1,-1 1-1,3-2 0,28-15-1012,11-3-634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2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33 12675,'-1'8'11874,"30"-7"-9865,60-2-833,35-4-40,43-3-152,20 1-207,33 4-449,-11-5-80,-28 6-264,-27-3-208,-73 4-417,-29 1-327,-34-2-576,-37 7-2897,-14 2 2000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2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133 262 14667,'-10'42'7438,"10"-41"-7359,0-30 1694,2-18-578,-1-62 101,-1 95-1126,-1 0 1,-1 1-1,0-1 0,-1 1 1,-8-22-1,11 35-152,-1 0 1,1-1 0,0 1-1,-1 0 1,1-1 0,0 1-1,0 0 1,0-1 0,-1 1-1,1 0 1,0-1-1,0 1 1,0-1 0,0 1-1,0 0 1,0-1 0,0 1-1,0-1 1,0 1-1,0 0 1,0-1 0,0 1-1,0-1 1,0 1 0,0 0-1,0-1 1,0 1 0,0 0-1,0-1 1,1 1-1,-1-1 1,0 1 0,0 0-1,1-1 1,-1 1 0,0 0-1,0 0 1,1-1-1,-1 1 1,0 0 0,1 0-1,-1-1 1,0 1 0,1 0-1,-1 0 1,0 0-1,1-1 1,-1 1 0,1 0-1,-1 0 1,0 0 0,1 0-1,-1 0 1,1 0 0,-1 0-1,0 0 1,1 0-1,-1 0 1,1 0 0,-1 0-1,0 0 1,1 0 0,-1 0-1,0 1 1,1-1-1,-1 0 1,1 0 0,-1 0-1,1 1 1,34 16 145,68 64 1,-88-68-141,-1 0-1,0 1 0,-2 0 1,1 1-1,15 27 1,-25-37-17,-1-1 0,0 1 1,0 1-1,-1-1 0,1 0 1,-1 0-1,0 1 0,-1-1 0,1 0 1,-1 1-1,0-1 0,-1 1 1,1-1-1,-1 0 0,0 1 1,0-1-1,-1 0 0,1 0 1,-1 0-1,0 0 0,-1 0 1,1 0-1,-1-1 0,0 1 1,0-1-1,-1 1 0,-5 5 1,1-2 1,0 0 1,-1-1-1,0 0 0,0-1 1,0 0-1,-1 0 1,1-1-1,-1 0 1,-1-1-1,1 0 1,-1-1-1,-15 4 1,15-5-132,0-1 1,0 1 0,0-2 0,0 1-1,0-2 1,0 0 0,0 0 0,0 0-1,0-2 1,0 1 0,0-2-1,1 1 1,-15-8 0,23 10 16,0 0-1,1 0 1,-1 0 0,0 0-1,1 0 1,0 0-1,-1-1 1,1 1 0,0-1-1,-1 1 1,1-1 0,0 1-1,0-1 1,0 0 0,0 1-1,0-3 1,1 1-145,0 0-1,0 0 1,0 0 0,0 1 0,1-1 0,-1 0-1,1 0 1,0 1 0,0-1 0,1-2 0,-2 4 156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21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10626,'30'3'4128,"-7"-1"-2998,0 0-1,23-2 0,-41 0-1092,1-1 0,-1 0 0,1 0 0,-1 0 0,1 0 0,-1-1 0,0 0 0,0 0 0,1 0 0,-2-1 0,1 0 0,0 0 0,5-5 0,-8 7 29,-1-1-1,0 1 1,1-1-1,-1 0 1,0 1-1,0-1 1,0 0-1,0 0 1,0 0 0,-1 0-1,1 0 1,-1 0-1,1 0 1,-1 0-1,0 0 1,1 0 0,-1 0-1,0 0 1,0 0-1,-1 0 1,1 0-1,0 0 1,-1 0-1,1 0 1,-1 0 0,0 0-1,0 0 1,1 0-1,-1 0 1,0 1-1,-1-1 1,1 0 0,-2-2-1,-5-7 419,-1 1 0,0 0 0,-19-17 0,20 20-272,-16-14 417,8 8-11,-25-28-1,38 38-551,0-1-1,0 1 0,0-1 1,1 0-1,-1 0 0,1-1 1,0 1-1,0 0 0,1-1 1,-1 1-1,1-1 0,0 1 1,-1-8-1,3 10-58,-1-1 0,0 0 0,1 0 0,0 1 0,-1-1 0,1 1 1,0-1-1,0 1 0,1-1 0,-1 1 0,0-1 0,1 1 0,0 0 0,-1 0 0,1 0 0,0 0 0,0 0 0,0 0 0,0 1 0,0-1 0,1 1 0,-1-1 0,0 1 0,1 0 0,-1 0 1,1 0-1,0 0 0,-1 0 0,4 0 0,6-2-121,1 0 1,-1 1-1,1 0 1,24 1-1,-29 1-150,-1 0 0,1 0 0,-1 1-1,1 1 1,-1-1 0,0 1 0,0 0 0,1 0 0,-1 1-1,12 7 1,16 15-1982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2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11418,'3'8'5538,"2"9"-1498,3 5-2407,-1 8-1001,-2-3-168,-4-1-320,6 0-200,-1-10-656,-4-6-520,1-3-1121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2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14315,'7'6'5897,"2"2"-3712,1 9-1265,1 7-216,-4-5-664,-1 3-368,-2-5-1032,-4 0-1105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2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15131,'2'0'6242,"3"-3"-3586,4-7-1456,9-9-784,5-2-175,5-7-658,1 7-575,0 1-1400</inkml:trace>
  <inkml:trace contextRef="#ctx0" brushRef="#br0" timeOffset="1">114 150 18356,'-15'76'6353,"25"-95"-5745,3-1-336,8 1-192,8-1-184,11 7-1192,5 0-840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23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 13891,'-47'10'5921,"40"-10"-3176,4 3-1457,11 2-264,13-4-192,2 1-159,16-7-241,-3-1-64,1-1-832,-1 2-496,-10 4-937,-5 1-503,-13 3-2537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24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15491,'18'-2'5537,"24"-4"-4336,14 2-337,1 3-144,-7-9-88,-8 5-712,-9-3-800,1 0-1096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2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14523,'0'-1'5729,"2"-8"-4072,1-2-345,12-5-536,4-9-392,6-2-304,2 2-312,-4 4-952,0 8-640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2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12811,'9'101'5217,"4"-125"-2849,0-6-1031,13 0-521,-1-5-112,7 9-480,1 7-608,-7 6-1552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11.65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81 0 9098,'-80'49'3137,"95"-46"-2961,-2 0-112,4-3-216,1 0-192,-1-1-2153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25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177 184 9338,'-78'69'4773,"78"-69"-4705,0 1 0,0-1 0,-1 0 0,1 1 0,0-1 0,0 0 0,-1 0 0,1 1 0,0-1-1,-1 0 1,1 0 0,0 0 0,-1 0 0,1 1 0,0-1 0,-1 0 0,1 0 0,0 0 0,-1 0 0,1 0 0,0 0 0,-1 0 0,1 0 0,-1 0 0,1 0 0,0 0 0,-1 0 0,1 0 0,0 0-1,-1 0 1,1-1 0,0 1 0,-1 0 0,1 0 0,0 0 0,-1-1 0,1 1 0,0 0 0,-1 0 0,1-1 0,0 1 0,0 0 0,-1 0 0,1-1 0,0 1 0,0 0 0,0-1 0,-1 1-1,1 0 1,0-1 0,0 1 0,0 0 0,0-1 0,0 1 0,0 0 0,0-1 0,0 1 0,0-1 0,0 1 0,0 0 0,0-1 0,0 0 0,3-29 1141,-3 24-975,24-150 3832,-18 118-2822,-6 37-1215,0 1 0,0-1-1,0 1 1,0-1-1,0 0 1,0 1-1,0-1 1,0 1 0,0-1-1,0 1 1,1-1-1,-1 0 1,0 1-1,0-1 1,1 1 0,-1-1-1,0 1 1,0-1-1,1 1 1,-1 0 0,1-1-1,-1 1 1,0-1-1,1 1 1,-1 0-1,1-1 1,-1 1 0,1 0-1,-1-1 1,1 1-1,-1 0 1,1 0-1,0 0 1,-1-1 0,1 1-1,-1 0 1,1 0-1,-1 0 1,1 0-1,0 0 1,-1 0 0,1 0-1,-1 0 1,1 0-1,0 1 1,-1-1 0,1 0-1,-1 0 1,1 0-1,-1 1 1,1-1-1,-1 0 1,1 0 0,-1 1-1,1-1 1,-1 1-1,1-1 1,27 28 391,-25-26-341,6 9-26,-1-1 0,0 2-1,-1-1 1,0 1 0,0 0 0,-1 0 0,-1 1 0,0 0 0,-1 0 0,0 0-1,-1 0 1,3 28 0,-6-33-56,1 0 0,-2 0-1,1 0 1,-1 0 0,0 0-1,-1 0 1,0 0 0,-1 0-1,1 0 1,-1 0 0,-1-1-1,1 0 1,-1 0 0,-1 0-1,1 0 1,-1 0 0,0-1-1,-1 0 1,1 0 0,-1 0-1,0-1 1,-13 9 0,11-9-25,-1-1 1,1 1-1,-1-1 1,1-1-1,-1 0 1,0 0-1,-1 0 1,-15 1-1,23-4-27,-1 1-1,1-1 0,0 0 1,-1 0-1,1 0 0,-1 0 1,1 0-1,-1-1 0,1 1 1,0-1-1,-1 0 1,1 1-1,0-1 0,0 0 1,-1 0-1,1-1 0,0 1 1,0 0-1,0-1 0,0 1 1,1-1-1,-1 0 0,0 1 1,1-1-1,-1 0 0,1 0 1,-1 0-1,1 0 0,0 0 1,0-1-1,0 1 0,0 0 1,1 0-1,-1-1 0,0 1 1,1 0-1,0-1 0,-1-2 1,1 2-106,-1 0 1,1 0 0,0 0-1,0 0 1,0 0 0,0 0-1,1 0 1,-1 0 0,1 0-1,0 0 1,0 0 0,0 0-1,0 0 1,1 0 0,-1 1-1,0-1 1,1 1 0,0-1-1,0 1 1,0-1-1,0 1 1,0 0 0,0 0-1,1 0 1,-1 0 0,1 1-1,-1-1 1,1 1 0,0-1-1,-1 1 1,1 0 0,0 0-1,0 0 1,0 0 0,0 1-1,0-1 1,3 0 0,13-1-731,1 1 0,-1 1 0,0 0 0,33 5 0,-35-3 527,26 2-888,58 8-429,-35 6 5429,-31 4 2039,-10-29-3531,-20 6-2356,5-1 272,-1-1 1,1 0 0,15-8-1,-23 10-248,0 1 1,0-1-1,0 0 0,-1-1 0,1 1 0,0 0 0,0 0 0,-1-1 1,1 1-1,-1-1 0,0 1 0,1-1 0,-1 0 0,0 0 1,0 1-1,0-1 0,0 0 0,0 0 0,0 0 0,-1 0 0,1 0 1,-1 0-1,1 0 0,-1 0 0,0 0 0,0-5 0,0 1-1615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25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12571,'9'-1'5265,"16"-2"-2577,7-1-847,15-1-305,0 5-104,4 0-567,-7 0-241,-18 2-344,1-2-400,-7 0-728,-10 2-505,1 1-1071,-6-1-721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26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13155,'-79'38'5377,"83"-43"-3249,16 3-983,1-3-105,8 0-304,1 0-216,-6 2-512,2 3-288,-8 2-920,1 1-529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2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11394,'-100'42'5194,"105"-42"-1874,7-1-1415,10 1-321,11-4-144,11 4-327,1 0-337,2 0-536,-8-3-96,-14 0-528,-6 0-384,-11-4-1121,4-1-759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2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15 205 10818,'-2'4'340,"0"0"123,0-1 1,1 1-1,-1 0 0,1-1 1,-1 1-1,1 0 1,0 5-1,1-8-379,0 0 0,0-1 1,1 1-1,-1 0 0,0 0 0,1-1 1,-1 1-1,0 0 0,1 0 0,-1-1 0,1 1 1,-1 0-1,1-1 0,-1 1 0,1-1 0,0 1 1,-1-1-1,1 1 0,0-1 0,0 1 0,-1-1 1,1 0-1,0 1 0,0-1 0,-1 0 0,1 0 1,0 1-1,0-1 0,0 0 0,-1 0 1,1 0-1,0 0 0,0 0 0,0 0 0,0 0 1,-1 0-1,1-1 0,1 1 0,5 0 91,0-1 0,0 1-1,0-1 1,0-1 0,0 1-1,9-4 1,-15 4-141,0 1-1,0 0 0,1-1 1,-1 1-1,0-1 0,0 1 1,0-1-1,0 0 0,0 1 1,0-1-1,0 0 1,0 0-1,0 0 0,0 0 1,-1 0-1,1 0 0,0 0 1,0 0-1,-1 0 1,1 0-1,-1 0 0,1 0 1,-1 0-1,0 0 0,1-1 1,-1 1-1,0 0 1,0 0-1,1-1 0,-1 1 1,0 0-1,0 0 0,-1-1 1,1 1-1,0 0 0,0 0 1,-1 0-1,1-1 1,0 1-1,-1 0 0,1 0 1,-1 0-1,0-1 0,-41-60 1726,30 46-1542,0-1 1,-10-19 0,21 34-214,0 0 0,0 0 0,0 0 0,0-1 0,0 1 0,1 0 0,-1-1 0,1 1 0,-1 0 0,1-1 0,0 1 0,0-1 0,0 1 0,0 0 0,0-1 0,1 1 0,1-5 0,-2 6-6,1-1-1,0 0 1,0 1-1,0-1 1,1 1 0,-1-1-1,0 1 1,1 0-1,-1-1 1,1 1 0,-1 0-1,1 0 1,-1 0-1,1 0 1,0 0 0,-1 1-1,5-2 1,-1 1-255,0 0 0,-1 0 0,1 0 1,0 1-1,0 0 0,0 0 0,0 0 0,0 1 0,0-1 1,0 1-1,0 0 0,0 1 0,-1-1 0,1 1 0,0 0 1,4 3-1,12 9-4535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27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13891,'-39'15'6265,"1"10"-4631,-26 32-1150,50-43-220,1 0-1,-19 28 1,29-38-240,0 1 1,1 0-1,-1-1 0,1 1 1,0 0-1,0 0 0,1 0 1,-1 0-1,1 1 1,0-1-1,1 0 0,-1 0 1,1 1-1,1 8 0,-1-11-29,1 0 0,0 0 1,0 0-1,0 0 0,0 0 0,0 0 0,1 0 0,-1 0 0,1 0 0,0-1 0,0 1 0,0-1 0,0 1 0,0-1 0,0 0 0,4 3 1,-2-2-11,1 0 1,0 0 0,1-1-1,-1 1 1,0-1 0,1 0 0,-1 0-1,9 0 1,2 1-31,0-2 0,0 0 0,0-1 0,0 0 0,24-4 0,-17 0-203,-1-1 0,0-1 0,0-1 0,0-1 0,23-12 1,-27 9-872,-10-2-363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2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12443,'66'47'4774,"-66"-47"-4719,1 0 0,-1 0 0,0 1 0,0-1 0,0 0 0,0 0 0,1 0 0,-1 1 0,0-1 0,0 0 0,1 0 0,-1 0 0,0 0 0,0 1 0,1-1 0,-1 0 0,0 0-1,0 0 1,1 0 0,-1 0 0,0 0 0,0 0 0,1 0 0,-1 0 0,0 0 0,1 0 0,-1 0 0,0 0 0,1 0 0,-1 0 0,0 0 0,0 0 0,1 0 0,-1 0 0,0 0 0,0 0 0,1-1 0,-1 1 0,0 0 0,0 0 0,1 0 0,-1-1 0,0 1 0,0 0 0,0 0 0,1 0 0,-1-1 0,0 1 0,0 0 0,0 0 0,0-1 0,0 1-1,1 0 1,-1-1 0,-3-17 1242,1 12-675,1-12 308,0 1-1,1 0 1,1-1-1,6-32 1,-3 31-679,1 1-1,1-1 1,0 2 0,1-1 0,1 1-1,1 0 1,15-23 0,-22 37-244,0 0 1,0 0-1,0 0 1,0 1-1,1-1 1,-1 0-1,1 1 1,0 0-1,0-1 1,0 1-1,0 0 1,0 1-1,0-1 1,0 0-1,1 1 1,-1 0-1,0 0 1,1 0-1,-1 0 1,5 0-1,-7 1-9,-1 0 0,1 0 0,-1 0-1,0 0 1,1 0 0,-1 0 0,1 0 0,-1 1-1,1-1 1,-1 0 0,0 0 0,1 0 0,-1 1 0,0-1-1,1 0 1,-1 0 0,0 1 0,1-1 0,-1 0-1,0 1 1,0-1 0,1 0 0,-1 1 0,0-1-1,0 0 1,1 1 0,-1-1 0,0 1 0,0-1 0,0 1-1,0-1 1,0 0 0,0 1 0,0-1 0,0 1-1,0-1 1,0 1 0,0-1 0,0 0 0,0 1-1,0-1 1,0 1 0,-1 0 0,-7 22-255,-4-7 42,-1 0 1,0 0-1,-1-2 1,-29 25-1,-5 5-3,47-42 215,0-1 0,0 0 0,-1 0 0,1 0 1,0 1-1,0-1 0,0 0 0,1 1 0,-1-1 0,0 1 1,0-1-1,1 1 0,-1-1 0,1 1 0,-1 0 0,1-1 1,0 1-1,0 0 0,-1-1 0,1 1 0,0 0 0,1 1 0,0-1 10,-1 0 0,1-1-1,0 1 1,0-1-1,1 1 1,-1-1-1,0 1 1,0-1-1,1 0 1,-1 1-1,1-1 1,-1 0 0,1 0-1,-1 0 1,1 0-1,0-1 1,0 1-1,-1 0 1,1-1-1,0 1 1,2 0 0,122 24-853,-65-15-1050,24 6-2488,-49-8 1821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2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14619,'80'39'5889,"-88"-47"-3592,0-8-129,0-7-335,5-13-313,3-16-640,8-3-376,6 2-928,1 5-416,1 26-1192,-3 10-705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2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11979,'55'65'8833,"-47"-79"-6848,0 1-193,7-9-744,-15-8-303,-8-6-681,1-6-312,-10-2-873,13 0-687,-2 8-953</inkml:trace>
  <inkml:trace contextRef="#ctx0" brushRef="#br0" timeOffset="1">17 38 13051,'20'-37'5601,"12"43"-3104,7 4-1145,8 3-8,-6 3-432,-5 4-120,-12 2-247,-21-2-137,-21 1-96,-12-3-112,-16-3-72,1-1-96,7-2-392,7-4-296,9-8-1009,9 0-575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2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39 11867,'46'26'5025,"-25"-6"-2553,-7 6-775,-14 6-241,-4 2-104,-22 2-240,-5-8-7,-12-15-353,4-9-160,-3-21-312,0-11-96,19-14-376,7-9-320,24 4-704,10 5-553,11 19-671,5 15-73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1:11.04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56 242 12115,'-44'41'11722,"39"-52"-10546,5-4-367,-6-17-553,6-11-152,6-7-360,1 1-297,6 5-1135,-7 5-688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11.99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52 272 11666,'-43'-4'4381,"43"4"-4324,-1 0 0,1 0-1,-1 0 1,1 0-1,0 1 1,-1-1 0,1 0-1,0 0 1,-1 0-1,1 0 1,-1 1 0,1-1-1,0 0 1,0 0-1,-1 1 1,1-1 0,0 0-1,-1 1 1,1-1-1,0 0 1,0 1 0,0-1-1,-1 0 1,1 1-1,0-1 1,0 0 0,0 1-1,0-1 1,0 0-1,0 1 1,0-1 0,0 1-1,0-1 1,0 0-1,0 1 1,0-1-1,0 1 1,0-1 0,0 0-1,0 1 1,0-1-1,0 1 1,0-1 0,0 0-1,1 1 1,-1-1-1,0 0 1,0 1 0,1-1-1,-1 0 1,0 0-1,0 1 1,1-1 0,-1 0-1,0 1 1,1-1-1,-1 0 1,0 0 0,1 0-1,-1 0 1,0 1-1,1-1 1,0 0 0,3 3 77,1-1 1,0 0-1,0 1 1,0-2 0,0 1-1,0-1 1,0 1 0,0-1-1,0-1 1,1 1-1,5-1 1,67-4 232,-55 2-240,4 0-102,1-1 0,-1-1 0,0-2 0,51-16-1,-77 21-22,0 1-1,1-1 0,-1 1 1,0-1-1,0 1 0,1-1 1,-1 0-1,0 1 0,0-1 1,0 0-1,0 0 0,0 0 1,0 0-1,0 0 0,0 0 1,-1 0-1,1 0 0,0 0 1,0-3-1,-1 3 12,0 0-1,0 1 0,0-1 1,0 0-1,0 0 0,0 0 1,-1 0-1,1 0 0,0 0 1,-1 1-1,1-1 0,-1 0 1,1 0-1,-1 0 1,1 1-1,-1-1 0,1 0 1,-1 1-1,0-1 0,1 1 1,-2-2-1,-6-4 147,-1 1-1,1 0 0,-1 1 1,-11-5-1,13 6-44,-98-35 1705,-5-3 788,109 41-2571,-1 0 0,1-1 0,0 1 0,0-1 0,0 1 0,-1-1 0,1 1 0,0-1 0,0 0 0,0 0 0,0 0 0,0 0 0,0 0-1,0 0 1,0 0 0,0 0 0,1 0 0,-1 0 0,0 0 0,1 0 0,-1 0 0,1-1 0,-1 1 0,1 0 0,0-1 0,-1 1 0,1 0 0,0 0 0,0-1 0,0 1 0,0 0 0,0-2 0,1 0-65,0 0 1,1 1 0,-1-1-1,1 1 1,-1 0-1,1-1 1,0 1-1,0 0 1,0 0-1,0 0 1,0 0-1,1 1 1,-1-1 0,5-2-1,5-3-558,1 1-1,0 0 1,1 1 0,19-5-1,22-1-1972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3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36 267 14155,'-36'52'5513,"49"-70"-3800,0-11-393,0-17-384,-3 1-336,-3-12-360,-7 8-264,-5 10-1024,1 3-640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3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39 13715,'-39'-39'5425,"59"44"-3360,9-2-465,5-1-192,0-2-264,2 3-487,-2-1-193,-3 3-488,-2 5-320,-9-9-1121,-1 6-687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3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14 255 12915,'-9'92'9790,"6"-114"-8148,2-29-674,3 22-533,1 0 0,1 1 0,10-32 1,-12 52-404,1-1 1,0 0 0,1 1 0,0 0 0,0 0 0,0 0 0,1 1-1,0-1 1,1 1 0,0 0 0,0 1 0,0-1 0,1 1 0,9-6 0,-15 11-33,1 0 0,-1 0 1,1 0-1,0 0 1,-1 0-1,1 0 0,0 1 1,0-1-1,0 1 1,-1-1-1,1 1 0,0 0 1,0-1-1,0 1 1,0 0-1,0 0 0,0 1 1,0-1-1,0 0 1,0 1-1,-1-1 0,1 1 1,0-1-1,0 1 1,1 1-1,-1-1-8,0 1 1,-1-1-1,1 1 1,-1-1-1,0 1 0,0 0 1,1 0-1,-1 0 1,0 0-1,0 0 0,-1 0 1,1 0-1,0 0 1,-1 0-1,1 0 0,-1 0 1,0 0-1,1 0 1,-1 0-1,0 1 0,0-1 1,-1 0-1,1 2 1,-1 2-36,0 0 0,-1-1 1,0 1-1,0 0 1,0-1-1,0 0 0,-1 0 1,0 1-1,0-1 1,0-1-1,-6 7 0,-6 6-93,-28 24-1,22-22 116,17-15 20,-3 5 371,28-7 612,1-2-908,-10-1-81,0 1-1,0 0 1,0 1-1,-1 0 1,1 1-1,0 1 1,-1-1-1,18 8 1,-20-6-784,0-1-1,0 1 1,0-2 0,19 4 0,-7-4-1609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3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83 12843,'-5'-83'5145,"22"96"-3177,-8-1-479,3 4-113,-7 4-288,-5-3-480,0 6-128,-4 0-344,4-3-120,4-3-328,-1-4-352,5-4-1024,-5-3-505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3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7594,'0'2'4361,"4"4"568,7 7-3185,0 7-200,-2-1-175,-1 6-497,-2 4-152,-6-3-424,2 0-240,0-7-640,-1-4-456,12-4-1401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3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30 268 11867,'-1'0'86,"-23"11"3683,23-11-3696,1 0 1,-1 1-1,1-1 0,0 1 1,-1-1-1,1 0 1,0 1-1,0-1 0,-1 1 1,1-1-1,0 1 0,0-1 1,0 1-1,0-1 1,-1 1-1,1-1 0,0 1 1,0-1-1,0 1 1,0-1-1,0 1 0,0-1 1,0 1-1,1-1 0,-1 1 1,0-1-1,0 1 1,0-1-1,0 1 0,1-1 1,-1 1-1,0-1 0,0 1 1,1-1-1,-1 1 1,0-1-1,1 0 0,-1 1 1,1-1-1,-1 0 0,0 1 1,1-1-1,-1 0 1,1 1-1,-1-1 0,1 0 1,0 0-1,4 1 1577,-3-10 217,-1 2-1430,9-46 271,-4 30-456,-2-2 1,0 1-1,0-33 1,-4 56-241,-1 1 0,1-1 0,0 1 0,0-1 0,0 0 0,0 1 0,0-1 0,0 1 1,1-1-1,-1 1 0,0-1 0,0 0 0,0 1 0,0-1 0,1 1 0,-1-1 0,0 1 0,1-1 0,-1 1 0,0-1 0,1 1 0,-1 0 0,0-1 0,1 1 1,-1-1-1,1 1 0,-1 0 0,1-1 0,-1 1 0,1 0 0,-1 0 0,1-1 0,-1 1 0,1 0 0,-1 0 0,1 0 0,0 0 0,-1 0 0,1-1 0,-1 1 1,1 0-1,0 0 0,-1 1 0,1-1 0,-1 0 0,1 0 0,-1 0 0,1 0 0,-1 0 0,1 1 0,0-1 0,-1 0 0,1 0 0,-1 1 0,1-1 0,0 1 1,40 26 193,-27-17-142,-13-9-62,79 46 122,-72-43-113,0 0 0,1-1 0,-1 0 0,1 0 0,0-1 0,0 0 0,0-1 0,11 1 0,-20-2 1,1 0-1,-1 0 1,0 0 0,0-1 0,1 1-1,-1 0 1,0 0 0,0 0 0,1-1 0,-1 1-1,0 0 1,0-1 0,0 1 0,1 0-1,-1 0 1,0-1 0,0 1 0,0 0-1,0-1 1,0 1 0,0 0 0,0-1-1,0 1 1,1 0 0,-1-1 0,0 1-1,0 0 1,-1-1 0,1 1 0,0 0-1,0-1 1,0 1 0,0 0 0,0-1-1,0 1 1,0 0 0,0-1 0,-1 1 0,1 0-1,0 0 1,0-1 0,-1 1 0,-8-21 602,-6-5 46,6 13-433,2-1-1,-1 0 1,2 0-1,0-1 1,-5-16-1,11 30-228,0 0-1,0 0 0,-1 0 1,1 0-1,0-1 0,0 1 1,0 0-1,1 0 0,-1 0 1,0-1-1,0 1 0,0 0 1,1 0-1,-1 0 1,1 0-1,-1-1 0,1 1 1,-1 0-1,1 0 0,0 0 1,-1 0-1,1 0 0,0 1 1,0-1-1,0 0 0,0 0 1,0 0-1,0 1 0,0-1 1,0 0-1,0 1 1,0-1-1,0 1 0,0-1 1,0 1-1,1 0 0,-1 0 1,0-1-1,2 1 0,4-1-198,1 0-1,0 1 1,0-1-1,16 3 1,4 2-1344,0 1 1,0 1 0,31 11-1,-23-4-1278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3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28 10706,'50'35'3364,"-17"-19"-1042,-31-15-2135,0-1 0,0 1 0,0 0 0,0 0 0,-1 0 0,1 0-1,0 0 1,-1 0 0,1 0 0,0 1 0,-1-1 0,0 0 0,1 1 0,-1 0 0,2 1 0,-3-2-94,0-1-1,0 1 1,0-1 0,0 1 0,0-1 0,0 1-1,0 0 1,0-1 0,-1 1 0,1-1 0,0 1 0,0-1-1,0 1 1,0-1 0,-1 1 0,1-1 0,0 1-1,-1-1 1,1 0 0,0 1 0,-1-1 0,1 1-1,0-1 1,-1 0 0,1 1 0,-1-1 0,1 0-1,-1 1 1,1-1 0,-2 1 0,-17 10 1236,16-10-946,-2 2 56,0 0 0,0 0 0,-1-1 1,1 0-1,-1 0 0,1 0 0,-1-1 0,-8 2 0,12-3-347,0-1 0,-1 1-1,1 0 1,0-1-1,0 0 1,0 1-1,0-1 1,0 0-1,0 0 1,0 0-1,0 0 1,0-1 0,0 1-1,0 0 1,1-1-1,-1 1 1,0-1-1,1 0 1,0 0-1,-1 1 1,1-1-1,0 0 1,0 0 0,-2-4-1,-1-3-44,0 0 0,0-1 0,1 1 0,0-1 0,1 0 0,0 0 0,-1-12 0,3 21-63,-1 0-1,1 1 1,0-1-1,0 0 0,0 1 1,-1-1-1,1 0 1,0 0-1,0 1 1,0-1-1,0 0 0,0 1 1,0-1-1,1 0 1,-1 1-1,0-1 1,0 0-1,0 1 1,1-1-1,-1 0 0,0 1 1,1-1-1,-1 1 1,1-1-1,-1 0 1,0 1-1,1-1 0,-1 1 1,1-1-1,-1 1 1,1 0-1,0-1 1,-1 1-1,1 0 1,-1-1-1,1 1 0,0 0 1,-1-1-1,1 1 1,0 0-1,-1 0 1,1 0-1,0 0 0,-1 0 1,1 0-1,0 0 1,0 0-1,-1 0 1,1 0-1,0 0 1,-1 0-1,1 0 0,0 1 1,0-1-1,5 2-360,-1 0-1,-1 0 0,1 1 1,0-1-1,0 1 1,5 5-1,19 16-2164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3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108 204 13739,'94'42'7089,"-96"-44"-5816,4-3-505,-2 4-168,-2-1-328,1-11-184,-6-14-496,-14-45-376,21 43-592,-15 3-297,-6 3-263,2 4-865</inkml:trace>
  <inkml:trace contextRef="#ctx0" brushRef="#br0" timeOffset="1">57 10 9530,'-57'-9'4401,"62"13"-1800,12 1-449,13 5-448,8-10-223,11 0-545,1 0-320,-3-5-672,-5 5-464,-9 3-1056,-2 1-913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3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12315,'36'83'4059,"-36"-83"-4005,0 1 0,0-1 0,1 1 0,-1-1 0,0 0 0,0 1 0,1-1 0,-1 1 0,0-1 0,1 1 0,-1-1-1,1 0 1,-1 1 0,0-1 0,1 0 0,-1 0 0,1 1 0,-1-1 0,1 0 0,-1 0 0,1 0 0,-1 1 0,1-1 0,-1 0 0,1 0 0,-1 0 0,1 0 0,-1 0 0,1 0-1,-1 0 1,1 0 0,-1 0 0,1 0 0,-1 0 0,1-1 0,-1 1 0,1 0 0,-1 0 0,1 0 0,-1-1 0,1 1 0,-1 0 0,1 0 0,-1-1 0,0 1 0,1 0 0,-1-1-1,1 0 1,17-22 1240,-15 18-866,5-7 135,0-1 0,0-1 0,-2 1 0,10-27 1,-8 20 344,18-35 0,-26 54-881,0 1 0,0 0 0,1 0 0,-1-1 0,0 1 0,0 0 0,0 0 0,0 0 0,0-1 0,0 1 0,0 0 0,1 0 0,-1 0 0,0-1 0,0 1 0,0 0 0,0 0 0,1 0 0,-1 0 0,0 0 0,0-1 0,1 1 0,-1 0 0,0 0 0,0 0 0,0 0 0,1 0 0,-1 0 0,0 0 0,0 0 0,1 0 0,-1 0 0,0 0 0,0 0 0,1 0 0,-1 0 0,1 0 0,4 11 516,2 35-356,-1-7-284,-1-26-370,0 0 1,0-1-1,1 0 0,1 0 1,0 0-1,0-1 0,1 0 1,13 13-1,-11-14-1943</inkml:trace>
  <inkml:trace contextRef="#ctx0" brushRef="#br0" timeOffset="1">202 214 11290,'-99'-11'4817,"104"18"-2392,9 4-1113,12-1-568,7 1-79,1 0-641,-2 1-329,-4 1-807,-4-2-448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3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12171,'2'1'730,"0"1"1,0-1 0,0 0-1,0 0 1,0 0 0,0 0-1,0 0 1,0 0-1,0 0 1,2 0 0,46 4 731,-39-4-751,427 18 4067,3 1-3615,-82 13-1340,-582-67-5348,163 24 3689,9 3-72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12.35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1 121 15587,'40'67'6202,"-43"-95"-4490,3-9-464,7 1-816,-1-1-520,-1 6-1256,6 13-864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4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47 14739,'-15'-44'5232,"15"44"-5168,0 0 0,0 0 0,0 0 0,0-1 0,0 1 1,0 0-1,0 0 0,0 0 0,0 0 0,0 0 0,-1 0 0,1 0 0,0 0 0,0-1 0,0 1 1,0 0-1,0 0 0,0 0 0,0 0 0,-1 0 0,1 0 0,0 0 0,0 0 0,0 0 0,0 0 1,0 0-1,-1 0 0,1 0 0,0 0 0,0 0 0,0 0 0,0 0 0,0 0 0,0 0 0,-1 0 1,1 0-1,0 0 0,0 0 0,0 0 0,0 0 0,0 0 0,0 0 0,-1 0 0,1 1 1,0-1-1,0 0 0,0 0 0,0 0 0,0 0 0,0 0 0,0 0 0,0 0 0,-1 1 0,-7 10 1163,-4 13-421,8-15-634,1 1 0,0 0 0,0-1 0,1 1 0,0 0 0,0 0 0,1 0 0,1 1 0,0-1-1,0 0 1,1 0 0,0 0 0,5 17 0,-4-21-152,0 1 0,1-1-1,-1 0 1,2 0 0,-1 0-1,1-1 1,-1 1 0,2-1 0,-1 0-1,1 0 1,-1 0 0,1 0 0,0-1-1,1 0 1,-1 0 0,1 0-1,0-1 1,0 0 0,0 0 0,0-1-1,11 4 1,-7-3-211,0 0 1,0-1-1,0 1 1,1-2-1,-1 0 1,1 0-1,-1-1 0,1 0 1,-1-1-1,14-2 1,-20 1-176,-1-1 0,0 1 0,1-1 0,-1 0 0,0 1 0,0-2 0,-1 1 0,1 0 0,-1 0 0,1-1 0,-1 0 0,0 1 0,0-1 0,-1 0 0,1 0 0,1-8 0,1-22-3947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41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14659,'11'2'5409,"17"3"-4104,8-4-345,3 4-88,3 2-264,-8-6-376,0 1-240,-6-2-1184,-7-2-641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4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16035,'8'0'5490,"11"-2"-5042,19 4-184,19 1-104,-7-2-8,12 6-816,-13-1-713</inkml:trace>
  <inkml:trace contextRef="#ctx0" brushRef="#br0" timeOffset="1">509 39 14395,'20'-39'5809,"-22"44"-3480,2 3-1441,0 9 48,10 12-176,10 10-127,-1-2-281,10 7-352,4-11-360,-4-9-305,12-1-615,-10-10-280,-7 0-1345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42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16412,'5'-8'5921,"16"-13"-4705,3-10-248,17-10-264,1 2-151,2 7-409,0 4-441,-7 12-1039,2 3-664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42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15 192 12419,'9'67'4273,"-9"-53"-1243,-3-17-851,-3-14 149,-1-27-1317,2-1 1,2-88-1,6 113-915,-3 19-171,0 1-1,0 0 1,0-1 0,0 1 0,0-1 0,0 1 0,0 0-1,0-1 1,0 1 0,1-1 0,-1 1 0,0 0 0,0-1-1,0 1 1,1 0 0,-1-1 0,0 1 0,0 0 0,1-1 0,-1 1-1,0 0 1,1 0 0,-1-1 0,0 1 0,1 0 0,-1 0-1,0 0 1,1-1 0,-1 1 0,0 0 0,1 0 0,-1 0-1,1 0 1,-1 0 0,0 0 0,1 0 0,-1 0 0,1 0 0,-1 0-1,1 0 1,7 4-2189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4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12123,'13'114'7609,"-13"-121"-5688,3 1-449,-3 4-168,0-3-544,4-24-272,7-54-319,-6 43-322,0 9-679,0 3-440,-5 4-1048,0 9-209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4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14155,'5'0'5889,"3"0"-3008,16-7-1769,10 6 48,12-2-135,11-1-97,3 4-624,3 4-576,-7 2-1024,-19-4-585,-8 6-1928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4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12003,'-47'10'4961,"67"-4"-2313,-7-1-1432,3-5-223,17 4-73,-4-4-408,10 0-88,0 0-552,-16 0-328,1 6-864,-9 1-457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4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9810,'-54'37'8938,"60"-35"-6842,1-2-1151,21 2-9,45 2-328,-39-8-112,-5 4-264,5 1-120,-18-1-152,-3-1-288,-4 1-872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4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10426,'6'4'4921,"-1"-3"-1536,16-1-2161,5-3-95,10-2 7,5 2-72,-2 1-208,6 9-176,-7-6-384,-16-1-128,-7 2-168,-10-2-56,-5 2-288,0 1-216,-2-3-776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12.69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33 249 9482,'-11'13'1317,"-7"6"1943,14-21-1073,6-15 444,3-36 200,-5 41-2307,1 1 1,0-1-1,1 0 1,4-14 0,-6 26-513,0-1 1,0 1-1,0 0 1,1-1 0,-1 1-1,0-1 1,0 1 0,0 0-1,1-1 1,-1 1-1,0 0 1,1-1 0,-1 1-1,0 0 1,1-1 0,-1 1-1,0 0 1,1 0-1,-1-1 1,0 1 0,1 0-1,-1 0 1,1 0 0,-1 0-1,1-1 1,-1 1 0,0 0-1,1 0 1,-1 0-1,1 0 1,-1 0 0,1 0-1,-1 0 1,1 0 0,-1 0-1,0 0 1,1 1-1,-1-1 1,1 0 0,-1 0-1,1 0 1,-1 0 0,0 1-1,1-1 1,-1 0-1,23 17-16,-15-10 41,3 2-37,2 2-38,1-2 1,24 15 0,-34-22 32,-1 0-1,1 0 1,-1-1 0,1 0-1,0 0 1,-1 0 0,1 0-1,0 0 1,0-1 0,0 0-1,-1 1 1,1-1 0,0-1-1,0 1 1,0-1 0,-1 1-1,8-3 1,-10 2 22,0 0-1,0 1 1,0-1 0,0 0-1,1 0 1,-1 0 0,0 0-1,-1-1 1,1 1 0,0 0-1,0 0 1,0 0 0,-1-1 0,1 1-1,-1 0 1,1-1 0,-1 1-1,1-1 1,-1 1 0,0 0-1,0-1 1,0 1 0,0-3-1,-2-41 724,1 24-412,1 15-320,0 1 0,0 0 0,1-1 0,0 1-1,0 0 1,1-1 0,-1 1 0,1 0 0,0 0 0,1 0-1,-1 1 1,1-1 0,0 1 0,0-1 0,0 1-1,1 0 1,4-5 0,-4 6-298,0 1 0,-1-1 0,1 1 0,0-1 0,1 1-1,-1 1 1,0-1 0,0 0 0,1 1 0,-1 0 0,1 0 0,-1 0 0,7 1-1,19-1-2428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4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107 305 14075,'-81'63'4448,"81"-63"-4397,0 0 0,0 1-1,-1-1 1,1 0 0,0 0 0,0 1 0,-1-1 0,1 0 0,0 0 0,0 0 0,-1 0 0,1 1 0,0-1 0,-1 0 0,1 0 0,0 0 0,0 0 0,-1 0 0,1 0 0,0 0 0,-1 0-1,1 0 1,0 0 0,-1 0 0,1 0 0,0 0 0,-1 0 0,1 0 0,0 0 0,0 0 0,-1 0 0,1 0 0,0-1 0,-1 1 0,1 0 0,0 0 0,0 0 0,-1-1 0,1 1 0,0 0-1,0 0 1,-1 0 0,1-1 0,0 1 0,0 0 0,0 0 0,0-1 0,0 1 0,-1 0 0,1-1 0,0 1 0,0 0 0,0-1 0,0 1 0,0 0 0,0-1 0,-2-23 494,1 15-127,0-5-82,-4-22 261,2 0 0,3-49 0,0 76-578,1 0 0,0 0 0,0 1 0,1-1 0,1 0 0,-1 1 0,1-1-1,0 1 1,1 0 0,0 0 0,0 0 0,1 1 0,0-1 0,1 1 0,7-8 0,-11 13-15,1 0-1,0 0 1,0 0 0,0 0-1,0 0 1,0 1 0,1 0-1,-1-1 1,0 1 0,1 0-1,-1 1 1,1-1 0,-1 0-1,1 1 1,-1 0 0,1 0-1,-1 0 1,1 0 0,-1 1-1,1-1 1,-1 1 0,1 0-1,-1 0 1,5 2 0,-6-2-2,0 0 0,0 0 0,0 0 0,0 1 0,0-1 0,0 0 1,0 1-1,0 0 0,-1-1 0,1 1 0,0 0 0,-1 0 0,0 0 0,1 0 1,-1 0-1,0 0 0,0 0 0,0 0 0,0 0 0,-1 1 0,1-1 0,-1 0 0,1 1 1,-1-1-1,0 0 0,0 1 0,0-1 0,0 1 0,0-1 0,0 0 0,-1 1 1,1-1-1,-1 0 0,1 1 0,-3 3 0,-2 5 46,-1 0 1,0-1-1,-1 1 0,0-1 0,0-1 1,-1 1-1,0-1 0,-1-1 1,0 0-1,-1 0 0,1 0 0,-1-1 1,-1-1-1,-14 8 0,34-8 140,-1-1-1,1 1 1,0-1-1,15 6 1,1 0-170,0-1 1,1-1 0,0-1-1,0-1 1,37 4 0,-46-9-7,1 0 1,0-2-1,0 0 1,0-1-1,0-1 1,0 0-1,0-1 1,-1-2 0,19-6-1,-32 10 32,0 0-1,0-1 1,0 1 0,0-1-1,-1 0 1,1 0 0,-1 0-1,1-1 1,-1 1 0,0-1 0,0 0-1,0 0 1,0 0 0,-1 0-1,1 0 1,-1-1 0,0 1-1,0-1 1,3-6 0,-5 10-27,0 0 1,0 0-1,0 0 1,0 0 0,0 0-1,0 0 1,0 0-1,0-1 1,0 1 0,0 0-1,0 0 1,0 0-1,0 0 1,0 0 0,0 0-1,0 0 1,0 0-1,0 0 1,0 0 0,0 0-1,0 0 1,1-1-1,-1 1 1,0 0 0,0 0-1,0 0 1,0 0-1,0 0 1,0 0 0,0 0-1,0 0 1,0 0-1,0 0 1,1 0 0,-1 0-1,0 0 1,0 0-1,0 0 1,0 0-1,0 0 1,0 0 0,0 0-1,0 0 1,0 0-1,1 0 1,-1 0 0,0 0-1,0 0 1,0 1-1,0-1 1,0 0 0,0 0-1,0 0 1,0 0-1,0 0 1,0 0 0,0 0-1,0 0 1,0 0-1,1 0 1,6 10 662,8 8-689,-8-11 5,-1 0-1,1 0 1,1 0 0,-1-1 0,1 0-1,0 0 1,0-1 0,1 0-1,0-1 1,0 0 0,0 0 0,0-1-1,16 4 1,-22-7-16,4 1-84,0 0 0,0-1 1,1 1-1,-1-2 1,9 0-1,-14 1-41,-1-1 0,1 1 0,-1-1 0,1 1-1,-1-1 1,0 1 0,1-1 0,-1 0 0,0 0 0,1 0 0,-1 0 0,0 0-1,0 0 1,0 0 0,0 0 0,0 0 0,0 0 0,0-1 0,0 1 0,0 0-1,0-1 1,-1 1 0,1 0 0,-1-1 0,1 1 0,-1-1 0,0 1-1,1-1 1,-1-3 0,3-11-2297,2-2 479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4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9850,'10'0'5265,"-2"0"48,16-2-4272,18 2-49,-4 0-248,6 0-264,-15 5-472,-6 2-328,-10 4-856,-5 2-457,-13 5-1927</inkml:trace>
  <inkml:trace contextRef="#ctx0" brushRef="#br0" timeOffset="1">20 127 11386,'-11'0'12099,"11"-2"-11499,3 1-296,33-1-520,47 5-424,-31 6-1240,-2 0-673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48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73 291 12243,'19'68'4846,"-19"-67"-4740,0-1 0,1 1 0,-1-1 0,0 1 0,0 0 0,0-1-1,0 1 1,0-1 0,1 1 0,-1-1 0,0 1 0,0-1 0,1 1 0,-1-1 0,0 1 0,1-1 0,-1 1 0,1-1 0,-1 1 0,1-1-1,-1 0 1,1 1 0,-1-1 0,1 0 0,-1 0 0,1 1 0,-1-1 0,1 0 0,-1 0 0,1 0 0,-1 1 0,1-1 0,0 0 0,-1 0-1,1 0 1,-1 0 0,1 0 0,0 0 0,-1 0 0,1-1 0,-1 1 0,1 0 0,-1 0 0,1 0 0,-1 0 0,1-1 0,0 1 0,-1 0-1,1-1 1,-1 1 0,0 0 0,1-1 0,15-17 1623,-15 15-1631,-1-1 0,1 1-1,-1-1 1,1 1 0,-1 0 0,0-1 0,-1 1-1,1-1 1,-1 1 0,1-1 0,-1 1 0,0 0-1,0 0 1,-3-6 0,-4-23 25,5-30-604,4 43-377,-2 0 1,0 0 0,-7-31 0,6 44 582,1 1-1,-1 0 1,0 0-1,-1 0 1,1 0-1,-1 0 1,0 0-1,0 1 1,0-1-1,-1 1 1,1 0-1,-1 0 1,0 0-1,0 1 1,-1-1-1,1 1 1,-7-3-1,-15-3 248,26 9 152,-1 0-1,1-1 0,0 1 0,-1 0 0,1 0 1,-1 0-1,1-1 0,0 1 0,-1 0 0,1 0 1,-1 0-1,1 0 0,-1 0 0,1 0 0,0 0 1,-1 0-1,1 0 0,-1 0 0,1 0 0,0 0 1,-1 0-1,1 0 0,-1 1 0,1-1 0,0 0 1,-1 0-1,1 0 0,-1 0 0,1 1 0,0-1 1,-1 0-1,1 1 0,0-1 0,-1 0 0,1 0 1,0 1-1,0-1 0,-1 1 0,1-1 0,0 0 1,0 1-1,0-1 0,-1 1 0,18 4 1932,-2 4-1772,0 0 0,0 1-1,19 18 1,-23-18-168,1-1 1,0 0-1,1 0 1,0-1-1,22 10 0,-28-15-93,0-1-1,1 1 0,0-1 0,-1 0 0,1-1 1,0 0-1,0 0 0,0-1 0,10 0 1,-15 0-10,0-1 1,0 0 0,0 1 0,0-1-1,0 0 1,0 0 0,0-1 0,0 1 0,0-1-1,0 1 1,-1-1 0,1 0 0,0 0-1,-1 0 1,0-1 0,1 1 0,-1 0-1,0-1 1,0 0 0,-1 1 0,1-1 0,0 0-1,1-4 1,-8 18 97,1 1 1,1 0-1,0 0 0,0 0 1,1 0-1,1 0 1,0 1-1,1-1 0,1 15 1,-1-22-111,1 1 1,-1-1-1,1 0 1,1 1-1,-1-1 1,1 0 0,0 0-1,0 0 1,0 0-1,1 0 1,0-1-1,0 1 1,0-1-1,0 0 1,1 0 0,0 0-1,-1 0 1,1 0-1,1-1 1,-1 0-1,0 0 1,1 0 0,0 0-1,5 2 1,-4-3 20,0 1 0,1-1 0,-1-1 0,0 1 0,1-1 0,-1 0 0,0-1 0,1 1 0,-1-1 0,1-1 0,-1 1 0,1-1 0,-1 0 0,1 0 0,8-4 1,-11 3-4,1-1 1,0 1 0,-1-1 0,1 0-1,-1-1 1,0 1 0,0-1 0,0 0-1,0 0 1,-1 0 0,0 0 0,0-1 0,0 1-1,0-1 1,-1 0 0,1 0 0,-1 0-1,3-10 1,-1-3-186,0 1 0,-1-1 0,0 0 0,-2 0 0,0 0 0,-2-29 0,2 44-1502,3 8 463,-2-2 500,9 11-1917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4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17 191 10474,'-9'71'5495,"5"-59"-1874,1-15-1106,2-16-123,5-5-1184,-1 2-476,1-1 1,1 1 0,15-43-1,-17 59-723,0 0 0,1-1 0,0 1 0,-1 0 0,2 0 0,-1 1 0,1 0 0,0-1 0,0 1 0,0 1 0,1-1 0,-1 1 0,1 0 0,0 0 0,1 1 0,-1 0 0,9-3 0,-14 5-11,1 0 1,0 1-1,-1-1 0,1 0 1,0 1-1,0 0 1,-1 0-1,1-1 0,0 1 1,0 0-1,-1 0 1,1 0-1,0 1 0,0-1 1,0 0-1,-1 1 1,3 0-1,-3 0-3,0-1 1,0 1 0,0 0-1,0 0 1,-1-1-1,1 1 1,0 0 0,-1 0-1,1 0 1,0 0-1,-1 0 1,1 0-1,-1 0 1,1 0 0,-1 0-1,0 0 1,1 0-1,-1 0 1,0 0-1,0 2 1,0 1-10,0 1-1,0 0 1,0-1-1,-1 1 1,0-1 0,0 1-1,0-1 1,0 1-1,-1-1 1,0 0 0,-3 6-1,-3 1 33,0-1-1,-1 0 0,0 0 1,-1 0-1,0-2 1,-1 1-1,0-1 1,0-1-1,-1 0 1,-23 11-1,34-18-8,0 0 0,1 0 0,-1 1-1,0-1 1,1 0 0,-1 0 0,0 1 0,1-1-1,-1 0 1,0 1 0,1-1 0,-1 1 0,1-1 0,-1 1-1,0-1 1,1 1 0,0-1 0,-1 1 0,1-1-1,-1 1 1,1 0 0,0-1 0,-1 1 0,1 0 0,0-1-1,-1 1 1,1 0 0,0 1 0,0-1-3,1 0-1,-1 0 1,1 0 0,-1 0 0,1 0 0,0 0-1,-1 0 1,1 0 0,0-1 0,0 1 0,-1 0-1,1 0 1,0-1 0,0 1 0,0 0 0,1 0-1,48 22-13,-49-22 8,29 7-1073,1 0 0,-1-2 0,1-1 0,0-2 0,59 0 0,-31-2-1741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4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12163,'3'34'4194,"-3"-47"3244,1-3-3656,6-34-3638,-4 28 705,-1 9-615,4-26 421,-6 37-622,1 1-1,-1 0 1,0-1 0,1 1-1,-1 0 1,1-1 0,0 1-1,-1 0 1,1 0 0,0 0-1,0-1 1,0 1 0,-1 0-1,1 0 1,0 0 0,1 1-1,-1-1 1,0 0 0,0 0-1,1 0 1,1 1-29,-1 0 1,1 0-1,-1 1 0,0-1 0,1 1 1,-1-1-1,0 1 0,0 0 0,0 0 1,0 0-1,1 0 0,-1 1 0,0-1 1,-1 0-1,1 1 0,0-1 0,0 1 1,1 2-1,5 2 14,-3-2-7,66 44 65,-65-44-65,1 0 0,0-1 0,-1 0 0,1-1 0,0 1 0,0-1 0,1-1 0,-1 0 0,11 1 0,-17-2 0,0 0-1,0 0 1,-1-1-1,1 1 1,0 0-1,0-1 1,-1 1-1,1-1 1,0 1 0,-1-1-1,1 1 1,0-1-1,-1 1 1,1-1-1,-1 0 1,1 1-1,-1-1 1,1 0-1,-1 0 1,1 1-1,-1-1 1,0 0 0,1 0-1,-1 1 1,0-1-1,0 0 1,0 0-1,0 0 1,0 0-1,0 0 1,0 1-1,0-1 1,0 0-1,0 0 1,0 0 0,0 0-1,0 1 1,-1-2-1,-7-36 493,1 15-260,4 16-193,0 0-1,1 0 1,0 0-1,1 0 0,-1-1 1,1 1-1,0 0 0,1-1 1,0-9-1,1 16-107,-1 0 0,1 0 0,-1 0 1,1-1-1,0 1 0,-1 0 0,1 0 0,0 0 0,0 1 0,0-1 0,-1 0 0,1 0 0,0 0 0,0 1 1,0-1-1,1 0 0,-1 1 0,0-1 0,0 1 0,0-1 0,0 1 0,0-1 0,1 1 0,-1 0 0,2 0 1,34-1-2548,-29 1 1918,30 0-2539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4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89 11715,'5'5'950,"0"1"1,0 0 0,-1 0 0,0 0 0,0 0 0,-1 1 0,6 12 0,-6-10-505,0 0-1,-1 0 1,0 1-1,-1-1 1,0 0-1,-1 1 0,1-1 1,-2 1-1,-2 16 1,2-18-261,0 0 0,-1 0 0,-1 0 0,1 0 0,-1 0 0,-1-1 0,1 1 0,-1-1 0,-1 0 0,1 0 1,-1 0-1,0-1 0,-1 0 0,0 0 0,0 0 0,0 0 0,0-1 0,-1 0 0,0-1 0,-8 5 0,12-8-104,-1 0-1,1 0 0,-1 0 0,0 0 1,1-1-1,-1 0 0,1 1 1,-1-1-1,0-1 0,1 1 0,-1 0 1,1-1-1,-1 0 0,1 0 1,-1 0-1,1 0 0,0-1 0,-1 1 1,1-1-1,0 0 0,0 1 1,0-2-1,0 1 0,0 0 0,-3-4 1,-1-1-6,0-1 0,0 1 0,0-1 0,1 0 0,1-1 0,-1 0 0,1 0 0,-4-10 1,4 4-68,1 0 0,0 0 0,1 0 0,1 0 0,0-1 0,1 1 0,1-1 0,0 1 0,1-1 0,1 1 0,0 0 0,2 0 0,-1 0 0,2 0 0,9-24 0,-13 37-39,0 0 0,0 0 1,0 0-1,0 1 1,0-1-1,0 0 1,0 0-1,1 1 1,-1-1-1,0 1 1,1-1-1,-1 1 1,1 0-1,0-1 1,0 1-1,-1 0 1,1 0-1,0 0 1,0 0-1,3 0 1,-3 1-76,1-1 0,-1 2-1,0-1 1,0 0 0,0 0 0,0 1 0,1-1 0,-1 1 0,0 0 0,0-1 0,0 1 0,0 0 0,0 0-1,-1 1 1,1-1 0,2 2 0,4 4-616,-1 0-1,1 0 1,-1 1-1,-1 0 1,0 1-1,8 13 1,11 23-3287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4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62 152 11434,'-62'92'5594,"80"-103"-1201,0-13-2049,11-15-920,2-2-295,8-1-721,-7 4-184,-4 12-968,-3 4-745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4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14699,'-2'13'5649,"-8"21"-3864,-1 15-721,-2 22-184,2 7-32,9-10-200,10-4-119,15-9-793,5-14-449,14 1-1087,0-9-577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4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11787,'11'10'4993,"12"14"-2489,3 10-800,-5 13-295,-8 7-169,-13 6-368,0 5-216,-11-10-320,-3-3-168,0-14-168,-4-17-248,10-5-856,3-6-712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5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95 11562,'1'-7'350,"-1"1"274,1-1-1,0 1 1,0 0-1,1 0 1,3-8-1,-5 13-588,0 1 0,0 0 1,0 0-1,0 0 0,1 0 0,-1 0 1,0 0-1,0-1 0,0 1 0,0 0 0,1 0 1,-1 0-1,0 0 0,0 0 0,0 0 1,1 0-1,-1 0 0,0 0 0,0 0 0,0 0 1,1 0-1,-1 0 0,0 0 0,0 0 1,0 0-1,1 0 0,-1 0 0,0 0 0,0 0 1,0 0-1,1 1 0,-1-1 0,0 0 1,0 0-1,0 0 0,0 0 0,1 0 0,-1 0 1,0 1-1,0-1 0,0 0 0,0 0 1,0 0-1,0 0 0,1 1 0,-1-1 0,0 0 1,0 0-1,0 0 0,0 1 0,0-1 1,0 0-1,13 32 1489,-7-8-974,-1 0-1,-1 0 0,-1 1 1,-1-1-1,-2 1 1,0-1-1,-1 1 1,-9 44-1,9-63-448,-1-1-1,0 0 1,0 0-1,0 0 1,-1 0-1,1 0 1,-1 0-1,-1-1 1,1 1-1,0-1 1,-8 6-1,10-8-62,0-1 0,-1 0-1,0 1 1,1-1 0,-1 0-1,0 0 1,1 0 0,-1 0 0,0-1-1,0 1 1,0 0 0,0-1-1,0 0 1,0 1 0,0-1 0,0 0-1,0 0 1,0 0 0,1 0-1,-1 0 1,0 0 0,0-1 0,0 1-1,0-1 1,0 1 0,0-1-1,0 0 1,0 1 0,1-1 0,-1 0-1,0 0 1,1-1 0,-1 1-1,0 0 1,1 0 0,0-1 0,-3-2-1,-1-3 3,-1 0 1,1-1-1,1 1 0,-1-1 0,1-1 0,1 1 0,-1 0 0,1-1 0,1 0 0,0 1 0,-2-18 1,1-1-32,1-1 1,3-45 0,0 57-40,1-1 0,0 0 0,6-17 0,-7 29-9,1 0 0,-1 0 0,1 0 0,0 1 0,1-1 0,-1 1 0,1-1 0,0 1 0,0 0 1,0 0-1,0 0 0,1 0 0,0 1 0,6-5 0,-9 7 8,0 0 1,-1 1-1,1-1 0,0 1 1,1-1-1,-1 1 0,0 0 0,0 0 1,0-1-1,0 1 0,0 0 1,0 0-1,0 0 0,0 0 1,0 0-1,0 0 0,1 0 1,-1 0-1,0 1 0,0-1 0,0 0 1,0 1-1,0-1 0,0 1 1,0-1-1,0 1 0,0-1 1,0 1-1,-1 0 0,1-1 1,0 1-1,0 0 0,0 0 1,0 1-1,3 2-244,-1 1 1,-1 0 0,1-1-1,-1 1 1,4 9-1,7 24-1522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13.04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130 17 10690,'81'-15'4336,"-81"15"-4290,0 0-1,0 0 1,0 0 0,0 0-1,0-1 1,1 1 0,-1 0 0,0 0-1,0 0 1,0 0 0,0 0-1,0 0 1,0 0 0,0 0-1,1 0 1,-1 0 0,0 0 0,0 0-1,0 0 1,0 0 0,0 0-1,0 0 1,0 0 0,1 0 0,-1 0-1,0 0 1,0 0 0,0 0-1,0 0 1,0 0 0,0 0-1,0 0 1,1 0 0,-1 1 0,0-1-1,0 0 1,0 0 0,0 0-1,0 0 1,0 0 0,0 0 0,0 0-1,0 0 1,0 0 0,0 1-1,1-1 1,-1 0 0,0 0 0,0 0-1,0 0 1,0 0 0,0 0-1,0 0 1,0 1 0,0-1-1,0 0 1,0 0 0,0 0 0,0 0-1,0 0 1,0 0 0,0 0-1,0 1 1,0-1 0,-1 0 0,-7 10 1293,-17 9-285,-139 109 1967,163-127-2993,-1 0-1,1 1 1,-1-1 0,1 0-1,0 1 1,0-1 0,0 1 0,-1-1-1,1 1 1,1 0 0,-1-1-1,0 1 1,-1 3 0,2-4-18,0 0 1,0 0-1,0 0 1,0 0-1,0 0 1,0-1-1,0 1 1,0 0-1,1 0 1,-1 0 0,0 0-1,1 0 1,-1 0-1,0-1 1,1 1-1,-1 0 1,1 0-1,-1-1 1,1 1-1,1 1 1,0 0-7,0-1 1,1 1-1,-1 0 1,1-1-1,-1 0 1,1 1-1,0-1 0,0 0 1,0-1-1,-1 1 1,1 0-1,0-1 1,0 0-1,0 1 1,4-1-1,-1 0-29,0-1-1,1 1 1,-1-1 0,0 0-1,0 0 1,0-1 0,-1 0-1,1 0 1,0 0 0,-1-1-1,1 0 1,-1 0 0,0 0-1,0 0 1,0-1 0,7-7-1,-11 10 21,-1 1 0,1-1 0,-1 0-1,1 0 1,0 0 0,-1 1 0,1-1-1,0 0 1,0 1 0,0-1 0,0 1-1,-1-1 1,1 1 0,0-1 0,0 1-1,0-1 1,0 1 0,0 0 0,0 0-1,0-1 1,0 1 0,0 0-1,2 0 1,-3 1 10,1-1 0,-1 1 1,1 0-1,0-1 0,-1 1 0,1 0 0,-1-1 0,0 1 0,1 0 0,-1 0 0,0-1 1,1 1-1,-1 0 0,0 0 0,0 0 0,1 0 0,-1-1 0,0 1 0,0 0 0,0 2 0,-6 49-163,6-37-869,4-4-639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7:5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65 14443,'-55'101'5497,"68"-124"-4120,6 1-297,12-12-544,-6-4-256,-1 14-1104,-4-1-785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1:30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253 265 11803,'-2'25'2097,"1"-13"850,-6-34-725,-16-94 2035,21 100-3965,1-1 0,0 1 0,1-1 0,4-32 1,11 0-37,-21 66-192,-1-1 0,0-1 1,-1 1-1,-1-1 0,-18 23 1,-65 73-83,88-107 2,-49 57-1398,31-34-82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1:30.6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134 223 9594,'-5'-2'273,"0"0"141,0 0 1,0 0-1,-1 1 0,1 0 0,-1 0 1,1 0-1,-8 0 0,11 1-279,0 1-1,0 0 1,0-1-1,0 1 1,0 0-1,1 0 1,-1 0-1,0 0 1,0 0 0,1 0-1,-1 0 1,1 1-1,-1-1 1,1 0-1,-1 1 1,1-1-1,0 1 1,0 0-1,0 0 1,0-1 0,0 1-1,0 0 1,-1 3-1,-6 13 492,1 1 0,1 1-1,1-1 1,0 1 0,-3 36 0,7-41-438,0 0 0,1 0 1,1 0-1,0 0 1,1 0-1,0-1 1,2 1-1,7 22 1,-8-30-155,1 0 1,0 0 0,1-1 0,-1 0 0,1 0 0,0 0-1,1 0 1,-1-1 0,1 0 0,0 0 0,0-1-1,1 1 1,0-1 0,-1-1 0,1 1 0,0-1 0,1-1-1,-1 1 1,0-1 0,11 2 0,5 0-48,-1-1 1,0-1-1,1-1 1,-1-1-1,41-5 1,-49 4-33,-1-1 0,0-1-1,1 0 1,-1-1 0,-1-1 0,1 0 0,-1 0 0,1-1-1,-2-1 1,1 0 0,-1-1 0,0 0 0,0 0 0,-1-1 0,0-1-1,-1 0 1,0 0 0,-1 0 0,0-1 0,12-23 0,-12 22 36,-1 0 0,-1-1 0,0 0 0,-1 0 0,0-1 0,-1 1 0,-1-1 0,0 0 1,-1 0-1,0-1 0,-1-20 0,-3 8 118,-1 1 1,-1 0-1,-1 0 0,-1 0 1,-2 0-1,-11-26 0,17 46-6,0 1 0,-1-1 0,1 0 0,-1 1 0,-1 0-1,1-1 1,-1 1 0,0 1 0,0-1 0,0 1 0,-1-1-1,0 1 1,1 0 0,-1 1 0,-1-1 0,1 1 0,0 0-1,-1 1 1,0-1 0,0 1 0,1 0 0,-1 0 0,0 1-1,-1 0 1,1 0 0,-12 0 0,2 1 72,-1 1 1,0 0-1,1 1 1,-1 1-1,1 1 0,0 1 1,0 0-1,1 0 1,-1 2-1,-26 15 1,25-12-253,1 1 0,0 1 1,1 0-1,1 1 1,0 1-1,0 0 1,2 1-1,-1 0 1,-9 19-1,-11 22-1542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2:06.341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14 8274,'21'3'6513,"8"-7"-3983,7 0-1034,198-2 2023,551 4-1263,-195 35-2108,-521-32-278,-48-1-285,1 0 0,-1 1 0,0 1 0,0 1 1,0 1-1,25 7 0,-21-3-1120,0-1-308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2:22.994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49 10370,'3'-1'6547,"2"0"-4098,13-3-514,65-14-156,29-5-67,-97 22-1599,0 1 0,0 0 0,0 1 0,-1 1 0,1 1 0,0 0 0,-1 0 0,0 2 0,14 5 0,52 13 68,-75-22-169,0 0 0,0-1 1,0 0-1,1 0 0,-1-1 0,7-1 1,12 0-742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2:27.878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265 478 7578,'-49'45'3543,"35"-34"-3017,1 1 0,0 1 0,1 0 0,-18 24 0,24-25 108,9-11-67,20-21 142,84-88 228,86-79-359,14 15-354,-169 148-367,-24 19-67,-19 17 73,-1 0 75,-10 16 8,-1-1 0,-1 0 0,-2-1 0,-31 32 0,-5 6 18,-46 55-45,-86 109 14,-35 116 958,222-342-859,0 0 0,-1 0-1,1-1 1,0 1 0,0 0-1,1 1 1,-1-1 0,0 0 0,1 0-1,-1 0 1,1 0 0,0 0 0,-1 1-1,1-1 1,1 4 0,-1-6-22,0 1 1,0-1-1,1 0 0,-1 1 1,0-1-1,1 0 0,-1 1 1,0-1-1,1 0 0,-1 1 1,1-1-1,-1 0 1,0 0-1,1 0 0,-1 1 1,1-1-1,-1 0 0,1 0 1,-1 0-1,1 0 0,-1 0 1,0 0-1,1 0 1,-1 0-1,1 0 0,0 0 1,26-8 183,-4-4-73,0-2 1,-1 0-1,-1-2 1,0 0 0,28-29-1,15-12 63,620-505 101,-616 507-661,3 2-1,152-86 1,-213 134 269,-1 0-3,1 1 1,-1 0-1,15-5 1,-22 9 87,-1-1-1,1 1 1,-1-1 0,1 1 0,-1 0-1,1 0 1,-1 0 0,1 0-1,-1 0 1,1 0 0,-1 0 0,1 0-1,-1 1 1,1-1 0,-1 0-1,1 1 1,-1-1 0,1 1 0,-1 0-1,1-1 1,-1 1 0,0 0-1,0 0 1,1 0 0,-1 0-1,0 0 1,0 0 0,0 0 0,1 2-1,-1 0 0,0-1 0,0 1 0,0-1 0,-1 1 0,1 0 0,-1-1 0,0 1 0,0 0 0,0-1 0,0 1 0,0 0 0,0-1 0,-1 1 0,1 0 0,-2 2 0,-3 15-7,-1 1 0,-1-2-1,-1 1 1,-1-1 0,-1 0 0,-19 28-1,-86 101-77,103-132 96,-750 945 30,753-949-11,-18 23 67,2 1-1,2 2 0,-25 51 1,45-81-39,-12 36 101,15-43-126,-1 0-1,1 0 0,0 1 1,0-1-1,0 0 1,0 0-1,0 0 0,0 0 1,0 0-1,0 0 1,0 0-1,1 0 0,-1 0 1,0 0-1,1 0 1,-1 0-1,1 0 0,-1 0 1,1 0-1,0 0 1,-1 0-1,1 0 0,0 0 1,-1-1-1,1 1 0,0 0 1,0 0-1,0-1 1,0 1-1,0-1 0,0 1 1,0-1-1,0 1 1,1 0-1,1-1 21,0 0 0,1 1 0,-1-1 0,0 0 1,0 0-1,0-1 0,0 1 0,1-1 0,-1 1 0,0-1 0,0 0 0,0 0 0,3-2 0,33-14 275,-2-1 0,57-37-1,58-54 343,22-25-178,597-481-403,-531 435-65,-9 35 32,-198 126-28,-23 12-6,0 1 0,0 0 0,0 1 0,1 0 0,0 0 0,0 2 0,0-1 0,21-3 0,-31 7 1,-1 0-1,1-1 1,0 1-1,0 0 1,-1 0 0,1 0-1,0 0 1,0 0-1,-1 0 1,1 0-1,0 0 1,0 0 0,0 0-1,-1 1 1,1-1-1,0 0 1,0 0-1,-1 1 1,1-1 0,0 0-1,-1 1 1,1-1-1,0 1 1,-1-1-1,1 1 1,-1-1-1,1 1 1,-1-1 0,1 1-1,-1 0 1,1-1-1,-1 1 1,1 0-1,-1-1 1,0 1 0,0 0-1,1 0 1,-1-1-1,0 1 1,0 0-1,0 0 1,0 0-1,0 0 1,0 4-1,-1 0-1,0 0 1,0 0-1,-1 0 1,-3 9 0,4-12 0,-13 30 8,0-1 0,-3 0-1,-33 48 1,-78 79 42,-172 163 38,8-9 2,39-11-86,247-294-6,-15 22-16,20-28 19,1-1 0,0 0-1,0 0 1,0 1-1,0-1 1,0 0-1,0 0 1,-1 1 0,1-1-1,0 0 1,0 0-1,0 1 1,0-1-1,0 0 1,0 1 0,0-1-1,0 0 1,0 0-1,0 1 1,1-1 0,-1 0-1,0 0 1,0 1-1,0-1 1,0 0-1,0 0 1,0 1 0,0-1-1,1 0 1,-1 0-1,0 0 1,0 1 0,17-2-18,-7-2 20,1-2 1,-1 0 0,0 0 0,0 0-1,0-1 1,-1-1 0,0 0-1,12-11 1,6-4 13,511-456 280,-35 27-280,-437 399-85,112-66 0,-165 111 28,0 0 0,0 1 0,18-5 0,-7 7-62,-24 4 101,1 0 0,-1 0 0,0 0 0,1 0 0,-1 0 0,0 1-1,0-1 1,1 0 0,-1 0 0,0 0 0,0 0 0,1 0 0,-1 0 0,0 1 0,0-1 0,1 0-1,-1 0 1,0 0 0,0 1 0,0-1 0,1 0 0,-1 0 0,0 0 0,0 1 0,0-1-1,0 0 1,0 0 0,1 1 0,-1-1 0,0 0 0,0 1 0,0-1 0,0 0 0,0 0 0,0 1-1,0-1 1,0 1 0,-2 3-9,1 0 0,-1-1 0,0 1 0,0 0 0,0-1 0,0 1 0,-1-1 0,-4 5 0,-192 200-10,87-98 71,-170 175 157,-162 166 563,320-309-379,112-122-310,12-20-80,0 0 1,0 1 0,0-1 0,0 0 0,0 0-1,1 0 1,-1 0 0,0 0 0,0 0 0,0 1 0,1-1-1,-1 0 1,0 0 0,0 0 0,0 0 0,1 0-1,-1 0 1,0 0 0,0 0 0,1 0 0,-1 0-1,0 0 1,0 0 0,0 0 0,1 0 0,-1 0 0,0 0-1,0 0 1,1-1 0,-1 1 0,0 0 0,0 0-1,0 0 1,0 0 0,1 0 0,-1 0 0,0 0-1,0-1 1,0 1 0,0 0 0,1 0 0,-1 0 0,0-1-1,0 1 1,46-33 129,-39 28-118,486-416 519,-34 26-642,-193 192-302,-253 195 378,-9 9 24,-15 18 30,-14 10 34,-2-1 0,-40 30 0,58-50-45,-302 227 347,154-122-181,-33 18-136,160-113-86,-1-1 1,0-1 0,-1-2 0,-47 15 0,66-26 23,1 1 0,-1-2 0,0 0 0,0 0 0,-22-1 0,32-2 17,-1 1-1,1 0 1,-1-1 0,1 1 0,0-1 0,-1 0 0,1-1 0,0 1 0,0 0 0,0-1 0,0 0-1,0 1 1,0-1 0,0 0 0,0-1 0,1 1 0,-1 0 0,1-1 0,0 1 0,0-1-1,0 0 1,0 0 0,0 0 0,-2-4 0,2 0-6,0 1 0,0-1 0,0 1 0,1-1 0,0 1 0,0-1 0,0 0 0,1 0 0,1-13 0,3-2-55,10-37 1,-14 58 64,14-46-139,3 0 0,35-71 0,61-81-416,169-193-497,-272 380 1032,-2-1-27,-8 13 48,0-1 1,0 1-1,1 0 1,-1 0 0,0 0-1,0 0 1,0 0 0,0 0-1,0 0 1,0 0-1,0 0 1,0 0 0,0 0-1,0 0 1,0-1-1,0 1 1,0 0 0,0 0-1,0 0 1,0 0 0,0 0-1,0 0 1,0 0-1,0 0 1,0 0 0,0 0-1,0 0 1,-1 0 0,1-1-1,0 1 1,0 0-1,0 0 1,0 0 0,0 0-1,0 0 1,0 0-1,0 0 1,0 0 0,0 0-1,0 0 1,0 0 0,0 0-1,0 0 1,0 0-1,-1 0 1,1 0 0,0 0-1,0 0 1,0 0 0,0 0-1,0 0 1,0 0-1,0 0 1,0 0 0,0 0-1,0 0 1,0 0-1,0 0 1,-1 0 0,1 0-1,0 0 1,0 0 0,0 0-1,0 0 1,0 0-1,0 0 1,0 0 0,0 0-1,-23 15-23,-353 294 121,12 30 297,159-145 52,-103 105 406,277-272-765,25-26-75,8-11-13,16-26 2,1 1 0,31-44 0,244-313 50,-9 13-64,-139 163 72,-115 161-4,-31 55-54,1 0 0,-1 0 0,0-1 0,0 1 0,0 0 1,0 0-1,0-1 0,1 1 0,-1 0 0,0-1 1,0 1-1,0 0 0,0 0 0,0-1 0,0 1 0,0 0 1,0-1-1,0 1 0,0 0 0,0-1 0,0 1 0,0 0 1,-1-1-1,1 1 0,0 0 0,0 0 0,0-1 1,0 1-1,0 0 0,-1 0 0,1-1 0,0 1 0,0 0 1,0 0-1,-1-1 0,1 1 0,0 0 0,0 0 1,-1 0-1,1-1 0,0 1 0,0 0 0,-1 0 0,1 0 1,0 0-1,-1 0 0,1 0 0,0 0 0,-1 0 1,1 0-1,0 0 0,-1 0 0,1 0 0,0 0 0,0 0 1,-1 0-1,1 0 0,0 0 0,-1 0 0,1 0 1,0 0-1,-1 0 0,1 1 0,0-1 0,0 0 0,-1 0 1,1 0-1,0 1 0,-10 2 9,0 1-1,0 1 1,0 0 0,1 0-1,0 1 1,0 0 0,1 0-1,-1 1 1,-8 10 0,-11 8 12,-326 282 235,-193 155 391,504-428-538,-3-2 0,-80 43 0,119-71-101,0 0 0,-1-1-1,1 0 1,-1 0 0,-11 3-1,18-6-8,0 0 0,0 0 0,0 1 0,0-1 0,0 0 0,0 0 0,0 0 0,0 0-1,0 0 1,0 0 0,0-1 0,0 1 0,0 0 0,0 0 0,0-1 0,0 1 0,0-1 0,0 1 0,0-1 0,0 1-1,0-1 1,0 0 0,0 1 0,1-1 0,-1 0 0,0 0 0,0 1 0,1-1 0,-1 0 0,1 0 0,-1 0 0,1 0-1,-1 0 1,1 0 0,-1 0 0,1 0 0,0 0 0,-1 0 0,1-2 0,0-1-3,0 0 0,0-1 1,0 1-1,0 0 0,1 0 0,0-1 0,0 1 1,0 0-1,0 0 0,1 0 0,2-6 1,13-25-9,2 0 1,1 1-1,28-34 1,85-96-16,-107 132 23,144-168-8,203-183-1,-187 213-104,-183 167 105,1 0-1,-1 0 1,1-1-1,-1 1 1,0-1-1,4-7 1,-10 9-28,-10 6 3,-10 9-8,-37 26 0,-313 275 117,20 34 299,167-162-51,-59 65 358,236-243-645,10-12-31,13-21-35,-8 15 24,52-81-18,4 3 0,74-81 0,158-147-171,-288 309 188,426-416-949,-398 392 761,0 3-1,2 1 0,40-23 1,-58 44-36,-24 19 160,-35 31 43,-535 541 262,460-464-90,-254 271 569,336-354-603,0 1 0,-49 78 0,72-85-92,11-31-16,0-1-1,0 1 1,0-1-1,0 1 1,0-1 0,0 0-1,0 1 1,0-1-1,0 1 1,0-1-1,0 0 1,0 1 0,0-1-1,0 1 1,1-1-1,-1 0 1,0 1 0,0-1-1,0 0 1,1 1-1,-1-1 1,0 0-1,1 1 1,-1-1 0,1 1-1,0-1-1,0 0 1,0 0-1,0 0 0,0 0 1,0 0-1,0 0 0,-1 0 1,1 0-1,0 0 0,0-1 1,0 1-1,0 0 0,0-1 1,0 1-1,0 0 0,-1-1 1,2 0-1,39-25-28,56-47 1,-53 39 23,554-417 43,-448 342-30,424-293 37,-550 387-46,123-79-82,230-109 0,-359 194 40,1 1-1,32-9 1,-50 17 42,0 0 0,0-1 0,-1 1 0,1 0 0,0 0 0,0 0 0,-1 0 0,1 0 0,0 0 0,0 0 0,0 0 0,-1 0 0,1 0 0,0 0 0,0 0 0,-1 1 1,1-1-1,0 0 0,0 1 0,-1-1 0,1 0 0,0 1 0,-1-1 0,1 1 0,-1-1 0,1 1 0,0-1 0,-1 1 0,1 0 0,-1-1 0,0 1 0,1-1 0,-1 1 0,1 0 0,-1 0 0,0-1 0,0 1 0,1 0 0,-1 0 1,0-1-1,0 1 0,0 0 0,0 0 0,0-1 0,0 1 0,0 2 0,0 3-1,-1 0 1,0 0 0,0 0-1,-1 0 1,0 0-1,0 0 1,0 0 0,0 0-1,-5 6 1,-10 19 18,-2-2 0,-35 44 0,-66 63 64,-443 427 600,22-38 117,510-495-823,29-29 11,7-8 1,62-60 4,221-194 70,-112 106-28,440-354 16,-502 420-272,3 5 0,142-75 0,-244 150 145,1 1-1,0 1 1,25-9 0,-40 16 72,0-1 1,0 1-1,1 0 1,-1-1-1,0 1 1,0 0-1,0 0 1,0 0-1,0-1 1,1 1 0,-1 0-1,0 1 1,0-1-1,0 0 1,0 0-1,0 0 1,1 1-1,-1-1 1,0 1-1,0-1 1,0 1-1,0-1 1,0 1 0,0-1-1,0 1 1,0 0-1,0 0 1,-1-1-1,1 1 1,0 0-1,0 0 1,-1 0-1,1 0 1,0 0 0,-1 0-1,1 0 1,-1 0-1,1 0 1,-1 0-1,0 2 1,1 1-4,-1 0 0,-1 0 0,1 0 0,-1 0 0,0 1 0,0-1 1,0 0-1,0-1 0,-1 1 0,1 0 0,-1 0 0,-2 3 0,-35 52 8,-68 81 0,65-88 28,-699 847 1802,688-836-1697,-138 193 70,150-197-725,33-51-86,8-12-22,13-30-93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16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59 130 12163,'-41'-47'4182,"41"46"-4137,0 1 0,0 0 0,0-1 1,-1 1-1,1 0 0,0-1 0,0 1 0,-1 0 1,1-1-1,0 1 0,0 0 0,-1 0 0,1-1 1,0 1-1,-1 0 0,1 0 0,-1 0 0,1 0 1,0-1-1,-1 1 0,1 0 0,0 0 0,-1 0 1,1 0-1,-1 0 0,1 0 0,0 0 0,-1 0 1,1 0-1,-1 0 0,1 0 0,0 0 0,-1 0 1,1 0-1,0 0 0,-1 1 0,1-1 0,0 0 1,-1 0-1,1 0 0,0 1 0,-1-1 0,1 0 1,0 0-1,-1 1 0,1-1 0,0 0 0,0 1 1,-1-1-1,1 0 0,0 1 0,0-1 0,0 0 1,-1 1-1,1-1 0,0 1 0,0 0 57,-1 0-1,1 1 0,0-1 1,0 0-1,0 0 0,0 0 1,0 1-1,0-1 0,1 0 1,-1 0-1,0 1 1,1-1-1,-1 0 0,0 0 1,1 0-1,0 1 0,2 2-7,0 0 0,1-1 0,-1 0 0,1 0 0,-1 0 0,1 0 0,0 0 0,0-1 0,0 0 0,1 0 0,-1 0-1,0 0 1,1-1 0,-1 1 0,1-1 0,-1 0 0,1-1 0,0 1 0,0-1 0,5 0 0,-6 0-68,0-1 0,-1 0 1,1 1-1,0-1 1,-1 0-1,1 0 0,0-1 1,-1 1-1,0-1 0,1 0 1,-1 0-1,0 0 0,0 0 1,0-1-1,0 1 1,0-1-1,-1 0 0,1 1 1,-1-1-1,1-1 0,-1 1 1,0 0-1,-1 0 1,1-1-1,2-6 0,-3 7-9,0 0-1,-1 0 1,1 0-1,-1 0 1,0 0-1,0 0 0,0-1 1,0 1-1,-1 0 1,1 0-1,-1 0 1,0 0-1,0 0 1,0 0-1,0 1 0,0-1 1,-1 0-1,1 0 1,-1 1-1,0-1 1,0 1-1,0-1 1,0 1-1,0 0 1,0 0-1,-5-4 0,6 5 2,-1 1-1,1-1 0,0 0 0,0 0 0,-1 1 0,1-1 0,0 1 0,-1 0 1,1-1-1,0 1 0,-1 0 0,1 0 0,-1-1 0,1 1 0,0 0 0,-1 0 0,1 1 1,-1-1-1,1 0 0,0 0 0,-2 1 0,0 1 9,0-1 0,0 1 0,0-1-1,0 1 1,1 0 0,-1 0 0,1 0 0,-5 5-1,-1 3 27,-1 1 0,2 0-1,-9 17 1,15-27-49,-3 6 4,1 0-1,-1 1 0,2-1 1,-1 1-1,1 0 0,0-1 0,1 1 1,0 0-1,0 0 0,0 0 1,1 1-1,1 9 0,0-15-9,-1 1 0,1-1 0,0 1 0,0-1 0,0 1-1,1-1 1,-1 0 0,1 0 0,0 0 0,-1 1 0,1-2-1,1 1 1,-1 0 0,0 0 0,1-1 0,-1 1 0,1-1-1,0 0 1,0 1 0,0-2 0,0 1 0,0 0 0,0 0-1,1-1 1,-1 0 0,1 0 0,-1 0 0,0 0 0,1 0-1,4 0 1,13-1-316,0 0 0,-1-1 0,1-1-1,-1-1 1,0-1 0,0-1 0,20-7-1,16-9-1583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1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84 197 11074,'-5'8'863,"-8"19"1738,13-26-2549,0-1 1,0 1-1,0 0 1,0-1-1,0 1 1,0-1-1,0 1 1,0 0 0,0-1-1,1 1 1,-1-1-1,0 1 1,0 0-1,1-1 1,-1 1-1,0-1 1,1 1-1,-1-1 1,1 1-1,-1-1 1,0 1-1,1-1 1,-1 0-1,1 1 1,0-1-1,-1 0 1,1 1-1,-1-1 1,1 0-1,-1 0 1,1 1-1,0-1 1,-1 0-1,1 0 1,-1 0-1,1 0 1,0 0 0,-1 0-1,1 0 1,0 0-1,0 0 1,5 0 125,-1 0 1,0 0 0,0 0 0,0-1 0,0 1 0,0-1 0,0-1 0,0 1 0,0-1 0,0 0 0,-1 0-1,1 0 1,-1 0 0,6-4 0,-8 4-81,0 0-1,0 1 1,1-1-1,-1 0 1,0-1-1,-1 1 1,1 0-1,0 0 1,-1-1-1,1 1 1,-1-1-1,1 1 1,-1-1-1,0 0 1,0 1-1,-1-1 0,1 0 1,-1 0-1,1 0 1,-1 0-1,0 0 1,0 1-1,0-1 1,0 0-1,0 0 1,-2-5-1,1 5-6,-1 0 0,1 0-1,-1 0 1,1 0-1,-1 0 1,0 0-1,0 1 1,-1-1 0,1 1-1,0-1 1,-1 1-1,1 0 1,-6-3 0,-39-22 476,39 23-476,-17-7 125,17 9-150,0-1-1,1-1 1,-1 1-1,1-1 1,0-1-1,0 1 1,0-1-1,-8-8 1,15 13-66,0 0 1,0-1-1,0 1 0,0 0 0,-1 0 1,1-1-1,0 1 0,0 0 1,0 0-1,0-1 0,0 1 0,0 0 1,0-1-1,0 1 0,0 0 1,0-1-1,0 1 0,0 0 1,0 0-1,0-1 0,0 1 0,0 0 1,0-1-1,0 1 0,0 0 1,0 0-1,1-1 0,-1 1 0,0 0 1,0 0-1,0-1 0,0 1 1,1 0-1,-1 0 0,0-1 1,0 1-1,1 0 0,15-8-125,18 2-389,-33 6 439,26-3-1136,-10 1-847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17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412 243 12363,'-16'0'463,"2"-2"66,0 2 0,0 0 0,0 0 0,0 2 0,-19 3 0,28-3-405,-1 0 0,1 0 0,0 1 0,-1 0 0,1 0 1,1 0-1,-1 0 0,0 1 0,1 0 0,0 0 0,0 0 0,0 1 0,0-1 0,1 1 0,0 0 0,-4 7 0,-5 9 232,1 1 1,1 1-1,1 0 0,1 0 0,1 0 1,-6 41-1,11-51-237,1 0-1,0 1 1,0-1-1,2 0 1,-1 1 0,2-1-1,0 0 1,0 0-1,1 0 1,1 0 0,0 0-1,1-1 1,12 24-1,-4-19-65,-1 0 0,2-1-1,0 0 1,1-1 0,1-1-1,0 0 1,1-1 0,0-1-1,1 0 1,0-1-1,1-2 1,0 0 0,1 0-1,0-2 1,0-1 0,1 0-1,31 4 1,-24-6-51,-1-1 0,0-2 0,1 0-1,-1-2 1,1-1 0,-1-1 0,0-2 0,0 0 0,0-2 0,-1-1-1,0-1 1,-1-1 0,28-15 0,-32 12-7,0-1 0,0-1 0,-1 0 1,-1-2-1,-1-1 0,0 0 0,-1-1 0,-1-1 0,-1 0 0,-1-1 0,-1-1 1,13-27-1,-17 29-2,-1 1 1,-1-1-1,-1-1 1,0 1-1,-2-1 1,0 0 0,-2 0-1,0 0 1,-1 0-1,-1-1 1,-1 1-1,-1 0 1,-1 0-1,-10-37 1,8 44 16,0 0 1,-1 0-1,0 1 1,-1 0-1,-1 0 1,0 0-1,-1 1 1,0 0-1,-1 1 0,0 0 1,0 1-1,-2 0 1,1 0-1,-17-9 1,11 8 29,0 2 1,-2 0-1,1 1 0,-1 1 1,0 1-1,0 1 1,-1 0-1,1 1 1,-1 2-1,-25-2 0,7 5-45,0 1 0,1 2 0,-1 1 1,1 2-1,1 1 0,-1 3 0,1 0 0,1 3 0,0 0 0,1 3 0,1 0 0,0 3 0,2 0 0,0 2 0,1 1 0,2 2 0,0 1 0,2 1 0,0 1 0,2 1 0,-22 36 0,-32 77-1103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2:32.393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49 34 11490,'-49'-3'5275,"54"3"-3982,27 1 864,38 0-804,-42-2-1043,0 1 0,1 2 0,42 7 0,-34-1-45,1-1 0,0-2 0,-1-2 0,1-2 0,40-3 1,-21-1 34,0 2 1,98 12-1,-60-2-283,1-3 0,143-10 0,-151 1 402,127 13-1,-160-8-236,106-10-1,-50-1 151,82-8 257,61-2-392,-93 30-83,-106-5-8,0-3-1,81-5 0,-88 0-78,1 2-1,-1 1 0,69 12 1,-36-5 10,-1-3 1,92-7 0,72 4-1,-194-5 9,-18 0-24,1 2-1,-1 0 1,0 2-1,0 2 1,58 12-1,-32-3-23,0-2 0,0-3 0,0-3 0,87-3-1,-113-4 14,-1 0 0,37-11 0,15-1-22,-6 8 10,-47 5 0,0-1-1,0-2 1,30-8-1,-38 8 13,41-6-1,-43 9-5,0-1-1,36-11 1,-39 9-21,1 0 0,-1 1 1,1 1-1,0 1 0,0 1 1,0 0-1,0 1 0,33 5 0,-32-3 15,-1-2 0,1 0 0,0 0-1,27-6 1,33 0-102,-68 7 30,-1 0 1,1 1-1,-1 1 1,14 5-1,17 3-16,-13-3-3594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13.81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245 12 11618,'-9'-3'4633,"-16"-5"-2880,-1 8-233,-13 19-256,0 9-159,2 19-385,-2 7-136,21 3-184,5-2-112,15-5-72,17-7-8,23-13-144,12-10-32,13-17-744,1-3-560,-13-5-1353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2:34.178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55 3 12979,'-55'23'4250,"59"-25"-3678,29-8 52,-18 6-363,0 1 0,0 0 0,1 1 0,-1 1 0,28 1 0,75 14 550,-94-10-627,47 3 524,139-4 0,27 3-65,-173 1-457,-7 1 24,-1-3-1,99-4 1,-34-15-40,-76 7-99,0 2 1,0 2 0,1 2 0,63 6 0,-66 2 0,-2 0-44,74 3-1,121-18 187,-124 3 33,-92 4-177,1 0-1,0-1 1,0-1 0,-1-1-1,37-12 1,-53 15-50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2:36.3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181 217 11915,'0'0'5667,"1"-8"-3925,2-31-1115,6-129 1529,-9 168-2140,0 0 0,0 0 0,-1 0 0,1-1 0,0 1 0,0 0 0,0 0 0,0 0 0,0 0 0,-1 0 0,1 0 0,0 0 0,0 0 0,0 0 0,0 0 0,0 0 0,-1 0 0,1 0 0,0 0 0,0 0 0,0 0 0,0 0 0,-1 0 0,1 0 0,0 0 0,0 0 0,0 0 0,0 0 0,-1 0 0,1 0 1,0 0-1,0 0 0,0 1 0,0-1 0,0 0 0,-1 0 0,1 0 0,0 0 0,0 0 0,0 0 0,0 0 0,0 1 0,0-1 0,0 0 0,0 0 0,0 0 0,-1 0 0,1 1 0,0-1 0,0 0 0,0 0 0,0 0 0,0 0 0,0 1 0,0-1 0,0 0 0,0 0 0,0 0 0,-4 9 25,-11 19-27,-2 0 0,0-1 0,-1-1 0,-2 0 0,-28 28 0,40-47-466,1 0 0,0 1 0,-8 12 0,4-7-1273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2:36.8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61 264 12931,'-5'4'647,"1"1"1,0-1-1,0 1 1,0 0-1,1 0 1,-1 0-1,1 0 1,-3 8-1,2-3-326,0 1 0,1 0 0,0 0 0,-2 11 0,3-1-231,0 0-1,1 0 1,1 0 0,4 25-1,-3-38-64,0 0 1,1 0-1,0 0 0,0-1 0,0 1 0,1-1 1,1 1-1,-1-1 0,1 0 0,0 0 0,1-1 1,-1 1-1,1-1 0,1 0 0,-1-1 0,10 9 1,-8-9-64,1 0 1,0 0 0,0-1 0,1 0-1,-1-1 1,1 0 0,0 0-1,0 0 1,0-1 0,0-1 0,0 0-1,0 0 1,18-1 0,-8-1-86,-1-1 0,1-1 0,-1-1 1,1 0-1,-1-2 0,0 0 0,-1-1 1,0 0-1,0-2 0,0 0 0,-1-1 0,0 0 1,16-16-1,-16 13 80,-2 0-1,0-2 1,0 0 0,-1 0 0,-1-2 0,-1 1-1,0-1 1,-1-1 0,-1 0 0,-1 0 0,0-1-1,5-21 1,-8 20 116,0-1 0,-2 1-1,0 0 1,-1-1 0,-1 0-1,-1 1 1,-4-31 0,3 44 43,0 0-1,-1 0 1,0 1 0,0-1-1,0 1 1,-1-1 0,0 1 0,0 0-1,-1 0 1,0 0 0,0 0-1,0 1 1,-1-1 0,1 1 0,-1 0-1,-1 1 1,1-1 0,-1 1-1,1 0 1,-1 0 0,0 1 0,0 0-1,-1 0 1,1 0 0,-10-2-1,3 2 57,0 1 0,0 0 0,0 1 0,0 0-1,0 1 1,-1 1 0,1 0 0,0 0-1,0 2 1,0-1 0,0 2 0,1 0 0,-1 0-1,-16 9 1,4 0-228,0 1 0,0 1 1,1 1-1,1 2 0,-32 31 0,2 4-752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4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8 131 12611,'12'2'6798,"-1"1"-5285,20 3-1364,-30-6-136,3 1 63,1 0 0,0-1 0,0 1 0,0-1 0,0 0 0,0-1 0,0 1 0,-1-1 0,1 0 0,0 0 0,0-1 0,-1 1 0,1-1 0,-1 0 0,1 0 0,-1-1 0,0 1 0,0-1 0,5-4-1,-5 3 54,0-1-1,-1 0 0,1 0 0,-1 0 0,0 0 0,0-1 0,-1 1 0,1-1 0,-1 1 0,1-8 0,-2 11-71,-1 0-1,0 1 0,1-1 0,-1 0 1,0 0-1,0 1 0,0-1 1,0 0-1,-1 0 0,1 1 1,0-1-1,-1 0 0,1 1 1,-1-1-1,1 0 0,-1 1 1,0-1-1,0 1 0,0-1 1,0 1-1,0-1 0,0 1 1,0 0-1,0-1 0,-1 1 1,1 0-1,0 0 0,-1 0 1,1 0-1,-1 0 0,1 0 1,-1 0-1,0 1 0,1-1 1,-1 1-1,0-1 0,1 1 1,-1-1-1,0 1 0,-2 0 1,-1-1 7,-1 1 1,0 0 0,0 1 0,1-1 0,-1 1 0,0 0 0,1 0 0,-1 1-1,1 0 1,-1 0 0,1 0 0,0 0 0,0 1 0,0 0 0,0 0-1,0 0 1,1 1 0,0 0 0,-1 0 0,1 0 0,0 0 0,1 0-1,-1 1 1,1 0 0,0 0 0,0 0 0,-2 6 0,1-5-63,1 0 0,1 0 0,-1 1 0,1-1 1,0 1-1,0 0 0,1-1 0,0 1 0,0 0 0,0 0 0,1 0 1,0 0-1,1-1 0,-1 1 0,1 0 0,1 0 0,-1 0 1,1-1-1,0 1 0,1-1 0,0 1 0,5 9 0,-2-10-147,-1 1 0,2-1-1,-1 0 1,1-1-1,-1 1 1,1-1-1,1-1 1,-1 1 0,1-1-1,0 0 1,0-1-1,0 0 1,0 0-1,0-1 1,1 0 0,-1 0-1,1-1 1,0 0-1,-1-1 1,1 0-1,13-1 1,-21 0-8,0 1 0,1-1 0,-1 1 0,0-1 0,0 0 0,1 1 0,-1-1-1,0 0 1,0 0 0,0 0 0,0 1 0,0-1 0,0 0 0,0-1 0,0 1 0,-1 0 0,1 0 0,0 0 0,-1 0 0,1-1 0,0-1 0,2-13-1944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4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33 236 10666,'3'6'319,"-1"0"-1,1-1 0,0 1 0,0-1 1,1 0-1,0 0 0,0 0 0,0-1 1,0 1-1,1-1 0,4 4 1,-5-6-226,0-1 0,0 0 0,0 1 0,0-1 0,0-1 1,0 1-1,0-1 0,0 1 0,0-1 0,0 0 0,0 0 1,0-1-1,0 0 0,0 1 0,0-1 0,0 0 0,0-1 0,0 1 1,4-3-1,-4 3-8,0-1 1,0 0-1,-1 0 0,1 0 1,0 0-1,-1-1 0,1 0 1,-1 1-1,0-1 0,0 0 1,0-1-1,0 1 0,-1 0 1,1-1-1,-1 0 0,0 1 1,2-6-1,-3 6 24,0 0 0,0 0 0,-1 0 0,1 0 0,-1 0 0,0 0 0,0-1 0,0 1 0,0 0 0,0 0 0,-1 0 0,1 0 0,-1 0 0,0 0 0,0 0 0,0 0 0,-1 0 0,1 0 0,-1 0 0,1 1 0,-1-1 0,0 0 0,0 1 0,0 0 0,-4-4 0,-11-9 486,-1 1-1,0 1 1,-1 1 0,-25-13-1,-21-14 489,64 39-1046,-1-1 1,1 0-1,0 0 0,-1 0 1,1 1-1,0-1 1,0 0-1,0-1 1,-1 1-1,1 0 1,0 0-1,1 0 0,-1-1 1,0 1-1,0 0 1,0-1-1,1 1 1,-1-1-1,0-1 1,2 2-29,-1 0 1,0 0 0,1 1 0,-1-1 0,0 0 0,1 0 0,-1 1 0,1-1 0,0 0 0,-1 1 0,1-1 0,-1 1 0,1-1 0,0 1 0,-1-1 0,1 1 0,0-1 0,0 1-1,0 0 1,-1-1 0,1 1 0,0 0 0,0 0 0,1-1 0,10-1-109,0 0-1,1 0 1,16 1-1,-25 1 21,4 0-185,0-1 0,0 2 0,0-1 0,0 1 0,-1 0 0,1 1 0,0 0 0,-1 0 0,12 5 1,12 13-2061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5:4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272 213 11755,'-36'24'2353,"1"1"1,-61 59 0,85-73-2157,0 0 0,1 1 0,1 0 0,0 0 0,0 1 0,1 1 0,1-1-1,0 1 1,1 1 0,1-1 0,-6 24 0,10-29-137,1 0 0,-1 0 1,1 0-1,1 0 0,0 0 0,0 0 0,1 0 0,0 0 0,1 0 1,0 0-1,0-1 0,1 1 0,0-1 0,0 0 0,1 0 0,0-1 1,0 1-1,1-1 0,13 13 0,9 6 69,1-1 1,1-1-1,44 27 1,-63-44-104,45 30 6,2-3 0,0-2 0,3-3 0,95 32 0,-123-51-112,1-2 1,0-1-1,1-2 0,42 2 1,-53-7-29,0-1-1,0-1 1,0-1 0,0-1 0,-1-1-1,43-15 1,-50 14 81,-1-1 0,0-1 0,-1 0 0,0-1 0,0 0 1,-1-1-1,0-1 0,-1 0 0,0-1 0,-1 0 0,0-1 0,-1 0 0,0-1 0,-1 0 0,-1 0 0,0-1 1,8-23-1,-9 19 101,-1 0 0,-1-1 0,-1 1 0,0-1 0,-2 0 0,0 0 0,-1 0 0,-1-1 0,-1 1 0,-1 0 1,-1 0-1,0 0 0,-2 0 0,-6-19 0,-2 6 131,-1 1 0,-1 0 0,-2 1 0,-1 1 0,-2 1 0,0 0-1,-2 2 1,-1 0 0,-1 2 0,-2 0 0,0 2 0,-35-24 0,39 32-106,-1 2-1,0 1 1,0 0-1,-1 2 1,0 0-1,-1 2 1,-35-7-1,38 11-70,1 2 1,0 0-1,-1 1 1,1 1-1,-1 1 1,1 1-1,0 1 1,-1 1-1,-33 11 1,39-10-122,1 1 1,-1 1 0,1 0-1,0 1 1,1 0-1,0 1 1,0 1 0,1 0-1,0 1 1,1 0 0,-13 16-1,-33 50-1319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8:3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3 247 8786,'-3'-5'8503,"4"-2"-3999,11-20-4016,-3 8 196,-7 13-618,4-9 159,0 1 0,-2-2-1,0 1 1,4-30-1,-2-20 467,-6 65-689,0-1 0,1 1 0,-1-1 0,0 1 0,0-1 0,0 0 0,1 1-1,-1-1 1,0 1 0,1-1 0,-1 1 0,0-1 0,1 1 0,-1-1 0,1 1 0,-1-1 0,0 1-1,1 0 1,-1-1 0,1 1 0,0 0 0,-1-1 0,1 1 0,-1 0 0,1 0 0,-1 0 0,1-1-1,0 1 1,-1 0 0,1 0 0,-1 0 0,1 0 0,0 0 0,-1 0 0,1 0 0,-1 0 0,1 0-1,0 0 1,-1 1 0,1-1 0,-1 0 0,1 0 0,0 0 0,-1 1 0,1-1 0,-1 0 0,1 1-1,-1-1 1,1 0 0,-1 1 0,1 0 0,37 27-57,-28-20 85,6 5 2,0-1 0,0-1 0,2-1 0,-1 0 0,1-2 0,0 0 0,1-1 0,23 6 0,7-1 44,-77-23 2536,-43-27-2138,70 38-474,0-1 1,0 0-1,0 0 1,1 1-1,-1-1 0,0 0 1,1 0-1,-1 0 1,0 0-1,1 0 1,-1 0-1,1 0 1,0 0-1,-1 0 1,1 0-1,0 0 0,0 0 1,-1 0-1,1 0 1,0-1-1,0 1 1,0 0-1,0 0 1,1 0-1,-1 0 1,0 0-1,0 0 0,1 0 1,-1 0-1,0 0 1,1 0-1,-1 0 1,1 0-1,0 0 1,-1 0-1,1 0 1,0 0-1,-1 0 0,1 1 1,0-1-1,0 0 1,0 1-1,-1-1 1,1 0-1,0 1 1,2-1-1,3-4-97,1 1 1,-1 0-1,1 0 0,0 1 0,0 0 1,1 0-1,-1 1 0,1 0 1,-1 0-1,1 1 0,-1 0 0,1 0 1,0 1-1,0-1 0,0 2 1,8 0-1,-6 1-214,0-1 1,0 1-1,0 1 0,0 0 1,0 0-1,-1 1 0,1 0 1,-1 1-1,0 0 1,0 0-1,13 11 0,-11-6-147,-4-5 375,0 1 1,-1 0-1,0 0 1,0 1-1,0 0 0,-1 0 1,6 9-1,-11-15 205,1 1 0,-1-1-1,0 1 1,0-1 0,1 1-1,-1-1 1,0 1 0,0-1-1,-1 1 1,1-1-1,0 1 1,0-1 0,-1 1-1,1-1 1,-1 1 0,1-1-1,-1 0 1,1 1 0,-1-1-1,0 0 1,0 0 0,0 1-1,0-1 1,0 0-1,0 0 1,0 0 0,0 0-1,0 0 1,0 0 0,-1 0-1,1-1 1,0 1 0,-1 0-1,1-1 1,0 1 0,-3 0-1,3 0-29,-1-1-1,1 1 1,-1-1-1,1 1 1,-1-1-1,1 1 0,-1-1 1,0 0-1,1 0 1,-1 1-1,0-1 1,0 0-1,1-1 1,-1 1-1,1 0 1,-1 0-1,0-1 1,1 1-1,-1-1 1,1 0-1,-1 1 0,0-1 1,1 0-1,0 0 1,-1 0-1,1 0 1,0 0-1,-1 0 1,1 0-1,0 0 1,0-1-1,0 1 1,0 0-1,0-1 1,-1-2-1,0-1-126,0 1-1,1-1 1,-1 0-1,1 0 1,1 0 0,-1 0-1,1 0 1,-1 0 0,1 0-1,1 1 1,-1-1-1,1 0 1,0 0 0,0 0-1,0 0 1,3-6-1,-2 6-259,0 1-1,1-1 0,-1 1 0,1 0 1,0 0-1,0 0 0,0 0 1,1 1-1,-1-1 0,1 1 0,0 0 1,0 0-1,0 0 0,0 1 0,1-1 1,5-2-1,29-10-3380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8:3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15363,'44'41'5738,"-38"-59"-4442,-2-15-528,-4-9-440,1 8-176,-6-8-720,-1-1-712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8:3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64 10650,'-16'-16'5665,"51"7"-383,9 1-4354,0-5-256,-8 5-640,6 3-696,-6 0 32</inkml:trace>
  <inkml:trace contextRef="#ctx0" brushRef="#br0" timeOffset="1">142 285 10130,'9'-3'1402,"0"-1"0,0 0 0,0 0 0,0 0 0,11-10 0,-8 6-707,-1-2 0,-1 1-1,12-13 1,-4 0-409,-2 0 0,0-2 0,15-28 0,1-12 111,-31 63-376,-1 0 0,0 0 0,1 0 0,-1 1 0,1-1 0,0 0 0,-1 0 0,1 1-1,0-1 1,-1 0 0,1 1 0,0-1 0,0 1 0,-1-1 0,1 1 0,0-1 0,0 1 0,0-1 0,0 1-1,0 0 1,1-1 0,-2 2-5,1-1 0,-1 0 0,0 0 0,1 0 0,-1 1 0,0-1 1,1 0-1,-1 1 0,0-1 0,1 0 0,-1 1 0,0-1 0,0 1 0,1-1 0,-1 0 0,0 1 0,0-1 0,0 1 0,0-1 0,1 0 0,-1 1 0,0-1 0,0 1 0,0-1 0,0 1 0,0-1 0,0 1 0,0-1 0,0 0 0,0 1 0,-1-1 0,1 1 0,0-1 0,0 1 1,0-1-1,0 0 0,-1 1 0,1-1 0,0 1 0,0-1 0,-1 0 0,1 1 0,-1-1 0,-3 13-174,0 0 0,1 0 0,1 0 0,0 0 0,0 0 0,2 1 0,-1-1 0,2 0-1,0 1 1,0-1 0,1 0 0,1 0 0,0 0 0,1 0 0,7 17 0,10 11-1713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8:3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 14075,'-18'-24'5057,"60"27"-4401,12 0-176,1 4-600,-4-4-576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14.18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254 36 12139,'4'1'675,"-1"-1"1,0 0 0,0 1-1,0-1 1,0 1 0,0 0-1,0 0 1,0 0 0,0 1 0,0-1-1,-1 1 1,1-1 0,3 4-1,-3-3-577,-1 0-1,1 0 0,-1 0 1,0 1-1,0-1 0,0 1 1,0-1-1,0 1 0,0 0 1,-1 0-1,0 0 0,1 0 1,-1 0-1,0 0 0,0 0 1,-1 0-1,1 0 0,-1 0 1,1 1-1,-1-1 1,0 0-1,0 0 0,-1 1 1,1-1-1,-1 0 0,1 0 1,-1 0-1,0 0 0,0 0 1,0 0-1,-1 0 0,1 0 1,-3 4-1,1-3 7,-1 0 1,1-1-1,-1 1 0,1-1 0,-1 0 1,0 0-1,0 0 0,-1 0 1,1-1-1,-1 0 0,1 0 0,-1 0 1,-7 2-1,4-2 62,-1-1 0,0 0-1,1 0 1,-1-1 0,1 0 0,-1 0-1,-12-3 1,8 1 39,0-1 1,0-1-1,0 0 1,0 0-1,1-1 0,0-1 1,0 0-1,1-1 0,-21-16 1,29 21-176,1 0 0,0 0 0,-1 0 0,1 0 0,0-1 0,1 1 0,-1-1 0,0 1 0,1-1 0,-1 0 1,1 0-1,0 0 0,0 0 0,-1-3 0,2 4-17,0-1 1,0 1-1,0 0 0,0 0 1,0 0-1,0 0 0,1 0 1,-1 0-1,1 0 0,0 0 1,-1 0-1,1 0 1,0 0-1,0 0 0,0 1 1,2-4-1,2 1-29,-1-1 0,1 1 0,0-1 0,0 2 0,1-1 0,-1 0 0,1 1 0,0 0 0,0 0 0,0 1 0,12-4 0,-4 3-304,1 0-1,-1 1 1,1 1-1,-1 0 1,1 1-1,-1 0 0,24 4 1,30 14-2625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8:3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16436,'17'-1'5929,"30"-8"-4353,18 0 88,55 4 89,10-7-17,26 11-672,7-1-319,-7 1-473,1 5-168,-25 5-56,-28-3-136,-58 1-384,-12-3-297,-28-8-727,2-1-264,-4-7-545,-14 1-119,-10-2-185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8:39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11963,'2'-2'6748,"-1"2"-6657,-1 0 0,0 0 0,1 0 0,-1 0 0,1 0 0,-1 1 0,0-1 0,1 0 0,-1 0 0,1 0 0,-1 0 0,0 0 0,1 1 0,-1-1 0,0 0 0,1 0 0,-1 1 0,0-1 0,1 0 0,-1 1 0,0-1 0,0 0 0,1 1 0,-1-1 0,0 0 0,0 1 0,0-1 0,0 0 0,1 1 0,-1-1 0,0 1 0,1 7 150,6 22 395,-2 1 0,2 60 0,-7 56 680,1-155-1163,0-1-1,0 1 0,1 0 1,0 0-1,1 0 1,0 0-1,0 0 1,1 1-1,0-1 1,0 1-1,7-9 1,0 1-139,1 0 1,0 1 0,1 1-1,16-14 1,-15 16 1,1 0 0,1 1-1,18-9 1,-26 15-51,1 0-1,-1 1 0,1 0 1,0 0-1,0 1 1,-1 0-1,2 0 0,9 1 1,-19 1 14,0 0 1,1 0 0,-1 0-1,0 1 1,0-1-1,1 0 1,-1 1 0,0-1-1,0 0 1,0 0-1,1 1 1,-1-1 0,0 0-1,0 1 1,0-1-1,0 0 1,0 1 0,0-1-1,0 0 1,1 1 0,-1-1-1,0 0 1,0 1-1,0-1 1,-1 1 0,1-1-1,0 0 1,0 1-1,0-1 1,0 0 0,0 1-1,0-1 1,0 0 0,-1 0-1,1 1 1,0-1-1,0 0 1,0 1 0,-1-1-1,1 0 1,-8 16-409,4-10 360,-1-1-1,0 0 0,0 0 1,0-1-1,0 1 0,-1-1 1,1 0-1,-13 5 0,-53 19 160,34-15 151,37-13-222,-1 0-1,0 0 1,1 1-1,-1-1 1,1 0-1,-1 0 1,0 0-1,1 1 1,-1-1-1,1 0 1,-1 1-1,1-1 1,-1 1-1,1-1 1,-1 0-1,1 1 0,-1-1 1,1 1-1,0-1 1,-1 1-1,1-1 1,0 1-1,-1 0 1,1-1-1,0 1 1,0-1-1,0 1 1,-1 0-1,1 0 1,1 0 18,-1 0 1,0 0-1,1 0 1,0 0-1,-1 0 1,1 0-1,-1-1 0,1 1 1,0 0-1,0 0 1,-1 0-1,1-1 1,0 1-1,0 0 1,1 0-1,44 21 714,-13-11-461,0-2 0,1-1 0,0-1 0,53 3-1,-85-10-488,0 0-1,-1 0 0,1 0 0,0 1 1,-1-1-1,1 1 0,0-1 1,-1 1-1,1 0 0,0 0 0,-1 0 1,3 2-1,0 0-1998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8:4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 8834,'-5'-3'5265,"5"-5"200,0 13-2184,0-2-2345,1 39-264,-1 48-320,0-43-216,2-7-464,6-5-416,5-16-1136,3-4-697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8:4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15235,'3'6'5858,"4"20"-4394,3 11-392,-4 9-600,-6-2-240,4-8-416,-1-5-360,0-10-992,-1-3-537</inkml:trace>
  <inkml:trace contextRef="#ctx0" brushRef="#br0" timeOffset="1">1 210 13691,'16'-3'5457,"31"1"-3472,12-2-249,16 0-248,9 3-448,-12-4-912,-14 0-584,-19 5-1128,-14 0-744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8:4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81 286 12235,'-81'16'4705,"109"-40"-3345,-9-10-344,4-10 32,0-3-207,-4 0-153,4 1 24,-8 10-200,-6 19-40,-4 10-224,3 10-48,9 23-96,2 4-8,9 13 64,-1 5-152,3 0-784,-3-10-616,-1-7-1241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8:4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15035,'13'0'5713,"26"0"-4464,13 0-233,5-3-376,3-1-456,-5 1-1216,-5-2-785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8:43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32 220 10970,'2'1'3653,"10"2"-3375,0 0 0,0 0-1,0-1 1,0-1 0,0 0-1,0 0 1,0-1 0,17-2-1,-27 2-247,0 0-1,0 0 1,0 0-1,0-1 1,0 1 0,0 0-1,0-1 1,0 1-1,0-1 1,-1 1-1,1-1 1,0 0-1,0 0 1,-1 0-1,1 0 1,0 0 0,-1 0-1,1-1 1,-1 1-1,0 0 1,1-1-1,-1 1 1,0-1-1,0 0 1,0 1-1,2-4 1,-3 3 74,0 0 1,0 0-1,-1 0 1,1 0-1,0 0 0,-1 1 1,1-1-1,-1 0 1,0 0-1,1 0 0,-1 0 1,0 1-1,0-1 1,0 0-1,0 1 0,-1-1 1,1 0-1,0 1 1,-1 0-1,1-1 0,-1 1 1,1 0-1,-3-1 1,-79-52 2206,7 6-1308,74 47-980,0 0 0,0 0 0,1-1 0,-1 1 1,1-1-1,-1 1 0,1-1 0,-1 1 0,1-1 0,0 0 0,0 0 1,0 1-1,0-1 0,-1-4 0,2 5-17,-1 0-1,1 0 1,1 0 0,-1 1-1,0-1 1,0 0 0,0 0-1,0 0 1,1 0 0,-1 1-1,0-1 1,1 0 0,-1 0-1,0 1 1,1-1 0,-1 0-1,1 0 1,-1 1 0,1-1-1,0 1 1,-1-1 0,1 0-1,0 1 1,1-1 0,2-2-37,1 1-1,0 0 1,1 0 0,-1 0 0,0 1 0,0-1 0,1 1-1,-1 0 1,7 1 0,-3-1-198,-1 1 1,1 0-1,0 1 1,0 0-1,0 1 0,-1-1 1,1 2-1,11 3 0,24 14-1690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8:4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13891,'91'57'6345,"-98"-71"-2968,1-6-1953,1-1-375,8-8-705,-5 1-240,6 7-768,-4 6-721,3 15-1071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8:4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15 128 11747,'-13'32'4579,"12"-29"-1967,5-16-496,-4 12-2056,12-51 2210,-9 36-1822,1-1-1,8-23 1,-11 39-446,-1 1 0,0-1 0,0 1 0,1-1 0,-1 1 0,0-1 0,0 1 0,1-1 0,-1 1 0,1-1 0,-1 1 0,0-1 0,1 1 0,-1 0 0,1-1 0,-1 1 0,1 0 0,-1-1 0,1 1 0,0 0 0,-1 0 0,1-1 0,-1 1 0,1 0 0,-1 0 0,1 0 0,1 0 0,16 8-9,18 27-34,-29-28 59,10 11 20,22 23 3,-36-38-37,0-1 0,0 0 0,0 0 0,1 0 0,-1 0 0,0 0 0,1-1 0,-1 1 0,1-1 0,-1 0 0,1 0 0,5 0 0,-8-1 19,0 0-1,0-1 1,0 1 0,1-1-1,-1 1 1,0-1 0,0 1-1,0-1 1,-1 0 0,1 1-1,0-1 1,0 0-1,0 0 1,0 0 0,-1 0-1,1 0 1,0 0 0,-1 0-1,1 0 1,-1 0 0,1 0-1,-1 0 1,1 0 0,-1 0-1,0 0 1,0 0 0,1-1-1,-1 1 1,0 0 0,0 0-1,0 0 1,-1-2 0,1-53 737,0 41-638,0 13-153,-1 1 0,1-1 0,0 0 0,0 1 0,0-1 0,0 1 1,1-1-1,-1 0 0,0 1 0,1-1 0,-1 1 0,1-1 0,-1 1 0,1-1 1,0 1-1,0 0 0,0-1 0,0 1 0,0 0 0,0 0 0,0-1 0,0 1 1,0 0-1,0 0 0,1 0 0,-1 0 0,2-1 0,2 1-280,-1 0 0,0 1 0,1-1 0,-1 1 0,1 0 0,-1 0-1,1 0 1,-1 1 0,5 1 0,30 5-2143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8:4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40 12891,'85'-33'4574,"-75"27"-3056,-13 6-641,-14 4 157,-1 5-670,1 1 0,0 0 0,1 1 0,0 1-1,0 0 1,1 1 0,1 1 0,-19 22 0,31-32-338,-1-1 0,1 1-1,0-1 1,0 1 0,0 0-1,1 0 1,-1 0 0,1 0-1,0 0 1,0 0 0,-1 6-1,2-9-23,0 1-1,1-1 0,-1 0 0,0 1 0,0-1 1,1 0-1,-1 1 0,1-1 0,-1 0 1,1 0-1,0 1 0,-1-1 0,1 0 0,0 0 1,0 0-1,0 0 0,0 0 0,0 0 1,0 0-1,0 0 0,0 0 0,0 0 1,1-1-1,-1 1 0,0 0 0,0-1 0,1 1 1,-1-1-1,0 0 0,1 1 0,-1-1 1,0 0-1,1 0 0,-1 0 0,1 0 0,-1 0 1,2 0-1,14 1 0,0-1-1,0 0 1,0-1 0,0-1 0,0-1-1,-1 0 1,1-1 0,-1-1 0,0-1 0,0 0-1,-1-1 1,0-1 0,15-9 0,-32 20-197,1 0 1,-1 0 0,0 0 0,1 0 0,0 0 0,0 0 0,0 0 0,0 1 0,0-1 0,1 0 0,-1 6-1,0 36-1565,1-44 1660,0 0 0,0 0 1,1 0-1,-1 0 0,1 0 0,-1-1 0,1 1 0,-1 0 0,1 0 0,-1 0 0,1 0 0,0 0 0,-1-1 0,1 1 0,0 0 0,0-1 0,0 1 0,-1 0 0,1-1 0,0 1 0,0-1 0,0 0 0,0 1 0,0-1 1,0 0-1,0 1 0,0-1 0,0 0 0,0 0 0,2 0 0,32-3-2587,-28 2 2099,22-4-1522,53-19 0,-5 2 3871,-62 19-339,0 0 0,0 1 1,20 0-1,-29 2-978,0 0 0,0 1 0,1-1 0,-1 1 0,0 1 0,0 0 0,0-1 0,0 2 0,9 4 0,-14-7-409,-1 0 0,0 0 0,0 0 0,0 0 0,0 0 0,0 1 0,0-1 0,0 0 0,1 0 0,-1 0 0,0 0 0,0 0 0,0 0 0,0 1 0,0-1 0,0 0 0,0 0 0,0 0 0,0 0 0,0 0 0,0 1 0,0-1 0,0 0 0,0 0 0,0 0 0,0 0 0,0 1 0,0-1 0,0 0 0,0 0 0,0 0 0,0 0 0,0 0 0,0 1 0,0-1 0,0 0 0,0 0 0,0 0 0,-1 0 0,1 0 0,0 0 0,0 1 0,0-1 0,0 0 0,0 0 0,0 0 0,0 0 0,-1 0 0,-11 6 927,-13 2 128,7-4-409,1-1 0,-31 1 1,42-4-591,1 0 0,0 0 1,-1 0-1,1-1 0,0 1 0,-1-2 1,1 1-1,0 0 0,0-1 0,0 0 1,0 0-1,0-1 0,-6-4 0,9 6-98,1 0-1,0 0 0,0 0 0,-1 0 0,1 0 1,0 0-1,0 0 0,0-1 0,1 1 0,-1 0 0,0-1 1,0 1-1,1-1 0,-1 1 0,1-1 0,-1 1 0,1-1 1,0 1-1,-1-1 0,1 1 0,0-1 0,0 1 1,0-1-1,0 0 0,1 1 0,-1-1 0,0 1 0,0-1 1,1 1-1,-1-1 0,1 1 0,0-1 0,-1 1 0,1-1 1,0 1-1,0 0 0,0 0 0,0-1 0,0 1 1,0 0-1,0 0 0,0 0 0,1 0 0,0-1 0,3-2-231,1 0-1,-1 0 1,1 1-1,-1 0 0,1 0 1,0 0-1,0 0 0,1 1 1,8-2-1,-7 3-340,1-1 0,0 2-1,0 0 1,0 0 0,0 0-1,-1 1 1,11 2 0,27 11-4950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14.58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33 191 8674,'-12'14'1344,"-6"6"2055,18-20-3366,0 0 0,1 0 0,-1 0 0,0 0 0,0 0 0,0 0 0,0 0 0,0 0 0,0 0 0,0 0 0,0-1 0,0 1 0,0 0 0,0 0-1,0 0 1,0 0 0,-1 0 0,1 0 0,0 0 0,0 0 0,0 0 0,0 0 0,0 0 0,0 0 0,0 0 0,0 0 0,0-1 0,0 1 0,0 0 0,0 0 0,0 0 0,0 0 0,0 0-1,0 0 1,0 0 0,0 0 0,0 0 0,-1 0 0,1 0 0,0 0 0,0 0 0,0 0 0,0 0 0,0 0 0,0 0 0,0 0 0,0 0 0,0 0 0,0 0 0,0 0 0,0 0-1,-1 0 1,1 0 0,0 0 0,0 0 0,0 0 0,0 0 0,0 0 0,0 0 0,0 0 0,0 0 0,0 0 0,0 0 0,0 1 0,0-1 0,0 0 0,0 0 0,0 0 0,4-16 2588,28-59-434,-16 38-1367,16-48 0,-31 92-698,0 0 0,1 1 0,0-1 0,0 0 0,1 0 0,-1-1 0,2 1 0,-1 0 0,1-1 0,0 0 0,0 0 0,7 7 0,-8-11-123,1 0-1,0-1 1,0 1-1,0-1 1,0 0-1,0 0 1,0 0-1,0-1 1,0 1-1,0-1 1,1 0-1,-1 0 1,0-1-1,0 1 1,0-1-1,0 0 1,0 0-1,0 0 1,0 0-1,0-1 1,0 0-1,5-3 1,3-2 14,0 0 1,-1 0 0,0-1 0,-1 0-1,16-17 1,8-14 413,-34 38-419,0 1 0,0 0-1,0 0 1,1 0 0,-1 0 0,0 0 0,0 0 0,0 0 0,0 0 0,1 0-1,-1 0 1,0 0 0,0 0 0,0 0 0,0 0 0,1 0 0,-1 0 0,0 0-1,0 0 1,0 0 0,0 0 0,0 0 0,1 0 0,-1 1 0,0-1 0,0 0-1,0 0 1,0 0 0,0 0 0,0 0 0,1 0 0,-1 0 0,0 0 0,0 1-1,0-1 1,0 0 0,0 0 0,0 0 0,0 0 0,0 0 0,0 1 0,0-1-1,0 0 1,0 0 0,0 0 0,0 0 0,0 1 0,0-1 0,0 0 0,0 0-1,0 0 1,0 0 0,0 1 0,0-1 0,0 0 0,0 0 0,0 0 0,0 0-1,0 0 1,0 1 0,0-1 0,0 0 0,0 0 0,0 20 145,0-11-103,0-4-50,0 16-502,1 0-1,1 0 1,8 37-1,4-17-1606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8:4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13139,'72'-31'4749,"-72"31"-4692,1 0 0,-1-1 0,0 1 0,0 0 1,0 0-1,1 0 0,-1 0 0,0 0 0,0 0 0,1 0 1,-1 0-1,0 0 0,0 0 0,0 0 0,1 0 0,-1 0 0,0 0 1,0 0-1,1 0 0,-1 0 0,0 0 0,0 0 0,0 0 0,1 0 1,-1 0-1,0 0 0,0 0 0,1 0 0,-1 1 0,0-1 1,0 0-1,0 0 0,0 0 0,1 0 0,-1 1 0,0-1 0,0 0 1,0 0-1,0 0 0,0 1 0,0-1 0,1 0 0,-1 0 1,0 1-1,-2 13 983,-9 13-366,6-17-561,1 0-1,0 0 1,0 0 0,-3 20-1,6-28-112,1 0-1,-1 0 0,1 0 1,0 0-1,0 0 1,0 0-1,0 0 0,0 0 1,0 0-1,1-1 1,-1 1-1,0 0 0,1 0 1,0 0-1,-1 0 1,1 0-1,0-1 0,0 1 1,0 0-1,0-1 1,0 1-1,1-1 0,-1 1 1,0-1-1,1 0 1,-1 1-1,1-1 0,-1 0 1,1 0-1,0 0 1,0 0-1,-1 0 0,3 0 1,-1 0-65,-1-1 1,1 1 0,0-1-1,-1 0 1,1 0-1,0 0 1,-1-1 0,1 1-1,-1 0 1,1-1-1,3-1 1,6-1-282,37-1-904,53 3 0,-15 0 848,189-2 1465,-262 6 435,-25 4-651,-28 5 217,11-7-332,0-2 0,-49 1 1,63-5-533,0 1 0,1-2 0,-1 0 0,0-1 0,1 0 1,0-1-1,-23-9 0,34 12-182,-1 0-1,1 0 1,0-1 0,0 1 0,0-1-1,0 1 1,0-1 0,0 1 0,0-1 0,0 0-1,0 0 1,1 0 0,-1 0 0,1 0-1,0-1 1,-1 1 0,1 0 0,0 0 0,0-1-1,1 1 1,-1-1 0,0 1 0,1-1 0,0 1-1,-1-1 1,1 1 0,0-1 0,0 0-1,1 1 1,-1-1 0,0 1 0,1-1 0,-1 1-1,1-1 1,0 1 0,1-3 0,0 1-23,0 0 1,0 1 0,0-1 0,1 1-1,0-1 1,-1 1 0,1 0 0,0 0-1,1 0 1,-1 0 0,0 0 0,1 1-1,-1 0 1,1 0 0,0 0-1,0 0 1,0 0 0,0 1 0,0-1-1,0 1 1,5 0 0,-4 0-24,1 1 0,-1 0 0,0 0 0,0 1 0,0-1 0,1 1 0,-1 1 0,0-1 0,0 1 0,-1-1 0,1 1 0,0 1 0,6 3 0,-3 0-212,0 0-1,0 0 1,-1 0-1,0 1 1,0 0-1,7 10 1,9 16-1458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8:46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12107,'3'-7'5320,"11"-6"-3880,-5 5-663,8-15 291,0 0 1,17-32-1,18-26 179,-47 73-1108,-2 5-66,-1 0 0,1-1 0,-1 1-1,1 0 1,0 0 0,5-3 0,-8 6-68,1-1 0,0 1 0,0 0 0,-1-1 1,1 1-1,0 0 0,0 0 0,-1 0 0,1 0 1,0 0-1,0 0 0,-1 0 0,1 0 0,0 0 0,0 0 1,-1 0-1,1 1 0,0-1 0,-1 0 0,1 0 1,0 1-1,0-1 0,-1 0 0,1 1 0,-1-1 0,1 1 1,0-1-1,-1 1 0,1-1 0,-1 1 0,1-1 1,-1 1-1,1 0 0,-1-1 0,0 1 0,1 0 0,-1-1 1,0 1-1,1 0 0,12 23 213,19 49 0,-20-44-318,17 30 0,-23-48-628,1 0 0,0 0 0,1-1-1,0 0 1,10 10 0,-7-12-1751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8:4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13099,'2'0'5353,"9"2"-3201,2-1-1039,13-1-585,9 3-224,10 1-1040,-1 1-593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8:47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3 320 16524,'71'34'6233,"-66"-52"-4985,-5-11-336,0-2-816,3-6-376,-3 3-808,12 4-488,-7 1-1</inkml:trace>
  <inkml:trace contextRef="#ctx0" brushRef="#br0" timeOffset="1">43 57 12171,'-40'-36'5093,"40"36"-4993,-1 0 0,1 0 0,0-1 0,0 1 0,0 0 0,0 0 0,-1 0 1,1-1-1,0 1 0,0 0 0,0 0 0,0-1 0,0 1 0,0 0 0,0 0 0,0-1 1,0 1-1,0 0 0,0-1 0,0 1 0,0 0 0,0 0 0,0-1 0,0 1 0,0 0 1,0 0-1,0-1 0,0 1 0,0 0 0,0 0 0,0-1 0,1 1 0,-1 0 0,0 0 1,0 0-1,0-1 0,0 1 0,1 0 0,-1 0 0,0 0 0,0-1 0,0 1 0,1 0 1,-1 0-1,0 0 0,0 0 0,1 0 0,-1 0 0,0-1 0,0 1 0,1 0 0,-1 0 1,0 0-1,0 0 0,1 0 0,-1 0 0,0 0 0,1 0 0,19-3 165,-19 3 145,24-3 148,-1 1 1,0 1-1,29 3 0,-44-2-504,1 1 0,-1 1 0,1 0 0,-1 0 0,1 1 0,-1 0 0,0 1 0,-1 0 0,1 0 0,0 1 0,7 6 0,-15-11-53,0 1 0,1 0 0,-1 0-1,0 0 1,0 1 0,-1-1 0,1 0 0,0 0 0,0 0 0,-1 1 0,1-1 0,0 0 0,-1 1 0,1-1 0,-1 0 0,0 1 0,1-1 0,-1 1 0,0-1 0,0 1 0,0-1-1,0 1 1,0-1 0,0 0 0,0 1 0,-1-1 0,1 1 0,-1-1 0,1 0 0,-1 1 0,1-1 0,-1 0 0,0 1 0,1-1 0,-1 0 0,0 0 0,0 0 0,0 0 0,0 1-1,-2 0 1,-4 5 69,0 0-1,-1-1 0,0 1 1,-14 7-1,9-7 24,1-2 0,-1 1 1,-1-1-1,1-1 0,-1-1 0,-26 4 0,-26 7-849,70-10-1456,10-1 906,13 2-1459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8:4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15291,'67'43'6178,"-72"-43"-3890,5-9-303,-1-8-353,1-4-328,1-11-528,2-4-200,6 2-424,0 1-408,6 11-960,4 9-576,1 5-1201,6 6-256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8:4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9946,'-1'0'5855,"-6"1"-3651,-12 7-1236,0 1 0,0 1-1,1 1 1,-26 19 0,28-19-630,12-9-265,-7 6 114,0 0 1,1 0 0,-15 15-1,23-22-158,0 2-1,0-1 1,1 0-1,-1 0 1,0 1-1,1-1 1,-1 0-1,1 1 1,0 0-1,0-1 1,0 1-1,0 0 1,1-1-1,-1 1 1,1 0-1,-1 0 1,1 0-1,0 0 1,0-1-1,0 1 1,0 0-1,1 0 1,0 3-1,0-4-15,1 1 0,-1-1 0,1 0 0,-1 1 0,1-1 0,0 0 0,0 0 0,0 0 0,0 0 0,0 0 0,0-1 0,1 1 0,-1-1 0,1 1 0,-1-1 0,1 0-1,-1 0 1,5 1 0,55 12 50,-52-12-58,0-1 5,0 0-1,1 0 1,-1-1 0,1-1 0,-1 1 0,0-2 0,20-4 0,-10 0-3,-1-1 0,0-1 0,19-11 1,-19 10 11,18-10 31,-35 18-45,0-1 0,0 1 0,-1 0 0,1-1 0,-1 1 0,1-1 0,-1 1 0,0-1 0,0 0 0,1 1 0,-1-1 0,0 0 0,0 0 0,-1 0 0,1 0 0,0-2 0,-1 4 3,0 0-1,0 0 1,0 1-1,-1-1 0,1 0 1,0 0-1,0 0 0,-1 0 1,1 0-1,0 0 0,0 0 1,0 1-1,-1-1 1,1 0-1,0 0 0,0 0 1,-1 0-1,1 0 0,0 0 1,-1 0-1,1 0 1,0 0-1,0 0 0,-1-1 1,1 1-1,0 0 0,0 0 1,0 0-1,-1 0 1,1 0-1,0 0 0,0 0 1,-1-1-1,1 1 0,0 0 1,0 0-1,0 0 1,0 0-1,-1-1 0,1 1 1,0 0-1,0 0 0,0-1 1,0 1-1,0 0 0,0 0 1,-1 0-1,1-1 1,0 1-1,0 0 0,0 0 1,0-1-1,0 1 0,0 0 1,0 0-1,0-1 1,0 1-1,0 0 0,0 0 1,0-1-1,1 1 0,-1 0 1,0 0-1,0-1 1,0 1-1,-16 15 407,14-12-391,-1 1 0,1 0 1,0 0-1,0 0 0,0 0 1,0 0-1,1 0 0,0 1 1,0-1-1,0 0 0,-1 8 1,2-10-24,1 0 1,-1 0 0,1 0-1,-1 1 1,1-1-1,0 0 1,0 0-1,0 0 1,0 0-1,0 0 1,0 0 0,1 0-1,-1 0 1,0-1-1,1 1 1,0-1-1,-1 1 1,1-1-1,0 1 1,0-1 0,0 0-1,0 0 1,0 0-1,0 0 1,2 1-1,8 3 5,-1-1 0,1-1 0,0 0-1,0-1 1,0 0 0,0 0-1,0-1 1,22-2 0,-3-1-263,-1-2-1,40-9 1,-63 12-84,-1-1 0,0 1 0,0-1 0,0-1 0,-1 1 0,1-1 0,0 0 0,-1 0 0,0 0-1,0-1 1,6-5 0,-3-7-1717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8:4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4 13187,'16'-2'5249,"23"2"-3601,4-1-575,-1 4-481,0 5-408,-9 2-856,-4 3-569</inkml:trace>
  <inkml:trace contextRef="#ctx0" brushRef="#br0" timeOffset="1">0 173 13923,'21'-2'5993,"12"-2"-3192,22 2-1641,7 0-96,3 6-664,2 7-624,-12-5-1648,-8 4-1617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1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13843,'-18'12'2633,"0"1"0,-27 23 0,28-20-2429,1 1 0,1 0 0,0 1 0,1 1-1,1 0 1,1 1 0,1 0 0,-12 29 0,21-44-193,0 1 0,0 0 0,1-1 0,0 1 0,0 0 0,0 0 0,0-1 0,1 1 0,0 0 0,0 0 0,1 0 0,0 0 0,1 7 0,0-10-5,-1 1-1,1-1 1,-1 0 0,1 1-1,0-1 1,0 0 0,1 0-1,-1 0 1,1-1 0,-1 1-1,1 0 1,0-1 0,0 0-1,0 0 1,0 0 0,0 0-1,0 0 1,1 0-1,-1-1 1,1 0 0,-1 0-1,5 1 1,6 1 48,0-1 0,1-1 0,-1 0 1,1-1-1,-1-1 0,1 0 0,-1-1 0,0-1 0,0 0 0,0 0 1,0-2-1,0 0 0,-1 0 0,0-1 0,0-1 0,22-15 0,-12-1 444,-22 22-415,0 0-1,0 0 1,0-1 0,0 1 0,0 0-1,0 0 1,-1-1 0,1 1 0,-1 0-1,1-1 1,-1 1 0,1-1 0,-1 1-1,0-1 1,1 1 0,-1-1 0,0 1-1,0-2 1,-3 7 175,0 0 0,0 1 1,1-1-1,0 1 0,0-1 0,-1 6 0,1-6-339,1 1 0,0-1 0,0 0 0,1 1 0,-1-1 0,1 1 0,0-1 0,0 1 0,1-1 0,-1 1 0,2 4 0,-1-6-138,0 0 0,1 0 0,-1 0 0,1 0 0,-1-1 1,1 1-1,0-1 0,0 1 0,0-1 0,0 0 0,0 0 1,1 0-1,-1 0 0,1 0 0,-1 0 0,1-1 0,5 3 0,33 13-3019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1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14563,'13'43'7316,"-12"-37"-7085,0-1 0,-1 1 0,0-1 0,0 1 0,0-1 0,0 1 0,-1-1 0,0 1 0,0-1 0,-1 0 0,1 1 0,-1-1 0,0 0 0,-1 0 0,-3 7 0,-1-3 41,1 0 0,-1 0 0,-1 0 0,0-1 0,0 0 0,0-1 0,-1 0-1,0 0 1,0-1 0,-1 0 0,-14 7 0,17-10-131,0-1 0,0 1 0,0-1 0,0 0 0,0-1 0,0 0 0,0 0 0,-11 0 0,14-1-71,0 0 0,0-1 0,0 0 0,0 0 0,0 0 0,0 0 0,0 0 0,0-1 1,1 1-1,-1-1 0,1 0 0,-1 0 0,1-1 0,0 1 0,-6-6 0,5 3-54,0 0-1,1 0 1,0-1 0,0 1-1,0-1 1,0 0-1,1 0 1,0 0 0,1 0-1,-1 0 1,1 0 0,0 0-1,0-1 1,1 1-1,0 0 1,0-1 0,0 1-1,1 0 1,0 0 0,1-1-1,-1 1 1,1 0-1,0 0 1,0 0 0,1 1-1,0-1 1,0 1 0,0-1-1,1 1 1,-1 0-1,6-5 1,-7 8-91,0 0-1,0 1 1,0-1 0,0 1-1,0-1 1,0 1 0,1 0-1,-1 0 1,0 0 0,1 0-1,-1 0 1,0 1 0,1-1-1,-1 1 1,1-1 0,-1 1-1,1 0 1,-1 0 0,1 0-1,-1 1 1,1-1 0,-1 0-1,1 1 1,-1 0 0,1-1-1,2 2 1,5 3-502,1 1 0,-1-1 0,0 2 0,13 10 0,-8-6-232,40 27-2117,1 3-112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18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232 155 9474,'45'-17'8454,"-38"15"-7747,1 0 1,1 1 0,-1 0-1,0 0 1,0 1-1,13 1 1,-20-1-563,1 0 1,-1 1-1,0-1 0,1 0 1,-1 1-1,0-1 1,1 1-1,-1-1 0,0 1 1,0 0-1,0-1 0,1 1 1,-1 0-1,0 0 0,0 0 1,1 1-1,-2-2-72,0 1-1,0 0 1,1-1-1,-1 1 1,0 0-1,0-1 1,0 1 0,0 0-1,0-1 1,0 1-1,0 0 1,0-1-1,0 1 1,0 0-1,0-1 1,0 1-1,0 0 1,0-1-1,-1 1 1,1-1-1,0 1 1,-1 1 0,-2 1 132,1 0 1,-1 1 0,1-1-1,-1 0 1,0-1 0,-1 1-1,1 0 1,-6 3-1,-6 2 89,0 0 0,-1-1 0,0 0 0,0-1 0,0-1 0,-1-1 0,0 0 0,-19 1 0,27-4-223,0-1 1,0 0-1,0 0 0,0-1 0,0 0 0,0-1 0,-14-4 0,17 4-40,1-1 1,0 1-1,0-1 1,0 1-1,1-2 1,-1 1-1,1 0 1,0-1-1,-1 0 1,2 0-1,-1 0 1,0 0-1,-3-7 1,5 8-32,-1 0 0,1-1 0,0 1 0,1-1 0,-1 0 1,1 1-1,-1-1 0,1 0 0,0 0 0,0 0 0,1 0 0,0 0 0,-1 0 0,1 0 0,0 0 1,1 0-1,-1 0 0,1 0 0,0 0 0,0 0 0,0 0 0,0 0 0,1 0 0,-1 1 1,1-1-1,0 1 0,0-1 0,0 1 0,1 0 0,-1-1 0,6-4 0,-1 2-130,0 0 0,0 1 0,1 0 0,-1 0 0,1 1 0,0 0 0,0 0 0,1 0 0,-1 1 0,1 1-1,0 0 1,-1 0 0,14-1 0,-13 2-282,1 1 0,-1 0 0,0 0 1,0 1-1,0 0 0,0 1 0,-1 0 0,1 1 0,0-1 0,-1 2 0,1-1 0,-1 1 0,0 0 0,0 1 0,11 9 0,23 20-3094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14.91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0 165 13051,'26'-66'5013,"-25"49"-2629,-5 24-219,4-1-1765,1 1-1,-1-1 1,1 1 0,1 0 0,-1-1 0,1 0 0,0 1-1,4 7 1,-3-7-307,0 0 0,0-1 0,1 1-1,0-1 1,0 0 0,0 0 0,1-1-1,0 1 1,0-1 0,1 0 0,-1 0-1,1-1 1,6 4 0,-10-6-85,1-1 0,-1 0 0,0 0 0,0 0 0,0-1 0,1 1 0,-1 0 0,1-1 0,-1 0 0,0 1 0,1-1 0,-1 0 1,1 0-1,-1 0 0,0-1 0,1 1 0,-1 0 0,0-1 0,1 0 0,-1 1 0,0-1 0,0 0 0,1 0 0,-1-1 0,0 1 0,0 0 0,0-1 0,0 1 0,-1-1 0,1 1 0,0-1 0,-1 0 0,1 0 1,-1 0-1,1 0 0,-1 0 0,0 0 0,2-4 0,0-3 14,1 0-1,-1 0 1,-1 0 0,0 0-1,0 0 1,0 0 0,-1-1 0,-1-17-1,-3-6-124,1 24-306,1-1-1,1 1 1,0 0-1,1-17 0,4 12-1725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1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195 232 9442,'-32'-25'8761,"3"-4"-3478,22 20-4726,0-1 0,0 1-1,1-1 1,1 0 0,-1-1 0,1 1-1,1-1 1,0 0 0,1 0-1,0-1 1,0 1 0,2-1-1,-2-20 1,3 32-539,0-1-1,0 1 1,0-1 0,0 1 0,0 0-1,1-1 1,-1 1 0,0-1-1,0 1 1,0 0 0,1-1 0,-1 1-1,0 0 1,0-1 0,1 1-1,-1 0 1,0-1 0,1 1 0,-1 0-1,0 0 1,1-1 0,-1 1-1,0 0 1,1 0 0,-1 0 0,1 0-1,-1-1 1,0 1 0,1 0-1,-1 0 1,1 0 0,-1 0 0,1 0-1,-1 0 1,0 0 0,1 0-1,-1 0 1,1 0 0,-1 0 0,1 0-1,-1 1 1,0-1 0,1 0-1,-1 0 1,1 0 0,-1 1 0,0-1-1,1 0 1,23 11 72,-22-9-52,289 139 182,-286-138-219,3 1 0,0 0 0,-1 0 0,0 1 0,0-1 0,10 10 0,-17-14 0,1 1-1,-1-1 1,1 1-1,-1 0 1,1-1-1,-1 1 1,0 0-1,1-1 1,-1 1-1,0 0 1,0 0-1,1-1 1,-1 1-1,0 0 1,0 0-1,0-1 1,0 1-1,0 0 1,0 0-1,0 0 1,0-1-1,0 1 1,-1 1-1,0 0 2,0-1 0,0 1 1,0-1-1,0 1 0,0-1 0,0 0 0,-1 1 1,1-1-1,-1 0 0,1 0 0,-1 0 0,1 0 0,-4 2 1,-18 7 25,1-1 1,-1-1 0,-1 0-1,0-2 1,-47 6 0,39-8-24,-1-2 1,1-2 0,-64-6-1,51-6-57,28 0-645,16 12 621,1 0-1,0-1 1,0 1 0,0-1 0,-1 1-1,1-1 1,0 1 0,0-1-1,0 1 1,0 0 0,0-1-1,-1 1 1,1-1 0,0 1-1,0-1 1,0 1 0,1-1 0,-1 1-1,0-1 1,0 1 0,0-1-1,0 1 1,0-1 0,0 1-1,1 0 1,-1-1 0,0 1-1,0-1 1,1 1 0,-1 0 0,0-1-1,1 0 1,19-13-3327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1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12699,'2'-1'5361,"8"4"-2601,7 5-1095,9 18-505,4 7-56,1 9-480,-1-3-223,0-7-329,-6-2-385,2-9-791,-6-5-488,-9-8-1209,-3-5-1328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1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4 218 14923,'-3'-5'6033,"3"-1"-3448,21-9-1649,15-4-40,14-14-271,2-3-137,0 1-440,-6 2-520,-14 13-1225,-7 4-767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20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76 13811,'-5'-14'1009,"3"9"-595,0 0 0,1-1 1,-1 1-1,1 0 0,0 0 1,0-6-1,1 10-356,0 0-1,0 0 1,0 0 0,1 0 0,-1 1-1,0-1 1,0 0 0,1 0-1,-1 0 1,1 0 0,-1 1-1,1-1 1,-1 0 0,1 1 0,-1-1-1,1 0 1,0 1 0,-1-1-1,1 0 1,0 1 0,0-1 0,-1 1-1,1 0 1,0-1 0,0 1-1,0 0 1,0-1 0,-1 1-1,1 0 1,0 0 0,0 0 0,0-1-1,0 1 1,0 0 0,0 0-1,0 1 1,-1-1 0,1 0 0,1 0-1,2 0 36,0 0-1,0 1 0,0-1 0,0 1 1,0-1-1,0 1 0,0 0 0,-1 1 1,1-1-1,0 1 0,-1 0 0,1-1 0,-1 1 1,0 1-1,1-1 0,-1 1 0,0-1 1,-1 1-1,1 0 0,0 0 0,-1 0 1,1 0-1,3 7 0,-4-4 10,0 0 0,0 0 0,0 0-1,-1 0 1,0 0 0,0 0 0,0 0 0,-1 0-1,0 1 1,0-1 0,-1 0 0,0 0-1,0 0 1,-3 12 0,-2-3 44,0-1 0,-1 0 0,0 0 0,-1 0 1,0-1-1,-1-1 0,-18 21 0,9-14 235,-1-1-1,0 0 1,-41 28-1,59-46-348,1 1 1,-1-1-1,0 1 0,1-1 0,-1 1 0,0-1 0,0 0 0,1 1 1,-1-1-1,0 0 0,0 0 0,0 1 0,0-1 0,1 0 0,-1 0 0,0 0 1,0 0-1,-1 0 0,2-1-13,0 1 0,0 0 0,-1 0 0,1-1 0,0 1 0,-1 0 0,1 0 1,0-1-1,0 1 0,0 0 0,-1-1 0,1 1 0,0 0 0,0-1 0,0 1 0,0-1 0,0 1 0,0 0 0,0-1 1,0 1-1,0 0 0,0-1 0,0 1 0,0-1 0,0 1 0,0-1 0,1-3 55,-1 0-1,1 1 1,1-1-1,-1 0 1,0 1-1,1-1 1,2-4-1,0 2-54,1 0-1,-1 0 0,1 0 1,0 0-1,0 1 1,1-1-1,-1 1 1,1 1-1,0-1 1,13-6-1,-14 9-20,1 0 1,-1 0-1,0 0 0,1 1 0,-1-1 0,1 1 0,-1 1 0,1-1 0,0 1 0,-1 0 0,1 0 0,-1 1 0,1 0 0,0 0 0,9 3 0,0 2-3,0 1 0,0 1-1,-1 0 1,0 1 0,0 1 0,13 12 0,-10-8-75,0-1 0,1-1 0,19 10 0,-30-19-18,-1 0 1,1-1-1,0 0 1,-1 0-1,1 0 1,0-1-1,0 0 1,1 0-1,-1-1 0,0 0 1,0 0-1,0 0 1,9-3-1,-13 3-12,0-1-1,0 0 1,0-1 0,1 1-1,-1-1 1,-1 1-1,1-1 1,0 0-1,0 0 1,-1 0-1,1 0 1,-1-1-1,1 1 1,-1-1-1,0 1 1,0-1 0,0 0-1,2-3 1,-1-1-300,0 0 0,0 1 1,-1-1-1,0 0 0,0 0 1,-1-1-1,2-10 1,-2-10-1548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21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12139,'29'43'4339,"-28"-45"-4049,0 0 0,0 1 0,0-1-1,0 0 1,0 0 0,-1 1 0,1-1 0,-1 0 0,0 0-1,1 0 1,-1 0 0,0 0 0,0-3 0,1-8 219,26-225 2510,-27 235-2986,0 3-26,0 0-1,0-1 1,0 1-1,0 0 1,0 0 0,1 0-1,-1 0 1,0 0-1,0-1 1,0 1-1,0 0 1,0 0 0,0 0-1,0 0 1,0 0-1,0 0 1,1 0-1,-1 0 1,0-1 0,0 1-1,0 0 1,0 0-1,0 0 1,1 0-1,-1 0 1,0 0 0,0 0-1,0 0 1,0 0-1,0 0 1,1 0 0,-1 0-1,0 0 1,0 0-1,0 0 1,0 0-1,1 0 1,-1 0 0,0 0-1,0 0 1,0 0-1,0 0 1,0 0-1,1 0 1,-1 0 0,0 1-1,0-1 1,0 0-1,0 0 1,0 0-1,0 0 1,0 0 0,1 0-1,-1 0 1,0 1-1,0-1 1,0 0-1,0 0 1,0 0 0,0 0-1,0 0 1,0 1-1,0-1 1,0 0-1,0 0 1,0 0 0,0 0-1,0 1 1,10 12 95,15 57-43,-25-70-59,7 17 0,1-1-1,19 29 1,-24-41 7,-1 0 0,1-1 1,0 1-1,0-1 0,1 0 0,-1 0 1,1 0-1,-1 0 0,1 0 0,0-1 1,0 0-1,0 0 0,0 0 0,0 0 1,1-1-1,-1 1 0,9 0 0,-11-2 1,0 0 0,0 0-1,0 0 1,0 0 0,0-1 0,0 1-1,0-1 1,0 1 0,0-1-1,0 0 1,0 0 0,-1 0 0,1 0-1,0 0 1,-1 0 0,1 0-1,0 0 1,-1-1 0,0 1 0,1-1-1,-1 1 1,0-1 0,0 0-1,0 1 1,0-1 0,2-3 0,2-6 36,-1-1 1,0 0 0,4-18-1,5-15 16,-13 43-62,1 0 0,0 0 0,0 1 0,0-1 1,0 0-1,0 1 0,0-1 0,0 0 0,0 1 0,1 0 0,-1-1 0,1 1 0,-1 0 0,1 0 1,-1-1-1,3 0 0,-3 2-1,0 0 1,0 0 0,0 0-1,-1 0 1,1 0 0,0 0-1,0 1 1,-1-1 0,1 0-1,0 0 1,0 1-1,-1-1 1,1 0 0,0 1-1,-1-1 1,1 1 0,0-1-1,-1 1 1,1-1 0,-1 1-1,1-1 1,0 1 0,-1-1-1,0 1 1,1 0-1,0 0 1,4 8-5,-1 0 1,0 0-1,-1 1 0,5 15 1,-7-21 19,11 34 94,3-1 0,27 53 0,-42-90-95,0 0 0,0 0 0,0 1 0,0-1 0,0 0-1,1 0 1,-1 1 0,0-1 0,0 0 0,0 0 0,0 1-1,1-1 1,-1 0 0,0 0 0,0 0 0,1 0 0,-1 1-1,0-1 1,0 0 0,1 0 0,-1 0 0,0 0-1,0 0 1,1 0 0,-1 0 0,0 0 0,1 0 0,-1 0-1,0 0 1,0 0 0,1 0 0,-1 0 0,0 0 0,1 0-1,-1 0 1,0 0 0,0 0 0,1 0 0,-1 0 0,0-1-1,0 1 1,1 0 0,-1 0 0,0-1 0,10-8 402,-9 8-328,16-21 793,25-45 1,-34 52-677,0 0-1,2 0 1,0 1 0,0 1 0,1-1 0,1 2 0,19-17 0,-25 24-121,-2 2-10,0-1 0,1 1-1,-1 0 1,1 1 0,-1-1 0,1 1 0,0 0 0,6-2 0,-11 4-62,1 0-1,-1 0 0,1 0 1,-1 0-1,1 0 0,-1 0 1,1 0-1,-1 0 1,0 0-1,1 0 0,-1 0 1,1 1-1,-1-1 0,1 0 1,-1 0-1,0 0 0,1 1 1,-1-1-1,1 0 1,-1 0-1,0 1 0,1-1 1,-1 0-1,0 1 0,0-1 1,1 1-1,-1-1 0,0 0 1,0 1-1,1-1 1,-1 1-1,0-1 0,0 0 1,0 1-1,0-1 0,0 1 1,0 0-1,2 23 110,-2-16-79,21 160-1815,-14-123-715,-3-7-576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2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14843,'0'0'6105,"4"-3"-3328,11 3-1625,18-7-544,9 4-87,20 3-273,-1-2-584,12 4-1905,-1 0-3904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21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59 246 15323,'-58'40'5850,"61"-43"-3962,-1-10-144,-4-13-111,10-5-193,-8-16-656,-3-2-288,17 7-400,-14 0-368,13 21-976,2 9-624,0 12-1409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2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16 191 13035,'-15'97'4202,"15"-97"-4144,0 0 0,0 0 0,0 1 0,0-1 0,0 0 1,0 0-1,0 0 0,0 0 0,-1 0 0,1 0 0,0 1 0,0-1 0,0 0 0,0 0 0,0 0 0,0 0 0,0 0 0,0 1 1,0-1-1,0 0 0,0 0 0,0 0 0,0 0 0,0 1 0,0-1 0,0 0 0,0 0 0,0 0 0,0 0 0,0 0 1,0 0-1,1 1 0,-1-1 0,0 0 0,0 0 0,0 0 0,0 0 0,0 0 0,0 0 0,0 1 0,0-1 0,1 0 1,-1 0-1,0 0 0,0 0 0,0 0 0,0 0 0,0 0 0,0 0 0,1 0 0,-1 0 0,0 0 0,0 0 0,8-8 1284,7-17 288,-11 14-1000,-1 0 0,0-1-1,2-18 1,-3 20-335,0 0-1,0 0 1,1 0-1,6-17 0,-8 26-282,-1 0 0,1 0 0,-1 1 0,1-1 0,0 0 0,-1 1 0,1-1 0,0 1 0,-1-1 0,1 0 0,0 1 0,0 0 0,0-1 0,-1 1-1,1-1 1,0 1 0,0 0 0,0 0 0,0-1 0,0 1 0,0 0 0,0 0 0,0 0 0,-1 0 0,1 0 0,0 0 0,0 0 0,0 1 0,0-1-1,0 0 1,0 0 0,0 1 0,-1-1 0,1 0 0,0 1 0,0-1 0,0 1 0,-1-1 0,1 1 0,0 0 0,-1-1 0,2 2 0,37 34 12,-33-30 37,11 12-19,0-1 0,2 0-1,32 22 1,-50-39-30,-1 0-1,0 0 1,0 0 0,0 1-1,1-1 1,-1 0 0,0 0-1,0 0 1,1 0 0,-1 0-1,0 0 1,0 0-1,1 0 1,-1 0 0,0 1-1,0-1 1,1 0 0,-1 0-1,0-1 1,0 1 0,1 0-1,-1 0 1,0 0 0,1 0-1,-1 0 1,0 0 0,0 0-1,0 0 1,1 0 0,-1 0-1,0-1 1,0 1 0,1 0-1,-1 0 1,0 0-1,0 0 1,0-1 0,1 1-1,-1 0 1,0-1 0,3-15 628,-7-35 525,1 28-941,3 8-95,0 0 1,1 0-1,5-29 0,-5 38-289,0 1 0,1-1 0,0 0 0,0 0 0,1 1 0,-1-1 0,1 1 0,1 0 0,-1 0 0,1 0 0,-1 0 0,7-5 0,-5 7-1959,1 3-667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1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1 276 15443,'27'35'4903,"-31"-53"-1146,5-28-2877,-1 13-443,2-19 198,9-53-1,-6 60-103,-2 34-292,1 10-65,7 17 50,-2-3-131,36 50 62,65 69 1,-86-107-337,-14-18 495,-12-16 1624,-40-88-1063,40 92-846,0-1 0,1 1 0,0 0 0,0-1 0,0 1 0,0 0 0,1-1 0,0 1 0,1-11 0,-1 15-41,1-1-1,-1 0 0,1 1 0,-1-1 1,1 1-1,-1 0 0,1-1 1,0 1-1,0-1 0,0 1 0,0 0 1,0 0-1,0-1 0,0 1 0,0 0 1,0 0-1,1 0 0,-1 0 1,0 1-1,1-1 0,-1 0 0,1 0 1,-1 1-1,1-1 0,-1 1 0,1-1 1,-1 1-1,1 0 0,-1 0 0,1-1 1,-1 1-1,4 1 0,8 0-198,0 0 0,0 1 0,0 1 0,0 0 0,-1 1 0,1 0-1,12 7 1,85 47-1526,-109-58 1723,6 4-58,1 1-29,1 0 0,0 0 1,-1 1-1,14 12 0,-21-17 142,0 1-1,0-1 0,0 0 0,0 0 0,0 1 0,0-1 1,0 0-1,0 1 0,0-1 0,-1 1 0,1-1 1,-1 1-1,1-1 0,-1 1 0,1-1 0,-1 1 1,0 0-1,0-1 0,0 1 0,0 0 0,0-1 1,0 1-1,0-1 0,-1 1 0,1 0 0,-1-1 1,1 1-1,-1-1 0,1 1 0,-1-1 0,0 1 1,0-1-1,0 0 0,0 1 0,0-1 0,0 0 1,-2 2-1,0 0 84,0 0 0,-1-1 1,1 1-1,-1-1 0,1 0 1,-1 0-1,0 0 0,0-1 1,0 1-1,0-1 0,0 0 1,0 0-1,0-1 0,0 1 1,0-1-1,-1 0 0,1 0 1,0 0-1,0 0 0,0-1 1,-1 0-1,1 0 0,-7-2 1,8 2-114,0 0 1,1 0-1,-1-1 1,0 1-1,1 0 1,-1-1-1,1 0 1,-1 0-1,1 0 1,0 0-1,0 0 1,0 0-1,0 0 1,0-1-1,0 1 1,1-1-1,-1 1 1,1-1-1,0 0 1,-1 1 0,1-1-1,1 0 1,-1 0-1,0 0 1,1 0-1,-1 0 1,1 0-1,0 0 1,0 0-1,0 0 1,0 0-1,1 0 1,1-5-1,-1 4-93,0 1 0,0 0 0,1-1 0,0 1 0,-1 0 0,1 0 0,0 0 0,1 1 0,-1-1 0,0 0 0,1 1 0,-1-1 0,1 1 0,3-2 0,0 0-361,1 0 0,-1 0 0,1 1 0,0 0 1,14-4-1,27 0-2765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15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181 361 13227,'39'59'5889,"-44"-62"-2800,0-10-1409,-1-8-240,2-22-679,13-1-281,-8-16-968,1-1-585,-5 0-1303,-14 3-497</inkml:trace>
  <inkml:trace contextRef="#ctx0" brushRef="#br0" timeOffset="1">1 1 12843,'21'9'5449,"24"8"-2945,19 2-1071,-8-14-705,0 2-264,-4-4-792,-7-3-672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15.46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68 181 11018,'-56'41'4189,"45"-30"-118,16-19-1060,-2-6-2580,0 1 0,1 0 1,1-1-1,10-19 0,-8 16-155,-6 15-226,-1 0-1,1-1 0,-1 1 0,1 0 1,0 0-1,0 0 0,0 1 0,0-1 1,0 0-1,1 0 0,-1 0 0,0 1 1,1-1-1,-1 1 0,1-1 0,0 1 1,-1 0-1,1-1 0,0 1 0,3-1 1,-4 2-35,1 1 1,-1 0 0,1-1-1,-1 1 1,1 0 0,-1 0-1,0 0 1,1 0 0,-1 0-1,0 0 1,0 1 0,0-1 0,0 0-1,0 1 1,0-1 0,0 0-1,0 1 1,0-1 0,-1 1-1,1-1 1,-1 1 0,1 2-1,1-1-9,3 10 11,0-1 0,1 0 0,1-1 1,15 22-1,-21-31-14,1 0 0,-1 0 1,1-1-1,0 1 1,-1 0-1,1-1 0,0 1 1,0-1-1,0 0 0,1 1 1,-1-1-1,0 0 0,0 0 1,0-1-1,1 1 0,-1 0 1,1-1-1,-1 1 0,0-1 1,1 0-1,-1 0 0,1 0 1,-1 0-1,1 0 0,-1-1 1,0 1-1,1-1 0,-1 1 1,0-1-1,1 0 1,-1 0-1,0 0 0,0 0 1,0 0-1,3-3 0,-1 2 2,-1-1-1,1 0 0,-1 0 0,0-1 1,0 1-1,0 0 0,-1-1 0,1 0 0,-1 0 1,1 0-1,-1 0 0,-1 0 0,3-7 1,0-4 39,0-1 0,2-25 1,-5 28-359,1-1 1,8-26-1,-10 39 228,0 0 0,0 1-1,0-1 1,1 1 0,-1-1 0,0 1-1,0-1 1,0 0 0,1 1 0,-1-1-1,0 1 1,0-1 0,1 1 0,-1-1-1,1 1 1,-1 0 0,0-1 0,1 1-1,-1-1 1,1 1 0,-1 0 0,1-1-1,-1 1 1,1 0 0,-1 0 0,1-1-1,-1 1 1,1 0 0,-1 0 0,1 0-1,0 0 1,-1 0 0,1 0 0,-1 0-1,1 0 1,-1 0 0,1 0 0,0 0-1,-1 0 1,1 0 0,-1 0 0,2 1-1,17 3-2564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1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12123,'32'-39'7402,"-1"2"-3839,81-104-1438,-93 112-1800,-11 15-117,0 1-1,1 1 0,1 0 0,0 0 1,19-17-1,-29 29-200,1 0 1,-1 0 0,0 1 0,1-1 0,-1 0-1,0 0 1,1 0 0,-1 0 0,0 0-1,1 1 1,-1-1 0,0 0 0,0 0 0,1 0-1,-1 1 1,0-1 0,0 0 0,1 0-1,-1 1 1,0-1 0,0 0 0,0 0 0,0 1-1,1-1 1,-1 0 0,0 1 0,0-1-1,0 0 1,0 1 0,0-1 0,0 0 0,0 1-1,0-1 1,0 0 0,0 1 0,0-1-1,0 0 1,0 1 0,0-1 0,0 0 0,0 1-1,0-1 1,-1 1 0,2 19 59,-1-19-62,-2 36-131,0-14-528,2 0 0,0 0 0,2 0 1,4 28-1,6-11-1782</inkml:trace>
  <inkml:trace contextRef="#ctx0" brushRef="#br0" timeOffset="1">239 227 14411,'-34'-39'5377,"62"44"-4080,2 0-577,18 2-336,2-1-280,-11 1-872,-7-1-593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2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14683,'23'-4'5172,"12"4"-4056,4-1-672,901-15 5547,-918 16-5956,45 0 62,0 3 0,1 3 0,65 15 0,-125-20-199,-17-4-4051,0 0 1519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2:39.9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75 9658,'2'-6'675,"1"0"1,0 0-1,0 0 0,0 0 0,0 0 1,1 1-1,5-6 0,-7 9-519,0 0-1,0 0 1,0 0-1,0 1 0,0-1 1,0 0-1,0 1 1,0 0-1,1-1 1,-1 1-1,1 0 1,-1 0-1,1 1 1,-1-1-1,1 0 1,0 1-1,-1-1 1,1 1-1,0 0 1,4 0-1,-5 1-110,0 0-1,0-1 1,-1 1 0,1 0-1,0 0 1,-1 0-1,1 0 1,0 1-1,-1-1 1,0 0 0,1 0-1,-1 1 1,0-1-1,1 1 1,-1 0-1,0-1 1,0 1 0,0 0-1,-1-1 1,1 1-1,0 0 1,-1 0-1,1 0 1,0 2 0,1 4 12,-1 0 0,1-1 0,-2 1 0,1 11 1,-4 8 7,-1 0 1,-1 0 0,-2-1-1,-1 0 1,-18 42 0,25-64-63,-17 48 25,9-26-23,-1-1 1,-18 36-1,15-45-6,9-12 50,8-10 147,2-2-126,1 0 1,1 1-1,-1 0 1,1 0-1,0 1 0,1 0 1,0 0-1,0 1 1,0 0-1,0 1 0,1 0 1,-1 1-1,1-1 1,0 2-1,0 0 0,1 0 1,-1 0-1,18 1 1,-24 1-58,4 1-53,-1-1 1,0 0-1,1 0 0,9-2 1,-15 1-77,0 1-1,0-1 1,0 0 0,0 0 0,0 0 0,1 0 0,-2 0 0,1 0 0,0 0-1,0-1 1,0 1 0,0-1 0,-1 1 0,1-1 0,-1 0 0,1 0 0,-1 1 0,1-4-1,8-13-1380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2:40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57 195 10146,'-29'82'5608,"9"-1"-3812,17-64-1725,1 1-1,0-1 1,2 1-1,0-1 1,1 1-1,0-1 1,7 29 0,-4-31-62,0-1 1,1 0 0,0 0 0,1 0 0,1 0-1,0-1 1,0 0 0,2-1 0,12 16 0,-12-19-10,-1-1 1,1 1 0,1-2 0,0 1-1,0-2 1,0 1 0,1-1-1,0-1 1,0 0 0,0 0 0,24 5-1,-19-6-67,1 0 1,0-2-1,0 0 0,0-1 0,0 0 1,1-2-1,-1 0 0,0-1 0,0 0 1,19-7-1,-24 6 46,-1-1 0,0-1 0,1 0 0,-2-1 0,1 0 0,-1 0 0,0-1 1,0-1-1,-1 0 0,0 0 0,0 0 0,-1-1 0,0-1 0,13-19 0,-11 12 26,-1 0 0,-1-1 0,-1 0 0,0 0 0,-2 0 0,0-1 0,-1 0 0,-1 0 0,0 0 0,-2 0 0,-1-37 0,-1 33 145,-2-1 0,-1 1 0,-1 0 0,-1 0 1,-1 1-1,-1-1 0,0 1 0,-2 1 0,-18-30 1,22 42-35,1 0 0,-1 0 0,-1 1 0,0-1 0,0 2 0,0-1 0,-1 1 0,0 0 0,-1 1 0,1 0 1,-1 0-1,0 1 0,-1 0 0,1 0 0,-1 1 0,0 0 0,0 1 0,0 1 0,-1-1 0,1 1 0,-1 1 0,1 0 1,-12 1-1,7 1-17,-1 1 0,1 1 1,0 0-1,0 1 0,0 1 1,1 1-1,0 0 0,0 0 1,0 1-1,-23 17 0,21-12-142,0 0 0,1 1 1,1 1-1,0 0 0,1 1 0,0 1 0,1 0 0,-11 20 0,-8 35-1300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2:43.360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51 33 9866,'-14'-6'687,"-22"-10"2353,36 16-3007,-1 0 0,1 0-1,0 0 1,0 0-1,0-1 1,0 1 0,0 0-1,0 0 1,0 0-1,0-1 1,0 1 0,0 0-1,0 0 1,0 0-1,1-1 1,-1 1 0,0 0-1,1-2 327,-1 2-327,0 0 1,0 0 0,1 0-1,-1 0 1,0 0-1,0 0 1,0 0 0,0 0-1,1 0 1,-1 0-1,0 0 1,0 0 0,0 0-1,1-1 1,-1 1-1,0 1 1,0-1 0,0 0-1,1 0 1,29-5 1469,5 4-317,1 2 1,-1 1-1,39 7 1,28 3-55,505 27 1276,-507-38-2060,-1-4 0,158-25 0,-195 20-269,4 3 10,120 6-1,-124 2 83,1-3 0,72-9-1,-126 12-242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42:45.925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35 51 11450,'-34'-33'3660,"34"33"-3623,0 0 0,0-1 0,0 1 0,0 0 0,0 0 0,0-1 0,-1 1 0,1 0 0,0 0 0,0-1-1,0 1 1,0 0 0,0 0 0,0-1 0,0 1 0,0 0 0,0 0 0,0-1 0,0 1 0,1 0 0,-1 0 0,0-1 0,0 1 0,0 0 0,0 0 0,0-1 0,0 1 0,1 0 0,-1 0 0,0 0 0,0-1 0,0 1 0,0 0 0,1 0 0,-1 0 0,0 0 0,0 0-1,0-1 1,1 1 0,-1 0 0,0 0 0,0 0 0,1 0 0,-1 0 0,0 0 0,0 0 0,1 0 0,-1 0 0,0 0 0,0 0 0,1 0 0,-1 0 0,1 0 0,19-3 822,-14 3-467,19-1-4,0 0 0,0 2 0,1 2 0,26 4 0,-24-2-62,0-1 1,0-2-1,36-2 0,-43 0-164,-1 1 0,1 1 0,-1 0 0,1 2 0,21 6 0,-15-3 13,56 5 0,-39-11 32,51-6 0,-59 1 44,1 3 0,64 4-1,-57 0-115,0-1 0,62-7 0,44 1 186,-57 9-137,27 3 50,0-5 1,150-16-1,57-10-94,-96 10 129,63-2-129,-150 10-77,159 13 1,-157-6 11,-87-4-66,67 8-1,115 4 86,-210-10-36,102 0 34,163 23 0,-263-18-32,1-2-1,-1-1 1,1-1-1,-1-2 1,51-8-1,-68 6-55,-1 2-1,0 0 0,1 0 0,-1 2 0,1 0 0,-1 0 0,0 2 0,20 5 0,-4-4 10,-1-1-1,0-1 0,1-1 0,41-6 1,-30 3 7,56 2 0,-3 12-4,-68-7-4,1-1 0,0-2 0,0 0 0,1-2 0,43-6 0,-32 0-2,0 2 0,1 1 0,0 2 0,41 5 1,-49-4-9,-1-1 0,1-2 0,-1-1 0,41-11 0,-47 10 25,22 4-11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9:56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12859,'22'34'4201,"-22"-33"-4137,0-1-1,0 1 1,1-1 0,-1 1 0,0-1 0,1 0 0,-1 1 0,0-1-1,1 0 1,-1 1 0,1-1 0,-1 0 0,1 1 0,-1-1 0,1 0-1,-1 0 1,1 1 0,-1-1 0,1 0 0,-1 0 0,1 0 0,-1 0 0,1 0-1,-1 0 1,1 0 0,0 0 0,8-1 75,-1-1 0,1 0 0,-1 0 0,0-1 0,0 0 0,0 0 0,0-1 0,0 0 0,-1 0 0,0-1 0,0 0 0,0 0 0,0 0 0,-1-1 0,0 0 0,0-1 0,-1 0 0,7-9 0,-11 15-92,-1 0 0,1 0 0,-1 1 1,1-1-1,-1 0 0,1 0 1,-1 0-1,0 0 0,0 0 1,1 0-1,-1 0 0,0 0 0,0 0 1,0 0-1,0 0 0,0 0 1,0 0-1,0 0 0,0 0 1,-1 0-1,1 0 0,0 0 1,-1 0-1,1 0 0,0 0 0,-1 0 1,1 1-1,-1-1 0,1 0 1,-1 0-1,0 0 0,1 1 1,-1-1-1,-1-1 0,0 1 36,0 1 1,1-1-1,-1 1 1,0-1-1,1 1 0,-1 0 1,0 0-1,1 0 0,-1 0 1,0 0-1,0 0 0,1 0 1,-1 0-1,0 1 0,1-1 1,-1 1-1,1-1 1,-1 1-1,0-1 0,1 1 1,-1 0-1,-1 1 0,-8 6 132,0-1 0,0 2 0,1-1 0,0 2-1,1-1 1,-15 21 0,19-24-192,0 0-1,1 1 1,0 0 0,0 0-1,1 0 1,0 1-1,0-1 1,1 1 0,0 0-1,0-1 1,1 1 0,0 0-1,0 8 1,1-13-24,0 0 0,0 0 0,1 0 0,-1 0 0,1-1 0,0 1 0,0 0 0,0 0 0,0-1 0,0 1 1,1-1-1,-1 1 0,1-1 0,-1 0 0,1 1 0,0-1 0,0 0 0,0 0 0,0 0 0,4 2 0,-2-2-16,1 1-1,-1-1 1,0-1-1,0 1 1,1-1-1,-1 0 1,1 0-1,0 0 1,-1 0-1,1-1 1,-1 0-1,9 0 1,43-10-671,-52 10 354,-1-2 0,1 1 1,0 0-1,0-1 0,0 0 0,-1 0 1,1 0-1,-1 0 0,0 0 0,1-1 1,4-5-1,-2-3-2012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9:5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21 153 11282,'3'6'429,"0"-2"-1,-1 1 1,2 0-1,-1-1 1,1 1-1,-1-1 1,1 0-1,6 5 1,-6-7-291,-1 0 0,1 0 1,0-1-1,-1 0 0,1 1 1,0-1-1,0 0 0,0-1 1,-1 1-1,1-1 1,0 0-1,0 0 0,7-1 1,2 0 196,-1 0 0,23-7 0,-32 8-273,0-1 0,0 0 0,0 0 0,0-1 0,0 1 0,0 0 0,0-1 0,0 0 0,-1 0 0,1 0 0,0 0 0,-1 0 0,0 0 0,0-1 0,4-3 0,-6 4-1,0 1-1,0 0 1,0 0-1,0 0 1,0-1-1,0 1 1,0 0-1,0 0 1,-1 0-1,1 0 1,0-1 0,-1 1-1,1 0 1,-1 0-1,1 0 1,-1 0-1,1 0 1,-1 0-1,0 0 1,0 0-1,1 0 1,-1 0-1,0 1 1,0-1-1,0 0 1,0 0-1,0 1 1,0-1-1,0 1 1,-1-1-1,-36-21 1501,36 21-1438,-50-19 1560,41 17-1366,-1-1-1,1 0 1,0-1-1,0 0 1,0-1-1,1 0 1,-20-15-1,30 20-306,-1 1 0,1-1-1,-1 1 1,1-1 0,-1 1-1,1-1 1,-1 1 0,1-1-1,-1 1 1,1-1 0,0 0-1,-1 1 1,1-1 0,0 0-1,0 1 1,-1-1 0,1 0 0,0 1-1,0-1 1,0 0 0,0 1-1,0-1 1,0 0 0,0 0-1,0 1 1,0-1 0,0 0-1,1 0 1,0 0-12,-1 0 0,1 0 0,0 0-1,0 0 1,0 0 0,0 1 0,0-1 0,1 0 0,-1 1 0,0-1 0,0 1 0,0-1-1,0 1 1,3-1 0,56-5-738,-50 6 470,75-6-3556,-52 6 1129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19:5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83 12347,'-57'73'5224,"40"-54"-4500,2 1 1,0 0-1,1 1 1,-19 37-1,30-51-652,0 1 1,1-1-1,0 1 0,0 0 0,1 0 1,0 0-1,0 0 0,0 0 0,1 0 1,1 0-1,-1 0 0,2 0 0,-1 0 1,1-1-1,0 1 0,0 0 0,1-1 1,0 1-1,4 6 0,3 3-38,0-1 1,1 0-1,1-1 0,0 0 1,1-1-1,1 0 0,0-1 0,1-1 1,0 0-1,1-1 0,0 0 0,1-2 1,0 0-1,1-1 0,-1 0 0,2-2 1,22 6-1,-17-6-76,0-1 1,1-1-1,-1-1 1,1-1-1,0-1 1,0-2 0,0 0-1,0-1 1,-1-2-1,1-1 1,-1 0-1,43-17 1,-57 17 48,0 1 0,-1-2 0,1 1 0,-1-1 0,0-1 0,-1 0 0,0 0 0,0 0 0,0-1 0,-1-1 0,0 1 0,-1-1 0,0 0 0,0 0 0,-1-1 0,0 0 0,0 0 0,-1 0 0,-1 0 0,0-1 0,0 1 0,-1-1 0,-1 0 0,1 0 0,-2 0 0,0-17 1,-1 10 94,-1-1 0,0 1 1,-2 0-1,0 0 1,-1 0-1,0 1 0,-2-1 1,0 2-1,-1-1 1,0 1-1,-2 0 0,0 0 1,0 1-1,-2 1 1,-14-16-1,12 17 11,-1 1 0,0 1-1,0 0 1,-1 0 0,-1 2 0,0 0-1,0 1 1,-1 1 0,1 0 0,-2 2 0,1 0-1,-1 1 1,1 0 0,-24 0 0,26 3-190,0 1 0,0 0 0,0 2-1,0 0 1,0 0 0,0 1 0,0 1 0,1 1 0,0 0 0,0 1 0,0 1 0,0 0-1,1 1 1,1 1 0,-1 0 0,1 1 0,-13 12 0,-22 35-2014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2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13843,'-18'12'2633,"0"1"0,-27 23 0,28-20-2429,1 1 0,1 0 0,0 1 0,1 1-1,1 0 1,1 1 0,1 0 0,-12 29 0,21-44-193,0 1 0,0 0 0,1-1 0,0 1 0,0 0 0,0 0 0,0-1 0,1 1 0,0 0 0,0 0 0,1 0 0,0 0 0,1 7 0,0-10-5,-1 1-1,1-1 1,-1 0 0,1 1-1,0-1 1,0 0 0,1 0-1,-1 0 1,1-1 0,-1 1-1,1 0 1,0-1 0,0 0-1,0 0 1,0 0 0,0 0-1,0 0 1,1 0-1,-1-1 1,1 0 0,-1 0-1,5 1 1,6 1 48,0-1 0,1-1 0,-1 0 1,1-1-1,-1-1 0,1 0 0,-1-1 0,0-1 0,0 0 0,0 0 1,0-2-1,0 0 0,-1 0 0,0-1 0,0-1 0,22-15 0,-12-1 444,-22 22-415,0 0-1,0 0 1,0-1 0,0 1 0,0 0-1,0 0 1,-1-1 0,1 1 0,-1 0-1,1-1 1,-1 1 0,1-1 0,-1 1-1,0-1 1,1 1 0,-1-1 0,0 1-1,0-2 1,-3 7 175,0 0 0,0 1 1,1-1-1,0 1 0,0-1 0,-1 6 0,1-6-339,1 1 0,0-1 0,0 0 0,1 1 0,-1-1 0,1 1 0,0-1 0,0 1 0,1-1 0,-1 1 0,2 4 0,-1-6-138,0 0 0,1 0 0,-1 0 0,1 0 0,-1-1 1,1 1-1,0-1 0,0 1 0,0-1 0,0 0 0,0 0 1,1 0-1,-1 0 0,1 0 0,-1 0 0,1-1 0,5 3 0,33 13-3019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8:03:15.83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1 231 14059,'8'-10'6465,"3"-6"-2744,-4-17-2257,2-4-335,-9-13-793,5 7-456,3 16-1088,2 12-737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2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14563,'13'43'7316,"-12"-37"-7085,0-1 0,-1 1 0,0-1 0,0 1 0,0-1 0,0 1 0,-1-1 0,0 1 0,0-1 0,-1 0 0,1 1 0,-1-1 0,0 0 0,-1 0 0,-3 7 0,-1-3 41,1 0 0,-1 0 0,-1 0 0,0-1 0,0 0 0,0-1 0,-1 0-1,0 0 1,0-1 0,-1 0 0,-14 7 0,17-10-131,0-1 0,0 1 0,0-1 0,0 0 0,0-1 0,0 0 0,0 0 0,-11 0 0,14-1-71,0 0 0,0-1 0,0 0 0,0 0 0,0 0 0,0 0 0,0 0 0,0-1 1,1 1-1,-1-1 0,1 0 0,-1 0 0,1-1 0,0 1 0,-6-6 0,5 3-54,0 0-1,1 0 1,0-1 0,0 1-1,0-1 1,0 0-1,1 0 1,0 0 0,1 0-1,-1 0 1,1 0 0,0 0-1,0-1 1,1 1-1,0 0 1,0-1 0,0 1-1,1 0 1,0 0 0,1-1-1,-1 1 1,1 0-1,0 0 1,0 0 0,1 1-1,0-1 1,0 1 0,0-1-1,1 1 1,-1 0-1,6-5 1,-7 8-91,0 0-1,0 1 1,0-1 0,0 1-1,0-1 1,0 1 0,1 0-1,-1 0 1,0 0 0,1 0-1,-1 0 1,0 1 0,1-1-1,-1 1 1,1-1 0,-1 1-1,1 0 1,-1 0 0,1 0-1,-1 1 1,1-1 0,-1 0-1,1 1 1,-1 0 0,1-1-1,2 2 1,5 3-502,1 1 0,-1-1 0,0 2 0,13 10 0,-8-6-232,40 27-2117,1 3-112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2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232 155 9474,'45'-17'8454,"-38"15"-7747,1 0 1,1 1 0,-1 0-1,0 0 1,0 1-1,13 1 1,-20-1-563,1 0 1,-1 1-1,0-1 0,1 0 1,-1 1-1,0-1 1,1 1-1,-1-1 0,0 1 1,0 0-1,0-1 0,1 1 1,-1 0-1,0 0 0,0 0 1,1 1-1,-2-2-72,0 1-1,0 0 1,1-1-1,-1 1 1,0 0-1,0-1 1,0 1 0,0 0-1,0-1 1,0 1-1,0 0 1,0-1-1,0 1 1,0 0-1,0-1 1,0 1-1,0 0 1,0-1-1,-1 1 1,1-1-1,0 1 1,-1 1 0,-2 1 132,1 0 1,-1 1 0,1-1-1,-1 0 1,0-1 0,-1 1-1,1 0 1,-6 3-1,-6 2 89,0 0 0,-1-1 0,0 0 0,0-1 0,0-1 0,-1-1 0,0 0 0,-19 1 0,27-4-223,0-1 1,0 0-1,0 0 0,0-1 0,0 0 0,0-1 0,-14-4 0,17 4-40,1-1 1,0 1-1,0-1 1,0 1-1,1-2 1,-1 1-1,1 0 1,0-1-1,-1 0 1,2 0-1,-1 0 1,0 0-1,-3-7 1,5 8-32,-1 0 0,1-1 0,0 1 0,1-1 0,-1 0 1,1 1-1,-1-1 0,1 0 0,0 0 0,0 0 0,1 0 0,0 0 0,-1 0 0,1 0 0,0 0 1,1 0-1,-1 0 0,1 0 0,0 0 0,0 0 0,0 0 0,0 0 0,1 0 0,-1 1 1,1-1-1,0 1 0,0-1 0,0 1 0,1 0 0,-1-1 0,6-4 0,-1 2-130,0 0 0,0 1 0,1 0 0,-1 0 0,1 1 0,0 0 0,0 0 0,1 0 0,-1 1 0,1 1-1,0 0 1,-1 0 0,14-1 0,-13 2-282,1 1 0,-1 0 0,0 0 1,0 1-1,0 0 0,0 1 0,-1 0 0,1 1 0,0-1 0,-1 2 0,1-1 0,-1 1 0,0 0 0,0 1 0,11 9 0,23 20-3094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27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195 232 9442,'-32'-25'8761,"3"-4"-3478,22 20-4726,0-1 0,0 1-1,1-1 1,1 0 0,-1-1 0,1 1-1,1-1 1,0 0 0,1 0-1,0-1 1,0 1 0,2-1-1,-2-20 1,3 32-539,0-1-1,0 1 1,0-1 0,0 1 0,0 0-1,1-1 1,-1 1 0,0-1-1,0 1 1,0 0 0,1-1 0,-1 1-1,0 0 1,0-1 0,1 1-1,-1 0 1,0-1 0,1 1 0,-1 0-1,0 0 1,1-1 0,-1 1-1,0 0 1,1 0 0,-1 0 0,1 0-1,-1-1 1,0 1 0,1 0-1,-1 0 1,1 0 0,-1 0 0,1 0-1,-1 0 1,0 0 0,1 0-1,-1 0 1,1 0 0,-1 0 0,1 0-1,-1 1 1,0-1 0,1 0-1,-1 0 1,1 0 0,-1 1 0,0-1-1,1 0 1,23 11 72,-22-9-52,289 139 182,-286-138-219,3 1 0,0 0 0,-1 0 0,0 1 0,0-1 0,10 10 0,-17-14 0,1 1-1,-1-1 1,1 1-1,-1 0 1,1-1-1,-1 1 1,0 0-1,1-1 1,-1 1-1,0 0 1,0 0-1,1-1 1,-1 1-1,0 0 1,0 0-1,0-1 1,0 1-1,0 0 1,0 0-1,0 0 1,0-1-1,0 1 1,-1 1-1,0 0 2,0-1 0,0 1 1,0-1-1,0 1 0,0-1 0,0 0 0,-1 1 1,1-1-1,-1 0 0,1 0 0,-1 0 0,1 0 0,-4 2 1,-18 7 25,1-1 1,-1-1 0,-1 0-1,0-2 1,-47 6 0,39-8-24,-1-2 1,1-2 0,-64-6-1,51-6-57,28 0-645,16 12 621,1 0-1,0-1 1,0 1 0,0-1 0,-1 1-1,1-1 1,0 1 0,0-1-1,0 1 1,0 0 0,0-1-1,-1 1 1,1-1 0,0 1-1,0-1 1,0 1 0,1-1 0,-1 1-1,0-1 1,0 1 0,0-1-1,0 1 1,0-1 0,0 1-1,1 0 1,-1-1 0,0 1-1,0-1 1,1 1 0,-1 0 0,0-1-1,1 0 1,19-13-3327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2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12699,'2'-1'5361,"8"4"-2601,7 5-1095,9 18-505,4 7-56,1 9-480,-1-3-223,0-7-329,-6-2-385,2-9-791,-6-5-488,-9-8-1209,-3-5-1328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2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4 218 14923,'-3'-5'6033,"3"-1"-3448,21-9-1649,15-4-40,14-14-271,2-3-137,0 1-440,-6 2-520,-14 13-1225,-7 4-767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2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76 13811,'-5'-14'1009,"3"9"-595,0 0 0,1-1 1,-1 1-1,1 0 0,0 0 1,0-6-1,1 10-356,0 0-1,0 0 1,0 0 0,1 0 0,-1 1-1,0-1 1,0 0 0,1 0-1,-1 0 1,1 0 0,-1 1-1,1-1 1,-1 0 0,1 1 0,-1-1-1,1 0 1,0 1 0,-1-1-1,1 0 1,0 1 0,0-1 0,-1 1-1,1 0 1,0-1 0,0 1-1,0 0 1,0-1 0,-1 1-1,1 0 1,0 0 0,0 0 0,0-1-1,0 1 1,0 0 0,0 0-1,0 1 1,-1-1 0,1 0 0,1 0-1,2 0 36,0 0-1,0 1 0,0-1 0,0 1 1,0-1-1,0 1 0,0 0 0,-1 1 1,1-1-1,0 1 0,-1 0 0,1-1 0,-1 1 1,0 1-1,1-1 0,-1 1 0,0-1 1,-1 1-1,1 0 0,0 0 0,-1 0 1,1 0-1,3 7 0,-4-4 10,0 0 0,0 0 0,0 0-1,-1 0 1,0 0 0,0 0 0,0 0 0,-1 0-1,0 1 1,0-1 0,-1 0 0,0 0-1,0 0 1,-3 12 0,-2-3 44,0-1 0,-1 0 0,0 0 0,-1 0 1,0-1-1,-1-1 0,-18 21 0,9-14 235,-1-1-1,0 0 1,-41 28-1,59-46-348,1 1 1,-1-1-1,0 1 0,1-1 0,-1 1 0,0-1 0,0 0 0,1 1 1,-1-1-1,0 0 0,0 0 0,0 1 0,0-1 0,1 0 0,-1 0 0,0 0 1,0 0-1,-1 0 0,2-1-13,0 1 0,0 0 0,-1 0 0,1-1 0,0 1 0,-1 0 0,1 0 1,0-1-1,0 1 0,0 0 0,-1-1 0,1 1 0,0 0 0,0-1 0,0 1 0,0-1 0,0 1 0,0 0 0,0-1 1,0 1-1,0 0 0,0-1 0,0 1 0,0-1 0,0 1 0,0-1 0,1-3 55,-1 0-1,1 1 1,1-1-1,-1 0 1,0 1-1,1-1 1,2-4-1,0 2-54,1 0-1,-1 0 0,1 0 1,0 0-1,0 1 1,1-1-1,-1 1 1,1 1-1,0-1 1,13-6-1,-14 9-20,1 0 1,-1 0-1,0 0 0,1 1 0,-1-1 0,1 1 0,-1 1 0,1-1 0,0 1 0,-1 0 0,1 0 0,-1 1 0,1 0 0,0 0 0,9 3 0,0 2-3,0 1 0,0 1-1,-1 0 1,0 1 0,0 1 0,13 12 0,-10-8-75,0-1 0,1-1 0,19 10 0,-30-19-18,-1 0 1,1-1-1,0 0 1,-1 0-1,1 0 1,0-1-1,0 0 1,1 0-1,-1-1 0,0 0 1,0 0-1,0 0 1,9-3-1,-13 3-12,0-1-1,0 0 1,0-1 0,1 1-1,-1-1 1,-1 1-1,1-1 1,0 0-1,0 0 1,-1 0-1,1 0 1,-1-1-1,1 1 1,-1-1-1,0 1 1,0-1 0,0 0-1,2-3 1,-1-1-300,0 0 0,0 1 1,-1-1-1,0 0 0,0 0 1,-1-1-1,2-10 1,-2-10-1548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2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12139,'29'43'4339,"-28"-45"-4049,0 0 0,0 1 0,0-1-1,0 0 1,0 0 0,-1 1 0,1-1 0,-1 0 0,0 0-1,1 0 1,-1 0 0,0 0 0,0-3 0,1-8 219,26-225 2510,-27 235-2986,0 3-26,0 0-1,0-1 1,0 1-1,0 0 1,0 0 0,1 0-1,-1 0 1,0 0-1,0-1 1,0 1-1,0 0 1,0 0 0,0 0-1,0 0 1,0 0-1,0 0 1,1 0-1,-1 0 1,0-1 0,0 1-1,0 0 1,0 0-1,0 0 1,1 0-1,-1 0 1,0 0 0,0 0-1,0 0 1,0 0-1,0 0 1,1 0 0,-1 0-1,0 0 1,0 0-1,0 0 1,0 0-1,1 0 1,-1 0 0,0 0-1,0 0 1,0 0-1,0 0 1,0 0-1,1 0 1,-1 0 0,0 1-1,0-1 1,0 0-1,0 0 1,0 0-1,0 0 1,0 0 0,1 0-1,-1 0 1,0 1-1,0-1 1,0 0-1,0 0 1,0 0 0,0 0-1,0 0 1,0 1-1,0-1 1,0 0-1,0 0 1,0 0 0,0 0-1,0 1 1,10 12 95,15 57-43,-25-70-59,7 17 0,1-1-1,19 29 1,-24-41 7,-1 0 0,1-1 1,0 1-1,0-1 0,1 0 0,-1 0 1,1 0-1,-1 0 0,1 0 0,0-1 1,0 0-1,0 0 0,0 0 0,0 0 1,1-1-1,-1 1 0,9 0 0,-11-2 1,0 0 0,0 0-1,0 0 1,0 0 0,0-1 0,0 1-1,0-1 1,0 1 0,0-1-1,0 0 1,0 0 0,-1 0 0,1 0-1,0 0 1,-1 0 0,1 0-1,0 0 1,-1-1 0,0 1 0,1-1-1,-1 1 1,0-1 0,0 0-1,0 1 1,0-1 0,2-3 0,2-6 36,-1-1 1,0 0 0,4-18-1,5-15 16,-13 43-62,1 0 0,0 0 0,0 1 0,0-1 1,0 0-1,0 1 0,0-1 0,0 0 0,0 1 0,1 0 0,-1-1 0,1 1 0,-1 0 0,1 0 1,-1-1-1,3 0 0,-3 2-1,0 0 1,0 0 0,0 0-1,-1 0 1,1 0 0,0 0-1,0 1 1,-1-1 0,1 0-1,0 0 1,0 1-1,-1-1 1,1 0 0,0 1-1,-1-1 1,1 1 0,0-1-1,-1 1 1,1-1 0,-1 1-1,1-1 1,0 1 0,-1-1-1,0 1 1,1 0-1,0 0 1,4 8-5,-1 0 1,0 0-1,-1 1 0,5 15 1,-7-21 19,11 34 94,3-1 0,27 53 0,-42-90-95,0 0 0,0 0 0,0 1 0,0-1 0,0 0-1,1 0 1,-1 1 0,0-1 0,0 0 0,0 0 0,0 1-1,1-1 1,-1 0 0,0 0 0,0 0 0,1 0 0,-1 1-1,0-1 1,0 0 0,1 0 0,-1 0 0,0 0-1,0 0 1,1 0 0,-1 0 0,0 0 0,1 0 0,-1 0-1,0 0 1,0 0 0,1 0 0,-1 0 0,0 0 0,1 0-1,-1 0 1,0 0 0,0 0 0,1 0 0,-1 0 0,0-1-1,0 1 1,1 0 0,-1 0 0,0-1 0,10-8 402,-9 8-328,16-21 793,25-45 1,-34 52-677,0 0-1,2 0 1,0 1 0,0 1 0,1-1 0,1 2 0,19-17 0,-25 24-121,-2 2-10,0-1 0,1 1-1,-1 0 1,1 1 0,-1-1 0,1 1 0,0 0 0,6-2 0,-11 4-62,1 0-1,-1 0 0,1 0 1,-1 0-1,1 0 0,-1 0 1,1 0-1,-1 0 1,0 0-1,1 0 0,-1 0 1,1 1-1,-1-1 0,1 0 1,-1 0-1,0 0 0,1 1 1,-1-1-1,1 0 1,-1 0-1,0 1 0,1-1 1,-1 0-1,0 1 0,0-1 1,1 1-1,-1-1 0,0 0 1,0 1-1,1-1 1,-1 1-1,0-1 0,0 0 1,0 1-1,0-1 0,0 1 1,0 0-1,2 23 110,-2-16-79,21 160-1815,-14-123-715,-3-7-576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27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14843,'0'0'6105,"4"-3"-3328,11 3-1625,18-7-544,9 4-87,20 3-273,-1-2-584,12 4-1905,-1 0-3904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2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59 246 15323,'-58'40'5850,"61"-43"-3962,-1-10-144,-4-13-111,10-5-193,-8-16-656,-3-2-288,17 7-400,-14 0-368,13 21-976,2 9-624,0 12-1409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1:20:2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16 191 13035,'-15'97'4202,"15"-97"-4144,0 0 0,0 0 0,0 1 0,0-1 0,0 0 1,0 0-1,0 0 0,0 0 0,-1 0 0,1 0 0,0 1 0,0-1 0,0 0 0,0 0 0,0 0 0,0 0 0,0 0 0,0 1 1,0-1-1,0 0 0,0 0 0,0 0 0,0 0 0,0 1 0,0-1 0,0 0 0,0 0 0,0 0 0,0 0 0,0 0 1,0 0-1,1 1 0,-1-1 0,0 0 0,0 0 0,0 0 0,0 0 0,0 0 0,0 0 0,0 1 0,0-1 0,1 0 1,-1 0-1,0 0 0,0 0 0,0 0 0,0 0 0,0 0 0,0 0 0,1 0 0,-1 0 0,0 0 0,0 0 0,8-8 1284,7-17 288,-11 14-1000,-1 0 0,0-1-1,2-18 1,-3 20-335,0 0-1,0 0 1,1 0-1,6-17 0,-8 26-282,-1 0 0,1 0 0,-1 1 0,1-1 0,0 0 0,-1 1 0,1-1 0,0 1 0,-1-1 0,1 0 0,0 1 0,0 0 0,0-1 0,-1 1-1,1-1 1,0 1 0,0 0 0,0 0 0,0-1 0,0 1 0,0 0 0,0 0 0,0 0 0,-1 0 0,1 0 0,0 0 0,0 0 0,0 1 0,0-1-1,0 0 1,0 0 0,0 1 0,-1-1 0,1 0 0,0 1 0,0-1 0,0 1 0,-1-1 0,1 1 0,0 0 0,-1-1 0,2 2 0,37 34 12,-33-30 37,11 12-19,0-1 0,2 0-1,32 22 1,-50-39-30,-1 0-1,0 0 1,0 0 0,0 1-1,1-1 1,-1 0 0,0 0-1,0 0 1,1 0 0,-1 0-1,0 0 1,0 0-1,1 0 1,-1 0 0,0 1-1,0-1 1,1 0 0,-1 0-1,0-1 1,0 1 0,1 0-1,-1 0 1,0 0 0,1 0-1,-1 0 1,0 0 0,0 0-1,0 0 1,1 0 0,-1 0-1,0-1 1,0 1 0,1 0-1,-1 0 1,0 0-1,0 0 1,0-1 0,1 1-1,-1 0 1,0-1 0,3-15 628,-7-35 525,1 28-941,3 8-95,0 0 1,1 0-1,5-29 0,-5 38-289,0 1 0,1-1 0,0 0 0,0 0 0,1 1 0,-1-1 0,1 1 0,1 0 0,-1 0 0,1 0 0,-1 0 0,7-5 0,-5 7-1959,1 3-667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5D72-1219-A163-6B3D-CEE9043A1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A265D-C78F-EF80-F5DA-E9B8940E4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FB3F9-5F9A-007F-34C3-91F95FBF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8E0-9FE0-497C-8671-FFFE5DD5F3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AD10F-B872-D53F-FA85-AB603053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32ECC-2D73-C37A-036B-2577E0C6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F778-17DF-43AB-908A-A3BEB46B13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150D-B56D-DC38-0655-62E4F74B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85A8A-4C78-F8E9-86F5-909B4ADB8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17D60-5DE8-A554-F851-E389E495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8E0-9FE0-497C-8671-FFFE5DD5F3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6897-D02F-0D7B-991D-207E7951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5B2AE-BBD1-B969-32A3-E0D47B11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F778-17DF-43AB-908A-A3BEB46B13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5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54FAB-6474-C921-B304-430325473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52790-FD09-0AD9-262F-A9E9F94C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841D-986E-07AE-7FFE-DA478C91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8E0-9FE0-497C-8671-FFFE5DD5F3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8F403-A9AB-D978-17FB-37720327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32659-74C9-1267-3899-F5F70963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F778-17DF-43AB-908A-A3BEB46B13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5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CA37-2AA9-EDDA-C747-B87C90D2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07CB-D0AF-6A90-C3A7-4EFB9252F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ABFF8-03E0-2A55-8E60-AC7E9020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8E0-9FE0-497C-8671-FFFE5DD5F3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1F20-A8A2-F030-B28A-9A72A1E6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52E7-AAE5-1262-CA16-99AA0883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F778-17DF-43AB-908A-A3BEB46B13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6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575B-14A4-5041-1A3C-7491EC2E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4BFF8-2F91-5F53-1DFB-15EECB747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CF512-BA99-1A3A-4B53-EEEB34ED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8E0-9FE0-497C-8671-FFFE5DD5F3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1FA75-E45B-0086-F458-6C256880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B0AC6-03AF-71CC-869C-B2A96B4E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F778-17DF-43AB-908A-A3BEB46B13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5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34A7-0F26-157C-AAE7-CF6F1C68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A612-0BA8-839E-2203-C818E4A7E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F6DAC-05F2-5D1E-782D-C3ED179F6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32C48-17D0-964B-9367-E47CEA6E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8E0-9FE0-497C-8671-FFFE5DD5F3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F7059-D761-D113-7AA2-766DA628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5B3B4-0655-CA83-AAA0-BD6F650A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F778-17DF-43AB-908A-A3BEB46B13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6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7D17-C201-E331-B0E8-C0835837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FE296-43F5-B125-78D2-6B18D313F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34074-D3A2-FCF4-A842-BD2DA065B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4FFF9-B28E-1A36-79B6-F18AF25C5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97E30-8738-0435-E647-B34895FC4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92D65-7631-C5E5-EC34-900E9C83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8E0-9FE0-497C-8671-FFFE5DD5F3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3D07B-A122-98C4-95F4-045C94E6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D08DD-1F2F-BDCE-6742-CFEB6C06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F778-17DF-43AB-908A-A3BEB46B13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6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1862-5987-75D1-D7EB-8C64CB01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67124-F01A-1400-63C7-07A011BA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8E0-9FE0-497C-8671-FFFE5DD5F3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7A477-CF27-2AE0-8F3A-BE5A4E0F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B6DB2-50B1-A0FB-908A-BA140A9A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F778-17DF-43AB-908A-A3BEB46B13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8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ECB73-C4E1-EF83-59F5-9BBAC07C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8E0-9FE0-497C-8671-FFFE5DD5F3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95D0C-C94B-0570-8319-79F7E164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97F12-DB9D-3DAE-89EE-CA755204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F778-17DF-43AB-908A-A3BEB46B13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0203-E7E1-AC0B-43FD-3D8AB334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F886-ABA0-6EA5-C0AA-954F02699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E8454-8C0F-1E55-88AC-AFCB6C92A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E8756-951B-E0EC-15A6-D97D1A85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8E0-9FE0-497C-8671-FFFE5DD5F3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E89BD-0D4A-13A9-5FAC-84410DDF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8F254-B6C6-2C77-2A86-54EEE0B9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F778-17DF-43AB-908A-A3BEB46B13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0E6A-46C5-244C-A085-27442A14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A4B50-1166-5998-3135-65D4527B1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1F57C-9FCD-A34B-956E-94CAB7FDA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8A6BA-D56F-CE26-EC17-C7BD29B1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08E0-9FE0-497C-8671-FFFE5DD5F3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B640D-4226-ED67-1827-075CEB49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84C19-AFDC-D5FE-95DD-E7BC1423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F778-17DF-43AB-908A-A3BEB46B13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9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79699-F5D8-DCA5-AC55-83B72071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8D0EA-B351-17F8-449E-A4370C7DD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DF62E-2C16-DB05-7E05-61D7DD6FC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D08E0-9FE0-497C-8671-FFFE5DD5F3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CF95-401B-A461-9ACE-3706EEFB2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32019-04D5-EEB5-35AB-C29C13283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7F778-17DF-43AB-908A-A3BEB46B13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2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image" Target="../media/image69.png"/><Relationship Id="rId159" Type="http://schemas.openxmlformats.org/officeDocument/2006/relationships/customXml" Target="../ink/ink79.xml"/><Relationship Id="rId170" Type="http://schemas.openxmlformats.org/officeDocument/2006/relationships/image" Target="../media/image85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image" Target="../media/image1.tmp"/><Relationship Id="rId149" Type="http://schemas.openxmlformats.org/officeDocument/2006/relationships/customXml" Target="../ink/ink74.xml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image" Target="../media/image80.png"/><Relationship Id="rId181" Type="http://schemas.openxmlformats.org/officeDocument/2006/relationships/customXml" Target="../ink/ink90.xml"/><Relationship Id="rId216" Type="http://schemas.openxmlformats.org/officeDocument/2006/relationships/image" Target="../media/image10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customXml" Target="../ink/ink69.xml"/><Relationship Id="rId85" Type="http://schemas.openxmlformats.org/officeDocument/2006/relationships/image" Target="../media/image42.png"/><Relationship Id="rId150" Type="http://schemas.openxmlformats.org/officeDocument/2006/relationships/image" Target="../media/image75.png"/><Relationship Id="rId171" Type="http://schemas.openxmlformats.org/officeDocument/2006/relationships/customXml" Target="../ink/ink8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customXml" Target="../ink/ink64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image" Target="../media/image70.png"/><Relationship Id="rId161" Type="http://schemas.openxmlformats.org/officeDocument/2006/relationships/customXml" Target="../ink/ink80.xml"/><Relationship Id="rId182" Type="http://schemas.openxmlformats.org/officeDocument/2006/relationships/image" Target="../media/image91.png"/><Relationship Id="rId217" Type="http://schemas.openxmlformats.org/officeDocument/2006/relationships/customXml" Target="../ink/ink108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customXml" Target="../ink/ink70.xml"/><Relationship Id="rId7" Type="http://schemas.openxmlformats.org/officeDocument/2006/relationships/image" Target="../media/image3.png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8" Type="http://schemas.openxmlformats.org/officeDocument/2006/relationships/image" Target="../media/image109.png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customXml" Target="../ink/ink65.xml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219" Type="http://schemas.openxmlformats.org/officeDocument/2006/relationships/customXml" Target="../ink/ink109.xml"/><Relationship Id="rId3" Type="http://schemas.openxmlformats.org/officeDocument/2006/relationships/image" Target="../media/image1.png"/><Relationship Id="rId214" Type="http://schemas.openxmlformats.org/officeDocument/2006/relationships/image" Target="../media/image107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79" Type="http://schemas.openxmlformats.org/officeDocument/2006/relationships/customXml" Target="../ink/ink89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0" Type="http://schemas.openxmlformats.org/officeDocument/2006/relationships/image" Target="../media/image110.png"/><Relationship Id="rId225" Type="http://schemas.openxmlformats.org/officeDocument/2006/relationships/image" Target="../media/image2.tmp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customXml" Target="../ink/ink71.xml"/><Relationship Id="rId148" Type="http://schemas.openxmlformats.org/officeDocument/2006/relationships/image" Target="../media/image74.png"/><Relationship Id="rId164" Type="http://schemas.openxmlformats.org/officeDocument/2006/relationships/image" Target="../media/image82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image" Target="../media/image90.png"/><Relationship Id="rId210" Type="http://schemas.openxmlformats.org/officeDocument/2006/relationships/image" Target="../media/image105.png"/><Relationship Id="rId215" Type="http://schemas.openxmlformats.org/officeDocument/2006/relationships/customXml" Target="../ink/ink107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customXml" Target="../ink/ink8.xml"/><Relationship Id="rId221" Type="http://schemas.openxmlformats.org/officeDocument/2006/relationships/customXml" Target="../ink/ink110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image" Target="../media/image72.png"/><Relationship Id="rId90" Type="http://schemas.openxmlformats.org/officeDocument/2006/relationships/customXml" Target="../ink/ink45.xml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211" Type="http://schemas.openxmlformats.org/officeDocument/2006/relationships/customXml" Target="../ink/ink105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image" Target="../media/image67.png"/><Relationship Id="rId80" Type="http://schemas.openxmlformats.org/officeDocument/2006/relationships/customXml" Target="../ink/ink40.xml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customXml" Target="../ink/ink10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image" Target="../media/image9.png"/><Relationship Id="rId224" Type="http://schemas.openxmlformats.org/officeDocument/2006/relationships/image" Target="../media/image112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customXml" Target="../ink/ink94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66.xml"/><Relationship Id="rId21" Type="http://schemas.openxmlformats.org/officeDocument/2006/relationships/image" Target="../media/image411.png"/><Relationship Id="rId63" Type="http://schemas.openxmlformats.org/officeDocument/2006/relationships/image" Target="../media/image432.png"/><Relationship Id="rId159" Type="http://schemas.openxmlformats.org/officeDocument/2006/relationships/customXml" Target="../ink/ink687.xml"/><Relationship Id="rId170" Type="http://schemas.openxmlformats.org/officeDocument/2006/relationships/image" Target="../media/image486.png"/><Relationship Id="rId191" Type="http://schemas.openxmlformats.org/officeDocument/2006/relationships/customXml" Target="../ink/ink703.xml"/><Relationship Id="rId205" Type="http://schemas.openxmlformats.org/officeDocument/2006/relationships/customXml" Target="../ink/ink710.xml"/><Relationship Id="rId226" Type="http://schemas.openxmlformats.org/officeDocument/2006/relationships/image" Target="../media/image514.png"/><Relationship Id="rId247" Type="http://schemas.openxmlformats.org/officeDocument/2006/relationships/customXml" Target="../ink/ink731.xml"/><Relationship Id="rId107" Type="http://schemas.openxmlformats.org/officeDocument/2006/relationships/customXml" Target="../ink/ink661.xml"/><Relationship Id="rId268" Type="http://schemas.openxmlformats.org/officeDocument/2006/relationships/image" Target="../media/image440.png"/><Relationship Id="rId11" Type="http://schemas.openxmlformats.org/officeDocument/2006/relationships/image" Target="../media/image2960.png"/><Relationship Id="rId32" Type="http://schemas.openxmlformats.org/officeDocument/2006/relationships/customXml" Target="../ink/ink633.xml"/><Relationship Id="rId53" Type="http://schemas.openxmlformats.org/officeDocument/2006/relationships/image" Target="../media/image427.png"/><Relationship Id="rId128" Type="http://schemas.openxmlformats.org/officeDocument/2006/relationships/image" Target="../media/image465.png"/><Relationship Id="rId149" Type="http://schemas.openxmlformats.org/officeDocument/2006/relationships/customXml" Target="../ink/ink682.xml"/><Relationship Id="rId5" Type="http://schemas.openxmlformats.org/officeDocument/2006/relationships/image" Target="../media/image2101.png"/><Relationship Id="rId95" Type="http://schemas.openxmlformats.org/officeDocument/2006/relationships/customXml" Target="../ink/ink655.xml"/><Relationship Id="rId160" Type="http://schemas.openxmlformats.org/officeDocument/2006/relationships/image" Target="../media/image481.png"/><Relationship Id="rId181" Type="http://schemas.openxmlformats.org/officeDocument/2006/relationships/customXml" Target="../ink/ink698.xml"/><Relationship Id="rId216" Type="http://schemas.openxmlformats.org/officeDocument/2006/relationships/image" Target="../media/image509.png"/><Relationship Id="rId237" Type="http://schemas.openxmlformats.org/officeDocument/2006/relationships/customXml" Target="../ink/ink726.xml"/><Relationship Id="rId258" Type="http://schemas.openxmlformats.org/officeDocument/2006/relationships/image" Target="../media/image435.png"/><Relationship Id="rId279" Type="http://schemas.openxmlformats.org/officeDocument/2006/relationships/customXml" Target="../ink/ink747.xml"/><Relationship Id="rId22" Type="http://schemas.openxmlformats.org/officeDocument/2006/relationships/customXml" Target="../ink/ink628.xml"/><Relationship Id="rId43" Type="http://schemas.openxmlformats.org/officeDocument/2006/relationships/image" Target="../media/image422.png"/><Relationship Id="rId64" Type="http://schemas.openxmlformats.org/officeDocument/2006/relationships/image" Target="../media/image14.tmp"/><Relationship Id="rId118" Type="http://schemas.openxmlformats.org/officeDocument/2006/relationships/image" Target="../media/image460.png"/><Relationship Id="rId139" Type="http://schemas.openxmlformats.org/officeDocument/2006/relationships/customXml" Target="../ink/ink677.xml"/><Relationship Id="rId85" Type="http://schemas.openxmlformats.org/officeDocument/2006/relationships/customXml" Target="../ink/ink650.xml"/><Relationship Id="rId150" Type="http://schemas.openxmlformats.org/officeDocument/2006/relationships/image" Target="../media/image476.png"/><Relationship Id="rId171" Type="http://schemas.openxmlformats.org/officeDocument/2006/relationships/customXml" Target="../ink/ink693.xml"/><Relationship Id="rId192" Type="http://schemas.openxmlformats.org/officeDocument/2006/relationships/image" Target="../media/image497.png"/><Relationship Id="rId206" Type="http://schemas.openxmlformats.org/officeDocument/2006/relationships/image" Target="../media/image504.png"/><Relationship Id="rId227" Type="http://schemas.openxmlformats.org/officeDocument/2006/relationships/customXml" Target="../ink/ink721.xml"/><Relationship Id="rId248" Type="http://schemas.openxmlformats.org/officeDocument/2006/relationships/image" Target="../media/image525.png"/><Relationship Id="rId269" Type="http://schemas.openxmlformats.org/officeDocument/2006/relationships/customXml" Target="../ink/ink742.xml"/><Relationship Id="rId12" Type="http://schemas.openxmlformats.org/officeDocument/2006/relationships/customXml" Target="../ink/ink623.xml"/><Relationship Id="rId33" Type="http://schemas.openxmlformats.org/officeDocument/2006/relationships/image" Target="../media/image417.png"/><Relationship Id="rId108" Type="http://schemas.openxmlformats.org/officeDocument/2006/relationships/image" Target="../media/image455.png"/><Relationship Id="rId129" Type="http://schemas.openxmlformats.org/officeDocument/2006/relationships/customXml" Target="../ink/ink672.xml"/><Relationship Id="rId280" Type="http://schemas.openxmlformats.org/officeDocument/2006/relationships/image" Target="../media/image534.png"/><Relationship Id="rId54" Type="http://schemas.openxmlformats.org/officeDocument/2006/relationships/customXml" Target="../ink/ink644.xml"/><Relationship Id="rId96" Type="http://schemas.openxmlformats.org/officeDocument/2006/relationships/image" Target="../media/image449.png"/><Relationship Id="rId140" Type="http://schemas.openxmlformats.org/officeDocument/2006/relationships/image" Target="../media/image471.png"/><Relationship Id="rId161" Type="http://schemas.openxmlformats.org/officeDocument/2006/relationships/customXml" Target="../ink/ink688.xml"/><Relationship Id="rId182" Type="http://schemas.openxmlformats.org/officeDocument/2006/relationships/image" Target="../media/image492.png"/><Relationship Id="rId217" Type="http://schemas.openxmlformats.org/officeDocument/2006/relationships/customXml" Target="../ink/ink716.xml"/><Relationship Id="rId6" Type="http://schemas.openxmlformats.org/officeDocument/2006/relationships/customXml" Target="../ink/ink620.xml"/><Relationship Id="rId238" Type="http://schemas.openxmlformats.org/officeDocument/2006/relationships/image" Target="../media/image520.png"/><Relationship Id="rId259" Type="http://schemas.openxmlformats.org/officeDocument/2006/relationships/customXml" Target="../ink/ink737.xml"/><Relationship Id="rId23" Type="http://schemas.openxmlformats.org/officeDocument/2006/relationships/image" Target="../media/image412.png"/><Relationship Id="rId119" Type="http://schemas.openxmlformats.org/officeDocument/2006/relationships/customXml" Target="../ink/ink667.xml"/><Relationship Id="rId270" Type="http://schemas.openxmlformats.org/officeDocument/2006/relationships/image" Target="../media/image441.png"/><Relationship Id="rId44" Type="http://schemas.openxmlformats.org/officeDocument/2006/relationships/customXml" Target="../ink/ink639.xml"/><Relationship Id="rId65" Type="http://schemas.openxmlformats.org/officeDocument/2006/relationships/customXml" Target="../ink/ink649.xml"/><Relationship Id="rId86" Type="http://schemas.openxmlformats.org/officeDocument/2006/relationships/image" Target="../media/image444.png"/><Relationship Id="rId130" Type="http://schemas.openxmlformats.org/officeDocument/2006/relationships/image" Target="../media/image466.png"/><Relationship Id="rId151" Type="http://schemas.openxmlformats.org/officeDocument/2006/relationships/customXml" Target="../ink/ink683.xml"/><Relationship Id="rId172" Type="http://schemas.openxmlformats.org/officeDocument/2006/relationships/image" Target="../media/image487.png"/><Relationship Id="rId193" Type="http://schemas.openxmlformats.org/officeDocument/2006/relationships/customXml" Target="../ink/ink704.xml"/><Relationship Id="rId207" Type="http://schemas.openxmlformats.org/officeDocument/2006/relationships/customXml" Target="../ink/ink711.xml"/><Relationship Id="rId228" Type="http://schemas.openxmlformats.org/officeDocument/2006/relationships/image" Target="../media/image515.png"/><Relationship Id="rId249" Type="http://schemas.openxmlformats.org/officeDocument/2006/relationships/customXml" Target="../ink/ink732.xml"/><Relationship Id="rId13" Type="http://schemas.openxmlformats.org/officeDocument/2006/relationships/image" Target="../media/image3000.png"/><Relationship Id="rId109" Type="http://schemas.openxmlformats.org/officeDocument/2006/relationships/customXml" Target="../ink/ink662.xml"/><Relationship Id="rId260" Type="http://schemas.openxmlformats.org/officeDocument/2006/relationships/image" Target="../media/image436.png"/><Relationship Id="rId34" Type="http://schemas.openxmlformats.org/officeDocument/2006/relationships/customXml" Target="../ink/ink634.xml"/><Relationship Id="rId55" Type="http://schemas.openxmlformats.org/officeDocument/2006/relationships/image" Target="../media/image428.png"/><Relationship Id="rId97" Type="http://schemas.openxmlformats.org/officeDocument/2006/relationships/customXml" Target="../ink/ink656.xml"/><Relationship Id="rId120" Type="http://schemas.openxmlformats.org/officeDocument/2006/relationships/image" Target="../media/image461.png"/><Relationship Id="rId141" Type="http://schemas.openxmlformats.org/officeDocument/2006/relationships/customXml" Target="../ink/ink678.xml"/><Relationship Id="rId7" Type="http://schemas.openxmlformats.org/officeDocument/2006/relationships/image" Target="../media/image2111.png"/><Relationship Id="rId162" Type="http://schemas.openxmlformats.org/officeDocument/2006/relationships/image" Target="../media/image482.png"/><Relationship Id="rId183" Type="http://schemas.openxmlformats.org/officeDocument/2006/relationships/customXml" Target="../ink/ink699.xml"/><Relationship Id="rId218" Type="http://schemas.openxmlformats.org/officeDocument/2006/relationships/image" Target="../media/image510.png"/><Relationship Id="rId239" Type="http://schemas.openxmlformats.org/officeDocument/2006/relationships/customXml" Target="../ink/ink727.xml"/><Relationship Id="rId250" Type="http://schemas.openxmlformats.org/officeDocument/2006/relationships/image" Target="../media/image526.png"/><Relationship Id="rId271" Type="http://schemas.openxmlformats.org/officeDocument/2006/relationships/customXml" Target="../ink/ink743.xml"/><Relationship Id="rId24" Type="http://schemas.openxmlformats.org/officeDocument/2006/relationships/customXml" Target="../ink/ink629.xml"/><Relationship Id="rId45" Type="http://schemas.openxmlformats.org/officeDocument/2006/relationships/image" Target="../media/image423.png"/><Relationship Id="rId87" Type="http://schemas.openxmlformats.org/officeDocument/2006/relationships/customXml" Target="../ink/ink651.xml"/><Relationship Id="rId110" Type="http://schemas.openxmlformats.org/officeDocument/2006/relationships/image" Target="../media/image456.png"/><Relationship Id="rId131" Type="http://schemas.openxmlformats.org/officeDocument/2006/relationships/customXml" Target="../ink/ink673.xml"/><Relationship Id="rId152" Type="http://schemas.openxmlformats.org/officeDocument/2006/relationships/image" Target="../media/image477.png"/><Relationship Id="rId173" Type="http://schemas.openxmlformats.org/officeDocument/2006/relationships/customXml" Target="../ink/ink694.xml"/><Relationship Id="rId194" Type="http://schemas.openxmlformats.org/officeDocument/2006/relationships/image" Target="../media/image498.png"/><Relationship Id="rId208" Type="http://schemas.openxmlformats.org/officeDocument/2006/relationships/image" Target="../media/image505.png"/><Relationship Id="rId229" Type="http://schemas.openxmlformats.org/officeDocument/2006/relationships/customXml" Target="../ink/ink722.xml"/><Relationship Id="rId240" Type="http://schemas.openxmlformats.org/officeDocument/2006/relationships/image" Target="../media/image521.png"/><Relationship Id="rId261" Type="http://schemas.openxmlformats.org/officeDocument/2006/relationships/customXml" Target="../ink/ink738.xml"/><Relationship Id="rId14" Type="http://schemas.openxmlformats.org/officeDocument/2006/relationships/customXml" Target="../ink/ink624.xml"/><Relationship Id="rId35" Type="http://schemas.openxmlformats.org/officeDocument/2006/relationships/image" Target="../media/image418.png"/><Relationship Id="rId56" Type="http://schemas.openxmlformats.org/officeDocument/2006/relationships/customXml" Target="../ink/ink645.xml"/><Relationship Id="rId100" Type="http://schemas.openxmlformats.org/officeDocument/2006/relationships/image" Target="../media/image451.png"/><Relationship Id="rId8" Type="http://schemas.openxmlformats.org/officeDocument/2006/relationships/customXml" Target="../ink/ink621.xml"/><Relationship Id="rId98" Type="http://schemas.openxmlformats.org/officeDocument/2006/relationships/image" Target="../media/image450.png"/><Relationship Id="rId121" Type="http://schemas.openxmlformats.org/officeDocument/2006/relationships/customXml" Target="../ink/ink668.xml"/><Relationship Id="rId142" Type="http://schemas.openxmlformats.org/officeDocument/2006/relationships/image" Target="../media/image472.png"/><Relationship Id="rId163" Type="http://schemas.openxmlformats.org/officeDocument/2006/relationships/customXml" Target="../ink/ink689.xml"/><Relationship Id="rId184" Type="http://schemas.openxmlformats.org/officeDocument/2006/relationships/image" Target="../media/image493.png"/><Relationship Id="rId219" Type="http://schemas.openxmlformats.org/officeDocument/2006/relationships/customXml" Target="../ink/ink717.xml"/><Relationship Id="rId230" Type="http://schemas.openxmlformats.org/officeDocument/2006/relationships/image" Target="../media/image516.png"/><Relationship Id="rId251" Type="http://schemas.openxmlformats.org/officeDocument/2006/relationships/customXml" Target="../ink/ink733.xml"/><Relationship Id="rId25" Type="http://schemas.openxmlformats.org/officeDocument/2006/relationships/image" Target="../media/image413.png"/><Relationship Id="rId46" Type="http://schemas.openxmlformats.org/officeDocument/2006/relationships/customXml" Target="../ink/ink640.xml"/><Relationship Id="rId272" Type="http://schemas.openxmlformats.org/officeDocument/2006/relationships/image" Target="../media/image442.png"/><Relationship Id="rId88" Type="http://schemas.openxmlformats.org/officeDocument/2006/relationships/image" Target="../media/image445.png"/><Relationship Id="rId111" Type="http://schemas.openxmlformats.org/officeDocument/2006/relationships/customXml" Target="../ink/ink663.xml"/><Relationship Id="rId132" Type="http://schemas.openxmlformats.org/officeDocument/2006/relationships/image" Target="../media/image467.png"/><Relationship Id="rId153" Type="http://schemas.openxmlformats.org/officeDocument/2006/relationships/customXml" Target="../ink/ink684.xml"/><Relationship Id="rId174" Type="http://schemas.openxmlformats.org/officeDocument/2006/relationships/image" Target="../media/image488.png"/><Relationship Id="rId195" Type="http://schemas.openxmlformats.org/officeDocument/2006/relationships/customXml" Target="../ink/ink705.xml"/><Relationship Id="rId209" Type="http://schemas.openxmlformats.org/officeDocument/2006/relationships/customXml" Target="../ink/ink712.xml"/><Relationship Id="rId220" Type="http://schemas.openxmlformats.org/officeDocument/2006/relationships/image" Target="../media/image511.png"/><Relationship Id="rId241" Type="http://schemas.openxmlformats.org/officeDocument/2006/relationships/customXml" Target="../ink/ink728.xml"/><Relationship Id="rId15" Type="http://schemas.openxmlformats.org/officeDocument/2006/relationships/image" Target="../media/image3490.png"/><Relationship Id="rId36" Type="http://schemas.openxmlformats.org/officeDocument/2006/relationships/customXml" Target="../ink/ink635.xml"/><Relationship Id="rId57" Type="http://schemas.openxmlformats.org/officeDocument/2006/relationships/image" Target="../media/image429.png"/><Relationship Id="rId262" Type="http://schemas.openxmlformats.org/officeDocument/2006/relationships/image" Target="../media/image437.png"/><Relationship Id="rId99" Type="http://schemas.openxmlformats.org/officeDocument/2006/relationships/customXml" Target="../ink/ink657.xml"/><Relationship Id="rId101" Type="http://schemas.openxmlformats.org/officeDocument/2006/relationships/customXml" Target="../ink/ink658.xml"/><Relationship Id="rId122" Type="http://schemas.openxmlformats.org/officeDocument/2006/relationships/image" Target="../media/image462.png"/><Relationship Id="rId143" Type="http://schemas.openxmlformats.org/officeDocument/2006/relationships/customXml" Target="../ink/ink679.xml"/><Relationship Id="rId164" Type="http://schemas.openxmlformats.org/officeDocument/2006/relationships/image" Target="../media/image483.png"/><Relationship Id="rId185" Type="http://schemas.openxmlformats.org/officeDocument/2006/relationships/customXml" Target="../ink/ink700.xml"/><Relationship Id="rId9" Type="http://schemas.openxmlformats.org/officeDocument/2006/relationships/image" Target="../media/image2740.png"/><Relationship Id="rId210" Type="http://schemas.openxmlformats.org/officeDocument/2006/relationships/image" Target="../media/image506.png"/><Relationship Id="rId26" Type="http://schemas.openxmlformats.org/officeDocument/2006/relationships/customXml" Target="../ink/ink630.xml"/><Relationship Id="rId231" Type="http://schemas.openxmlformats.org/officeDocument/2006/relationships/customXml" Target="../ink/ink723.xml"/><Relationship Id="rId252" Type="http://schemas.openxmlformats.org/officeDocument/2006/relationships/image" Target="../media/image527.png"/><Relationship Id="rId273" Type="http://schemas.openxmlformats.org/officeDocument/2006/relationships/customXml" Target="../ink/ink744.xml"/><Relationship Id="rId47" Type="http://schemas.openxmlformats.org/officeDocument/2006/relationships/image" Target="../media/image424.png"/><Relationship Id="rId89" Type="http://schemas.openxmlformats.org/officeDocument/2006/relationships/customXml" Target="../ink/ink652.xml"/><Relationship Id="rId112" Type="http://schemas.openxmlformats.org/officeDocument/2006/relationships/image" Target="../media/image457.png"/><Relationship Id="rId133" Type="http://schemas.openxmlformats.org/officeDocument/2006/relationships/customXml" Target="../ink/ink674.xml"/><Relationship Id="rId154" Type="http://schemas.openxmlformats.org/officeDocument/2006/relationships/image" Target="../media/image478.png"/><Relationship Id="rId175" Type="http://schemas.openxmlformats.org/officeDocument/2006/relationships/customXml" Target="../ink/ink695.xml"/><Relationship Id="rId196" Type="http://schemas.openxmlformats.org/officeDocument/2006/relationships/image" Target="../media/image499.png"/><Relationship Id="rId200" Type="http://schemas.openxmlformats.org/officeDocument/2006/relationships/image" Target="../media/image501.png"/><Relationship Id="rId16" Type="http://schemas.openxmlformats.org/officeDocument/2006/relationships/customXml" Target="../ink/ink625.xml"/><Relationship Id="rId221" Type="http://schemas.openxmlformats.org/officeDocument/2006/relationships/customXml" Target="../ink/ink718.xml"/><Relationship Id="rId242" Type="http://schemas.openxmlformats.org/officeDocument/2006/relationships/image" Target="../media/image522.png"/><Relationship Id="rId263" Type="http://schemas.openxmlformats.org/officeDocument/2006/relationships/customXml" Target="../ink/ink739.xml"/><Relationship Id="rId37" Type="http://schemas.openxmlformats.org/officeDocument/2006/relationships/image" Target="../media/image419.png"/><Relationship Id="rId58" Type="http://schemas.openxmlformats.org/officeDocument/2006/relationships/customXml" Target="../ink/ink646.xml"/><Relationship Id="rId102" Type="http://schemas.openxmlformats.org/officeDocument/2006/relationships/image" Target="../media/image452.png"/><Relationship Id="rId123" Type="http://schemas.openxmlformats.org/officeDocument/2006/relationships/customXml" Target="../ink/ink669.xml"/><Relationship Id="rId144" Type="http://schemas.openxmlformats.org/officeDocument/2006/relationships/image" Target="../media/image473.png"/><Relationship Id="rId90" Type="http://schemas.openxmlformats.org/officeDocument/2006/relationships/image" Target="../media/image446.png"/><Relationship Id="rId165" Type="http://schemas.openxmlformats.org/officeDocument/2006/relationships/customXml" Target="../ink/ink690.xml"/><Relationship Id="rId186" Type="http://schemas.openxmlformats.org/officeDocument/2006/relationships/image" Target="../media/image494.png"/><Relationship Id="rId211" Type="http://schemas.openxmlformats.org/officeDocument/2006/relationships/customXml" Target="../ink/ink713.xml"/><Relationship Id="rId232" Type="http://schemas.openxmlformats.org/officeDocument/2006/relationships/image" Target="../media/image517.png"/><Relationship Id="rId253" Type="http://schemas.openxmlformats.org/officeDocument/2006/relationships/customXml" Target="../ink/ink734.xml"/><Relationship Id="rId274" Type="http://schemas.openxmlformats.org/officeDocument/2006/relationships/image" Target="../media/image531.png"/><Relationship Id="rId27" Type="http://schemas.openxmlformats.org/officeDocument/2006/relationships/image" Target="../media/image414.png"/><Relationship Id="rId48" Type="http://schemas.openxmlformats.org/officeDocument/2006/relationships/customXml" Target="../ink/ink641.xml"/><Relationship Id="rId113" Type="http://schemas.openxmlformats.org/officeDocument/2006/relationships/customXml" Target="../ink/ink664.xml"/><Relationship Id="rId134" Type="http://schemas.openxmlformats.org/officeDocument/2006/relationships/image" Target="../media/image468.png"/><Relationship Id="rId155" Type="http://schemas.openxmlformats.org/officeDocument/2006/relationships/customXml" Target="../ink/ink685.xml"/><Relationship Id="rId176" Type="http://schemas.openxmlformats.org/officeDocument/2006/relationships/image" Target="../media/image489.png"/><Relationship Id="rId197" Type="http://schemas.openxmlformats.org/officeDocument/2006/relationships/customXml" Target="../ink/ink706.xml"/><Relationship Id="rId201" Type="http://schemas.openxmlformats.org/officeDocument/2006/relationships/customXml" Target="../ink/ink708.xml"/><Relationship Id="rId222" Type="http://schemas.openxmlformats.org/officeDocument/2006/relationships/image" Target="../media/image512.png"/><Relationship Id="rId243" Type="http://schemas.openxmlformats.org/officeDocument/2006/relationships/customXml" Target="../ink/ink729.xml"/><Relationship Id="rId264" Type="http://schemas.openxmlformats.org/officeDocument/2006/relationships/image" Target="../media/image438.png"/><Relationship Id="rId17" Type="http://schemas.openxmlformats.org/officeDocument/2006/relationships/image" Target="../media/image4090.png"/><Relationship Id="rId38" Type="http://schemas.openxmlformats.org/officeDocument/2006/relationships/customXml" Target="../ink/ink636.xml"/><Relationship Id="rId59" Type="http://schemas.openxmlformats.org/officeDocument/2006/relationships/image" Target="../media/image430.png"/><Relationship Id="rId103" Type="http://schemas.openxmlformats.org/officeDocument/2006/relationships/customXml" Target="../ink/ink659.xml"/><Relationship Id="rId124" Type="http://schemas.openxmlformats.org/officeDocument/2006/relationships/image" Target="../media/image463.png"/><Relationship Id="rId91" Type="http://schemas.openxmlformats.org/officeDocument/2006/relationships/customXml" Target="../ink/ink653.xml"/><Relationship Id="rId145" Type="http://schemas.openxmlformats.org/officeDocument/2006/relationships/customXml" Target="../ink/ink680.xml"/><Relationship Id="rId166" Type="http://schemas.openxmlformats.org/officeDocument/2006/relationships/image" Target="../media/image484.png"/><Relationship Id="rId187" Type="http://schemas.openxmlformats.org/officeDocument/2006/relationships/customXml" Target="../ink/ink701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07.png"/><Relationship Id="rId233" Type="http://schemas.openxmlformats.org/officeDocument/2006/relationships/customXml" Target="../ink/ink724.xml"/><Relationship Id="rId254" Type="http://schemas.openxmlformats.org/officeDocument/2006/relationships/image" Target="../media/image528.png"/><Relationship Id="rId28" Type="http://schemas.openxmlformats.org/officeDocument/2006/relationships/customXml" Target="../ink/ink631.xml"/><Relationship Id="rId49" Type="http://schemas.openxmlformats.org/officeDocument/2006/relationships/image" Target="../media/image425.png"/><Relationship Id="rId114" Type="http://schemas.openxmlformats.org/officeDocument/2006/relationships/image" Target="../media/image458.png"/><Relationship Id="rId275" Type="http://schemas.openxmlformats.org/officeDocument/2006/relationships/customXml" Target="../ink/ink745.xml"/><Relationship Id="rId60" Type="http://schemas.openxmlformats.org/officeDocument/2006/relationships/customXml" Target="../ink/ink647.xml"/><Relationship Id="rId135" Type="http://schemas.openxmlformats.org/officeDocument/2006/relationships/customXml" Target="../ink/ink675.xml"/><Relationship Id="rId156" Type="http://schemas.openxmlformats.org/officeDocument/2006/relationships/image" Target="../media/image479.png"/><Relationship Id="rId177" Type="http://schemas.openxmlformats.org/officeDocument/2006/relationships/customXml" Target="../ink/ink696.xml"/><Relationship Id="rId198" Type="http://schemas.openxmlformats.org/officeDocument/2006/relationships/image" Target="../media/image500.png"/><Relationship Id="rId202" Type="http://schemas.openxmlformats.org/officeDocument/2006/relationships/image" Target="../media/image502.png"/><Relationship Id="rId223" Type="http://schemas.openxmlformats.org/officeDocument/2006/relationships/customXml" Target="../ink/ink719.xml"/><Relationship Id="rId244" Type="http://schemas.openxmlformats.org/officeDocument/2006/relationships/image" Target="../media/image523.png"/><Relationship Id="rId18" Type="http://schemas.openxmlformats.org/officeDocument/2006/relationships/customXml" Target="../ink/ink626.xml"/><Relationship Id="rId39" Type="http://schemas.openxmlformats.org/officeDocument/2006/relationships/image" Target="../media/image420.png"/><Relationship Id="rId265" Type="http://schemas.openxmlformats.org/officeDocument/2006/relationships/customXml" Target="../ink/ink740.xml"/><Relationship Id="rId50" Type="http://schemas.openxmlformats.org/officeDocument/2006/relationships/customXml" Target="../ink/ink642.xml"/><Relationship Id="rId104" Type="http://schemas.openxmlformats.org/officeDocument/2006/relationships/image" Target="../media/image453.png"/><Relationship Id="rId125" Type="http://schemas.openxmlformats.org/officeDocument/2006/relationships/customXml" Target="../ink/ink670.xml"/><Relationship Id="rId146" Type="http://schemas.openxmlformats.org/officeDocument/2006/relationships/image" Target="../media/image474.png"/><Relationship Id="rId167" Type="http://schemas.openxmlformats.org/officeDocument/2006/relationships/customXml" Target="../ink/ink691.xml"/><Relationship Id="rId188" Type="http://schemas.openxmlformats.org/officeDocument/2006/relationships/image" Target="../media/image495.png"/><Relationship Id="rId92" Type="http://schemas.openxmlformats.org/officeDocument/2006/relationships/image" Target="../media/image447.png"/><Relationship Id="rId213" Type="http://schemas.openxmlformats.org/officeDocument/2006/relationships/customXml" Target="../ink/ink714.xml"/><Relationship Id="rId234" Type="http://schemas.openxmlformats.org/officeDocument/2006/relationships/image" Target="../media/image518.png"/><Relationship Id="rId2" Type="http://schemas.openxmlformats.org/officeDocument/2006/relationships/customXml" Target="../ink/ink618.xml"/><Relationship Id="rId29" Type="http://schemas.openxmlformats.org/officeDocument/2006/relationships/image" Target="../media/image415.png"/><Relationship Id="rId255" Type="http://schemas.openxmlformats.org/officeDocument/2006/relationships/customXml" Target="../ink/ink735.xml"/><Relationship Id="rId276" Type="http://schemas.openxmlformats.org/officeDocument/2006/relationships/image" Target="../media/image532.png"/><Relationship Id="rId40" Type="http://schemas.openxmlformats.org/officeDocument/2006/relationships/customXml" Target="../ink/ink637.xml"/><Relationship Id="rId115" Type="http://schemas.openxmlformats.org/officeDocument/2006/relationships/customXml" Target="../ink/ink665.xml"/><Relationship Id="rId136" Type="http://schemas.openxmlformats.org/officeDocument/2006/relationships/image" Target="../media/image469.png"/><Relationship Id="rId157" Type="http://schemas.openxmlformats.org/officeDocument/2006/relationships/customXml" Target="../ink/ink686.xml"/><Relationship Id="rId178" Type="http://schemas.openxmlformats.org/officeDocument/2006/relationships/image" Target="../media/image490.png"/><Relationship Id="rId61" Type="http://schemas.openxmlformats.org/officeDocument/2006/relationships/image" Target="../media/image431.png"/><Relationship Id="rId199" Type="http://schemas.openxmlformats.org/officeDocument/2006/relationships/customXml" Target="../ink/ink707.xml"/><Relationship Id="rId203" Type="http://schemas.openxmlformats.org/officeDocument/2006/relationships/customXml" Target="../ink/ink709.xml"/><Relationship Id="rId19" Type="http://schemas.openxmlformats.org/officeDocument/2006/relationships/image" Target="../media/image410.png"/><Relationship Id="rId224" Type="http://schemas.openxmlformats.org/officeDocument/2006/relationships/image" Target="../media/image513.png"/><Relationship Id="rId245" Type="http://schemas.openxmlformats.org/officeDocument/2006/relationships/customXml" Target="../ink/ink730.xml"/><Relationship Id="rId266" Type="http://schemas.openxmlformats.org/officeDocument/2006/relationships/image" Target="../media/image439.png"/><Relationship Id="rId30" Type="http://schemas.openxmlformats.org/officeDocument/2006/relationships/customXml" Target="../ink/ink632.xml"/><Relationship Id="rId105" Type="http://schemas.openxmlformats.org/officeDocument/2006/relationships/customXml" Target="../ink/ink660.xml"/><Relationship Id="rId126" Type="http://schemas.openxmlformats.org/officeDocument/2006/relationships/image" Target="../media/image464.png"/><Relationship Id="rId147" Type="http://schemas.openxmlformats.org/officeDocument/2006/relationships/customXml" Target="../ink/ink681.xml"/><Relationship Id="rId168" Type="http://schemas.openxmlformats.org/officeDocument/2006/relationships/image" Target="../media/image485.png"/><Relationship Id="rId51" Type="http://schemas.openxmlformats.org/officeDocument/2006/relationships/image" Target="../media/image426.png"/><Relationship Id="rId93" Type="http://schemas.openxmlformats.org/officeDocument/2006/relationships/customXml" Target="../ink/ink654.xml"/><Relationship Id="rId189" Type="http://schemas.openxmlformats.org/officeDocument/2006/relationships/customXml" Target="../ink/ink702.xml"/><Relationship Id="rId3" Type="http://schemas.openxmlformats.org/officeDocument/2006/relationships/image" Target="../media/image2090.png"/><Relationship Id="rId214" Type="http://schemas.openxmlformats.org/officeDocument/2006/relationships/image" Target="../media/image508.png"/><Relationship Id="rId235" Type="http://schemas.openxmlformats.org/officeDocument/2006/relationships/customXml" Target="../ink/ink725.xml"/><Relationship Id="rId256" Type="http://schemas.openxmlformats.org/officeDocument/2006/relationships/image" Target="../media/image434.png"/><Relationship Id="rId277" Type="http://schemas.openxmlformats.org/officeDocument/2006/relationships/customXml" Target="../ink/ink746.xml"/><Relationship Id="rId116" Type="http://schemas.openxmlformats.org/officeDocument/2006/relationships/image" Target="../media/image459.png"/><Relationship Id="rId137" Type="http://schemas.openxmlformats.org/officeDocument/2006/relationships/customXml" Target="../ink/ink676.xml"/><Relationship Id="rId158" Type="http://schemas.openxmlformats.org/officeDocument/2006/relationships/image" Target="../media/image480.png"/><Relationship Id="rId20" Type="http://schemas.openxmlformats.org/officeDocument/2006/relationships/customXml" Target="../ink/ink627.xml"/><Relationship Id="rId41" Type="http://schemas.openxmlformats.org/officeDocument/2006/relationships/image" Target="../media/image421.png"/><Relationship Id="rId62" Type="http://schemas.openxmlformats.org/officeDocument/2006/relationships/customXml" Target="../ink/ink648.xml"/><Relationship Id="rId179" Type="http://schemas.openxmlformats.org/officeDocument/2006/relationships/customXml" Target="../ink/ink697.xml"/><Relationship Id="rId190" Type="http://schemas.openxmlformats.org/officeDocument/2006/relationships/image" Target="../media/image496.png"/><Relationship Id="rId204" Type="http://schemas.openxmlformats.org/officeDocument/2006/relationships/image" Target="../media/image503.png"/><Relationship Id="rId225" Type="http://schemas.openxmlformats.org/officeDocument/2006/relationships/customXml" Target="../ink/ink720.xml"/><Relationship Id="rId246" Type="http://schemas.openxmlformats.org/officeDocument/2006/relationships/image" Target="../media/image524.png"/><Relationship Id="rId267" Type="http://schemas.openxmlformats.org/officeDocument/2006/relationships/customXml" Target="../ink/ink741.xml"/><Relationship Id="rId106" Type="http://schemas.openxmlformats.org/officeDocument/2006/relationships/image" Target="../media/image454.png"/><Relationship Id="rId127" Type="http://schemas.openxmlformats.org/officeDocument/2006/relationships/customXml" Target="../ink/ink671.xml"/><Relationship Id="rId10" Type="http://schemas.openxmlformats.org/officeDocument/2006/relationships/customXml" Target="../ink/ink622.xml"/><Relationship Id="rId31" Type="http://schemas.openxmlformats.org/officeDocument/2006/relationships/image" Target="../media/image416.png"/><Relationship Id="rId52" Type="http://schemas.openxmlformats.org/officeDocument/2006/relationships/customXml" Target="../ink/ink643.xml"/><Relationship Id="rId94" Type="http://schemas.openxmlformats.org/officeDocument/2006/relationships/image" Target="../media/image448.png"/><Relationship Id="rId148" Type="http://schemas.openxmlformats.org/officeDocument/2006/relationships/image" Target="../media/image475.png"/><Relationship Id="rId169" Type="http://schemas.openxmlformats.org/officeDocument/2006/relationships/customXml" Target="../ink/ink692.xml"/><Relationship Id="rId4" Type="http://schemas.openxmlformats.org/officeDocument/2006/relationships/customXml" Target="../ink/ink619.xml"/><Relationship Id="rId180" Type="http://schemas.openxmlformats.org/officeDocument/2006/relationships/image" Target="../media/image491.png"/><Relationship Id="rId215" Type="http://schemas.openxmlformats.org/officeDocument/2006/relationships/customXml" Target="../ink/ink715.xml"/><Relationship Id="rId236" Type="http://schemas.openxmlformats.org/officeDocument/2006/relationships/image" Target="../media/image519.png"/><Relationship Id="rId257" Type="http://schemas.openxmlformats.org/officeDocument/2006/relationships/customXml" Target="../ink/ink736.xml"/><Relationship Id="rId278" Type="http://schemas.openxmlformats.org/officeDocument/2006/relationships/image" Target="../media/image533.png"/><Relationship Id="rId42" Type="http://schemas.openxmlformats.org/officeDocument/2006/relationships/customXml" Target="../ink/ink638.xml"/><Relationship Id="rId84" Type="http://schemas.openxmlformats.org/officeDocument/2006/relationships/image" Target="../media/image443.png"/><Relationship Id="rId138" Type="http://schemas.openxmlformats.org/officeDocument/2006/relationships/image" Target="../media/image470.png"/></Relationships>
</file>

<file path=ppt/slides/_rels/slide1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71.png"/><Relationship Id="rId26" Type="http://schemas.openxmlformats.org/officeDocument/2006/relationships/image" Target="../media/image575.png"/><Relationship Id="rId39" Type="http://schemas.openxmlformats.org/officeDocument/2006/relationships/customXml" Target="../ink/ink759.xml"/><Relationship Id="rId3" Type="http://schemas.openxmlformats.org/officeDocument/2006/relationships/customXml" Target="../ink/ink748.xml"/><Relationship Id="rId21" Type="http://schemas.openxmlformats.org/officeDocument/2006/relationships/customXml" Target="../ink/ink750.xml"/><Relationship Id="rId34" Type="http://schemas.openxmlformats.org/officeDocument/2006/relationships/image" Target="../media/image579.png"/><Relationship Id="rId42" Type="http://schemas.openxmlformats.org/officeDocument/2006/relationships/image" Target="../media/image583.png"/><Relationship Id="rId25" Type="http://schemas.openxmlformats.org/officeDocument/2006/relationships/customXml" Target="../ink/ink752.xml"/><Relationship Id="rId33" Type="http://schemas.openxmlformats.org/officeDocument/2006/relationships/customXml" Target="../ink/ink756.xml"/><Relationship Id="rId38" Type="http://schemas.openxmlformats.org/officeDocument/2006/relationships/image" Target="../media/image581.png"/><Relationship Id="rId46" Type="http://schemas.openxmlformats.org/officeDocument/2006/relationships/comments" Target="../comments/comment1.xml"/><Relationship Id="rId2" Type="http://schemas.openxmlformats.org/officeDocument/2006/relationships/image" Target="../media/image15.tmp"/><Relationship Id="rId20" Type="http://schemas.openxmlformats.org/officeDocument/2006/relationships/image" Target="../media/image572.png"/><Relationship Id="rId29" Type="http://schemas.openxmlformats.org/officeDocument/2006/relationships/customXml" Target="../ink/ink754.xml"/><Relationship Id="rId41" Type="http://schemas.openxmlformats.org/officeDocument/2006/relationships/customXml" Target="../ink/ink760.xml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574.png"/><Relationship Id="rId32" Type="http://schemas.openxmlformats.org/officeDocument/2006/relationships/image" Target="../media/image578.png"/><Relationship Id="rId37" Type="http://schemas.openxmlformats.org/officeDocument/2006/relationships/customXml" Target="../ink/ink758.xml"/><Relationship Id="rId40" Type="http://schemas.openxmlformats.org/officeDocument/2006/relationships/image" Target="../media/image536.png"/><Relationship Id="rId45" Type="http://schemas.openxmlformats.org/officeDocument/2006/relationships/image" Target="../media/image1.tmp"/><Relationship Id="rId23" Type="http://schemas.openxmlformats.org/officeDocument/2006/relationships/customXml" Target="../ink/ink751.xml"/><Relationship Id="rId28" Type="http://schemas.openxmlformats.org/officeDocument/2006/relationships/image" Target="../media/image576.png"/><Relationship Id="rId36" Type="http://schemas.openxmlformats.org/officeDocument/2006/relationships/image" Target="../media/image580.png"/><Relationship Id="rId19" Type="http://schemas.openxmlformats.org/officeDocument/2006/relationships/customXml" Target="../ink/ink749.xml"/><Relationship Id="rId31" Type="http://schemas.openxmlformats.org/officeDocument/2006/relationships/customXml" Target="../ink/ink755.xml"/><Relationship Id="rId44" Type="http://schemas.openxmlformats.org/officeDocument/2006/relationships/image" Target="../media/image584.png"/><Relationship Id="rId22" Type="http://schemas.openxmlformats.org/officeDocument/2006/relationships/image" Target="../media/image573.png"/><Relationship Id="rId27" Type="http://schemas.openxmlformats.org/officeDocument/2006/relationships/customXml" Target="../ink/ink753.xml"/><Relationship Id="rId30" Type="http://schemas.openxmlformats.org/officeDocument/2006/relationships/image" Target="../media/image577.png"/><Relationship Id="rId35" Type="http://schemas.openxmlformats.org/officeDocument/2006/relationships/customXml" Target="../ink/ink757.xml"/><Relationship Id="rId43" Type="http://schemas.openxmlformats.org/officeDocument/2006/relationships/customXml" Target="../ink/ink761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19.xml"/><Relationship Id="rId21" Type="http://schemas.openxmlformats.org/officeDocument/2006/relationships/customXml" Target="../ink/ink771.xml"/><Relationship Id="rId42" Type="http://schemas.openxmlformats.org/officeDocument/2006/relationships/image" Target="../media/image557.png"/><Relationship Id="rId63" Type="http://schemas.openxmlformats.org/officeDocument/2006/relationships/customXml" Target="../ink/ink792.xml"/><Relationship Id="rId84" Type="http://schemas.openxmlformats.org/officeDocument/2006/relationships/image" Target="../media/image593.png"/><Relationship Id="rId138" Type="http://schemas.openxmlformats.org/officeDocument/2006/relationships/image" Target="../media/image620.png"/><Relationship Id="rId159" Type="http://schemas.openxmlformats.org/officeDocument/2006/relationships/customXml" Target="../ink/ink840.xml"/><Relationship Id="rId170" Type="http://schemas.openxmlformats.org/officeDocument/2006/relationships/image" Target="../media/image636.png"/><Relationship Id="rId191" Type="http://schemas.openxmlformats.org/officeDocument/2006/relationships/customXml" Target="../ink/ink856.xml"/><Relationship Id="rId205" Type="http://schemas.openxmlformats.org/officeDocument/2006/relationships/customXml" Target="../ink/ink863.xml"/><Relationship Id="rId107" Type="http://schemas.openxmlformats.org/officeDocument/2006/relationships/customXml" Target="../ink/ink814.xml"/><Relationship Id="rId11" Type="http://schemas.openxmlformats.org/officeDocument/2006/relationships/customXml" Target="../ink/ink766.xml"/><Relationship Id="rId32" Type="http://schemas.openxmlformats.org/officeDocument/2006/relationships/image" Target="../media/image552.png"/><Relationship Id="rId53" Type="http://schemas.openxmlformats.org/officeDocument/2006/relationships/customXml" Target="../ink/ink787.xml"/><Relationship Id="rId74" Type="http://schemas.openxmlformats.org/officeDocument/2006/relationships/image" Target="../media/image588.png"/><Relationship Id="rId128" Type="http://schemas.openxmlformats.org/officeDocument/2006/relationships/image" Target="../media/image615.png"/><Relationship Id="rId149" Type="http://schemas.openxmlformats.org/officeDocument/2006/relationships/customXml" Target="../ink/ink835.xml"/><Relationship Id="rId5" Type="http://schemas.openxmlformats.org/officeDocument/2006/relationships/customXml" Target="../ink/ink763.xml"/><Relationship Id="rId95" Type="http://schemas.openxmlformats.org/officeDocument/2006/relationships/customXml" Target="../ink/ink808.xml"/><Relationship Id="rId160" Type="http://schemas.openxmlformats.org/officeDocument/2006/relationships/image" Target="../media/image631.png"/><Relationship Id="rId181" Type="http://schemas.openxmlformats.org/officeDocument/2006/relationships/customXml" Target="../ink/ink851.xml"/><Relationship Id="rId216" Type="http://schemas.openxmlformats.org/officeDocument/2006/relationships/image" Target="../media/image661.png"/><Relationship Id="rId22" Type="http://schemas.openxmlformats.org/officeDocument/2006/relationships/image" Target="../media/image547.png"/><Relationship Id="rId43" Type="http://schemas.openxmlformats.org/officeDocument/2006/relationships/customXml" Target="../ink/ink782.xml"/><Relationship Id="rId64" Type="http://schemas.openxmlformats.org/officeDocument/2006/relationships/image" Target="../media/image569.png"/><Relationship Id="rId118" Type="http://schemas.openxmlformats.org/officeDocument/2006/relationships/image" Target="../media/image610.png"/><Relationship Id="rId139" Type="http://schemas.openxmlformats.org/officeDocument/2006/relationships/customXml" Target="../ink/ink830.xml"/><Relationship Id="rId85" Type="http://schemas.openxmlformats.org/officeDocument/2006/relationships/customXml" Target="../ink/ink803.xml"/><Relationship Id="rId150" Type="http://schemas.openxmlformats.org/officeDocument/2006/relationships/image" Target="../media/image626.png"/><Relationship Id="rId171" Type="http://schemas.openxmlformats.org/officeDocument/2006/relationships/customXml" Target="../ink/ink846.xml"/><Relationship Id="rId192" Type="http://schemas.openxmlformats.org/officeDocument/2006/relationships/image" Target="../media/image648.png"/><Relationship Id="rId206" Type="http://schemas.openxmlformats.org/officeDocument/2006/relationships/image" Target="../media/image656.png"/><Relationship Id="rId12" Type="http://schemas.openxmlformats.org/officeDocument/2006/relationships/image" Target="../media/image542.png"/><Relationship Id="rId33" Type="http://schemas.openxmlformats.org/officeDocument/2006/relationships/customXml" Target="../ink/ink777.xml"/><Relationship Id="rId108" Type="http://schemas.openxmlformats.org/officeDocument/2006/relationships/image" Target="../media/image605.png"/><Relationship Id="rId129" Type="http://schemas.openxmlformats.org/officeDocument/2006/relationships/customXml" Target="../ink/ink825.xml"/><Relationship Id="rId54" Type="http://schemas.openxmlformats.org/officeDocument/2006/relationships/image" Target="../media/image564.png"/><Relationship Id="rId75" Type="http://schemas.openxmlformats.org/officeDocument/2006/relationships/customXml" Target="../ink/ink798.xml"/><Relationship Id="rId96" Type="http://schemas.openxmlformats.org/officeDocument/2006/relationships/image" Target="../media/image599.png"/><Relationship Id="rId140" Type="http://schemas.openxmlformats.org/officeDocument/2006/relationships/image" Target="../media/image621.png"/><Relationship Id="rId161" Type="http://schemas.openxmlformats.org/officeDocument/2006/relationships/customXml" Target="../ink/ink841.xml"/><Relationship Id="rId182" Type="http://schemas.openxmlformats.org/officeDocument/2006/relationships/image" Target="../media/image642.png"/><Relationship Id="rId217" Type="http://schemas.openxmlformats.org/officeDocument/2006/relationships/customXml" Target="../ink/ink869.xml"/><Relationship Id="rId6" Type="http://schemas.openxmlformats.org/officeDocument/2006/relationships/image" Target="../media/image539.png"/><Relationship Id="rId23" Type="http://schemas.openxmlformats.org/officeDocument/2006/relationships/customXml" Target="../ink/ink772.xml"/><Relationship Id="rId119" Type="http://schemas.openxmlformats.org/officeDocument/2006/relationships/customXml" Target="../ink/ink820.xml"/><Relationship Id="rId44" Type="http://schemas.openxmlformats.org/officeDocument/2006/relationships/image" Target="../media/image558.png"/><Relationship Id="rId65" Type="http://schemas.openxmlformats.org/officeDocument/2006/relationships/customXml" Target="../ink/ink793.xml"/><Relationship Id="rId86" Type="http://schemas.openxmlformats.org/officeDocument/2006/relationships/image" Target="../media/image594.png"/><Relationship Id="rId130" Type="http://schemas.openxmlformats.org/officeDocument/2006/relationships/image" Target="../media/image616.png"/><Relationship Id="rId151" Type="http://schemas.openxmlformats.org/officeDocument/2006/relationships/customXml" Target="../ink/ink836.xml"/><Relationship Id="rId172" Type="http://schemas.openxmlformats.org/officeDocument/2006/relationships/image" Target="../media/image637.png"/><Relationship Id="rId193" Type="http://schemas.openxmlformats.org/officeDocument/2006/relationships/customXml" Target="../ink/ink857.xml"/><Relationship Id="rId207" Type="http://schemas.openxmlformats.org/officeDocument/2006/relationships/customXml" Target="../ink/ink864.xml"/><Relationship Id="rId13" Type="http://schemas.openxmlformats.org/officeDocument/2006/relationships/customXml" Target="../ink/ink767.xml"/><Relationship Id="rId109" Type="http://schemas.openxmlformats.org/officeDocument/2006/relationships/customXml" Target="../ink/ink815.xml"/><Relationship Id="rId34" Type="http://schemas.openxmlformats.org/officeDocument/2006/relationships/image" Target="../media/image553.png"/><Relationship Id="rId55" Type="http://schemas.openxmlformats.org/officeDocument/2006/relationships/customXml" Target="../ink/ink788.xml"/><Relationship Id="rId76" Type="http://schemas.openxmlformats.org/officeDocument/2006/relationships/image" Target="../media/image589.png"/><Relationship Id="rId97" Type="http://schemas.openxmlformats.org/officeDocument/2006/relationships/customXml" Target="../ink/ink809.xml"/><Relationship Id="rId120" Type="http://schemas.openxmlformats.org/officeDocument/2006/relationships/image" Target="../media/image611.png"/><Relationship Id="rId141" Type="http://schemas.openxmlformats.org/officeDocument/2006/relationships/customXml" Target="../ink/ink831.xml"/><Relationship Id="rId7" Type="http://schemas.openxmlformats.org/officeDocument/2006/relationships/customXml" Target="../ink/ink764.xml"/><Relationship Id="rId162" Type="http://schemas.openxmlformats.org/officeDocument/2006/relationships/image" Target="../media/image632.png"/><Relationship Id="rId183" Type="http://schemas.openxmlformats.org/officeDocument/2006/relationships/customXml" Target="../ink/ink852.xml"/><Relationship Id="rId218" Type="http://schemas.openxmlformats.org/officeDocument/2006/relationships/image" Target="../media/image662.png"/><Relationship Id="rId24" Type="http://schemas.openxmlformats.org/officeDocument/2006/relationships/image" Target="../media/image548.png"/><Relationship Id="rId45" Type="http://schemas.openxmlformats.org/officeDocument/2006/relationships/customXml" Target="../ink/ink783.xml"/><Relationship Id="rId66" Type="http://schemas.openxmlformats.org/officeDocument/2006/relationships/image" Target="../media/image570.png"/><Relationship Id="rId87" Type="http://schemas.openxmlformats.org/officeDocument/2006/relationships/customXml" Target="../ink/ink804.xml"/><Relationship Id="rId110" Type="http://schemas.openxmlformats.org/officeDocument/2006/relationships/image" Target="../media/image606.png"/><Relationship Id="rId131" Type="http://schemas.openxmlformats.org/officeDocument/2006/relationships/customXml" Target="../ink/ink826.xml"/><Relationship Id="rId152" Type="http://schemas.openxmlformats.org/officeDocument/2006/relationships/image" Target="../media/image627.png"/><Relationship Id="rId173" Type="http://schemas.openxmlformats.org/officeDocument/2006/relationships/customXml" Target="../ink/ink847.xml"/><Relationship Id="rId194" Type="http://schemas.openxmlformats.org/officeDocument/2006/relationships/image" Target="../media/image649.png"/><Relationship Id="rId208" Type="http://schemas.openxmlformats.org/officeDocument/2006/relationships/image" Target="../media/image657.png"/><Relationship Id="rId14" Type="http://schemas.openxmlformats.org/officeDocument/2006/relationships/image" Target="../media/image543.png"/><Relationship Id="rId35" Type="http://schemas.openxmlformats.org/officeDocument/2006/relationships/customXml" Target="../ink/ink778.xml"/><Relationship Id="rId56" Type="http://schemas.openxmlformats.org/officeDocument/2006/relationships/image" Target="../media/image565.png"/><Relationship Id="rId77" Type="http://schemas.openxmlformats.org/officeDocument/2006/relationships/customXml" Target="../ink/ink799.xml"/><Relationship Id="rId100" Type="http://schemas.openxmlformats.org/officeDocument/2006/relationships/image" Target="../media/image601.png"/><Relationship Id="rId8" Type="http://schemas.openxmlformats.org/officeDocument/2006/relationships/image" Target="../media/image540.png"/><Relationship Id="rId51" Type="http://schemas.openxmlformats.org/officeDocument/2006/relationships/customXml" Target="../ink/ink786.xml"/><Relationship Id="rId72" Type="http://schemas.openxmlformats.org/officeDocument/2006/relationships/image" Target="../media/image587.png"/><Relationship Id="rId93" Type="http://schemas.openxmlformats.org/officeDocument/2006/relationships/customXml" Target="../ink/ink807.xml"/><Relationship Id="rId98" Type="http://schemas.openxmlformats.org/officeDocument/2006/relationships/image" Target="../media/image600.png"/><Relationship Id="rId121" Type="http://schemas.openxmlformats.org/officeDocument/2006/relationships/customXml" Target="../ink/ink821.xml"/><Relationship Id="rId142" Type="http://schemas.openxmlformats.org/officeDocument/2006/relationships/image" Target="../media/image622.png"/><Relationship Id="rId163" Type="http://schemas.openxmlformats.org/officeDocument/2006/relationships/customXml" Target="../ink/ink842.xml"/><Relationship Id="rId184" Type="http://schemas.openxmlformats.org/officeDocument/2006/relationships/image" Target="../media/image643.png"/><Relationship Id="rId189" Type="http://schemas.openxmlformats.org/officeDocument/2006/relationships/customXml" Target="../ink/ink855.xml"/><Relationship Id="rId219" Type="http://schemas.openxmlformats.org/officeDocument/2006/relationships/customXml" Target="../ink/ink870.xml"/><Relationship Id="rId3" Type="http://schemas.openxmlformats.org/officeDocument/2006/relationships/customXml" Target="../ink/ink762.xml"/><Relationship Id="rId214" Type="http://schemas.openxmlformats.org/officeDocument/2006/relationships/image" Target="../media/image660.png"/><Relationship Id="rId25" Type="http://schemas.openxmlformats.org/officeDocument/2006/relationships/customXml" Target="../ink/ink773.xml"/><Relationship Id="rId46" Type="http://schemas.openxmlformats.org/officeDocument/2006/relationships/image" Target="../media/image559.png"/><Relationship Id="rId67" Type="http://schemas.openxmlformats.org/officeDocument/2006/relationships/customXml" Target="../ink/ink794.xml"/><Relationship Id="rId116" Type="http://schemas.openxmlformats.org/officeDocument/2006/relationships/image" Target="../media/image609.png"/><Relationship Id="rId137" Type="http://schemas.openxmlformats.org/officeDocument/2006/relationships/customXml" Target="../ink/ink829.xml"/><Relationship Id="rId158" Type="http://schemas.openxmlformats.org/officeDocument/2006/relationships/image" Target="../media/image630.png"/><Relationship Id="rId20" Type="http://schemas.openxmlformats.org/officeDocument/2006/relationships/image" Target="../media/image546.png"/><Relationship Id="rId41" Type="http://schemas.openxmlformats.org/officeDocument/2006/relationships/customXml" Target="../ink/ink781.xml"/><Relationship Id="rId62" Type="http://schemas.openxmlformats.org/officeDocument/2006/relationships/image" Target="../media/image568.png"/><Relationship Id="rId83" Type="http://schemas.openxmlformats.org/officeDocument/2006/relationships/customXml" Target="../ink/ink802.xml"/><Relationship Id="rId88" Type="http://schemas.openxmlformats.org/officeDocument/2006/relationships/image" Target="../media/image595.png"/><Relationship Id="rId111" Type="http://schemas.openxmlformats.org/officeDocument/2006/relationships/customXml" Target="../ink/ink816.xml"/><Relationship Id="rId132" Type="http://schemas.openxmlformats.org/officeDocument/2006/relationships/image" Target="../media/image617.png"/><Relationship Id="rId153" Type="http://schemas.openxmlformats.org/officeDocument/2006/relationships/customXml" Target="../ink/ink837.xml"/><Relationship Id="rId174" Type="http://schemas.openxmlformats.org/officeDocument/2006/relationships/image" Target="../media/image638.png"/><Relationship Id="rId179" Type="http://schemas.openxmlformats.org/officeDocument/2006/relationships/customXml" Target="../ink/ink850.xml"/><Relationship Id="rId195" Type="http://schemas.openxmlformats.org/officeDocument/2006/relationships/customXml" Target="../ink/ink858.xml"/><Relationship Id="rId209" Type="http://schemas.openxmlformats.org/officeDocument/2006/relationships/customXml" Target="../ink/ink865.xml"/><Relationship Id="rId190" Type="http://schemas.openxmlformats.org/officeDocument/2006/relationships/image" Target="../media/image646.png"/><Relationship Id="rId204" Type="http://schemas.openxmlformats.org/officeDocument/2006/relationships/image" Target="../media/image655.png"/><Relationship Id="rId220" Type="http://schemas.openxmlformats.org/officeDocument/2006/relationships/image" Target="../media/image663.png"/><Relationship Id="rId15" Type="http://schemas.openxmlformats.org/officeDocument/2006/relationships/customXml" Target="../ink/ink768.xml"/><Relationship Id="rId36" Type="http://schemas.openxmlformats.org/officeDocument/2006/relationships/image" Target="../media/image554.png"/><Relationship Id="rId57" Type="http://schemas.openxmlformats.org/officeDocument/2006/relationships/customXml" Target="../ink/ink789.xml"/><Relationship Id="rId106" Type="http://schemas.openxmlformats.org/officeDocument/2006/relationships/image" Target="../media/image604.png"/><Relationship Id="rId127" Type="http://schemas.openxmlformats.org/officeDocument/2006/relationships/customXml" Target="../ink/ink824.xml"/><Relationship Id="rId10" Type="http://schemas.openxmlformats.org/officeDocument/2006/relationships/image" Target="../media/image541.png"/><Relationship Id="rId31" Type="http://schemas.openxmlformats.org/officeDocument/2006/relationships/customXml" Target="../ink/ink776.xml"/><Relationship Id="rId52" Type="http://schemas.openxmlformats.org/officeDocument/2006/relationships/image" Target="../media/image562.png"/><Relationship Id="rId73" Type="http://schemas.openxmlformats.org/officeDocument/2006/relationships/customXml" Target="../ink/ink797.xml"/><Relationship Id="rId78" Type="http://schemas.openxmlformats.org/officeDocument/2006/relationships/image" Target="../media/image590.png"/><Relationship Id="rId94" Type="http://schemas.openxmlformats.org/officeDocument/2006/relationships/image" Target="../media/image598.png"/><Relationship Id="rId99" Type="http://schemas.openxmlformats.org/officeDocument/2006/relationships/customXml" Target="../ink/ink810.xml"/><Relationship Id="rId101" Type="http://schemas.openxmlformats.org/officeDocument/2006/relationships/customXml" Target="../ink/ink811.xml"/><Relationship Id="rId122" Type="http://schemas.openxmlformats.org/officeDocument/2006/relationships/image" Target="../media/image612.png"/><Relationship Id="rId143" Type="http://schemas.openxmlformats.org/officeDocument/2006/relationships/customXml" Target="../ink/ink832.xml"/><Relationship Id="rId148" Type="http://schemas.openxmlformats.org/officeDocument/2006/relationships/image" Target="../media/image625.png"/><Relationship Id="rId164" Type="http://schemas.openxmlformats.org/officeDocument/2006/relationships/image" Target="../media/image633.png"/><Relationship Id="rId169" Type="http://schemas.openxmlformats.org/officeDocument/2006/relationships/customXml" Target="../ink/ink845.xml"/><Relationship Id="rId185" Type="http://schemas.openxmlformats.org/officeDocument/2006/relationships/customXml" Target="../ink/ink853.xml"/><Relationship Id="rId4" Type="http://schemas.openxmlformats.org/officeDocument/2006/relationships/image" Target="../media/image538.png"/><Relationship Id="rId9" Type="http://schemas.openxmlformats.org/officeDocument/2006/relationships/customXml" Target="../ink/ink765.xml"/><Relationship Id="rId180" Type="http://schemas.openxmlformats.org/officeDocument/2006/relationships/image" Target="../media/image641.png"/><Relationship Id="rId210" Type="http://schemas.openxmlformats.org/officeDocument/2006/relationships/image" Target="../media/image658.png"/><Relationship Id="rId215" Type="http://schemas.openxmlformats.org/officeDocument/2006/relationships/customXml" Target="../ink/ink868.xml"/><Relationship Id="rId26" Type="http://schemas.openxmlformats.org/officeDocument/2006/relationships/image" Target="../media/image549.png"/><Relationship Id="rId47" Type="http://schemas.openxmlformats.org/officeDocument/2006/relationships/customXml" Target="../ink/ink784.xml"/><Relationship Id="rId68" Type="http://schemas.openxmlformats.org/officeDocument/2006/relationships/image" Target="../media/image582.png"/><Relationship Id="rId89" Type="http://schemas.openxmlformats.org/officeDocument/2006/relationships/customXml" Target="../ink/ink805.xml"/><Relationship Id="rId112" Type="http://schemas.openxmlformats.org/officeDocument/2006/relationships/image" Target="../media/image607.png"/><Relationship Id="rId133" Type="http://schemas.openxmlformats.org/officeDocument/2006/relationships/customXml" Target="../ink/ink827.xml"/><Relationship Id="rId154" Type="http://schemas.openxmlformats.org/officeDocument/2006/relationships/image" Target="../media/image628.png"/><Relationship Id="rId175" Type="http://schemas.openxmlformats.org/officeDocument/2006/relationships/customXml" Target="../ink/ink848.xml"/><Relationship Id="rId196" Type="http://schemas.openxmlformats.org/officeDocument/2006/relationships/image" Target="../media/image650.png"/><Relationship Id="rId200" Type="http://schemas.openxmlformats.org/officeDocument/2006/relationships/image" Target="../media/image652.png"/><Relationship Id="rId16" Type="http://schemas.openxmlformats.org/officeDocument/2006/relationships/image" Target="../media/image544.png"/><Relationship Id="rId221" Type="http://schemas.openxmlformats.org/officeDocument/2006/relationships/comments" Target="../comments/comment2.xml"/><Relationship Id="rId37" Type="http://schemas.openxmlformats.org/officeDocument/2006/relationships/customXml" Target="../ink/ink779.xml"/><Relationship Id="rId58" Type="http://schemas.openxmlformats.org/officeDocument/2006/relationships/image" Target="../media/image566.png"/><Relationship Id="rId79" Type="http://schemas.openxmlformats.org/officeDocument/2006/relationships/customXml" Target="../ink/ink800.xml"/><Relationship Id="rId102" Type="http://schemas.openxmlformats.org/officeDocument/2006/relationships/image" Target="../media/image602.png"/><Relationship Id="rId123" Type="http://schemas.openxmlformats.org/officeDocument/2006/relationships/customXml" Target="../ink/ink822.xml"/><Relationship Id="rId144" Type="http://schemas.openxmlformats.org/officeDocument/2006/relationships/image" Target="../media/image623.png"/><Relationship Id="rId90" Type="http://schemas.openxmlformats.org/officeDocument/2006/relationships/image" Target="../media/image596.png"/><Relationship Id="rId165" Type="http://schemas.openxmlformats.org/officeDocument/2006/relationships/customXml" Target="../ink/ink843.xml"/><Relationship Id="rId186" Type="http://schemas.openxmlformats.org/officeDocument/2006/relationships/image" Target="../media/image644.png"/><Relationship Id="rId211" Type="http://schemas.openxmlformats.org/officeDocument/2006/relationships/customXml" Target="../ink/ink866.xml"/><Relationship Id="rId27" Type="http://schemas.openxmlformats.org/officeDocument/2006/relationships/customXml" Target="../ink/ink774.xml"/><Relationship Id="rId48" Type="http://schemas.openxmlformats.org/officeDocument/2006/relationships/image" Target="../media/image560.png"/><Relationship Id="rId69" Type="http://schemas.openxmlformats.org/officeDocument/2006/relationships/customXml" Target="../ink/ink795.xml"/><Relationship Id="rId113" Type="http://schemas.openxmlformats.org/officeDocument/2006/relationships/customXml" Target="../ink/ink817.xml"/><Relationship Id="rId134" Type="http://schemas.openxmlformats.org/officeDocument/2006/relationships/image" Target="../media/image618.png"/><Relationship Id="rId80" Type="http://schemas.openxmlformats.org/officeDocument/2006/relationships/image" Target="../media/image591.png"/><Relationship Id="rId155" Type="http://schemas.openxmlformats.org/officeDocument/2006/relationships/customXml" Target="../ink/ink838.xml"/><Relationship Id="rId176" Type="http://schemas.openxmlformats.org/officeDocument/2006/relationships/image" Target="../media/image639.png"/><Relationship Id="rId197" Type="http://schemas.openxmlformats.org/officeDocument/2006/relationships/customXml" Target="../ink/ink859.xml"/><Relationship Id="rId201" Type="http://schemas.openxmlformats.org/officeDocument/2006/relationships/customXml" Target="../ink/ink861.xml"/><Relationship Id="rId17" Type="http://schemas.openxmlformats.org/officeDocument/2006/relationships/customXml" Target="../ink/ink769.xml"/><Relationship Id="rId38" Type="http://schemas.openxmlformats.org/officeDocument/2006/relationships/image" Target="../media/image555.png"/><Relationship Id="rId59" Type="http://schemas.openxmlformats.org/officeDocument/2006/relationships/customXml" Target="../ink/ink790.xml"/><Relationship Id="rId103" Type="http://schemas.openxmlformats.org/officeDocument/2006/relationships/customXml" Target="../ink/ink812.xml"/><Relationship Id="rId124" Type="http://schemas.openxmlformats.org/officeDocument/2006/relationships/image" Target="../media/image613.png"/><Relationship Id="rId70" Type="http://schemas.openxmlformats.org/officeDocument/2006/relationships/image" Target="../media/image586.png"/><Relationship Id="rId91" Type="http://schemas.openxmlformats.org/officeDocument/2006/relationships/customXml" Target="../ink/ink806.xml"/><Relationship Id="rId145" Type="http://schemas.openxmlformats.org/officeDocument/2006/relationships/customXml" Target="../ink/ink833.xml"/><Relationship Id="rId166" Type="http://schemas.openxmlformats.org/officeDocument/2006/relationships/image" Target="../media/image634.png"/><Relationship Id="rId187" Type="http://schemas.openxmlformats.org/officeDocument/2006/relationships/customXml" Target="../ink/ink85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659.png"/><Relationship Id="rId28" Type="http://schemas.openxmlformats.org/officeDocument/2006/relationships/image" Target="../media/image550.png"/><Relationship Id="rId49" Type="http://schemas.openxmlformats.org/officeDocument/2006/relationships/customXml" Target="../ink/ink785.xml"/><Relationship Id="rId114" Type="http://schemas.openxmlformats.org/officeDocument/2006/relationships/image" Target="../media/image608.png"/><Relationship Id="rId60" Type="http://schemas.openxmlformats.org/officeDocument/2006/relationships/image" Target="../media/image567.png"/><Relationship Id="rId81" Type="http://schemas.openxmlformats.org/officeDocument/2006/relationships/customXml" Target="../ink/ink801.xml"/><Relationship Id="rId135" Type="http://schemas.openxmlformats.org/officeDocument/2006/relationships/customXml" Target="../ink/ink828.xml"/><Relationship Id="rId156" Type="http://schemas.openxmlformats.org/officeDocument/2006/relationships/image" Target="../media/image629.png"/><Relationship Id="rId177" Type="http://schemas.openxmlformats.org/officeDocument/2006/relationships/customXml" Target="../ink/ink849.xml"/><Relationship Id="rId198" Type="http://schemas.openxmlformats.org/officeDocument/2006/relationships/image" Target="../media/image651.png"/><Relationship Id="rId202" Type="http://schemas.openxmlformats.org/officeDocument/2006/relationships/image" Target="../media/image653.png"/><Relationship Id="rId18" Type="http://schemas.openxmlformats.org/officeDocument/2006/relationships/image" Target="../media/image545.png"/><Relationship Id="rId39" Type="http://schemas.openxmlformats.org/officeDocument/2006/relationships/customXml" Target="../ink/ink780.xml"/><Relationship Id="rId50" Type="http://schemas.openxmlformats.org/officeDocument/2006/relationships/image" Target="../media/image561.png"/><Relationship Id="rId104" Type="http://schemas.openxmlformats.org/officeDocument/2006/relationships/image" Target="../media/image603.png"/><Relationship Id="rId125" Type="http://schemas.openxmlformats.org/officeDocument/2006/relationships/customXml" Target="../ink/ink823.xml"/><Relationship Id="rId146" Type="http://schemas.openxmlformats.org/officeDocument/2006/relationships/image" Target="../media/image624.png"/><Relationship Id="rId167" Type="http://schemas.openxmlformats.org/officeDocument/2006/relationships/customXml" Target="../ink/ink844.xml"/><Relationship Id="rId188" Type="http://schemas.openxmlformats.org/officeDocument/2006/relationships/image" Target="../media/image645.png"/><Relationship Id="rId71" Type="http://schemas.openxmlformats.org/officeDocument/2006/relationships/customXml" Target="../ink/ink796.xml"/><Relationship Id="rId92" Type="http://schemas.openxmlformats.org/officeDocument/2006/relationships/image" Target="../media/image597.png"/><Relationship Id="rId213" Type="http://schemas.openxmlformats.org/officeDocument/2006/relationships/customXml" Target="../ink/ink867.xml"/><Relationship Id="rId2" Type="http://schemas.openxmlformats.org/officeDocument/2006/relationships/image" Target="../media/image16.tmp"/><Relationship Id="rId29" Type="http://schemas.openxmlformats.org/officeDocument/2006/relationships/customXml" Target="../ink/ink775.xml"/><Relationship Id="rId40" Type="http://schemas.openxmlformats.org/officeDocument/2006/relationships/image" Target="../media/image556.png"/><Relationship Id="rId115" Type="http://schemas.openxmlformats.org/officeDocument/2006/relationships/customXml" Target="../ink/ink818.xml"/><Relationship Id="rId136" Type="http://schemas.openxmlformats.org/officeDocument/2006/relationships/image" Target="../media/image619.png"/><Relationship Id="rId157" Type="http://schemas.openxmlformats.org/officeDocument/2006/relationships/customXml" Target="../ink/ink839.xml"/><Relationship Id="rId178" Type="http://schemas.openxmlformats.org/officeDocument/2006/relationships/image" Target="../media/image640.png"/><Relationship Id="rId61" Type="http://schemas.openxmlformats.org/officeDocument/2006/relationships/customXml" Target="../ink/ink791.xml"/><Relationship Id="rId82" Type="http://schemas.openxmlformats.org/officeDocument/2006/relationships/image" Target="../media/image592.png"/><Relationship Id="rId199" Type="http://schemas.openxmlformats.org/officeDocument/2006/relationships/customXml" Target="../ink/ink860.xml"/><Relationship Id="rId203" Type="http://schemas.openxmlformats.org/officeDocument/2006/relationships/customXml" Target="../ink/ink862.xml"/><Relationship Id="rId19" Type="http://schemas.openxmlformats.org/officeDocument/2006/relationships/customXml" Target="../ink/ink770.xml"/><Relationship Id="rId30" Type="http://schemas.openxmlformats.org/officeDocument/2006/relationships/image" Target="../media/image551.png"/><Relationship Id="rId105" Type="http://schemas.openxmlformats.org/officeDocument/2006/relationships/customXml" Target="../ink/ink813.xml"/><Relationship Id="rId126" Type="http://schemas.openxmlformats.org/officeDocument/2006/relationships/image" Target="../media/image614.png"/><Relationship Id="rId147" Type="http://schemas.openxmlformats.org/officeDocument/2006/relationships/customXml" Target="../ink/ink834.xml"/><Relationship Id="rId168" Type="http://schemas.openxmlformats.org/officeDocument/2006/relationships/image" Target="../media/image6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71.xml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6.png"/><Relationship Id="rId5" Type="http://schemas.openxmlformats.org/officeDocument/2006/relationships/customXml" Target="../ink/ink872.xml"/><Relationship Id="rId4" Type="http://schemas.openxmlformats.org/officeDocument/2006/relationships/image" Target="../media/image665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000.png"/><Relationship Id="rId117" Type="http://schemas.openxmlformats.org/officeDocument/2006/relationships/customXml" Target="../ink/ink930.xml"/><Relationship Id="rId21" Type="http://schemas.openxmlformats.org/officeDocument/2006/relationships/customXml" Target="../ink/ink882.xml"/><Relationship Id="rId42" Type="http://schemas.openxmlformats.org/officeDocument/2006/relationships/image" Target="../media/image6080.png"/><Relationship Id="rId47" Type="http://schemas.openxmlformats.org/officeDocument/2006/relationships/customXml" Target="../ink/ink895.xml"/><Relationship Id="rId63" Type="http://schemas.openxmlformats.org/officeDocument/2006/relationships/customXml" Target="../ink/ink903.xml"/><Relationship Id="rId68" Type="http://schemas.openxmlformats.org/officeDocument/2006/relationships/image" Target="../media/image6212.png"/><Relationship Id="rId84" Type="http://schemas.openxmlformats.org/officeDocument/2006/relationships/image" Target="../media/image6290.png"/><Relationship Id="rId89" Type="http://schemas.openxmlformats.org/officeDocument/2006/relationships/customXml" Target="../ink/ink916.xml"/><Relationship Id="rId112" Type="http://schemas.openxmlformats.org/officeDocument/2006/relationships/image" Target="../media/image6430.png"/><Relationship Id="rId16" Type="http://schemas.openxmlformats.org/officeDocument/2006/relationships/image" Target="../media/image5950.png"/><Relationship Id="rId107" Type="http://schemas.openxmlformats.org/officeDocument/2006/relationships/customXml" Target="../ink/ink925.xml"/><Relationship Id="rId11" Type="http://schemas.openxmlformats.org/officeDocument/2006/relationships/customXml" Target="../ink/ink877.xml"/><Relationship Id="rId32" Type="http://schemas.openxmlformats.org/officeDocument/2006/relationships/image" Target="../media/image6030.png"/><Relationship Id="rId37" Type="http://schemas.openxmlformats.org/officeDocument/2006/relationships/customXml" Target="../ink/ink890.xml"/><Relationship Id="rId53" Type="http://schemas.openxmlformats.org/officeDocument/2006/relationships/customXml" Target="../ink/ink898.xml"/><Relationship Id="rId58" Type="http://schemas.openxmlformats.org/officeDocument/2006/relationships/image" Target="../media/image6160.png"/><Relationship Id="rId74" Type="http://schemas.openxmlformats.org/officeDocument/2006/relationships/image" Target="../media/image6240.png"/><Relationship Id="rId79" Type="http://schemas.openxmlformats.org/officeDocument/2006/relationships/customXml" Target="../ink/ink911.xml"/><Relationship Id="rId102" Type="http://schemas.openxmlformats.org/officeDocument/2006/relationships/image" Target="../media/image6380.png"/><Relationship Id="rId123" Type="http://schemas.openxmlformats.org/officeDocument/2006/relationships/customXml" Target="../ink/ink933.xml"/><Relationship Id="rId128" Type="http://schemas.openxmlformats.org/officeDocument/2006/relationships/image" Target="../media/image672.png"/><Relationship Id="rId5" Type="http://schemas.openxmlformats.org/officeDocument/2006/relationships/customXml" Target="../ink/ink874.xml"/><Relationship Id="rId90" Type="http://schemas.openxmlformats.org/officeDocument/2006/relationships/image" Target="../media/image6320.png"/><Relationship Id="rId95" Type="http://schemas.openxmlformats.org/officeDocument/2006/relationships/customXml" Target="../ink/ink919.xml"/><Relationship Id="rId22" Type="http://schemas.openxmlformats.org/officeDocument/2006/relationships/image" Target="../media/image5980.png"/><Relationship Id="rId27" Type="http://schemas.openxmlformats.org/officeDocument/2006/relationships/customXml" Target="../ink/ink885.xml"/><Relationship Id="rId43" Type="http://schemas.openxmlformats.org/officeDocument/2006/relationships/customXml" Target="../ink/ink893.xml"/><Relationship Id="rId48" Type="http://schemas.openxmlformats.org/officeDocument/2006/relationships/image" Target="../media/image6112.png"/><Relationship Id="rId64" Type="http://schemas.openxmlformats.org/officeDocument/2006/relationships/image" Target="../media/image6190.png"/><Relationship Id="rId69" Type="http://schemas.openxmlformats.org/officeDocument/2006/relationships/customXml" Target="../ink/ink906.xml"/><Relationship Id="rId113" Type="http://schemas.openxmlformats.org/officeDocument/2006/relationships/customXml" Target="../ink/ink928.xml"/><Relationship Id="rId118" Type="http://schemas.openxmlformats.org/officeDocument/2006/relationships/image" Target="../media/image6460.png"/><Relationship Id="rId80" Type="http://schemas.openxmlformats.org/officeDocument/2006/relationships/image" Target="../media/image6270.png"/><Relationship Id="rId85" Type="http://schemas.openxmlformats.org/officeDocument/2006/relationships/customXml" Target="../ink/ink914.xml"/><Relationship Id="rId12" Type="http://schemas.openxmlformats.org/officeDocument/2006/relationships/image" Target="../media/image5930.png"/><Relationship Id="rId17" Type="http://schemas.openxmlformats.org/officeDocument/2006/relationships/customXml" Target="../ink/ink880.xml"/><Relationship Id="rId33" Type="http://schemas.openxmlformats.org/officeDocument/2006/relationships/customXml" Target="../ink/ink888.xml"/><Relationship Id="rId38" Type="http://schemas.openxmlformats.org/officeDocument/2006/relationships/image" Target="../media/image6060.png"/><Relationship Id="rId59" Type="http://schemas.openxmlformats.org/officeDocument/2006/relationships/customXml" Target="../ink/ink901.xml"/><Relationship Id="rId103" Type="http://schemas.openxmlformats.org/officeDocument/2006/relationships/customXml" Target="../ink/ink923.xml"/><Relationship Id="rId108" Type="http://schemas.openxmlformats.org/officeDocument/2006/relationships/image" Target="../media/image6410.png"/><Relationship Id="rId124" Type="http://schemas.openxmlformats.org/officeDocument/2006/relationships/image" Target="../media/image670.png"/><Relationship Id="rId54" Type="http://schemas.openxmlformats.org/officeDocument/2006/relationships/image" Target="../media/image6140.png"/><Relationship Id="rId70" Type="http://schemas.openxmlformats.org/officeDocument/2006/relationships/image" Target="../media/image6220.png"/><Relationship Id="rId75" Type="http://schemas.openxmlformats.org/officeDocument/2006/relationships/customXml" Target="../ink/ink909.xml"/><Relationship Id="rId91" Type="http://schemas.openxmlformats.org/officeDocument/2006/relationships/customXml" Target="../ink/ink917.xml"/><Relationship Id="rId96" Type="http://schemas.openxmlformats.org/officeDocument/2006/relationships/image" Target="../media/image6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00.png"/><Relationship Id="rId23" Type="http://schemas.openxmlformats.org/officeDocument/2006/relationships/customXml" Target="../ink/ink883.xml"/><Relationship Id="rId28" Type="http://schemas.openxmlformats.org/officeDocument/2006/relationships/image" Target="../media/image6012.png"/><Relationship Id="rId49" Type="http://schemas.openxmlformats.org/officeDocument/2006/relationships/customXml" Target="../ink/ink896.xml"/><Relationship Id="rId114" Type="http://schemas.openxmlformats.org/officeDocument/2006/relationships/image" Target="../media/image6440.png"/><Relationship Id="rId119" Type="http://schemas.openxmlformats.org/officeDocument/2006/relationships/customXml" Target="../ink/ink931.xml"/><Relationship Id="rId44" Type="http://schemas.openxmlformats.org/officeDocument/2006/relationships/image" Target="../media/image6090.png"/><Relationship Id="rId60" Type="http://schemas.openxmlformats.org/officeDocument/2006/relationships/image" Target="../media/image6170.png"/><Relationship Id="rId65" Type="http://schemas.openxmlformats.org/officeDocument/2006/relationships/customXml" Target="../ink/ink904.xml"/><Relationship Id="rId81" Type="http://schemas.openxmlformats.org/officeDocument/2006/relationships/customXml" Target="../ink/ink912.xml"/><Relationship Id="rId86" Type="http://schemas.openxmlformats.org/officeDocument/2006/relationships/image" Target="../media/image6300.png"/><Relationship Id="rId13" Type="http://schemas.openxmlformats.org/officeDocument/2006/relationships/customXml" Target="../ink/ink878.xml"/><Relationship Id="rId18" Type="http://schemas.openxmlformats.org/officeDocument/2006/relationships/image" Target="../media/image5960.png"/><Relationship Id="rId39" Type="http://schemas.openxmlformats.org/officeDocument/2006/relationships/customXml" Target="../ink/ink891.xml"/><Relationship Id="rId109" Type="http://schemas.openxmlformats.org/officeDocument/2006/relationships/customXml" Target="../ink/ink926.xml"/><Relationship Id="rId34" Type="http://schemas.openxmlformats.org/officeDocument/2006/relationships/image" Target="../media/image6040.png"/><Relationship Id="rId50" Type="http://schemas.openxmlformats.org/officeDocument/2006/relationships/image" Target="../media/image6120.png"/><Relationship Id="rId55" Type="http://schemas.openxmlformats.org/officeDocument/2006/relationships/customXml" Target="../ink/ink899.xml"/><Relationship Id="rId76" Type="http://schemas.openxmlformats.org/officeDocument/2006/relationships/image" Target="../media/image6250.png"/><Relationship Id="rId97" Type="http://schemas.openxmlformats.org/officeDocument/2006/relationships/customXml" Target="../ink/ink920.xml"/><Relationship Id="rId104" Type="http://schemas.openxmlformats.org/officeDocument/2006/relationships/image" Target="../media/image6390.png"/><Relationship Id="rId120" Type="http://schemas.openxmlformats.org/officeDocument/2006/relationships/image" Target="../media/image668.png"/><Relationship Id="rId125" Type="http://schemas.openxmlformats.org/officeDocument/2006/relationships/customXml" Target="../ink/ink934.xml"/><Relationship Id="rId7" Type="http://schemas.openxmlformats.org/officeDocument/2006/relationships/customXml" Target="../ink/ink875.xml"/><Relationship Id="rId71" Type="http://schemas.openxmlformats.org/officeDocument/2006/relationships/customXml" Target="../ink/ink907.xml"/><Relationship Id="rId92" Type="http://schemas.openxmlformats.org/officeDocument/2006/relationships/image" Target="../media/image6330.png"/><Relationship Id="rId2" Type="http://schemas.openxmlformats.org/officeDocument/2006/relationships/image" Target="../media/image18.tmp"/><Relationship Id="rId29" Type="http://schemas.openxmlformats.org/officeDocument/2006/relationships/customXml" Target="../ink/ink886.xml"/><Relationship Id="rId24" Type="http://schemas.openxmlformats.org/officeDocument/2006/relationships/image" Target="../media/image5990.png"/><Relationship Id="rId40" Type="http://schemas.openxmlformats.org/officeDocument/2006/relationships/image" Target="../media/image6070.png"/><Relationship Id="rId45" Type="http://schemas.openxmlformats.org/officeDocument/2006/relationships/customXml" Target="../ink/ink894.xml"/><Relationship Id="rId66" Type="http://schemas.openxmlformats.org/officeDocument/2006/relationships/image" Target="../media/image6200.png"/><Relationship Id="rId87" Type="http://schemas.openxmlformats.org/officeDocument/2006/relationships/customXml" Target="../ink/ink915.xml"/><Relationship Id="rId110" Type="http://schemas.openxmlformats.org/officeDocument/2006/relationships/image" Target="../media/image6420.png"/><Relationship Id="rId115" Type="http://schemas.openxmlformats.org/officeDocument/2006/relationships/customXml" Target="../ink/ink929.xml"/><Relationship Id="rId61" Type="http://schemas.openxmlformats.org/officeDocument/2006/relationships/customXml" Target="../ink/ink902.xml"/><Relationship Id="rId82" Type="http://schemas.openxmlformats.org/officeDocument/2006/relationships/image" Target="../media/image6280.png"/><Relationship Id="rId19" Type="http://schemas.openxmlformats.org/officeDocument/2006/relationships/customXml" Target="../ink/ink881.xml"/><Relationship Id="rId14" Type="http://schemas.openxmlformats.org/officeDocument/2006/relationships/image" Target="../media/image5940.png"/><Relationship Id="rId30" Type="http://schemas.openxmlformats.org/officeDocument/2006/relationships/image" Target="../media/image6020.png"/><Relationship Id="rId35" Type="http://schemas.openxmlformats.org/officeDocument/2006/relationships/customXml" Target="../ink/ink889.xml"/><Relationship Id="rId56" Type="http://schemas.openxmlformats.org/officeDocument/2006/relationships/image" Target="../media/image6150.png"/><Relationship Id="rId77" Type="http://schemas.openxmlformats.org/officeDocument/2006/relationships/customXml" Target="../ink/ink910.xml"/><Relationship Id="rId100" Type="http://schemas.openxmlformats.org/officeDocument/2006/relationships/image" Target="../media/image6370.png"/><Relationship Id="rId105" Type="http://schemas.openxmlformats.org/officeDocument/2006/relationships/customXml" Target="../ink/ink924.xml"/><Relationship Id="rId126" Type="http://schemas.openxmlformats.org/officeDocument/2006/relationships/image" Target="../media/image671.png"/><Relationship Id="rId8" Type="http://schemas.openxmlformats.org/officeDocument/2006/relationships/image" Target="../media/image5912.png"/><Relationship Id="rId51" Type="http://schemas.openxmlformats.org/officeDocument/2006/relationships/customXml" Target="../ink/ink897.xml"/><Relationship Id="rId72" Type="http://schemas.openxmlformats.org/officeDocument/2006/relationships/image" Target="../media/image6230.png"/><Relationship Id="rId93" Type="http://schemas.openxmlformats.org/officeDocument/2006/relationships/customXml" Target="../ink/ink918.xml"/><Relationship Id="rId98" Type="http://schemas.openxmlformats.org/officeDocument/2006/relationships/image" Target="../media/image6360.png"/><Relationship Id="rId121" Type="http://schemas.openxmlformats.org/officeDocument/2006/relationships/customXml" Target="../ink/ink932.xml"/><Relationship Id="rId3" Type="http://schemas.openxmlformats.org/officeDocument/2006/relationships/customXml" Target="../ink/ink873.xml"/><Relationship Id="rId25" Type="http://schemas.openxmlformats.org/officeDocument/2006/relationships/customXml" Target="../ink/ink884.xml"/><Relationship Id="rId46" Type="http://schemas.openxmlformats.org/officeDocument/2006/relationships/image" Target="../media/image6101.png"/><Relationship Id="rId67" Type="http://schemas.openxmlformats.org/officeDocument/2006/relationships/customXml" Target="../ink/ink905.xml"/><Relationship Id="rId116" Type="http://schemas.openxmlformats.org/officeDocument/2006/relationships/image" Target="../media/image6450.png"/><Relationship Id="rId20" Type="http://schemas.openxmlformats.org/officeDocument/2006/relationships/image" Target="../media/image5970.png"/><Relationship Id="rId41" Type="http://schemas.openxmlformats.org/officeDocument/2006/relationships/customXml" Target="../ink/ink892.xml"/><Relationship Id="rId62" Type="http://schemas.openxmlformats.org/officeDocument/2006/relationships/image" Target="../media/image6180.png"/><Relationship Id="rId83" Type="http://schemas.openxmlformats.org/officeDocument/2006/relationships/customXml" Target="../ink/ink913.xml"/><Relationship Id="rId88" Type="http://schemas.openxmlformats.org/officeDocument/2006/relationships/image" Target="../media/image6312.png"/><Relationship Id="rId111" Type="http://schemas.openxmlformats.org/officeDocument/2006/relationships/customXml" Target="../ink/ink927.xml"/><Relationship Id="rId15" Type="http://schemas.openxmlformats.org/officeDocument/2006/relationships/customXml" Target="../ink/ink879.xml"/><Relationship Id="rId36" Type="http://schemas.openxmlformats.org/officeDocument/2006/relationships/image" Target="../media/image6050.png"/><Relationship Id="rId57" Type="http://schemas.openxmlformats.org/officeDocument/2006/relationships/customXml" Target="../ink/ink900.xml"/><Relationship Id="rId106" Type="http://schemas.openxmlformats.org/officeDocument/2006/relationships/image" Target="../media/image6400.png"/><Relationship Id="rId127" Type="http://schemas.openxmlformats.org/officeDocument/2006/relationships/customXml" Target="../ink/ink935.xml"/><Relationship Id="rId10" Type="http://schemas.openxmlformats.org/officeDocument/2006/relationships/image" Target="../media/image5920.png"/><Relationship Id="rId31" Type="http://schemas.openxmlformats.org/officeDocument/2006/relationships/customXml" Target="../ink/ink887.xml"/><Relationship Id="rId52" Type="http://schemas.openxmlformats.org/officeDocument/2006/relationships/image" Target="../media/image6130.png"/><Relationship Id="rId73" Type="http://schemas.openxmlformats.org/officeDocument/2006/relationships/customXml" Target="../ink/ink908.xml"/><Relationship Id="rId78" Type="http://schemas.openxmlformats.org/officeDocument/2006/relationships/image" Target="../media/image6260.png"/><Relationship Id="rId94" Type="http://schemas.openxmlformats.org/officeDocument/2006/relationships/image" Target="../media/image6340.png"/><Relationship Id="rId99" Type="http://schemas.openxmlformats.org/officeDocument/2006/relationships/customXml" Target="../ink/ink921.xml"/><Relationship Id="rId101" Type="http://schemas.openxmlformats.org/officeDocument/2006/relationships/customXml" Target="../ink/ink922.xml"/><Relationship Id="rId122" Type="http://schemas.openxmlformats.org/officeDocument/2006/relationships/image" Target="../media/image669.png"/><Relationship Id="rId4" Type="http://schemas.openxmlformats.org/officeDocument/2006/relationships/image" Target="../media/image5890.png"/><Relationship Id="rId9" Type="http://schemas.openxmlformats.org/officeDocument/2006/relationships/customXml" Target="../ink/ink87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0.png"/><Relationship Id="rId13" Type="http://schemas.openxmlformats.org/officeDocument/2006/relationships/customXml" Target="../ink/ink941.xml"/><Relationship Id="rId3" Type="http://schemas.openxmlformats.org/officeDocument/2006/relationships/customXml" Target="../ink/ink936.xml"/><Relationship Id="rId7" Type="http://schemas.openxmlformats.org/officeDocument/2006/relationships/customXml" Target="../ink/ink938.xml"/><Relationship Id="rId12" Type="http://schemas.openxmlformats.org/officeDocument/2006/relationships/image" Target="../media/image675.png"/><Relationship Id="rId2" Type="http://schemas.openxmlformats.org/officeDocument/2006/relationships/image" Target="../media/image19.tmp"/><Relationship Id="rId16" Type="http://schemas.openxmlformats.org/officeDocument/2006/relationships/image" Target="../media/image6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90.png"/><Relationship Id="rId11" Type="http://schemas.openxmlformats.org/officeDocument/2006/relationships/customXml" Target="../ink/ink940.xml"/><Relationship Id="rId5" Type="http://schemas.openxmlformats.org/officeDocument/2006/relationships/customXml" Target="../ink/ink937.xml"/><Relationship Id="rId15" Type="http://schemas.openxmlformats.org/officeDocument/2006/relationships/customXml" Target="../ink/ink942.xml"/><Relationship Id="rId10" Type="http://schemas.openxmlformats.org/officeDocument/2006/relationships/image" Target="../media/image674.png"/><Relationship Id="rId4" Type="http://schemas.openxmlformats.org/officeDocument/2006/relationships/image" Target="../media/image6480.png"/><Relationship Id="rId9" Type="http://schemas.openxmlformats.org/officeDocument/2006/relationships/customXml" Target="../ink/ink939.xml"/><Relationship Id="rId14" Type="http://schemas.openxmlformats.org/officeDocument/2006/relationships/image" Target="../media/image676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630.png"/><Relationship Id="rId21" Type="http://schemas.openxmlformats.org/officeDocument/2006/relationships/customXml" Target="../ink/ink952.xml"/><Relationship Id="rId42" Type="http://schemas.openxmlformats.org/officeDocument/2006/relationships/image" Target="../media/image6700.png"/><Relationship Id="rId47" Type="http://schemas.openxmlformats.org/officeDocument/2006/relationships/customXml" Target="../ink/ink965.xml"/><Relationship Id="rId63" Type="http://schemas.openxmlformats.org/officeDocument/2006/relationships/customXml" Target="../ink/ink973.xml"/><Relationship Id="rId68" Type="http://schemas.openxmlformats.org/officeDocument/2006/relationships/image" Target="../media/image683.png"/><Relationship Id="rId84" Type="http://schemas.openxmlformats.org/officeDocument/2006/relationships/image" Target="../media/image691.png"/><Relationship Id="rId16" Type="http://schemas.openxmlformats.org/officeDocument/2006/relationships/image" Target="../media/image6580.png"/><Relationship Id="rId11" Type="http://schemas.openxmlformats.org/officeDocument/2006/relationships/customXml" Target="../ink/ink947.xml"/><Relationship Id="rId32" Type="http://schemas.openxmlformats.org/officeDocument/2006/relationships/image" Target="../media/image6650.png"/><Relationship Id="rId37" Type="http://schemas.openxmlformats.org/officeDocument/2006/relationships/customXml" Target="../ink/ink960.xml"/><Relationship Id="rId53" Type="http://schemas.openxmlformats.org/officeDocument/2006/relationships/customXml" Target="../ink/ink968.xml"/><Relationship Id="rId58" Type="http://schemas.openxmlformats.org/officeDocument/2006/relationships/image" Target="../media/image678.png"/><Relationship Id="rId74" Type="http://schemas.openxmlformats.org/officeDocument/2006/relationships/image" Target="../media/image686.png"/><Relationship Id="rId79" Type="http://schemas.openxmlformats.org/officeDocument/2006/relationships/customXml" Target="../ink/ink981.xml"/><Relationship Id="rId5" Type="http://schemas.openxmlformats.org/officeDocument/2006/relationships/image" Target="../media/image6520.png"/><Relationship Id="rId19" Type="http://schemas.openxmlformats.org/officeDocument/2006/relationships/customXml" Target="../ink/ink951.xml"/><Relationship Id="rId14" Type="http://schemas.openxmlformats.org/officeDocument/2006/relationships/image" Target="../media/image6570.png"/><Relationship Id="rId22" Type="http://schemas.openxmlformats.org/officeDocument/2006/relationships/image" Target="../media/image6612.png"/><Relationship Id="rId27" Type="http://schemas.openxmlformats.org/officeDocument/2006/relationships/customXml" Target="../ink/ink955.xml"/><Relationship Id="rId30" Type="http://schemas.openxmlformats.org/officeDocument/2006/relationships/image" Target="../media/image664.png"/><Relationship Id="rId35" Type="http://schemas.openxmlformats.org/officeDocument/2006/relationships/customXml" Target="../ink/ink959.xml"/><Relationship Id="rId43" Type="http://schemas.openxmlformats.org/officeDocument/2006/relationships/customXml" Target="../ink/ink963.xml"/><Relationship Id="rId48" Type="http://schemas.openxmlformats.org/officeDocument/2006/relationships/image" Target="../media/image673.png"/><Relationship Id="rId56" Type="http://schemas.openxmlformats.org/officeDocument/2006/relationships/image" Target="../media/image6770.png"/><Relationship Id="rId64" Type="http://schemas.openxmlformats.org/officeDocument/2006/relationships/image" Target="../media/image681.png"/><Relationship Id="rId69" Type="http://schemas.openxmlformats.org/officeDocument/2006/relationships/customXml" Target="../ink/ink976.xml"/><Relationship Id="rId77" Type="http://schemas.openxmlformats.org/officeDocument/2006/relationships/customXml" Target="../ink/ink980.xml"/><Relationship Id="rId8" Type="http://schemas.openxmlformats.org/officeDocument/2006/relationships/image" Target="../media/image20.tmp"/><Relationship Id="rId51" Type="http://schemas.openxmlformats.org/officeDocument/2006/relationships/customXml" Target="../ink/ink967.xml"/><Relationship Id="rId72" Type="http://schemas.openxmlformats.org/officeDocument/2006/relationships/image" Target="../media/image685.png"/><Relationship Id="rId80" Type="http://schemas.openxmlformats.org/officeDocument/2006/relationships/image" Target="../media/image689.png"/><Relationship Id="rId85" Type="http://schemas.openxmlformats.org/officeDocument/2006/relationships/customXml" Target="../ink/ink984.xml"/><Relationship Id="rId3" Type="http://schemas.openxmlformats.org/officeDocument/2006/relationships/image" Target="../media/image6511.png"/><Relationship Id="rId12" Type="http://schemas.openxmlformats.org/officeDocument/2006/relationships/image" Target="../media/image6560.png"/><Relationship Id="rId17" Type="http://schemas.openxmlformats.org/officeDocument/2006/relationships/customXml" Target="../ink/ink950.xml"/><Relationship Id="rId25" Type="http://schemas.openxmlformats.org/officeDocument/2006/relationships/customXml" Target="../ink/ink954.xml"/><Relationship Id="rId33" Type="http://schemas.openxmlformats.org/officeDocument/2006/relationships/customXml" Target="../ink/ink958.xml"/><Relationship Id="rId38" Type="http://schemas.openxmlformats.org/officeDocument/2006/relationships/image" Target="../media/image6680.png"/><Relationship Id="rId46" Type="http://schemas.openxmlformats.org/officeDocument/2006/relationships/image" Target="../media/image6720.png"/><Relationship Id="rId59" Type="http://schemas.openxmlformats.org/officeDocument/2006/relationships/customXml" Target="../ink/ink971.xml"/><Relationship Id="rId67" Type="http://schemas.openxmlformats.org/officeDocument/2006/relationships/customXml" Target="../ink/ink975.xml"/><Relationship Id="rId20" Type="http://schemas.openxmlformats.org/officeDocument/2006/relationships/image" Target="../media/image6600.png"/><Relationship Id="rId41" Type="http://schemas.openxmlformats.org/officeDocument/2006/relationships/customXml" Target="../ink/ink962.xml"/><Relationship Id="rId54" Type="http://schemas.openxmlformats.org/officeDocument/2006/relationships/image" Target="../media/image6760.png"/><Relationship Id="rId62" Type="http://schemas.openxmlformats.org/officeDocument/2006/relationships/image" Target="../media/image680.png"/><Relationship Id="rId70" Type="http://schemas.openxmlformats.org/officeDocument/2006/relationships/image" Target="../media/image684.png"/><Relationship Id="rId75" Type="http://schemas.openxmlformats.org/officeDocument/2006/relationships/customXml" Target="../ink/ink979.xml"/><Relationship Id="rId83" Type="http://schemas.openxmlformats.org/officeDocument/2006/relationships/customXml" Target="../ink/ink983.xml"/><Relationship Id="rId88" Type="http://schemas.openxmlformats.org/officeDocument/2006/relationships/image" Target="../media/image69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45.xml"/><Relationship Id="rId15" Type="http://schemas.openxmlformats.org/officeDocument/2006/relationships/customXml" Target="../ink/ink949.xml"/><Relationship Id="rId23" Type="http://schemas.openxmlformats.org/officeDocument/2006/relationships/customXml" Target="../ink/ink953.xml"/><Relationship Id="rId28" Type="http://schemas.openxmlformats.org/officeDocument/2006/relationships/image" Target="../media/image5430.png"/><Relationship Id="rId36" Type="http://schemas.openxmlformats.org/officeDocument/2006/relationships/image" Target="../media/image667.png"/><Relationship Id="rId49" Type="http://schemas.openxmlformats.org/officeDocument/2006/relationships/customXml" Target="../ink/ink966.xml"/><Relationship Id="rId57" Type="http://schemas.openxmlformats.org/officeDocument/2006/relationships/customXml" Target="../ink/ink970.xml"/><Relationship Id="rId10" Type="http://schemas.openxmlformats.org/officeDocument/2006/relationships/image" Target="../media/image6550.png"/><Relationship Id="rId31" Type="http://schemas.openxmlformats.org/officeDocument/2006/relationships/customXml" Target="../ink/ink957.xml"/><Relationship Id="rId44" Type="http://schemas.openxmlformats.org/officeDocument/2006/relationships/image" Target="../media/image6712.png"/><Relationship Id="rId52" Type="http://schemas.openxmlformats.org/officeDocument/2006/relationships/image" Target="../media/image6750.png"/><Relationship Id="rId60" Type="http://schemas.openxmlformats.org/officeDocument/2006/relationships/image" Target="../media/image679.png"/><Relationship Id="rId65" Type="http://schemas.openxmlformats.org/officeDocument/2006/relationships/customXml" Target="../ink/ink974.xml"/><Relationship Id="rId73" Type="http://schemas.openxmlformats.org/officeDocument/2006/relationships/customXml" Target="../ink/ink978.xml"/><Relationship Id="rId78" Type="http://schemas.openxmlformats.org/officeDocument/2006/relationships/image" Target="../media/image688.png"/><Relationship Id="rId81" Type="http://schemas.openxmlformats.org/officeDocument/2006/relationships/customXml" Target="../ink/ink982.xml"/><Relationship Id="rId86" Type="http://schemas.openxmlformats.org/officeDocument/2006/relationships/image" Target="../media/image692.png"/><Relationship Id="rId4" Type="http://schemas.openxmlformats.org/officeDocument/2006/relationships/customXml" Target="../ink/ink944.xml"/><Relationship Id="rId9" Type="http://schemas.openxmlformats.org/officeDocument/2006/relationships/customXml" Target="../ink/ink946.xml"/><Relationship Id="rId13" Type="http://schemas.openxmlformats.org/officeDocument/2006/relationships/customXml" Target="../ink/ink948.xml"/><Relationship Id="rId18" Type="http://schemas.openxmlformats.org/officeDocument/2006/relationships/image" Target="../media/image6590.png"/><Relationship Id="rId39" Type="http://schemas.openxmlformats.org/officeDocument/2006/relationships/customXml" Target="../ink/ink961.xml"/><Relationship Id="rId34" Type="http://schemas.openxmlformats.org/officeDocument/2006/relationships/image" Target="../media/image6660.png"/><Relationship Id="rId50" Type="http://schemas.openxmlformats.org/officeDocument/2006/relationships/image" Target="../media/image6740.png"/><Relationship Id="rId55" Type="http://schemas.openxmlformats.org/officeDocument/2006/relationships/customXml" Target="../ink/ink969.xml"/><Relationship Id="rId76" Type="http://schemas.openxmlformats.org/officeDocument/2006/relationships/image" Target="../media/image687.png"/><Relationship Id="rId7" Type="http://schemas.openxmlformats.org/officeDocument/2006/relationships/image" Target="../media/image6530.png"/><Relationship Id="rId71" Type="http://schemas.openxmlformats.org/officeDocument/2006/relationships/customXml" Target="../ink/ink977.xml"/><Relationship Id="rId2" Type="http://schemas.openxmlformats.org/officeDocument/2006/relationships/customXml" Target="../ink/ink943.xml"/><Relationship Id="rId29" Type="http://schemas.openxmlformats.org/officeDocument/2006/relationships/customXml" Target="../ink/ink956.xml"/><Relationship Id="rId24" Type="http://schemas.openxmlformats.org/officeDocument/2006/relationships/image" Target="../media/image6620.png"/><Relationship Id="rId40" Type="http://schemas.openxmlformats.org/officeDocument/2006/relationships/image" Target="../media/image6690.png"/><Relationship Id="rId45" Type="http://schemas.openxmlformats.org/officeDocument/2006/relationships/customXml" Target="../ink/ink964.xml"/><Relationship Id="rId66" Type="http://schemas.openxmlformats.org/officeDocument/2006/relationships/image" Target="../media/image682.png"/><Relationship Id="rId87" Type="http://schemas.openxmlformats.org/officeDocument/2006/relationships/customXml" Target="../ink/ink985.xml"/><Relationship Id="rId61" Type="http://schemas.openxmlformats.org/officeDocument/2006/relationships/customXml" Target="../ink/ink972.xml"/><Relationship Id="rId82" Type="http://schemas.openxmlformats.org/officeDocument/2006/relationships/image" Target="../media/image69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91.xml"/><Relationship Id="rId18" Type="http://schemas.openxmlformats.org/officeDocument/2006/relationships/image" Target="../media/image679.png"/><Relationship Id="rId26" Type="http://schemas.openxmlformats.org/officeDocument/2006/relationships/image" Target="../media/image683.png"/><Relationship Id="rId39" Type="http://schemas.openxmlformats.org/officeDocument/2006/relationships/customXml" Target="../ink/ink1004.xml"/><Relationship Id="rId21" Type="http://schemas.openxmlformats.org/officeDocument/2006/relationships/customXml" Target="../ink/ink995.xml"/><Relationship Id="rId34" Type="http://schemas.openxmlformats.org/officeDocument/2006/relationships/image" Target="../media/image687.png"/><Relationship Id="rId42" Type="http://schemas.openxmlformats.org/officeDocument/2006/relationships/image" Target="../media/image695.png"/><Relationship Id="rId47" Type="http://schemas.openxmlformats.org/officeDocument/2006/relationships/customXml" Target="../ink/ink1008.xml"/><Relationship Id="rId50" Type="http://schemas.openxmlformats.org/officeDocument/2006/relationships/image" Target="../media/image699.png"/><Relationship Id="rId7" Type="http://schemas.openxmlformats.org/officeDocument/2006/relationships/image" Target="../media/image6920.png"/><Relationship Id="rId2" Type="http://schemas.openxmlformats.org/officeDocument/2006/relationships/customXml" Target="../ink/ink986.xml"/><Relationship Id="rId16" Type="http://schemas.openxmlformats.org/officeDocument/2006/relationships/image" Target="../media/image678.png"/><Relationship Id="rId29" Type="http://schemas.openxmlformats.org/officeDocument/2006/relationships/customXml" Target="../ink/ink999.xml"/><Relationship Id="rId11" Type="http://schemas.openxmlformats.org/officeDocument/2006/relationships/customXml" Target="../ink/ink990.xml"/><Relationship Id="rId24" Type="http://schemas.openxmlformats.org/officeDocument/2006/relationships/image" Target="../media/image682.png"/><Relationship Id="rId32" Type="http://schemas.openxmlformats.org/officeDocument/2006/relationships/image" Target="../media/image686.png"/><Relationship Id="rId37" Type="http://schemas.openxmlformats.org/officeDocument/2006/relationships/customXml" Target="../ink/ink1003.xml"/><Relationship Id="rId40" Type="http://schemas.openxmlformats.org/officeDocument/2006/relationships/image" Target="../media/image6940.png"/><Relationship Id="rId45" Type="http://schemas.openxmlformats.org/officeDocument/2006/relationships/customXml" Target="../ink/ink1007.xml"/><Relationship Id="rId5" Type="http://schemas.openxmlformats.org/officeDocument/2006/relationships/image" Target="../media/image6911.png"/><Relationship Id="rId15" Type="http://schemas.openxmlformats.org/officeDocument/2006/relationships/customXml" Target="../ink/ink992.xml"/><Relationship Id="rId23" Type="http://schemas.openxmlformats.org/officeDocument/2006/relationships/customXml" Target="../ink/ink996.xml"/><Relationship Id="rId28" Type="http://schemas.openxmlformats.org/officeDocument/2006/relationships/image" Target="../media/image684.png"/><Relationship Id="rId36" Type="http://schemas.openxmlformats.org/officeDocument/2006/relationships/image" Target="../media/image688.png"/><Relationship Id="rId49" Type="http://schemas.openxmlformats.org/officeDocument/2006/relationships/customXml" Target="../ink/ink1009.xml"/><Relationship Id="rId10" Type="http://schemas.openxmlformats.org/officeDocument/2006/relationships/image" Target="../media/image6750.png"/><Relationship Id="rId19" Type="http://schemas.openxmlformats.org/officeDocument/2006/relationships/customXml" Target="../ink/ink994.xml"/><Relationship Id="rId31" Type="http://schemas.openxmlformats.org/officeDocument/2006/relationships/customXml" Target="../ink/ink1000.xml"/><Relationship Id="rId44" Type="http://schemas.openxmlformats.org/officeDocument/2006/relationships/image" Target="../media/image696.png"/><Relationship Id="rId52" Type="http://schemas.openxmlformats.org/officeDocument/2006/relationships/image" Target="../media/image700.png"/><Relationship Id="rId4" Type="http://schemas.openxmlformats.org/officeDocument/2006/relationships/customXml" Target="../ink/ink987.xml"/><Relationship Id="rId9" Type="http://schemas.openxmlformats.org/officeDocument/2006/relationships/customXml" Target="../ink/ink989.xml"/><Relationship Id="rId14" Type="http://schemas.openxmlformats.org/officeDocument/2006/relationships/image" Target="../media/image6770.png"/><Relationship Id="rId22" Type="http://schemas.openxmlformats.org/officeDocument/2006/relationships/image" Target="../media/image681.png"/><Relationship Id="rId27" Type="http://schemas.openxmlformats.org/officeDocument/2006/relationships/customXml" Target="../ink/ink998.xml"/><Relationship Id="rId30" Type="http://schemas.openxmlformats.org/officeDocument/2006/relationships/image" Target="../media/image685.png"/><Relationship Id="rId35" Type="http://schemas.openxmlformats.org/officeDocument/2006/relationships/customXml" Target="../ink/ink1002.xml"/><Relationship Id="rId43" Type="http://schemas.openxmlformats.org/officeDocument/2006/relationships/customXml" Target="../ink/ink1006.xml"/><Relationship Id="rId48" Type="http://schemas.openxmlformats.org/officeDocument/2006/relationships/image" Target="../media/image698.png"/><Relationship Id="rId8" Type="http://schemas.openxmlformats.org/officeDocument/2006/relationships/image" Target="../media/image21.tmp"/><Relationship Id="rId51" Type="http://schemas.openxmlformats.org/officeDocument/2006/relationships/customXml" Target="../ink/ink1010.xml"/><Relationship Id="rId3" Type="http://schemas.openxmlformats.org/officeDocument/2006/relationships/image" Target="../media/image6900.png"/><Relationship Id="rId12" Type="http://schemas.openxmlformats.org/officeDocument/2006/relationships/image" Target="../media/image6760.png"/><Relationship Id="rId17" Type="http://schemas.openxmlformats.org/officeDocument/2006/relationships/customXml" Target="../ink/ink993.xml"/><Relationship Id="rId25" Type="http://schemas.openxmlformats.org/officeDocument/2006/relationships/customXml" Target="../ink/ink997.xml"/><Relationship Id="rId33" Type="http://schemas.openxmlformats.org/officeDocument/2006/relationships/customXml" Target="../ink/ink1001.xml"/><Relationship Id="rId38" Type="http://schemas.openxmlformats.org/officeDocument/2006/relationships/image" Target="../media/image689.png"/><Relationship Id="rId46" Type="http://schemas.openxmlformats.org/officeDocument/2006/relationships/image" Target="../media/image697.png"/><Relationship Id="rId20" Type="http://schemas.openxmlformats.org/officeDocument/2006/relationships/image" Target="../media/image680.png"/><Relationship Id="rId41" Type="http://schemas.openxmlformats.org/officeDocument/2006/relationships/customXml" Target="../ink/ink100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88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22.xml"/><Relationship Id="rId117" Type="http://schemas.openxmlformats.org/officeDocument/2006/relationships/image" Target="../media/image756.png"/><Relationship Id="rId21" Type="http://schemas.openxmlformats.org/officeDocument/2006/relationships/image" Target="../media/image707.png"/><Relationship Id="rId42" Type="http://schemas.openxmlformats.org/officeDocument/2006/relationships/customXml" Target="../ink/ink1030.xml"/><Relationship Id="rId47" Type="http://schemas.openxmlformats.org/officeDocument/2006/relationships/image" Target="../media/image720.png"/><Relationship Id="rId63" Type="http://schemas.openxmlformats.org/officeDocument/2006/relationships/image" Target="../media/image728.png"/><Relationship Id="rId68" Type="http://schemas.openxmlformats.org/officeDocument/2006/relationships/customXml" Target="../ink/ink1043.xml"/><Relationship Id="rId84" Type="http://schemas.openxmlformats.org/officeDocument/2006/relationships/customXml" Target="../ink/ink1051.xml"/><Relationship Id="rId89" Type="http://schemas.openxmlformats.org/officeDocument/2006/relationships/image" Target="../media/image741.png"/><Relationship Id="rId112" Type="http://schemas.openxmlformats.org/officeDocument/2006/relationships/customXml" Target="../ink/ink1065.xml"/><Relationship Id="rId16" Type="http://schemas.openxmlformats.org/officeDocument/2006/relationships/customXml" Target="../ink/ink1017.xml"/><Relationship Id="rId107" Type="http://schemas.openxmlformats.org/officeDocument/2006/relationships/image" Target="../media/image751.png"/><Relationship Id="rId11" Type="http://schemas.openxmlformats.org/officeDocument/2006/relationships/image" Target="../media/image702.png"/><Relationship Id="rId32" Type="http://schemas.openxmlformats.org/officeDocument/2006/relationships/customXml" Target="../ink/ink1025.xml"/><Relationship Id="rId37" Type="http://schemas.openxmlformats.org/officeDocument/2006/relationships/image" Target="../media/image715.png"/><Relationship Id="rId53" Type="http://schemas.openxmlformats.org/officeDocument/2006/relationships/image" Target="../media/image723.png"/><Relationship Id="rId58" Type="http://schemas.openxmlformats.org/officeDocument/2006/relationships/customXml" Target="../ink/ink1038.xml"/><Relationship Id="rId74" Type="http://schemas.openxmlformats.org/officeDocument/2006/relationships/customXml" Target="../ink/ink1046.xml"/><Relationship Id="rId79" Type="http://schemas.openxmlformats.org/officeDocument/2006/relationships/image" Target="../media/image736.png"/><Relationship Id="rId102" Type="http://schemas.openxmlformats.org/officeDocument/2006/relationships/customXml" Target="../ink/ink1060.xml"/><Relationship Id="rId123" Type="http://schemas.openxmlformats.org/officeDocument/2006/relationships/image" Target="../media/image759.png"/><Relationship Id="rId5" Type="http://schemas.openxmlformats.org/officeDocument/2006/relationships/image" Target="../media/image6990.png"/><Relationship Id="rId90" Type="http://schemas.openxmlformats.org/officeDocument/2006/relationships/customXml" Target="../ink/ink1054.xml"/><Relationship Id="rId95" Type="http://schemas.openxmlformats.org/officeDocument/2006/relationships/image" Target="../media/image745.png"/><Relationship Id="rId22" Type="http://schemas.openxmlformats.org/officeDocument/2006/relationships/customXml" Target="../ink/ink1020.xml"/><Relationship Id="rId27" Type="http://schemas.openxmlformats.org/officeDocument/2006/relationships/image" Target="../media/image710.png"/><Relationship Id="rId43" Type="http://schemas.openxmlformats.org/officeDocument/2006/relationships/image" Target="../media/image718.png"/><Relationship Id="rId48" Type="http://schemas.openxmlformats.org/officeDocument/2006/relationships/customXml" Target="../ink/ink1033.xml"/><Relationship Id="rId64" Type="http://schemas.openxmlformats.org/officeDocument/2006/relationships/customXml" Target="../ink/ink1041.xml"/><Relationship Id="rId69" Type="http://schemas.openxmlformats.org/officeDocument/2006/relationships/image" Target="../media/image731.png"/><Relationship Id="rId113" Type="http://schemas.openxmlformats.org/officeDocument/2006/relationships/image" Target="../media/image754.png"/><Relationship Id="rId118" Type="http://schemas.openxmlformats.org/officeDocument/2006/relationships/customXml" Target="../ink/ink1068.xml"/><Relationship Id="rId80" Type="http://schemas.openxmlformats.org/officeDocument/2006/relationships/customXml" Target="../ink/ink1049.xml"/><Relationship Id="rId85" Type="http://schemas.openxmlformats.org/officeDocument/2006/relationships/image" Target="../media/image739.png"/><Relationship Id="rId12" Type="http://schemas.openxmlformats.org/officeDocument/2006/relationships/customXml" Target="../ink/ink1015.xml"/><Relationship Id="rId17" Type="http://schemas.openxmlformats.org/officeDocument/2006/relationships/image" Target="../media/image705.png"/><Relationship Id="rId33" Type="http://schemas.openxmlformats.org/officeDocument/2006/relationships/image" Target="../media/image713.png"/><Relationship Id="rId38" Type="http://schemas.openxmlformats.org/officeDocument/2006/relationships/customXml" Target="../ink/ink1028.xml"/><Relationship Id="rId59" Type="http://schemas.openxmlformats.org/officeDocument/2006/relationships/image" Target="../media/image726.png"/><Relationship Id="rId103" Type="http://schemas.openxmlformats.org/officeDocument/2006/relationships/image" Target="../media/image749.png"/><Relationship Id="rId108" Type="http://schemas.openxmlformats.org/officeDocument/2006/relationships/customXml" Target="../ink/ink1063.xml"/><Relationship Id="rId124" Type="http://schemas.openxmlformats.org/officeDocument/2006/relationships/customXml" Target="../ink/ink1071.xml"/><Relationship Id="rId54" Type="http://schemas.openxmlformats.org/officeDocument/2006/relationships/customXml" Target="../ink/ink1036.xml"/><Relationship Id="rId70" Type="http://schemas.openxmlformats.org/officeDocument/2006/relationships/customXml" Target="../ink/ink1044.xml"/><Relationship Id="rId75" Type="http://schemas.openxmlformats.org/officeDocument/2006/relationships/image" Target="../media/image734.png"/><Relationship Id="rId91" Type="http://schemas.openxmlformats.org/officeDocument/2006/relationships/image" Target="../media/image743.png"/><Relationship Id="rId96" Type="http://schemas.openxmlformats.org/officeDocument/2006/relationships/customXml" Target="../ink/ink105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12.xml"/><Relationship Id="rId23" Type="http://schemas.openxmlformats.org/officeDocument/2006/relationships/image" Target="../media/image708.png"/><Relationship Id="rId28" Type="http://schemas.openxmlformats.org/officeDocument/2006/relationships/customXml" Target="../ink/ink1023.xml"/><Relationship Id="rId49" Type="http://schemas.openxmlformats.org/officeDocument/2006/relationships/image" Target="../media/image721.png"/><Relationship Id="rId114" Type="http://schemas.openxmlformats.org/officeDocument/2006/relationships/customXml" Target="../ink/ink1066.xml"/><Relationship Id="rId119" Type="http://schemas.openxmlformats.org/officeDocument/2006/relationships/image" Target="../media/image757.png"/><Relationship Id="rId44" Type="http://schemas.openxmlformats.org/officeDocument/2006/relationships/customXml" Target="../ink/ink1031.xml"/><Relationship Id="rId60" Type="http://schemas.openxmlformats.org/officeDocument/2006/relationships/customXml" Target="../ink/ink1039.xml"/><Relationship Id="rId65" Type="http://schemas.openxmlformats.org/officeDocument/2006/relationships/image" Target="../media/image729.png"/><Relationship Id="rId81" Type="http://schemas.openxmlformats.org/officeDocument/2006/relationships/image" Target="../media/image737.png"/><Relationship Id="rId86" Type="http://schemas.openxmlformats.org/officeDocument/2006/relationships/customXml" Target="../ink/ink1052.xml"/><Relationship Id="rId13" Type="http://schemas.openxmlformats.org/officeDocument/2006/relationships/image" Target="../media/image703.png"/><Relationship Id="rId18" Type="http://schemas.openxmlformats.org/officeDocument/2006/relationships/customXml" Target="../ink/ink1018.xml"/><Relationship Id="rId39" Type="http://schemas.openxmlformats.org/officeDocument/2006/relationships/image" Target="../media/image716.png"/><Relationship Id="rId109" Type="http://schemas.openxmlformats.org/officeDocument/2006/relationships/image" Target="../media/image752.png"/><Relationship Id="rId34" Type="http://schemas.openxmlformats.org/officeDocument/2006/relationships/customXml" Target="../ink/ink1026.xml"/><Relationship Id="rId50" Type="http://schemas.openxmlformats.org/officeDocument/2006/relationships/customXml" Target="../ink/ink1034.xml"/><Relationship Id="rId55" Type="http://schemas.openxmlformats.org/officeDocument/2006/relationships/image" Target="../media/image724.png"/><Relationship Id="rId76" Type="http://schemas.openxmlformats.org/officeDocument/2006/relationships/customXml" Target="../ink/ink1047.xml"/><Relationship Id="rId97" Type="http://schemas.openxmlformats.org/officeDocument/2006/relationships/image" Target="../media/image746.png"/><Relationship Id="rId104" Type="http://schemas.openxmlformats.org/officeDocument/2006/relationships/customXml" Target="../ink/ink1061.xml"/><Relationship Id="rId120" Type="http://schemas.openxmlformats.org/officeDocument/2006/relationships/customXml" Target="../ink/ink1069.xml"/><Relationship Id="rId125" Type="http://schemas.openxmlformats.org/officeDocument/2006/relationships/image" Target="../media/image760.png"/><Relationship Id="rId7" Type="http://schemas.openxmlformats.org/officeDocument/2006/relationships/image" Target="../media/image7000.png"/><Relationship Id="rId71" Type="http://schemas.openxmlformats.org/officeDocument/2006/relationships/image" Target="../media/image732.png"/><Relationship Id="rId92" Type="http://schemas.openxmlformats.org/officeDocument/2006/relationships/customXml" Target="../ink/ink1055.xml"/><Relationship Id="rId2" Type="http://schemas.openxmlformats.org/officeDocument/2006/relationships/image" Target="../media/image22.tmp"/><Relationship Id="rId29" Type="http://schemas.openxmlformats.org/officeDocument/2006/relationships/image" Target="../media/image711.png"/><Relationship Id="rId24" Type="http://schemas.openxmlformats.org/officeDocument/2006/relationships/customXml" Target="../ink/ink1021.xml"/><Relationship Id="rId40" Type="http://schemas.openxmlformats.org/officeDocument/2006/relationships/customXml" Target="../ink/ink1029.xml"/><Relationship Id="rId45" Type="http://schemas.openxmlformats.org/officeDocument/2006/relationships/image" Target="../media/image719.png"/><Relationship Id="rId66" Type="http://schemas.openxmlformats.org/officeDocument/2006/relationships/customXml" Target="../ink/ink1042.xml"/><Relationship Id="rId87" Type="http://schemas.openxmlformats.org/officeDocument/2006/relationships/image" Target="../media/image740.png"/><Relationship Id="rId110" Type="http://schemas.openxmlformats.org/officeDocument/2006/relationships/customXml" Target="../ink/ink1064.xml"/><Relationship Id="rId115" Type="http://schemas.openxmlformats.org/officeDocument/2006/relationships/image" Target="../media/image755.png"/><Relationship Id="rId61" Type="http://schemas.openxmlformats.org/officeDocument/2006/relationships/image" Target="../media/image727.png"/><Relationship Id="rId82" Type="http://schemas.openxmlformats.org/officeDocument/2006/relationships/customXml" Target="../ink/ink1050.xml"/><Relationship Id="rId19" Type="http://schemas.openxmlformats.org/officeDocument/2006/relationships/image" Target="../media/image706.png"/><Relationship Id="rId14" Type="http://schemas.openxmlformats.org/officeDocument/2006/relationships/customXml" Target="../ink/ink1016.xml"/><Relationship Id="rId30" Type="http://schemas.openxmlformats.org/officeDocument/2006/relationships/customXml" Target="../ink/ink1024.xml"/><Relationship Id="rId35" Type="http://schemas.openxmlformats.org/officeDocument/2006/relationships/image" Target="../media/image714.png"/><Relationship Id="rId56" Type="http://schemas.openxmlformats.org/officeDocument/2006/relationships/customXml" Target="../ink/ink1037.xml"/><Relationship Id="rId77" Type="http://schemas.openxmlformats.org/officeDocument/2006/relationships/image" Target="../media/image735.png"/><Relationship Id="rId100" Type="http://schemas.openxmlformats.org/officeDocument/2006/relationships/customXml" Target="../ink/ink1059.xml"/><Relationship Id="rId105" Type="http://schemas.openxmlformats.org/officeDocument/2006/relationships/image" Target="../media/image750.png"/><Relationship Id="rId8" Type="http://schemas.openxmlformats.org/officeDocument/2006/relationships/customXml" Target="../ink/ink1013.xml"/><Relationship Id="rId51" Type="http://schemas.openxmlformats.org/officeDocument/2006/relationships/image" Target="../media/image722.png"/><Relationship Id="rId72" Type="http://schemas.openxmlformats.org/officeDocument/2006/relationships/customXml" Target="../ink/ink1045.xml"/><Relationship Id="rId93" Type="http://schemas.openxmlformats.org/officeDocument/2006/relationships/image" Target="../media/image744.png"/><Relationship Id="rId98" Type="http://schemas.openxmlformats.org/officeDocument/2006/relationships/customXml" Target="../ink/ink1058.xml"/><Relationship Id="rId121" Type="http://schemas.openxmlformats.org/officeDocument/2006/relationships/image" Target="../media/image758.png"/><Relationship Id="rId3" Type="http://schemas.openxmlformats.org/officeDocument/2006/relationships/image" Target="../media/image23.tmp"/><Relationship Id="rId25" Type="http://schemas.openxmlformats.org/officeDocument/2006/relationships/image" Target="../media/image709.png"/><Relationship Id="rId46" Type="http://schemas.openxmlformats.org/officeDocument/2006/relationships/customXml" Target="../ink/ink1032.xml"/><Relationship Id="rId67" Type="http://schemas.openxmlformats.org/officeDocument/2006/relationships/image" Target="../media/image730.png"/><Relationship Id="rId116" Type="http://schemas.openxmlformats.org/officeDocument/2006/relationships/customXml" Target="../ink/ink1067.xml"/><Relationship Id="rId20" Type="http://schemas.openxmlformats.org/officeDocument/2006/relationships/customXml" Target="../ink/ink1019.xml"/><Relationship Id="rId41" Type="http://schemas.openxmlformats.org/officeDocument/2006/relationships/image" Target="../media/image717.png"/><Relationship Id="rId62" Type="http://schemas.openxmlformats.org/officeDocument/2006/relationships/customXml" Target="../ink/ink1040.xml"/><Relationship Id="rId83" Type="http://schemas.openxmlformats.org/officeDocument/2006/relationships/image" Target="../media/image738.png"/><Relationship Id="rId88" Type="http://schemas.openxmlformats.org/officeDocument/2006/relationships/customXml" Target="../ink/ink1053.xml"/><Relationship Id="rId111" Type="http://schemas.openxmlformats.org/officeDocument/2006/relationships/image" Target="../media/image753.png"/><Relationship Id="rId15" Type="http://schemas.openxmlformats.org/officeDocument/2006/relationships/image" Target="../media/image704.png"/><Relationship Id="rId36" Type="http://schemas.openxmlformats.org/officeDocument/2006/relationships/customXml" Target="../ink/ink1027.xml"/><Relationship Id="rId57" Type="http://schemas.openxmlformats.org/officeDocument/2006/relationships/image" Target="../media/image725.png"/><Relationship Id="rId106" Type="http://schemas.openxmlformats.org/officeDocument/2006/relationships/customXml" Target="../ink/ink1062.xml"/><Relationship Id="rId10" Type="http://schemas.openxmlformats.org/officeDocument/2006/relationships/customXml" Target="../ink/ink1014.xml"/><Relationship Id="rId31" Type="http://schemas.openxmlformats.org/officeDocument/2006/relationships/image" Target="../media/image712.png"/><Relationship Id="rId52" Type="http://schemas.openxmlformats.org/officeDocument/2006/relationships/customXml" Target="../ink/ink1035.xml"/><Relationship Id="rId73" Type="http://schemas.openxmlformats.org/officeDocument/2006/relationships/image" Target="../media/image733.png"/><Relationship Id="rId78" Type="http://schemas.openxmlformats.org/officeDocument/2006/relationships/customXml" Target="../ink/ink1048.xml"/><Relationship Id="rId94" Type="http://schemas.openxmlformats.org/officeDocument/2006/relationships/customXml" Target="../ink/ink1056.xml"/><Relationship Id="rId99" Type="http://schemas.openxmlformats.org/officeDocument/2006/relationships/image" Target="../media/image747.png"/><Relationship Id="rId101" Type="http://schemas.openxmlformats.org/officeDocument/2006/relationships/image" Target="../media/image748.png"/><Relationship Id="rId122" Type="http://schemas.openxmlformats.org/officeDocument/2006/relationships/customXml" Target="../ink/ink1070.xml"/><Relationship Id="rId4" Type="http://schemas.openxmlformats.org/officeDocument/2006/relationships/customXml" Target="../ink/ink1011.xml"/><Relationship Id="rId9" Type="http://schemas.openxmlformats.org/officeDocument/2006/relationships/image" Target="../media/image701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77.xml"/><Relationship Id="rId18" Type="http://schemas.openxmlformats.org/officeDocument/2006/relationships/image" Target="../media/image7500.png"/><Relationship Id="rId26" Type="http://schemas.openxmlformats.org/officeDocument/2006/relationships/image" Target="../media/image7540.png"/><Relationship Id="rId39" Type="http://schemas.openxmlformats.org/officeDocument/2006/relationships/customXml" Target="../ink/ink1090.xml"/><Relationship Id="rId21" Type="http://schemas.openxmlformats.org/officeDocument/2006/relationships/customXml" Target="../ink/ink1081.xml"/><Relationship Id="rId34" Type="http://schemas.openxmlformats.org/officeDocument/2006/relationships/image" Target="../media/image7580.png"/><Relationship Id="rId42" Type="http://schemas.openxmlformats.org/officeDocument/2006/relationships/image" Target="../media/image762.png"/><Relationship Id="rId47" Type="http://schemas.openxmlformats.org/officeDocument/2006/relationships/customXml" Target="../ink/ink1094.xml"/><Relationship Id="rId50" Type="http://schemas.openxmlformats.org/officeDocument/2006/relationships/customXml" Target="../ink/ink1095.xml"/><Relationship Id="rId55" Type="http://schemas.openxmlformats.org/officeDocument/2006/relationships/image" Target="../media/image769.png"/><Relationship Id="rId7" Type="http://schemas.openxmlformats.org/officeDocument/2006/relationships/customXml" Target="../ink/ink1074.xml"/><Relationship Id="rId2" Type="http://schemas.openxmlformats.org/officeDocument/2006/relationships/image" Target="../media/image24.tmp"/><Relationship Id="rId16" Type="http://schemas.openxmlformats.org/officeDocument/2006/relationships/image" Target="../media/image7490.png"/><Relationship Id="rId29" Type="http://schemas.openxmlformats.org/officeDocument/2006/relationships/customXml" Target="../ink/ink1085.xml"/><Relationship Id="rId11" Type="http://schemas.openxmlformats.org/officeDocument/2006/relationships/customXml" Target="../ink/ink1076.xml"/><Relationship Id="rId24" Type="http://schemas.openxmlformats.org/officeDocument/2006/relationships/image" Target="../media/image7530.png"/><Relationship Id="rId32" Type="http://schemas.openxmlformats.org/officeDocument/2006/relationships/image" Target="../media/image7570.png"/><Relationship Id="rId37" Type="http://schemas.openxmlformats.org/officeDocument/2006/relationships/customXml" Target="../ink/ink1089.xml"/><Relationship Id="rId40" Type="http://schemas.openxmlformats.org/officeDocument/2006/relationships/image" Target="../media/image761.png"/><Relationship Id="rId45" Type="http://schemas.openxmlformats.org/officeDocument/2006/relationships/customXml" Target="../ink/ink1093.xml"/><Relationship Id="rId53" Type="http://schemas.openxmlformats.org/officeDocument/2006/relationships/image" Target="../media/image768.png"/><Relationship Id="rId5" Type="http://schemas.openxmlformats.org/officeDocument/2006/relationships/customXml" Target="../ink/ink1073.xml"/><Relationship Id="rId10" Type="http://schemas.openxmlformats.org/officeDocument/2006/relationships/image" Target="../media/image7460.png"/><Relationship Id="rId19" Type="http://schemas.openxmlformats.org/officeDocument/2006/relationships/customXml" Target="../ink/ink1080.xml"/><Relationship Id="rId31" Type="http://schemas.openxmlformats.org/officeDocument/2006/relationships/customXml" Target="../ink/ink1086.xml"/><Relationship Id="rId44" Type="http://schemas.openxmlformats.org/officeDocument/2006/relationships/image" Target="../media/image763.png"/><Relationship Id="rId52" Type="http://schemas.openxmlformats.org/officeDocument/2006/relationships/customXml" Target="../ink/ink1096.xml"/><Relationship Id="rId4" Type="http://schemas.openxmlformats.org/officeDocument/2006/relationships/image" Target="../media/image7430.png"/><Relationship Id="rId9" Type="http://schemas.openxmlformats.org/officeDocument/2006/relationships/customXml" Target="../ink/ink1075.xml"/><Relationship Id="rId14" Type="http://schemas.openxmlformats.org/officeDocument/2006/relationships/image" Target="../media/image7480.png"/><Relationship Id="rId22" Type="http://schemas.openxmlformats.org/officeDocument/2006/relationships/image" Target="../media/image7520.png"/><Relationship Id="rId27" Type="http://schemas.openxmlformats.org/officeDocument/2006/relationships/customXml" Target="../ink/ink1084.xml"/><Relationship Id="rId30" Type="http://schemas.openxmlformats.org/officeDocument/2006/relationships/image" Target="../media/image7560.png"/><Relationship Id="rId35" Type="http://schemas.openxmlformats.org/officeDocument/2006/relationships/customXml" Target="../ink/ink1088.xml"/><Relationship Id="rId43" Type="http://schemas.openxmlformats.org/officeDocument/2006/relationships/customXml" Target="../ink/ink1092.xml"/><Relationship Id="rId48" Type="http://schemas.openxmlformats.org/officeDocument/2006/relationships/image" Target="../media/image765.png"/><Relationship Id="rId8" Type="http://schemas.openxmlformats.org/officeDocument/2006/relationships/image" Target="../media/image7450.png"/><Relationship Id="rId51" Type="http://schemas.openxmlformats.org/officeDocument/2006/relationships/image" Target="../media/image767.png"/><Relationship Id="rId3" Type="http://schemas.openxmlformats.org/officeDocument/2006/relationships/customXml" Target="../ink/ink1072.xml"/><Relationship Id="rId12" Type="http://schemas.openxmlformats.org/officeDocument/2006/relationships/image" Target="../media/image7470.png"/><Relationship Id="rId17" Type="http://schemas.openxmlformats.org/officeDocument/2006/relationships/customXml" Target="../ink/ink1079.xml"/><Relationship Id="rId25" Type="http://schemas.openxmlformats.org/officeDocument/2006/relationships/customXml" Target="../ink/ink1083.xml"/><Relationship Id="rId33" Type="http://schemas.openxmlformats.org/officeDocument/2006/relationships/customXml" Target="../ink/ink1087.xml"/><Relationship Id="rId38" Type="http://schemas.openxmlformats.org/officeDocument/2006/relationships/image" Target="../media/image7600.png"/><Relationship Id="rId46" Type="http://schemas.openxmlformats.org/officeDocument/2006/relationships/image" Target="../media/image764.png"/><Relationship Id="rId20" Type="http://schemas.openxmlformats.org/officeDocument/2006/relationships/image" Target="../media/image7512.png"/><Relationship Id="rId41" Type="http://schemas.openxmlformats.org/officeDocument/2006/relationships/customXml" Target="../ink/ink1091.xml"/><Relationship Id="rId54" Type="http://schemas.openxmlformats.org/officeDocument/2006/relationships/customXml" Target="../ink/ink109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40.png"/><Relationship Id="rId15" Type="http://schemas.openxmlformats.org/officeDocument/2006/relationships/customXml" Target="../ink/ink1078.xml"/><Relationship Id="rId23" Type="http://schemas.openxmlformats.org/officeDocument/2006/relationships/customXml" Target="../ink/ink1082.xml"/><Relationship Id="rId28" Type="http://schemas.openxmlformats.org/officeDocument/2006/relationships/image" Target="../media/image7550.png"/><Relationship Id="rId36" Type="http://schemas.openxmlformats.org/officeDocument/2006/relationships/image" Target="../media/image7590.png"/><Relationship Id="rId49" Type="http://schemas.openxmlformats.org/officeDocument/2006/relationships/image" Target="../media/image25.tmp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9.xml"/><Relationship Id="rId21" Type="http://schemas.openxmlformats.org/officeDocument/2006/relationships/customXml" Target="../ink/ink121.xml"/><Relationship Id="rId42" Type="http://schemas.openxmlformats.org/officeDocument/2006/relationships/image" Target="../media/image2110.png"/><Relationship Id="rId63" Type="http://schemas.openxmlformats.org/officeDocument/2006/relationships/customXml" Target="../ink/ink142.xml"/><Relationship Id="rId84" Type="http://schemas.openxmlformats.org/officeDocument/2006/relationships/image" Target="../media/image4210.png"/><Relationship Id="rId138" Type="http://schemas.openxmlformats.org/officeDocument/2006/relationships/image" Target="../media/image6910.png"/><Relationship Id="rId159" Type="http://schemas.openxmlformats.org/officeDocument/2006/relationships/customXml" Target="../ink/ink190.xml"/><Relationship Id="rId170" Type="http://schemas.openxmlformats.org/officeDocument/2006/relationships/image" Target="../media/image8511.png"/><Relationship Id="rId191" Type="http://schemas.openxmlformats.org/officeDocument/2006/relationships/customXml" Target="../ink/ink206.xml"/><Relationship Id="rId205" Type="http://schemas.openxmlformats.org/officeDocument/2006/relationships/customXml" Target="../ink/ink213.xml"/><Relationship Id="rId107" Type="http://schemas.openxmlformats.org/officeDocument/2006/relationships/customXml" Target="../ink/ink164.xml"/><Relationship Id="rId11" Type="http://schemas.openxmlformats.org/officeDocument/2006/relationships/customXml" Target="../ink/ink116.xml"/><Relationship Id="rId32" Type="http://schemas.openxmlformats.org/officeDocument/2006/relationships/image" Target="../media/image1610.png"/><Relationship Id="rId53" Type="http://schemas.openxmlformats.org/officeDocument/2006/relationships/customXml" Target="../ink/ink137.xml"/><Relationship Id="rId74" Type="http://schemas.openxmlformats.org/officeDocument/2006/relationships/image" Target="../media/image3710.png"/><Relationship Id="rId128" Type="http://schemas.openxmlformats.org/officeDocument/2006/relationships/image" Target="../media/image64.png"/><Relationship Id="rId149" Type="http://schemas.openxmlformats.org/officeDocument/2006/relationships/customXml" Target="../ink/ink185.xml"/><Relationship Id="rId5" Type="http://schemas.openxmlformats.org/officeDocument/2006/relationships/customXml" Target="../ink/ink113.xml"/><Relationship Id="rId95" Type="http://schemas.openxmlformats.org/officeDocument/2006/relationships/customXml" Target="../ink/ink158.xml"/><Relationship Id="rId160" Type="http://schemas.openxmlformats.org/officeDocument/2006/relationships/image" Target="../media/image8011.png"/><Relationship Id="rId181" Type="http://schemas.openxmlformats.org/officeDocument/2006/relationships/customXml" Target="../ink/ink201.xml"/><Relationship Id="rId216" Type="http://schemas.openxmlformats.org/officeDocument/2006/relationships/image" Target="../media/image10811.png"/><Relationship Id="rId22" Type="http://schemas.openxmlformats.org/officeDocument/2006/relationships/image" Target="../media/image1110.png"/><Relationship Id="rId43" Type="http://schemas.openxmlformats.org/officeDocument/2006/relationships/customXml" Target="../ink/ink132.xml"/><Relationship Id="rId64" Type="http://schemas.openxmlformats.org/officeDocument/2006/relationships/image" Target="../media/image3210.png"/><Relationship Id="rId118" Type="http://schemas.openxmlformats.org/officeDocument/2006/relationships/image" Target="../media/image5911.png"/><Relationship Id="rId139" Type="http://schemas.openxmlformats.org/officeDocument/2006/relationships/customXml" Target="../ink/ink180.xml"/><Relationship Id="rId85" Type="http://schemas.openxmlformats.org/officeDocument/2006/relationships/customXml" Target="../ink/ink153.xml"/><Relationship Id="rId150" Type="http://schemas.openxmlformats.org/officeDocument/2006/relationships/image" Target="../media/image7511.png"/><Relationship Id="rId171" Type="http://schemas.openxmlformats.org/officeDocument/2006/relationships/customXml" Target="../ink/ink196.xml"/><Relationship Id="rId192" Type="http://schemas.openxmlformats.org/officeDocument/2006/relationships/image" Target="../media/image9611.png"/><Relationship Id="rId206" Type="http://schemas.openxmlformats.org/officeDocument/2006/relationships/image" Target="../media/image10311.png"/><Relationship Id="rId12" Type="http://schemas.openxmlformats.org/officeDocument/2006/relationships/image" Target="../media/image6100.png"/><Relationship Id="rId33" Type="http://schemas.openxmlformats.org/officeDocument/2006/relationships/customXml" Target="../ink/ink127.xml"/><Relationship Id="rId108" Type="http://schemas.openxmlformats.org/officeDocument/2006/relationships/image" Target="../media/image5411.png"/><Relationship Id="rId129" Type="http://schemas.openxmlformats.org/officeDocument/2006/relationships/customXml" Target="../ink/ink175.xml"/><Relationship Id="rId54" Type="http://schemas.openxmlformats.org/officeDocument/2006/relationships/image" Target="../media/image2710.png"/><Relationship Id="rId75" Type="http://schemas.openxmlformats.org/officeDocument/2006/relationships/customXml" Target="../ink/ink148.xml"/><Relationship Id="rId96" Type="http://schemas.openxmlformats.org/officeDocument/2006/relationships/image" Target="../media/image4811.png"/><Relationship Id="rId140" Type="http://schemas.openxmlformats.org/officeDocument/2006/relationships/image" Target="../media/image7011.png"/><Relationship Id="rId161" Type="http://schemas.openxmlformats.org/officeDocument/2006/relationships/customXml" Target="../ink/ink191.xml"/><Relationship Id="rId182" Type="http://schemas.openxmlformats.org/officeDocument/2006/relationships/image" Target="../media/image9111.png"/><Relationship Id="rId6" Type="http://schemas.openxmlformats.org/officeDocument/2006/relationships/image" Target="../media/image336.png"/><Relationship Id="rId23" Type="http://schemas.openxmlformats.org/officeDocument/2006/relationships/customXml" Target="../ink/ink122.xml"/><Relationship Id="rId119" Type="http://schemas.openxmlformats.org/officeDocument/2006/relationships/customXml" Target="../ink/ink170.xml"/><Relationship Id="rId44" Type="http://schemas.openxmlformats.org/officeDocument/2006/relationships/image" Target="../media/image2210.png"/><Relationship Id="rId65" Type="http://schemas.openxmlformats.org/officeDocument/2006/relationships/customXml" Target="../ink/ink143.xml"/><Relationship Id="rId86" Type="http://schemas.openxmlformats.org/officeDocument/2006/relationships/image" Target="../media/image4310.png"/><Relationship Id="rId130" Type="http://schemas.openxmlformats.org/officeDocument/2006/relationships/image" Target="../media/image6510.png"/><Relationship Id="rId151" Type="http://schemas.openxmlformats.org/officeDocument/2006/relationships/customXml" Target="../ink/ink186.xml"/><Relationship Id="rId172" Type="http://schemas.openxmlformats.org/officeDocument/2006/relationships/image" Target="../media/image8611.png"/><Relationship Id="rId193" Type="http://schemas.openxmlformats.org/officeDocument/2006/relationships/customXml" Target="../ink/ink207.xml"/><Relationship Id="rId207" Type="http://schemas.openxmlformats.org/officeDocument/2006/relationships/customXml" Target="../ink/ink214.xml"/><Relationship Id="rId13" Type="http://schemas.openxmlformats.org/officeDocument/2006/relationships/customXml" Target="../ink/ink117.xml"/><Relationship Id="rId109" Type="http://schemas.openxmlformats.org/officeDocument/2006/relationships/customXml" Target="../ink/ink165.xml"/><Relationship Id="rId34" Type="http://schemas.openxmlformats.org/officeDocument/2006/relationships/image" Target="../media/image1710.png"/><Relationship Id="rId55" Type="http://schemas.openxmlformats.org/officeDocument/2006/relationships/customXml" Target="../ink/ink138.xml"/><Relationship Id="rId76" Type="http://schemas.openxmlformats.org/officeDocument/2006/relationships/image" Target="../media/image3810.png"/><Relationship Id="rId97" Type="http://schemas.openxmlformats.org/officeDocument/2006/relationships/customXml" Target="../ink/ink159.xml"/><Relationship Id="rId120" Type="http://schemas.openxmlformats.org/officeDocument/2006/relationships/image" Target="../media/image6011.png"/><Relationship Id="rId141" Type="http://schemas.openxmlformats.org/officeDocument/2006/relationships/customXml" Target="../ink/ink181.xml"/><Relationship Id="rId7" Type="http://schemas.openxmlformats.org/officeDocument/2006/relationships/customXml" Target="../ink/ink114.xml"/><Relationship Id="rId162" Type="http://schemas.openxmlformats.org/officeDocument/2006/relationships/image" Target="../media/image8111.png"/><Relationship Id="rId183" Type="http://schemas.openxmlformats.org/officeDocument/2006/relationships/customXml" Target="../ink/ink202.xml"/><Relationship Id="rId24" Type="http://schemas.openxmlformats.org/officeDocument/2006/relationships/image" Target="../media/image1210.png"/><Relationship Id="rId45" Type="http://schemas.openxmlformats.org/officeDocument/2006/relationships/customXml" Target="../ink/ink133.xml"/><Relationship Id="rId66" Type="http://schemas.openxmlformats.org/officeDocument/2006/relationships/image" Target="../media/image3310.png"/><Relationship Id="rId87" Type="http://schemas.openxmlformats.org/officeDocument/2006/relationships/customXml" Target="../ink/ink154.xml"/><Relationship Id="rId110" Type="http://schemas.openxmlformats.org/officeDocument/2006/relationships/image" Target="../media/image5511.png"/><Relationship Id="rId131" Type="http://schemas.openxmlformats.org/officeDocument/2006/relationships/customXml" Target="../ink/ink176.xml"/><Relationship Id="rId152" Type="http://schemas.openxmlformats.org/officeDocument/2006/relationships/image" Target="../media/image7610.png"/><Relationship Id="rId173" Type="http://schemas.openxmlformats.org/officeDocument/2006/relationships/customXml" Target="../ink/ink197.xml"/><Relationship Id="rId194" Type="http://schemas.openxmlformats.org/officeDocument/2006/relationships/image" Target="../media/image9711.png"/><Relationship Id="rId208" Type="http://schemas.openxmlformats.org/officeDocument/2006/relationships/image" Target="../media/image10411.png"/><Relationship Id="rId19" Type="http://schemas.openxmlformats.org/officeDocument/2006/relationships/customXml" Target="../ink/ink120.xml"/><Relationship Id="rId14" Type="http://schemas.openxmlformats.org/officeDocument/2006/relationships/image" Target="../media/image7100.png"/><Relationship Id="rId30" Type="http://schemas.openxmlformats.org/officeDocument/2006/relationships/image" Target="../media/image1510.png"/><Relationship Id="rId35" Type="http://schemas.openxmlformats.org/officeDocument/2006/relationships/customXml" Target="../ink/ink128.xml"/><Relationship Id="rId56" Type="http://schemas.openxmlformats.org/officeDocument/2006/relationships/image" Target="../media/image2810.png"/><Relationship Id="rId77" Type="http://schemas.openxmlformats.org/officeDocument/2006/relationships/customXml" Target="../ink/ink149.xml"/><Relationship Id="rId100" Type="http://schemas.openxmlformats.org/officeDocument/2006/relationships/image" Target="../media/image5011.png"/><Relationship Id="rId105" Type="http://schemas.openxmlformats.org/officeDocument/2006/relationships/customXml" Target="../ink/ink163.xml"/><Relationship Id="rId126" Type="http://schemas.openxmlformats.org/officeDocument/2006/relationships/image" Target="../media/image6311.png"/><Relationship Id="rId147" Type="http://schemas.openxmlformats.org/officeDocument/2006/relationships/customXml" Target="../ink/ink184.xml"/><Relationship Id="rId168" Type="http://schemas.openxmlformats.org/officeDocument/2006/relationships/image" Target="../media/image8411.png"/><Relationship Id="rId8" Type="http://schemas.openxmlformats.org/officeDocument/2006/relationships/image" Target="../media/image433.png"/><Relationship Id="rId51" Type="http://schemas.openxmlformats.org/officeDocument/2006/relationships/customXml" Target="../ink/ink136.xml"/><Relationship Id="rId72" Type="http://schemas.openxmlformats.org/officeDocument/2006/relationships/image" Target="../media/image3610.png"/><Relationship Id="rId93" Type="http://schemas.openxmlformats.org/officeDocument/2006/relationships/customXml" Target="../ink/ink157.xml"/><Relationship Id="rId98" Type="http://schemas.openxmlformats.org/officeDocument/2006/relationships/image" Target="../media/image4911.png"/><Relationship Id="rId121" Type="http://schemas.openxmlformats.org/officeDocument/2006/relationships/customXml" Target="../ink/ink171.xml"/><Relationship Id="rId142" Type="http://schemas.openxmlformats.org/officeDocument/2006/relationships/image" Target="../media/image7111.png"/><Relationship Id="rId163" Type="http://schemas.openxmlformats.org/officeDocument/2006/relationships/customXml" Target="../ink/ink192.xml"/><Relationship Id="rId184" Type="http://schemas.openxmlformats.org/officeDocument/2006/relationships/image" Target="../media/image9210.png"/><Relationship Id="rId189" Type="http://schemas.openxmlformats.org/officeDocument/2006/relationships/customXml" Target="../ink/ink205.xml"/><Relationship Id="rId3" Type="http://schemas.openxmlformats.org/officeDocument/2006/relationships/customXml" Target="../ink/ink112.xml"/><Relationship Id="rId214" Type="http://schemas.openxmlformats.org/officeDocument/2006/relationships/image" Target="../media/image10711.png"/><Relationship Id="rId25" Type="http://schemas.openxmlformats.org/officeDocument/2006/relationships/customXml" Target="../ink/ink123.xml"/><Relationship Id="rId46" Type="http://schemas.openxmlformats.org/officeDocument/2006/relationships/image" Target="../media/image2310.png"/><Relationship Id="rId67" Type="http://schemas.openxmlformats.org/officeDocument/2006/relationships/customXml" Target="../ink/ink144.xml"/><Relationship Id="rId116" Type="http://schemas.openxmlformats.org/officeDocument/2006/relationships/image" Target="../media/image5810.png"/><Relationship Id="rId137" Type="http://schemas.openxmlformats.org/officeDocument/2006/relationships/customXml" Target="../ink/ink179.xml"/><Relationship Id="rId158" Type="http://schemas.openxmlformats.org/officeDocument/2006/relationships/image" Target="../media/image7911.png"/><Relationship Id="rId20" Type="http://schemas.openxmlformats.org/officeDocument/2006/relationships/image" Target="../media/image1096.png"/><Relationship Id="rId41" Type="http://schemas.openxmlformats.org/officeDocument/2006/relationships/customXml" Target="../ink/ink131.xml"/><Relationship Id="rId62" Type="http://schemas.openxmlformats.org/officeDocument/2006/relationships/image" Target="../media/image3110.png"/><Relationship Id="rId83" Type="http://schemas.openxmlformats.org/officeDocument/2006/relationships/customXml" Target="../ink/ink152.xml"/><Relationship Id="rId88" Type="http://schemas.openxmlformats.org/officeDocument/2006/relationships/image" Target="../media/image4410.png"/><Relationship Id="rId111" Type="http://schemas.openxmlformats.org/officeDocument/2006/relationships/customXml" Target="../ink/ink166.xml"/><Relationship Id="rId132" Type="http://schemas.openxmlformats.org/officeDocument/2006/relationships/image" Target="../media/image6611.png"/><Relationship Id="rId153" Type="http://schemas.openxmlformats.org/officeDocument/2006/relationships/customXml" Target="../ink/ink187.xml"/><Relationship Id="rId174" Type="http://schemas.openxmlformats.org/officeDocument/2006/relationships/image" Target="../media/image8711.png"/><Relationship Id="rId179" Type="http://schemas.openxmlformats.org/officeDocument/2006/relationships/customXml" Target="../ink/ink200.xml"/><Relationship Id="rId195" Type="http://schemas.openxmlformats.org/officeDocument/2006/relationships/customXml" Target="../ink/ink208.xml"/><Relationship Id="rId209" Type="http://schemas.openxmlformats.org/officeDocument/2006/relationships/customXml" Target="../ink/ink215.xml"/><Relationship Id="rId190" Type="http://schemas.openxmlformats.org/officeDocument/2006/relationships/image" Target="../media/image9511.png"/><Relationship Id="rId204" Type="http://schemas.openxmlformats.org/officeDocument/2006/relationships/image" Target="../media/image10211.png"/><Relationship Id="rId15" Type="http://schemas.openxmlformats.org/officeDocument/2006/relationships/customXml" Target="../ink/ink118.xml"/><Relationship Id="rId36" Type="http://schemas.openxmlformats.org/officeDocument/2006/relationships/image" Target="../media/image1810.png"/><Relationship Id="rId57" Type="http://schemas.openxmlformats.org/officeDocument/2006/relationships/customXml" Target="../ink/ink139.xml"/><Relationship Id="rId106" Type="http://schemas.openxmlformats.org/officeDocument/2006/relationships/image" Target="../media/image5310.png"/><Relationship Id="rId127" Type="http://schemas.openxmlformats.org/officeDocument/2006/relationships/customXml" Target="../ink/ink174.xml"/><Relationship Id="rId10" Type="http://schemas.openxmlformats.org/officeDocument/2006/relationships/image" Target="../media/image5100.png"/><Relationship Id="rId31" Type="http://schemas.openxmlformats.org/officeDocument/2006/relationships/customXml" Target="../ink/ink126.xml"/><Relationship Id="rId52" Type="http://schemas.openxmlformats.org/officeDocument/2006/relationships/image" Target="../media/image2610.png"/><Relationship Id="rId73" Type="http://schemas.openxmlformats.org/officeDocument/2006/relationships/customXml" Target="../ink/ink147.xml"/><Relationship Id="rId78" Type="http://schemas.openxmlformats.org/officeDocument/2006/relationships/image" Target="../media/image3910.png"/><Relationship Id="rId94" Type="http://schemas.openxmlformats.org/officeDocument/2006/relationships/image" Target="../media/image4711.png"/><Relationship Id="rId99" Type="http://schemas.openxmlformats.org/officeDocument/2006/relationships/customXml" Target="../ink/ink160.xml"/><Relationship Id="rId101" Type="http://schemas.openxmlformats.org/officeDocument/2006/relationships/customXml" Target="../ink/ink161.xml"/><Relationship Id="rId122" Type="http://schemas.openxmlformats.org/officeDocument/2006/relationships/image" Target="../media/image6111.png"/><Relationship Id="rId143" Type="http://schemas.openxmlformats.org/officeDocument/2006/relationships/customXml" Target="../ink/ink182.xml"/><Relationship Id="rId148" Type="http://schemas.openxmlformats.org/officeDocument/2006/relationships/image" Target="../media/image7410.png"/><Relationship Id="rId164" Type="http://schemas.openxmlformats.org/officeDocument/2006/relationships/image" Target="../media/image8211.png"/><Relationship Id="rId169" Type="http://schemas.openxmlformats.org/officeDocument/2006/relationships/customXml" Target="../ink/ink195.xml"/><Relationship Id="rId185" Type="http://schemas.openxmlformats.org/officeDocument/2006/relationships/customXml" Target="../ink/ink203.xml"/><Relationship Id="rId4" Type="http://schemas.openxmlformats.org/officeDocument/2006/relationships/image" Target="../media/image2100.png"/><Relationship Id="rId9" Type="http://schemas.openxmlformats.org/officeDocument/2006/relationships/customXml" Target="../ink/ink115.xml"/><Relationship Id="rId180" Type="http://schemas.openxmlformats.org/officeDocument/2006/relationships/image" Target="../media/image9010.png"/><Relationship Id="rId210" Type="http://schemas.openxmlformats.org/officeDocument/2006/relationships/image" Target="../media/image10511.png"/><Relationship Id="rId215" Type="http://schemas.openxmlformats.org/officeDocument/2006/relationships/customXml" Target="../ink/ink218.xml"/><Relationship Id="rId26" Type="http://schemas.openxmlformats.org/officeDocument/2006/relationships/image" Target="../media/image1310.png"/><Relationship Id="rId47" Type="http://schemas.openxmlformats.org/officeDocument/2006/relationships/customXml" Target="../ink/ink134.xml"/><Relationship Id="rId68" Type="http://schemas.openxmlformats.org/officeDocument/2006/relationships/image" Target="../media/image3410.png"/><Relationship Id="rId89" Type="http://schemas.openxmlformats.org/officeDocument/2006/relationships/customXml" Target="../ink/ink155.xml"/><Relationship Id="rId112" Type="http://schemas.openxmlformats.org/officeDocument/2006/relationships/image" Target="../media/image5610.png"/><Relationship Id="rId133" Type="http://schemas.openxmlformats.org/officeDocument/2006/relationships/customXml" Target="../ink/ink177.xml"/><Relationship Id="rId154" Type="http://schemas.openxmlformats.org/officeDocument/2006/relationships/image" Target="../media/image7711.png"/><Relationship Id="rId175" Type="http://schemas.openxmlformats.org/officeDocument/2006/relationships/customXml" Target="../ink/ink198.xml"/><Relationship Id="rId196" Type="http://schemas.openxmlformats.org/officeDocument/2006/relationships/image" Target="../media/image9811.png"/><Relationship Id="rId200" Type="http://schemas.openxmlformats.org/officeDocument/2006/relationships/image" Target="../media/image10011.png"/><Relationship Id="rId16" Type="http://schemas.openxmlformats.org/officeDocument/2006/relationships/image" Target="../media/image8100.png"/><Relationship Id="rId37" Type="http://schemas.openxmlformats.org/officeDocument/2006/relationships/customXml" Target="../ink/ink129.xml"/><Relationship Id="rId58" Type="http://schemas.openxmlformats.org/officeDocument/2006/relationships/image" Target="../media/image2910.png"/><Relationship Id="rId79" Type="http://schemas.openxmlformats.org/officeDocument/2006/relationships/customXml" Target="../ink/ink150.xml"/><Relationship Id="rId102" Type="http://schemas.openxmlformats.org/officeDocument/2006/relationships/image" Target="../media/image5111.png"/><Relationship Id="rId123" Type="http://schemas.openxmlformats.org/officeDocument/2006/relationships/customXml" Target="../ink/ink172.xml"/><Relationship Id="rId144" Type="http://schemas.openxmlformats.org/officeDocument/2006/relationships/image" Target="../media/image7211.png"/><Relationship Id="rId90" Type="http://schemas.openxmlformats.org/officeDocument/2006/relationships/image" Target="../media/image4510.png"/><Relationship Id="rId165" Type="http://schemas.openxmlformats.org/officeDocument/2006/relationships/customXml" Target="../ink/ink193.xml"/><Relationship Id="rId186" Type="http://schemas.openxmlformats.org/officeDocument/2006/relationships/image" Target="../media/image9310.png"/><Relationship Id="rId211" Type="http://schemas.openxmlformats.org/officeDocument/2006/relationships/customXml" Target="../ink/ink216.xml"/><Relationship Id="rId27" Type="http://schemas.openxmlformats.org/officeDocument/2006/relationships/customXml" Target="../ink/ink124.xml"/><Relationship Id="rId48" Type="http://schemas.openxmlformats.org/officeDocument/2006/relationships/image" Target="../media/image2410.png"/><Relationship Id="rId69" Type="http://schemas.openxmlformats.org/officeDocument/2006/relationships/customXml" Target="../ink/ink145.xml"/><Relationship Id="rId113" Type="http://schemas.openxmlformats.org/officeDocument/2006/relationships/customXml" Target="../ink/ink167.xml"/><Relationship Id="rId134" Type="http://schemas.openxmlformats.org/officeDocument/2006/relationships/image" Target="../media/image6711.png"/><Relationship Id="rId80" Type="http://schemas.openxmlformats.org/officeDocument/2006/relationships/image" Target="../media/image4010.png"/><Relationship Id="rId155" Type="http://schemas.openxmlformats.org/officeDocument/2006/relationships/customXml" Target="../ink/ink188.xml"/><Relationship Id="rId176" Type="http://schemas.openxmlformats.org/officeDocument/2006/relationships/image" Target="../media/image8811.png"/><Relationship Id="rId197" Type="http://schemas.openxmlformats.org/officeDocument/2006/relationships/customXml" Target="../ink/ink209.xml"/><Relationship Id="rId201" Type="http://schemas.openxmlformats.org/officeDocument/2006/relationships/customXml" Target="../ink/ink211.xml"/><Relationship Id="rId17" Type="http://schemas.openxmlformats.org/officeDocument/2006/relationships/customXml" Target="../ink/ink119.xml"/><Relationship Id="rId38" Type="http://schemas.openxmlformats.org/officeDocument/2006/relationships/image" Target="../media/image1910.png"/><Relationship Id="rId59" Type="http://schemas.openxmlformats.org/officeDocument/2006/relationships/customXml" Target="../ink/ink140.xml"/><Relationship Id="rId103" Type="http://schemas.openxmlformats.org/officeDocument/2006/relationships/customXml" Target="../ink/ink162.xml"/><Relationship Id="rId124" Type="http://schemas.openxmlformats.org/officeDocument/2006/relationships/image" Target="../media/image6211.png"/><Relationship Id="rId70" Type="http://schemas.openxmlformats.org/officeDocument/2006/relationships/image" Target="../media/image3510.png"/><Relationship Id="rId91" Type="http://schemas.openxmlformats.org/officeDocument/2006/relationships/customXml" Target="../ink/ink156.xml"/><Relationship Id="rId145" Type="http://schemas.openxmlformats.org/officeDocument/2006/relationships/customXml" Target="../ink/ink183.xml"/><Relationship Id="rId166" Type="http://schemas.openxmlformats.org/officeDocument/2006/relationships/image" Target="../media/image8311.png"/><Relationship Id="rId187" Type="http://schemas.openxmlformats.org/officeDocument/2006/relationships/customXml" Target="../ink/ink20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10.png"/><Relationship Id="rId28" Type="http://schemas.openxmlformats.org/officeDocument/2006/relationships/image" Target="../media/image1410.png"/><Relationship Id="rId49" Type="http://schemas.openxmlformats.org/officeDocument/2006/relationships/customXml" Target="../ink/ink135.xml"/><Relationship Id="rId114" Type="http://schemas.openxmlformats.org/officeDocument/2006/relationships/image" Target="../media/image5711.png"/><Relationship Id="rId60" Type="http://schemas.openxmlformats.org/officeDocument/2006/relationships/image" Target="../media/image3010.png"/><Relationship Id="rId81" Type="http://schemas.openxmlformats.org/officeDocument/2006/relationships/customXml" Target="../ink/ink151.xml"/><Relationship Id="rId135" Type="http://schemas.openxmlformats.org/officeDocument/2006/relationships/customXml" Target="../ink/ink178.xml"/><Relationship Id="rId156" Type="http://schemas.openxmlformats.org/officeDocument/2006/relationships/image" Target="../media/image7811.png"/><Relationship Id="rId177" Type="http://schemas.openxmlformats.org/officeDocument/2006/relationships/customXml" Target="../ink/ink199.xml"/><Relationship Id="rId198" Type="http://schemas.openxmlformats.org/officeDocument/2006/relationships/image" Target="../media/image9911.png"/><Relationship Id="rId202" Type="http://schemas.openxmlformats.org/officeDocument/2006/relationships/image" Target="../media/image10111.png"/><Relationship Id="rId18" Type="http://schemas.openxmlformats.org/officeDocument/2006/relationships/image" Target="../media/image9100.png"/><Relationship Id="rId39" Type="http://schemas.openxmlformats.org/officeDocument/2006/relationships/customXml" Target="../ink/ink130.xml"/><Relationship Id="rId50" Type="http://schemas.openxmlformats.org/officeDocument/2006/relationships/image" Target="../media/image2510.png"/><Relationship Id="rId104" Type="http://schemas.openxmlformats.org/officeDocument/2006/relationships/image" Target="../media/image5210.png"/><Relationship Id="rId125" Type="http://schemas.openxmlformats.org/officeDocument/2006/relationships/customXml" Target="../ink/ink173.xml"/><Relationship Id="rId146" Type="http://schemas.openxmlformats.org/officeDocument/2006/relationships/image" Target="../media/image7311.png"/><Relationship Id="rId167" Type="http://schemas.openxmlformats.org/officeDocument/2006/relationships/customXml" Target="../ink/ink194.xml"/><Relationship Id="rId188" Type="http://schemas.openxmlformats.org/officeDocument/2006/relationships/image" Target="../media/image9410.png"/><Relationship Id="rId71" Type="http://schemas.openxmlformats.org/officeDocument/2006/relationships/customXml" Target="../ink/ink146.xml"/><Relationship Id="rId92" Type="http://schemas.openxmlformats.org/officeDocument/2006/relationships/image" Target="../media/image4610.png"/><Relationship Id="rId213" Type="http://schemas.openxmlformats.org/officeDocument/2006/relationships/customXml" Target="../ink/ink217.xml"/><Relationship Id="rId2" Type="http://schemas.openxmlformats.org/officeDocument/2006/relationships/image" Target="../media/image3.tmp"/><Relationship Id="rId29" Type="http://schemas.openxmlformats.org/officeDocument/2006/relationships/customXml" Target="../ink/ink125.xml"/><Relationship Id="rId40" Type="http://schemas.openxmlformats.org/officeDocument/2006/relationships/image" Target="../media/image2010.png"/><Relationship Id="rId115" Type="http://schemas.openxmlformats.org/officeDocument/2006/relationships/customXml" Target="../ink/ink168.xml"/><Relationship Id="rId136" Type="http://schemas.openxmlformats.org/officeDocument/2006/relationships/image" Target="../media/image6811.png"/><Relationship Id="rId157" Type="http://schemas.openxmlformats.org/officeDocument/2006/relationships/customXml" Target="../ink/ink189.xml"/><Relationship Id="rId178" Type="http://schemas.openxmlformats.org/officeDocument/2006/relationships/image" Target="../media/image8911.png"/><Relationship Id="rId61" Type="http://schemas.openxmlformats.org/officeDocument/2006/relationships/customXml" Target="../ink/ink141.xml"/><Relationship Id="rId82" Type="http://schemas.openxmlformats.org/officeDocument/2006/relationships/image" Target="../media/image4110.png"/><Relationship Id="rId199" Type="http://schemas.openxmlformats.org/officeDocument/2006/relationships/customXml" Target="../ink/ink210.xml"/><Relationship Id="rId203" Type="http://schemas.openxmlformats.org/officeDocument/2006/relationships/customXml" Target="../ink/ink21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27.png"/><Relationship Id="rId21" Type="http://schemas.openxmlformats.org/officeDocument/2006/relationships/image" Target="../media/image779.png"/><Relationship Id="rId63" Type="http://schemas.openxmlformats.org/officeDocument/2006/relationships/image" Target="../media/image800.png"/><Relationship Id="rId159" Type="http://schemas.openxmlformats.org/officeDocument/2006/relationships/image" Target="../media/image847.png"/><Relationship Id="rId170" Type="http://schemas.openxmlformats.org/officeDocument/2006/relationships/customXml" Target="../ink/ink1182.xml"/><Relationship Id="rId226" Type="http://schemas.openxmlformats.org/officeDocument/2006/relationships/customXml" Target="../ink/ink1210.xml"/><Relationship Id="rId268" Type="http://schemas.openxmlformats.org/officeDocument/2006/relationships/customXml" Target="../ink/ink1231.xml"/><Relationship Id="rId32" Type="http://schemas.openxmlformats.org/officeDocument/2006/relationships/customXml" Target="../ink/ink1113.xml"/><Relationship Id="rId74" Type="http://schemas.openxmlformats.org/officeDocument/2006/relationships/customXml" Target="../ink/ink1134.xml"/><Relationship Id="rId128" Type="http://schemas.openxmlformats.org/officeDocument/2006/relationships/customXml" Target="../ink/ink1161.xml"/><Relationship Id="rId5" Type="http://schemas.openxmlformats.org/officeDocument/2006/relationships/image" Target="../media/image771.png"/><Relationship Id="rId181" Type="http://schemas.openxmlformats.org/officeDocument/2006/relationships/image" Target="../media/image858.png"/><Relationship Id="rId237" Type="http://schemas.openxmlformats.org/officeDocument/2006/relationships/image" Target="../media/image886.png"/><Relationship Id="rId258" Type="http://schemas.openxmlformats.org/officeDocument/2006/relationships/customXml" Target="../ink/ink1226.xml"/><Relationship Id="rId22" Type="http://schemas.openxmlformats.org/officeDocument/2006/relationships/customXml" Target="../ink/ink1108.xml"/><Relationship Id="rId43" Type="http://schemas.openxmlformats.org/officeDocument/2006/relationships/image" Target="../media/image790.png"/><Relationship Id="rId64" Type="http://schemas.openxmlformats.org/officeDocument/2006/relationships/customXml" Target="../ink/ink1129.xml"/><Relationship Id="rId118" Type="http://schemas.openxmlformats.org/officeDocument/2006/relationships/customXml" Target="../ink/ink1156.xml"/><Relationship Id="rId139" Type="http://schemas.openxmlformats.org/officeDocument/2006/relationships/image" Target="../media/image838.png"/><Relationship Id="rId85" Type="http://schemas.openxmlformats.org/officeDocument/2006/relationships/image" Target="../media/image811.png"/><Relationship Id="rId150" Type="http://schemas.openxmlformats.org/officeDocument/2006/relationships/customXml" Target="../ink/ink1172.xml"/><Relationship Id="rId171" Type="http://schemas.openxmlformats.org/officeDocument/2006/relationships/image" Target="../media/image853.png"/><Relationship Id="rId192" Type="http://schemas.openxmlformats.org/officeDocument/2006/relationships/customXml" Target="../ink/ink1193.xml"/><Relationship Id="rId206" Type="http://schemas.openxmlformats.org/officeDocument/2006/relationships/customXml" Target="../ink/ink1200.xml"/><Relationship Id="rId227" Type="http://schemas.openxmlformats.org/officeDocument/2006/relationships/image" Target="../media/image881.png"/><Relationship Id="rId248" Type="http://schemas.openxmlformats.org/officeDocument/2006/relationships/customXml" Target="../ink/ink1221.xml"/><Relationship Id="rId269" Type="http://schemas.openxmlformats.org/officeDocument/2006/relationships/image" Target="../media/image901.png"/><Relationship Id="rId12" Type="http://schemas.openxmlformats.org/officeDocument/2006/relationships/customXml" Target="../ink/ink1103.xml"/><Relationship Id="rId33" Type="http://schemas.openxmlformats.org/officeDocument/2006/relationships/image" Target="../media/image785.png"/><Relationship Id="rId108" Type="http://schemas.openxmlformats.org/officeDocument/2006/relationships/customXml" Target="../ink/ink1151.xml"/><Relationship Id="rId129" Type="http://schemas.openxmlformats.org/officeDocument/2006/relationships/image" Target="../media/image833.png"/><Relationship Id="rId54" Type="http://schemas.openxmlformats.org/officeDocument/2006/relationships/customXml" Target="../ink/ink1124.xml"/><Relationship Id="rId75" Type="http://schemas.openxmlformats.org/officeDocument/2006/relationships/image" Target="../media/image806.png"/><Relationship Id="rId96" Type="http://schemas.openxmlformats.org/officeDocument/2006/relationships/customXml" Target="../ink/ink1145.xml"/><Relationship Id="rId140" Type="http://schemas.openxmlformats.org/officeDocument/2006/relationships/customXml" Target="../ink/ink1167.xml"/><Relationship Id="rId161" Type="http://schemas.openxmlformats.org/officeDocument/2006/relationships/image" Target="../media/image848.png"/><Relationship Id="rId182" Type="http://schemas.openxmlformats.org/officeDocument/2006/relationships/customXml" Target="../ink/ink1188.xml"/><Relationship Id="rId217" Type="http://schemas.openxmlformats.org/officeDocument/2006/relationships/image" Target="../media/image876.png"/><Relationship Id="rId6" Type="http://schemas.openxmlformats.org/officeDocument/2006/relationships/customXml" Target="../ink/ink1100.xml"/><Relationship Id="rId238" Type="http://schemas.openxmlformats.org/officeDocument/2006/relationships/customXml" Target="../ink/ink1216.xml"/><Relationship Id="rId259" Type="http://schemas.openxmlformats.org/officeDocument/2006/relationships/image" Target="../media/image897.png"/><Relationship Id="rId23" Type="http://schemas.openxmlformats.org/officeDocument/2006/relationships/image" Target="../media/image780.png"/><Relationship Id="rId119" Type="http://schemas.openxmlformats.org/officeDocument/2006/relationships/image" Target="../media/image828.png"/><Relationship Id="rId270" Type="http://schemas.openxmlformats.org/officeDocument/2006/relationships/customXml" Target="../ink/ink1232.xml"/><Relationship Id="rId44" Type="http://schemas.openxmlformats.org/officeDocument/2006/relationships/customXml" Target="../ink/ink1119.xml"/><Relationship Id="rId65" Type="http://schemas.openxmlformats.org/officeDocument/2006/relationships/image" Target="../media/image801.png"/><Relationship Id="rId86" Type="http://schemas.openxmlformats.org/officeDocument/2006/relationships/customXml" Target="../ink/ink1140.xml"/><Relationship Id="rId130" Type="http://schemas.openxmlformats.org/officeDocument/2006/relationships/customXml" Target="../ink/ink1162.xml"/><Relationship Id="rId151" Type="http://schemas.openxmlformats.org/officeDocument/2006/relationships/image" Target="../media/image727.png"/><Relationship Id="rId172" Type="http://schemas.openxmlformats.org/officeDocument/2006/relationships/customXml" Target="../ink/ink1183.xml"/><Relationship Id="rId193" Type="http://schemas.openxmlformats.org/officeDocument/2006/relationships/image" Target="../media/image864.png"/><Relationship Id="rId207" Type="http://schemas.openxmlformats.org/officeDocument/2006/relationships/image" Target="../media/image871.png"/><Relationship Id="rId228" Type="http://schemas.openxmlformats.org/officeDocument/2006/relationships/customXml" Target="../ink/ink1211.xml"/><Relationship Id="rId249" Type="http://schemas.openxmlformats.org/officeDocument/2006/relationships/image" Target="../media/image892.png"/><Relationship Id="rId13" Type="http://schemas.openxmlformats.org/officeDocument/2006/relationships/image" Target="../media/image775.png"/><Relationship Id="rId109" Type="http://schemas.openxmlformats.org/officeDocument/2006/relationships/image" Target="../media/image823.png"/><Relationship Id="rId260" Type="http://schemas.openxmlformats.org/officeDocument/2006/relationships/customXml" Target="../ink/ink1227.xml"/><Relationship Id="rId34" Type="http://schemas.openxmlformats.org/officeDocument/2006/relationships/customXml" Target="../ink/ink1114.xml"/><Relationship Id="rId55" Type="http://schemas.openxmlformats.org/officeDocument/2006/relationships/image" Target="../media/image796.png"/><Relationship Id="rId76" Type="http://schemas.openxmlformats.org/officeDocument/2006/relationships/customXml" Target="../ink/ink1135.xml"/><Relationship Id="rId97" Type="http://schemas.openxmlformats.org/officeDocument/2006/relationships/image" Target="../media/image817.png"/><Relationship Id="rId120" Type="http://schemas.openxmlformats.org/officeDocument/2006/relationships/customXml" Target="../ink/ink1157.xml"/><Relationship Id="rId141" Type="http://schemas.openxmlformats.org/officeDocument/2006/relationships/image" Target="../media/image839.png"/><Relationship Id="rId7" Type="http://schemas.openxmlformats.org/officeDocument/2006/relationships/image" Target="../media/image772.png"/><Relationship Id="rId162" Type="http://schemas.openxmlformats.org/officeDocument/2006/relationships/customXml" Target="../ink/ink1178.xml"/><Relationship Id="rId183" Type="http://schemas.openxmlformats.org/officeDocument/2006/relationships/image" Target="../media/image859.png"/><Relationship Id="rId218" Type="http://schemas.openxmlformats.org/officeDocument/2006/relationships/customXml" Target="../ink/ink1206.xml"/><Relationship Id="rId239" Type="http://schemas.openxmlformats.org/officeDocument/2006/relationships/image" Target="../media/image887.png"/><Relationship Id="rId250" Type="http://schemas.openxmlformats.org/officeDocument/2006/relationships/customXml" Target="../ink/ink1222.xml"/><Relationship Id="rId271" Type="http://schemas.openxmlformats.org/officeDocument/2006/relationships/image" Target="../media/image902.png"/><Relationship Id="rId24" Type="http://schemas.openxmlformats.org/officeDocument/2006/relationships/customXml" Target="../ink/ink1109.xml"/><Relationship Id="rId45" Type="http://schemas.openxmlformats.org/officeDocument/2006/relationships/image" Target="../media/image791.png"/><Relationship Id="rId66" Type="http://schemas.openxmlformats.org/officeDocument/2006/relationships/customXml" Target="../ink/ink1130.xml"/><Relationship Id="rId87" Type="http://schemas.openxmlformats.org/officeDocument/2006/relationships/image" Target="../media/image812.png"/><Relationship Id="rId110" Type="http://schemas.openxmlformats.org/officeDocument/2006/relationships/customXml" Target="../ink/ink1152.xml"/><Relationship Id="rId131" Type="http://schemas.openxmlformats.org/officeDocument/2006/relationships/image" Target="../media/image834.png"/><Relationship Id="rId152" Type="http://schemas.openxmlformats.org/officeDocument/2006/relationships/customXml" Target="../ink/ink1173.xml"/><Relationship Id="rId173" Type="http://schemas.openxmlformats.org/officeDocument/2006/relationships/image" Target="../media/image854.png"/><Relationship Id="rId194" Type="http://schemas.openxmlformats.org/officeDocument/2006/relationships/customXml" Target="../ink/ink1194.xml"/><Relationship Id="rId208" Type="http://schemas.openxmlformats.org/officeDocument/2006/relationships/customXml" Target="../ink/ink1201.xml"/><Relationship Id="rId229" Type="http://schemas.openxmlformats.org/officeDocument/2006/relationships/image" Target="../media/image882.png"/><Relationship Id="rId240" Type="http://schemas.openxmlformats.org/officeDocument/2006/relationships/customXml" Target="../ink/ink1217.xml"/><Relationship Id="rId261" Type="http://schemas.openxmlformats.org/officeDocument/2006/relationships/image" Target="../media/image898.png"/><Relationship Id="rId14" Type="http://schemas.openxmlformats.org/officeDocument/2006/relationships/customXml" Target="../ink/ink1104.xml"/><Relationship Id="rId35" Type="http://schemas.openxmlformats.org/officeDocument/2006/relationships/image" Target="../media/image786.png"/><Relationship Id="rId56" Type="http://schemas.openxmlformats.org/officeDocument/2006/relationships/customXml" Target="../ink/ink1125.xml"/><Relationship Id="rId77" Type="http://schemas.openxmlformats.org/officeDocument/2006/relationships/image" Target="../media/image807.png"/><Relationship Id="rId100" Type="http://schemas.openxmlformats.org/officeDocument/2006/relationships/customXml" Target="../ink/ink1147.xml"/><Relationship Id="rId8" Type="http://schemas.openxmlformats.org/officeDocument/2006/relationships/customXml" Target="../ink/ink1101.xml"/><Relationship Id="rId98" Type="http://schemas.openxmlformats.org/officeDocument/2006/relationships/customXml" Target="../ink/ink1146.xml"/><Relationship Id="rId121" Type="http://schemas.openxmlformats.org/officeDocument/2006/relationships/image" Target="../media/image829.png"/><Relationship Id="rId142" Type="http://schemas.openxmlformats.org/officeDocument/2006/relationships/customXml" Target="../ink/ink1168.xml"/><Relationship Id="rId163" Type="http://schemas.openxmlformats.org/officeDocument/2006/relationships/image" Target="../media/image849.png"/><Relationship Id="rId184" Type="http://schemas.openxmlformats.org/officeDocument/2006/relationships/customXml" Target="../ink/ink1189.xml"/><Relationship Id="rId219" Type="http://schemas.openxmlformats.org/officeDocument/2006/relationships/image" Target="../media/image877.png"/><Relationship Id="rId230" Type="http://schemas.openxmlformats.org/officeDocument/2006/relationships/customXml" Target="../ink/ink1212.xml"/><Relationship Id="rId251" Type="http://schemas.openxmlformats.org/officeDocument/2006/relationships/image" Target="../media/image893.png"/><Relationship Id="rId25" Type="http://schemas.openxmlformats.org/officeDocument/2006/relationships/image" Target="../media/image781.png"/><Relationship Id="rId46" Type="http://schemas.openxmlformats.org/officeDocument/2006/relationships/customXml" Target="../ink/ink1120.xml"/><Relationship Id="rId67" Type="http://schemas.openxmlformats.org/officeDocument/2006/relationships/image" Target="../media/image802.png"/><Relationship Id="rId272" Type="http://schemas.openxmlformats.org/officeDocument/2006/relationships/customXml" Target="../ink/ink1233.xml"/><Relationship Id="rId88" Type="http://schemas.openxmlformats.org/officeDocument/2006/relationships/customXml" Target="../ink/ink1141.xml"/><Relationship Id="rId111" Type="http://schemas.openxmlformats.org/officeDocument/2006/relationships/image" Target="../media/image824.png"/><Relationship Id="rId132" Type="http://schemas.openxmlformats.org/officeDocument/2006/relationships/customXml" Target="../ink/ink1163.xml"/><Relationship Id="rId153" Type="http://schemas.openxmlformats.org/officeDocument/2006/relationships/image" Target="../media/image844.png"/><Relationship Id="rId174" Type="http://schemas.openxmlformats.org/officeDocument/2006/relationships/customXml" Target="../ink/ink1184.xml"/><Relationship Id="rId195" Type="http://schemas.openxmlformats.org/officeDocument/2006/relationships/image" Target="../media/image865.png"/><Relationship Id="rId209" Type="http://schemas.openxmlformats.org/officeDocument/2006/relationships/image" Target="../media/image872.png"/><Relationship Id="rId220" Type="http://schemas.openxmlformats.org/officeDocument/2006/relationships/customXml" Target="../ink/ink1207.xml"/><Relationship Id="rId241" Type="http://schemas.openxmlformats.org/officeDocument/2006/relationships/image" Target="../media/image888.png"/><Relationship Id="rId15" Type="http://schemas.openxmlformats.org/officeDocument/2006/relationships/image" Target="../media/image776.png"/><Relationship Id="rId36" Type="http://schemas.openxmlformats.org/officeDocument/2006/relationships/customXml" Target="../ink/ink1115.xml"/><Relationship Id="rId57" Type="http://schemas.openxmlformats.org/officeDocument/2006/relationships/image" Target="../media/image797.png"/><Relationship Id="rId262" Type="http://schemas.openxmlformats.org/officeDocument/2006/relationships/customXml" Target="../ink/ink1228.xml"/><Relationship Id="rId78" Type="http://schemas.openxmlformats.org/officeDocument/2006/relationships/customXml" Target="../ink/ink1136.xml"/><Relationship Id="rId99" Type="http://schemas.openxmlformats.org/officeDocument/2006/relationships/image" Target="../media/image818.png"/><Relationship Id="rId101" Type="http://schemas.openxmlformats.org/officeDocument/2006/relationships/image" Target="../media/image819.png"/><Relationship Id="rId122" Type="http://schemas.openxmlformats.org/officeDocument/2006/relationships/customXml" Target="../ink/ink1158.xml"/><Relationship Id="rId143" Type="http://schemas.openxmlformats.org/officeDocument/2006/relationships/image" Target="../media/image840.png"/><Relationship Id="rId164" Type="http://schemas.openxmlformats.org/officeDocument/2006/relationships/customXml" Target="../ink/ink1179.xml"/><Relationship Id="rId185" Type="http://schemas.openxmlformats.org/officeDocument/2006/relationships/image" Target="../media/image860.png"/><Relationship Id="rId9" Type="http://schemas.openxmlformats.org/officeDocument/2006/relationships/image" Target="../media/image773.png"/><Relationship Id="rId210" Type="http://schemas.openxmlformats.org/officeDocument/2006/relationships/customXml" Target="../ink/ink1202.xml"/><Relationship Id="rId26" Type="http://schemas.openxmlformats.org/officeDocument/2006/relationships/customXml" Target="../ink/ink1110.xml"/><Relationship Id="rId231" Type="http://schemas.openxmlformats.org/officeDocument/2006/relationships/image" Target="../media/image883.png"/><Relationship Id="rId252" Type="http://schemas.openxmlformats.org/officeDocument/2006/relationships/customXml" Target="../ink/ink1223.xml"/><Relationship Id="rId273" Type="http://schemas.openxmlformats.org/officeDocument/2006/relationships/image" Target="../media/image903.png"/><Relationship Id="rId47" Type="http://schemas.openxmlformats.org/officeDocument/2006/relationships/image" Target="../media/image792.png"/><Relationship Id="rId68" Type="http://schemas.openxmlformats.org/officeDocument/2006/relationships/customXml" Target="../ink/ink1131.xml"/><Relationship Id="rId89" Type="http://schemas.openxmlformats.org/officeDocument/2006/relationships/image" Target="../media/image813.png"/><Relationship Id="rId112" Type="http://schemas.openxmlformats.org/officeDocument/2006/relationships/customXml" Target="../ink/ink1153.xml"/><Relationship Id="rId133" Type="http://schemas.openxmlformats.org/officeDocument/2006/relationships/image" Target="../media/image835.png"/><Relationship Id="rId154" Type="http://schemas.openxmlformats.org/officeDocument/2006/relationships/customXml" Target="../ink/ink1174.xml"/><Relationship Id="rId175" Type="http://schemas.openxmlformats.org/officeDocument/2006/relationships/image" Target="../media/image855.png"/><Relationship Id="rId196" Type="http://schemas.openxmlformats.org/officeDocument/2006/relationships/customXml" Target="../ink/ink1195.xml"/><Relationship Id="rId200" Type="http://schemas.openxmlformats.org/officeDocument/2006/relationships/customXml" Target="../ink/ink1197.xml"/><Relationship Id="rId16" Type="http://schemas.openxmlformats.org/officeDocument/2006/relationships/customXml" Target="../ink/ink1105.xml"/><Relationship Id="rId221" Type="http://schemas.openxmlformats.org/officeDocument/2006/relationships/image" Target="../media/image878.png"/><Relationship Id="rId242" Type="http://schemas.openxmlformats.org/officeDocument/2006/relationships/customXml" Target="../ink/ink1218.xml"/><Relationship Id="rId263" Type="http://schemas.openxmlformats.org/officeDocument/2006/relationships/image" Target="../media/image899.png"/><Relationship Id="rId37" Type="http://schemas.openxmlformats.org/officeDocument/2006/relationships/image" Target="../media/image787.png"/><Relationship Id="rId58" Type="http://schemas.openxmlformats.org/officeDocument/2006/relationships/customXml" Target="../ink/ink1126.xml"/><Relationship Id="rId79" Type="http://schemas.openxmlformats.org/officeDocument/2006/relationships/image" Target="../media/image808.png"/><Relationship Id="rId102" Type="http://schemas.openxmlformats.org/officeDocument/2006/relationships/customXml" Target="../ink/ink1148.xml"/><Relationship Id="rId123" Type="http://schemas.openxmlformats.org/officeDocument/2006/relationships/image" Target="../media/image830.png"/><Relationship Id="rId144" Type="http://schemas.openxmlformats.org/officeDocument/2006/relationships/customXml" Target="../ink/ink1169.xml"/><Relationship Id="rId90" Type="http://schemas.openxmlformats.org/officeDocument/2006/relationships/customXml" Target="../ink/ink1142.xml"/><Relationship Id="rId165" Type="http://schemas.openxmlformats.org/officeDocument/2006/relationships/image" Target="../media/image850.png"/><Relationship Id="rId186" Type="http://schemas.openxmlformats.org/officeDocument/2006/relationships/customXml" Target="../ink/ink1190.xml"/><Relationship Id="rId211" Type="http://schemas.openxmlformats.org/officeDocument/2006/relationships/image" Target="../media/image873.png"/><Relationship Id="rId232" Type="http://schemas.openxmlformats.org/officeDocument/2006/relationships/customXml" Target="../ink/ink1213.xml"/><Relationship Id="rId253" Type="http://schemas.openxmlformats.org/officeDocument/2006/relationships/image" Target="../media/image894.png"/><Relationship Id="rId274" Type="http://schemas.openxmlformats.org/officeDocument/2006/relationships/customXml" Target="../ink/ink1234.xml"/><Relationship Id="rId27" Type="http://schemas.openxmlformats.org/officeDocument/2006/relationships/image" Target="../media/image782.png"/><Relationship Id="rId48" Type="http://schemas.openxmlformats.org/officeDocument/2006/relationships/customXml" Target="../ink/ink1121.xml"/><Relationship Id="rId69" Type="http://schemas.openxmlformats.org/officeDocument/2006/relationships/image" Target="../media/image803.png"/><Relationship Id="rId113" Type="http://schemas.openxmlformats.org/officeDocument/2006/relationships/image" Target="../media/image825.png"/><Relationship Id="rId134" Type="http://schemas.openxmlformats.org/officeDocument/2006/relationships/customXml" Target="../ink/ink1164.xml"/><Relationship Id="rId80" Type="http://schemas.openxmlformats.org/officeDocument/2006/relationships/customXml" Target="../ink/ink1137.xml"/><Relationship Id="rId155" Type="http://schemas.openxmlformats.org/officeDocument/2006/relationships/image" Target="../media/image845.png"/><Relationship Id="rId176" Type="http://schemas.openxmlformats.org/officeDocument/2006/relationships/customXml" Target="../ink/ink1185.xml"/><Relationship Id="rId197" Type="http://schemas.openxmlformats.org/officeDocument/2006/relationships/image" Target="../media/image866.png"/><Relationship Id="rId201" Type="http://schemas.openxmlformats.org/officeDocument/2006/relationships/image" Target="../media/image868.png"/><Relationship Id="rId222" Type="http://schemas.openxmlformats.org/officeDocument/2006/relationships/customXml" Target="../ink/ink1208.xml"/><Relationship Id="rId243" Type="http://schemas.openxmlformats.org/officeDocument/2006/relationships/image" Target="../media/image889.png"/><Relationship Id="rId264" Type="http://schemas.openxmlformats.org/officeDocument/2006/relationships/customXml" Target="../ink/ink1229.xml"/><Relationship Id="rId17" Type="http://schemas.openxmlformats.org/officeDocument/2006/relationships/image" Target="../media/image777.png"/><Relationship Id="rId38" Type="http://schemas.openxmlformats.org/officeDocument/2006/relationships/customXml" Target="../ink/ink1116.xml"/><Relationship Id="rId59" Type="http://schemas.openxmlformats.org/officeDocument/2006/relationships/image" Target="../media/image798.png"/><Relationship Id="rId103" Type="http://schemas.openxmlformats.org/officeDocument/2006/relationships/image" Target="../media/image820.png"/><Relationship Id="rId124" Type="http://schemas.openxmlformats.org/officeDocument/2006/relationships/customXml" Target="../ink/ink1159.xml"/><Relationship Id="rId70" Type="http://schemas.openxmlformats.org/officeDocument/2006/relationships/customXml" Target="../ink/ink1132.xml"/><Relationship Id="rId91" Type="http://schemas.openxmlformats.org/officeDocument/2006/relationships/image" Target="../media/image814.png"/><Relationship Id="rId145" Type="http://schemas.openxmlformats.org/officeDocument/2006/relationships/image" Target="../media/image841.png"/><Relationship Id="rId166" Type="http://schemas.openxmlformats.org/officeDocument/2006/relationships/customXml" Target="../ink/ink1180.xml"/><Relationship Id="rId187" Type="http://schemas.openxmlformats.org/officeDocument/2006/relationships/image" Target="../media/image86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03.xml"/><Relationship Id="rId233" Type="http://schemas.openxmlformats.org/officeDocument/2006/relationships/image" Target="../media/image884.png"/><Relationship Id="rId254" Type="http://schemas.openxmlformats.org/officeDocument/2006/relationships/customXml" Target="../ink/ink1224.xml"/><Relationship Id="rId28" Type="http://schemas.openxmlformats.org/officeDocument/2006/relationships/customXml" Target="../ink/ink1111.xml"/><Relationship Id="rId49" Type="http://schemas.openxmlformats.org/officeDocument/2006/relationships/image" Target="../media/image793.png"/><Relationship Id="rId114" Type="http://schemas.openxmlformats.org/officeDocument/2006/relationships/customXml" Target="../ink/ink1154.xml"/><Relationship Id="rId275" Type="http://schemas.openxmlformats.org/officeDocument/2006/relationships/image" Target="../media/image904.png"/><Relationship Id="rId60" Type="http://schemas.openxmlformats.org/officeDocument/2006/relationships/customXml" Target="../ink/ink1127.xml"/><Relationship Id="rId81" Type="http://schemas.openxmlformats.org/officeDocument/2006/relationships/image" Target="../media/image809.png"/><Relationship Id="rId135" Type="http://schemas.openxmlformats.org/officeDocument/2006/relationships/image" Target="../media/image836.png"/><Relationship Id="rId156" Type="http://schemas.openxmlformats.org/officeDocument/2006/relationships/customXml" Target="../ink/ink1175.xml"/><Relationship Id="rId177" Type="http://schemas.openxmlformats.org/officeDocument/2006/relationships/image" Target="../media/image856.png"/><Relationship Id="rId198" Type="http://schemas.openxmlformats.org/officeDocument/2006/relationships/customXml" Target="../ink/ink1196.xml"/><Relationship Id="rId202" Type="http://schemas.openxmlformats.org/officeDocument/2006/relationships/customXml" Target="../ink/ink1198.xml"/><Relationship Id="rId223" Type="http://schemas.openxmlformats.org/officeDocument/2006/relationships/image" Target="../media/image879.png"/><Relationship Id="rId244" Type="http://schemas.openxmlformats.org/officeDocument/2006/relationships/customXml" Target="../ink/ink1219.xml"/><Relationship Id="rId18" Type="http://schemas.openxmlformats.org/officeDocument/2006/relationships/customXml" Target="../ink/ink1106.xml"/><Relationship Id="rId39" Type="http://schemas.openxmlformats.org/officeDocument/2006/relationships/image" Target="../media/image788.png"/><Relationship Id="rId265" Type="http://schemas.openxmlformats.org/officeDocument/2006/relationships/image" Target="../media/image6070.png"/><Relationship Id="rId50" Type="http://schemas.openxmlformats.org/officeDocument/2006/relationships/customXml" Target="../ink/ink1122.xml"/><Relationship Id="rId104" Type="http://schemas.openxmlformats.org/officeDocument/2006/relationships/customXml" Target="../ink/ink1149.xml"/><Relationship Id="rId125" Type="http://schemas.openxmlformats.org/officeDocument/2006/relationships/image" Target="../media/image831.png"/><Relationship Id="rId146" Type="http://schemas.openxmlformats.org/officeDocument/2006/relationships/customXml" Target="../ink/ink1170.xml"/><Relationship Id="rId167" Type="http://schemas.openxmlformats.org/officeDocument/2006/relationships/image" Target="../media/image851.png"/><Relationship Id="rId188" Type="http://schemas.openxmlformats.org/officeDocument/2006/relationships/customXml" Target="../ink/ink1191.xml"/><Relationship Id="rId71" Type="http://schemas.openxmlformats.org/officeDocument/2006/relationships/image" Target="../media/image804.png"/><Relationship Id="rId92" Type="http://schemas.openxmlformats.org/officeDocument/2006/relationships/customXml" Target="../ink/ink1143.xml"/><Relationship Id="rId213" Type="http://schemas.openxmlformats.org/officeDocument/2006/relationships/image" Target="../media/image874.png"/><Relationship Id="rId234" Type="http://schemas.openxmlformats.org/officeDocument/2006/relationships/customXml" Target="../ink/ink1214.xml"/><Relationship Id="rId2" Type="http://schemas.openxmlformats.org/officeDocument/2006/relationships/customXml" Target="../ink/ink1098.xml"/><Relationship Id="rId29" Type="http://schemas.openxmlformats.org/officeDocument/2006/relationships/image" Target="../media/image783.png"/><Relationship Id="rId255" Type="http://schemas.openxmlformats.org/officeDocument/2006/relationships/image" Target="../media/image895.png"/><Relationship Id="rId276" Type="http://schemas.openxmlformats.org/officeDocument/2006/relationships/customXml" Target="../ink/ink1235.xml"/><Relationship Id="rId40" Type="http://schemas.openxmlformats.org/officeDocument/2006/relationships/customXml" Target="../ink/ink1117.xml"/><Relationship Id="rId115" Type="http://schemas.openxmlformats.org/officeDocument/2006/relationships/image" Target="../media/image826.png"/><Relationship Id="rId136" Type="http://schemas.openxmlformats.org/officeDocument/2006/relationships/customXml" Target="../ink/ink1165.xml"/><Relationship Id="rId157" Type="http://schemas.openxmlformats.org/officeDocument/2006/relationships/image" Target="../media/image846.png"/><Relationship Id="rId178" Type="http://schemas.openxmlformats.org/officeDocument/2006/relationships/customXml" Target="../ink/ink1186.xml"/><Relationship Id="rId61" Type="http://schemas.openxmlformats.org/officeDocument/2006/relationships/image" Target="../media/image799.png"/><Relationship Id="rId82" Type="http://schemas.openxmlformats.org/officeDocument/2006/relationships/customXml" Target="../ink/ink1138.xml"/><Relationship Id="rId199" Type="http://schemas.openxmlformats.org/officeDocument/2006/relationships/image" Target="../media/image867.png"/><Relationship Id="rId203" Type="http://schemas.openxmlformats.org/officeDocument/2006/relationships/image" Target="../media/image869.png"/><Relationship Id="rId19" Type="http://schemas.openxmlformats.org/officeDocument/2006/relationships/image" Target="../media/image778.png"/><Relationship Id="rId224" Type="http://schemas.openxmlformats.org/officeDocument/2006/relationships/customXml" Target="../ink/ink1209.xml"/><Relationship Id="rId245" Type="http://schemas.openxmlformats.org/officeDocument/2006/relationships/image" Target="../media/image890.png"/><Relationship Id="rId266" Type="http://schemas.openxmlformats.org/officeDocument/2006/relationships/customXml" Target="../ink/ink1230.xml"/><Relationship Id="rId30" Type="http://schemas.openxmlformats.org/officeDocument/2006/relationships/customXml" Target="../ink/ink1112.xml"/><Relationship Id="rId105" Type="http://schemas.openxmlformats.org/officeDocument/2006/relationships/image" Target="../media/image821.png"/><Relationship Id="rId126" Type="http://schemas.openxmlformats.org/officeDocument/2006/relationships/customXml" Target="../ink/ink1160.xml"/><Relationship Id="rId147" Type="http://schemas.openxmlformats.org/officeDocument/2006/relationships/image" Target="../media/image842.png"/><Relationship Id="rId168" Type="http://schemas.openxmlformats.org/officeDocument/2006/relationships/customXml" Target="../ink/ink1181.xml"/><Relationship Id="rId51" Type="http://schemas.openxmlformats.org/officeDocument/2006/relationships/image" Target="../media/image794.png"/><Relationship Id="rId72" Type="http://schemas.openxmlformats.org/officeDocument/2006/relationships/customXml" Target="../ink/ink1133.xml"/><Relationship Id="rId93" Type="http://schemas.openxmlformats.org/officeDocument/2006/relationships/image" Target="../media/image815.png"/><Relationship Id="rId189" Type="http://schemas.openxmlformats.org/officeDocument/2006/relationships/image" Target="../media/image862.png"/><Relationship Id="rId3" Type="http://schemas.openxmlformats.org/officeDocument/2006/relationships/image" Target="../media/image770.png"/><Relationship Id="rId214" Type="http://schemas.openxmlformats.org/officeDocument/2006/relationships/customXml" Target="../ink/ink1204.xml"/><Relationship Id="rId235" Type="http://schemas.openxmlformats.org/officeDocument/2006/relationships/image" Target="../media/image885.png"/><Relationship Id="rId256" Type="http://schemas.openxmlformats.org/officeDocument/2006/relationships/customXml" Target="../ink/ink1225.xml"/><Relationship Id="rId277" Type="http://schemas.openxmlformats.org/officeDocument/2006/relationships/image" Target="../media/image905.png"/><Relationship Id="rId116" Type="http://schemas.openxmlformats.org/officeDocument/2006/relationships/customXml" Target="../ink/ink1155.xml"/><Relationship Id="rId137" Type="http://schemas.openxmlformats.org/officeDocument/2006/relationships/image" Target="../media/image837.png"/><Relationship Id="rId158" Type="http://schemas.openxmlformats.org/officeDocument/2006/relationships/customXml" Target="../ink/ink1176.xml"/><Relationship Id="rId20" Type="http://schemas.openxmlformats.org/officeDocument/2006/relationships/customXml" Target="../ink/ink1107.xml"/><Relationship Id="rId41" Type="http://schemas.openxmlformats.org/officeDocument/2006/relationships/image" Target="../media/image789.png"/><Relationship Id="rId62" Type="http://schemas.openxmlformats.org/officeDocument/2006/relationships/customXml" Target="../ink/ink1128.xml"/><Relationship Id="rId83" Type="http://schemas.openxmlformats.org/officeDocument/2006/relationships/image" Target="../media/image810.png"/><Relationship Id="rId179" Type="http://schemas.openxmlformats.org/officeDocument/2006/relationships/image" Target="../media/image857.png"/><Relationship Id="rId190" Type="http://schemas.openxmlformats.org/officeDocument/2006/relationships/customXml" Target="../ink/ink1192.xml"/><Relationship Id="rId204" Type="http://schemas.openxmlformats.org/officeDocument/2006/relationships/customXml" Target="../ink/ink1199.xml"/><Relationship Id="rId225" Type="http://schemas.openxmlformats.org/officeDocument/2006/relationships/image" Target="../media/image880.png"/><Relationship Id="rId246" Type="http://schemas.openxmlformats.org/officeDocument/2006/relationships/customXml" Target="../ink/ink1220.xml"/><Relationship Id="rId267" Type="http://schemas.openxmlformats.org/officeDocument/2006/relationships/image" Target="../media/image900.png"/><Relationship Id="rId106" Type="http://schemas.openxmlformats.org/officeDocument/2006/relationships/customXml" Target="../ink/ink1150.xml"/><Relationship Id="rId127" Type="http://schemas.openxmlformats.org/officeDocument/2006/relationships/image" Target="../media/image832.png"/><Relationship Id="rId10" Type="http://schemas.openxmlformats.org/officeDocument/2006/relationships/customXml" Target="../ink/ink1102.xml"/><Relationship Id="rId31" Type="http://schemas.openxmlformats.org/officeDocument/2006/relationships/image" Target="../media/image784.png"/><Relationship Id="rId52" Type="http://schemas.openxmlformats.org/officeDocument/2006/relationships/customXml" Target="../ink/ink1123.xml"/><Relationship Id="rId73" Type="http://schemas.openxmlformats.org/officeDocument/2006/relationships/image" Target="../media/image805.png"/><Relationship Id="rId94" Type="http://schemas.openxmlformats.org/officeDocument/2006/relationships/customXml" Target="../ink/ink1144.xml"/><Relationship Id="rId148" Type="http://schemas.openxmlformats.org/officeDocument/2006/relationships/customXml" Target="../ink/ink1171.xml"/><Relationship Id="rId169" Type="http://schemas.openxmlformats.org/officeDocument/2006/relationships/image" Target="../media/image852.png"/><Relationship Id="rId4" Type="http://schemas.openxmlformats.org/officeDocument/2006/relationships/customXml" Target="../ink/ink1099.xml"/><Relationship Id="rId180" Type="http://schemas.openxmlformats.org/officeDocument/2006/relationships/customXml" Target="../ink/ink1187.xml"/><Relationship Id="rId215" Type="http://schemas.openxmlformats.org/officeDocument/2006/relationships/image" Target="../media/image875.png"/><Relationship Id="rId236" Type="http://schemas.openxmlformats.org/officeDocument/2006/relationships/customXml" Target="../ink/ink1215.xml"/><Relationship Id="rId257" Type="http://schemas.openxmlformats.org/officeDocument/2006/relationships/image" Target="../media/image896.png"/><Relationship Id="rId42" Type="http://schemas.openxmlformats.org/officeDocument/2006/relationships/customXml" Target="../ink/ink1118.xml"/><Relationship Id="rId84" Type="http://schemas.openxmlformats.org/officeDocument/2006/relationships/customXml" Target="../ink/ink1139.xml"/><Relationship Id="rId138" Type="http://schemas.openxmlformats.org/officeDocument/2006/relationships/customXml" Target="../ink/ink1166.xml"/><Relationship Id="rId191" Type="http://schemas.openxmlformats.org/officeDocument/2006/relationships/image" Target="../media/image863.png"/><Relationship Id="rId205" Type="http://schemas.openxmlformats.org/officeDocument/2006/relationships/image" Target="../media/image870.png"/><Relationship Id="rId247" Type="http://schemas.openxmlformats.org/officeDocument/2006/relationships/image" Target="../media/image891.png"/><Relationship Id="rId107" Type="http://schemas.openxmlformats.org/officeDocument/2006/relationships/image" Target="../media/image822.png"/><Relationship Id="rId11" Type="http://schemas.openxmlformats.org/officeDocument/2006/relationships/image" Target="../media/image774.png"/><Relationship Id="rId53" Type="http://schemas.openxmlformats.org/officeDocument/2006/relationships/image" Target="../media/image795.png"/><Relationship Id="rId149" Type="http://schemas.openxmlformats.org/officeDocument/2006/relationships/image" Target="../media/image843.png"/><Relationship Id="rId95" Type="http://schemas.openxmlformats.org/officeDocument/2006/relationships/image" Target="../media/image816.png"/><Relationship Id="rId160" Type="http://schemas.openxmlformats.org/officeDocument/2006/relationships/customXml" Target="../ink/ink1177.xml"/><Relationship Id="rId216" Type="http://schemas.openxmlformats.org/officeDocument/2006/relationships/customXml" Target="../ink/ink1205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19.png"/><Relationship Id="rId21" Type="http://schemas.openxmlformats.org/officeDocument/2006/relationships/customXml" Target="../ink/ink1244.xml"/><Relationship Id="rId34" Type="http://schemas.openxmlformats.org/officeDocument/2006/relationships/image" Target="../media/image923.png"/><Relationship Id="rId42" Type="http://schemas.openxmlformats.org/officeDocument/2006/relationships/image" Target="../media/image927.png"/><Relationship Id="rId47" Type="http://schemas.openxmlformats.org/officeDocument/2006/relationships/customXml" Target="../ink/ink1257.xml"/><Relationship Id="rId50" Type="http://schemas.openxmlformats.org/officeDocument/2006/relationships/image" Target="../media/image931.png"/><Relationship Id="rId55" Type="http://schemas.openxmlformats.org/officeDocument/2006/relationships/customXml" Target="../ink/ink1261.xml"/><Relationship Id="rId63" Type="http://schemas.openxmlformats.org/officeDocument/2006/relationships/customXml" Target="../ink/ink1265.xml"/><Relationship Id="rId7" Type="http://schemas.openxmlformats.org/officeDocument/2006/relationships/customXml" Target="../ink/ink1237.xml"/><Relationship Id="rId2" Type="http://schemas.openxmlformats.org/officeDocument/2006/relationships/image" Target="../media/image26.tmp"/><Relationship Id="rId16" Type="http://schemas.openxmlformats.org/officeDocument/2006/relationships/image" Target="../media/image914.png"/><Relationship Id="rId29" Type="http://schemas.openxmlformats.org/officeDocument/2006/relationships/customXml" Target="../ink/ink1248.xml"/><Relationship Id="rId11" Type="http://schemas.openxmlformats.org/officeDocument/2006/relationships/customXml" Target="../ink/ink1239.xml"/><Relationship Id="rId24" Type="http://schemas.openxmlformats.org/officeDocument/2006/relationships/image" Target="../media/image918.png"/><Relationship Id="rId32" Type="http://schemas.openxmlformats.org/officeDocument/2006/relationships/image" Target="../media/image922.png"/><Relationship Id="rId37" Type="http://schemas.openxmlformats.org/officeDocument/2006/relationships/customXml" Target="../ink/ink1252.xml"/><Relationship Id="rId40" Type="http://schemas.openxmlformats.org/officeDocument/2006/relationships/image" Target="../media/image926.png"/><Relationship Id="rId45" Type="http://schemas.openxmlformats.org/officeDocument/2006/relationships/customXml" Target="../ink/ink1256.xml"/><Relationship Id="rId53" Type="http://schemas.openxmlformats.org/officeDocument/2006/relationships/customXml" Target="../ink/ink1260.xml"/><Relationship Id="rId58" Type="http://schemas.openxmlformats.org/officeDocument/2006/relationships/image" Target="../media/image935.png"/><Relationship Id="rId66" Type="http://schemas.openxmlformats.org/officeDocument/2006/relationships/image" Target="../media/image939.png"/><Relationship Id="rId5" Type="http://schemas.openxmlformats.org/officeDocument/2006/relationships/customXml" Target="../ink/ink1236.xml"/><Relationship Id="rId61" Type="http://schemas.openxmlformats.org/officeDocument/2006/relationships/customXml" Target="../ink/ink1264.xml"/><Relationship Id="rId19" Type="http://schemas.openxmlformats.org/officeDocument/2006/relationships/customXml" Target="../ink/ink1243.xml"/><Relationship Id="rId14" Type="http://schemas.openxmlformats.org/officeDocument/2006/relationships/image" Target="../media/image913.png"/><Relationship Id="rId22" Type="http://schemas.openxmlformats.org/officeDocument/2006/relationships/image" Target="../media/image917.png"/><Relationship Id="rId27" Type="http://schemas.openxmlformats.org/officeDocument/2006/relationships/customXml" Target="../ink/ink1247.xml"/><Relationship Id="rId30" Type="http://schemas.openxmlformats.org/officeDocument/2006/relationships/image" Target="../media/image921.png"/><Relationship Id="rId35" Type="http://schemas.openxmlformats.org/officeDocument/2006/relationships/customXml" Target="../ink/ink1251.xml"/><Relationship Id="rId43" Type="http://schemas.openxmlformats.org/officeDocument/2006/relationships/customXml" Target="../ink/ink1255.xml"/><Relationship Id="rId48" Type="http://schemas.openxmlformats.org/officeDocument/2006/relationships/image" Target="../media/image930.png"/><Relationship Id="rId56" Type="http://schemas.openxmlformats.org/officeDocument/2006/relationships/image" Target="../media/image934.png"/><Relationship Id="rId64" Type="http://schemas.openxmlformats.org/officeDocument/2006/relationships/image" Target="../media/image938.png"/><Relationship Id="rId8" Type="http://schemas.openxmlformats.org/officeDocument/2006/relationships/image" Target="../media/image910.png"/><Relationship Id="rId51" Type="http://schemas.openxmlformats.org/officeDocument/2006/relationships/customXml" Target="../ink/ink1259.xml"/><Relationship Id="rId3" Type="http://schemas.openxmlformats.org/officeDocument/2006/relationships/image" Target="../media/image27.tmp"/><Relationship Id="rId12" Type="http://schemas.openxmlformats.org/officeDocument/2006/relationships/image" Target="../media/image912.png"/><Relationship Id="rId17" Type="http://schemas.openxmlformats.org/officeDocument/2006/relationships/customXml" Target="../ink/ink1242.xml"/><Relationship Id="rId25" Type="http://schemas.openxmlformats.org/officeDocument/2006/relationships/customXml" Target="../ink/ink1246.xml"/><Relationship Id="rId33" Type="http://schemas.openxmlformats.org/officeDocument/2006/relationships/customXml" Target="../ink/ink1250.xml"/><Relationship Id="rId38" Type="http://schemas.openxmlformats.org/officeDocument/2006/relationships/image" Target="../media/image925.png"/><Relationship Id="rId46" Type="http://schemas.openxmlformats.org/officeDocument/2006/relationships/image" Target="../media/image929.png"/><Relationship Id="rId59" Type="http://schemas.openxmlformats.org/officeDocument/2006/relationships/customXml" Target="../ink/ink1263.xml"/><Relationship Id="rId20" Type="http://schemas.openxmlformats.org/officeDocument/2006/relationships/image" Target="../media/image916.png"/><Relationship Id="rId41" Type="http://schemas.openxmlformats.org/officeDocument/2006/relationships/customXml" Target="../ink/ink1254.xml"/><Relationship Id="rId54" Type="http://schemas.openxmlformats.org/officeDocument/2006/relationships/image" Target="../media/image933.png"/><Relationship Id="rId62" Type="http://schemas.openxmlformats.org/officeDocument/2006/relationships/image" Target="../media/image9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9.png"/><Relationship Id="rId15" Type="http://schemas.openxmlformats.org/officeDocument/2006/relationships/customXml" Target="../ink/ink1241.xml"/><Relationship Id="rId23" Type="http://schemas.openxmlformats.org/officeDocument/2006/relationships/customXml" Target="../ink/ink1245.xml"/><Relationship Id="rId28" Type="http://schemas.openxmlformats.org/officeDocument/2006/relationships/image" Target="../media/image920.png"/><Relationship Id="rId36" Type="http://schemas.openxmlformats.org/officeDocument/2006/relationships/image" Target="../media/image924.png"/><Relationship Id="rId49" Type="http://schemas.openxmlformats.org/officeDocument/2006/relationships/customXml" Target="../ink/ink1258.xml"/><Relationship Id="rId57" Type="http://schemas.openxmlformats.org/officeDocument/2006/relationships/customXml" Target="../ink/ink1262.xml"/><Relationship Id="rId10" Type="http://schemas.openxmlformats.org/officeDocument/2006/relationships/image" Target="../media/image911.png"/><Relationship Id="rId31" Type="http://schemas.openxmlformats.org/officeDocument/2006/relationships/customXml" Target="../ink/ink1249.xml"/><Relationship Id="rId44" Type="http://schemas.openxmlformats.org/officeDocument/2006/relationships/image" Target="../media/image928.png"/><Relationship Id="rId52" Type="http://schemas.openxmlformats.org/officeDocument/2006/relationships/image" Target="../media/image932.png"/><Relationship Id="rId60" Type="http://schemas.openxmlformats.org/officeDocument/2006/relationships/image" Target="../media/image936.png"/><Relationship Id="rId65" Type="http://schemas.openxmlformats.org/officeDocument/2006/relationships/customXml" Target="../ink/ink1266.xml"/><Relationship Id="rId4" Type="http://schemas.openxmlformats.org/officeDocument/2006/relationships/image" Target="../media/image28.tmp"/><Relationship Id="rId9" Type="http://schemas.openxmlformats.org/officeDocument/2006/relationships/customXml" Target="../ink/ink1238.xml"/><Relationship Id="rId13" Type="http://schemas.openxmlformats.org/officeDocument/2006/relationships/customXml" Target="../ink/ink1240.xml"/><Relationship Id="rId18" Type="http://schemas.openxmlformats.org/officeDocument/2006/relationships/image" Target="../media/image915.png"/><Relationship Id="rId39" Type="http://schemas.openxmlformats.org/officeDocument/2006/relationships/customXml" Target="../ink/ink1253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24.xml"/><Relationship Id="rId21" Type="http://schemas.openxmlformats.org/officeDocument/2006/relationships/customXml" Target="../ink/ink1276.xml"/><Relationship Id="rId63" Type="http://schemas.openxmlformats.org/officeDocument/2006/relationships/customXml" Target="../ink/ink1297.xml"/><Relationship Id="rId159" Type="http://schemas.openxmlformats.org/officeDocument/2006/relationships/customXml" Target="../ink/ink1345.xml"/><Relationship Id="rId170" Type="http://schemas.openxmlformats.org/officeDocument/2006/relationships/image" Target="../media/image1021.png"/><Relationship Id="rId226" Type="http://schemas.openxmlformats.org/officeDocument/2006/relationships/image" Target="../media/image1049.png"/><Relationship Id="rId268" Type="http://schemas.openxmlformats.org/officeDocument/2006/relationships/image" Target="../media/image1070.png"/><Relationship Id="rId32" Type="http://schemas.openxmlformats.org/officeDocument/2006/relationships/image" Target="../media/image952.png"/><Relationship Id="rId74" Type="http://schemas.openxmlformats.org/officeDocument/2006/relationships/image" Target="../media/image973.png"/><Relationship Id="rId128" Type="http://schemas.openxmlformats.org/officeDocument/2006/relationships/image" Target="../media/image1000.png"/><Relationship Id="rId5" Type="http://schemas.openxmlformats.org/officeDocument/2006/relationships/customXml" Target="../ink/ink1268.xml"/><Relationship Id="rId181" Type="http://schemas.openxmlformats.org/officeDocument/2006/relationships/customXml" Target="../ink/ink1356.xml"/><Relationship Id="rId237" Type="http://schemas.openxmlformats.org/officeDocument/2006/relationships/customXml" Target="../ink/ink1384.xml"/><Relationship Id="rId279" Type="http://schemas.openxmlformats.org/officeDocument/2006/relationships/customXml" Target="../ink/ink1405.xml"/><Relationship Id="rId43" Type="http://schemas.openxmlformats.org/officeDocument/2006/relationships/customXml" Target="../ink/ink1287.xml"/><Relationship Id="rId139" Type="http://schemas.openxmlformats.org/officeDocument/2006/relationships/customXml" Target="../ink/ink1335.xml"/><Relationship Id="rId290" Type="http://schemas.openxmlformats.org/officeDocument/2006/relationships/image" Target="../media/image1081.png"/><Relationship Id="rId85" Type="http://schemas.openxmlformats.org/officeDocument/2006/relationships/customXml" Target="../ink/ink1308.xml"/><Relationship Id="rId150" Type="http://schemas.openxmlformats.org/officeDocument/2006/relationships/image" Target="../media/image1011.png"/><Relationship Id="rId192" Type="http://schemas.openxmlformats.org/officeDocument/2006/relationships/image" Target="../media/image1032.png"/><Relationship Id="rId206" Type="http://schemas.openxmlformats.org/officeDocument/2006/relationships/image" Target="../media/image1039.png"/><Relationship Id="rId248" Type="http://schemas.openxmlformats.org/officeDocument/2006/relationships/image" Target="../media/image1059.png"/><Relationship Id="rId12" Type="http://schemas.openxmlformats.org/officeDocument/2006/relationships/image" Target="../media/image942.png"/><Relationship Id="rId108" Type="http://schemas.openxmlformats.org/officeDocument/2006/relationships/image" Target="../media/image990.png"/><Relationship Id="rId54" Type="http://schemas.openxmlformats.org/officeDocument/2006/relationships/image" Target="../media/image963.png"/><Relationship Id="rId75" Type="http://schemas.openxmlformats.org/officeDocument/2006/relationships/customXml" Target="../ink/ink1303.xml"/><Relationship Id="rId96" Type="http://schemas.openxmlformats.org/officeDocument/2006/relationships/image" Target="../media/image984.png"/><Relationship Id="rId140" Type="http://schemas.openxmlformats.org/officeDocument/2006/relationships/image" Target="../media/image1006.png"/><Relationship Id="rId161" Type="http://schemas.openxmlformats.org/officeDocument/2006/relationships/customXml" Target="../ink/ink1346.xml"/><Relationship Id="rId182" Type="http://schemas.openxmlformats.org/officeDocument/2006/relationships/image" Target="../media/image1027.png"/><Relationship Id="rId217" Type="http://schemas.openxmlformats.org/officeDocument/2006/relationships/customXml" Target="../ink/ink1374.xml"/><Relationship Id="rId6" Type="http://schemas.openxmlformats.org/officeDocument/2006/relationships/image" Target="../media/image908.png"/><Relationship Id="rId238" Type="http://schemas.openxmlformats.org/officeDocument/2006/relationships/image" Target="../media/image1054.png"/><Relationship Id="rId259" Type="http://schemas.openxmlformats.org/officeDocument/2006/relationships/customXml" Target="../ink/ink1395.xml"/><Relationship Id="rId23" Type="http://schemas.openxmlformats.org/officeDocument/2006/relationships/customXml" Target="../ink/ink1277.xml"/><Relationship Id="rId119" Type="http://schemas.openxmlformats.org/officeDocument/2006/relationships/customXml" Target="../ink/ink1325.xml"/><Relationship Id="rId270" Type="http://schemas.openxmlformats.org/officeDocument/2006/relationships/image" Target="../media/image1071.png"/><Relationship Id="rId291" Type="http://schemas.openxmlformats.org/officeDocument/2006/relationships/customXml" Target="../ink/ink1411.xml"/><Relationship Id="rId44" Type="http://schemas.openxmlformats.org/officeDocument/2006/relationships/image" Target="../media/image958.png"/><Relationship Id="rId65" Type="http://schemas.openxmlformats.org/officeDocument/2006/relationships/customXml" Target="../ink/ink1298.xml"/><Relationship Id="rId86" Type="http://schemas.openxmlformats.org/officeDocument/2006/relationships/image" Target="../media/image979.png"/><Relationship Id="rId130" Type="http://schemas.openxmlformats.org/officeDocument/2006/relationships/image" Target="../media/image1001.png"/><Relationship Id="rId151" Type="http://schemas.openxmlformats.org/officeDocument/2006/relationships/customXml" Target="../ink/ink1341.xml"/><Relationship Id="rId172" Type="http://schemas.openxmlformats.org/officeDocument/2006/relationships/image" Target="../media/image1022.png"/><Relationship Id="rId193" Type="http://schemas.openxmlformats.org/officeDocument/2006/relationships/customXml" Target="../ink/ink1362.xml"/><Relationship Id="rId207" Type="http://schemas.openxmlformats.org/officeDocument/2006/relationships/customXml" Target="../ink/ink1369.xml"/><Relationship Id="rId228" Type="http://schemas.openxmlformats.org/officeDocument/2006/relationships/image" Target="../media/image1050.png"/><Relationship Id="rId249" Type="http://schemas.openxmlformats.org/officeDocument/2006/relationships/customXml" Target="../ink/ink1390.xml"/><Relationship Id="rId13" Type="http://schemas.openxmlformats.org/officeDocument/2006/relationships/customXml" Target="../ink/ink1272.xml"/><Relationship Id="rId109" Type="http://schemas.openxmlformats.org/officeDocument/2006/relationships/customXml" Target="../ink/ink1320.xml"/><Relationship Id="rId260" Type="http://schemas.openxmlformats.org/officeDocument/2006/relationships/image" Target="../media/image1066.png"/><Relationship Id="rId281" Type="http://schemas.openxmlformats.org/officeDocument/2006/relationships/customXml" Target="../ink/ink1406.xml"/><Relationship Id="rId34" Type="http://schemas.openxmlformats.org/officeDocument/2006/relationships/image" Target="../media/image953.png"/><Relationship Id="rId55" Type="http://schemas.openxmlformats.org/officeDocument/2006/relationships/customXml" Target="../ink/ink1293.xml"/><Relationship Id="rId76" Type="http://schemas.openxmlformats.org/officeDocument/2006/relationships/image" Target="../media/image974.png"/><Relationship Id="rId97" Type="http://schemas.openxmlformats.org/officeDocument/2006/relationships/customXml" Target="../ink/ink1314.xml"/><Relationship Id="rId120" Type="http://schemas.openxmlformats.org/officeDocument/2006/relationships/image" Target="../media/image996.png"/><Relationship Id="rId141" Type="http://schemas.openxmlformats.org/officeDocument/2006/relationships/customXml" Target="../ink/ink1336.xml"/><Relationship Id="rId7" Type="http://schemas.openxmlformats.org/officeDocument/2006/relationships/customXml" Target="../ink/ink1269.xml"/><Relationship Id="rId162" Type="http://schemas.openxmlformats.org/officeDocument/2006/relationships/image" Target="../media/image1017.png"/><Relationship Id="rId183" Type="http://schemas.openxmlformats.org/officeDocument/2006/relationships/customXml" Target="../ink/ink1357.xml"/><Relationship Id="rId218" Type="http://schemas.openxmlformats.org/officeDocument/2006/relationships/image" Target="../media/image1045.png"/><Relationship Id="rId239" Type="http://schemas.openxmlformats.org/officeDocument/2006/relationships/customXml" Target="../ink/ink1385.xml"/><Relationship Id="rId250" Type="http://schemas.openxmlformats.org/officeDocument/2006/relationships/image" Target="../media/image1060.png"/><Relationship Id="rId271" Type="http://schemas.openxmlformats.org/officeDocument/2006/relationships/customXml" Target="../ink/ink1401.xml"/><Relationship Id="rId292" Type="http://schemas.openxmlformats.org/officeDocument/2006/relationships/image" Target="../media/image1082.png"/><Relationship Id="rId24" Type="http://schemas.openxmlformats.org/officeDocument/2006/relationships/image" Target="../media/image948.png"/><Relationship Id="rId45" Type="http://schemas.openxmlformats.org/officeDocument/2006/relationships/customXml" Target="../ink/ink1288.xml"/><Relationship Id="rId66" Type="http://schemas.openxmlformats.org/officeDocument/2006/relationships/image" Target="../media/image969.png"/><Relationship Id="rId87" Type="http://schemas.openxmlformats.org/officeDocument/2006/relationships/customXml" Target="../ink/ink1309.xml"/><Relationship Id="rId110" Type="http://schemas.openxmlformats.org/officeDocument/2006/relationships/image" Target="../media/image991.png"/><Relationship Id="rId131" Type="http://schemas.openxmlformats.org/officeDocument/2006/relationships/customXml" Target="../ink/ink1331.xml"/><Relationship Id="rId152" Type="http://schemas.openxmlformats.org/officeDocument/2006/relationships/image" Target="../media/image1012.png"/><Relationship Id="rId173" Type="http://schemas.openxmlformats.org/officeDocument/2006/relationships/customXml" Target="../ink/ink1352.xml"/><Relationship Id="rId194" Type="http://schemas.openxmlformats.org/officeDocument/2006/relationships/image" Target="../media/image1033.png"/><Relationship Id="rId208" Type="http://schemas.openxmlformats.org/officeDocument/2006/relationships/image" Target="../media/image1040.png"/><Relationship Id="rId229" Type="http://schemas.openxmlformats.org/officeDocument/2006/relationships/customXml" Target="../ink/ink1380.xml"/><Relationship Id="rId240" Type="http://schemas.openxmlformats.org/officeDocument/2006/relationships/image" Target="../media/image1055.png"/><Relationship Id="rId261" Type="http://schemas.openxmlformats.org/officeDocument/2006/relationships/customXml" Target="../ink/ink1396.xml"/><Relationship Id="rId14" Type="http://schemas.openxmlformats.org/officeDocument/2006/relationships/image" Target="../media/image943.png"/><Relationship Id="rId35" Type="http://schemas.openxmlformats.org/officeDocument/2006/relationships/customXml" Target="../ink/ink1283.xml"/><Relationship Id="rId56" Type="http://schemas.openxmlformats.org/officeDocument/2006/relationships/image" Target="../media/image964.png"/><Relationship Id="rId77" Type="http://schemas.openxmlformats.org/officeDocument/2006/relationships/customXml" Target="../ink/ink1304.xml"/><Relationship Id="rId100" Type="http://schemas.openxmlformats.org/officeDocument/2006/relationships/image" Target="../media/image986.png"/><Relationship Id="rId282" Type="http://schemas.openxmlformats.org/officeDocument/2006/relationships/image" Target="../media/image1077.png"/><Relationship Id="rId8" Type="http://schemas.openxmlformats.org/officeDocument/2006/relationships/image" Target="../media/image940.png"/><Relationship Id="rId98" Type="http://schemas.openxmlformats.org/officeDocument/2006/relationships/image" Target="../media/image985.png"/><Relationship Id="rId121" Type="http://schemas.openxmlformats.org/officeDocument/2006/relationships/customXml" Target="../ink/ink1326.xml"/><Relationship Id="rId142" Type="http://schemas.openxmlformats.org/officeDocument/2006/relationships/image" Target="../media/image1007.png"/><Relationship Id="rId163" Type="http://schemas.openxmlformats.org/officeDocument/2006/relationships/customXml" Target="../ink/ink1347.xml"/><Relationship Id="rId184" Type="http://schemas.openxmlformats.org/officeDocument/2006/relationships/image" Target="../media/image1028.png"/><Relationship Id="rId219" Type="http://schemas.openxmlformats.org/officeDocument/2006/relationships/customXml" Target="../ink/ink1375.xml"/><Relationship Id="rId230" Type="http://schemas.openxmlformats.org/officeDocument/2006/relationships/image" Target="../media/image651.png"/><Relationship Id="rId251" Type="http://schemas.openxmlformats.org/officeDocument/2006/relationships/customXml" Target="../ink/ink1391.xml"/><Relationship Id="rId25" Type="http://schemas.openxmlformats.org/officeDocument/2006/relationships/customXml" Target="../ink/ink1278.xml"/><Relationship Id="rId46" Type="http://schemas.openxmlformats.org/officeDocument/2006/relationships/image" Target="../media/image959.png"/><Relationship Id="rId67" Type="http://schemas.openxmlformats.org/officeDocument/2006/relationships/customXml" Target="../ink/ink1299.xml"/><Relationship Id="rId272" Type="http://schemas.openxmlformats.org/officeDocument/2006/relationships/image" Target="../media/image1072.png"/><Relationship Id="rId293" Type="http://schemas.openxmlformats.org/officeDocument/2006/relationships/customXml" Target="../ink/ink1412.xml"/><Relationship Id="rId88" Type="http://schemas.openxmlformats.org/officeDocument/2006/relationships/image" Target="../media/image980.png"/><Relationship Id="rId111" Type="http://schemas.openxmlformats.org/officeDocument/2006/relationships/customXml" Target="../ink/ink1321.xml"/><Relationship Id="rId132" Type="http://schemas.openxmlformats.org/officeDocument/2006/relationships/image" Target="../media/image1002.png"/><Relationship Id="rId153" Type="http://schemas.openxmlformats.org/officeDocument/2006/relationships/customXml" Target="../ink/ink1342.xml"/><Relationship Id="rId174" Type="http://schemas.openxmlformats.org/officeDocument/2006/relationships/image" Target="../media/image1023.png"/><Relationship Id="rId195" Type="http://schemas.openxmlformats.org/officeDocument/2006/relationships/customXml" Target="../ink/ink1363.xml"/><Relationship Id="rId209" Type="http://schemas.openxmlformats.org/officeDocument/2006/relationships/customXml" Target="../ink/ink1370.xml"/><Relationship Id="rId220" Type="http://schemas.openxmlformats.org/officeDocument/2006/relationships/image" Target="../media/image1046.png"/><Relationship Id="rId241" Type="http://schemas.openxmlformats.org/officeDocument/2006/relationships/customXml" Target="../ink/ink1386.xml"/><Relationship Id="rId15" Type="http://schemas.openxmlformats.org/officeDocument/2006/relationships/customXml" Target="../ink/ink1273.xml"/><Relationship Id="rId36" Type="http://schemas.openxmlformats.org/officeDocument/2006/relationships/image" Target="../media/image954.png"/><Relationship Id="rId57" Type="http://schemas.openxmlformats.org/officeDocument/2006/relationships/customXml" Target="../ink/ink1294.xml"/><Relationship Id="rId262" Type="http://schemas.openxmlformats.org/officeDocument/2006/relationships/image" Target="../media/image1067.png"/><Relationship Id="rId283" Type="http://schemas.openxmlformats.org/officeDocument/2006/relationships/customXml" Target="../ink/ink1407.xml"/><Relationship Id="rId78" Type="http://schemas.openxmlformats.org/officeDocument/2006/relationships/image" Target="../media/image975.png"/><Relationship Id="rId99" Type="http://schemas.openxmlformats.org/officeDocument/2006/relationships/customXml" Target="../ink/ink1315.xml"/><Relationship Id="rId101" Type="http://schemas.openxmlformats.org/officeDocument/2006/relationships/customXml" Target="../ink/ink1316.xml"/><Relationship Id="rId122" Type="http://schemas.openxmlformats.org/officeDocument/2006/relationships/image" Target="../media/image997.png"/><Relationship Id="rId143" Type="http://schemas.openxmlformats.org/officeDocument/2006/relationships/customXml" Target="../ink/ink1337.xml"/><Relationship Id="rId164" Type="http://schemas.openxmlformats.org/officeDocument/2006/relationships/image" Target="../media/image1018.png"/><Relationship Id="rId185" Type="http://schemas.openxmlformats.org/officeDocument/2006/relationships/customXml" Target="../ink/ink1358.xml"/><Relationship Id="rId9" Type="http://schemas.openxmlformats.org/officeDocument/2006/relationships/customXml" Target="../ink/ink1270.xml"/><Relationship Id="rId210" Type="http://schemas.openxmlformats.org/officeDocument/2006/relationships/image" Target="../media/image1041.png"/><Relationship Id="rId26" Type="http://schemas.openxmlformats.org/officeDocument/2006/relationships/image" Target="../media/image949.png"/><Relationship Id="rId231" Type="http://schemas.openxmlformats.org/officeDocument/2006/relationships/customXml" Target="../ink/ink1381.xml"/><Relationship Id="rId252" Type="http://schemas.openxmlformats.org/officeDocument/2006/relationships/image" Target="../media/image1062.png"/><Relationship Id="rId273" Type="http://schemas.openxmlformats.org/officeDocument/2006/relationships/customXml" Target="../ink/ink1402.xml"/><Relationship Id="rId294" Type="http://schemas.openxmlformats.org/officeDocument/2006/relationships/image" Target="../media/image1083.png"/><Relationship Id="rId47" Type="http://schemas.openxmlformats.org/officeDocument/2006/relationships/customXml" Target="../ink/ink1289.xml"/><Relationship Id="rId68" Type="http://schemas.openxmlformats.org/officeDocument/2006/relationships/image" Target="../media/image970.png"/><Relationship Id="rId89" Type="http://schemas.openxmlformats.org/officeDocument/2006/relationships/customXml" Target="../ink/ink1310.xml"/><Relationship Id="rId112" Type="http://schemas.openxmlformats.org/officeDocument/2006/relationships/image" Target="../media/image992.png"/><Relationship Id="rId133" Type="http://schemas.openxmlformats.org/officeDocument/2006/relationships/customXml" Target="../ink/ink1332.xml"/><Relationship Id="rId154" Type="http://schemas.openxmlformats.org/officeDocument/2006/relationships/image" Target="../media/image1013.png"/><Relationship Id="rId175" Type="http://schemas.openxmlformats.org/officeDocument/2006/relationships/customXml" Target="../ink/ink1353.xml"/><Relationship Id="rId196" Type="http://schemas.openxmlformats.org/officeDocument/2006/relationships/image" Target="../media/image1034.png"/><Relationship Id="rId200" Type="http://schemas.openxmlformats.org/officeDocument/2006/relationships/image" Target="../media/image1036.png"/><Relationship Id="rId16" Type="http://schemas.openxmlformats.org/officeDocument/2006/relationships/image" Target="../media/image944.png"/><Relationship Id="rId221" Type="http://schemas.openxmlformats.org/officeDocument/2006/relationships/customXml" Target="../ink/ink1376.xml"/><Relationship Id="rId242" Type="http://schemas.openxmlformats.org/officeDocument/2006/relationships/image" Target="../media/image1056.png"/><Relationship Id="rId263" Type="http://schemas.openxmlformats.org/officeDocument/2006/relationships/customXml" Target="../ink/ink1397.xml"/><Relationship Id="rId284" Type="http://schemas.openxmlformats.org/officeDocument/2006/relationships/image" Target="../media/image1078.png"/><Relationship Id="rId37" Type="http://schemas.openxmlformats.org/officeDocument/2006/relationships/customXml" Target="../ink/ink1284.xml"/><Relationship Id="rId58" Type="http://schemas.openxmlformats.org/officeDocument/2006/relationships/image" Target="../media/image965.png"/><Relationship Id="rId79" Type="http://schemas.openxmlformats.org/officeDocument/2006/relationships/customXml" Target="../ink/ink1305.xml"/><Relationship Id="rId102" Type="http://schemas.openxmlformats.org/officeDocument/2006/relationships/image" Target="../media/image987.png"/><Relationship Id="rId123" Type="http://schemas.openxmlformats.org/officeDocument/2006/relationships/customXml" Target="../ink/ink1327.xml"/><Relationship Id="rId144" Type="http://schemas.openxmlformats.org/officeDocument/2006/relationships/image" Target="../media/image1008.png"/><Relationship Id="rId90" Type="http://schemas.openxmlformats.org/officeDocument/2006/relationships/image" Target="../media/image981.png"/><Relationship Id="rId165" Type="http://schemas.openxmlformats.org/officeDocument/2006/relationships/customXml" Target="../ink/ink1348.xml"/><Relationship Id="rId186" Type="http://schemas.openxmlformats.org/officeDocument/2006/relationships/image" Target="../media/image1029.png"/><Relationship Id="rId211" Type="http://schemas.openxmlformats.org/officeDocument/2006/relationships/customXml" Target="../ink/ink1371.xml"/><Relationship Id="rId232" Type="http://schemas.openxmlformats.org/officeDocument/2006/relationships/image" Target="../media/image1051.png"/><Relationship Id="rId253" Type="http://schemas.openxmlformats.org/officeDocument/2006/relationships/customXml" Target="../ink/ink1392.xml"/><Relationship Id="rId274" Type="http://schemas.openxmlformats.org/officeDocument/2006/relationships/image" Target="../media/image1073.png"/><Relationship Id="rId295" Type="http://schemas.openxmlformats.org/officeDocument/2006/relationships/customXml" Target="../ink/ink1413.xml"/><Relationship Id="rId27" Type="http://schemas.openxmlformats.org/officeDocument/2006/relationships/customXml" Target="../ink/ink1279.xml"/><Relationship Id="rId48" Type="http://schemas.openxmlformats.org/officeDocument/2006/relationships/image" Target="../media/image960.png"/><Relationship Id="rId69" Type="http://schemas.openxmlformats.org/officeDocument/2006/relationships/customXml" Target="../ink/ink1300.xml"/><Relationship Id="rId113" Type="http://schemas.openxmlformats.org/officeDocument/2006/relationships/customXml" Target="../ink/ink1322.xml"/><Relationship Id="rId134" Type="http://schemas.openxmlformats.org/officeDocument/2006/relationships/image" Target="../media/image1003.png"/><Relationship Id="rId80" Type="http://schemas.openxmlformats.org/officeDocument/2006/relationships/image" Target="../media/image976.png"/><Relationship Id="rId155" Type="http://schemas.openxmlformats.org/officeDocument/2006/relationships/customXml" Target="../ink/ink1343.xml"/><Relationship Id="rId176" Type="http://schemas.openxmlformats.org/officeDocument/2006/relationships/image" Target="../media/image1024.png"/><Relationship Id="rId197" Type="http://schemas.openxmlformats.org/officeDocument/2006/relationships/customXml" Target="../ink/ink1364.xml"/><Relationship Id="rId201" Type="http://schemas.openxmlformats.org/officeDocument/2006/relationships/customXml" Target="../ink/ink1366.xml"/><Relationship Id="rId222" Type="http://schemas.openxmlformats.org/officeDocument/2006/relationships/image" Target="../media/image1047.png"/><Relationship Id="rId243" Type="http://schemas.openxmlformats.org/officeDocument/2006/relationships/customXml" Target="../ink/ink1387.xml"/><Relationship Id="rId264" Type="http://schemas.openxmlformats.org/officeDocument/2006/relationships/image" Target="../media/image1068.png"/><Relationship Id="rId285" Type="http://schemas.openxmlformats.org/officeDocument/2006/relationships/customXml" Target="../ink/ink1408.xml"/><Relationship Id="rId17" Type="http://schemas.openxmlformats.org/officeDocument/2006/relationships/customXml" Target="../ink/ink1274.xml"/><Relationship Id="rId38" Type="http://schemas.openxmlformats.org/officeDocument/2006/relationships/image" Target="../media/image955.png"/><Relationship Id="rId59" Type="http://schemas.openxmlformats.org/officeDocument/2006/relationships/customXml" Target="../ink/ink1295.xml"/><Relationship Id="rId103" Type="http://schemas.openxmlformats.org/officeDocument/2006/relationships/customXml" Target="../ink/ink1317.xml"/><Relationship Id="rId124" Type="http://schemas.openxmlformats.org/officeDocument/2006/relationships/image" Target="../media/image998.png"/><Relationship Id="rId70" Type="http://schemas.openxmlformats.org/officeDocument/2006/relationships/image" Target="../media/image971.png"/><Relationship Id="rId91" Type="http://schemas.openxmlformats.org/officeDocument/2006/relationships/customXml" Target="../ink/ink1311.xml"/><Relationship Id="rId145" Type="http://schemas.openxmlformats.org/officeDocument/2006/relationships/customXml" Target="../ink/ink1338.xml"/><Relationship Id="rId166" Type="http://schemas.openxmlformats.org/officeDocument/2006/relationships/image" Target="../media/image1019.png"/><Relationship Id="rId187" Type="http://schemas.openxmlformats.org/officeDocument/2006/relationships/customXml" Target="../ink/ink1359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42.png"/><Relationship Id="rId233" Type="http://schemas.openxmlformats.org/officeDocument/2006/relationships/customXml" Target="../ink/ink1382.xml"/><Relationship Id="rId254" Type="http://schemas.openxmlformats.org/officeDocument/2006/relationships/image" Target="../media/image1063.png"/><Relationship Id="rId28" Type="http://schemas.openxmlformats.org/officeDocument/2006/relationships/image" Target="../media/image950.png"/><Relationship Id="rId49" Type="http://schemas.openxmlformats.org/officeDocument/2006/relationships/customXml" Target="../ink/ink1290.xml"/><Relationship Id="rId114" Type="http://schemas.openxmlformats.org/officeDocument/2006/relationships/image" Target="../media/image993.png"/><Relationship Id="rId275" Type="http://schemas.openxmlformats.org/officeDocument/2006/relationships/customXml" Target="../ink/ink1403.xml"/><Relationship Id="rId296" Type="http://schemas.openxmlformats.org/officeDocument/2006/relationships/image" Target="../media/image1084.png"/><Relationship Id="rId60" Type="http://schemas.openxmlformats.org/officeDocument/2006/relationships/image" Target="../media/image966.png"/><Relationship Id="rId81" Type="http://schemas.openxmlformats.org/officeDocument/2006/relationships/customXml" Target="../ink/ink1306.xml"/><Relationship Id="rId135" Type="http://schemas.openxmlformats.org/officeDocument/2006/relationships/customXml" Target="../ink/ink1333.xml"/><Relationship Id="rId156" Type="http://schemas.openxmlformats.org/officeDocument/2006/relationships/image" Target="../media/image1014.png"/><Relationship Id="rId177" Type="http://schemas.openxmlformats.org/officeDocument/2006/relationships/customXml" Target="../ink/ink1354.xml"/><Relationship Id="rId198" Type="http://schemas.openxmlformats.org/officeDocument/2006/relationships/image" Target="../media/image1035.png"/><Relationship Id="rId202" Type="http://schemas.openxmlformats.org/officeDocument/2006/relationships/image" Target="../media/image1037.png"/><Relationship Id="rId223" Type="http://schemas.openxmlformats.org/officeDocument/2006/relationships/customXml" Target="../ink/ink1377.xml"/><Relationship Id="rId244" Type="http://schemas.openxmlformats.org/officeDocument/2006/relationships/image" Target="../media/image1057.png"/><Relationship Id="rId18" Type="http://schemas.openxmlformats.org/officeDocument/2006/relationships/image" Target="../media/image945.png"/><Relationship Id="rId39" Type="http://schemas.openxmlformats.org/officeDocument/2006/relationships/customXml" Target="../ink/ink1285.xml"/><Relationship Id="rId265" Type="http://schemas.openxmlformats.org/officeDocument/2006/relationships/customXml" Target="../ink/ink1398.xml"/><Relationship Id="rId286" Type="http://schemas.openxmlformats.org/officeDocument/2006/relationships/image" Target="../media/image1079.png"/><Relationship Id="rId50" Type="http://schemas.openxmlformats.org/officeDocument/2006/relationships/image" Target="../media/image961.png"/><Relationship Id="rId104" Type="http://schemas.openxmlformats.org/officeDocument/2006/relationships/image" Target="../media/image988.png"/><Relationship Id="rId125" Type="http://schemas.openxmlformats.org/officeDocument/2006/relationships/customXml" Target="../ink/ink1328.xml"/><Relationship Id="rId146" Type="http://schemas.openxmlformats.org/officeDocument/2006/relationships/image" Target="../media/image1009.png"/><Relationship Id="rId167" Type="http://schemas.openxmlformats.org/officeDocument/2006/relationships/customXml" Target="../ink/ink1349.xml"/><Relationship Id="rId188" Type="http://schemas.openxmlformats.org/officeDocument/2006/relationships/image" Target="../media/image1030.png"/><Relationship Id="rId71" Type="http://schemas.openxmlformats.org/officeDocument/2006/relationships/customXml" Target="../ink/ink1301.xml"/><Relationship Id="rId92" Type="http://schemas.openxmlformats.org/officeDocument/2006/relationships/image" Target="../media/image982.png"/><Relationship Id="rId213" Type="http://schemas.openxmlformats.org/officeDocument/2006/relationships/customXml" Target="../ink/ink1372.xml"/><Relationship Id="rId234" Type="http://schemas.openxmlformats.org/officeDocument/2006/relationships/image" Target="../media/image1052.png"/><Relationship Id="rId2" Type="http://schemas.openxmlformats.org/officeDocument/2006/relationships/image" Target="../media/image29.tmp"/><Relationship Id="rId29" Type="http://schemas.openxmlformats.org/officeDocument/2006/relationships/customXml" Target="../ink/ink1280.xml"/><Relationship Id="rId255" Type="http://schemas.openxmlformats.org/officeDocument/2006/relationships/customXml" Target="../ink/ink1393.xml"/><Relationship Id="rId276" Type="http://schemas.openxmlformats.org/officeDocument/2006/relationships/image" Target="../media/image1074.png"/><Relationship Id="rId297" Type="http://schemas.openxmlformats.org/officeDocument/2006/relationships/customXml" Target="../ink/ink1414.xml"/><Relationship Id="rId40" Type="http://schemas.openxmlformats.org/officeDocument/2006/relationships/image" Target="../media/image956.png"/><Relationship Id="rId115" Type="http://schemas.openxmlformats.org/officeDocument/2006/relationships/customXml" Target="../ink/ink1323.xml"/><Relationship Id="rId136" Type="http://schemas.openxmlformats.org/officeDocument/2006/relationships/image" Target="../media/image1004.png"/><Relationship Id="rId157" Type="http://schemas.openxmlformats.org/officeDocument/2006/relationships/customXml" Target="../ink/ink1344.xml"/><Relationship Id="rId178" Type="http://schemas.openxmlformats.org/officeDocument/2006/relationships/image" Target="../media/image1025.png"/><Relationship Id="rId61" Type="http://schemas.openxmlformats.org/officeDocument/2006/relationships/customXml" Target="../ink/ink1296.xml"/><Relationship Id="rId82" Type="http://schemas.openxmlformats.org/officeDocument/2006/relationships/image" Target="../media/image977.png"/><Relationship Id="rId199" Type="http://schemas.openxmlformats.org/officeDocument/2006/relationships/customXml" Target="../ink/ink1365.xml"/><Relationship Id="rId203" Type="http://schemas.openxmlformats.org/officeDocument/2006/relationships/customXml" Target="../ink/ink1367.xml"/><Relationship Id="rId19" Type="http://schemas.openxmlformats.org/officeDocument/2006/relationships/customXml" Target="../ink/ink1275.xml"/><Relationship Id="rId224" Type="http://schemas.openxmlformats.org/officeDocument/2006/relationships/image" Target="../media/image1048.png"/><Relationship Id="rId245" Type="http://schemas.openxmlformats.org/officeDocument/2006/relationships/customXml" Target="../ink/ink1388.xml"/><Relationship Id="rId266" Type="http://schemas.openxmlformats.org/officeDocument/2006/relationships/image" Target="../media/image1069.png"/><Relationship Id="rId287" Type="http://schemas.openxmlformats.org/officeDocument/2006/relationships/customXml" Target="../ink/ink1409.xml"/><Relationship Id="rId30" Type="http://schemas.openxmlformats.org/officeDocument/2006/relationships/image" Target="../media/image951.png"/><Relationship Id="rId105" Type="http://schemas.openxmlformats.org/officeDocument/2006/relationships/customXml" Target="../ink/ink1318.xml"/><Relationship Id="rId126" Type="http://schemas.openxmlformats.org/officeDocument/2006/relationships/image" Target="../media/image999.png"/><Relationship Id="rId147" Type="http://schemas.openxmlformats.org/officeDocument/2006/relationships/customXml" Target="../ink/ink1339.xml"/><Relationship Id="rId168" Type="http://schemas.openxmlformats.org/officeDocument/2006/relationships/image" Target="../media/image1020.png"/><Relationship Id="rId51" Type="http://schemas.openxmlformats.org/officeDocument/2006/relationships/customXml" Target="../ink/ink1291.xml"/><Relationship Id="rId72" Type="http://schemas.openxmlformats.org/officeDocument/2006/relationships/image" Target="../media/image972.png"/><Relationship Id="rId93" Type="http://schemas.openxmlformats.org/officeDocument/2006/relationships/customXml" Target="../ink/ink1312.xml"/><Relationship Id="rId189" Type="http://schemas.openxmlformats.org/officeDocument/2006/relationships/customXml" Target="../ink/ink1360.xml"/><Relationship Id="rId3" Type="http://schemas.openxmlformats.org/officeDocument/2006/relationships/customXml" Target="../ink/ink1267.xml"/><Relationship Id="rId214" Type="http://schemas.openxmlformats.org/officeDocument/2006/relationships/image" Target="../media/image1043.png"/><Relationship Id="rId235" Type="http://schemas.openxmlformats.org/officeDocument/2006/relationships/customXml" Target="../ink/ink1383.xml"/><Relationship Id="rId256" Type="http://schemas.openxmlformats.org/officeDocument/2006/relationships/image" Target="../media/image1064.png"/><Relationship Id="rId277" Type="http://schemas.openxmlformats.org/officeDocument/2006/relationships/customXml" Target="../ink/ink1404.xml"/><Relationship Id="rId298" Type="http://schemas.openxmlformats.org/officeDocument/2006/relationships/image" Target="../media/image1085.png"/><Relationship Id="rId116" Type="http://schemas.openxmlformats.org/officeDocument/2006/relationships/image" Target="../media/image994.png"/><Relationship Id="rId137" Type="http://schemas.openxmlformats.org/officeDocument/2006/relationships/customXml" Target="../ink/ink1334.xml"/><Relationship Id="rId158" Type="http://schemas.openxmlformats.org/officeDocument/2006/relationships/image" Target="../media/image1015.png"/><Relationship Id="rId20" Type="http://schemas.openxmlformats.org/officeDocument/2006/relationships/image" Target="../media/image946.png"/><Relationship Id="rId41" Type="http://schemas.openxmlformats.org/officeDocument/2006/relationships/customXml" Target="../ink/ink1286.xml"/><Relationship Id="rId62" Type="http://schemas.openxmlformats.org/officeDocument/2006/relationships/image" Target="../media/image967.png"/><Relationship Id="rId83" Type="http://schemas.openxmlformats.org/officeDocument/2006/relationships/customXml" Target="../ink/ink1307.xml"/><Relationship Id="rId179" Type="http://schemas.openxmlformats.org/officeDocument/2006/relationships/customXml" Target="../ink/ink1355.xml"/><Relationship Id="rId190" Type="http://schemas.openxmlformats.org/officeDocument/2006/relationships/image" Target="../media/image1031.png"/><Relationship Id="rId204" Type="http://schemas.openxmlformats.org/officeDocument/2006/relationships/image" Target="../media/image1038.png"/><Relationship Id="rId225" Type="http://schemas.openxmlformats.org/officeDocument/2006/relationships/customXml" Target="../ink/ink1378.xml"/><Relationship Id="rId246" Type="http://schemas.openxmlformats.org/officeDocument/2006/relationships/image" Target="../media/image1058.png"/><Relationship Id="rId267" Type="http://schemas.openxmlformats.org/officeDocument/2006/relationships/customXml" Target="../ink/ink1399.xml"/><Relationship Id="rId288" Type="http://schemas.openxmlformats.org/officeDocument/2006/relationships/image" Target="../media/image1080.png"/><Relationship Id="rId106" Type="http://schemas.openxmlformats.org/officeDocument/2006/relationships/image" Target="../media/image989.png"/><Relationship Id="rId127" Type="http://schemas.openxmlformats.org/officeDocument/2006/relationships/customXml" Target="../ink/ink1329.xml"/><Relationship Id="rId10" Type="http://schemas.openxmlformats.org/officeDocument/2006/relationships/image" Target="../media/image941.png"/><Relationship Id="rId31" Type="http://schemas.openxmlformats.org/officeDocument/2006/relationships/customXml" Target="../ink/ink1281.xml"/><Relationship Id="rId52" Type="http://schemas.openxmlformats.org/officeDocument/2006/relationships/image" Target="../media/image962.png"/><Relationship Id="rId73" Type="http://schemas.openxmlformats.org/officeDocument/2006/relationships/customXml" Target="../ink/ink1302.xml"/><Relationship Id="rId94" Type="http://schemas.openxmlformats.org/officeDocument/2006/relationships/image" Target="../media/image983.png"/><Relationship Id="rId148" Type="http://schemas.openxmlformats.org/officeDocument/2006/relationships/image" Target="../media/image1010.png"/><Relationship Id="rId169" Type="http://schemas.openxmlformats.org/officeDocument/2006/relationships/customXml" Target="../ink/ink1350.xml"/><Relationship Id="rId4" Type="http://schemas.openxmlformats.org/officeDocument/2006/relationships/image" Target="../media/image907.png"/><Relationship Id="rId180" Type="http://schemas.openxmlformats.org/officeDocument/2006/relationships/image" Target="../media/image1026.png"/><Relationship Id="rId215" Type="http://schemas.openxmlformats.org/officeDocument/2006/relationships/customXml" Target="../ink/ink1373.xml"/><Relationship Id="rId236" Type="http://schemas.openxmlformats.org/officeDocument/2006/relationships/image" Target="../media/image1053.png"/><Relationship Id="rId257" Type="http://schemas.openxmlformats.org/officeDocument/2006/relationships/customXml" Target="../ink/ink1394.xml"/><Relationship Id="rId278" Type="http://schemas.openxmlformats.org/officeDocument/2006/relationships/image" Target="../media/image1075.png"/><Relationship Id="rId42" Type="http://schemas.openxmlformats.org/officeDocument/2006/relationships/image" Target="../media/image957.png"/><Relationship Id="rId84" Type="http://schemas.openxmlformats.org/officeDocument/2006/relationships/image" Target="../media/image978.png"/><Relationship Id="rId138" Type="http://schemas.openxmlformats.org/officeDocument/2006/relationships/image" Target="../media/image1005.png"/><Relationship Id="rId191" Type="http://schemas.openxmlformats.org/officeDocument/2006/relationships/customXml" Target="../ink/ink1361.xml"/><Relationship Id="rId205" Type="http://schemas.openxmlformats.org/officeDocument/2006/relationships/customXml" Target="../ink/ink1368.xml"/><Relationship Id="rId247" Type="http://schemas.openxmlformats.org/officeDocument/2006/relationships/customXml" Target="../ink/ink1389.xml"/><Relationship Id="rId107" Type="http://schemas.openxmlformats.org/officeDocument/2006/relationships/customXml" Target="../ink/ink1319.xml"/><Relationship Id="rId289" Type="http://schemas.openxmlformats.org/officeDocument/2006/relationships/customXml" Target="../ink/ink1410.xml"/><Relationship Id="rId11" Type="http://schemas.openxmlformats.org/officeDocument/2006/relationships/customXml" Target="../ink/ink1271.xml"/><Relationship Id="rId53" Type="http://schemas.openxmlformats.org/officeDocument/2006/relationships/customXml" Target="../ink/ink1292.xml"/><Relationship Id="rId149" Type="http://schemas.openxmlformats.org/officeDocument/2006/relationships/customXml" Target="../ink/ink1340.xml"/><Relationship Id="rId95" Type="http://schemas.openxmlformats.org/officeDocument/2006/relationships/customXml" Target="../ink/ink1313.xml"/><Relationship Id="rId160" Type="http://schemas.openxmlformats.org/officeDocument/2006/relationships/image" Target="../media/image1016.png"/><Relationship Id="rId216" Type="http://schemas.openxmlformats.org/officeDocument/2006/relationships/image" Target="../media/image1044.png"/><Relationship Id="rId258" Type="http://schemas.openxmlformats.org/officeDocument/2006/relationships/image" Target="../media/image1065.png"/><Relationship Id="rId22" Type="http://schemas.openxmlformats.org/officeDocument/2006/relationships/image" Target="../media/image947.png"/><Relationship Id="rId64" Type="http://schemas.openxmlformats.org/officeDocument/2006/relationships/image" Target="../media/image968.png"/><Relationship Id="rId118" Type="http://schemas.openxmlformats.org/officeDocument/2006/relationships/image" Target="../media/image995.png"/><Relationship Id="rId171" Type="http://schemas.openxmlformats.org/officeDocument/2006/relationships/customXml" Target="../ink/ink1351.xml"/><Relationship Id="rId227" Type="http://schemas.openxmlformats.org/officeDocument/2006/relationships/customXml" Target="../ink/ink1379.xml"/><Relationship Id="rId269" Type="http://schemas.openxmlformats.org/officeDocument/2006/relationships/customXml" Target="../ink/ink1400.xml"/><Relationship Id="rId33" Type="http://schemas.openxmlformats.org/officeDocument/2006/relationships/customXml" Target="../ink/ink1282.xml"/><Relationship Id="rId129" Type="http://schemas.openxmlformats.org/officeDocument/2006/relationships/customXml" Target="../ink/ink1330.xml"/><Relationship Id="rId280" Type="http://schemas.openxmlformats.org/officeDocument/2006/relationships/image" Target="../media/image1076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740.png"/><Relationship Id="rId21" Type="http://schemas.openxmlformats.org/officeDocument/2006/relationships/customXml" Target="../ink/ink1423.xml"/><Relationship Id="rId34" Type="http://schemas.openxmlformats.org/officeDocument/2006/relationships/image" Target="../media/image10780.png"/><Relationship Id="rId42" Type="http://schemas.openxmlformats.org/officeDocument/2006/relationships/image" Target="../media/image10820.png"/><Relationship Id="rId47" Type="http://schemas.openxmlformats.org/officeDocument/2006/relationships/customXml" Target="../ink/ink1436.xml"/><Relationship Id="rId50" Type="http://schemas.openxmlformats.org/officeDocument/2006/relationships/image" Target="../media/image1086.png"/><Relationship Id="rId55" Type="http://schemas.openxmlformats.org/officeDocument/2006/relationships/customXml" Target="../ink/ink1440.xml"/><Relationship Id="rId63" Type="http://schemas.openxmlformats.org/officeDocument/2006/relationships/customXml" Target="../ink/ink1444.xml"/><Relationship Id="rId68" Type="http://schemas.openxmlformats.org/officeDocument/2006/relationships/image" Target="../media/image1095.png"/><Relationship Id="rId7" Type="http://schemas.openxmlformats.org/officeDocument/2006/relationships/customXml" Target="../ink/ink1416.xml"/><Relationship Id="rId2" Type="http://schemas.openxmlformats.org/officeDocument/2006/relationships/image" Target="../media/image30.tmp"/><Relationship Id="rId16" Type="http://schemas.openxmlformats.org/officeDocument/2006/relationships/image" Target="../media/image10690.png"/><Relationship Id="rId29" Type="http://schemas.openxmlformats.org/officeDocument/2006/relationships/customXml" Target="../ink/ink1427.xml"/><Relationship Id="rId11" Type="http://schemas.openxmlformats.org/officeDocument/2006/relationships/customXml" Target="../ink/ink1418.xml"/><Relationship Id="rId24" Type="http://schemas.openxmlformats.org/officeDocument/2006/relationships/image" Target="../media/image10730.png"/><Relationship Id="rId32" Type="http://schemas.openxmlformats.org/officeDocument/2006/relationships/image" Target="../media/image10770.png"/><Relationship Id="rId37" Type="http://schemas.openxmlformats.org/officeDocument/2006/relationships/customXml" Target="../ink/ink1431.xml"/><Relationship Id="rId40" Type="http://schemas.openxmlformats.org/officeDocument/2006/relationships/image" Target="../media/image10812.png"/><Relationship Id="rId45" Type="http://schemas.openxmlformats.org/officeDocument/2006/relationships/customXml" Target="../ink/ink1435.xml"/><Relationship Id="rId53" Type="http://schemas.openxmlformats.org/officeDocument/2006/relationships/customXml" Target="../ink/ink1439.xml"/><Relationship Id="rId58" Type="http://schemas.openxmlformats.org/officeDocument/2006/relationships/image" Target="../media/image1090.png"/><Relationship Id="rId66" Type="http://schemas.openxmlformats.org/officeDocument/2006/relationships/image" Target="../media/image1094.png"/><Relationship Id="rId5" Type="http://schemas.openxmlformats.org/officeDocument/2006/relationships/customXml" Target="../ink/ink1415.xml"/><Relationship Id="rId61" Type="http://schemas.openxmlformats.org/officeDocument/2006/relationships/customXml" Target="../ink/ink1443.xml"/><Relationship Id="rId19" Type="http://schemas.openxmlformats.org/officeDocument/2006/relationships/customXml" Target="../ink/ink1422.xml"/><Relationship Id="rId14" Type="http://schemas.openxmlformats.org/officeDocument/2006/relationships/image" Target="../media/image10680.png"/><Relationship Id="rId22" Type="http://schemas.openxmlformats.org/officeDocument/2006/relationships/image" Target="../media/image10720.png"/><Relationship Id="rId27" Type="http://schemas.openxmlformats.org/officeDocument/2006/relationships/customXml" Target="../ink/ink1426.xml"/><Relationship Id="rId30" Type="http://schemas.openxmlformats.org/officeDocument/2006/relationships/image" Target="../media/image10760.png"/><Relationship Id="rId35" Type="http://schemas.openxmlformats.org/officeDocument/2006/relationships/customXml" Target="../ink/ink1430.xml"/><Relationship Id="rId43" Type="http://schemas.openxmlformats.org/officeDocument/2006/relationships/customXml" Target="../ink/ink1434.xml"/><Relationship Id="rId48" Type="http://schemas.openxmlformats.org/officeDocument/2006/relationships/image" Target="../media/image10850.png"/><Relationship Id="rId56" Type="http://schemas.openxmlformats.org/officeDocument/2006/relationships/image" Target="../media/image1089.png"/><Relationship Id="rId64" Type="http://schemas.openxmlformats.org/officeDocument/2006/relationships/image" Target="../media/image1093.png"/><Relationship Id="rId8" Type="http://schemas.openxmlformats.org/officeDocument/2006/relationships/image" Target="../media/image10650.png"/><Relationship Id="rId51" Type="http://schemas.openxmlformats.org/officeDocument/2006/relationships/customXml" Target="../ink/ink1438.xml"/><Relationship Id="rId3" Type="http://schemas.openxmlformats.org/officeDocument/2006/relationships/image" Target="../media/image31.tmp"/><Relationship Id="rId12" Type="http://schemas.openxmlformats.org/officeDocument/2006/relationships/image" Target="../media/image10670.png"/><Relationship Id="rId17" Type="http://schemas.openxmlformats.org/officeDocument/2006/relationships/customXml" Target="../ink/ink1421.xml"/><Relationship Id="rId25" Type="http://schemas.openxmlformats.org/officeDocument/2006/relationships/customXml" Target="../ink/ink1425.xml"/><Relationship Id="rId33" Type="http://schemas.openxmlformats.org/officeDocument/2006/relationships/customXml" Target="../ink/ink1429.xml"/><Relationship Id="rId38" Type="http://schemas.openxmlformats.org/officeDocument/2006/relationships/image" Target="../media/image10800.png"/><Relationship Id="rId46" Type="http://schemas.openxmlformats.org/officeDocument/2006/relationships/image" Target="../media/image10840.png"/><Relationship Id="rId59" Type="http://schemas.openxmlformats.org/officeDocument/2006/relationships/customXml" Target="../ink/ink1442.xml"/><Relationship Id="rId67" Type="http://schemas.openxmlformats.org/officeDocument/2006/relationships/customXml" Target="../ink/ink1446.xml"/><Relationship Id="rId20" Type="http://schemas.openxmlformats.org/officeDocument/2006/relationships/image" Target="../media/image10712.png"/><Relationship Id="rId41" Type="http://schemas.openxmlformats.org/officeDocument/2006/relationships/customXml" Target="../ink/ink1433.xml"/><Relationship Id="rId54" Type="http://schemas.openxmlformats.org/officeDocument/2006/relationships/image" Target="../media/image1088.png"/><Relationship Id="rId62" Type="http://schemas.openxmlformats.org/officeDocument/2006/relationships/image" Target="../media/image10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40.png"/><Relationship Id="rId15" Type="http://schemas.openxmlformats.org/officeDocument/2006/relationships/customXml" Target="../ink/ink1420.xml"/><Relationship Id="rId23" Type="http://schemas.openxmlformats.org/officeDocument/2006/relationships/customXml" Target="../ink/ink1424.xml"/><Relationship Id="rId28" Type="http://schemas.openxmlformats.org/officeDocument/2006/relationships/image" Target="../media/image10750.png"/><Relationship Id="rId36" Type="http://schemas.openxmlformats.org/officeDocument/2006/relationships/image" Target="../media/image10790.png"/><Relationship Id="rId49" Type="http://schemas.openxmlformats.org/officeDocument/2006/relationships/customXml" Target="../ink/ink1437.xml"/><Relationship Id="rId57" Type="http://schemas.openxmlformats.org/officeDocument/2006/relationships/customXml" Target="../ink/ink1441.xml"/><Relationship Id="rId10" Type="http://schemas.openxmlformats.org/officeDocument/2006/relationships/image" Target="../media/image10660.png"/><Relationship Id="rId31" Type="http://schemas.openxmlformats.org/officeDocument/2006/relationships/customXml" Target="../ink/ink1428.xml"/><Relationship Id="rId44" Type="http://schemas.openxmlformats.org/officeDocument/2006/relationships/image" Target="../media/image10830.png"/><Relationship Id="rId52" Type="http://schemas.openxmlformats.org/officeDocument/2006/relationships/image" Target="../media/image1087.png"/><Relationship Id="rId60" Type="http://schemas.openxmlformats.org/officeDocument/2006/relationships/image" Target="../media/image1091.png"/><Relationship Id="rId65" Type="http://schemas.openxmlformats.org/officeDocument/2006/relationships/customXml" Target="../ink/ink1445.xml"/><Relationship Id="rId4" Type="http://schemas.openxmlformats.org/officeDocument/2006/relationships/image" Target="../media/image32.tmp"/><Relationship Id="rId9" Type="http://schemas.openxmlformats.org/officeDocument/2006/relationships/customXml" Target="../ink/ink1417.xml"/><Relationship Id="rId13" Type="http://schemas.openxmlformats.org/officeDocument/2006/relationships/customXml" Target="../ink/ink1419.xml"/><Relationship Id="rId18" Type="http://schemas.openxmlformats.org/officeDocument/2006/relationships/image" Target="../media/image10700.png"/><Relationship Id="rId39" Type="http://schemas.openxmlformats.org/officeDocument/2006/relationships/customXml" Target="../ink/ink1432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58.xml"/><Relationship Id="rId21" Type="http://schemas.openxmlformats.org/officeDocument/2006/relationships/image" Target="../media/image5390.png"/><Relationship Id="rId34" Type="http://schemas.openxmlformats.org/officeDocument/2006/relationships/customXml" Target="../ink/ink1462.xml"/><Relationship Id="rId42" Type="http://schemas.openxmlformats.org/officeDocument/2006/relationships/customXml" Target="../ink/ink1466.xml"/><Relationship Id="rId47" Type="http://schemas.openxmlformats.org/officeDocument/2006/relationships/image" Target="../media/image5520.png"/><Relationship Id="rId50" Type="http://schemas.openxmlformats.org/officeDocument/2006/relationships/customXml" Target="../ink/ink1470.xml"/><Relationship Id="rId55" Type="http://schemas.openxmlformats.org/officeDocument/2006/relationships/image" Target="../media/image5560.png"/><Relationship Id="rId63" Type="http://schemas.openxmlformats.org/officeDocument/2006/relationships/image" Target="../media/image5600.png"/><Relationship Id="rId7" Type="http://schemas.openxmlformats.org/officeDocument/2006/relationships/image" Target="../media/image5320.png"/><Relationship Id="rId2" Type="http://schemas.openxmlformats.org/officeDocument/2006/relationships/image" Target="../media/image33.tmp"/><Relationship Id="rId16" Type="http://schemas.openxmlformats.org/officeDocument/2006/relationships/customXml" Target="../ink/ink1453.xml"/><Relationship Id="rId29" Type="http://schemas.openxmlformats.org/officeDocument/2006/relationships/image" Target="../media/image5430.png"/><Relationship Id="rId11" Type="http://schemas.openxmlformats.org/officeDocument/2006/relationships/image" Target="../media/image5340.png"/><Relationship Id="rId24" Type="http://schemas.openxmlformats.org/officeDocument/2006/relationships/customXml" Target="../ink/ink1457.xml"/><Relationship Id="rId32" Type="http://schemas.openxmlformats.org/officeDocument/2006/relationships/customXml" Target="../ink/ink1461.xml"/><Relationship Id="rId37" Type="http://schemas.openxmlformats.org/officeDocument/2006/relationships/image" Target="../media/image5470.png"/><Relationship Id="rId40" Type="http://schemas.openxmlformats.org/officeDocument/2006/relationships/customXml" Target="../ink/ink1465.xml"/><Relationship Id="rId45" Type="http://schemas.openxmlformats.org/officeDocument/2006/relationships/image" Target="../media/image5512.png"/><Relationship Id="rId53" Type="http://schemas.openxmlformats.org/officeDocument/2006/relationships/image" Target="../media/image5550.png"/><Relationship Id="rId58" Type="http://schemas.openxmlformats.org/officeDocument/2006/relationships/customXml" Target="../ink/ink1474.xml"/><Relationship Id="rId66" Type="http://schemas.openxmlformats.org/officeDocument/2006/relationships/customXml" Target="../ink/ink1478.xml"/><Relationship Id="rId5" Type="http://schemas.openxmlformats.org/officeDocument/2006/relationships/image" Target="../media/image5311.png"/><Relationship Id="rId61" Type="http://schemas.openxmlformats.org/officeDocument/2006/relationships/image" Target="../media/image5590.png"/><Relationship Id="rId19" Type="http://schemas.openxmlformats.org/officeDocument/2006/relationships/image" Target="../media/image5380.png"/><Relationship Id="rId14" Type="http://schemas.openxmlformats.org/officeDocument/2006/relationships/customXml" Target="../ink/ink1452.xml"/><Relationship Id="rId22" Type="http://schemas.openxmlformats.org/officeDocument/2006/relationships/customXml" Target="../ink/ink1456.xml"/><Relationship Id="rId27" Type="http://schemas.openxmlformats.org/officeDocument/2006/relationships/image" Target="../media/image5420.png"/><Relationship Id="rId30" Type="http://schemas.openxmlformats.org/officeDocument/2006/relationships/customXml" Target="../ink/ink1460.xml"/><Relationship Id="rId35" Type="http://schemas.openxmlformats.org/officeDocument/2006/relationships/image" Target="../media/image5460.png"/><Relationship Id="rId43" Type="http://schemas.openxmlformats.org/officeDocument/2006/relationships/image" Target="../media/image5500.png"/><Relationship Id="rId48" Type="http://schemas.openxmlformats.org/officeDocument/2006/relationships/customXml" Target="../ink/ink1469.xml"/><Relationship Id="rId56" Type="http://schemas.openxmlformats.org/officeDocument/2006/relationships/customXml" Target="../ink/ink1473.xml"/><Relationship Id="rId64" Type="http://schemas.openxmlformats.org/officeDocument/2006/relationships/customXml" Target="../ink/ink1477.xml"/><Relationship Id="rId8" Type="http://schemas.openxmlformats.org/officeDocument/2006/relationships/customXml" Target="../ink/ink1449.xml"/><Relationship Id="rId51" Type="http://schemas.openxmlformats.org/officeDocument/2006/relationships/image" Target="../media/image5540.png"/><Relationship Id="rId3" Type="http://schemas.openxmlformats.org/officeDocument/2006/relationships/image" Target="../media/image34.tmp"/><Relationship Id="rId12" Type="http://schemas.openxmlformats.org/officeDocument/2006/relationships/customXml" Target="../ink/ink1451.xml"/><Relationship Id="rId17" Type="http://schemas.openxmlformats.org/officeDocument/2006/relationships/image" Target="../media/image537.png"/><Relationship Id="rId25" Type="http://schemas.openxmlformats.org/officeDocument/2006/relationships/image" Target="../media/image5412.png"/><Relationship Id="rId33" Type="http://schemas.openxmlformats.org/officeDocument/2006/relationships/image" Target="../media/image5450.png"/><Relationship Id="rId38" Type="http://schemas.openxmlformats.org/officeDocument/2006/relationships/customXml" Target="../ink/ink1464.xml"/><Relationship Id="rId46" Type="http://schemas.openxmlformats.org/officeDocument/2006/relationships/customXml" Target="../ink/ink1468.xml"/><Relationship Id="rId59" Type="http://schemas.openxmlformats.org/officeDocument/2006/relationships/image" Target="../media/image5580.png"/><Relationship Id="rId67" Type="http://schemas.openxmlformats.org/officeDocument/2006/relationships/image" Target="../media/image5620.png"/><Relationship Id="rId20" Type="http://schemas.openxmlformats.org/officeDocument/2006/relationships/customXml" Target="../ink/ink1455.xml"/><Relationship Id="rId41" Type="http://schemas.openxmlformats.org/officeDocument/2006/relationships/image" Target="../media/image5490.png"/><Relationship Id="rId54" Type="http://schemas.openxmlformats.org/officeDocument/2006/relationships/customXml" Target="../ink/ink1472.xml"/><Relationship Id="rId62" Type="http://schemas.openxmlformats.org/officeDocument/2006/relationships/customXml" Target="../ink/ink147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48.xml"/><Relationship Id="rId15" Type="http://schemas.openxmlformats.org/officeDocument/2006/relationships/image" Target="../media/image5360.png"/><Relationship Id="rId23" Type="http://schemas.openxmlformats.org/officeDocument/2006/relationships/image" Target="../media/image5400.png"/><Relationship Id="rId28" Type="http://schemas.openxmlformats.org/officeDocument/2006/relationships/customXml" Target="../ink/ink1459.xml"/><Relationship Id="rId36" Type="http://schemas.openxmlformats.org/officeDocument/2006/relationships/customXml" Target="../ink/ink1463.xml"/><Relationship Id="rId49" Type="http://schemas.openxmlformats.org/officeDocument/2006/relationships/image" Target="../media/image5530.png"/><Relationship Id="rId57" Type="http://schemas.openxmlformats.org/officeDocument/2006/relationships/image" Target="../media/image5570.png"/><Relationship Id="rId10" Type="http://schemas.openxmlformats.org/officeDocument/2006/relationships/customXml" Target="../ink/ink1450.xml"/><Relationship Id="rId31" Type="http://schemas.openxmlformats.org/officeDocument/2006/relationships/image" Target="../media/image5440.png"/><Relationship Id="rId44" Type="http://schemas.openxmlformats.org/officeDocument/2006/relationships/customXml" Target="../ink/ink1467.xml"/><Relationship Id="rId52" Type="http://schemas.openxmlformats.org/officeDocument/2006/relationships/customXml" Target="../ink/ink1471.xml"/><Relationship Id="rId60" Type="http://schemas.openxmlformats.org/officeDocument/2006/relationships/customXml" Target="../ink/ink1475.xml"/><Relationship Id="rId65" Type="http://schemas.openxmlformats.org/officeDocument/2006/relationships/image" Target="../media/image5611.png"/><Relationship Id="rId4" Type="http://schemas.openxmlformats.org/officeDocument/2006/relationships/customXml" Target="../ink/ink1447.xml"/><Relationship Id="rId9" Type="http://schemas.openxmlformats.org/officeDocument/2006/relationships/image" Target="../media/image5330.png"/><Relationship Id="rId13" Type="http://schemas.openxmlformats.org/officeDocument/2006/relationships/image" Target="../media/image535.png"/><Relationship Id="rId18" Type="http://schemas.openxmlformats.org/officeDocument/2006/relationships/customXml" Target="../ink/ink1454.xml"/><Relationship Id="rId39" Type="http://schemas.openxmlformats.org/officeDocument/2006/relationships/image" Target="../media/image5480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36.xml"/><Relationship Id="rId21" Type="http://schemas.openxmlformats.org/officeDocument/2006/relationships/customXml" Target="../ink/ink1488.xml"/><Relationship Id="rId42" Type="http://schemas.openxmlformats.org/officeDocument/2006/relationships/image" Target="../media/image1121.png"/><Relationship Id="rId63" Type="http://schemas.openxmlformats.org/officeDocument/2006/relationships/customXml" Target="../ink/ink1509.xml"/><Relationship Id="rId84" Type="http://schemas.openxmlformats.org/officeDocument/2006/relationships/image" Target="../media/image1142.png"/><Relationship Id="rId138" Type="http://schemas.openxmlformats.org/officeDocument/2006/relationships/image" Target="../media/image1169.png"/><Relationship Id="rId159" Type="http://schemas.openxmlformats.org/officeDocument/2006/relationships/customXml" Target="../ink/ink1557.xml"/><Relationship Id="rId170" Type="http://schemas.openxmlformats.org/officeDocument/2006/relationships/image" Target="../media/image1185.png"/><Relationship Id="rId191" Type="http://schemas.openxmlformats.org/officeDocument/2006/relationships/customXml" Target="../ink/ink1573.xml"/><Relationship Id="rId107" Type="http://schemas.openxmlformats.org/officeDocument/2006/relationships/customXml" Target="../ink/ink1531.xml"/><Relationship Id="rId11" Type="http://schemas.openxmlformats.org/officeDocument/2006/relationships/customXml" Target="../ink/ink1483.xml"/><Relationship Id="rId32" Type="http://schemas.openxmlformats.org/officeDocument/2006/relationships/image" Target="../media/image1115.png"/><Relationship Id="rId53" Type="http://schemas.openxmlformats.org/officeDocument/2006/relationships/customXml" Target="../ink/ink1504.xml"/><Relationship Id="rId74" Type="http://schemas.openxmlformats.org/officeDocument/2006/relationships/image" Target="../media/image1137.png"/><Relationship Id="rId128" Type="http://schemas.openxmlformats.org/officeDocument/2006/relationships/image" Target="../media/image1164.png"/><Relationship Id="rId149" Type="http://schemas.openxmlformats.org/officeDocument/2006/relationships/customXml" Target="../ink/ink1552.xml"/><Relationship Id="rId5" Type="http://schemas.openxmlformats.org/officeDocument/2006/relationships/customXml" Target="../ink/ink1480.xml"/><Relationship Id="rId95" Type="http://schemas.openxmlformats.org/officeDocument/2006/relationships/customXml" Target="../ink/ink1525.xml"/><Relationship Id="rId160" Type="http://schemas.openxmlformats.org/officeDocument/2006/relationships/image" Target="../media/image1180.png"/><Relationship Id="rId181" Type="http://schemas.openxmlformats.org/officeDocument/2006/relationships/customXml" Target="../ink/ink1568.xml"/><Relationship Id="rId22" Type="http://schemas.openxmlformats.org/officeDocument/2006/relationships/image" Target="../media/image1108.png"/><Relationship Id="rId43" Type="http://schemas.openxmlformats.org/officeDocument/2006/relationships/customXml" Target="../ink/ink1499.xml"/><Relationship Id="rId64" Type="http://schemas.openxmlformats.org/officeDocument/2006/relationships/image" Target="../media/image1132.png"/><Relationship Id="rId118" Type="http://schemas.openxmlformats.org/officeDocument/2006/relationships/image" Target="../media/image1159.png"/><Relationship Id="rId139" Type="http://schemas.openxmlformats.org/officeDocument/2006/relationships/customXml" Target="../ink/ink1547.xml"/><Relationship Id="rId85" Type="http://schemas.openxmlformats.org/officeDocument/2006/relationships/customXml" Target="../ink/ink1520.xml"/><Relationship Id="rId150" Type="http://schemas.openxmlformats.org/officeDocument/2006/relationships/image" Target="../media/image1175.png"/><Relationship Id="rId171" Type="http://schemas.openxmlformats.org/officeDocument/2006/relationships/customXml" Target="../ink/ink1563.xml"/><Relationship Id="rId192" Type="http://schemas.openxmlformats.org/officeDocument/2006/relationships/image" Target="../media/image1196.png"/><Relationship Id="rId12" Type="http://schemas.openxmlformats.org/officeDocument/2006/relationships/image" Target="../media/image1103.png"/><Relationship Id="rId33" Type="http://schemas.openxmlformats.org/officeDocument/2006/relationships/customXml" Target="../ink/ink1494.xml"/><Relationship Id="rId108" Type="http://schemas.openxmlformats.org/officeDocument/2006/relationships/image" Target="../media/image1154.png"/><Relationship Id="rId129" Type="http://schemas.openxmlformats.org/officeDocument/2006/relationships/customXml" Target="../ink/ink1542.xml"/><Relationship Id="rId54" Type="http://schemas.openxmlformats.org/officeDocument/2006/relationships/image" Target="../media/image1127.png"/><Relationship Id="rId75" Type="http://schemas.openxmlformats.org/officeDocument/2006/relationships/customXml" Target="../ink/ink1515.xml"/><Relationship Id="rId96" Type="http://schemas.openxmlformats.org/officeDocument/2006/relationships/image" Target="../media/image1148.png"/><Relationship Id="rId140" Type="http://schemas.openxmlformats.org/officeDocument/2006/relationships/image" Target="../media/image1170.png"/><Relationship Id="rId161" Type="http://schemas.openxmlformats.org/officeDocument/2006/relationships/customXml" Target="../ink/ink1558.xml"/><Relationship Id="rId182" Type="http://schemas.openxmlformats.org/officeDocument/2006/relationships/image" Target="../media/image1191.png"/><Relationship Id="rId6" Type="http://schemas.openxmlformats.org/officeDocument/2006/relationships/image" Target="../media/image1099.png"/><Relationship Id="rId23" Type="http://schemas.openxmlformats.org/officeDocument/2006/relationships/customXml" Target="../ink/ink1489.xml"/><Relationship Id="rId119" Type="http://schemas.openxmlformats.org/officeDocument/2006/relationships/customXml" Target="../ink/ink1537.xml"/><Relationship Id="rId44" Type="http://schemas.openxmlformats.org/officeDocument/2006/relationships/image" Target="../media/image1122.png"/><Relationship Id="rId65" Type="http://schemas.openxmlformats.org/officeDocument/2006/relationships/customXml" Target="../ink/ink1510.xml"/><Relationship Id="rId86" Type="http://schemas.openxmlformats.org/officeDocument/2006/relationships/image" Target="../media/image1143.png"/><Relationship Id="rId130" Type="http://schemas.openxmlformats.org/officeDocument/2006/relationships/image" Target="../media/image1165.png"/><Relationship Id="rId151" Type="http://schemas.openxmlformats.org/officeDocument/2006/relationships/customXml" Target="../ink/ink1553.xml"/><Relationship Id="rId172" Type="http://schemas.openxmlformats.org/officeDocument/2006/relationships/image" Target="../media/image1186.png"/><Relationship Id="rId193" Type="http://schemas.openxmlformats.org/officeDocument/2006/relationships/customXml" Target="../ink/ink1574.xml"/><Relationship Id="rId13" Type="http://schemas.openxmlformats.org/officeDocument/2006/relationships/customXml" Target="../ink/ink1484.xml"/><Relationship Id="rId109" Type="http://schemas.openxmlformats.org/officeDocument/2006/relationships/customXml" Target="../ink/ink1532.xml"/><Relationship Id="rId34" Type="http://schemas.openxmlformats.org/officeDocument/2006/relationships/image" Target="../media/image1116.png"/><Relationship Id="rId55" Type="http://schemas.openxmlformats.org/officeDocument/2006/relationships/customXml" Target="../ink/ink1505.xml"/><Relationship Id="rId76" Type="http://schemas.openxmlformats.org/officeDocument/2006/relationships/image" Target="../media/image1138.png"/><Relationship Id="rId97" Type="http://schemas.openxmlformats.org/officeDocument/2006/relationships/customXml" Target="../ink/ink1526.xml"/><Relationship Id="rId120" Type="http://schemas.openxmlformats.org/officeDocument/2006/relationships/image" Target="../media/image1160.png"/><Relationship Id="rId141" Type="http://schemas.openxmlformats.org/officeDocument/2006/relationships/customXml" Target="../ink/ink1548.xml"/><Relationship Id="rId7" Type="http://schemas.openxmlformats.org/officeDocument/2006/relationships/customXml" Target="../ink/ink1481.xml"/><Relationship Id="rId71" Type="http://schemas.openxmlformats.org/officeDocument/2006/relationships/customXml" Target="../ink/ink1513.xml"/><Relationship Id="rId92" Type="http://schemas.openxmlformats.org/officeDocument/2006/relationships/image" Target="../media/image1146.png"/><Relationship Id="rId162" Type="http://schemas.openxmlformats.org/officeDocument/2006/relationships/image" Target="../media/image1181.png"/><Relationship Id="rId183" Type="http://schemas.openxmlformats.org/officeDocument/2006/relationships/customXml" Target="../ink/ink1569.xml"/><Relationship Id="rId2" Type="http://schemas.openxmlformats.org/officeDocument/2006/relationships/image" Target="../media/image35.tmp"/><Relationship Id="rId29" Type="http://schemas.openxmlformats.org/officeDocument/2006/relationships/customXml" Target="../ink/ink1492.xml"/><Relationship Id="rId24" Type="http://schemas.openxmlformats.org/officeDocument/2006/relationships/image" Target="../media/image1109.png"/><Relationship Id="rId40" Type="http://schemas.openxmlformats.org/officeDocument/2006/relationships/image" Target="../media/image1119.png"/><Relationship Id="rId45" Type="http://schemas.openxmlformats.org/officeDocument/2006/relationships/customXml" Target="../ink/ink1500.xml"/><Relationship Id="rId66" Type="http://schemas.openxmlformats.org/officeDocument/2006/relationships/image" Target="../media/image1133.png"/><Relationship Id="rId87" Type="http://schemas.openxmlformats.org/officeDocument/2006/relationships/customXml" Target="../ink/ink1521.xml"/><Relationship Id="rId110" Type="http://schemas.openxmlformats.org/officeDocument/2006/relationships/image" Target="../media/image1155.png"/><Relationship Id="rId115" Type="http://schemas.openxmlformats.org/officeDocument/2006/relationships/customXml" Target="../ink/ink1535.xml"/><Relationship Id="rId131" Type="http://schemas.openxmlformats.org/officeDocument/2006/relationships/customXml" Target="../ink/ink1543.xml"/><Relationship Id="rId136" Type="http://schemas.openxmlformats.org/officeDocument/2006/relationships/image" Target="../media/image1168.png"/><Relationship Id="rId157" Type="http://schemas.openxmlformats.org/officeDocument/2006/relationships/customXml" Target="../ink/ink1556.xml"/><Relationship Id="rId178" Type="http://schemas.openxmlformats.org/officeDocument/2006/relationships/image" Target="../media/image1189.png"/><Relationship Id="rId61" Type="http://schemas.openxmlformats.org/officeDocument/2006/relationships/customXml" Target="../ink/ink1508.xml"/><Relationship Id="rId82" Type="http://schemas.openxmlformats.org/officeDocument/2006/relationships/image" Target="../media/image1141.png"/><Relationship Id="rId152" Type="http://schemas.openxmlformats.org/officeDocument/2006/relationships/image" Target="../media/image1176.png"/><Relationship Id="rId173" Type="http://schemas.openxmlformats.org/officeDocument/2006/relationships/customXml" Target="../ink/ink1564.xml"/><Relationship Id="rId194" Type="http://schemas.openxmlformats.org/officeDocument/2006/relationships/image" Target="../media/image1197.png"/><Relationship Id="rId199" Type="http://schemas.openxmlformats.org/officeDocument/2006/relationships/customXml" Target="../ink/ink1577.xml"/><Relationship Id="rId19" Type="http://schemas.openxmlformats.org/officeDocument/2006/relationships/customXml" Target="../ink/ink1487.xml"/><Relationship Id="rId14" Type="http://schemas.openxmlformats.org/officeDocument/2006/relationships/image" Target="../media/image1104.png"/><Relationship Id="rId30" Type="http://schemas.openxmlformats.org/officeDocument/2006/relationships/image" Target="../media/image1114.png"/><Relationship Id="rId35" Type="http://schemas.openxmlformats.org/officeDocument/2006/relationships/customXml" Target="../ink/ink1495.xml"/><Relationship Id="rId56" Type="http://schemas.openxmlformats.org/officeDocument/2006/relationships/image" Target="../media/image1128.png"/><Relationship Id="rId77" Type="http://schemas.openxmlformats.org/officeDocument/2006/relationships/customXml" Target="../ink/ink1516.xml"/><Relationship Id="rId100" Type="http://schemas.openxmlformats.org/officeDocument/2006/relationships/image" Target="../media/image1150.png"/><Relationship Id="rId105" Type="http://schemas.openxmlformats.org/officeDocument/2006/relationships/customXml" Target="../ink/ink1530.xml"/><Relationship Id="rId126" Type="http://schemas.openxmlformats.org/officeDocument/2006/relationships/image" Target="../media/image1163.png"/><Relationship Id="rId147" Type="http://schemas.openxmlformats.org/officeDocument/2006/relationships/customXml" Target="../ink/ink1551.xml"/><Relationship Id="rId168" Type="http://schemas.openxmlformats.org/officeDocument/2006/relationships/image" Target="../media/image1184.png"/><Relationship Id="rId8" Type="http://schemas.openxmlformats.org/officeDocument/2006/relationships/image" Target="../media/image1101.png"/><Relationship Id="rId51" Type="http://schemas.openxmlformats.org/officeDocument/2006/relationships/customXml" Target="../ink/ink1503.xml"/><Relationship Id="rId72" Type="http://schemas.openxmlformats.org/officeDocument/2006/relationships/image" Target="../media/image1136.png"/><Relationship Id="rId93" Type="http://schemas.openxmlformats.org/officeDocument/2006/relationships/customXml" Target="../ink/ink1524.xml"/><Relationship Id="rId98" Type="http://schemas.openxmlformats.org/officeDocument/2006/relationships/image" Target="../media/image1149.png"/><Relationship Id="rId121" Type="http://schemas.openxmlformats.org/officeDocument/2006/relationships/customXml" Target="../ink/ink1538.xml"/><Relationship Id="rId142" Type="http://schemas.openxmlformats.org/officeDocument/2006/relationships/image" Target="../media/image1171.png"/><Relationship Id="rId163" Type="http://schemas.openxmlformats.org/officeDocument/2006/relationships/customXml" Target="../ink/ink1559.xml"/><Relationship Id="rId184" Type="http://schemas.openxmlformats.org/officeDocument/2006/relationships/image" Target="../media/image1192.png"/><Relationship Id="rId189" Type="http://schemas.openxmlformats.org/officeDocument/2006/relationships/customXml" Target="../ink/ink1572.xml"/><Relationship Id="rId3" Type="http://schemas.openxmlformats.org/officeDocument/2006/relationships/customXml" Target="../ink/ink1479.xml"/><Relationship Id="rId25" Type="http://schemas.openxmlformats.org/officeDocument/2006/relationships/customXml" Target="../ink/ink1490.xml"/><Relationship Id="rId46" Type="http://schemas.openxmlformats.org/officeDocument/2006/relationships/image" Target="../media/image1123.png"/><Relationship Id="rId67" Type="http://schemas.openxmlformats.org/officeDocument/2006/relationships/customXml" Target="../ink/ink1511.xml"/><Relationship Id="rId116" Type="http://schemas.openxmlformats.org/officeDocument/2006/relationships/image" Target="../media/image1158.png"/><Relationship Id="rId137" Type="http://schemas.openxmlformats.org/officeDocument/2006/relationships/customXml" Target="../ink/ink1546.xml"/><Relationship Id="rId158" Type="http://schemas.openxmlformats.org/officeDocument/2006/relationships/image" Target="../media/image1179.png"/><Relationship Id="rId20" Type="http://schemas.openxmlformats.org/officeDocument/2006/relationships/image" Target="../media/image1107.png"/><Relationship Id="rId41" Type="http://schemas.openxmlformats.org/officeDocument/2006/relationships/customXml" Target="../ink/ink1498.xml"/><Relationship Id="rId62" Type="http://schemas.openxmlformats.org/officeDocument/2006/relationships/image" Target="../media/image1131.png"/><Relationship Id="rId83" Type="http://schemas.openxmlformats.org/officeDocument/2006/relationships/customXml" Target="../ink/ink1519.xml"/><Relationship Id="rId88" Type="http://schemas.openxmlformats.org/officeDocument/2006/relationships/image" Target="../media/image1144.png"/><Relationship Id="rId111" Type="http://schemas.openxmlformats.org/officeDocument/2006/relationships/customXml" Target="../ink/ink1533.xml"/><Relationship Id="rId132" Type="http://schemas.openxmlformats.org/officeDocument/2006/relationships/image" Target="../media/image1166.png"/><Relationship Id="rId153" Type="http://schemas.openxmlformats.org/officeDocument/2006/relationships/customXml" Target="../ink/ink1554.xml"/><Relationship Id="rId174" Type="http://schemas.openxmlformats.org/officeDocument/2006/relationships/image" Target="../media/image1187.png"/><Relationship Id="rId179" Type="http://schemas.openxmlformats.org/officeDocument/2006/relationships/customXml" Target="../ink/ink1567.xml"/><Relationship Id="rId195" Type="http://schemas.openxmlformats.org/officeDocument/2006/relationships/customXml" Target="../ink/ink1575.xml"/><Relationship Id="rId190" Type="http://schemas.openxmlformats.org/officeDocument/2006/relationships/image" Target="../media/image1195.png"/><Relationship Id="rId15" Type="http://schemas.openxmlformats.org/officeDocument/2006/relationships/customXml" Target="../ink/ink1485.xml"/><Relationship Id="rId36" Type="http://schemas.openxmlformats.org/officeDocument/2006/relationships/image" Target="../media/image1117.png"/><Relationship Id="rId57" Type="http://schemas.openxmlformats.org/officeDocument/2006/relationships/customXml" Target="../ink/ink1506.xml"/><Relationship Id="rId106" Type="http://schemas.openxmlformats.org/officeDocument/2006/relationships/image" Target="../media/image1153.png"/><Relationship Id="rId127" Type="http://schemas.openxmlformats.org/officeDocument/2006/relationships/customXml" Target="../ink/ink1541.xml"/><Relationship Id="rId10" Type="http://schemas.openxmlformats.org/officeDocument/2006/relationships/image" Target="../media/image1102.png"/><Relationship Id="rId31" Type="http://schemas.openxmlformats.org/officeDocument/2006/relationships/customXml" Target="../ink/ink1493.xml"/><Relationship Id="rId52" Type="http://schemas.openxmlformats.org/officeDocument/2006/relationships/image" Target="../media/image1126.png"/><Relationship Id="rId73" Type="http://schemas.openxmlformats.org/officeDocument/2006/relationships/customXml" Target="../ink/ink1514.xml"/><Relationship Id="rId78" Type="http://schemas.openxmlformats.org/officeDocument/2006/relationships/image" Target="../media/image1139.png"/><Relationship Id="rId94" Type="http://schemas.openxmlformats.org/officeDocument/2006/relationships/image" Target="../media/image1147.png"/><Relationship Id="rId99" Type="http://schemas.openxmlformats.org/officeDocument/2006/relationships/customXml" Target="../ink/ink1527.xml"/><Relationship Id="rId101" Type="http://schemas.openxmlformats.org/officeDocument/2006/relationships/customXml" Target="../ink/ink1528.xml"/><Relationship Id="rId122" Type="http://schemas.openxmlformats.org/officeDocument/2006/relationships/image" Target="../media/image1161.png"/><Relationship Id="rId143" Type="http://schemas.openxmlformats.org/officeDocument/2006/relationships/customXml" Target="../ink/ink1549.xml"/><Relationship Id="rId148" Type="http://schemas.openxmlformats.org/officeDocument/2006/relationships/image" Target="../media/image1174.png"/><Relationship Id="rId164" Type="http://schemas.openxmlformats.org/officeDocument/2006/relationships/image" Target="../media/image1182.png"/><Relationship Id="rId169" Type="http://schemas.openxmlformats.org/officeDocument/2006/relationships/customXml" Target="../ink/ink1562.xml"/><Relationship Id="rId185" Type="http://schemas.openxmlformats.org/officeDocument/2006/relationships/customXml" Target="../ink/ink1570.xml"/><Relationship Id="rId4" Type="http://schemas.openxmlformats.org/officeDocument/2006/relationships/image" Target="../media/image1098.png"/><Relationship Id="rId9" Type="http://schemas.openxmlformats.org/officeDocument/2006/relationships/customXml" Target="../ink/ink1482.xml"/><Relationship Id="rId180" Type="http://schemas.openxmlformats.org/officeDocument/2006/relationships/image" Target="../media/image1190.png"/><Relationship Id="rId26" Type="http://schemas.openxmlformats.org/officeDocument/2006/relationships/image" Target="../media/image1112.png"/><Relationship Id="rId47" Type="http://schemas.openxmlformats.org/officeDocument/2006/relationships/customXml" Target="../ink/ink1501.xml"/><Relationship Id="rId68" Type="http://schemas.openxmlformats.org/officeDocument/2006/relationships/image" Target="../media/image1134.png"/><Relationship Id="rId89" Type="http://schemas.openxmlformats.org/officeDocument/2006/relationships/customXml" Target="../ink/ink1522.xml"/><Relationship Id="rId112" Type="http://schemas.openxmlformats.org/officeDocument/2006/relationships/image" Target="../media/image1156.png"/><Relationship Id="rId133" Type="http://schemas.openxmlformats.org/officeDocument/2006/relationships/customXml" Target="../ink/ink1544.xml"/><Relationship Id="rId154" Type="http://schemas.openxmlformats.org/officeDocument/2006/relationships/image" Target="../media/image1177.png"/><Relationship Id="rId175" Type="http://schemas.openxmlformats.org/officeDocument/2006/relationships/customXml" Target="../ink/ink1565.xml"/><Relationship Id="rId196" Type="http://schemas.openxmlformats.org/officeDocument/2006/relationships/image" Target="../media/image1198.png"/><Relationship Id="rId200" Type="http://schemas.openxmlformats.org/officeDocument/2006/relationships/image" Target="../media/image1200.png"/><Relationship Id="rId16" Type="http://schemas.openxmlformats.org/officeDocument/2006/relationships/image" Target="../media/image1105.png"/><Relationship Id="rId37" Type="http://schemas.openxmlformats.org/officeDocument/2006/relationships/customXml" Target="../ink/ink1496.xml"/><Relationship Id="rId58" Type="http://schemas.openxmlformats.org/officeDocument/2006/relationships/image" Target="../media/image1129.png"/><Relationship Id="rId79" Type="http://schemas.openxmlformats.org/officeDocument/2006/relationships/customXml" Target="../ink/ink1517.xml"/><Relationship Id="rId102" Type="http://schemas.openxmlformats.org/officeDocument/2006/relationships/image" Target="../media/image1151.png"/><Relationship Id="rId123" Type="http://schemas.openxmlformats.org/officeDocument/2006/relationships/customXml" Target="../ink/ink1539.xml"/><Relationship Id="rId144" Type="http://schemas.openxmlformats.org/officeDocument/2006/relationships/image" Target="../media/image1172.png"/><Relationship Id="rId90" Type="http://schemas.openxmlformats.org/officeDocument/2006/relationships/image" Target="../media/image1145.png"/><Relationship Id="rId165" Type="http://schemas.openxmlformats.org/officeDocument/2006/relationships/customXml" Target="../ink/ink1560.xml"/><Relationship Id="rId186" Type="http://schemas.openxmlformats.org/officeDocument/2006/relationships/image" Target="../media/image1193.png"/><Relationship Id="rId27" Type="http://schemas.openxmlformats.org/officeDocument/2006/relationships/customXml" Target="../ink/ink1491.xml"/><Relationship Id="rId48" Type="http://schemas.openxmlformats.org/officeDocument/2006/relationships/image" Target="../media/image1124.png"/><Relationship Id="rId69" Type="http://schemas.openxmlformats.org/officeDocument/2006/relationships/customXml" Target="../ink/ink1512.xml"/><Relationship Id="rId113" Type="http://schemas.openxmlformats.org/officeDocument/2006/relationships/customXml" Target="../ink/ink1534.xml"/><Relationship Id="rId134" Type="http://schemas.openxmlformats.org/officeDocument/2006/relationships/image" Target="../media/image1167.png"/><Relationship Id="rId80" Type="http://schemas.openxmlformats.org/officeDocument/2006/relationships/image" Target="../media/image1140.png"/><Relationship Id="rId155" Type="http://schemas.openxmlformats.org/officeDocument/2006/relationships/customXml" Target="../ink/ink1555.xml"/><Relationship Id="rId176" Type="http://schemas.openxmlformats.org/officeDocument/2006/relationships/image" Target="../media/image1188.png"/><Relationship Id="rId197" Type="http://schemas.openxmlformats.org/officeDocument/2006/relationships/customXml" Target="../ink/ink1576.xml"/><Relationship Id="rId17" Type="http://schemas.openxmlformats.org/officeDocument/2006/relationships/customXml" Target="../ink/ink1486.xml"/><Relationship Id="rId38" Type="http://schemas.openxmlformats.org/officeDocument/2006/relationships/image" Target="../media/image1118.png"/><Relationship Id="rId59" Type="http://schemas.openxmlformats.org/officeDocument/2006/relationships/customXml" Target="../ink/ink1507.xml"/><Relationship Id="rId103" Type="http://schemas.openxmlformats.org/officeDocument/2006/relationships/customXml" Target="../ink/ink1529.xml"/><Relationship Id="rId124" Type="http://schemas.openxmlformats.org/officeDocument/2006/relationships/image" Target="../media/image1162.png"/><Relationship Id="rId70" Type="http://schemas.openxmlformats.org/officeDocument/2006/relationships/image" Target="../media/image1135.png"/><Relationship Id="rId91" Type="http://schemas.openxmlformats.org/officeDocument/2006/relationships/customXml" Target="../ink/ink1523.xml"/><Relationship Id="rId145" Type="http://schemas.openxmlformats.org/officeDocument/2006/relationships/customXml" Target="../ink/ink1550.xml"/><Relationship Id="rId166" Type="http://schemas.openxmlformats.org/officeDocument/2006/relationships/image" Target="../media/image1183.png"/><Relationship Id="rId187" Type="http://schemas.openxmlformats.org/officeDocument/2006/relationships/customXml" Target="../ink/ink1571.xml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1113.png"/><Relationship Id="rId49" Type="http://schemas.openxmlformats.org/officeDocument/2006/relationships/customXml" Target="../ink/ink1502.xml"/><Relationship Id="rId114" Type="http://schemas.openxmlformats.org/officeDocument/2006/relationships/image" Target="../media/image1157.png"/><Relationship Id="rId60" Type="http://schemas.openxmlformats.org/officeDocument/2006/relationships/image" Target="../media/image1130.png"/><Relationship Id="rId81" Type="http://schemas.openxmlformats.org/officeDocument/2006/relationships/customXml" Target="../ink/ink1518.xml"/><Relationship Id="rId135" Type="http://schemas.openxmlformats.org/officeDocument/2006/relationships/customXml" Target="../ink/ink1545.xml"/><Relationship Id="rId156" Type="http://schemas.openxmlformats.org/officeDocument/2006/relationships/image" Target="../media/image1178.png"/><Relationship Id="rId177" Type="http://schemas.openxmlformats.org/officeDocument/2006/relationships/customXml" Target="../ink/ink1566.xml"/><Relationship Id="rId198" Type="http://schemas.openxmlformats.org/officeDocument/2006/relationships/image" Target="../media/image1199.png"/><Relationship Id="rId18" Type="http://schemas.openxmlformats.org/officeDocument/2006/relationships/image" Target="../media/image1106.png"/><Relationship Id="rId39" Type="http://schemas.openxmlformats.org/officeDocument/2006/relationships/customXml" Target="../ink/ink1497.xml"/><Relationship Id="rId50" Type="http://schemas.openxmlformats.org/officeDocument/2006/relationships/image" Target="../media/image1125.png"/><Relationship Id="rId104" Type="http://schemas.openxmlformats.org/officeDocument/2006/relationships/image" Target="../media/image1152.png"/><Relationship Id="rId125" Type="http://schemas.openxmlformats.org/officeDocument/2006/relationships/customXml" Target="../ink/ink1540.xml"/><Relationship Id="rId146" Type="http://schemas.openxmlformats.org/officeDocument/2006/relationships/image" Target="../media/image1173.png"/><Relationship Id="rId167" Type="http://schemas.openxmlformats.org/officeDocument/2006/relationships/customXml" Target="../ink/ink1561.xml"/><Relationship Id="rId188" Type="http://schemas.openxmlformats.org/officeDocument/2006/relationships/image" Target="../media/image1194.png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7.png"/><Relationship Id="rId21" Type="http://schemas.openxmlformats.org/officeDocument/2006/relationships/customXml" Target="../ink/ink1587.xml"/><Relationship Id="rId42" Type="http://schemas.openxmlformats.org/officeDocument/2006/relationships/image" Target="../media/image1209.png"/><Relationship Id="rId63" Type="http://schemas.openxmlformats.org/officeDocument/2006/relationships/customXml" Target="../ink/ink1608.xml"/><Relationship Id="rId84" Type="http://schemas.openxmlformats.org/officeDocument/2006/relationships/image" Target="../media/image1231.png"/><Relationship Id="rId138" Type="http://schemas.openxmlformats.org/officeDocument/2006/relationships/customXml" Target="../ink/ink1646.xml"/><Relationship Id="rId107" Type="http://schemas.openxmlformats.org/officeDocument/2006/relationships/image" Target="../media/image1242.png"/><Relationship Id="rId11" Type="http://schemas.openxmlformats.org/officeDocument/2006/relationships/customXml" Target="../ink/ink1582.xml"/><Relationship Id="rId32" Type="http://schemas.openxmlformats.org/officeDocument/2006/relationships/image" Target="../media/image1204.png"/><Relationship Id="rId53" Type="http://schemas.openxmlformats.org/officeDocument/2006/relationships/customXml" Target="../ink/ink1603.xml"/><Relationship Id="rId74" Type="http://schemas.openxmlformats.org/officeDocument/2006/relationships/image" Target="../media/image1226.png"/><Relationship Id="rId128" Type="http://schemas.openxmlformats.org/officeDocument/2006/relationships/customXml" Target="../ink/ink1641.xml"/><Relationship Id="rId149" Type="http://schemas.openxmlformats.org/officeDocument/2006/relationships/image" Target="../media/image1263.png"/><Relationship Id="rId5" Type="http://schemas.openxmlformats.org/officeDocument/2006/relationships/customXml" Target="../ink/ink1579.xml"/><Relationship Id="rId95" Type="http://schemas.openxmlformats.org/officeDocument/2006/relationships/image" Target="../media/image1236.png"/><Relationship Id="rId22" Type="http://schemas.openxmlformats.org/officeDocument/2006/relationships/image" Target="../media/image1112.png"/><Relationship Id="rId43" Type="http://schemas.openxmlformats.org/officeDocument/2006/relationships/customXml" Target="../ink/ink1598.xml"/><Relationship Id="rId64" Type="http://schemas.openxmlformats.org/officeDocument/2006/relationships/image" Target="../media/image1221.png"/><Relationship Id="rId118" Type="http://schemas.openxmlformats.org/officeDocument/2006/relationships/customXml" Target="../ink/ink1636.xml"/><Relationship Id="rId139" Type="http://schemas.openxmlformats.org/officeDocument/2006/relationships/image" Target="../media/image1258.png"/><Relationship Id="rId80" Type="http://schemas.openxmlformats.org/officeDocument/2006/relationships/image" Target="../media/image1229.png"/><Relationship Id="rId85" Type="http://schemas.openxmlformats.org/officeDocument/2006/relationships/customXml" Target="../ink/ink1619.xml"/><Relationship Id="rId150" Type="http://schemas.openxmlformats.org/officeDocument/2006/relationships/customXml" Target="../ink/ink1652.xml"/><Relationship Id="rId155" Type="http://schemas.openxmlformats.org/officeDocument/2006/relationships/image" Target="../media/image1266.png"/><Relationship Id="rId12" Type="http://schemas.openxmlformats.org/officeDocument/2006/relationships/image" Target="../media/image1105.png"/><Relationship Id="rId17" Type="http://schemas.openxmlformats.org/officeDocument/2006/relationships/customXml" Target="../ink/ink1585.xml"/><Relationship Id="rId33" Type="http://schemas.openxmlformats.org/officeDocument/2006/relationships/customXml" Target="../ink/ink1593.xml"/><Relationship Id="rId38" Type="http://schemas.openxmlformats.org/officeDocument/2006/relationships/image" Target="../media/image1207.png"/><Relationship Id="rId59" Type="http://schemas.openxmlformats.org/officeDocument/2006/relationships/customXml" Target="../ink/ink1606.xml"/><Relationship Id="rId103" Type="http://schemas.openxmlformats.org/officeDocument/2006/relationships/image" Target="../media/image1240.png"/><Relationship Id="rId108" Type="http://schemas.openxmlformats.org/officeDocument/2006/relationships/customXml" Target="../ink/ink1631.xml"/><Relationship Id="rId124" Type="http://schemas.openxmlformats.org/officeDocument/2006/relationships/customXml" Target="../ink/ink1639.xml"/><Relationship Id="rId129" Type="http://schemas.openxmlformats.org/officeDocument/2006/relationships/image" Target="../media/image1253.png"/><Relationship Id="rId54" Type="http://schemas.openxmlformats.org/officeDocument/2006/relationships/image" Target="../media/image1216.png"/><Relationship Id="rId70" Type="http://schemas.openxmlformats.org/officeDocument/2006/relationships/image" Target="../media/image1224.png"/><Relationship Id="rId75" Type="http://schemas.openxmlformats.org/officeDocument/2006/relationships/customXml" Target="../ink/ink1614.xml"/><Relationship Id="rId91" Type="http://schemas.openxmlformats.org/officeDocument/2006/relationships/customXml" Target="../ink/ink1622.xml"/><Relationship Id="rId96" Type="http://schemas.openxmlformats.org/officeDocument/2006/relationships/customXml" Target="../ink/ink1625.xml"/><Relationship Id="rId140" Type="http://schemas.openxmlformats.org/officeDocument/2006/relationships/customXml" Target="../ink/ink1647.xml"/><Relationship Id="rId145" Type="http://schemas.openxmlformats.org/officeDocument/2006/relationships/image" Target="../media/image12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9.png"/><Relationship Id="rId23" Type="http://schemas.openxmlformats.org/officeDocument/2006/relationships/customXml" Target="../ink/ink1588.xml"/><Relationship Id="rId28" Type="http://schemas.openxmlformats.org/officeDocument/2006/relationships/image" Target="../media/image1202.png"/><Relationship Id="rId49" Type="http://schemas.openxmlformats.org/officeDocument/2006/relationships/customXml" Target="../ink/ink1601.xml"/><Relationship Id="rId114" Type="http://schemas.openxmlformats.org/officeDocument/2006/relationships/customXml" Target="../ink/ink1634.xml"/><Relationship Id="rId119" Type="http://schemas.openxmlformats.org/officeDocument/2006/relationships/image" Target="../media/image1248.png"/><Relationship Id="rId44" Type="http://schemas.openxmlformats.org/officeDocument/2006/relationships/image" Target="../media/image1211.png"/><Relationship Id="rId60" Type="http://schemas.openxmlformats.org/officeDocument/2006/relationships/image" Target="../media/image1219.png"/><Relationship Id="rId65" Type="http://schemas.openxmlformats.org/officeDocument/2006/relationships/customXml" Target="../ink/ink1609.xml"/><Relationship Id="rId81" Type="http://schemas.openxmlformats.org/officeDocument/2006/relationships/customXml" Target="../ink/ink1617.xml"/><Relationship Id="rId86" Type="http://schemas.openxmlformats.org/officeDocument/2006/relationships/image" Target="../media/image1232.png"/><Relationship Id="rId130" Type="http://schemas.openxmlformats.org/officeDocument/2006/relationships/customXml" Target="../ink/ink1642.xml"/><Relationship Id="rId135" Type="http://schemas.openxmlformats.org/officeDocument/2006/relationships/image" Target="../media/image1256.png"/><Relationship Id="rId151" Type="http://schemas.openxmlformats.org/officeDocument/2006/relationships/image" Target="../media/image1264.png"/><Relationship Id="rId156" Type="http://schemas.openxmlformats.org/officeDocument/2006/relationships/customXml" Target="../ink/ink1655.xml"/><Relationship Id="rId13" Type="http://schemas.openxmlformats.org/officeDocument/2006/relationships/customXml" Target="../ink/ink1583.xml"/><Relationship Id="rId18" Type="http://schemas.openxmlformats.org/officeDocument/2006/relationships/image" Target="../media/image1108.png"/><Relationship Id="rId39" Type="http://schemas.openxmlformats.org/officeDocument/2006/relationships/customXml" Target="../ink/ink1596.xml"/><Relationship Id="rId109" Type="http://schemas.openxmlformats.org/officeDocument/2006/relationships/image" Target="../media/image1243.png"/><Relationship Id="rId34" Type="http://schemas.openxmlformats.org/officeDocument/2006/relationships/image" Target="../media/image1205.png"/><Relationship Id="rId50" Type="http://schemas.openxmlformats.org/officeDocument/2006/relationships/image" Target="../media/image1214.png"/><Relationship Id="rId55" Type="http://schemas.openxmlformats.org/officeDocument/2006/relationships/customXml" Target="../ink/ink1604.xml"/><Relationship Id="rId76" Type="http://schemas.openxmlformats.org/officeDocument/2006/relationships/image" Target="../media/image1227.png"/><Relationship Id="rId97" Type="http://schemas.openxmlformats.org/officeDocument/2006/relationships/image" Target="../media/image1237.png"/><Relationship Id="rId104" Type="http://schemas.openxmlformats.org/officeDocument/2006/relationships/customXml" Target="../ink/ink1629.xml"/><Relationship Id="rId120" Type="http://schemas.openxmlformats.org/officeDocument/2006/relationships/customXml" Target="../ink/ink1637.xml"/><Relationship Id="rId125" Type="http://schemas.openxmlformats.org/officeDocument/2006/relationships/image" Target="../media/image1251.png"/><Relationship Id="rId141" Type="http://schemas.openxmlformats.org/officeDocument/2006/relationships/image" Target="../media/image1259.png"/><Relationship Id="rId146" Type="http://schemas.openxmlformats.org/officeDocument/2006/relationships/customXml" Target="../ink/ink1650.xml"/><Relationship Id="rId7" Type="http://schemas.openxmlformats.org/officeDocument/2006/relationships/customXml" Target="../ink/ink1580.xml"/><Relationship Id="rId71" Type="http://schemas.openxmlformats.org/officeDocument/2006/relationships/customXml" Target="../ink/ink1612.xml"/><Relationship Id="rId92" Type="http://schemas.openxmlformats.org/officeDocument/2006/relationships/customXml" Target="../ink/ink1623.xml"/><Relationship Id="rId2" Type="http://schemas.openxmlformats.org/officeDocument/2006/relationships/image" Target="../media/image36.tmp"/><Relationship Id="rId29" Type="http://schemas.openxmlformats.org/officeDocument/2006/relationships/customXml" Target="../ink/ink1591.xml"/><Relationship Id="rId24" Type="http://schemas.openxmlformats.org/officeDocument/2006/relationships/image" Target="../media/image1113.png"/><Relationship Id="rId40" Type="http://schemas.openxmlformats.org/officeDocument/2006/relationships/image" Target="../media/image1208.png"/><Relationship Id="rId45" Type="http://schemas.openxmlformats.org/officeDocument/2006/relationships/customXml" Target="../ink/ink1599.xml"/><Relationship Id="rId66" Type="http://schemas.openxmlformats.org/officeDocument/2006/relationships/image" Target="../media/image1222.png"/><Relationship Id="rId87" Type="http://schemas.openxmlformats.org/officeDocument/2006/relationships/customXml" Target="../ink/ink1620.xml"/><Relationship Id="rId110" Type="http://schemas.openxmlformats.org/officeDocument/2006/relationships/customXml" Target="../ink/ink1632.xml"/><Relationship Id="rId115" Type="http://schemas.openxmlformats.org/officeDocument/2006/relationships/image" Target="../media/image1246.png"/><Relationship Id="rId131" Type="http://schemas.openxmlformats.org/officeDocument/2006/relationships/image" Target="../media/image1254.png"/><Relationship Id="rId136" Type="http://schemas.openxmlformats.org/officeDocument/2006/relationships/customXml" Target="../ink/ink1645.xml"/><Relationship Id="rId157" Type="http://schemas.openxmlformats.org/officeDocument/2006/relationships/image" Target="../media/image1267.png"/><Relationship Id="rId61" Type="http://schemas.openxmlformats.org/officeDocument/2006/relationships/customXml" Target="../ink/ink1607.xml"/><Relationship Id="rId82" Type="http://schemas.openxmlformats.org/officeDocument/2006/relationships/image" Target="../media/image1230.png"/><Relationship Id="rId152" Type="http://schemas.openxmlformats.org/officeDocument/2006/relationships/customXml" Target="../ink/ink1653.xml"/><Relationship Id="rId19" Type="http://schemas.openxmlformats.org/officeDocument/2006/relationships/customXml" Target="../ink/ink1586.xml"/><Relationship Id="rId14" Type="http://schemas.openxmlformats.org/officeDocument/2006/relationships/image" Target="../media/image1106.png"/><Relationship Id="rId30" Type="http://schemas.openxmlformats.org/officeDocument/2006/relationships/image" Target="../media/image1203.png"/><Relationship Id="rId35" Type="http://schemas.openxmlformats.org/officeDocument/2006/relationships/customXml" Target="../ink/ink1594.xml"/><Relationship Id="rId56" Type="http://schemas.openxmlformats.org/officeDocument/2006/relationships/image" Target="../media/image1217.png"/><Relationship Id="rId77" Type="http://schemas.openxmlformats.org/officeDocument/2006/relationships/customXml" Target="../ink/ink1615.xml"/><Relationship Id="rId100" Type="http://schemas.openxmlformats.org/officeDocument/2006/relationships/customXml" Target="../ink/ink1627.xml"/><Relationship Id="rId105" Type="http://schemas.openxmlformats.org/officeDocument/2006/relationships/image" Target="../media/image1241.png"/><Relationship Id="rId126" Type="http://schemas.openxmlformats.org/officeDocument/2006/relationships/customXml" Target="../ink/ink1640.xml"/><Relationship Id="rId147" Type="http://schemas.openxmlformats.org/officeDocument/2006/relationships/image" Target="../media/image1262.png"/><Relationship Id="rId8" Type="http://schemas.openxmlformats.org/officeDocument/2006/relationships/image" Target="../media/image1101.png"/><Relationship Id="rId51" Type="http://schemas.openxmlformats.org/officeDocument/2006/relationships/customXml" Target="../ink/ink1602.xml"/><Relationship Id="rId72" Type="http://schemas.openxmlformats.org/officeDocument/2006/relationships/image" Target="../media/image1225.png"/><Relationship Id="rId93" Type="http://schemas.openxmlformats.org/officeDocument/2006/relationships/image" Target="../media/image1235.png"/><Relationship Id="rId98" Type="http://schemas.openxmlformats.org/officeDocument/2006/relationships/customXml" Target="../ink/ink1626.xml"/><Relationship Id="rId121" Type="http://schemas.openxmlformats.org/officeDocument/2006/relationships/image" Target="../media/image1249.png"/><Relationship Id="rId142" Type="http://schemas.openxmlformats.org/officeDocument/2006/relationships/customXml" Target="../ink/ink1648.xml"/><Relationship Id="rId3" Type="http://schemas.openxmlformats.org/officeDocument/2006/relationships/customXml" Target="../ink/ink1578.xml"/><Relationship Id="rId25" Type="http://schemas.openxmlformats.org/officeDocument/2006/relationships/customXml" Target="../ink/ink1589.xml"/><Relationship Id="rId46" Type="http://schemas.openxmlformats.org/officeDocument/2006/relationships/image" Target="../media/image1212.png"/><Relationship Id="rId67" Type="http://schemas.openxmlformats.org/officeDocument/2006/relationships/customXml" Target="../ink/ink1610.xml"/><Relationship Id="rId116" Type="http://schemas.openxmlformats.org/officeDocument/2006/relationships/customXml" Target="../ink/ink1635.xml"/><Relationship Id="rId137" Type="http://schemas.openxmlformats.org/officeDocument/2006/relationships/image" Target="../media/image1257.png"/><Relationship Id="rId20" Type="http://schemas.openxmlformats.org/officeDocument/2006/relationships/image" Target="../media/image1109.png"/><Relationship Id="rId41" Type="http://schemas.openxmlformats.org/officeDocument/2006/relationships/customXml" Target="../ink/ink1597.xml"/><Relationship Id="rId62" Type="http://schemas.openxmlformats.org/officeDocument/2006/relationships/image" Target="../media/image1220.png"/><Relationship Id="rId83" Type="http://schemas.openxmlformats.org/officeDocument/2006/relationships/customXml" Target="../ink/ink1618.xml"/><Relationship Id="rId88" Type="http://schemas.openxmlformats.org/officeDocument/2006/relationships/image" Target="../media/image1233.png"/><Relationship Id="rId111" Type="http://schemas.openxmlformats.org/officeDocument/2006/relationships/image" Target="../media/image1244.png"/><Relationship Id="rId132" Type="http://schemas.openxmlformats.org/officeDocument/2006/relationships/customXml" Target="../ink/ink1643.xml"/><Relationship Id="rId153" Type="http://schemas.openxmlformats.org/officeDocument/2006/relationships/image" Target="../media/image1265.png"/><Relationship Id="rId15" Type="http://schemas.openxmlformats.org/officeDocument/2006/relationships/customXml" Target="../ink/ink1584.xml"/><Relationship Id="rId36" Type="http://schemas.openxmlformats.org/officeDocument/2006/relationships/image" Target="../media/image1206.png"/><Relationship Id="rId57" Type="http://schemas.openxmlformats.org/officeDocument/2006/relationships/customXml" Target="../ink/ink1605.xml"/><Relationship Id="rId106" Type="http://schemas.openxmlformats.org/officeDocument/2006/relationships/customXml" Target="../ink/ink1630.xml"/><Relationship Id="rId127" Type="http://schemas.openxmlformats.org/officeDocument/2006/relationships/image" Target="../media/image1252.png"/><Relationship Id="rId10" Type="http://schemas.openxmlformats.org/officeDocument/2006/relationships/image" Target="../media/image1104.png"/><Relationship Id="rId31" Type="http://schemas.openxmlformats.org/officeDocument/2006/relationships/customXml" Target="../ink/ink1592.xml"/><Relationship Id="rId52" Type="http://schemas.openxmlformats.org/officeDocument/2006/relationships/image" Target="../media/image1215.png"/><Relationship Id="rId73" Type="http://schemas.openxmlformats.org/officeDocument/2006/relationships/customXml" Target="../ink/ink1613.xml"/><Relationship Id="rId78" Type="http://schemas.openxmlformats.org/officeDocument/2006/relationships/image" Target="../media/image1228.png"/><Relationship Id="rId94" Type="http://schemas.openxmlformats.org/officeDocument/2006/relationships/customXml" Target="../ink/ink1624.xml"/><Relationship Id="rId99" Type="http://schemas.openxmlformats.org/officeDocument/2006/relationships/image" Target="../media/image1238.png"/><Relationship Id="rId101" Type="http://schemas.openxmlformats.org/officeDocument/2006/relationships/image" Target="../media/image1239.png"/><Relationship Id="rId122" Type="http://schemas.openxmlformats.org/officeDocument/2006/relationships/customXml" Target="../ink/ink1638.xml"/><Relationship Id="rId143" Type="http://schemas.openxmlformats.org/officeDocument/2006/relationships/image" Target="../media/image1260.png"/><Relationship Id="rId148" Type="http://schemas.openxmlformats.org/officeDocument/2006/relationships/customXml" Target="../ink/ink1651.xml"/><Relationship Id="rId4" Type="http://schemas.openxmlformats.org/officeDocument/2006/relationships/image" Target="../media/image1098.png"/><Relationship Id="rId9" Type="http://schemas.openxmlformats.org/officeDocument/2006/relationships/customXml" Target="../ink/ink1581.xml"/><Relationship Id="rId26" Type="http://schemas.openxmlformats.org/officeDocument/2006/relationships/image" Target="../media/image1114.png"/><Relationship Id="rId47" Type="http://schemas.openxmlformats.org/officeDocument/2006/relationships/customXml" Target="../ink/ink1600.xml"/><Relationship Id="rId68" Type="http://schemas.openxmlformats.org/officeDocument/2006/relationships/image" Target="../media/image1223.png"/><Relationship Id="rId89" Type="http://schemas.openxmlformats.org/officeDocument/2006/relationships/customXml" Target="../ink/ink1621.xml"/><Relationship Id="rId112" Type="http://schemas.openxmlformats.org/officeDocument/2006/relationships/customXml" Target="../ink/ink1633.xml"/><Relationship Id="rId133" Type="http://schemas.openxmlformats.org/officeDocument/2006/relationships/image" Target="../media/image1255.png"/><Relationship Id="rId154" Type="http://schemas.openxmlformats.org/officeDocument/2006/relationships/customXml" Target="../ink/ink1654.xml"/><Relationship Id="rId16" Type="http://schemas.openxmlformats.org/officeDocument/2006/relationships/image" Target="../media/image1107.png"/><Relationship Id="rId37" Type="http://schemas.openxmlformats.org/officeDocument/2006/relationships/customXml" Target="../ink/ink1595.xml"/><Relationship Id="rId58" Type="http://schemas.openxmlformats.org/officeDocument/2006/relationships/image" Target="../media/image1218.png"/><Relationship Id="rId79" Type="http://schemas.openxmlformats.org/officeDocument/2006/relationships/customXml" Target="../ink/ink1616.xml"/><Relationship Id="rId102" Type="http://schemas.openxmlformats.org/officeDocument/2006/relationships/customXml" Target="../ink/ink1628.xml"/><Relationship Id="rId123" Type="http://schemas.openxmlformats.org/officeDocument/2006/relationships/image" Target="../media/image1250.png"/><Relationship Id="rId144" Type="http://schemas.openxmlformats.org/officeDocument/2006/relationships/customXml" Target="../ink/ink1649.xml"/><Relationship Id="rId90" Type="http://schemas.openxmlformats.org/officeDocument/2006/relationships/image" Target="../media/image1234.png"/><Relationship Id="rId27" Type="http://schemas.openxmlformats.org/officeDocument/2006/relationships/customXml" Target="../ink/ink1590.xml"/><Relationship Id="rId48" Type="http://schemas.openxmlformats.org/officeDocument/2006/relationships/image" Target="../media/image1213.png"/><Relationship Id="rId69" Type="http://schemas.openxmlformats.org/officeDocument/2006/relationships/customXml" Target="../ink/ink1611.xml"/><Relationship Id="rId113" Type="http://schemas.openxmlformats.org/officeDocument/2006/relationships/image" Target="../media/image1245.png"/><Relationship Id="rId134" Type="http://schemas.openxmlformats.org/officeDocument/2006/relationships/customXml" Target="../ink/ink164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75.xml"/><Relationship Id="rId299" Type="http://schemas.openxmlformats.org/officeDocument/2006/relationships/image" Target="../media/image194.png"/><Relationship Id="rId21" Type="http://schemas.openxmlformats.org/officeDocument/2006/relationships/image" Target="../media/image563.png"/><Relationship Id="rId63" Type="http://schemas.openxmlformats.org/officeDocument/2006/relationships/image" Target="../media/image7710.png"/><Relationship Id="rId159" Type="http://schemas.openxmlformats.org/officeDocument/2006/relationships/image" Target="../media/image125.png"/><Relationship Id="rId324" Type="http://schemas.openxmlformats.org/officeDocument/2006/relationships/customXml" Target="../ink/ink379.xml"/><Relationship Id="rId170" Type="http://schemas.openxmlformats.org/officeDocument/2006/relationships/customXml" Target="../ink/ink302.xml"/><Relationship Id="rId226" Type="http://schemas.openxmlformats.org/officeDocument/2006/relationships/customXml" Target="../ink/ink330.xml"/><Relationship Id="rId268" Type="http://schemas.openxmlformats.org/officeDocument/2006/relationships/customXml" Target="../ink/ink351.xml"/><Relationship Id="rId32" Type="http://schemas.openxmlformats.org/officeDocument/2006/relationships/customXml" Target="../ink/ink234.xml"/><Relationship Id="rId74" Type="http://schemas.openxmlformats.org/officeDocument/2006/relationships/customXml" Target="../ink/ink255.xml"/><Relationship Id="rId128" Type="http://schemas.openxmlformats.org/officeDocument/2006/relationships/customXml" Target="../ink/ink281.xml"/><Relationship Id="rId5" Type="http://schemas.openxmlformats.org/officeDocument/2006/relationships/image" Target="../media/image4810.png"/><Relationship Id="rId181" Type="http://schemas.openxmlformats.org/officeDocument/2006/relationships/image" Target="../media/image136.png"/><Relationship Id="rId237" Type="http://schemas.openxmlformats.org/officeDocument/2006/relationships/image" Target="../media/image163.png"/><Relationship Id="rId279" Type="http://schemas.openxmlformats.org/officeDocument/2006/relationships/image" Target="../media/image184.png"/><Relationship Id="rId43" Type="http://schemas.openxmlformats.org/officeDocument/2006/relationships/image" Target="../media/image6710.png"/><Relationship Id="rId139" Type="http://schemas.openxmlformats.org/officeDocument/2006/relationships/image" Target="../media/image115.png"/><Relationship Id="rId290" Type="http://schemas.openxmlformats.org/officeDocument/2006/relationships/customXml" Target="../ink/ink362.xml"/><Relationship Id="rId304" Type="http://schemas.openxmlformats.org/officeDocument/2006/relationships/customXml" Target="../ink/ink369.xml"/><Relationship Id="rId85" Type="http://schemas.openxmlformats.org/officeDocument/2006/relationships/image" Target="../media/image8810.png"/><Relationship Id="rId150" Type="http://schemas.openxmlformats.org/officeDocument/2006/relationships/customXml" Target="../ink/ink292.xml"/><Relationship Id="rId192" Type="http://schemas.openxmlformats.org/officeDocument/2006/relationships/customXml" Target="../ink/ink313.xml"/><Relationship Id="rId206" Type="http://schemas.openxmlformats.org/officeDocument/2006/relationships/customXml" Target="../ink/ink320.xml"/><Relationship Id="rId248" Type="http://schemas.openxmlformats.org/officeDocument/2006/relationships/customXml" Target="../ink/ink341.xml"/><Relationship Id="rId12" Type="http://schemas.openxmlformats.org/officeDocument/2006/relationships/customXml" Target="../ink/ink224.xml"/><Relationship Id="rId108" Type="http://schemas.openxmlformats.org/officeDocument/2006/relationships/image" Target="../media/image10110.png"/><Relationship Id="rId315" Type="http://schemas.openxmlformats.org/officeDocument/2006/relationships/image" Target="../media/image202.png"/><Relationship Id="rId54" Type="http://schemas.openxmlformats.org/officeDocument/2006/relationships/customXml" Target="../ink/ink245.xml"/><Relationship Id="rId96" Type="http://schemas.openxmlformats.org/officeDocument/2006/relationships/image" Target="../media/image9510.png"/><Relationship Id="rId161" Type="http://schemas.openxmlformats.org/officeDocument/2006/relationships/image" Target="../media/image126.png"/><Relationship Id="rId217" Type="http://schemas.openxmlformats.org/officeDocument/2006/relationships/image" Target="../media/image154.png"/><Relationship Id="rId259" Type="http://schemas.openxmlformats.org/officeDocument/2006/relationships/image" Target="../media/image174.png"/><Relationship Id="rId23" Type="http://schemas.openxmlformats.org/officeDocument/2006/relationships/image" Target="../media/image5710.png"/><Relationship Id="rId119" Type="http://schemas.openxmlformats.org/officeDocument/2006/relationships/customXml" Target="../ink/ink276.xml"/><Relationship Id="rId270" Type="http://schemas.openxmlformats.org/officeDocument/2006/relationships/customXml" Target="../ink/ink352.xml"/><Relationship Id="rId326" Type="http://schemas.openxmlformats.org/officeDocument/2006/relationships/customXml" Target="../ink/ink380.xml"/><Relationship Id="rId65" Type="http://schemas.openxmlformats.org/officeDocument/2006/relationships/image" Target="../media/image7810.png"/><Relationship Id="rId130" Type="http://schemas.openxmlformats.org/officeDocument/2006/relationships/customXml" Target="../ink/ink282.xml"/><Relationship Id="rId172" Type="http://schemas.openxmlformats.org/officeDocument/2006/relationships/customXml" Target="../ink/ink303.xml"/><Relationship Id="rId228" Type="http://schemas.openxmlformats.org/officeDocument/2006/relationships/customXml" Target="../ink/ink331.xml"/><Relationship Id="rId281" Type="http://schemas.openxmlformats.org/officeDocument/2006/relationships/image" Target="../media/image185.png"/><Relationship Id="rId34" Type="http://schemas.openxmlformats.org/officeDocument/2006/relationships/customXml" Target="../ink/ink235.xml"/><Relationship Id="rId76" Type="http://schemas.openxmlformats.org/officeDocument/2006/relationships/customXml" Target="../ink/ink256.xml"/><Relationship Id="rId141" Type="http://schemas.openxmlformats.org/officeDocument/2006/relationships/image" Target="../media/image116.png"/><Relationship Id="rId7" Type="http://schemas.openxmlformats.org/officeDocument/2006/relationships/image" Target="../media/image4910.png"/><Relationship Id="rId162" Type="http://schemas.openxmlformats.org/officeDocument/2006/relationships/customXml" Target="../ink/ink298.xml"/><Relationship Id="rId183" Type="http://schemas.openxmlformats.org/officeDocument/2006/relationships/image" Target="../media/image137.png"/><Relationship Id="rId218" Type="http://schemas.openxmlformats.org/officeDocument/2006/relationships/customXml" Target="../ink/ink326.xml"/><Relationship Id="rId239" Type="http://schemas.openxmlformats.org/officeDocument/2006/relationships/image" Target="../media/image164.png"/><Relationship Id="rId250" Type="http://schemas.openxmlformats.org/officeDocument/2006/relationships/customXml" Target="../ink/ink342.xml"/><Relationship Id="rId271" Type="http://schemas.openxmlformats.org/officeDocument/2006/relationships/image" Target="../media/image180.png"/><Relationship Id="rId292" Type="http://schemas.openxmlformats.org/officeDocument/2006/relationships/customXml" Target="../ink/ink363.xml"/><Relationship Id="rId306" Type="http://schemas.openxmlformats.org/officeDocument/2006/relationships/customXml" Target="../ink/ink370.xml"/><Relationship Id="rId24" Type="http://schemas.openxmlformats.org/officeDocument/2006/relationships/customXml" Target="../ink/ink230.xml"/><Relationship Id="rId45" Type="http://schemas.openxmlformats.org/officeDocument/2006/relationships/image" Target="../media/image6810.png"/><Relationship Id="rId66" Type="http://schemas.openxmlformats.org/officeDocument/2006/relationships/customXml" Target="../ink/ink251.xml"/><Relationship Id="rId87" Type="http://schemas.openxmlformats.org/officeDocument/2006/relationships/image" Target="../media/image8910.png"/><Relationship Id="rId110" Type="http://schemas.openxmlformats.org/officeDocument/2006/relationships/image" Target="../media/image10210.png"/><Relationship Id="rId131" Type="http://schemas.openxmlformats.org/officeDocument/2006/relationships/image" Target="../media/image1111.png"/><Relationship Id="rId327" Type="http://schemas.openxmlformats.org/officeDocument/2006/relationships/image" Target="../media/image208.png"/><Relationship Id="rId152" Type="http://schemas.openxmlformats.org/officeDocument/2006/relationships/customXml" Target="../ink/ink293.xml"/><Relationship Id="rId173" Type="http://schemas.openxmlformats.org/officeDocument/2006/relationships/image" Target="../media/image132.png"/><Relationship Id="rId194" Type="http://schemas.openxmlformats.org/officeDocument/2006/relationships/customXml" Target="../ink/ink314.xml"/><Relationship Id="rId208" Type="http://schemas.openxmlformats.org/officeDocument/2006/relationships/customXml" Target="../ink/ink321.xml"/><Relationship Id="rId229" Type="http://schemas.openxmlformats.org/officeDocument/2006/relationships/image" Target="../media/image160.png"/><Relationship Id="rId240" Type="http://schemas.openxmlformats.org/officeDocument/2006/relationships/customXml" Target="../ink/ink337.xml"/><Relationship Id="rId261" Type="http://schemas.openxmlformats.org/officeDocument/2006/relationships/image" Target="../media/image175.png"/><Relationship Id="rId14" Type="http://schemas.openxmlformats.org/officeDocument/2006/relationships/customXml" Target="../ink/ink225.xml"/><Relationship Id="rId35" Type="http://schemas.openxmlformats.org/officeDocument/2006/relationships/image" Target="../media/image6310.png"/><Relationship Id="rId56" Type="http://schemas.openxmlformats.org/officeDocument/2006/relationships/customXml" Target="../ink/ink246.xml"/><Relationship Id="rId77" Type="http://schemas.openxmlformats.org/officeDocument/2006/relationships/image" Target="../media/image8410.png"/><Relationship Id="rId100" Type="http://schemas.openxmlformats.org/officeDocument/2006/relationships/image" Target="../media/image9710.png"/><Relationship Id="rId282" Type="http://schemas.openxmlformats.org/officeDocument/2006/relationships/customXml" Target="../ink/ink358.xml"/><Relationship Id="rId317" Type="http://schemas.openxmlformats.org/officeDocument/2006/relationships/image" Target="../media/image203.png"/><Relationship Id="rId8" Type="http://schemas.openxmlformats.org/officeDocument/2006/relationships/customXml" Target="../ink/ink222.xml"/><Relationship Id="rId98" Type="http://schemas.openxmlformats.org/officeDocument/2006/relationships/image" Target="../media/image9610.png"/><Relationship Id="rId121" Type="http://schemas.openxmlformats.org/officeDocument/2006/relationships/customXml" Target="../ink/ink277.xml"/><Relationship Id="rId142" Type="http://schemas.openxmlformats.org/officeDocument/2006/relationships/customXml" Target="../ink/ink288.xml"/><Relationship Id="rId163" Type="http://schemas.openxmlformats.org/officeDocument/2006/relationships/image" Target="../media/image127.png"/><Relationship Id="rId184" Type="http://schemas.openxmlformats.org/officeDocument/2006/relationships/customXml" Target="../ink/ink309.xml"/><Relationship Id="rId219" Type="http://schemas.openxmlformats.org/officeDocument/2006/relationships/image" Target="../media/image155.png"/><Relationship Id="rId230" Type="http://schemas.openxmlformats.org/officeDocument/2006/relationships/customXml" Target="../ink/ink332.xml"/><Relationship Id="rId251" Type="http://schemas.openxmlformats.org/officeDocument/2006/relationships/image" Target="../media/image170.png"/><Relationship Id="rId25" Type="http://schemas.openxmlformats.org/officeDocument/2006/relationships/image" Target="../media/image585.png"/><Relationship Id="rId46" Type="http://schemas.openxmlformats.org/officeDocument/2006/relationships/customXml" Target="../ink/ink241.xml"/><Relationship Id="rId67" Type="http://schemas.openxmlformats.org/officeDocument/2006/relationships/image" Target="../media/image7910.png"/><Relationship Id="rId272" Type="http://schemas.openxmlformats.org/officeDocument/2006/relationships/customXml" Target="../ink/ink353.xml"/><Relationship Id="rId293" Type="http://schemas.openxmlformats.org/officeDocument/2006/relationships/image" Target="../media/image191.png"/><Relationship Id="rId307" Type="http://schemas.openxmlformats.org/officeDocument/2006/relationships/image" Target="../media/image198.png"/><Relationship Id="rId88" Type="http://schemas.openxmlformats.org/officeDocument/2006/relationships/customXml" Target="../ink/ink262.xml"/><Relationship Id="rId111" Type="http://schemas.openxmlformats.org/officeDocument/2006/relationships/customXml" Target="../ink/ink272.xml"/><Relationship Id="rId132" Type="http://schemas.openxmlformats.org/officeDocument/2006/relationships/customXml" Target="../ink/ink283.xml"/><Relationship Id="rId153" Type="http://schemas.openxmlformats.org/officeDocument/2006/relationships/image" Target="../media/image122.png"/><Relationship Id="rId174" Type="http://schemas.openxmlformats.org/officeDocument/2006/relationships/customXml" Target="../ink/ink304.xml"/><Relationship Id="rId195" Type="http://schemas.openxmlformats.org/officeDocument/2006/relationships/image" Target="../media/image143.png"/><Relationship Id="rId209" Type="http://schemas.openxmlformats.org/officeDocument/2006/relationships/image" Target="../media/image150.png"/><Relationship Id="rId220" Type="http://schemas.openxmlformats.org/officeDocument/2006/relationships/customXml" Target="../ink/ink327.xml"/><Relationship Id="rId241" Type="http://schemas.openxmlformats.org/officeDocument/2006/relationships/image" Target="../media/image165.png"/><Relationship Id="rId15" Type="http://schemas.openxmlformats.org/officeDocument/2006/relationships/image" Target="../media/image530.png"/><Relationship Id="rId36" Type="http://schemas.openxmlformats.org/officeDocument/2006/relationships/customXml" Target="../ink/ink236.xml"/><Relationship Id="rId57" Type="http://schemas.openxmlformats.org/officeDocument/2006/relationships/image" Target="../media/image742.png"/><Relationship Id="rId262" Type="http://schemas.openxmlformats.org/officeDocument/2006/relationships/customXml" Target="../ink/ink348.xml"/><Relationship Id="rId283" Type="http://schemas.openxmlformats.org/officeDocument/2006/relationships/image" Target="../media/image186.png"/><Relationship Id="rId318" Type="http://schemas.openxmlformats.org/officeDocument/2006/relationships/customXml" Target="../ink/ink376.xml"/><Relationship Id="rId78" Type="http://schemas.openxmlformats.org/officeDocument/2006/relationships/customXml" Target="../ink/ink257.xml"/><Relationship Id="rId99" Type="http://schemas.openxmlformats.org/officeDocument/2006/relationships/customXml" Target="../ink/ink266.xml"/><Relationship Id="rId101" Type="http://schemas.openxmlformats.org/officeDocument/2006/relationships/customXml" Target="../ink/ink267.xml"/><Relationship Id="rId122" Type="http://schemas.openxmlformats.org/officeDocument/2006/relationships/customXml" Target="../ink/ink278.xml"/><Relationship Id="rId143" Type="http://schemas.openxmlformats.org/officeDocument/2006/relationships/image" Target="../media/image117.png"/><Relationship Id="rId164" Type="http://schemas.openxmlformats.org/officeDocument/2006/relationships/customXml" Target="../ink/ink299.xml"/><Relationship Id="rId185" Type="http://schemas.openxmlformats.org/officeDocument/2006/relationships/image" Target="../media/image138.png"/><Relationship Id="rId9" Type="http://schemas.openxmlformats.org/officeDocument/2006/relationships/image" Target="../media/image5010.png"/><Relationship Id="rId210" Type="http://schemas.openxmlformats.org/officeDocument/2006/relationships/customXml" Target="../ink/ink322.xml"/><Relationship Id="rId26" Type="http://schemas.openxmlformats.org/officeDocument/2006/relationships/customXml" Target="../ink/ink231.xml"/><Relationship Id="rId231" Type="http://schemas.openxmlformats.org/officeDocument/2006/relationships/image" Target="../media/image161.png"/><Relationship Id="rId252" Type="http://schemas.openxmlformats.org/officeDocument/2006/relationships/customXml" Target="../ink/ink343.xml"/><Relationship Id="rId273" Type="http://schemas.openxmlformats.org/officeDocument/2006/relationships/image" Target="../media/image181.png"/><Relationship Id="rId294" Type="http://schemas.openxmlformats.org/officeDocument/2006/relationships/customXml" Target="../ink/ink364.xml"/><Relationship Id="rId308" Type="http://schemas.openxmlformats.org/officeDocument/2006/relationships/customXml" Target="../ink/ink371.xml"/><Relationship Id="rId47" Type="http://schemas.openxmlformats.org/officeDocument/2006/relationships/image" Target="../media/image693.png"/><Relationship Id="rId68" Type="http://schemas.openxmlformats.org/officeDocument/2006/relationships/customXml" Target="../ink/ink252.xml"/><Relationship Id="rId89" Type="http://schemas.openxmlformats.org/officeDocument/2006/relationships/image" Target="../media/image906.png"/><Relationship Id="rId112" Type="http://schemas.openxmlformats.org/officeDocument/2006/relationships/image" Target="../media/image10310.png"/><Relationship Id="rId133" Type="http://schemas.openxmlformats.org/officeDocument/2006/relationships/image" Target="../media/image1120.png"/><Relationship Id="rId154" Type="http://schemas.openxmlformats.org/officeDocument/2006/relationships/customXml" Target="../ink/ink294.xml"/><Relationship Id="rId175" Type="http://schemas.openxmlformats.org/officeDocument/2006/relationships/image" Target="../media/image133.png"/><Relationship Id="rId196" Type="http://schemas.openxmlformats.org/officeDocument/2006/relationships/customXml" Target="../ink/ink315.xml"/><Relationship Id="rId200" Type="http://schemas.openxmlformats.org/officeDocument/2006/relationships/customXml" Target="../ink/ink317.xml"/><Relationship Id="rId16" Type="http://schemas.openxmlformats.org/officeDocument/2006/relationships/customXml" Target="../ink/ink226.xml"/><Relationship Id="rId221" Type="http://schemas.openxmlformats.org/officeDocument/2006/relationships/image" Target="../media/image156.png"/><Relationship Id="rId242" Type="http://schemas.openxmlformats.org/officeDocument/2006/relationships/customXml" Target="../ink/ink338.xml"/><Relationship Id="rId263" Type="http://schemas.openxmlformats.org/officeDocument/2006/relationships/image" Target="../media/image176.png"/><Relationship Id="rId284" Type="http://schemas.openxmlformats.org/officeDocument/2006/relationships/customXml" Target="../ink/ink359.xml"/><Relationship Id="rId319" Type="http://schemas.openxmlformats.org/officeDocument/2006/relationships/image" Target="../media/image204.png"/><Relationship Id="rId37" Type="http://schemas.openxmlformats.org/officeDocument/2006/relationships/image" Target="../media/image647.png"/><Relationship Id="rId58" Type="http://schemas.openxmlformats.org/officeDocument/2006/relationships/customXml" Target="../ink/ink247.xml"/><Relationship Id="rId79" Type="http://schemas.openxmlformats.org/officeDocument/2006/relationships/image" Target="../media/image8510.png"/><Relationship Id="rId102" Type="http://schemas.openxmlformats.org/officeDocument/2006/relationships/image" Target="../media/image9810.png"/><Relationship Id="rId123" Type="http://schemas.openxmlformats.org/officeDocument/2006/relationships/image" Target="../media/image10710.png"/><Relationship Id="rId144" Type="http://schemas.openxmlformats.org/officeDocument/2006/relationships/customXml" Target="../ink/ink289.xml"/><Relationship Id="rId90" Type="http://schemas.openxmlformats.org/officeDocument/2006/relationships/customXml" Target="../ink/ink263.xml"/><Relationship Id="rId165" Type="http://schemas.openxmlformats.org/officeDocument/2006/relationships/image" Target="../media/image128.png"/><Relationship Id="rId186" Type="http://schemas.openxmlformats.org/officeDocument/2006/relationships/customXml" Target="../ink/ink310.xml"/><Relationship Id="rId211" Type="http://schemas.openxmlformats.org/officeDocument/2006/relationships/image" Target="../media/image151.png"/><Relationship Id="rId232" Type="http://schemas.openxmlformats.org/officeDocument/2006/relationships/customXml" Target="../ink/ink333.xml"/><Relationship Id="rId253" Type="http://schemas.openxmlformats.org/officeDocument/2006/relationships/image" Target="../media/image171.png"/><Relationship Id="rId274" Type="http://schemas.openxmlformats.org/officeDocument/2006/relationships/customXml" Target="../ink/ink354.xml"/><Relationship Id="rId295" Type="http://schemas.openxmlformats.org/officeDocument/2006/relationships/image" Target="../media/image192.png"/><Relationship Id="rId309" Type="http://schemas.openxmlformats.org/officeDocument/2006/relationships/image" Target="../media/image199.png"/><Relationship Id="rId27" Type="http://schemas.openxmlformats.org/officeDocument/2006/relationships/image" Target="../media/image5910.png"/><Relationship Id="rId48" Type="http://schemas.openxmlformats.org/officeDocument/2006/relationships/customXml" Target="../ink/ink242.xml"/><Relationship Id="rId69" Type="http://schemas.openxmlformats.org/officeDocument/2006/relationships/image" Target="../media/image8010.png"/><Relationship Id="rId113" Type="http://schemas.openxmlformats.org/officeDocument/2006/relationships/customXml" Target="../ink/ink273.xml"/><Relationship Id="rId134" Type="http://schemas.openxmlformats.org/officeDocument/2006/relationships/customXml" Target="../ink/ink284.xml"/><Relationship Id="rId320" Type="http://schemas.openxmlformats.org/officeDocument/2006/relationships/customXml" Target="../ink/ink377.xml"/><Relationship Id="rId80" Type="http://schemas.openxmlformats.org/officeDocument/2006/relationships/customXml" Target="../ink/ink258.xml"/><Relationship Id="rId155" Type="http://schemas.openxmlformats.org/officeDocument/2006/relationships/image" Target="../media/image123.png"/><Relationship Id="rId176" Type="http://schemas.openxmlformats.org/officeDocument/2006/relationships/customXml" Target="../ink/ink305.xml"/><Relationship Id="rId197" Type="http://schemas.openxmlformats.org/officeDocument/2006/relationships/image" Target="../media/image144.png"/><Relationship Id="rId201" Type="http://schemas.openxmlformats.org/officeDocument/2006/relationships/image" Target="../media/image146.png"/><Relationship Id="rId222" Type="http://schemas.openxmlformats.org/officeDocument/2006/relationships/customXml" Target="../ink/ink328.xml"/><Relationship Id="rId243" Type="http://schemas.openxmlformats.org/officeDocument/2006/relationships/image" Target="../media/image166.png"/><Relationship Id="rId264" Type="http://schemas.openxmlformats.org/officeDocument/2006/relationships/customXml" Target="../ink/ink349.xml"/><Relationship Id="rId285" Type="http://schemas.openxmlformats.org/officeDocument/2006/relationships/image" Target="../media/image187.png"/><Relationship Id="rId17" Type="http://schemas.openxmlformats.org/officeDocument/2006/relationships/image" Target="../media/image5410.png"/><Relationship Id="rId38" Type="http://schemas.openxmlformats.org/officeDocument/2006/relationships/customXml" Target="../ink/ink237.xml"/><Relationship Id="rId59" Type="http://schemas.openxmlformats.org/officeDocument/2006/relationships/image" Target="../media/image7510.png"/><Relationship Id="rId103" Type="http://schemas.openxmlformats.org/officeDocument/2006/relationships/customXml" Target="../ink/ink268.xml"/><Relationship Id="rId124" Type="http://schemas.openxmlformats.org/officeDocument/2006/relationships/customXml" Target="../ink/ink279.xml"/><Relationship Id="rId310" Type="http://schemas.openxmlformats.org/officeDocument/2006/relationships/customXml" Target="../ink/ink372.xml"/><Relationship Id="rId70" Type="http://schemas.openxmlformats.org/officeDocument/2006/relationships/customXml" Target="../ink/ink253.xml"/><Relationship Id="rId91" Type="http://schemas.openxmlformats.org/officeDocument/2006/relationships/image" Target="../media/image9110.png"/><Relationship Id="rId145" Type="http://schemas.openxmlformats.org/officeDocument/2006/relationships/image" Target="../media/image118.png"/><Relationship Id="rId166" Type="http://schemas.openxmlformats.org/officeDocument/2006/relationships/customXml" Target="../ink/ink300.xml"/><Relationship Id="rId187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23.xml"/><Relationship Id="rId233" Type="http://schemas.openxmlformats.org/officeDocument/2006/relationships/image" Target="../media/image162.png"/><Relationship Id="rId254" Type="http://schemas.openxmlformats.org/officeDocument/2006/relationships/customXml" Target="../ink/ink344.xml"/><Relationship Id="rId28" Type="http://schemas.openxmlformats.org/officeDocument/2006/relationships/customXml" Target="../ink/ink232.xml"/><Relationship Id="rId49" Type="http://schemas.openxmlformats.org/officeDocument/2006/relationships/image" Target="../media/image7010.png"/><Relationship Id="rId114" Type="http://schemas.openxmlformats.org/officeDocument/2006/relationships/image" Target="../media/image10410.png"/><Relationship Id="rId275" Type="http://schemas.openxmlformats.org/officeDocument/2006/relationships/image" Target="../media/image182.png"/><Relationship Id="rId296" Type="http://schemas.openxmlformats.org/officeDocument/2006/relationships/customXml" Target="../ink/ink365.xml"/><Relationship Id="rId300" Type="http://schemas.openxmlformats.org/officeDocument/2006/relationships/customXml" Target="../ink/ink367.xml"/><Relationship Id="rId60" Type="http://schemas.openxmlformats.org/officeDocument/2006/relationships/customXml" Target="../ink/ink248.xml"/><Relationship Id="rId81" Type="http://schemas.openxmlformats.org/officeDocument/2006/relationships/image" Target="../media/image8610.png"/><Relationship Id="rId135" Type="http://schemas.openxmlformats.org/officeDocument/2006/relationships/image" Target="../media/image113.png"/><Relationship Id="rId156" Type="http://schemas.openxmlformats.org/officeDocument/2006/relationships/customXml" Target="../ink/ink295.xml"/><Relationship Id="rId177" Type="http://schemas.openxmlformats.org/officeDocument/2006/relationships/image" Target="../media/image134.png"/><Relationship Id="rId198" Type="http://schemas.openxmlformats.org/officeDocument/2006/relationships/customXml" Target="../ink/ink316.xml"/><Relationship Id="rId321" Type="http://schemas.openxmlformats.org/officeDocument/2006/relationships/image" Target="../media/image205.png"/><Relationship Id="rId202" Type="http://schemas.openxmlformats.org/officeDocument/2006/relationships/customXml" Target="../ink/ink318.xml"/><Relationship Id="rId223" Type="http://schemas.openxmlformats.org/officeDocument/2006/relationships/image" Target="../media/image157.png"/><Relationship Id="rId244" Type="http://schemas.openxmlformats.org/officeDocument/2006/relationships/customXml" Target="../ink/ink339.xml"/><Relationship Id="rId18" Type="http://schemas.openxmlformats.org/officeDocument/2006/relationships/customXml" Target="../ink/ink227.xml"/><Relationship Id="rId39" Type="http://schemas.openxmlformats.org/officeDocument/2006/relationships/image" Target="../media/image654.png"/><Relationship Id="rId265" Type="http://schemas.openxmlformats.org/officeDocument/2006/relationships/image" Target="../media/image177.png"/><Relationship Id="rId286" Type="http://schemas.openxmlformats.org/officeDocument/2006/relationships/customXml" Target="../ink/ink360.xml"/><Relationship Id="rId50" Type="http://schemas.openxmlformats.org/officeDocument/2006/relationships/customXml" Target="../ink/ink243.xml"/><Relationship Id="rId104" Type="http://schemas.openxmlformats.org/officeDocument/2006/relationships/image" Target="../media/image9910.png"/><Relationship Id="rId125" Type="http://schemas.openxmlformats.org/officeDocument/2006/relationships/image" Target="../media/image10810.png"/><Relationship Id="rId146" Type="http://schemas.openxmlformats.org/officeDocument/2006/relationships/customXml" Target="../ink/ink290.xml"/><Relationship Id="rId167" Type="http://schemas.openxmlformats.org/officeDocument/2006/relationships/image" Target="../media/image129.png"/><Relationship Id="rId188" Type="http://schemas.openxmlformats.org/officeDocument/2006/relationships/customXml" Target="../ink/ink311.xml"/><Relationship Id="rId311" Type="http://schemas.openxmlformats.org/officeDocument/2006/relationships/image" Target="../media/image200.png"/><Relationship Id="rId71" Type="http://schemas.openxmlformats.org/officeDocument/2006/relationships/image" Target="../media/image8110.png"/><Relationship Id="rId92" Type="http://schemas.openxmlformats.org/officeDocument/2006/relationships/image" Target="../media/image4.tmp"/><Relationship Id="rId213" Type="http://schemas.openxmlformats.org/officeDocument/2006/relationships/image" Target="../media/image152.png"/><Relationship Id="rId234" Type="http://schemas.openxmlformats.org/officeDocument/2006/relationships/customXml" Target="../ink/ink334.xml"/><Relationship Id="rId2" Type="http://schemas.openxmlformats.org/officeDocument/2006/relationships/customXml" Target="../ink/ink219.xml"/><Relationship Id="rId29" Type="http://schemas.openxmlformats.org/officeDocument/2006/relationships/image" Target="../media/image6010.png"/><Relationship Id="rId255" Type="http://schemas.openxmlformats.org/officeDocument/2006/relationships/image" Target="../media/image172.png"/><Relationship Id="rId276" Type="http://schemas.openxmlformats.org/officeDocument/2006/relationships/customXml" Target="../ink/ink355.xml"/><Relationship Id="rId297" Type="http://schemas.openxmlformats.org/officeDocument/2006/relationships/image" Target="../media/image193.png"/><Relationship Id="rId40" Type="http://schemas.openxmlformats.org/officeDocument/2006/relationships/customXml" Target="../ink/ink238.xml"/><Relationship Id="rId115" Type="http://schemas.openxmlformats.org/officeDocument/2006/relationships/customXml" Target="../ink/ink274.xml"/><Relationship Id="rId136" Type="http://schemas.openxmlformats.org/officeDocument/2006/relationships/customXml" Target="../ink/ink285.xml"/><Relationship Id="rId157" Type="http://schemas.openxmlformats.org/officeDocument/2006/relationships/image" Target="../media/image124.png"/><Relationship Id="rId178" Type="http://schemas.openxmlformats.org/officeDocument/2006/relationships/customXml" Target="../ink/ink306.xml"/><Relationship Id="rId301" Type="http://schemas.openxmlformats.org/officeDocument/2006/relationships/image" Target="../media/image195.png"/><Relationship Id="rId322" Type="http://schemas.openxmlformats.org/officeDocument/2006/relationships/customXml" Target="../ink/ink378.xml"/><Relationship Id="rId61" Type="http://schemas.openxmlformats.org/officeDocument/2006/relationships/image" Target="../media/image766.png"/><Relationship Id="rId82" Type="http://schemas.openxmlformats.org/officeDocument/2006/relationships/customXml" Target="../ink/ink259.xml"/><Relationship Id="rId199" Type="http://schemas.openxmlformats.org/officeDocument/2006/relationships/image" Target="../media/image145.png"/><Relationship Id="rId203" Type="http://schemas.openxmlformats.org/officeDocument/2006/relationships/image" Target="../media/image147.png"/><Relationship Id="rId19" Type="http://schemas.openxmlformats.org/officeDocument/2006/relationships/image" Target="../media/image5510.png"/><Relationship Id="rId224" Type="http://schemas.openxmlformats.org/officeDocument/2006/relationships/customXml" Target="../ink/ink329.xml"/><Relationship Id="rId245" Type="http://schemas.openxmlformats.org/officeDocument/2006/relationships/image" Target="../media/image167.png"/><Relationship Id="rId266" Type="http://schemas.openxmlformats.org/officeDocument/2006/relationships/customXml" Target="../ink/ink350.xml"/><Relationship Id="rId287" Type="http://schemas.openxmlformats.org/officeDocument/2006/relationships/image" Target="../media/image188.png"/><Relationship Id="rId30" Type="http://schemas.openxmlformats.org/officeDocument/2006/relationships/customXml" Target="../ink/ink233.xml"/><Relationship Id="rId105" Type="http://schemas.openxmlformats.org/officeDocument/2006/relationships/customXml" Target="../ink/ink269.xml"/><Relationship Id="rId126" Type="http://schemas.openxmlformats.org/officeDocument/2006/relationships/customXml" Target="../ink/ink280.xml"/><Relationship Id="rId147" Type="http://schemas.openxmlformats.org/officeDocument/2006/relationships/image" Target="../media/image119.png"/><Relationship Id="rId168" Type="http://schemas.openxmlformats.org/officeDocument/2006/relationships/customXml" Target="../ink/ink301.xml"/><Relationship Id="rId312" Type="http://schemas.openxmlformats.org/officeDocument/2006/relationships/customXml" Target="../ink/ink373.xml"/><Relationship Id="rId51" Type="http://schemas.openxmlformats.org/officeDocument/2006/relationships/image" Target="../media/image7110.png"/><Relationship Id="rId72" Type="http://schemas.openxmlformats.org/officeDocument/2006/relationships/customXml" Target="../ink/ink254.xml"/><Relationship Id="rId93" Type="http://schemas.openxmlformats.org/officeDocument/2006/relationships/image" Target="../media/image5.tmp"/><Relationship Id="rId189" Type="http://schemas.openxmlformats.org/officeDocument/2006/relationships/image" Target="../media/image140.png"/><Relationship Id="rId3" Type="http://schemas.openxmlformats.org/officeDocument/2006/relationships/image" Target="../media/image4710.png"/><Relationship Id="rId214" Type="http://schemas.openxmlformats.org/officeDocument/2006/relationships/customXml" Target="../ink/ink324.xml"/><Relationship Id="rId235" Type="http://schemas.openxmlformats.org/officeDocument/2006/relationships/image" Target="../media/image2810.png"/><Relationship Id="rId256" Type="http://schemas.openxmlformats.org/officeDocument/2006/relationships/customXml" Target="../ink/ink345.xml"/><Relationship Id="rId277" Type="http://schemas.openxmlformats.org/officeDocument/2006/relationships/image" Target="../media/image183.png"/><Relationship Id="rId298" Type="http://schemas.openxmlformats.org/officeDocument/2006/relationships/customXml" Target="../ink/ink366.xml"/><Relationship Id="rId116" Type="http://schemas.openxmlformats.org/officeDocument/2006/relationships/image" Target="../media/image10510.png"/><Relationship Id="rId137" Type="http://schemas.openxmlformats.org/officeDocument/2006/relationships/image" Target="../media/image114.png"/><Relationship Id="rId158" Type="http://schemas.openxmlformats.org/officeDocument/2006/relationships/customXml" Target="../ink/ink296.xml"/><Relationship Id="rId302" Type="http://schemas.openxmlformats.org/officeDocument/2006/relationships/customXml" Target="../ink/ink368.xml"/><Relationship Id="rId323" Type="http://schemas.openxmlformats.org/officeDocument/2006/relationships/image" Target="../media/image206.png"/><Relationship Id="rId20" Type="http://schemas.openxmlformats.org/officeDocument/2006/relationships/customXml" Target="../ink/ink228.xml"/><Relationship Id="rId41" Type="http://schemas.openxmlformats.org/officeDocument/2006/relationships/image" Target="../media/image6610.png"/><Relationship Id="rId62" Type="http://schemas.openxmlformats.org/officeDocument/2006/relationships/customXml" Target="../ink/ink249.xml"/><Relationship Id="rId83" Type="http://schemas.openxmlformats.org/officeDocument/2006/relationships/image" Target="../media/image8710.png"/><Relationship Id="rId179" Type="http://schemas.openxmlformats.org/officeDocument/2006/relationships/image" Target="../media/image135.png"/><Relationship Id="rId190" Type="http://schemas.openxmlformats.org/officeDocument/2006/relationships/customXml" Target="../ink/ink312.xml"/><Relationship Id="rId204" Type="http://schemas.openxmlformats.org/officeDocument/2006/relationships/customXml" Target="../ink/ink319.xml"/><Relationship Id="rId225" Type="http://schemas.openxmlformats.org/officeDocument/2006/relationships/image" Target="../media/image158.png"/><Relationship Id="rId246" Type="http://schemas.openxmlformats.org/officeDocument/2006/relationships/customXml" Target="../ink/ink340.xml"/><Relationship Id="rId267" Type="http://schemas.openxmlformats.org/officeDocument/2006/relationships/image" Target="../media/image178.png"/><Relationship Id="rId288" Type="http://schemas.openxmlformats.org/officeDocument/2006/relationships/customXml" Target="../ink/ink361.xml"/><Relationship Id="rId106" Type="http://schemas.openxmlformats.org/officeDocument/2006/relationships/image" Target="../media/image10010.png"/><Relationship Id="rId127" Type="http://schemas.openxmlformats.org/officeDocument/2006/relationships/image" Target="../media/image1097.png"/><Relationship Id="rId313" Type="http://schemas.openxmlformats.org/officeDocument/2006/relationships/image" Target="../media/image201.png"/><Relationship Id="rId10" Type="http://schemas.openxmlformats.org/officeDocument/2006/relationships/customXml" Target="../ink/ink223.xml"/><Relationship Id="rId31" Type="http://schemas.openxmlformats.org/officeDocument/2006/relationships/image" Target="../media/image6110.png"/><Relationship Id="rId52" Type="http://schemas.openxmlformats.org/officeDocument/2006/relationships/customXml" Target="../ink/ink244.xml"/><Relationship Id="rId73" Type="http://schemas.openxmlformats.org/officeDocument/2006/relationships/image" Target="../media/image8210.png"/><Relationship Id="rId94" Type="http://schemas.openxmlformats.org/officeDocument/2006/relationships/image" Target="../media/image6.tmp"/><Relationship Id="rId148" Type="http://schemas.openxmlformats.org/officeDocument/2006/relationships/customXml" Target="../ink/ink291.xml"/><Relationship Id="rId169" Type="http://schemas.openxmlformats.org/officeDocument/2006/relationships/image" Target="../media/image130.png"/><Relationship Id="rId4" Type="http://schemas.openxmlformats.org/officeDocument/2006/relationships/customXml" Target="../ink/ink220.xml"/><Relationship Id="rId180" Type="http://schemas.openxmlformats.org/officeDocument/2006/relationships/customXml" Target="../ink/ink307.xml"/><Relationship Id="rId215" Type="http://schemas.openxmlformats.org/officeDocument/2006/relationships/image" Target="../media/image153.png"/><Relationship Id="rId236" Type="http://schemas.openxmlformats.org/officeDocument/2006/relationships/customXml" Target="../ink/ink335.xml"/><Relationship Id="rId257" Type="http://schemas.openxmlformats.org/officeDocument/2006/relationships/image" Target="../media/image173.png"/><Relationship Id="rId278" Type="http://schemas.openxmlformats.org/officeDocument/2006/relationships/customXml" Target="../ink/ink356.xml"/><Relationship Id="rId303" Type="http://schemas.openxmlformats.org/officeDocument/2006/relationships/image" Target="../media/image196.png"/><Relationship Id="rId42" Type="http://schemas.openxmlformats.org/officeDocument/2006/relationships/customXml" Target="../ink/ink239.xml"/><Relationship Id="rId84" Type="http://schemas.openxmlformats.org/officeDocument/2006/relationships/customXml" Target="../ink/ink260.xml"/><Relationship Id="rId138" Type="http://schemas.openxmlformats.org/officeDocument/2006/relationships/customXml" Target="../ink/ink286.xml"/><Relationship Id="rId191" Type="http://schemas.openxmlformats.org/officeDocument/2006/relationships/image" Target="../media/image141.png"/><Relationship Id="rId205" Type="http://schemas.openxmlformats.org/officeDocument/2006/relationships/image" Target="../media/image148.png"/><Relationship Id="rId247" Type="http://schemas.openxmlformats.org/officeDocument/2006/relationships/image" Target="../media/image168.png"/><Relationship Id="rId107" Type="http://schemas.openxmlformats.org/officeDocument/2006/relationships/customXml" Target="../ink/ink270.xml"/><Relationship Id="rId289" Type="http://schemas.openxmlformats.org/officeDocument/2006/relationships/image" Target="../media/image189.png"/><Relationship Id="rId11" Type="http://schemas.openxmlformats.org/officeDocument/2006/relationships/image" Target="../media/image5110.png"/><Relationship Id="rId53" Type="http://schemas.openxmlformats.org/officeDocument/2006/relationships/image" Target="../media/image7210.png"/><Relationship Id="rId149" Type="http://schemas.openxmlformats.org/officeDocument/2006/relationships/image" Target="../media/image120.png"/><Relationship Id="rId314" Type="http://schemas.openxmlformats.org/officeDocument/2006/relationships/customXml" Target="../ink/ink374.xml"/><Relationship Id="rId95" Type="http://schemas.openxmlformats.org/officeDocument/2006/relationships/customXml" Target="../ink/ink264.xml"/><Relationship Id="rId160" Type="http://schemas.openxmlformats.org/officeDocument/2006/relationships/customXml" Target="../ink/ink297.xml"/><Relationship Id="rId216" Type="http://schemas.openxmlformats.org/officeDocument/2006/relationships/customXml" Target="../ink/ink325.xml"/><Relationship Id="rId258" Type="http://schemas.openxmlformats.org/officeDocument/2006/relationships/customXml" Target="../ink/ink346.xml"/><Relationship Id="rId22" Type="http://schemas.openxmlformats.org/officeDocument/2006/relationships/customXml" Target="../ink/ink229.xml"/><Relationship Id="rId64" Type="http://schemas.openxmlformats.org/officeDocument/2006/relationships/customXml" Target="../ink/ink250.xml"/><Relationship Id="rId118" Type="http://schemas.openxmlformats.org/officeDocument/2006/relationships/image" Target="../media/image1061.png"/><Relationship Id="rId325" Type="http://schemas.openxmlformats.org/officeDocument/2006/relationships/image" Target="../media/image207.png"/><Relationship Id="rId171" Type="http://schemas.openxmlformats.org/officeDocument/2006/relationships/image" Target="../media/image131.png"/><Relationship Id="rId227" Type="http://schemas.openxmlformats.org/officeDocument/2006/relationships/image" Target="../media/image159.png"/><Relationship Id="rId269" Type="http://schemas.openxmlformats.org/officeDocument/2006/relationships/image" Target="../media/image179.png"/><Relationship Id="rId33" Type="http://schemas.openxmlformats.org/officeDocument/2006/relationships/image" Target="../media/image6210.png"/><Relationship Id="rId129" Type="http://schemas.openxmlformats.org/officeDocument/2006/relationships/image" Target="../media/image1100.png"/><Relationship Id="rId280" Type="http://schemas.openxmlformats.org/officeDocument/2006/relationships/customXml" Target="../ink/ink357.xml"/><Relationship Id="rId75" Type="http://schemas.openxmlformats.org/officeDocument/2006/relationships/image" Target="../media/image8310.png"/><Relationship Id="rId140" Type="http://schemas.openxmlformats.org/officeDocument/2006/relationships/customXml" Target="../ink/ink287.xml"/><Relationship Id="rId182" Type="http://schemas.openxmlformats.org/officeDocument/2006/relationships/customXml" Target="../ink/ink308.xml"/><Relationship Id="rId6" Type="http://schemas.openxmlformats.org/officeDocument/2006/relationships/customXml" Target="../ink/ink221.xml"/><Relationship Id="rId238" Type="http://schemas.openxmlformats.org/officeDocument/2006/relationships/customXml" Target="../ink/ink336.xml"/><Relationship Id="rId291" Type="http://schemas.openxmlformats.org/officeDocument/2006/relationships/image" Target="../media/image190.png"/><Relationship Id="rId305" Type="http://schemas.openxmlformats.org/officeDocument/2006/relationships/image" Target="../media/image197.png"/><Relationship Id="rId44" Type="http://schemas.openxmlformats.org/officeDocument/2006/relationships/customXml" Target="../ink/ink240.xml"/><Relationship Id="rId86" Type="http://schemas.openxmlformats.org/officeDocument/2006/relationships/customXml" Target="../ink/ink261.xml"/><Relationship Id="rId151" Type="http://schemas.openxmlformats.org/officeDocument/2006/relationships/image" Target="../media/image121.png"/><Relationship Id="rId193" Type="http://schemas.openxmlformats.org/officeDocument/2006/relationships/image" Target="../media/image142.png"/><Relationship Id="rId207" Type="http://schemas.openxmlformats.org/officeDocument/2006/relationships/image" Target="../media/image149.png"/><Relationship Id="rId249" Type="http://schemas.openxmlformats.org/officeDocument/2006/relationships/image" Target="../media/image169.png"/><Relationship Id="rId13" Type="http://schemas.openxmlformats.org/officeDocument/2006/relationships/image" Target="../media/image529.png"/><Relationship Id="rId109" Type="http://schemas.openxmlformats.org/officeDocument/2006/relationships/customXml" Target="../ink/ink271.xml"/><Relationship Id="rId260" Type="http://schemas.openxmlformats.org/officeDocument/2006/relationships/customXml" Target="../ink/ink347.xml"/><Relationship Id="rId316" Type="http://schemas.openxmlformats.org/officeDocument/2006/relationships/customXml" Target="../ink/ink375.xml"/><Relationship Id="rId55" Type="http://schemas.openxmlformats.org/officeDocument/2006/relationships/image" Target="../media/image7310.png"/><Relationship Id="rId97" Type="http://schemas.openxmlformats.org/officeDocument/2006/relationships/customXml" Target="../ink/ink265.xml"/><Relationship Id="rId120" Type="http://schemas.openxmlformats.org/officeDocument/2006/relationships/image" Target="../media/image351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7.xml"/><Relationship Id="rId21" Type="http://schemas.openxmlformats.org/officeDocument/2006/relationships/customXml" Target="../ink/ink389.xml"/><Relationship Id="rId42" Type="http://schemas.openxmlformats.org/officeDocument/2006/relationships/image" Target="../media/image229.png"/><Relationship Id="rId63" Type="http://schemas.openxmlformats.org/officeDocument/2006/relationships/customXml" Target="../ink/ink410.xml"/><Relationship Id="rId84" Type="http://schemas.openxmlformats.org/officeDocument/2006/relationships/image" Target="../media/image250.png"/><Relationship Id="rId138" Type="http://schemas.openxmlformats.org/officeDocument/2006/relationships/image" Target="../media/image274.png"/><Relationship Id="rId16" Type="http://schemas.openxmlformats.org/officeDocument/2006/relationships/image" Target="../media/image217.png"/><Relationship Id="rId107" Type="http://schemas.openxmlformats.org/officeDocument/2006/relationships/customXml" Target="../ink/ink432.xml"/><Relationship Id="rId11" Type="http://schemas.openxmlformats.org/officeDocument/2006/relationships/customXml" Target="../ink/ink384.xml"/><Relationship Id="rId32" Type="http://schemas.openxmlformats.org/officeDocument/2006/relationships/image" Target="../media/image2810.png"/><Relationship Id="rId37" Type="http://schemas.openxmlformats.org/officeDocument/2006/relationships/customXml" Target="../ink/ink397.xml"/><Relationship Id="rId53" Type="http://schemas.openxmlformats.org/officeDocument/2006/relationships/customXml" Target="../ink/ink405.xml"/><Relationship Id="rId58" Type="http://schemas.openxmlformats.org/officeDocument/2006/relationships/image" Target="../media/image237.png"/><Relationship Id="rId74" Type="http://schemas.openxmlformats.org/officeDocument/2006/relationships/image" Target="../media/image245.png"/><Relationship Id="rId79" Type="http://schemas.openxmlformats.org/officeDocument/2006/relationships/customXml" Target="../ink/ink418.xml"/><Relationship Id="rId102" Type="http://schemas.openxmlformats.org/officeDocument/2006/relationships/image" Target="../media/image256.png"/><Relationship Id="rId123" Type="http://schemas.openxmlformats.org/officeDocument/2006/relationships/customXml" Target="../ink/ink440.xml"/><Relationship Id="rId128" Type="http://schemas.openxmlformats.org/officeDocument/2006/relationships/image" Target="../media/image269.png"/><Relationship Id="rId5" Type="http://schemas.openxmlformats.org/officeDocument/2006/relationships/customXml" Target="../ink/ink381.xml"/><Relationship Id="rId90" Type="http://schemas.openxmlformats.org/officeDocument/2006/relationships/image" Target="../media/image211.png"/><Relationship Id="rId95" Type="http://schemas.openxmlformats.org/officeDocument/2006/relationships/customXml" Target="../ink/ink426.xml"/><Relationship Id="rId22" Type="http://schemas.openxmlformats.org/officeDocument/2006/relationships/image" Target="../media/image220.png"/><Relationship Id="rId27" Type="http://schemas.openxmlformats.org/officeDocument/2006/relationships/customXml" Target="../ink/ink392.xml"/><Relationship Id="rId43" Type="http://schemas.openxmlformats.org/officeDocument/2006/relationships/customXml" Target="../ink/ink400.xml"/><Relationship Id="rId48" Type="http://schemas.openxmlformats.org/officeDocument/2006/relationships/image" Target="../media/image232.png"/><Relationship Id="rId64" Type="http://schemas.openxmlformats.org/officeDocument/2006/relationships/image" Target="../media/image240.png"/><Relationship Id="rId69" Type="http://schemas.openxmlformats.org/officeDocument/2006/relationships/customXml" Target="../ink/ink413.xml"/><Relationship Id="rId113" Type="http://schemas.openxmlformats.org/officeDocument/2006/relationships/customXml" Target="../ink/ink435.xml"/><Relationship Id="rId118" Type="http://schemas.openxmlformats.org/officeDocument/2006/relationships/image" Target="../media/image264.png"/><Relationship Id="rId134" Type="http://schemas.openxmlformats.org/officeDocument/2006/relationships/image" Target="../media/image272.png"/><Relationship Id="rId139" Type="http://schemas.openxmlformats.org/officeDocument/2006/relationships/customXml" Target="../ink/ink448.xml"/><Relationship Id="rId80" Type="http://schemas.openxmlformats.org/officeDocument/2006/relationships/image" Target="../media/image248.png"/><Relationship Id="rId85" Type="http://schemas.openxmlformats.org/officeDocument/2006/relationships/customXml" Target="../ink/ink421.xml"/><Relationship Id="rId12" Type="http://schemas.openxmlformats.org/officeDocument/2006/relationships/image" Target="../media/image215.png"/><Relationship Id="rId17" Type="http://schemas.openxmlformats.org/officeDocument/2006/relationships/customXml" Target="../ink/ink387.xml"/><Relationship Id="rId33" Type="http://schemas.openxmlformats.org/officeDocument/2006/relationships/customXml" Target="../ink/ink395.xml"/><Relationship Id="rId38" Type="http://schemas.openxmlformats.org/officeDocument/2006/relationships/image" Target="../media/image227.png"/><Relationship Id="rId59" Type="http://schemas.openxmlformats.org/officeDocument/2006/relationships/customXml" Target="../ink/ink408.xml"/><Relationship Id="rId103" Type="http://schemas.openxmlformats.org/officeDocument/2006/relationships/customXml" Target="../ink/ink430.xml"/><Relationship Id="rId108" Type="http://schemas.openxmlformats.org/officeDocument/2006/relationships/image" Target="../media/image259.png"/><Relationship Id="rId124" Type="http://schemas.openxmlformats.org/officeDocument/2006/relationships/image" Target="../media/image267.png"/><Relationship Id="rId129" Type="http://schemas.openxmlformats.org/officeDocument/2006/relationships/customXml" Target="../ink/ink443.xml"/><Relationship Id="rId54" Type="http://schemas.openxmlformats.org/officeDocument/2006/relationships/image" Target="../media/image235.png"/><Relationship Id="rId70" Type="http://schemas.openxmlformats.org/officeDocument/2006/relationships/image" Target="../media/image243.png"/><Relationship Id="rId75" Type="http://schemas.openxmlformats.org/officeDocument/2006/relationships/customXml" Target="../ink/ink416.xml"/><Relationship Id="rId91" Type="http://schemas.openxmlformats.org/officeDocument/2006/relationships/customXml" Target="../ink/ink424.xml"/><Relationship Id="rId96" Type="http://schemas.openxmlformats.org/officeDocument/2006/relationships/image" Target="../media/image253.png"/><Relationship Id="rId140" Type="http://schemas.openxmlformats.org/officeDocument/2006/relationships/image" Target="../media/image2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23" Type="http://schemas.openxmlformats.org/officeDocument/2006/relationships/customXml" Target="../ink/ink390.xml"/><Relationship Id="rId28" Type="http://schemas.openxmlformats.org/officeDocument/2006/relationships/image" Target="../media/image223.png"/><Relationship Id="rId49" Type="http://schemas.openxmlformats.org/officeDocument/2006/relationships/customXml" Target="../ink/ink403.xml"/><Relationship Id="rId114" Type="http://schemas.openxmlformats.org/officeDocument/2006/relationships/image" Target="../media/image262.png"/><Relationship Id="rId119" Type="http://schemas.openxmlformats.org/officeDocument/2006/relationships/customXml" Target="../ink/ink438.xml"/><Relationship Id="rId44" Type="http://schemas.openxmlformats.org/officeDocument/2006/relationships/image" Target="../media/image230.png"/><Relationship Id="rId60" Type="http://schemas.openxmlformats.org/officeDocument/2006/relationships/image" Target="../media/image238.png"/><Relationship Id="rId65" Type="http://schemas.openxmlformats.org/officeDocument/2006/relationships/customXml" Target="../ink/ink411.xml"/><Relationship Id="rId81" Type="http://schemas.openxmlformats.org/officeDocument/2006/relationships/customXml" Target="../ink/ink419.xml"/><Relationship Id="rId86" Type="http://schemas.openxmlformats.org/officeDocument/2006/relationships/image" Target="../media/image209.png"/><Relationship Id="rId130" Type="http://schemas.openxmlformats.org/officeDocument/2006/relationships/image" Target="../media/image270.png"/><Relationship Id="rId135" Type="http://schemas.openxmlformats.org/officeDocument/2006/relationships/customXml" Target="../ink/ink446.xml"/><Relationship Id="rId13" Type="http://schemas.openxmlformats.org/officeDocument/2006/relationships/customXml" Target="../ink/ink385.xml"/><Relationship Id="rId18" Type="http://schemas.openxmlformats.org/officeDocument/2006/relationships/image" Target="../media/image218.png"/><Relationship Id="rId39" Type="http://schemas.openxmlformats.org/officeDocument/2006/relationships/customXml" Target="../ink/ink398.xml"/><Relationship Id="rId109" Type="http://schemas.openxmlformats.org/officeDocument/2006/relationships/customXml" Target="../ink/ink433.xml"/><Relationship Id="rId34" Type="http://schemas.openxmlformats.org/officeDocument/2006/relationships/image" Target="../media/image225.png"/><Relationship Id="rId50" Type="http://schemas.openxmlformats.org/officeDocument/2006/relationships/image" Target="../media/image233.png"/><Relationship Id="rId55" Type="http://schemas.openxmlformats.org/officeDocument/2006/relationships/customXml" Target="../ink/ink406.xml"/><Relationship Id="rId76" Type="http://schemas.openxmlformats.org/officeDocument/2006/relationships/image" Target="../media/image246.png"/><Relationship Id="rId97" Type="http://schemas.openxmlformats.org/officeDocument/2006/relationships/customXml" Target="../ink/ink427.xml"/><Relationship Id="rId104" Type="http://schemas.openxmlformats.org/officeDocument/2006/relationships/image" Target="../media/image257.png"/><Relationship Id="rId120" Type="http://schemas.openxmlformats.org/officeDocument/2006/relationships/image" Target="../media/image265.png"/><Relationship Id="rId125" Type="http://schemas.openxmlformats.org/officeDocument/2006/relationships/customXml" Target="../ink/ink441.xml"/><Relationship Id="rId7" Type="http://schemas.openxmlformats.org/officeDocument/2006/relationships/customXml" Target="../ink/ink382.xml"/><Relationship Id="rId71" Type="http://schemas.openxmlformats.org/officeDocument/2006/relationships/customXml" Target="../ink/ink414.xml"/><Relationship Id="rId92" Type="http://schemas.openxmlformats.org/officeDocument/2006/relationships/image" Target="../media/image251.png"/><Relationship Id="rId2" Type="http://schemas.openxmlformats.org/officeDocument/2006/relationships/image" Target="../media/image7.tmp"/><Relationship Id="rId29" Type="http://schemas.openxmlformats.org/officeDocument/2006/relationships/customXml" Target="../ink/ink393.xml"/><Relationship Id="rId24" Type="http://schemas.openxmlformats.org/officeDocument/2006/relationships/image" Target="../media/image221.png"/><Relationship Id="rId40" Type="http://schemas.openxmlformats.org/officeDocument/2006/relationships/image" Target="../media/image228.png"/><Relationship Id="rId45" Type="http://schemas.openxmlformats.org/officeDocument/2006/relationships/customXml" Target="../ink/ink401.xml"/><Relationship Id="rId66" Type="http://schemas.openxmlformats.org/officeDocument/2006/relationships/image" Target="../media/image241.png"/><Relationship Id="rId87" Type="http://schemas.openxmlformats.org/officeDocument/2006/relationships/customXml" Target="../ink/ink422.xml"/><Relationship Id="rId110" Type="http://schemas.openxmlformats.org/officeDocument/2006/relationships/image" Target="../media/image260.png"/><Relationship Id="rId115" Type="http://schemas.openxmlformats.org/officeDocument/2006/relationships/customXml" Target="../ink/ink436.xml"/><Relationship Id="rId131" Type="http://schemas.openxmlformats.org/officeDocument/2006/relationships/customXml" Target="../ink/ink444.xml"/><Relationship Id="rId136" Type="http://schemas.openxmlformats.org/officeDocument/2006/relationships/image" Target="../media/image273.png"/><Relationship Id="rId61" Type="http://schemas.openxmlformats.org/officeDocument/2006/relationships/customXml" Target="../ink/ink409.xml"/><Relationship Id="rId82" Type="http://schemas.openxmlformats.org/officeDocument/2006/relationships/image" Target="../media/image249.png"/><Relationship Id="rId19" Type="http://schemas.openxmlformats.org/officeDocument/2006/relationships/customXml" Target="../ink/ink388.xml"/><Relationship Id="rId14" Type="http://schemas.openxmlformats.org/officeDocument/2006/relationships/image" Target="../media/image216.png"/><Relationship Id="rId30" Type="http://schemas.openxmlformats.org/officeDocument/2006/relationships/image" Target="../media/image224.png"/><Relationship Id="rId35" Type="http://schemas.openxmlformats.org/officeDocument/2006/relationships/customXml" Target="../ink/ink396.xml"/><Relationship Id="rId56" Type="http://schemas.openxmlformats.org/officeDocument/2006/relationships/image" Target="../media/image236.png"/><Relationship Id="rId77" Type="http://schemas.openxmlformats.org/officeDocument/2006/relationships/customXml" Target="../ink/ink417.xml"/><Relationship Id="rId100" Type="http://schemas.openxmlformats.org/officeDocument/2006/relationships/image" Target="../media/image255.png"/><Relationship Id="rId105" Type="http://schemas.openxmlformats.org/officeDocument/2006/relationships/customXml" Target="../ink/ink431.xml"/><Relationship Id="rId126" Type="http://schemas.openxmlformats.org/officeDocument/2006/relationships/image" Target="../media/image268.png"/><Relationship Id="rId8" Type="http://schemas.openxmlformats.org/officeDocument/2006/relationships/image" Target="../media/image213.png"/><Relationship Id="rId51" Type="http://schemas.openxmlformats.org/officeDocument/2006/relationships/customXml" Target="../ink/ink404.xml"/><Relationship Id="rId72" Type="http://schemas.openxmlformats.org/officeDocument/2006/relationships/image" Target="../media/image244.png"/><Relationship Id="rId93" Type="http://schemas.openxmlformats.org/officeDocument/2006/relationships/customXml" Target="../ink/ink425.xml"/><Relationship Id="rId98" Type="http://schemas.openxmlformats.org/officeDocument/2006/relationships/image" Target="../media/image254.png"/><Relationship Id="rId121" Type="http://schemas.openxmlformats.org/officeDocument/2006/relationships/customXml" Target="../ink/ink439.xml"/><Relationship Id="rId3" Type="http://schemas.openxmlformats.org/officeDocument/2006/relationships/image" Target="../media/image8.tmp"/><Relationship Id="rId25" Type="http://schemas.openxmlformats.org/officeDocument/2006/relationships/customXml" Target="../ink/ink391.xml"/><Relationship Id="rId46" Type="http://schemas.openxmlformats.org/officeDocument/2006/relationships/image" Target="../media/image231.png"/><Relationship Id="rId67" Type="http://schemas.openxmlformats.org/officeDocument/2006/relationships/customXml" Target="../ink/ink412.xml"/><Relationship Id="rId116" Type="http://schemas.openxmlformats.org/officeDocument/2006/relationships/image" Target="../media/image263.png"/><Relationship Id="rId137" Type="http://schemas.openxmlformats.org/officeDocument/2006/relationships/customXml" Target="../ink/ink447.xml"/><Relationship Id="rId20" Type="http://schemas.openxmlformats.org/officeDocument/2006/relationships/image" Target="../media/image219.png"/><Relationship Id="rId41" Type="http://schemas.openxmlformats.org/officeDocument/2006/relationships/customXml" Target="../ink/ink399.xml"/><Relationship Id="rId62" Type="http://schemas.openxmlformats.org/officeDocument/2006/relationships/image" Target="../media/image239.png"/><Relationship Id="rId83" Type="http://schemas.openxmlformats.org/officeDocument/2006/relationships/customXml" Target="../ink/ink420.xml"/><Relationship Id="rId88" Type="http://schemas.openxmlformats.org/officeDocument/2006/relationships/image" Target="../media/image210.png"/><Relationship Id="rId111" Type="http://schemas.openxmlformats.org/officeDocument/2006/relationships/customXml" Target="../ink/ink434.xml"/><Relationship Id="rId132" Type="http://schemas.openxmlformats.org/officeDocument/2006/relationships/image" Target="../media/image271.png"/><Relationship Id="rId15" Type="http://schemas.openxmlformats.org/officeDocument/2006/relationships/customXml" Target="../ink/ink386.xml"/><Relationship Id="rId36" Type="http://schemas.openxmlformats.org/officeDocument/2006/relationships/image" Target="../media/image226.png"/><Relationship Id="rId57" Type="http://schemas.openxmlformats.org/officeDocument/2006/relationships/customXml" Target="../ink/ink407.xml"/><Relationship Id="rId106" Type="http://schemas.openxmlformats.org/officeDocument/2006/relationships/image" Target="../media/image258.png"/><Relationship Id="rId127" Type="http://schemas.openxmlformats.org/officeDocument/2006/relationships/customXml" Target="../ink/ink442.xml"/><Relationship Id="rId10" Type="http://schemas.openxmlformats.org/officeDocument/2006/relationships/image" Target="../media/image214.png"/><Relationship Id="rId31" Type="http://schemas.openxmlformats.org/officeDocument/2006/relationships/customXml" Target="../ink/ink394.xml"/><Relationship Id="rId52" Type="http://schemas.openxmlformats.org/officeDocument/2006/relationships/image" Target="../media/image234.png"/><Relationship Id="rId73" Type="http://schemas.openxmlformats.org/officeDocument/2006/relationships/customXml" Target="../ink/ink415.xml"/><Relationship Id="rId78" Type="http://schemas.openxmlformats.org/officeDocument/2006/relationships/image" Target="../media/image247.png"/><Relationship Id="rId94" Type="http://schemas.openxmlformats.org/officeDocument/2006/relationships/image" Target="../media/image252.png"/><Relationship Id="rId99" Type="http://schemas.openxmlformats.org/officeDocument/2006/relationships/customXml" Target="../ink/ink428.xml"/><Relationship Id="rId101" Type="http://schemas.openxmlformats.org/officeDocument/2006/relationships/customXml" Target="../ink/ink429.xml"/><Relationship Id="rId122" Type="http://schemas.openxmlformats.org/officeDocument/2006/relationships/image" Target="../media/image266.png"/><Relationship Id="rId4" Type="http://schemas.openxmlformats.org/officeDocument/2006/relationships/image" Target="../media/image9.tmp"/><Relationship Id="rId9" Type="http://schemas.openxmlformats.org/officeDocument/2006/relationships/customXml" Target="../ink/ink383.xml"/><Relationship Id="rId26" Type="http://schemas.openxmlformats.org/officeDocument/2006/relationships/image" Target="../media/image222.png"/><Relationship Id="rId47" Type="http://schemas.openxmlformats.org/officeDocument/2006/relationships/customXml" Target="../ink/ink402.xml"/><Relationship Id="rId68" Type="http://schemas.openxmlformats.org/officeDocument/2006/relationships/image" Target="../media/image242.png"/><Relationship Id="rId89" Type="http://schemas.openxmlformats.org/officeDocument/2006/relationships/customXml" Target="../ink/ink423.xml"/><Relationship Id="rId112" Type="http://schemas.openxmlformats.org/officeDocument/2006/relationships/image" Target="../media/image261.png"/><Relationship Id="rId133" Type="http://schemas.openxmlformats.org/officeDocument/2006/relationships/customXml" Target="../ink/ink445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54.xml"/><Relationship Id="rId18" Type="http://schemas.openxmlformats.org/officeDocument/2006/relationships/image" Target="../media/image282.png"/><Relationship Id="rId26" Type="http://schemas.openxmlformats.org/officeDocument/2006/relationships/image" Target="../media/image286.png"/><Relationship Id="rId39" Type="http://schemas.openxmlformats.org/officeDocument/2006/relationships/customXml" Target="../ink/ink467.xml"/><Relationship Id="rId21" Type="http://schemas.openxmlformats.org/officeDocument/2006/relationships/customXml" Target="../ink/ink458.xml"/><Relationship Id="rId34" Type="http://schemas.openxmlformats.org/officeDocument/2006/relationships/image" Target="../media/image290.png"/><Relationship Id="rId42" Type="http://schemas.openxmlformats.org/officeDocument/2006/relationships/image" Target="../media/image294.png"/><Relationship Id="rId47" Type="http://schemas.openxmlformats.org/officeDocument/2006/relationships/customXml" Target="../ink/ink471.xml"/><Relationship Id="rId50" Type="http://schemas.openxmlformats.org/officeDocument/2006/relationships/image" Target="../media/image263.png"/><Relationship Id="rId55" Type="http://schemas.openxmlformats.org/officeDocument/2006/relationships/customXml" Target="../ink/ink475.xml"/><Relationship Id="rId7" Type="http://schemas.openxmlformats.org/officeDocument/2006/relationships/customXml" Target="../ink/ink451.xml"/><Relationship Id="rId2" Type="http://schemas.openxmlformats.org/officeDocument/2006/relationships/image" Target="../media/image10.tmp"/><Relationship Id="rId16" Type="http://schemas.openxmlformats.org/officeDocument/2006/relationships/image" Target="../media/image281.png"/><Relationship Id="rId29" Type="http://schemas.openxmlformats.org/officeDocument/2006/relationships/customXml" Target="../ink/ink462.xml"/><Relationship Id="rId11" Type="http://schemas.openxmlformats.org/officeDocument/2006/relationships/customXml" Target="../ink/ink453.xml"/><Relationship Id="rId24" Type="http://schemas.openxmlformats.org/officeDocument/2006/relationships/image" Target="../media/image285.png"/><Relationship Id="rId32" Type="http://schemas.openxmlformats.org/officeDocument/2006/relationships/image" Target="../media/image289.png"/><Relationship Id="rId37" Type="http://schemas.openxmlformats.org/officeDocument/2006/relationships/customXml" Target="../ink/ink466.xml"/><Relationship Id="rId40" Type="http://schemas.openxmlformats.org/officeDocument/2006/relationships/image" Target="../media/image293.png"/><Relationship Id="rId45" Type="http://schemas.openxmlformats.org/officeDocument/2006/relationships/customXml" Target="../ink/ink470.xml"/><Relationship Id="rId53" Type="http://schemas.openxmlformats.org/officeDocument/2006/relationships/customXml" Target="../ink/ink474.xml"/><Relationship Id="rId5" Type="http://schemas.openxmlformats.org/officeDocument/2006/relationships/customXml" Target="../ink/ink450.xml"/><Relationship Id="rId10" Type="http://schemas.openxmlformats.org/officeDocument/2006/relationships/image" Target="../media/image278.png"/><Relationship Id="rId19" Type="http://schemas.openxmlformats.org/officeDocument/2006/relationships/customXml" Target="../ink/ink457.xml"/><Relationship Id="rId31" Type="http://schemas.openxmlformats.org/officeDocument/2006/relationships/customXml" Target="../ink/ink463.xml"/><Relationship Id="rId44" Type="http://schemas.openxmlformats.org/officeDocument/2006/relationships/image" Target="../media/image295.png"/><Relationship Id="rId52" Type="http://schemas.openxmlformats.org/officeDocument/2006/relationships/image" Target="../media/image264.png"/><Relationship Id="rId4" Type="http://schemas.openxmlformats.org/officeDocument/2006/relationships/image" Target="../media/image2750.png"/><Relationship Id="rId9" Type="http://schemas.openxmlformats.org/officeDocument/2006/relationships/customXml" Target="../ink/ink452.xml"/><Relationship Id="rId14" Type="http://schemas.openxmlformats.org/officeDocument/2006/relationships/image" Target="../media/image280.png"/><Relationship Id="rId22" Type="http://schemas.openxmlformats.org/officeDocument/2006/relationships/image" Target="../media/image284.png"/><Relationship Id="rId27" Type="http://schemas.openxmlformats.org/officeDocument/2006/relationships/customXml" Target="../ink/ink461.xml"/><Relationship Id="rId30" Type="http://schemas.openxmlformats.org/officeDocument/2006/relationships/image" Target="../media/image288.png"/><Relationship Id="rId35" Type="http://schemas.openxmlformats.org/officeDocument/2006/relationships/customXml" Target="../ink/ink465.xml"/><Relationship Id="rId43" Type="http://schemas.openxmlformats.org/officeDocument/2006/relationships/customXml" Target="../ink/ink469.xml"/><Relationship Id="rId48" Type="http://schemas.openxmlformats.org/officeDocument/2006/relationships/image" Target="../media/image262.png"/><Relationship Id="rId56" Type="http://schemas.openxmlformats.org/officeDocument/2006/relationships/image" Target="../media/image266.png"/><Relationship Id="rId8" Type="http://schemas.openxmlformats.org/officeDocument/2006/relationships/image" Target="../media/image277.png"/><Relationship Id="rId51" Type="http://schemas.openxmlformats.org/officeDocument/2006/relationships/customXml" Target="../ink/ink473.xml"/><Relationship Id="rId3" Type="http://schemas.openxmlformats.org/officeDocument/2006/relationships/customXml" Target="../ink/ink449.xml"/><Relationship Id="rId12" Type="http://schemas.openxmlformats.org/officeDocument/2006/relationships/image" Target="../media/image279.png"/><Relationship Id="rId17" Type="http://schemas.openxmlformats.org/officeDocument/2006/relationships/customXml" Target="../ink/ink456.xml"/><Relationship Id="rId25" Type="http://schemas.openxmlformats.org/officeDocument/2006/relationships/customXml" Target="../ink/ink460.xml"/><Relationship Id="rId33" Type="http://schemas.openxmlformats.org/officeDocument/2006/relationships/customXml" Target="../ink/ink464.xml"/><Relationship Id="rId38" Type="http://schemas.openxmlformats.org/officeDocument/2006/relationships/image" Target="../media/image292.png"/><Relationship Id="rId46" Type="http://schemas.openxmlformats.org/officeDocument/2006/relationships/image" Target="../media/image261.png"/><Relationship Id="rId20" Type="http://schemas.openxmlformats.org/officeDocument/2006/relationships/image" Target="../media/image283.png"/><Relationship Id="rId41" Type="http://schemas.openxmlformats.org/officeDocument/2006/relationships/customXml" Target="../ink/ink468.xml"/><Relationship Id="rId54" Type="http://schemas.openxmlformats.org/officeDocument/2006/relationships/image" Target="../media/image2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6.png"/><Relationship Id="rId15" Type="http://schemas.openxmlformats.org/officeDocument/2006/relationships/customXml" Target="../ink/ink455.xml"/><Relationship Id="rId23" Type="http://schemas.openxmlformats.org/officeDocument/2006/relationships/customXml" Target="../ink/ink459.xml"/><Relationship Id="rId28" Type="http://schemas.openxmlformats.org/officeDocument/2006/relationships/image" Target="../media/image287.png"/><Relationship Id="rId36" Type="http://schemas.openxmlformats.org/officeDocument/2006/relationships/image" Target="../media/image291.png"/><Relationship Id="rId49" Type="http://schemas.openxmlformats.org/officeDocument/2006/relationships/customXml" Target="../ink/ink47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1.png"/><Relationship Id="rId18" Type="http://schemas.openxmlformats.org/officeDocument/2006/relationships/customXml" Target="../ink/ink484.xml"/><Relationship Id="rId26" Type="http://schemas.openxmlformats.org/officeDocument/2006/relationships/customXml" Target="../ink/ink488.xml"/><Relationship Id="rId39" Type="http://schemas.openxmlformats.org/officeDocument/2006/relationships/image" Target="../media/image314.png"/><Relationship Id="rId21" Type="http://schemas.openxmlformats.org/officeDocument/2006/relationships/image" Target="../media/image305.png"/><Relationship Id="rId34" Type="http://schemas.openxmlformats.org/officeDocument/2006/relationships/customXml" Target="../ink/ink492.xml"/><Relationship Id="rId42" Type="http://schemas.openxmlformats.org/officeDocument/2006/relationships/customXml" Target="../ink/ink496.xml"/><Relationship Id="rId47" Type="http://schemas.openxmlformats.org/officeDocument/2006/relationships/image" Target="../media/image318.png"/><Relationship Id="rId50" Type="http://schemas.openxmlformats.org/officeDocument/2006/relationships/image" Target="../media/image13.tmp"/><Relationship Id="rId7" Type="http://schemas.openxmlformats.org/officeDocument/2006/relationships/image" Target="../media/image298.png"/><Relationship Id="rId2" Type="http://schemas.openxmlformats.org/officeDocument/2006/relationships/customXml" Target="../ink/ink476.xml"/><Relationship Id="rId16" Type="http://schemas.openxmlformats.org/officeDocument/2006/relationships/customXml" Target="../ink/ink483.xml"/><Relationship Id="rId29" Type="http://schemas.openxmlformats.org/officeDocument/2006/relationships/image" Target="../media/image309.png"/><Relationship Id="rId11" Type="http://schemas.openxmlformats.org/officeDocument/2006/relationships/image" Target="../media/image300.png"/><Relationship Id="rId24" Type="http://schemas.openxmlformats.org/officeDocument/2006/relationships/customXml" Target="../ink/ink487.xml"/><Relationship Id="rId32" Type="http://schemas.openxmlformats.org/officeDocument/2006/relationships/customXml" Target="../ink/ink491.xml"/><Relationship Id="rId37" Type="http://schemas.openxmlformats.org/officeDocument/2006/relationships/image" Target="../media/image313.png"/><Relationship Id="rId40" Type="http://schemas.openxmlformats.org/officeDocument/2006/relationships/customXml" Target="../ink/ink495.xml"/><Relationship Id="rId45" Type="http://schemas.openxmlformats.org/officeDocument/2006/relationships/image" Target="../media/image317.png"/><Relationship Id="rId5" Type="http://schemas.openxmlformats.org/officeDocument/2006/relationships/image" Target="../media/image297.png"/><Relationship Id="rId15" Type="http://schemas.openxmlformats.org/officeDocument/2006/relationships/image" Target="../media/image302.png"/><Relationship Id="rId23" Type="http://schemas.openxmlformats.org/officeDocument/2006/relationships/image" Target="../media/image306.png"/><Relationship Id="rId28" Type="http://schemas.openxmlformats.org/officeDocument/2006/relationships/customXml" Target="../ink/ink489.xml"/><Relationship Id="rId36" Type="http://schemas.openxmlformats.org/officeDocument/2006/relationships/customXml" Target="../ink/ink493.xml"/><Relationship Id="rId49" Type="http://schemas.openxmlformats.org/officeDocument/2006/relationships/image" Target="../media/image12.tmp"/><Relationship Id="rId10" Type="http://schemas.openxmlformats.org/officeDocument/2006/relationships/customXml" Target="../ink/ink480.xml"/><Relationship Id="rId19" Type="http://schemas.openxmlformats.org/officeDocument/2006/relationships/image" Target="../media/image304.png"/><Relationship Id="rId31" Type="http://schemas.openxmlformats.org/officeDocument/2006/relationships/image" Target="../media/image310.png"/><Relationship Id="rId44" Type="http://schemas.openxmlformats.org/officeDocument/2006/relationships/customXml" Target="../ink/ink497.xml"/><Relationship Id="rId4" Type="http://schemas.openxmlformats.org/officeDocument/2006/relationships/customXml" Target="../ink/ink477.xml"/><Relationship Id="rId9" Type="http://schemas.openxmlformats.org/officeDocument/2006/relationships/image" Target="../media/image299.png"/><Relationship Id="rId14" Type="http://schemas.openxmlformats.org/officeDocument/2006/relationships/customXml" Target="../ink/ink482.xml"/><Relationship Id="rId22" Type="http://schemas.openxmlformats.org/officeDocument/2006/relationships/customXml" Target="../ink/ink486.xml"/><Relationship Id="rId27" Type="http://schemas.openxmlformats.org/officeDocument/2006/relationships/image" Target="../media/image308.png"/><Relationship Id="rId30" Type="http://schemas.openxmlformats.org/officeDocument/2006/relationships/customXml" Target="../ink/ink490.xml"/><Relationship Id="rId35" Type="http://schemas.openxmlformats.org/officeDocument/2006/relationships/image" Target="../media/image312.png"/><Relationship Id="rId43" Type="http://schemas.openxmlformats.org/officeDocument/2006/relationships/image" Target="../media/image316.png"/><Relationship Id="rId48" Type="http://schemas.openxmlformats.org/officeDocument/2006/relationships/image" Target="../media/image11.tmp"/><Relationship Id="rId8" Type="http://schemas.openxmlformats.org/officeDocument/2006/relationships/customXml" Target="../ink/ink479.xml"/><Relationship Id="rId3" Type="http://schemas.openxmlformats.org/officeDocument/2006/relationships/image" Target="../media/image296.png"/><Relationship Id="rId12" Type="http://schemas.openxmlformats.org/officeDocument/2006/relationships/customXml" Target="../ink/ink481.xml"/><Relationship Id="rId17" Type="http://schemas.openxmlformats.org/officeDocument/2006/relationships/image" Target="../media/image303.png"/><Relationship Id="rId25" Type="http://schemas.openxmlformats.org/officeDocument/2006/relationships/image" Target="../media/image307.png"/><Relationship Id="rId33" Type="http://schemas.openxmlformats.org/officeDocument/2006/relationships/image" Target="../media/image311.png"/><Relationship Id="rId38" Type="http://schemas.openxmlformats.org/officeDocument/2006/relationships/customXml" Target="../ink/ink494.xml"/><Relationship Id="rId46" Type="http://schemas.openxmlformats.org/officeDocument/2006/relationships/customXml" Target="../ink/ink498.xml"/><Relationship Id="rId20" Type="http://schemas.openxmlformats.org/officeDocument/2006/relationships/customXml" Target="../ink/ink485.xml"/><Relationship Id="rId41" Type="http://schemas.openxmlformats.org/officeDocument/2006/relationships/image" Target="../media/image31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7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png"/><Relationship Id="rId3" Type="http://schemas.openxmlformats.org/officeDocument/2006/relationships/customXml" Target="../ink/ink499.xml"/><Relationship Id="rId7" Type="http://schemas.openxmlformats.org/officeDocument/2006/relationships/customXml" Target="../ink/ink501.xml"/><Relationship Id="rId12" Type="http://schemas.openxmlformats.org/officeDocument/2006/relationships/image" Target="../media/image324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1.png"/><Relationship Id="rId11" Type="http://schemas.openxmlformats.org/officeDocument/2006/relationships/customXml" Target="../ink/ink503.xml"/><Relationship Id="rId5" Type="http://schemas.openxmlformats.org/officeDocument/2006/relationships/customXml" Target="../ink/ink500.xml"/><Relationship Id="rId10" Type="http://schemas.openxmlformats.org/officeDocument/2006/relationships/image" Target="../media/image323.png"/><Relationship Id="rId4" Type="http://schemas.openxmlformats.org/officeDocument/2006/relationships/image" Target="../media/image320.png"/><Relationship Id="rId9" Type="http://schemas.openxmlformats.org/officeDocument/2006/relationships/customXml" Target="../ink/ink50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1.xml"/><Relationship Id="rId117" Type="http://schemas.openxmlformats.org/officeDocument/2006/relationships/image" Target="../media/image265.png"/><Relationship Id="rId21" Type="http://schemas.openxmlformats.org/officeDocument/2006/relationships/image" Target="../media/image3050.png"/><Relationship Id="rId42" Type="http://schemas.openxmlformats.org/officeDocument/2006/relationships/customXml" Target="../ink/ink519.xml"/><Relationship Id="rId47" Type="http://schemas.openxmlformats.org/officeDocument/2006/relationships/image" Target="../media/image3180.png"/><Relationship Id="rId63" Type="http://schemas.openxmlformats.org/officeDocument/2006/relationships/image" Target="../media/image3260.png"/><Relationship Id="rId68" Type="http://schemas.openxmlformats.org/officeDocument/2006/relationships/customXml" Target="../ink/ink532.xml"/><Relationship Id="rId89" Type="http://schemas.openxmlformats.org/officeDocument/2006/relationships/image" Target="../media/image339.png"/><Relationship Id="rId112" Type="http://schemas.openxmlformats.org/officeDocument/2006/relationships/customXml" Target="../ink/ink551.xml"/><Relationship Id="rId16" Type="http://schemas.openxmlformats.org/officeDocument/2006/relationships/customXml" Target="../ink/ink506.xml"/><Relationship Id="rId107" Type="http://schemas.openxmlformats.org/officeDocument/2006/relationships/image" Target="../media/image348.png"/><Relationship Id="rId32" Type="http://schemas.openxmlformats.org/officeDocument/2006/relationships/customXml" Target="../ink/ink514.xml"/><Relationship Id="rId37" Type="http://schemas.openxmlformats.org/officeDocument/2006/relationships/image" Target="../media/image3130.png"/><Relationship Id="rId53" Type="http://schemas.openxmlformats.org/officeDocument/2006/relationships/image" Target="../media/image3211.png"/><Relationship Id="rId58" Type="http://schemas.openxmlformats.org/officeDocument/2006/relationships/customXml" Target="../ink/ink527.xml"/><Relationship Id="rId74" Type="http://schemas.openxmlformats.org/officeDocument/2006/relationships/customXml" Target="../ink/ink535.xml"/><Relationship Id="rId102" Type="http://schemas.openxmlformats.org/officeDocument/2006/relationships/customXml" Target="../ink/ink546.xml"/><Relationship Id="rId123" Type="http://schemas.openxmlformats.org/officeDocument/2006/relationships/image" Target="../media/image335.png"/><Relationship Id="rId90" Type="http://schemas.openxmlformats.org/officeDocument/2006/relationships/customXml" Target="../ink/ink540.xml"/><Relationship Id="rId95" Type="http://schemas.openxmlformats.org/officeDocument/2006/relationships/image" Target="../media/image342.png"/><Relationship Id="rId22" Type="http://schemas.openxmlformats.org/officeDocument/2006/relationships/customXml" Target="../ink/ink509.xml"/><Relationship Id="rId27" Type="http://schemas.openxmlformats.org/officeDocument/2006/relationships/image" Target="../media/image3080.png"/><Relationship Id="rId43" Type="http://schemas.openxmlformats.org/officeDocument/2006/relationships/image" Target="../media/image3160.png"/><Relationship Id="rId48" Type="http://schemas.openxmlformats.org/officeDocument/2006/relationships/customXml" Target="../ink/ink522.xml"/><Relationship Id="rId64" Type="http://schemas.openxmlformats.org/officeDocument/2006/relationships/customXml" Target="../ink/ink530.xml"/><Relationship Id="rId69" Type="http://schemas.openxmlformats.org/officeDocument/2006/relationships/image" Target="../media/image329.png"/><Relationship Id="rId113" Type="http://schemas.openxmlformats.org/officeDocument/2006/relationships/image" Target="../media/image263.png"/><Relationship Id="rId118" Type="http://schemas.openxmlformats.org/officeDocument/2006/relationships/customXml" Target="../ink/ink554.xml"/><Relationship Id="rId85" Type="http://schemas.openxmlformats.org/officeDocument/2006/relationships/image" Target="../media/image337.png"/><Relationship Id="rId17" Type="http://schemas.openxmlformats.org/officeDocument/2006/relationships/image" Target="../media/image3030.png"/><Relationship Id="rId33" Type="http://schemas.openxmlformats.org/officeDocument/2006/relationships/image" Target="../media/image3111.png"/><Relationship Id="rId38" Type="http://schemas.openxmlformats.org/officeDocument/2006/relationships/customXml" Target="../ink/ink517.xml"/><Relationship Id="rId59" Type="http://schemas.openxmlformats.org/officeDocument/2006/relationships/image" Target="../media/image3240.png"/><Relationship Id="rId103" Type="http://schemas.openxmlformats.org/officeDocument/2006/relationships/image" Target="../media/image346.png"/><Relationship Id="rId108" Type="http://schemas.openxmlformats.org/officeDocument/2006/relationships/customXml" Target="../ink/ink549.xml"/><Relationship Id="rId20" Type="http://schemas.openxmlformats.org/officeDocument/2006/relationships/customXml" Target="../ink/ink508.xml"/><Relationship Id="rId41" Type="http://schemas.openxmlformats.org/officeDocument/2006/relationships/image" Target="../media/image3150.png"/><Relationship Id="rId54" Type="http://schemas.openxmlformats.org/officeDocument/2006/relationships/customXml" Target="../ink/ink525.xml"/><Relationship Id="rId62" Type="http://schemas.openxmlformats.org/officeDocument/2006/relationships/customXml" Target="../ink/ink529.xml"/><Relationship Id="rId70" Type="http://schemas.openxmlformats.org/officeDocument/2006/relationships/customXml" Target="../ink/ink533.xml"/><Relationship Id="rId75" Type="http://schemas.openxmlformats.org/officeDocument/2006/relationships/image" Target="../media/image332.png"/><Relationship Id="rId88" Type="http://schemas.openxmlformats.org/officeDocument/2006/relationships/customXml" Target="../ink/ink539.xml"/><Relationship Id="rId91" Type="http://schemas.openxmlformats.org/officeDocument/2006/relationships/image" Target="../media/image340.png"/><Relationship Id="rId96" Type="http://schemas.openxmlformats.org/officeDocument/2006/relationships/customXml" Target="../ink/ink543.xml"/><Relationship Id="rId111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3020.png"/><Relationship Id="rId23" Type="http://schemas.openxmlformats.org/officeDocument/2006/relationships/image" Target="../media/image3060.png"/><Relationship Id="rId28" Type="http://schemas.openxmlformats.org/officeDocument/2006/relationships/customXml" Target="../ink/ink512.xml"/><Relationship Id="rId36" Type="http://schemas.openxmlformats.org/officeDocument/2006/relationships/customXml" Target="../ink/ink516.xml"/><Relationship Id="rId49" Type="http://schemas.openxmlformats.org/officeDocument/2006/relationships/image" Target="../media/image319.png"/><Relationship Id="rId57" Type="http://schemas.openxmlformats.org/officeDocument/2006/relationships/image" Target="../media/image3230.png"/><Relationship Id="rId106" Type="http://schemas.openxmlformats.org/officeDocument/2006/relationships/customXml" Target="../ink/ink548.xml"/><Relationship Id="rId114" Type="http://schemas.openxmlformats.org/officeDocument/2006/relationships/customXml" Target="../ink/ink552.xml"/><Relationship Id="rId119" Type="http://schemas.openxmlformats.org/officeDocument/2006/relationships/image" Target="../media/image266.png"/><Relationship Id="rId31" Type="http://schemas.openxmlformats.org/officeDocument/2006/relationships/image" Target="../media/image3100.png"/><Relationship Id="rId44" Type="http://schemas.openxmlformats.org/officeDocument/2006/relationships/customXml" Target="../ink/ink520.xml"/><Relationship Id="rId52" Type="http://schemas.openxmlformats.org/officeDocument/2006/relationships/customXml" Target="../ink/ink524.xml"/><Relationship Id="rId60" Type="http://schemas.openxmlformats.org/officeDocument/2006/relationships/customXml" Target="../ink/ink528.xml"/><Relationship Id="rId65" Type="http://schemas.openxmlformats.org/officeDocument/2006/relationships/image" Target="../media/image327.png"/><Relationship Id="rId73" Type="http://schemas.openxmlformats.org/officeDocument/2006/relationships/image" Target="../media/image331.png"/><Relationship Id="rId78" Type="http://schemas.openxmlformats.org/officeDocument/2006/relationships/customXml" Target="../ink/ink537.xml"/><Relationship Id="rId86" Type="http://schemas.openxmlformats.org/officeDocument/2006/relationships/customXml" Target="../ink/ink538.xml"/><Relationship Id="rId94" Type="http://schemas.openxmlformats.org/officeDocument/2006/relationships/customXml" Target="../ink/ink542.xml"/><Relationship Id="rId99" Type="http://schemas.openxmlformats.org/officeDocument/2006/relationships/image" Target="../media/image344.png"/><Relationship Id="rId101" Type="http://schemas.openxmlformats.org/officeDocument/2006/relationships/image" Target="../media/image345.png"/><Relationship Id="rId122" Type="http://schemas.openxmlformats.org/officeDocument/2006/relationships/customXml" Target="../ink/ink556.xml"/><Relationship Id="rId13" Type="http://schemas.openxmlformats.org/officeDocument/2006/relationships/image" Target="../media/image3011.png"/><Relationship Id="rId18" Type="http://schemas.openxmlformats.org/officeDocument/2006/relationships/customXml" Target="../ink/ink507.xml"/><Relationship Id="rId39" Type="http://schemas.openxmlformats.org/officeDocument/2006/relationships/image" Target="../media/image3140.png"/><Relationship Id="rId109" Type="http://schemas.openxmlformats.org/officeDocument/2006/relationships/image" Target="../media/image261.png"/><Relationship Id="rId34" Type="http://schemas.openxmlformats.org/officeDocument/2006/relationships/customXml" Target="../ink/ink515.xml"/><Relationship Id="rId50" Type="http://schemas.openxmlformats.org/officeDocument/2006/relationships/customXml" Target="../ink/ink523.xml"/><Relationship Id="rId55" Type="http://schemas.openxmlformats.org/officeDocument/2006/relationships/image" Target="../media/image326.png"/><Relationship Id="rId76" Type="http://schemas.openxmlformats.org/officeDocument/2006/relationships/customXml" Target="../ink/ink536.xml"/><Relationship Id="rId97" Type="http://schemas.openxmlformats.org/officeDocument/2006/relationships/image" Target="../media/image343.png"/><Relationship Id="rId104" Type="http://schemas.openxmlformats.org/officeDocument/2006/relationships/customXml" Target="../ink/ink547.xml"/><Relationship Id="rId120" Type="http://schemas.openxmlformats.org/officeDocument/2006/relationships/customXml" Target="../ink/ink555.xml"/><Relationship Id="rId71" Type="http://schemas.openxmlformats.org/officeDocument/2006/relationships/image" Target="../media/image330.png"/><Relationship Id="rId92" Type="http://schemas.openxmlformats.org/officeDocument/2006/relationships/customXml" Target="../ink/ink541.xml"/><Relationship Id="rId2" Type="http://schemas.openxmlformats.org/officeDocument/2006/relationships/image" Target="../media/image12.tmp"/><Relationship Id="rId29" Type="http://schemas.openxmlformats.org/officeDocument/2006/relationships/image" Target="../media/image3090.png"/><Relationship Id="rId24" Type="http://schemas.openxmlformats.org/officeDocument/2006/relationships/customXml" Target="../ink/ink510.xml"/><Relationship Id="rId40" Type="http://schemas.openxmlformats.org/officeDocument/2006/relationships/customXml" Target="../ink/ink518.xml"/><Relationship Id="rId45" Type="http://schemas.openxmlformats.org/officeDocument/2006/relationships/image" Target="../media/image3170.png"/><Relationship Id="rId66" Type="http://schemas.openxmlformats.org/officeDocument/2006/relationships/customXml" Target="../ink/ink531.xml"/><Relationship Id="rId87" Type="http://schemas.openxmlformats.org/officeDocument/2006/relationships/image" Target="../media/image338.png"/><Relationship Id="rId110" Type="http://schemas.openxmlformats.org/officeDocument/2006/relationships/customXml" Target="../ink/ink550.xml"/><Relationship Id="rId115" Type="http://schemas.openxmlformats.org/officeDocument/2006/relationships/image" Target="../media/image264.png"/><Relationship Id="rId61" Type="http://schemas.openxmlformats.org/officeDocument/2006/relationships/image" Target="../media/image325.png"/><Relationship Id="rId19" Type="http://schemas.openxmlformats.org/officeDocument/2006/relationships/image" Target="../media/image3040.png"/><Relationship Id="rId14" Type="http://schemas.openxmlformats.org/officeDocument/2006/relationships/customXml" Target="../ink/ink505.xml"/><Relationship Id="rId30" Type="http://schemas.openxmlformats.org/officeDocument/2006/relationships/customXml" Target="../ink/ink513.xml"/><Relationship Id="rId35" Type="http://schemas.openxmlformats.org/officeDocument/2006/relationships/image" Target="../media/image3120.png"/><Relationship Id="rId56" Type="http://schemas.openxmlformats.org/officeDocument/2006/relationships/customXml" Target="../ink/ink526.xml"/><Relationship Id="rId77" Type="http://schemas.openxmlformats.org/officeDocument/2006/relationships/image" Target="../media/image333.png"/><Relationship Id="rId100" Type="http://schemas.openxmlformats.org/officeDocument/2006/relationships/customXml" Target="../ink/ink545.xml"/><Relationship Id="rId105" Type="http://schemas.openxmlformats.org/officeDocument/2006/relationships/image" Target="../media/image347.png"/><Relationship Id="rId51" Type="http://schemas.openxmlformats.org/officeDocument/2006/relationships/image" Target="../media/image3200.png"/><Relationship Id="rId72" Type="http://schemas.openxmlformats.org/officeDocument/2006/relationships/customXml" Target="../ink/ink534.xml"/><Relationship Id="rId93" Type="http://schemas.openxmlformats.org/officeDocument/2006/relationships/image" Target="../media/image341.png"/><Relationship Id="rId98" Type="http://schemas.openxmlformats.org/officeDocument/2006/relationships/customXml" Target="../ink/ink544.xml"/><Relationship Id="rId121" Type="http://schemas.openxmlformats.org/officeDocument/2006/relationships/image" Target="../media/image334.png"/><Relationship Id="rId3" Type="http://schemas.openxmlformats.org/officeDocument/2006/relationships/customXml" Target="../ink/ink504.xml"/><Relationship Id="rId25" Type="http://schemas.openxmlformats.org/officeDocument/2006/relationships/image" Target="../media/image3070.png"/><Relationship Id="rId46" Type="http://schemas.openxmlformats.org/officeDocument/2006/relationships/customXml" Target="../ink/ink521.xml"/><Relationship Id="rId67" Type="http://schemas.openxmlformats.org/officeDocument/2006/relationships/image" Target="../media/image328.png"/><Relationship Id="rId116" Type="http://schemas.openxmlformats.org/officeDocument/2006/relationships/customXml" Target="../ink/ink553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1.png"/><Relationship Id="rId117" Type="http://schemas.openxmlformats.org/officeDocument/2006/relationships/customXml" Target="../ink/ink614.xml"/><Relationship Id="rId21" Type="http://schemas.openxmlformats.org/officeDocument/2006/relationships/customXml" Target="../ink/ink566.xml"/><Relationship Id="rId42" Type="http://schemas.openxmlformats.org/officeDocument/2006/relationships/image" Target="../media/image369.png"/><Relationship Id="rId47" Type="http://schemas.openxmlformats.org/officeDocument/2006/relationships/customXml" Target="../ink/ink579.xml"/><Relationship Id="rId63" Type="http://schemas.openxmlformats.org/officeDocument/2006/relationships/customXml" Target="../ink/ink587.xml"/><Relationship Id="rId68" Type="http://schemas.openxmlformats.org/officeDocument/2006/relationships/image" Target="../media/image382.png"/><Relationship Id="rId84" Type="http://schemas.openxmlformats.org/officeDocument/2006/relationships/image" Target="../media/image390.png"/><Relationship Id="rId89" Type="http://schemas.openxmlformats.org/officeDocument/2006/relationships/customXml" Target="../ink/ink600.xml"/><Relationship Id="rId112" Type="http://schemas.openxmlformats.org/officeDocument/2006/relationships/image" Target="../media/image404.png"/><Relationship Id="rId16" Type="http://schemas.openxmlformats.org/officeDocument/2006/relationships/image" Target="../media/image356.png"/><Relationship Id="rId107" Type="http://schemas.openxmlformats.org/officeDocument/2006/relationships/customXml" Target="../ink/ink609.xml"/><Relationship Id="rId11" Type="http://schemas.openxmlformats.org/officeDocument/2006/relationships/customXml" Target="../ink/ink561.xml"/><Relationship Id="rId32" Type="http://schemas.openxmlformats.org/officeDocument/2006/relationships/image" Target="../media/image364.png"/><Relationship Id="rId37" Type="http://schemas.openxmlformats.org/officeDocument/2006/relationships/customXml" Target="../ink/ink574.xml"/><Relationship Id="rId53" Type="http://schemas.openxmlformats.org/officeDocument/2006/relationships/customXml" Target="../ink/ink582.xml"/><Relationship Id="rId58" Type="http://schemas.openxmlformats.org/officeDocument/2006/relationships/image" Target="../media/image377.png"/><Relationship Id="rId74" Type="http://schemas.openxmlformats.org/officeDocument/2006/relationships/image" Target="../media/image385.png"/><Relationship Id="rId79" Type="http://schemas.openxmlformats.org/officeDocument/2006/relationships/customXml" Target="../ink/ink595.xml"/><Relationship Id="rId102" Type="http://schemas.openxmlformats.org/officeDocument/2006/relationships/image" Target="../media/image399.png"/><Relationship Id="rId123" Type="http://schemas.openxmlformats.org/officeDocument/2006/relationships/customXml" Target="../ink/ink617.xml"/><Relationship Id="rId5" Type="http://schemas.openxmlformats.org/officeDocument/2006/relationships/customXml" Target="../ink/ink558.xml"/><Relationship Id="rId90" Type="http://schemas.openxmlformats.org/officeDocument/2006/relationships/image" Target="../media/image393.png"/><Relationship Id="rId95" Type="http://schemas.openxmlformats.org/officeDocument/2006/relationships/customXml" Target="../ink/ink603.xml"/><Relationship Id="rId22" Type="http://schemas.openxmlformats.org/officeDocument/2006/relationships/image" Target="../media/image359.png"/><Relationship Id="rId27" Type="http://schemas.openxmlformats.org/officeDocument/2006/relationships/customXml" Target="../ink/ink569.xml"/><Relationship Id="rId43" Type="http://schemas.openxmlformats.org/officeDocument/2006/relationships/customXml" Target="../ink/ink577.xml"/><Relationship Id="rId48" Type="http://schemas.openxmlformats.org/officeDocument/2006/relationships/image" Target="../media/image372.png"/><Relationship Id="rId64" Type="http://schemas.openxmlformats.org/officeDocument/2006/relationships/image" Target="../media/image380.png"/><Relationship Id="rId69" Type="http://schemas.openxmlformats.org/officeDocument/2006/relationships/customXml" Target="../ink/ink590.xml"/><Relationship Id="rId113" Type="http://schemas.openxmlformats.org/officeDocument/2006/relationships/customXml" Target="../ink/ink612.xml"/><Relationship Id="rId118" Type="http://schemas.openxmlformats.org/officeDocument/2006/relationships/image" Target="../media/image407.png"/><Relationship Id="rId80" Type="http://schemas.openxmlformats.org/officeDocument/2006/relationships/image" Target="../media/image388.png"/><Relationship Id="rId85" Type="http://schemas.openxmlformats.org/officeDocument/2006/relationships/customXml" Target="../ink/ink598.xml"/><Relationship Id="rId12" Type="http://schemas.openxmlformats.org/officeDocument/2006/relationships/image" Target="../media/image354.png"/><Relationship Id="rId17" Type="http://schemas.openxmlformats.org/officeDocument/2006/relationships/customXml" Target="../ink/ink564.xml"/><Relationship Id="rId33" Type="http://schemas.openxmlformats.org/officeDocument/2006/relationships/customXml" Target="../ink/ink572.xml"/><Relationship Id="rId38" Type="http://schemas.openxmlformats.org/officeDocument/2006/relationships/image" Target="../media/image367.png"/><Relationship Id="rId59" Type="http://schemas.openxmlformats.org/officeDocument/2006/relationships/customXml" Target="../ink/ink585.xml"/><Relationship Id="rId103" Type="http://schemas.openxmlformats.org/officeDocument/2006/relationships/customXml" Target="../ink/ink607.xml"/><Relationship Id="rId108" Type="http://schemas.openxmlformats.org/officeDocument/2006/relationships/image" Target="../media/image402.png"/><Relationship Id="rId124" Type="http://schemas.openxmlformats.org/officeDocument/2006/relationships/image" Target="../media/image409.png"/><Relationship Id="rId54" Type="http://schemas.openxmlformats.org/officeDocument/2006/relationships/image" Target="../media/image375.png"/><Relationship Id="rId70" Type="http://schemas.openxmlformats.org/officeDocument/2006/relationships/image" Target="../media/image383.png"/><Relationship Id="rId75" Type="http://schemas.openxmlformats.org/officeDocument/2006/relationships/customXml" Target="../ink/ink593.xml"/><Relationship Id="rId91" Type="http://schemas.openxmlformats.org/officeDocument/2006/relationships/customXml" Target="../ink/ink601.xml"/><Relationship Id="rId96" Type="http://schemas.openxmlformats.org/officeDocument/2006/relationships/image" Target="../media/image3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1.png"/><Relationship Id="rId23" Type="http://schemas.openxmlformats.org/officeDocument/2006/relationships/customXml" Target="../ink/ink567.xml"/><Relationship Id="rId28" Type="http://schemas.openxmlformats.org/officeDocument/2006/relationships/image" Target="../media/image362.png"/><Relationship Id="rId49" Type="http://schemas.openxmlformats.org/officeDocument/2006/relationships/customXml" Target="../ink/ink580.xml"/><Relationship Id="rId114" Type="http://schemas.openxmlformats.org/officeDocument/2006/relationships/image" Target="../media/image405.png"/><Relationship Id="rId119" Type="http://schemas.openxmlformats.org/officeDocument/2006/relationships/customXml" Target="../ink/ink615.xml"/><Relationship Id="rId44" Type="http://schemas.openxmlformats.org/officeDocument/2006/relationships/image" Target="../media/image370.png"/><Relationship Id="rId60" Type="http://schemas.openxmlformats.org/officeDocument/2006/relationships/image" Target="../media/image378.png"/><Relationship Id="rId65" Type="http://schemas.openxmlformats.org/officeDocument/2006/relationships/customXml" Target="../ink/ink588.xml"/><Relationship Id="rId81" Type="http://schemas.openxmlformats.org/officeDocument/2006/relationships/customXml" Target="../ink/ink596.xml"/><Relationship Id="rId86" Type="http://schemas.openxmlformats.org/officeDocument/2006/relationships/image" Target="../media/image391.png"/><Relationship Id="rId4" Type="http://schemas.openxmlformats.org/officeDocument/2006/relationships/image" Target="../media/image350.png"/><Relationship Id="rId9" Type="http://schemas.openxmlformats.org/officeDocument/2006/relationships/customXml" Target="../ink/ink560.xml"/><Relationship Id="rId13" Type="http://schemas.openxmlformats.org/officeDocument/2006/relationships/customXml" Target="../ink/ink562.xml"/><Relationship Id="rId18" Type="http://schemas.openxmlformats.org/officeDocument/2006/relationships/image" Target="../media/image357.png"/><Relationship Id="rId39" Type="http://schemas.openxmlformats.org/officeDocument/2006/relationships/customXml" Target="../ink/ink575.xml"/><Relationship Id="rId109" Type="http://schemas.openxmlformats.org/officeDocument/2006/relationships/customXml" Target="../ink/ink610.xml"/><Relationship Id="rId34" Type="http://schemas.openxmlformats.org/officeDocument/2006/relationships/image" Target="../media/image365.png"/><Relationship Id="rId50" Type="http://schemas.openxmlformats.org/officeDocument/2006/relationships/image" Target="../media/image373.png"/><Relationship Id="rId55" Type="http://schemas.openxmlformats.org/officeDocument/2006/relationships/customXml" Target="../ink/ink583.xml"/><Relationship Id="rId76" Type="http://schemas.openxmlformats.org/officeDocument/2006/relationships/image" Target="../media/image386.png"/><Relationship Id="rId97" Type="http://schemas.openxmlformats.org/officeDocument/2006/relationships/customXml" Target="../ink/ink604.xml"/><Relationship Id="rId104" Type="http://schemas.openxmlformats.org/officeDocument/2006/relationships/image" Target="../media/image400.png"/><Relationship Id="rId120" Type="http://schemas.openxmlformats.org/officeDocument/2006/relationships/image" Target="../media/image408.png"/><Relationship Id="rId7" Type="http://schemas.openxmlformats.org/officeDocument/2006/relationships/customXml" Target="../ink/ink559.xml"/><Relationship Id="rId71" Type="http://schemas.openxmlformats.org/officeDocument/2006/relationships/customXml" Target="../ink/ink591.xml"/><Relationship Id="rId92" Type="http://schemas.openxmlformats.org/officeDocument/2006/relationships/image" Target="../media/image394.png"/><Relationship Id="rId2" Type="http://schemas.openxmlformats.org/officeDocument/2006/relationships/image" Target="../media/image13.tmp"/><Relationship Id="rId29" Type="http://schemas.openxmlformats.org/officeDocument/2006/relationships/customXml" Target="../ink/ink570.xml"/><Relationship Id="rId24" Type="http://schemas.openxmlformats.org/officeDocument/2006/relationships/image" Target="../media/image360.png"/><Relationship Id="rId40" Type="http://schemas.openxmlformats.org/officeDocument/2006/relationships/image" Target="../media/image368.png"/><Relationship Id="rId45" Type="http://schemas.openxmlformats.org/officeDocument/2006/relationships/customXml" Target="../ink/ink578.xml"/><Relationship Id="rId66" Type="http://schemas.openxmlformats.org/officeDocument/2006/relationships/image" Target="../media/image381.png"/><Relationship Id="rId87" Type="http://schemas.openxmlformats.org/officeDocument/2006/relationships/customXml" Target="../ink/ink599.xml"/><Relationship Id="rId110" Type="http://schemas.openxmlformats.org/officeDocument/2006/relationships/image" Target="../media/image403.png"/><Relationship Id="rId115" Type="http://schemas.openxmlformats.org/officeDocument/2006/relationships/customXml" Target="../ink/ink613.xml"/><Relationship Id="rId61" Type="http://schemas.openxmlformats.org/officeDocument/2006/relationships/customXml" Target="../ink/ink586.xml"/><Relationship Id="rId82" Type="http://schemas.openxmlformats.org/officeDocument/2006/relationships/image" Target="../media/image389.png"/><Relationship Id="rId19" Type="http://schemas.openxmlformats.org/officeDocument/2006/relationships/customXml" Target="../ink/ink565.xml"/><Relationship Id="rId14" Type="http://schemas.openxmlformats.org/officeDocument/2006/relationships/image" Target="../media/image355.png"/><Relationship Id="rId30" Type="http://schemas.openxmlformats.org/officeDocument/2006/relationships/image" Target="../media/image363.png"/><Relationship Id="rId35" Type="http://schemas.openxmlformats.org/officeDocument/2006/relationships/customXml" Target="../ink/ink573.xml"/><Relationship Id="rId56" Type="http://schemas.openxmlformats.org/officeDocument/2006/relationships/image" Target="../media/image376.png"/><Relationship Id="rId77" Type="http://schemas.openxmlformats.org/officeDocument/2006/relationships/customXml" Target="../ink/ink594.xml"/><Relationship Id="rId100" Type="http://schemas.openxmlformats.org/officeDocument/2006/relationships/image" Target="../media/image398.png"/><Relationship Id="rId105" Type="http://schemas.openxmlformats.org/officeDocument/2006/relationships/customXml" Target="../ink/ink608.xml"/><Relationship Id="rId8" Type="http://schemas.openxmlformats.org/officeDocument/2006/relationships/image" Target="../media/image352.png"/><Relationship Id="rId51" Type="http://schemas.openxmlformats.org/officeDocument/2006/relationships/customXml" Target="../ink/ink581.xml"/><Relationship Id="rId72" Type="http://schemas.openxmlformats.org/officeDocument/2006/relationships/image" Target="../media/image384.png"/><Relationship Id="rId93" Type="http://schemas.openxmlformats.org/officeDocument/2006/relationships/customXml" Target="../ink/ink602.xml"/><Relationship Id="rId98" Type="http://schemas.openxmlformats.org/officeDocument/2006/relationships/image" Target="../media/image397.png"/><Relationship Id="rId121" Type="http://schemas.openxmlformats.org/officeDocument/2006/relationships/customXml" Target="../ink/ink616.xml"/><Relationship Id="rId3" Type="http://schemas.openxmlformats.org/officeDocument/2006/relationships/customXml" Target="../ink/ink557.xml"/><Relationship Id="rId25" Type="http://schemas.openxmlformats.org/officeDocument/2006/relationships/customXml" Target="../ink/ink568.xml"/><Relationship Id="rId46" Type="http://schemas.openxmlformats.org/officeDocument/2006/relationships/image" Target="../media/image371.png"/><Relationship Id="rId67" Type="http://schemas.openxmlformats.org/officeDocument/2006/relationships/customXml" Target="../ink/ink589.xml"/><Relationship Id="rId116" Type="http://schemas.openxmlformats.org/officeDocument/2006/relationships/image" Target="../media/image406.png"/><Relationship Id="rId20" Type="http://schemas.openxmlformats.org/officeDocument/2006/relationships/image" Target="../media/image358.png"/><Relationship Id="rId41" Type="http://schemas.openxmlformats.org/officeDocument/2006/relationships/customXml" Target="../ink/ink576.xml"/><Relationship Id="rId62" Type="http://schemas.openxmlformats.org/officeDocument/2006/relationships/image" Target="../media/image379.png"/><Relationship Id="rId83" Type="http://schemas.openxmlformats.org/officeDocument/2006/relationships/customXml" Target="../ink/ink597.xml"/><Relationship Id="rId88" Type="http://schemas.openxmlformats.org/officeDocument/2006/relationships/image" Target="../media/image392.png"/><Relationship Id="rId111" Type="http://schemas.openxmlformats.org/officeDocument/2006/relationships/customXml" Target="../ink/ink611.xml"/><Relationship Id="rId15" Type="http://schemas.openxmlformats.org/officeDocument/2006/relationships/customXml" Target="../ink/ink563.xml"/><Relationship Id="rId36" Type="http://schemas.openxmlformats.org/officeDocument/2006/relationships/image" Target="../media/image366.png"/><Relationship Id="rId57" Type="http://schemas.openxmlformats.org/officeDocument/2006/relationships/customXml" Target="../ink/ink584.xml"/><Relationship Id="rId106" Type="http://schemas.openxmlformats.org/officeDocument/2006/relationships/image" Target="../media/image401.png"/><Relationship Id="rId10" Type="http://schemas.openxmlformats.org/officeDocument/2006/relationships/image" Target="../media/image353.png"/><Relationship Id="rId31" Type="http://schemas.openxmlformats.org/officeDocument/2006/relationships/customXml" Target="../ink/ink571.xml"/><Relationship Id="rId52" Type="http://schemas.openxmlformats.org/officeDocument/2006/relationships/image" Target="../media/image374.png"/><Relationship Id="rId73" Type="http://schemas.openxmlformats.org/officeDocument/2006/relationships/customXml" Target="../ink/ink592.xml"/><Relationship Id="rId78" Type="http://schemas.openxmlformats.org/officeDocument/2006/relationships/image" Target="../media/image387.png"/><Relationship Id="rId94" Type="http://schemas.openxmlformats.org/officeDocument/2006/relationships/image" Target="../media/image395.png"/><Relationship Id="rId99" Type="http://schemas.openxmlformats.org/officeDocument/2006/relationships/customXml" Target="../ink/ink605.xml"/><Relationship Id="rId101" Type="http://schemas.openxmlformats.org/officeDocument/2006/relationships/customXml" Target="../ink/ink606.xml"/><Relationship Id="rId122" Type="http://schemas.openxmlformats.org/officeDocument/2006/relationships/image" Target="../media/image3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29AA67-0240-AF3B-6C2A-4716AF27B1B7}"/>
                  </a:ext>
                </a:extLst>
              </p14:cNvPr>
              <p14:cNvContentPartPr/>
              <p14:nvPr/>
            </p14:nvContentPartPr>
            <p14:xfrm>
              <a:off x="6068238" y="1955372"/>
              <a:ext cx="815760" cy="964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29AA67-0240-AF3B-6C2A-4716AF27B1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9234" y="1946372"/>
                <a:ext cx="833408" cy="9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71A13FF-EE82-8908-0BC9-84E67181F213}"/>
              </a:ext>
            </a:extLst>
          </p:cNvPr>
          <p:cNvGrpSpPr/>
          <p:nvPr/>
        </p:nvGrpSpPr>
        <p:grpSpPr>
          <a:xfrm>
            <a:off x="8699185" y="1457158"/>
            <a:ext cx="1392120" cy="309600"/>
            <a:chOff x="8699185" y="1457158"/>
            <a:chExt cx="139212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F2ECD60-E3EA-4691-B1FF-9C721896C4BD}"/>
                    </a:ext>
                  </a:extLst>
                </p14:cNvPr>
                <p14:cNvContentPartPr/>
                <p14:nvPr/>
              </p14:nvContentPartPr>
              <p14:xfrm>
                <a:off x="8699185" y="1579198"/>
                <a:ext cx="629280" cy="18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F2ECD60-E3EA-4691-B1FF-9C721896C4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90185" y="1570198"/>
                  <a:ext cx="646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B101AEE-0202-3E5D-F1EA-0CBC39D76570}"/>
                    </a:ext>
                  </a:extLst>
                </p14:cNvPr>
                <p14:cNvContentPartPr/>
                <p14:nvPr/>
              </p14:nvContentPartPr>
              <p14:xfrm>
                <a:off x="9483625" y="1461118"/>
                <a:ext cx="130680" cy="123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B101AEE-0202-3E5D-F1EA-0CBC39D765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74625" y="1452478"/>
                  <a:ext cx="148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8FF709B-D4DD-A8CA-9E5B-470FF4389E85}"/>
                    </a:ext>
                  </a:extLst>
                </p14:cNvPr>
                <p14:cNvContentPartPr/>
                <p14:nvPr/>
              </p14:nvContentPartPr>
              <p14:xfrm>
                <a:off x="9709705" y="1493158"/>
                <a:ext cx="93960" cy="92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8FF709B-D4DD-A8CA-9E5B-470FF4389E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00705" y="1484158"/>
                  <a:ext cx="111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5122D0-A0B1-8EAB-F7C9-1CA41BC02E06}"/>
                    </a:ext>
                  </a:extLst>
                </p14:cNvPr>
                <p14:cNvContentPartPr/>
                <p14:nvPr/>
              </p14:nvContentPartPr>
              <p14:xfrm>
                <a:off x="9737785" y="1457158"/>
                <a:ext cx="101160" cy="74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5122D0-A0B1-8EAB-F7C9-1CA41BC02E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28785" y="1448518"/>
                  <a:ext cx="118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0F6A10-65FC-B927-0083-A83DF13AB429}"/>
                    </a:ext>
                  </a:extLst>
                </p14:cNvPr>
                <p14:cNvContentPartPr/>
                <p14:nvPr/>
              </p14:nvContentPartPr>
              <p14:xfrm>
                <a:off x="9958825" y="1498198"/>
                <a:ext cx="27720" cy="83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0F6A10-65FC-B927-0083-A83DF13AB4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50185" y="1489558"/>
                  <a:ext cx="45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21748CA-EB2E-9310-2886-5F5F861E0DB9}"/>
                    </a:ext>
                  </a:extLst>
                </p14:cNvPr>
                <p14:cNvContentPartPr/>
                <p14:nvPr/>
              </p14:nvContentPartPr>
              <p14:xfrm>
                <a:off x="9932545" y="1462558"/>
                <a:ext cx="158760" cy="15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21748CA-EB2E-9310-2886-5F5F861E0D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23905" y="1453918"/>
                  <a:ext cx="17640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2756A3-FC18-3E29-8FCC-93B74D547B61}"/>
              </a:ext>
            </a:extLst>
          </p:cNvPr>
          <p:cNvGrpSpPr/>
          <p:nvPr/>
        </p:nvGrpSpPr>
        <p:grpSpPr>
          <a:xfrm>
            <a:off x="8811505" y="1960078"/>
            <a:ext cx="1289160" cy="218880"/>
            <a:chOff x="8811505" y="1960078"/>
            <a:chExt cx="128916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1A51BD2-3120-7BDD-F9B3-3F0D0C1C4A6A}"/>
                    </a:ext>
                  </a:extLst>
                </p14:cNvPr>
                <p14:cNvContentPartPr/>
                <p14:nvPr/>
              </p14:nvContentPartPr>
              <p14:xfrm>
                <a:off x="8811505" y="1960078"/>
                <a:ext cx="614880" cy="97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1A51BD2-3120-7BDD-F9B3-3F0D0C1C4A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02505" y="1951078"/>
                  <a:ext cx="632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2BD83A6-3924-1C98-8F8E-4E02934DD763}"/>
                    </a:ext>
                  </a:extLst>
                </p14:cNvPr>
                <p14:cNvContentPartPr/>
                <p14:nvPr/>
              </p14:nvContentPartPr>
              <p14:xfrm>
                <a:off x="9803305" y="2047198"/>
                <a:ext cx="20160" cy="102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2BD83A6-3924-1C98-8F8E-4E02934DD7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94305" y="2038198"/>
                  <a:ext cx="37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3B3EDAD-3ACC-52C9-91B7-F0B6F8126F72}"/>
                    </a:ext>
                  </a:extLst>
                </p14:cNvPr>
                <p14:cNvContentPartPr/>
                <p14:nvPr/>
              </p14:nvContentPartPr>
              <p14:xfrm>
                <a:off x="9744265" y="1996798"/>
                <a:ext cx="124920" cy="15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3B3EDAD-3ACC-52C9-91B7-F0B6F8126F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35265" y="1988158"/>
                  <a:ext cx="142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BCD4E53-243D-CA10-7D9D-AA9FE0DBB811}"/>
                    </a:ext>
                  </a:extLst>
                </p14:cNvPr>
                <p14:cNvContentPartPr/>
                <p14:nvPr/>
              </p14:nvContentPartPr>
              <p14:xfrm>
                <a:off x="9549865" y="2029558"/>
                <a:ext cx="112680" cy="149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BCD4E53-243D-CA10-7D9D-AA9FE0DBB81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41225" y="2020918"/>
                  <a:ext cx="130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FA82E0-C871-4C9F-2783-F6873AD537FB}"/>
                    </a:ext>
                  </a:extLst>
                </p14:cNvPr>
                <p14:cNvContentPartPr/>
                <p14:nvPr/>
              </p14:nvContentPartPr>
              <p14:xfrm>
                <a:off x="9955585" y="2029198"/>
                <a:ext cx="145080" cy="131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FA82E0-C871-4C9F-2783-F6873AD537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46945" y="2020558"/>
                  <a:ext cx="16272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464558F-8AF0-1124-F054-162D3ACD7939}"/>
              </a:ext>
            </a:extLst>
          </p:cNvPr>
          <p:cNvGrpSpPr/>
          <p:nvPr/>
        </p:nvGrpSpPr>
        <p:grpSpPr>
          <a:xfrm>
            <a:off x="5259318" y="2862572"/>
            <a:ext cx="2102040" cy="663840"/>
            <a:chOff x="5259318" y="2862572"/>
            <a:chExt cx="2102040" cy="66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6B00E96-BB1B-2427-35B1-37C47D01F093}"/>
                    </a:ext>
                  </a:extLst>
                </p14:cNvPr>
                <p14:cNvContentPartPr/>
                <p14:nvPr/>
              </p14:nvContentPartPr>
              <p14:xfrm>
                <a:off x="5461998" y="3025652"/>
                <a:ext cx="200520" cy="236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6B00E96-BB1B-2427-35B1-37C47D01F0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53358" y="3017012"/>
                  <a:ext cx="218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51F7913-1F88-B820-F8FD-F9FE752E8804}"/>
                    </a:ext>
                  </a:extLst>
                </p14:cNvPr>
                <p14:cNvContentPartPr/>
                <p14:nvPr/>
              </p14:nvContentPartPr>
              <p14:xfrm>
                <a:off x="5684478" y="3044012"/>
                <a:ext cx="184320" cy="214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51F7913-1F88-B820-F8FD-F9FE752E88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75838" y="3035372"/>
                  <a:ext cx="2019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FDE24E-29A0-8EC6-DFE3-EA6B5DE1B0CF}"/>
                    </a:ext>
                  </a:extLst>
                </p14:cNvPr>
                <p14:cNvContentPartPr/>
                <p14:nvPr/>
              </p14:nvContentPartPr>
              <p14:xfrm>
                <a:off x="5974278" y="3032852"/>
                <a:ext cx="238680" cy="24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FDE24E-29A0-8EC6-DFE3-EA6B5DE1B0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65278" y="3024212"/>
                  <a:ext cx="2563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227F076-552B-15AE-7CB0-5C103F6DF13B}"/>
                    </a:ext>
                  </a:extLst>
                </p14:cNvPr>
                <p14:cNvContentPartPr/>
                <p14:nvPr/>
              </p14:nvContentPartPr>
              <p14:xfrm>
                <a:off x="6383958" y="3159212"/>
                <a:ext cx="977400" cy="229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227F076-552B-15AE-7CB0-5C103F6DF1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74958" y="3150212"/>
                  <a:ext cx="995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B528271-25CE-23DE-49D4-6C4C741DE9A1}"/>
                    </a:ext>
                  </a:extLst>
                </p14:cNvPr>
                <p14:cNvContentPartPr/>
                <p14:nvPr/>
              </p14:nvContentPartPr>
              <p14:xfrm>
                <a:off x="5259318" y="2862572"/>
                <a:ext cx="1163160" cy="663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B528271-25CE-23DE-49D4-6C4C741DE9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50318" y="2853572"/>
                  <a:ext cx="1180800" cy="68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5D1052A-0E20-855A-FF2C-ABA8920B2CA2}"/>
              </a:ext>
            </a:extLst>
          </p:cNvPr>
          <p:cNvGrpSpPr/>
          <p:nvPr/>
        </p:nvGrpSpPr>
        <p:grpSpPr>
          <a:xfrm>
            <a:off x="7456398" y="3419492"/>
            <a:ext cx="603720" cy="185760"/>
            <a:chOff x="7456398" y="3419492"/>
            <a:chExt cx="60372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CCB300D-ACDD-F54D-D234-70572B6E573F}"/>
                    </a:ext>
                  </a:extLst>
                </p14:cNvPr>
                <p14:cNvContentPartPr/>
                <p14:nvPr/>
              </p14:nvContentPartPr>
              <p14:xfrm>
                <a:off x="7456398" y="3451532"/>
                <a:ext cx="204120" cy="153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CCB300D-ACDD-F54D-D234-70572B6E573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7758" y="3442892"/>
                  <a:ext cx="221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447D42-F510-686E-BECC-7F4588EEE488}"/>
                    </a:ext>
                  </a:extLst>
                </p14:cNvPr>
                <p14:cNvContentPartPr/>
                <p14:nvPr/>
              </p14:nvContentPartPr>
              <p14:xfrm>
                <a:off x="7684638" y="3487892"/>
                <a:ext cx="103320" cy="9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447D42-F510-686E-BECC-7F4588EEE4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75638" y="3479252"/>
                  <a:ext cx="120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E4A6264-1063-A201-3FA1-8298850317E4}"/>
                    </a:ext>
                  </a:extLst>
                </p14:cNvPr>
                <p14:cNvContentPartPr/>
                <p14:nvPr/>
              </p14:nvContentPartPr>
              <p14:xfrm>
                <a:off x="7679958" y="3424892"/>
                <a:ext cx="140760" cy="75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E4A6264-1063-A201-3FA1-8298850317E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70958" y="3415892"/>
                  <a:ext cx="158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F94857D-A5A6-D161-144A-7FCEF9214016}"/>
                    </a:ext>
                  </a:extLst>
                </p14:cNvPr>
                <p14:cNvContentPartPr/>
                <p14:nvPr/>
              </p14:nvContentPartPr>
              <p14:xfrm>
                <a:off x="7917558" y="3419492"/>
                <a:ext cx="79200" cy="81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94857D-A5A6-D161-144A-7FCEF92140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08558" y="3410852"/>
                  <a:ext cx="968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8B4C201-D495-3BFA-2C8C-EA873E607A18}"/>
                    </a:ext>
                  </a:extLst>
                </p14:cNvPr>
                <p14:cNvContentPartPr/>
                <p14:nvPr/>
              </p14:nvContentPartPr>
              <p14:xfrm>
                <a:off x="7951038" y="3431732"/>
                <a:ext cx="109080" cy="160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8B4C201-D495-3BFA-2C8C-EA873E607A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42038" y="3423092"/>
                  <a:ext cx="126720" cy="17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F578497-69A6-6A06-6985-AC4C3AB7E776}"/>
                  </a:ext>
                </a:extLst>
              </p14:cNvPr>
              <p14:cNvContentPartPr/>
              <p14:nvPr/>
            </p14:nvContentPartPr>
            <p14:xfrm>
              <a:off x="7493838" y="3632972"/>
              <a:ext cx="598320" cy="33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F578497-69A6-6A06-6985-AC4C3AB7E77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58198" y="3561332"/>
                <a:ext cx="66996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27CF089C-4428-3C4B-5FD0-87C8A07EEC2C}"/>
              </a:ext>
            </a:extLst>
          </p:cNvPr>
          <p:cNvGrpSpPr/>
          <p:nvPr/>
        </p:nvGrpSpPr>
        <p:grpSpPr>
          <a:xfrm>
            <a:off x="9380776" y="3249906"/>
            <a:ext cx="1034280" cy="153720"/>
            <a:chOff x="9380776" y="3249906"/>
            <a:chExt cx="103428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BF0ECBB-3F51-2F3D-3141-32752153FDFE}"/>
                    </a:ext>
                  </a:extLst>
                </p14:cNvPr>
                <p14:cNvContentPartPr/>
                <p14:nvPr/>
              </p14:nvContentPartPr>
              <p14:xfrm>
                <a:off x="9380776" y="3249906"/>
                <a:ext cx="227880" cy="130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BF0ECBB-3F51-2F3D-3141-32752153FD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72136" y="3241266"/>
                  <a:ext cx="245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E309ABB-AADB-AF8C-4657-74496602321F}"/>
                    </a:ext>
                  </a:extLst>
                </p14:cNvPr>
                <p14:cNvContentPartPr/>
                <p14:nvPr/>
              </p14:nvContentPartPr>
              <p14:xfrm>
                <a:off x="9501376" y="3305346"/>
                <a:ext cx="102600" cy="28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E309ABB-AADB-AF8C-4657-7449660232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92736" y="3296346"/>
                  <a:ext cx="120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2B91ABF-0B5E-DBAC-A9F2-AA026B6E72FE}"/>
                    </a:ext>
                  </a:extLst>
                </p14:cNvPr>
                <p14:cNvContentPartPr/>
                <p14:nvPr/>
              </p14:nvContentPartPr>
              <p14:xfrm>
                <a:off x="9700456" y="3263226"/>
                <a:ext cx="18360" cy="108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2B91ABF-0B5E-DBAC-A9F2-AA026B6E72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91456" y="3254226"/>
                  <a:ext cx="36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5F7E90E-DD84-FC9A-5F98-490944659588}"/>
                    </a:ext>
                  </a:extLst>
                </p14:cNvPr>
                <p14:cNvContentPartPr/>
                <p14:nvPr/>
              </p14:nvContentPartPr>
              <p14:xfrm>
                <a:off x="9723856" y="3256386"/>
                <a:ext cx="84960" cy="144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5F7E90E-DD84-FC9A-5F98-49094465958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14856" y="3247746"/>
                  <a:ext cx="102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010B5E6-0D5A-445D-C565-97DD4FDC718C}"/>
                    </a:ext>
                  </a:extLst>
                </p14:cNvPr>
                <p14:cNvContentPartPr/>
                <p14:nvPr/>
              </p14:nvContentPartPr>
              <p14:xfrm>
                <a:off x="9846256" y="3288786"/>
                <a:ext cx="190800" cy="114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010B5E6-0D5A-445D-C565-97DD4FDC718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37616" y="3279786"/>
                  <a:ext cx="208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6A72451-1592-CEF5-15E3-3971557897C8}"/>
                    </a:ext>
                  </a:extLst>
                </p14:cNvPr>
                <p14:cNvContentPartPr/>
                <p14:nvPr/>
              </p14:nvContentPartPr>
              <p14:xfrm>
                <a:off x="9958936" y="3364746"/>
                <a:ext cx="1119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6A72451-1592-CEF5-15E3-3971557897C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50296" y="3356106"/>
                  <a:ext cx="129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71BD919-C8C6-81A4-34B0-8F2EAE65E8F6}"/>
                    </a:ext>
                  </a:extLst>
                </p14:cNvPr>
                <p14:cNvContentPartPr/>
                <p14:nvPr/>
              </p14:nvContentPartPr>
              <p14:xfrm>
                <a:off x="10136776" y="3272946"/>
                <a:ext cx="138600" cy="130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71BD919-C8C6-81A4-34B0-8F2EAE65E8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28136" y="3264306"/>
                  <a:ext cx="156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C1F2139-18CF-D386-B8DA-96176FE49CF3}"/>
                    </a:ext>
                  </a:extLst>
                </p14:cNvPr>
                <p14:cNvContentPartPr/>
                <p14:nvPr/>
              </p14:nvContentPartPr>
              <p14:xfrm>
                <a:off x="10254496" y="3284106"/>
                <a:ext cx="82800" cy="115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C1F2139-18CF-D386-B8DA-96176FE49CF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45496" y="3275466"/>
                  <a:ext cx="100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0135A8A-AE16-97FC-3BAF-CEB967A341AD}"/>
                    </a:ext>
                  </a:extLst>
                </p14:cNvPr>
                <p14:cNvContentPartPr/>
                <p14:nvPr/>
              </p14:nvContentPartPr>
              <p14:xfrm>
                <a:off x="10310656" y="3364386"/>
                <a:ext cx="104400" cy="25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0135A8A-AE16-97FC-3BAF-CEB967A341A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01656" y="3355386"/>
                  <a:ext cx="12204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6ED91CE-4F05-209F-180C-2B314731C077}"/>
              </a:ext>
            </a:extLst>
          </p:cNvPr>
          <p:cNvGrpSpPr/>
          <p:nvPr/>
        </p:nvGrpSpPr>
        <p:grpSpPr>
          <a:xfrm>
            <a:off x="9427576" y="3639426"/>
            <a:ext cx="827640" cy="189720"/>
            <a:chOff x="9427576" y="3639426"/>
            <a:chExt cx="82764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0941126-D193-2E43-3906-F290391DD341}"/>
                    </a:ext>
                  </a:extLst>
                </p14:cNvPr>
                <p14:cNvContentPartPr/>
                <p14:nvPr/>
              </p14:nvContentPartPr>
              <p14:xfrm>
                <a:off x="9431176" y="3689106"/>
                <a:ext cx="6120" cy="140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0941126-D193-2E43-3906-F290391DD34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22536" y="3680106"/>
                  <a:ext cx="23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DB2FAF5-BABA-9D9F-B1C8-49D2CA1B3600}"/>
                    </a:ext>
                  </a:extLst>
                </p14:cNvPr>
                <p14:cNvContentPartPr/>
                <p14:nvPr/>
              </p14:nvContentPartPr>
              <p14:xfrm>
                <a:off x="9427576" y="3673266"/>
                <a:ext cx="82440" cy="1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DB2FAF5-BABA-9D9F-B1C8-49D2CA1B36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18936" y="3664266"/>
                  <a:ext cx="100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A1651CE-8880-067E-FBED-D58083AE6F3E}"/>
                    </a:ext>
                  </a:extLst>
                </p14:cNvPr>
                <p14:cNvContentPartPr/>
                <p14:nvPr/>
              </p14:nvContentPartPr>
              <p14:xfrm>
                <a:off x="9445216" y="3711426"/>
                <a:ext cx="61920" cy="35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A1651CE-8880-067E-FBED-D58083AE6F3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36576" y="3702426"/>
                  <a:ext cx="79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7FE3382-6166-D3A1-54F6-46CDAFCC57AD}"/>
                    </a:ext>
                  </a:extLst>
                </p14:cNvPr>
                <p14:cNvContentPartPr/>
                <p14:nvPr/>
              </p14:nvContentPartPr>
              <p14:xfrm>
                <a:off x="9575536" y="3692706"/>
                <a:ext cx="14436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7FE3382-6166-D3A1-54F6-46CDAFCC57A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66896" y="3683706"/>
                  <a:ext cx="162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9474F40-098C-9AB4-DA74-28B335C25ADE}"/>
                    </a:ext>
                  </a:extLst>
                </p14:cNvPr>
                <p14:cNvContentPartPr/>
                <p14:nvPr/>
              </p14:nvContentPartPr>
              <p14:xfrm>
                <a:off x="9727096" y="3730146"/>
                <a:ext cx="90720" cy="73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9474F40-098C-9AB4-DA74-28B335C25AD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18096" y="3721146"/>
                  <a:ext cx="1083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697B451-0EE3-7963-E4A5-2D11BB6297BB}"/>
                    </a:ext>
                  </a:extLst>
                </p14:cNvPr>
                <p14:cNvContentPartPr/>
                <p14:nvPr/>
              </p14:nvContentPartPr>
              <p14:xfrm>
                <a:off x="9881176" y="3691266"/>
                <a:ext cx="143280" cy="96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697B451-0EE3-7963-E4A5-2D11BB6297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72176" y="3682266"/>
                  <a:ext cx="160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88B8A1-C0B4-0C04-4EF1-2911B9DEED77}"/>
                    </a:ext>
                  </a:extLst>
                </p14:cNvPr>
                <p14:cNvContentPartPr/>
                <p14:nvPr/>
              </p14:nvContentPartPr>
              <p14:xfrm>
                <a:off x="10103656" y="3664986"/>
                <a:ext cx="77040" cy="144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88B8A1-C0B4-0C04-4EF1-2911B9DEED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94656" y="3656346"/>
                  <a:ext cx="94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BBA89FA-4AB1-782D-1D4E-E7E46A0397B4}"/>
                    </a:ext>
                  </a:extLst>
                </p14:cNvPr>
                <p14:cNvContentPartPr/>
                <p14:nvPr/>
              </p14:nvContentPartPr>
              <p14:xfrm>
                <a:off x="10235056" y="3639426"/>
                <a:ext cx="20160" cy="157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BBA89FA-4AB1-782D-1D4E-E7E46A0397B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26416" y="3630426"/>
                  <a:ext cx="3780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5D821F7-AC07-75E3-8119-D73DDEF85DC8}"/>
              </a:ext>
            </a:extLst>
          </p:cNvPr>
          <p:cNvGrpSpPr/>
          <p:nvPr/>
        </p:nvGrpSpPr>
        <p:grpSpPr>
          <a:xfrm>
            <a:off x="9337576" y="4060626"/>
            <a:ext cx="1590120" cy="190800"/>
            <a:chOff x="9337576" y="4060626"/>
            <a:chExt cx="159012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D6A18F7-9AE9-A69E-5E54-CAD56D861BBB}"/>
                    </a:ext>
                  </a:extLst>
                </p14:cNvPr>
                <p14:cNvContentPartPr/>
                <p14:nvPr/>
              </p14:nvContentPartPr>
              <p14:xfrm>
                <a:off x="9393736" y="4120746"/>
                <a:ext cx="18360" cy="130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D6A18F7-9AE9-A69E-5E54-CAD56D861B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84736" y="4112106"/>
                  <a:ext cx="36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8D9990D-DE10-892E-5BD8-41A406B38A30}"/>
                    </a:ext>
                  </a:extLst>
                </p14:cNvPr>
                <p14:cNvContentPartPr/>
                <p14:nvPr/>
              </p14:nvContentPartPr>
              <p14:xfrm>
                <a:off x="9407056" y="4075026"/>
                <a:ext cx="76320" cy="101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8D9990D-DE10-892E-5BD8-41A406B38A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98416" y="4066386"/>
                  <a:ext cx="93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6CF2776-F988-5950-BCDC-037D8A3690FF}"/>
                    </a:ext>
                  </a:extLst>
                </p14:cNvPr>
                <p14:cNvContentPartPr/>
                <p14:nvPr/>
              </p14:nvContentPartPr>
              <p14:xfrm>
                <a:off x="9337576" y="4119666"/>
                <a:ext cx="7920" cy="93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6CF2776-F988-5950-BCDC-037D8A3690F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28576" y="4110666"/>
                  <a:ext cx="25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FEB4DD3-7315-6BE1-DD32-2D62D1B11100}"/>
                    </a:ext>
                  </a:extLst>
                </p14:cNvPr>
                <p14:cNvContentPartPr/>
                <p14:nvPr/>
              </p14:nvContentPartPr>
              <p14:xfrm>
                <a:off x="9508936" y="4126506"/>
                <a:ext cx="127800" cy="118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FEB4DD3-7315-6BE1-DD32-2D62D1B1110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00296" y="4117866"/>
                  <a:ext cx="145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42D0024-8118-D3FE-1909-5501774BC0EC}"/>
                    </a:ext>
                  </a:extLst>
                </p14:cNvPr>
                <p14:cNvContentPartPr/>
                <p14:nvPr/>
              </p14:nvContentPartPr>
              <p14:xfrm>
                <a:off x="9731776" y="4218666"/>
                <a:ext cx="96840" cy="13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42D0024-8118-D3FE-1909-5501774BC0E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23136" y="4209666"/>
                  <a:ext cx="114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4A1B5E7-66AD-D77B-2D2C-C85BE51E9E05}"/>
                    </a:ext>
                  </a:extLst>
                </p14:cNvPr>
                <p14:cNvContentPartPr/>
                <p14:nvPr/>
              </p14:nvContentPartPr>
              <p14:xfrm>
                <a:off x="9976576" y="4108506"/>
                <a:ext cx="5040" cy="109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4A1B5E7-66AD-D77B-2D2C-C85BE51E9E0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67576" y="4099866"/>
                  <a:ext cx="226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F6EF3A1-CB5B-926E-8246-7861F448A451}"/>
                    </a:ext>
                  </a:extLst>
                </p14:cNvPr>
                <p14:cNvContentPartPr/>
                <p14:nvPr/>
              </p14:nvContentPartPr>
              <p14:xfrm>
                <a:off x="9970096" y="4060626"/>
                <a:ext cx="104040" cy="101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F6EF3A1-CB5B-926E-8246-7861F448A45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961096" y="4051626"/>
                  <a:ext cx="121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D635964-A2D6-3115-FD4F-B7F214DD9B14}"/>
                    </a:ext>
                  </a:extLst>
                </p14:cNvPr>
                <p14:cNvContentPartPr/>
                <p14:nvPr/>
              </p14:nvContentPartPr>
              <p14:xfrm>
                <a:off x="10103296" y="4117866"/>
                <a:ext cx="167760" cy="103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D635964-A2D6-3115-FD4F-B7F214DD9B1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94296" y="4109226"/>
                  <a:ext cx="185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04AF9A6-A243-EE27-B5FB-3D5A3791245F}"/>
                    </a:ext>
                  </a:extLst>
                </p14:cNvPr>
                <p14:cNvContentPartPr/>
                <p14:nvPr/>
              </p14:nvContentPartPr>
              <p14:xfrm>
                <a:off x="10323976" y="4112106"/>
                <a:ext cx="97200" cy="106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04AF9A6-A243-EE27-B5FB-3D5A3791245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314976" y="4103466"/>
                  <a:ext cx="1148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20441B9-E1D0-339A-7721-999B33DF3AFF}"/>
                    </a:ext>
                  </a:extLst>
                </p14:cNvPr>
                <p14:cNvContentPartPr/>
                <p14:nvPr/>
              </p14:nvContentPartPr>
              <p14:xfrm>
                <a:off x="10454656" y="4101666"/>
                <a:ext cx="110520" cy="117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20441B9-E1D0-339A-7721-999B33DF3AF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45656" y="4092666"/>
                  <a:ext cx="128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A3F4E2-C22D-4BB9-59D9-1063B716D3E8}"/>
                    </a:ext>
                  </a:extLst>
                </p14:cNvPr>
                <p14:cNvContentPartPr/>
                <p14:nvPr/>
              </p14:nvContentPartPr>
              <p14:xfrm>
                <a:off x="10493896" y="4205706"/>
                <a:ext cx="93240" cy="3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A3F4E2-C22D-4BB9-59D9-1063B716D3E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84896" y="4196706"/>
                  <a:ext cx="110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D43E431-8B40-129E-0AB2-E6982C1280F9}"/>
                    </a:ext>
                  </a:extLst>
                </p14:cNvPr>
                <p14:cNvContentPartPr/>
                <p14:nvPr/>
              </p14:nvContentPartPr>
              <p14:xfrm>
                <a:off x="10627816" y="4091586"/>
                <a:ext cx="109080" cy="129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D43E431-8B40-129E-0AB2-E6982C1280F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18816" y="4082586"/>
                  <a:ext cx="126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7B2021C-047B-FDAD-5CCE-EBC72A9CD28B}"/>
                    </a:ext>
                  </a:extLst>
                </p14:cNvPr>
                <p14:cNvContentPartPr/>
                <p14:nvPr/>
              </p14:nvContentPartPr>
              <p14:xfrm>
                <a:off x="10781536" y="4123266"/>
                <a:ext cx="130680" cy="7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7B2021C-047B-FDAD-5CCE-EBC72A9CD28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72896" y="4114266"/>
                  <a:ext cx="148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2DDFA18-460F-FCA3-B583-8FA14EEEFFDE}"/>
                    </a:ext>
                  </a:extLst>
                </p14:cNvPr>
                <p14:cNvContentPartPr/>
                <p14:nvPr/>
              </p14:nvContentPartPr>
              <p14:xfrm>
                <a:off x="10802056" y="4066386"/>
                <a:ext cx="125640" cy="88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2DDFA18-460F-FCA3-B583-8FA14EEEFFD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793416" y="4057746"/>
                  <a:ext cx="14328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08715AD-C22F-5185-67D9-6B85536DE22C}"/>
              </a:ext>
            </a:extLst>
          </p:cNvPr>
          <p:cNvGrpSpPr/>
          <p:nvPr/>
        </p:nvGrpSpPr>
        <p:grpSpPr>
          <a:xfrm>
            <a:off x="9006736" y="3192666"/>
            <a:ext cx="276120" cy="266040"/>
            <a:chOff x="9006736" y="3192666"/>
            <a:chExt cx="2761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CF2C648-B9AB-B19D-DEF5-5F7EE156D224}"/>
                    </a:ext>
                  </a:extLst>
                </p14:cNvPr>
                <p14:cNvContentPartPr/>
                <p14:nvPr/>
              </p14:nvContentPartPr>
              <p14:xfrm>
                <a:off x="9099256" y="3272226"/>
                <a:ext cx="106920" cy="98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CF2C648-B9AB-B19D-DEF5-5F7EE156D22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90616" y="3263226"/>
                  <a:ext cx="124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F4B7361-05B4-6B2F-7BBF-A36AF5422F4C}"/>
                    </a:ext>
                  </a:extLst>
                </p14:cNvPr>
                <p14:cNvContentPartPr/>
                <p14:nvPr/>
              </p14:nvContentPartPr>
              <p14:xfrm>
                <a:off x="9006736" y="3192666"/>
                <a:ext cx="276120" cy="266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F4B7361-05B4-6B2F-7BBF-A36AF5422F4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97736" y="3183666"/>
                  <a:ext cx="29376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6D5893A-C7AD-C6D8-E082-06B01D7DBC32}"/>
              </a:ext>
            </a:extLst>
          </p:cNvPr>
          <p:cNvGrpSpPr/>
          <p:nvPr/>
        </p:nvGrpSpPr>
        <p:grpSpPr>
          <a:xfrm>
            <a:off x="9036616" y="3637986"/>
            <a:ext cx="281160" cy="244440"/>
            <a:chOff x="9036616" y="3637986"/>
            <a:chExt cx="28116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1904E06-7724-5EA4-B8D7-CD848BBE5E75}"/>
                    </a:ext>
                  </a:extLst>
                </p14:cNvPr>
                <p14:cNvContentPartPr/>
                <p14:nvPr/>
              </p14:nvContentPartPr>
              <p14:xfrm>
                <a:off x="9161176" y="3688026"/>
                <a:ext cx="114120" cy="102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1904E06-7724-5EA4-B8D7-CD848BBE5E7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52176" y="3679026"/>
                  <a:ext cx="131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606461F-57DF-297B-20D7-507DCE28D8D0}"/>
                    </a:ext>
                  </a:extLst>
                </p14:cNvPr>
                <p14:cNvContentPartPr/>
                <p14:nvPr/>
              </p14:nvContentPartPr>
              <p14:xfrm>
                <a:off x="9036616" y="3637986"/>
                <a:ext cx="281160" cy="244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606461F-57DF-297B-20D7-507DCE28D8D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27976" y="3628986"/>
                  <a:ext cx="29880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6E6B3AD-EA4B-D1CC-E051-A1AC9A59E6FC}"/>
              </a:ext>
            </a:extLst>
          </p:cNvPr>
          <p:cNvGrpSpPr/>
          <p:nvPr/>
        </p:nvGrpSpPr>
        <p:grpSpPr>
          <a:xfrm>
            <a:off x="9011776" y="4006986"/>
            <a:ext cx="266040" cy="288000"/>
            <a:chOff x="9011776" y="4006986"/>
            <a:chExt cx="26604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C338540-6E5F-0828-AA13-F4F8CE15D8A8}"/>
                    </a:ext>
                  </a:extLst>
                </p14:cNvPr>
                <p14:cNvContentPartPr/>
                <p14:nvPr/>
              </p14:nvContentPartPr>
              <p14:xfrm>
                <a:off x="9011776" y="4006986"/>
                <a:ext cx="266040" cy="288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C338540-6E5F-0828-AA13-F4F8CE15D8A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03136" y="3998346"/>
                  <a:ext cx="2836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00F2F6C-0397-FA61-3EB9-D67268AC1DC6}"/>
                    </a:ext>
                  </a:extLst>
                </p14:cNvPr>
                <p14:cNvContentPartPr/>
                <p14:nvPr/>
              </p14:nvContentPartPr>
              <p14:xfrm>
                <a:off x="9132736" y="4118226"/>
                <a:ext cx="77040" cy="143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00F2F6C-0397-FA61-3EB9-D67268AC1DC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24096" y="4109226"/>
                  <a:ext cx="9468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E8310E1-9141-CD04-6997-2797E323AEE8}"/>
              </a:ext>
            </a:extLst>
          </p:cNvPr>
          <p:cNvGrpSpPr/>
          <p:nvPr/>
        </p:nvGrpSpPr>
        <p:grpSpPr>
          <a:xfrm>
            <a:off x="8307798" y="3389252"/>
            <a:ext cx="607320" cy="681840"/>
            <a:chOff x="8307798" y="3389252"/>
            <a:chExt cx="607320" cy="6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C30166E-0B40-24CC-D297-80A8FCB176A1}"/>
                    </a:ext>
                  </a:extLst>
                </p14:cNvPr>
                <p14:cNvContentPartPr/>
                <p14:nvPr/>
              </p14:nvContentPartPr>
              <p14:xfrm>
                <a:off x="8307798" y="3389252"/>
                <a:ext cx="587880" cy="111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C30166E-0B40-24CC-D297-80A8FCB176A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99158" y="3380252"/>
                  <a:ext cx="605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5AF563B-F26A-2F1C-A827-55E1CEA99FD4}"/>
                    </a:ext>
                  </a:extLst>
                </p14:cNvPr>
                <p14:cNvContentPartPr/>
                <p14:nvPr/>
              </p14:nvContentPartPr>
              <p14:xfrm>
                <a:off x="8467998" y="3718652"/>
                <a:ext cx="419400" cy="352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5AF563B-F26A-2F1C-A827-55E1CEA99FD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59358" y="3709652"/>
                  <a:ext cx="4370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A1B0C35-6664-3F52-81DA-D8B5904DC639}"/>
                    </a:ext>
                  </a:extLst>
                </p14:cNvPr>
                <p14:cNvContentPartPr/>
                <p14:nvPr/>
              </p14:nvContentPartPr>
              <p14:xfrm>
                <a:off x="8332998" y="3576812"/>
                <a:ext cx="582120" cy="170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A1B0C35-6664-3F52-81DA-D8B5904DC63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23998" y="3568172"/>
                  <a:ext cx="599760" cy="188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9" name="Picture 98" descr="A diagram of a stack and stack&#10;&#10;Description automatically generated">
            <a:extLst>
              <a:ext uri="{FF2B5EF4-FFF2-40B4-BE49-F238E27FC236}">
                <a16:creationId xmlns:a16="http://schemas.microsoft.com/office/drawing/2014/main" id="{EB1A7DD7-E64C-7EE9-D12B-58CAB4F91E08}"/>
              </a:ext>
            </a:extLst>
          </p:cNvPr>
          <p:cNvPicPr>
            <a:picLocks noChangeAspect="1"/>
          </p:cNvPicPr>
          <p:nvPr/>
        </p:nvPicPr>
        <p:blipFill rotWithShape="1">
          <a:blip r:embed="rId1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" t="22600" r="2559" b="10595"/>
          <a:stretch/>
        </p:blipFill>
        <p:spPr>
          <a:xfrm>
            <a:off x="2234152" y="3618889"/>
            <a:ext cx="2846895" cy="1085086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E6FF25F-034A-A52F-3B03-65E150B1D9F6}"/>
              </a:ext>
            </a:extLst>
          </p:cNvPr>
          <p:cNvGrpSpPr/>
          <p:nvPr/>
        </p:nvGrpSpPr>
        <p:grpSpPr>
          <a:xfrm>
            <a:off x="5515998" y="3494372"/>
            <a:ext cx="1134000" cy="1297080"/>
            <a:chOff x="5515998" y="3494372"/>
            <a:chExt cx="1134000" cy="12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867B21D-8293-83C5-6046-1FB37CBED306}"/>
                    </a:ext>
                  </a:extLst>
                </p14:cNvPr>
                <p14:cNvContentPartPr/>
                <p14:nvPr/>
              </p14:nvContentPartPr>
              <p14:xfrm>
                <a:off x="5949078" y="3494372"/>
                <a:ext cx="150120" cy="769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867B21D-8293-83C5-6046-1FB37CBED30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940438" y="3485732"/>
                  <a:ext cx="16776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2A51919-246C-2A9D-40EE-C714DFD96099}"/>
                    </a:ext>
                  </a:extLst>
                </p14:cNvPr>
                <p14:cNvContentPartPr/>
                <p14:nvPr/>
              </p14:nvContentPartPr>
              <p14:xfrm>
                <a:off x="5515998" y="4381052"/>
                <a:ext cx="176040" cy="162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2A51919-246C-2A9D-40EE-C714DFD9609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507358" y="4372052"/>
                  <a:ext cx="193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BBFE9DE-0E3D-2502-9302-D3E92A9E7BF3}"/>
                    </a:ext>
                  </a:extLst>
                </p14:cNvPr>
                <p14:cNvContentPartPr/>
                <p14:nvPr/>
              </p14:nvContentPartPr>
              <p14:xfrm>
                <a:off x="5758998" y="4382492"/>
                <a:ext cx="15480" cy="134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BBFE9DE-0E3D-2502-9302-D3E92A9E7BF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749998" y="4373852"/>
                  <a:ext cx="33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8627BBE-A3DA-7169-B5C7-C6754C752F46}"/>
                    </a:ext>
                  </a:extLst>
                </p14:cNvPr>
                <p14:cNvContentPartPr/>
                <p14:nvPr/>
              </p14:nvContentPartPr>
              <p14:xfrm>
                <a:off x="5768358" y="4376372"/>
                <a:ext cx="73080" cy="113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8627BBE-A3DA-7169-B5C7-C6754C752F4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759358" y="4367372"/>
                  <a:ext cx="90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D17D70D-A786-41D5-AA0C-F734ABD2C7C7}"/>
                    </a:ext>
                  </a:extLst>
                </p14:cNvPr>
                <p14:cNvContentPartPr/>
                <p14:nvPr/>
              </p14:nvContentPartPr>
              <p14:xfrm>
                <a:off x="5869518" y="4369892"/>
                <a:ext cx="146520" cy="150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D17D70D-A786-41D5-AA0C-F734ABD2C7C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860878" y="4360892"/>
                  <a:ext cx="164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F4C902A-CB3E-5551-2BC0-E539476A86FF}"/>
                    </a:ext>
                  </a:extLst>
                </p14:cNvPr>
                <p14:cNvContentPartPr/>
                <p14:nvPr/>
              </p14:nvContentPartPr>
              <p14:xfrm>
                <a:off x="5901558" y="4463852"/>
                <a:ext cx="59400" cy="12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F4C902A-CB3E-5551-2BC0-E539476A86F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892918" y="4455212"/>
                  <a:ext cx="770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EFBB1ED-A93A-4AB5-18B6-FF126F4C35AD}"/>
                    </a:ext>
                  </a:extLst>
                </p14:cNvPr>
                <p14:cNvContentPartPr/>
                <p14:nvPr/>
              </p14:nvContentPartPr>
              <p14:xfrm>
                <a:off x="6082998" y="4400132"/>
                <a:ext cx="20160" cy="105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EFBB1ED-A93A-4AB5-18B6-FF126F4C35A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074358" y="4391492"/>
                  <a:ext cx="37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80F3188-2C0B-0EA1-307E-C8729E8EBA7D}"/>
                    </a:ext>
                  </a:extLst>
                </p14:cNvPr>
                <p14:cNvContentPartPr/>
                <p14:nvPr/>
              </p14:nvContentPartPr>
              <p14:xfrm>
                <a:off x="6098838" y="4357652"/>
                <a:ext cx="185400" cy="114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80F3188-2C0B-0EA1-307E-C8729E8EBA7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090198" y="4349012"/>
                  <a:ext cx="2030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18AFF57-1A7A-B5C3-84FD-7CE6136DD596}"/>
                    </a:ext>
                  </a:extLst>
                </p14:cNvPr>
                <p14:cNvContentPartPr/>
                <p14:nvPr/>
              </p14:nvContentPartPr>
              <p14:xfrm>
                <a:off x="6292158" y="4335332"/>
                <a:ext cx="93240" cy="146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18AFF57-1A7A-B5C3-84FD-7CE6136DD59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283158" y="4326332"/>
                  <a:ext cx="110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F2A5E69-4DBA-1809-684C-D2F8A253DDF5}"/>
                    </a:ext>
                  </a:extLst>
                </p14:cNvPr>
                <p14:cNvContentPartPr/>
                <p14:nvPr/>
              </p14:nvContentPartPr>
              <p14:xfrm>
                <a:off x="6294318" y="4389692"/>
                <a:ext cx="69840" cy="10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F2A5E69-4DBA-1809-684C-D2F8A253DDF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285678" y="4380692"/>
                  <a:ext cx="87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FF8BF96-9A9E-1396-9EB8-0ED4BE4D5D29}"/>
                    </a:ext>
                  </a:extLst>
                </p14:cNvPr>
                <p14:cNvContentPartPr/>
                <p14:nvPr/>
              </p14:nvContentPartPr>
              <p14:xfrm>
                <a:off x="6376758" y="4356212"/>
                <a:ext cx="168120" cy="140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FF8BF96-9A9E-1396-9EB8-0ED4BE4D5D2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368118" y="4347572"/>
                  <a:ext cx="185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E55D311-8AFD-D6A6-FC3D-5EF3455D918A}"/>
                    </a:ext>
                  </a:extLst>
                </p14:cNvPr>
                <p14:cNvContentPartPr/>
                <p14:nvPr/>
              </p14:nvContentPartPr>
              <p14:xfrm>
                <a:off x="5639478" y="4654292"/>
                <a:ext cx="253440" cy="137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E55D311-8AFD-D6A6-FC3D-5EF3455D918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630478" y="4645292"/>
                  <a:ext cx="271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23EE7F0-3961-FF77-4F54-B32020F5BF06}"/>
                    </a:ext>
                  </a:extLst>
                </p14:cNvPr>
                <p14:cNvContentPartPr/>
                <p14:nvPr/>
              </p14:nvContentPartPr>
              <p14:xfrm>
                <a:off x="5819118" y="4622612"/>
                <a:ext cx="90360" cy="81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23EE7F0-3961-FF77-4F54-B32020F5BF0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810478" y="4613612"/>
                  <a:ext cx="108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3D7C3FE-D9AB-5DC2-92DE-B07875C1C23B}"/>
                    </a:ext>
                  </a:extLst>
                </p14:cNvPr>
                <p14:cNvContentPartPr/>
                <p14:nvPr/>
              </p14:nvContentPartPr>
              <p14:xfrm>
                <a:off x="5941878" y="4634492"/>
                <a:ext cx="133920" cy="107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3D7C3FE-D9AB-5DC2-92DE-B07875C1C23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932878" y="4625492"/>
                  <a:ext cx="151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32EDB1F-BA1A-14C4-91E9-CE737FA4B775}"/>
                    </a:ext>
                  </a:extLst>
                </p14:cNvPr>
                <p14:cNvContentPartPr/>
                <p14:nvPr/>
              </p14:nvContentPartPr>
              <p14:xfrm>
                <a:off x="6136998" y="4669772"/>
                <a:ext cx="127800" cy="90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32EDB1F-BA1A-14C4-91E9-CE737FA4B77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127998" y="4661132"/>
                  <a:ext cx="145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5E2A9F5-4842-C1E7-FAA1-B21DF4161DB2}"/>
                    </a:ext>
                  </a:extLst>
                </p14:cNvPr>
                <p14:cNvContentPartPr/>
                <p14:nvPr/>
              </p14:nvContentPartPr>
              <p14:xfrm>
                <a:off x="6352998" y="4637012"/>
                <a:ext cx="4320" cy="101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5E2A9F5-4842-C1E7-FAA1-B21DF4161DB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343998" y="4628372"/>
                  <a:ext cx="21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9B27518-79F2-6800-B086-A5E8D2CB61B5}"/>
                    </a:ext>
                  </a:extLst>
                </p14:cNvPr>
                <p14:cNvContentPartPr/>
                <p14:nvPr/>
              </p14:nvContentPartPr>
              <p14:xfrm>
                <a:off x="6352278" y="4612892"/>
                <a:ext cx="137520" cy="112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9B27518-79F2-6800-B086-A5E8D2CB61B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343278" y="4604252"/>
                  <a:ext cx="155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BF6F3E3-8F2E-B6B9-A8E6-C4F2B71806D8}"/>
                    </a:ext>
                  </a:extLst>
                </p14:cNvPr>
                <p14:cNvContentPartPr/>
                <p14:nvPr/>
              </p14:nvContentPartPr>
              <p14:xfrm>
                <a:off x="6556038" y="4602812"/>
                <a:ext cx="93960" cy="135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BF6F3E3-8F2E-B6B9-A8E6-C4F2B71806D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547038" y="4593812"/>
                  <a:ext cx="11160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54D8303-697E-B807-1170-5F4A90E1C31F}"/>
              </a:ext>
            </a:extLst>
          </p:cNvPr>
          <p:cNvGrpSpPr/>
          <p:nvPr/>
        </p:nvGrpSpPr>
        <p:grpSpPr>
          <a:xfrm>
            <a:off x="7094238" y="1870052"/>
            <a:ext cx="1290960" cy="203040"/>
            <a:chOff x="7094238" y="1870052"/>
            <a:chExt cx="129096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CBDB09F-A41B-AD16-2564-14CF8050C7A6}"/>
                    </a:ext>
                  </a:extLst>
                </p14:cNvPr>
                <p14:cNvContentPartPr/>
                <p14:nvPr/>
              </p14:nvContentPartPr>
              <p14:xfrm>
                <a:off x="7098918" y="1874732"/>
                <a:ext cx="16200" cy="1868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CBDB09F-A41B-AD16-2564-14CF8050C7A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089918" y="1866092"/>
                  <a:ext cx="33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421969B-E17E-305D-5BC0-1D22613BE34D}"/>
                    </a:ext>
                  </a:extLst>
                </p14:cNvPr>
                <p14:cNvContentPartPr/>
                <p14:nvPr/>
              </p14:nvContentPartPr>
              <p14:xfrm>
                <a:off x="7094238" y="1870052"/>
                <a:ext cx="113400" cy="108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421969B-E17E-305D-5BC0-1D22613BE34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085238" y="1861412"/>
                  <a:ext cx="131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4EF3F2A-2072-FE6E-1068-F6506BD769B6}"/>
                    </a:ext>
                  </a:extLst>
                </p14:cNvPr>
                <p14:cNvContentPartPr/>
                <p14:nvPr/>
              </p14:nvContentPartPr>
              <p14:xfrm>
                <a:off x="7293318" y="1980212"/>
                <a:ext cx="19080" cy="835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4EF3F2A-2072-FE6E-1068-F6506BD769B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284318" y="1971212"/>
                  <a:ext cx="36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20DCA74-0E11-546F-F4BE-FC341485534C}"/>
                    </a:ext>
                  </a:extLst>
                </p14:cNvPr>
                <p14:cNvContentPartPr/>
                <p14:nvPr/>
              </p14:nvContentPartPr>
              <p14:xfrm>
                <a:off x="7316358" y="1925132"/>
                <a:ext cx="191880" cy="141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20DCA74-0E11-546F-F4BE-FC341485534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307718" y="1916132"/>
                  <a:ext cx="209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C53B9F4-3CE9-3BD2-920B-38F8AA0F0F49}"/>
                    </a:ext>
                  </a:extLst>
                </p14:cNvPr>
                <p14:cNvContentPartPr/>
                <p14:nvPr/>
              </p14:nvContentPartPr>
              <p14:xfrm>
                <a:off x="7547478" y="1966892"/>
                <a:ext cx="182160" cy="1047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C53B9F4-3CE9-3BD2-920B-38F8AA0F0F4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538478" y="1958252"/>
                  <a:ext cx="1998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E9ABFDE-AA88-1857-9603-7B4EF1F24C54}"/>
                    </a:ext>
                  </a:extLst>
                </p14:cNvPr>
                <p14:cNvContentPartPr/>
                <p14:nvPr/>
              </p14:nvContentPartPr>
              <p14:xfrm>
                <a:off x="7647198" y="1930532"/>
                <a:ext cx="108720" cy="89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E9ABFDE-AA88-1857-9603-7B4EF1F24C5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638198" y="1921532"/>
                  <a:ext cx="126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E5402CE-4AAD-AB21-41B4-70AE0EC1FFC4}"/>
                    </a:ext>
                  </a:extLst>
                </p14:cNvPr>
                <p14:cNvContentPartPr/>
                <p14:nvPr/>
              </p14:nvContentPartPr>
              <p14:xfrm>
                <a:off x="7808118" y="1978412"/>
                <a:ext cx="83160" cy="80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E5402CE-4AAD-AB21-41B4-70AE0EC1FFC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799118" y="1969412"/>
                  <a:ext cx="100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B35D5A8-5630-9D93-4D7E-26F2A64D1A9A}"/>
                    </a:ext>
                  </a:extLst>
                </p14:cNvPr>
                <p14:cNvContentPartPr/>
                <p14:nvPr/>
              </p14:nvContentPartPr>
              <p14:xfrm>
                <a:off x="7919718" y="2051132"/>
                <a:ext cx="29160" cy="20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B35D5A8-5630-9D93-4D7E-26F2A64D1A9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911078" y="2042132"/>
                  <a:ext cx="46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3CCE40F-9164-5035-A399-A4034D7E2475}"/>
                    </a:ext>
                  </a:extLst>
                </p14:cNvPr>
                <p14:cNvContentPartPr/>
                <p14:nvPr/>
              </p14:nvContentPartPr>
              <p14:xfrm>
                <a:off x="7909998" y="1963292"/>
                <a:ext cx="138240" cy="109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3CCE40F-9164-5035-A399-A4034D7E247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901358" y="1954292"/>
                  <a:ext cx="155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BFD158D-57C6-7B05-F952-6A98F4887FBC}"/>
                    </a:ext>
                  </a:extLst>
                </p14:cNvPr>
                <p14:cNvContentPartPr/>
                <p14:nvPr/>
              </p14:nvContentPartPr>
              <p14:xfrm>
                <a:off x="8073078" y="1979492"/>
                <a:ext cx="24480" cy="67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BFD158D-57C6-7B05-F952-6A98F4887FB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064438" y="1970852"/>
                  <a:ext cx="421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CB8DF7E-D5D8-35DD-B775-5FA2EEAD05A2}"/>
                    </a:ext>
                  </a:extLst>
                </p14:cNvPr>
                <p14:cNvContentPartPr/>
                <p14:nvPr/>
              </p14:nvContentPartPr>
              <p14:xfrm>
                <a:off x="8143998" y="1955732"/>
                <a:ext cx="130320" cy="101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CB8DF7E-D5D8-35DD-B775-5FA2EEAD05A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134998" y="1946732"/>
                  <a:ext cx="147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D056CAC-786E-C81F-B124-551BE4FB00AD}"/>
                    </a:ext>
                  </a:extLst>
                </p14:cNvPr>
                <p14:cNvContentPartPr/>
                <p14:nvPr/>
              </p14:nvContentPartPr>
              <p14:xfrm>
                <a:off x="8307438" y="1944932"/>
                <a:ext cx="77760" cy="94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D056CAC-786E-C81F-B124-551BE4FB00A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298798" y="1936292"/>
                  <a:ext cx="9540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F166028-D5D7-E8D0-A427-CA3F0145B275}"/>
              </a:ext>
            </a:extLst>
          </p:cNvPr>
          <p:cNvGrpSpPr/>
          <p:nvPr/>
        </p:nvGrpSpPr>
        <p:grpSpPr>
          <a:xfrm>
            <a:off x="7052838" y="2213492"/>
            <a:ext cx="1540440" cy="181800"/>
            <a:chOff x="7052838" y="2213492"/>
            <a:chExt cx="154044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8D636C4-BDBF-4FC6-6320-60ADC3ACC004}"/>
                    </a:ext>
                  </a:extLst>
                </p14:cNvPr>
                <p14:cNvContentPartPr/>
                <p14:nvPr/>
              </p14:nvContentPartPr>
              <p14:xfrm>
                <a:off x="7052838" y="2213492"/>
                <a:ext cx="110880" cy="1465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8D636C4-BDBF-4FC6-6320-60ADC3ACC00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043838" y="2204852"/>
                  <a:ext cx="128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CFA4DC9-48E9-48BE-7800-1D4F7CE04FE5}"/>
                    </a:ext>
                  </a:extLst>
                </p14:cNvPr>
                <p14:cNvContentPartPr/>
                <p14:nvPr/>
              </p14:nvContentPartPr>
              <p14:xfrm>
                <a:off x="7231038" y="2296652"/>
                <a:ext cx="118800" cy="73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CFA4DC9-48E9-48BE-7800-1D4F7CE04FE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222398" y="2288012"/>
                  <a:ext cx="136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8397644-6F5E-3312-C75F-05CF972872B2}"/>
                    </a:ext>
                  </a:extLst>
                </p14:cNvPr>
                <p14:cNvContentPartPr/>
                <p14:nvPr/>
              </p14:nvContentPartPr>
              <p14:xfrm>
                <a:off x="7389078" y="2289092"/>
                <a:ext cx="134280" cy="81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8397644-6F5E-3312-C75F-05CF972872B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380438" y="2280092"/>
                  <a:ext cx="151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EEE1F3C-4FE7-A5C8-264D-859984521524}"/>
                    </a:ext>
                  </a:extLst>
                </p14:cNvPr>
                <p14:cNvContentPartPr/>
                <p14:nvPr/>
              </p14:nvContentPartPr>
              <p14:xfrm>
                <a:off x="7534878" y="2279732"/>
                <a:ext cx="75240" cy="88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EEE1F3C-4FE7-A5C8-264D-85998452152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525878" y="2271092"/>
                  <a:ext cx="928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48345E2-4A4C-9851-F66F-F93A003C135D}"/>
                    </a:ext>
                  </a:extLst>
                </p14:cNvPr>
                <p14:cNvContentPartPr/>
                <p14:nvPr/>
              </p14:nvContentPartPr>
              <p14:xfrm>
                <a:off x="7652238" y="2276132"/>
                <a:ext cx="118440" cy="83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48345E2-4A4C-9851-F66F-F93A003C135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643598" y="2267492"/>
                  <a:ext cx="136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42E62CD-E702-5416-43D1-237589C26C71}"/>
                    </a:ext>
                  </a:extLst>
                </p14:cNvPr>
                <p14:cNvContentPartPr/>
                <p14:nvPr/>
              </p14:nvContentPartPr>
              <p14:xfrm>
                <a:off x="7823238" y="2268212"/>
                <a:ext cx="21600" cy="83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42E62CD-E702-5416-43D1-237589C26C7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814598" y="2259212"/>
                  <a:ext cx="39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A14F4B3-26AC-E93C-AAE2-56DD5EB41EDB}"/>
                    </a:ext>
                  </a:extLst>
                </p14:cNvPr>
                <p14:cNvContentPartPr/>
                <p14:nvPr/>
              </p14:nvContentPartPr>
              <p14:xfrm>
                <a:off x="7901358" y="2273612"/>
                <a:ext cx="192600" cy="110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A14F4B3-26AC-E93C-AAE2-56DD5EB41ED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892718" y="2264612"/>
                  <a:ext cx="210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80355EA-7C50-4413-9E35-0C067AF91600}"/>
                    </a:ext>
                  </a:extLst>
                </p14:cNvPr>
                <p14:cNvContentPartPr/>
                <p14:nvPr/>
              </p14:nvContentPartPr>
              <p14:xfrm>
                <a:off x="7993158" y="2360372"/>
                <a:ext cx="64080" cy="11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80355EA-7C50-4413-9E35-0C067AF9160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984158" y="2351732"/>
                  <a:ext cx="81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D0583E4-84B8-6659-A15A-CDAD0BECA5FB}"/>
                    </a:ext>
                  </a:extLst>
                </p14:cNvPr>
                <p14:cNvContentPartPr/>
                <p14:nvPr/>
              </p14:nvContentPartPr>
              <p14:xfrm>
                <a:off x="8150118" y="2285492"/>
                <a:ext cx="119880" cy="90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D0583E4-84B8-6659-A15A-CDAD0BECA5F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141478" y="2276492"/>
                  <a:ext cx="137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39094E8-A388-3B06-312D-CCB95FBCC4C7}"/>
                    </a:ext>
                  </a:extLst>
                </p14:cNvPr>
                <p14:cNvContentPartPr/>
                <p14:nvPr/>
              </p14:nvContentPartPr>
              <p14:xfrm>
                <a:off x="8314278" y="2290172"/>
                <a:ext cx="29520" cy="105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39094E8-A388-3B06-312D-CCB95FBCC4C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305278" y="2281532"/>
                  <a:ext cx="47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DC6CA2B-B200-BFA1-B8EA-B9D8CDB16FCC}"/>
                    </a:ext>
                  </a:extLst>
                </p14:cNvPr>
                <p14:cNvContentPartPr/>
                <p14:nvPr/>
              </p14:nvContentPartPr>
              <p14:xfrm>
                <a:off x="8395638" y="2311412"/>
                <a:ext cx="53640" cy="788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DC6CA2B-B200-BFA1-B8EA-B9D8CDB16FC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386638" y="2302412"/>
                  <a:ext cx="71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9E926D1-202D-1BC7-A458-646E56E377B6}"/>
                    </a:ext>
                  </a:extLst>
                </p14:cNvPr>
                <p14:cNvContentPartPr/>
                <p14:nvPr/>
              </p14:nvContentPartPr>
              <p14:xfrm>
                <a:off x="8478078" y="2293772"/>
                <a:ext cx="115200" cy="75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9E926D1-202D-1BC7-A458-646E56E377B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469078" y="2285132"/>
                  <a:ext cx="13284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EF4F4105-E40C-228C-25A4-DF75AD3B15B5}"/>
              </a:ext>
            </a:extLst>
          </p:cNvPr>
          <p:cNvGrpSpPr/>
          <p:nvPr/>
        </p:nvGrpSpPr>
        <p:grpSpPr>
          <a:xfrm>
            <a:off x="7129158" y="1549652"/>
            <a:ext cx="759960" cy="171720"/>
            <a:chOff x="7129158" y="1549652"/>
            <a:chExt cx="759960" cy="17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9C09EDC-2E99-52E9-D433-94595B47BC54}"/>
                    </a:ext>
                  </a:extLst>
                </p14:cNvPr>
                <p14:cNvContentPartPr/>
                <p14:nvPr/>
              </p14:nvContentPartPr>
              <p14:xfrm>
                <a:off x="7129158" y="1549652"/>
                <a:ext cx="9720" cy="170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9C09EDC-2E99-52E9-D433-94595B47BC5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120518" y="1540652"/>
                  <a:ext cx="27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4E6DD9B-0E0A-4B5B-10ED-EDE10CD2487E}"/>
                    </a:ext>
                  </a:extLst>
                </p14:cNvPr>
                <p14:cNvContentPartPr/>
                <p14:nvPr/>
              </p14:nvContentPartPr>
              <p14:xfrm>
                <a:off x="7260918" y="1629572"/>
                <a:ext cx="129240" cy="910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4E6DD9B-0E0A-4B5B-10ED-EDE10CD2487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251918" y="1620932"/>
                  <a:ext cx="146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2F0BE1C-2753-5789-D26C-E3E91FC647B1}"/>
                    </a:ext>
                  </a:extLst>
                </p14:cNvPr>
                <p14:cNvContentPartPr/>
                <p14:nvPr/>
              </p14:nvContentPartPr>
              <p14:xfrm>
                <a:off x="7423638" y="1607972"/>
                <a:ext cx="140040" cy="108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2F0BE1C-2753-5789-D26C-E3E91FC647B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414998" y="1599332"/>
                  <a:ext cx="1576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F9F12DA-7539-7D1C-F126-DBF649C7450B}"/>
                    </a:ext>
                  </a:extLst>
                </p14:cNvPr>
                <p14:cNvContentPartPr/>
                <p14:nvPr/>
              </p14:nvContentPartPr>
              <p14:xfrm>
                <a:off x="7584558" y="1639652"/>
                <a:ext cx="69480" cy="81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F9F12DA-7539-7D1C-F126-DBF649C7450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575918" y="1630652"/>
                  <a:ext cx="871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3B9537A-308A-985C-F5B0-C17DA594C5B3}"/>
                    </a:ext>
                  </a:extLst>
                </p14:cNvPr>
                <p14:cNvContentPartPr/>
                <p14:nvPr/>
              </p14:nvContentPartPr>
              <p14:xfrm>
                <a:off x="7610478" y="1595012"/>
                <a:ext cx="94680" cy="64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3B9537A-308A-985C-F5B0-C17DA594C5B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601478" y="1586372"/>
                  <a:ext cx="112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BC20326-A17D-489E-BD4C-B37E3BECF306}"/>
                    </a:ext>
                  </a:extLst>
                </p14:cNvPr>
                <p14:cNvContentPartPr/>
                <p14:nvPr/>
              </p14:nvContentPartPr>
              <p14:xfrm>
                <a:off x="7765998" y="1591772"/>
                <a:ext cx="123120" cy="116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BC20326-A17D-489E-BD4C-B37E3BECF30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756998" y="1582772"/>
                  <a:ext cx="140760" cy="1339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0" name="Picture 169" descr="A group of black text&#10;&#10;Description automatically generated">
            <a:extLst>
              <a:ext uri="{FF2B5EF4-FFF2-40B4-BE49-F238E27FC236}">
                <a16:creationId xmlns:a16="http://schemas.microsoft.com/office/drawing/2014/main" id="{65097882-5F57-FCB3-5BB0-002081E741FF}"/>
              </a:ext>
            </a:extLst>
          </p:cNvPr>
          <p:cNvPicPr>
            <a:picLocks noChangeAspect="1"/>
          </p:cNvPicPr>
          <p:nvPr/>
        </p:nvPicPr>
        <p:blipFill>
          <a:blip r:embed="rId2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176" y="4887111"/>
            <a:ext cx="6021642" cy="18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6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A1316E0-F0E7-A587-FA69-263A89A09DD1}"/>
              </a:ext>
            </a:extLst>
          </p:cNvPr>
          <p:cNvGrpSpPr/>
          <p:nvPr/>
        </p:nvGrpSpPr>
        <p:grpSpPr>
          <a:xfrm>
            <a:off x="257118" y="201452"/>
            <a:ext cx="565920" cy="173880"/>
            <a:chOff x="257118" y="201452"/>
            <a:chExt cx="56592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5015A90-D7E7-3B7B-46A8-0E30535F0EF8}"/>
                    </a:ext>
                  </a:extLst>
                </p14:cNvPr>
                <p14:cNvContentPartPr/>
                <p14:nvPr/>
              </p14:nvContentPartPr>
              <p14:xfrm>
                <a:off x="257118" y="206852"/>
                <a:ext cx="230400" cy="168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5015A90-D7E7-3B7B-46A8-0E30535F0EF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8118" y="198212"/>
                  <a:ext cx="248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1B1FA2B-E8C2-BD66-05FE-055CDA44B9CC}"/>
                    </a:ext>
                  </a:extLst>
                </p14:cNvPr>
                <p14:cNvContentPartPr/>
                <p14:nvPr/>
              </p14:nvContentPartPr>
              <p14:xfrm>
                <a:off x="540798" y="240692"/>
                <a:ext cx="70920" cy="114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1B1FA2B-E8C2-BD66-05FE-055CDA44B9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1798" y="232052"/>
                  <a:ext cx="88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E8BC831-ECB9-3D82-A4CA-68794221A562}"/>
                    </a:ext>
                  </a:extLst>
                </p14:cNvPr>
                <p14:cNvContentPartPr/>
                <p14:nvPr/>
              </p14:nvContentPartPr>
              <p14:xfrm>
                <a:off x="617478" y="211892"/>
                <a:ext cx="44280" cy="126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E8BC831-ECB9-3D82-A4CA-68794221A5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8478" y="203252"/>
                  <a:ext cx="61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A46A2A5-B4FF-06B3-15C8-DEFA0985C09A}"/>
                    </a:ext>
                  </a:extLst>
                </p14:cNvPr>
                <p14:cNvContentPartPr/>
                <p14:nvPr/>
              </p14:nvContentPartPr>
              <p14:xfrm>
                <a:off x="718638" y="259772"/>
                <a:ext cx="59400" cy="93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A46A2A5-B4FF-06B3-15C8-DEFA0985C0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9638" y="251132"/>
                  <a:ext cx="77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5C189C-FAA6-9312-8BF6-F465EBF50CA6}"/>
                    </a:ext>
                  </a:extLst>
                </p14:cNvPr>
                <p14:cNvContentPartPr/>
                <p14:nvPr/>
              </p14:nvContentPartPr>
              <p14:xfrm>
                <a:off x="718998" y="201452"/>
                <a:ext cx="104040" cy="71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5C189C-FAA6-9312-8BF6-F465EBF50C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358" y="192452"/>
                  <a:ext cx="12168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66A6CF3-E12C-2910-7721-6A4F9599C479}"/>
              </a:ext>
            </a:extLst>
          </p:cNvPr>
          <p:cNvGrpSpPr/>
          <p:nvPr/>
        </p:nvGrpSpPr>
        <p:grpSpPr>
          <a:xfrm>
            <a:off x="1242438" y="188852"/>
            <a:ext cx="670680" cy="172800"/>
            <a:chOff x="1242438" y="188852"/>
            <a:chExt cx="67068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43D1E2A-B110-28BB-5BCB-A6F0F1836F4A}"/>
                    </a:ext>
                  </a:extLst>
                </p14:cNvPr>
                <p14:cNvContentPartPr/>
                <p14:nvPr/>
              </p14:nvContentPartPr>
              <p14:xfrm>
                <a:off x="1242438" y="211532"/>
                <a:ext cx="283680" cy="150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43D1E2A-B110-28BB-5BCB-A6F0F1836F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3438" y="202532"/>
                  <a:ext cx="3013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A9978B-3D36-D4A7-CE36-996C9D71384B}"/>
                    </a:ext>
                  </a:extLst>
                </p14:cNvPr>
                <p14:cNvContentPartPr/>
                <p14:nvPr/>
              </p14:nvContentPartPr>
              <p14:xfrm>
                <a:off x="1455918" y="206132"/>
                <a:ext cx="92880" cy="109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A9978B-3D36-D4A7-CE36-996C9D7138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46918" y="197132"/>
                  <a:ext cx="110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F0AA3C-F8FF-67D4-74DD-5128BFE9BF0E}"/>
                    </a:ext>
                  </a:extLst>
                </p14:cNvPr>
                <p14:cNvContentPartPr/>
                <p14:nvPr/>
              </p14:nvContentPartPr>
              <p14:xfrm>
                <a:off x="1617558" y="188852"/>
                <a:ext cx="295560" cy="142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F0AA3C-F8FF-67D4-74DD-5128BFE9BF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08918" y="179852"/>
                  <a:ext cx="31320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69E73AD-7C43-A821-0A1C-04F21BCA0E3A}"/>
              </a:ext>
            </a:extLst>
          </p:cNvPr>
          <p:cNvGrpSpPr/>
          <p:nvPr/>
        </p:nvGrpSpPr>
        <p:grpSpPr>
          <a:xfrm>
            <a:off x="2469318" y="195332"/>
            <a:ext cx="223920" cy="128880"/>
            <a:chOff x="2469318" y="195332"/>
            <a:chExt cx="22392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E6042D9-C3A5-2843-542E-84B8679FDDE1}"/>
                    </a:ext>
                  </a:extLst>
                </p14:cNvPr>
                <p14:cNvContentPartPr/>
                <p14:nvPr/>
              </p14:nvContentPartPr>
              <p14:xfrm>
                <a:off x="2469318" y="218372"/>
                <a:ext cx="182880" cy="105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6042D9-C3A5-2843-542E-84B8679FDDE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60318" y="209732"/>
                  <a:ext cx="200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6C5F4E-D1CA-1D83-2752-58788A9EE00D}"/>
                    </a:ext>
                  </a:extLst>
                </p14:cNvPr>
                <p14:cNvContentPartPr/>
                <p14:nvPr/>
              </p14:nvContentPartPr>
              <p14:xfrm>
                <a:off x="2566878" y="195332"/>
                <a:ext cx="126360" cy="55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6C5F4E-D1CA-1D83-2752-58788A9EE0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57878" y="186692"/>
                  <a:ext cx="14400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809B7C-E6BB-F526-0580-2B57C0F1802C}"/>
              </a:ext>
            </a:extLst>
          </p:cNvPr>
          <p:cNvGrpSpPr/>
          <p:nvPr/>
        </p:nvGrpSpPr>
        <p:grpSpPr>
          <a:xfrm>
            <a:off x="3058278" y="201452"/>
            <a:ext cx="473760" cy="171000"/>
            <a:chOff x="3058278" y="201452"/>
            <a:chExt cx="47376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931742-2AE5-ADF2-774E-1D1C5EB8CCCC}"/>
                    </a:ext>
                  </a:extLst>
                </p14:cNvPr>
                <p14:cNvContentPartPr/>
                <p14:nvPr/>
              </p14:nvContentPartPr>
              <p14:xfrm>
                <a:off x="3058278" y="201452"/>
                <a:ext cx="138960" cy="171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931742-2AE5-ADF2-774E-1D1C5EB8CCC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638" y="192812"/>
                  <a:ext cx="1566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8F5A542-71BF-E93B-5588-AC06F3A293D4}"/>
                    </a:ext>
                  </a:extLst>
                </p14:cNvPr>
                <p14:cNvContentPartPr/>
                <p14:nvPr/>
              </p14:nvContentPartPr>
              <p14:xfrm>
                <a:off x="3064398" y="294332"/>
                <a:ext cx="155520" cy="48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8F5A542-71BF-E93B-5588-AC06F3A293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55398" y="285692"/>
                  <a:ext cx="173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8541AA-CCC9-95E3-12A3-191EFF6059ED}"/>
                    </a:ext>
                  </a:extLst>
                </p14:cNvPr>
                <p14:cNvContentPartPr/>
                <p14:nvPr/>
              </p14:nvContentPartPr>
              <p14:xfrm>
                <a:off x="3246918" y="291452"/>
                <a:ext cx="115560" cy="67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8541AA-CCC9-95E3-12A3-191EFF6059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38278" y="282812"/>
                  <a:ext cx="1332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8D04738-CBB8-1B41-EE35-F01E576A7B5B}"/>
                    </a:ext>
                  </a:extLst>
                </p14:cNvPr>
                <p14:cNvContentPartPr/>
                <p14:nvPr/>
              </p14:nvContentPartPr>
              <p14:xfrm>
                <a:off x="3242238" y="225572"/>
                <a:ext cx="121320" cy="81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8D04738-CBB8-1B41-EE35-F01E576A7B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33598" y="216572"/>
                  <a:ext cx="138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3C87B3-D435-9D75-ED82-7B5D77F90C77}"/>
                    </a:ext>
                  </a:extLst>
                </p14:cNvPr>
                <p14:cNvContentPartPr/>
                <p14:nvPr/>
              </p14:nvContentPartPr>
              <p14:xfrm>
                <a:off x="3459318" y="209012"/>
                <a:ext cx="72720" cy="147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3C87B3-D435-9D75-ED82-7B5D77F90C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50678" y="200012"/>
                  <a:ext cx="9036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56B5C3-8985-B06F-70EC-3B40484EA598}"/>
              </a:ext>
            </a:extLst>
          </p:cNvPr>
          <p:cNvGrpSpPr/>
          <p:nvPr/>
        </p:nvGrpSpPr>
        <p:grpSpPr>
          <a:xfrm>
            <a:off x="4071318" y="209732"/>
            <a:ext cx="937800" cy="138960"/>
            <a:chOff x="4071318" y="209732"/>
            <a:chExt cx="93780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9B6FCDF-1995-9AE0-8F7B-A46E93E4F494}"/>
                    </a:ext>
                  </a:extLst>
                </p14:cNvPr>
                <p14:cNvContentPartPr/>
                <p14:nvPr/>
              </p14:nvContentPartPr>
              <p14:xfrm>
                <a:off x="4071318" y="233492"/>
                <a:ext cx="411480" cy="106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9B6FCDF-1995-9AE0-8F7B-A46E93E4F4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62678" y="224852"/>
                  <a:ext cx="4291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CF93672-D34C-B308-3641-997100C87B6D}"/>
                    </a:ext>
                  </a:extLst>
                </p14:cNvPr>
                <p14:cNvContentPartPr/>
                <p14:nvPr/>
              </p14:nvContentPartPr>
              <p14:xfrm>
                <a:off x="4337718" y="211532"/>
                <a:ext cx="149400" cy="63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CF93672-D34C-B308-3641-997100C87B6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28718" y="202532"/>
                  <a:ext cx="167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6E3C1E-B7BF-544B-DBF6-591887AFF787}"/>
                    </a:ext>
                  </a:extLst>
                </p14:cNvPr>
                <p14:cNvContentPartPr/>
                <p14:nvPr/>
              </p14:nvContentPartPr>
              <p14:xfrm>
                <a:off x="4542558" y="230612"/>
                <a:ext cx="128520" cy="97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6E3C1E-B7BF-544B-DBF6-591887AFF78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33558" y="221612"/>
                  <a:ext cx="146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C810270-B5B7-4974-8BC0-739648445927}"/>
                    </a:ext>
                  </a:extLst>
                </p14:cNvPr>
                <p14:cNvContentPartPr/>
                <p14:nvPr/>
              </p14:nvContentPartPr>
              <p14:xfrm>
                <a:off x="4549038" y="227732"/>
                <a:ext cx="217440" cy="109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C810270-B5B7-4974-8BC0-73964844592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40038" y="219092"/>
                  <a:ext cx="235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B406169-ADE0-FEDB-294E-A997081F5710}"/>
                    </a:ext>
                  </a:extLst>
                </p14:cNvPr>
                <p14:cNvContentPartPr/>
                <p14:nvPr/>
              </p14:nvContentPartPr>
              <p14:xfrm>
                <a:off x="4662438" y="214412"/>
                <a:ext cx="346680" cy="134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B406169-ADE0-FEDB-294E-A997081F571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53438" y="205412"/>
                  <a:ext cx="3643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D830C6-0669-442C-B14A-2D0A67F2C9C9}"/>
                    </a:ext>
                  </a:extLst>
                </p14:cNvPr>
                <p14:cNvContentPartPr/>
                <p14:nvPr/>
              </p14:nvContentPartPr>
              <p14:xfrm>
                <a:off x="4812198" y="209732"/>
                <a:ext cx="163440" cy="92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D830C6-0669-442C-B14A-2D0A67F2C9C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03198" y="200732"/>
                  <a:ext cx="18108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E42803-3E88-002F-0654-F258D076E763}"/>
              </a:ext>
            </a:extLst>
          </p:cNvPr>
          <p:cNvGrpSpPr/>
          <p:nvPr/>
        </p:nvGrpSpPr>
        <p:grpSpPr>
          <a:xfrm>
            <a:off x="10567014" y="663332"/>
            <a:ext cx="988920" cy="149760"/>
            <a:chOff x="10567014" y="663332"/>
            <a:chExt cx="98892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7DD2661-B6E5-3DD4-1F68-4506BDA48456}"/>
                    </a:ext>
                  </a:extLst>
                </p14:cNvPr>
                <p14:cNvContentPartPr/>
                <p14:nvPr/>
              </p14:nvContentPartPr>
              <p14:xfrm>
                <a:off x="10567014" y="686732"/>
                <a:ext cx="315360" cy="112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7DD2661-B6E5-3DD4-1F68-4506BDA484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58024" y="677732"/>
                  <a:ext cx="3329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621040-9C1D-F384-BE77-9B09123B2353}"/>
                    </a:ext>
                  </a:extLst>
                </p14:cNvPr>
                <p14:cNvContentPartPr/>
                <p14:nvPr/>
              </p14:nvContentPartPr>
              <p14:xfrm>
                <a:off x="10759254" y="666932"/>
                <a:ext cx="139680" cy="7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621040-9C1D-F384-BE77-9B09123B235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50254" y="658323"/>
                  <a:ext cx="157320" cy="247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F2A185E-E45E-C406-6D0A-9CAD43E44A79}"/>
                    </a:ext>
                  </a:extLst>
                </p14:cNvPr>
                <p14:cNvContentPartPr/>
                <p14:nvPr/>
              </p14:nvContentPartPr>
              <p14:xfrm>
                <a:off x="10746294" y="713732"/>
                <a:ext cx="124560" cy="1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F2A185E-E45E-C406-6D0A-9CAD43E44A7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37268" y="704963"/>
                  <a:ext cx="142251" cy="308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9B85CA6-1160-7AFA-CF73-9CAF6C91BBB7}"/>
                    </a:ext>
                  </a:extLst>
                </p14:cNvPr>
                <p14:cNvContentPartPr/>
                <p14:nvPr/>
              </p14:nvContentPartPr>
              <p14:xfrm>
                <a:off x="11112774" y="708332"/>
                <a:ext cx="132480" cy="88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9B85CA6-1160-7AFA-CF73-9CAF6C91BB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03774" y="699332"/>
                  <a:ext cx="150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F0C1F97-F0E9-B34F-C192-AB8E87C29F03}"/>
                    </a:ext>
                  </a:extLst>
                </p14:cNvPr>
                <p14:cNvContentPartPr/>
                <p14:nvPr/>
              </p14:nvContentPartPr>
              <p14:xfrm>
                <a:off x="11325534" y="721292"/>
                <a:ext cx="71280" cy="59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F0C1F97-F0E9-B34F-C192-AB8E87C29F0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16488" y="712237"/>
                  <a:ext cx="89010" cy="76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B2A58B-FEFE-8E88-6CBC-F9AF5978A5BE}"/>
                    </a:ext>
                  </a:extLst>
                </p14:cNvPr>
                <p14:cNvContentPartPr/>
                <p14:nvPr/>
              </p14:nvContentPartPr>
              <p14:xfrm>
                <a:off x="11303934" y="663332"/>
                <a:ext cx="138600" cy="64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B2A58B-FEFE-8E88-6CBC-F9AF5978A5B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294911" y="654282"/>
                  <a:ext cx="156286" cy="825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18ADB47-0496-97A3-B06A-E14C6788841D}"/>
                    </a:ext>
                  </a:extLst>
                </p14:cNvPr>
                <p14:cNvContentPartPr/>
                <p14:nvPr/>
              </p14:nvContentPartPr>
              <p14:xfrm>
                <a:off x="11468094" y="693212"/>
                <a:ext cx="87840" cy="80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18ADB47-0496-97A3-B06A-E14C6788841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459094" y="684212"/>
                  <a:ext cx="105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6040A0E-B6B5-C8C3-AFC1-CE3A230987C6}"/>
                    </a:ext>
                  </a:extLst>
                </p14:cNvPr>
                <p14:cNvContentPartPr/>
                <p14:nvPr/>
              </p14:nvContentPartPr>
              <p14:xfrm>
                <a:off x="10931334" y="671612"/>
                <a:ext cx="212040" cy="141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6040A0E-B6B5-C8C3-AFC1-CE3A230987C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22334" y="662612"/>
                  <a:ext cx="22968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C22FBD6-FFC3-0352-4B61-044A784B8669}"/>
                  </a:ext>
                </a:extLst>
              </p14:cNvPr>
              <p14:cNvContentPartPr/>
              <p14:nvPr/>
            </p14:nvContentPartPr>
            <p14:xfrm>
              <a:off x="5163558" y="99644"/>
              <a:ext cx="135360" cy="1922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C22FBD6-FFC3-0352-4B61-044A784B866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54558" y="90627"/>
                <a:ext cx="153000" cy="209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8A68C91-8D69-173C-2A57-BE1DFF44BF61}"/>
                  </a:ext>
                </a:extLst>
              </p14:cNvPr>
              <p14:cNvContentPartPr/>
              <p14:nvPr/>
            </p14:nvContentPartPr>
            <p14:xfrm>
              <a:off x="5209278" y="397364"/>
              <a:ext cx="12240" cy="10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8A68C91-8D69-173C-2A57-BE1DFF44BF6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200278" y="388654"/>
                <a:ext cx="29880" cy="27871"/>
              </a:xfrm>
              <a:prstGeom prst="rect">
                <a:avLst/>
              </a:prstGeom>
            </p:spPr>
          </p:pic>
        </mc:Fallback>
      </mc:AlternateContent>
      <p:pic>
        <p:nvPicPr>
          <p:cNvPr id="53" name="Picture 5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3F27CB2-FFC2-2B39-40B6-4BE40D397005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765" y="1158018"/>
            <a:ext cx="6447079" cy="4183743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2F5253C2-E2AF-02CD-A62A-6C57DD5C1977}"/>
              </a:ext>
            </a:extLst>
          </p:cNvPr>
          <p:cNvGrpSpPr/>
          <p:nvPr/>
        </p:nvGrpSpPr>
        <p:grpSpPr>
          <a:xfrm>
            <a:off x="9624678" y="3546572"/>
            <a:ext cx="520200" cy="113400"/>
            <a:chOff x="9624678" y="3546572"/>
            <a:chExt cx="520200" cy="1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E8F27B7-36C8-3499-A50B-5B9B1313ED98}"/>
                    </a:ext>
                  </a:extLst>
                </p14:cNvPr>
                <p14:cNvContentPartPr/>
                <p14:nvPr/>
              </p14:nvContentPartPr>
              <p14:xfrm>
                <a:off x="9624678" y="3572132"/>
                <a:ext cx="79200" cy="77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E8F27B7-36C8-3499-A50B-5B9B1313ED9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616038" y="3563132"/>
                  <a:ext cx="96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955801C-1B36-8438-4B85-0EA09BC54153}"/>
                    </a:ext>
                  </a:extLst>
                </p14:cNvPr>
                <p14:cNvContentPartPr/>
                <p14:nvPr/>
              </p14:nvContentPartPr>
              <p14:xfrm>
                <a:off x="9759678" y="3582932"/>
                <a:ext cx="29520" cy="77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955801C-1B36-8438-4B85-0EA09BC5415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750678" y="3573932"/>
                  <a:ext cx="47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CF0F326-B96C-E0AD-9280-F2C25AD13976}"/>
                    </a:ext>
                  </a:extLst>
                </p14:cNvPr>
                <p14:cNvContentPartPr/>
                <p14:nvPr/>
              </p14:nvContentPartPr>
              <p14:xfrm>
                <a:off x="9758238" y="3570332"/>
                <a:ext cx="151920" cy="86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CF0F326-B96C-E0AD-9280-F2C25AD1397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749598" y="3561692"/>
                  <a:ext cx="169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D0DE8F4-1E87-B207-5DB1-87F227F2102F}"/>
                    </a:ext>
                  </a:extLst>
                </p14:cNvPr>
                <p14:cNvContentPartPr/>
                <p14:nvPr/>
              </p14:nvContentPartPr>
              <p14:xfrm>
                <a:off x="9963078" y="3589052"/>
                <a:ext cx="181800" cy="68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D0DE8F4-1E87-B207-5DB1-87F227F2102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54078" y="3580052"/>
                  <a:ext cx="1994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3C08531-2B38-85BC-62FA-5AADA84DA1A7}"/>
                    </a:ext>
                  </a:extLst>
                </p14:cNvPr>
                <p14:cNvContentPartPr/>
                <p14:nvPr/>
              </p14:nvContentPartPr>
              <p14:xfrm>
                <a:off x="10021758" y="3546572"/>
                <a:ext cx="111960" cy="59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3C08531-2B38-85BC-62FA-5AADA84DA1A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012758" y="3537572"/>
                  <a:ext cx="12960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A6BCF4E-F6C7-B10D-9FF8-8A12878074D6}"/>
              </a:ext>
            </a:extLst>
          </p:cNvPr>
          <p:cNvGrpSpPr/>
          <p:nvPr/>
        </p:nvGrpSpPr>
        <p:grpSpPr>
          <a:xfrm>
            <a:off x="10534038" y="3541172"/>
            <a:ext cx="241560" cy="113760"/>
            <a:chOff x="10534038" y="3541172"/>
            <a:chExt cx="24156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081712-76E2-1EC2-F319-7D18916AFE24}"/>
                    </a:ext>
                  </a:extLst>
                </p14:cNvPr>
                <p14:cNvContentPartPr/>
                <p14:nvPr/>
              </p14:nvContentPartPr>
              <p14:xfrm>
                <a:off x="10534038" y="3541172"/>
                <a:ext cx="239400" cy="113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081712-76E2-1EC2-F319-7D18916AFE2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525038" y="3532532"/>
                  <a:ext cx="257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3E6B960-146E-8048-8B0A-FD5E8F5AA8FD}"/>
                    </a:ext>
                  </a:extLst>
                </p14:cNvPr>
                <p14:cNvContentPartPr/>
                <p14:nvPr/>
              </p14:nvContentPartPr>
              <p14:xfrm>
                <a:off x="10682718" y="3624332"/>
                <a:ext cx="92880" cy="10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3E6B960-146E-8048-8B0A-FD5E8F5AA8F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674078" y="3615332"/>
                  <a:ext cx="11052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4FAA621-AE50-7D3F-537E-5CA0EDB22FBD}"/>
              </a:ext>
            </a:extLst>
          </p:cNvPr>
          <p:cNvGrpSpPr/>
          <p:nvPr/>
        </p:nvGrpSpPr>
        <p:grpSpPr>
          <a:xfrm>
            <a:off x="9934998" y="3758972"/>
            <a:ext cx="1199880" cy="126720"/>
            <a:chOff x="9934998" y="3758972"/>
            <a:chExt cx="119988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20CBEEF-4EBA-AF32-329F-424AB1FD72AD}"/>
                    </a:ext>
                  </a:extLst>
                </p14:cNvPr>
                <p14:cNvContentPartPr/>
                <p14:nvPr/>
              </p14:nvContentPartPr>
              <p14:xfrm>
                <a:off x="10000518" y="3815132"/>
                <a:ext cx="13320" cy="70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20CBEEF-4EBA-AF32-329F-424AB1FD72A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991878" y="3806132"/>
                  <a:ext cx="30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31C350B-DE72-3B17-66D7-F6F23EAF1E35}"/>
                    </a:ext>
                  </a:extLst>
                </p14:cNvPr>
                <p14:cNvContentPartPr/>
                <p14:nvPr/>
              </p14:nvContentPartPr>
              <p14:xfrm>
                <a:off x="9934998" y="3758972"/>
                <a:ext cx="290160" cy="117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31C350B-DE72-3B17-66D7-F6F23EAF1E3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926358" y="3749972"/>
                  <a:ext cx="307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37D40D-3E16-6C5C-BCB2-C5E9E42035C1}"/>
                    </a:ext>
                  </a:extLst>
                </p14:cNvPr>
                <p14:cNvContentPartPr/>
                <p14:nvPr/>
              </p14:nvContentPartPr>
              <p14:xfrm>
                <a:off x="10115718" y="3816932"/>
                <a:ext cx="55440" cy="5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37D40D-3E16-6C5C-BCB2-C5E9E42035C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107078" y="3807932"/>
                  <a:ext cx="73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4C019F7-7DC0-80F7-BDAB-4C27ECCFE982}"/>
                    </a:ext>
                  </a:extLst>
                </p14:cNvPr>
                <p14:cNvContentPartPr/>
                <p14:nvPr/>
              </p14:nvContentPartPr>
              <p14:xfrm>
                <a:off x="10249278" y="3778052"/>
                <a:ext cx="124920" cy="82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4C019F7-7DC0-80F7-BDAB-4C27ECCFE98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240638" y="3769412"/>
                  <a:ext cx="1425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CE8FD6C-AC3E-93E5-C7AD-4BAE6B5C73A2}"/>
                    </a:ext>
                  </a:extLst>
                </p14:cNvPr>
                <p14:cNvContentPartPr/>
                <p14:nvPr/>
              </p14:nvContentPartPr>
              <p14:xfrm>
                <a:off x="10404438" y="3784172"/>
                <a:ext cx="202680" cy="84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CE8FD6C-AC3E-93E5-C7AD-4BAE6B5C73A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395438" y="3775172"/>
                  <a:ext cx="220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C68B31B-75FC-29DE-055D-6F8AAFCEF60E}"/>
                    </a:ext>
                  </a:extLst>
                </p14:cNvPr>
                <p14:cNvContentPartPr/>
                <p14:nvPr/>
              </p14:nvContentPartPr>
              <p14:xfrm>
                <a:off x="10655718" y="3791372"/>
                <a:ext cx="103320" cy="87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C68B31B-75FC-29DE-055D-6F8AAFCEF60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647078" y="3782372"/>
                  <a:ext cx="120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18B30B5-852F-2A9E-8C54-945703F69C32}"/>
                    </a:ext>
                  </a:extLst>
                </p14:cNvPr>
                <p14:cNvContentPartPr/>
                <p14:nvPr/>
              </p14:nvContentPartPr>
              <p14:xfrm>
                <a:off x="10761198" y="3786332"/>
                <a:ext cx="121320" cy="82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18B30B5-852F-2A9E-8C54-945703F69C3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752558" y="3777332"/>
                  <a:ext cx="138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AF4B1C9-B923-47AA-D77C-CC9C0D9AEC7B}"/>
                    </a:ext>
                  </a:extLst>
                </p14:cNvPr>
                <p14:cNvContentPartPr/>
                <p14:nvPr/>
              </p14:nvContentPartPr>
              <p14:xfrm>
                <a:off x="10900518" y="3776252"/>
                <a:ext cx="234360" cy="102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AF4B1C9-B923-47AA-D77C-CC9C0D9AEC7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891878" y="3767252"/>
                  <a:ext cx="252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CB66AC6-81D2-73C0-6405-C1FA38997454}"/>
                    </a:ext>
                  </a:extLst>
                </p14:cNvPr>
                <p14:cNvContentPartPr/>
                <p14:nvPr/>
              </p14:nvContentPartPr>
              <p14:xfrm>
                <a:off x="11074398" y="3767252"/>
                <a:ext cx="45360" cy="54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CB66AC6-81D2-73C0-6405-C1FA3899745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065398" y="3758252"/>
                  <a:ext cx="63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9CB675B-4AAE-988C-1103-054C7C3EAF6E}"/>
                  </a:ext>
                </a:extLst>
              </p14:cNvPr>
              <p14:cNvContentPartPr/>
              <p14:nvPr/>
            </p14:nvContentPartPr>
            <p14:xfrm>
              <a:off x="9739518" y="4069652"/>
              <a:ext cx="143640" cy="986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9CB675B-4AAE-988C-1103-054C7C3EAF6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730878" y="4060652"/>
                <a:ext cx="161280" cy="11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DAA6C3CD-8182-FDF6-C7A9-186BBBDF4949}"/>
              </a:ext>
            </a:extLst>
          </p:cNvPr>
          <p:cNvGrpSpPr/>
          <p:nvPr/>
        </p:nvGrpSpPr>
        <p:grpSpPr>
          <a:xfrm>
            <a:off x="10205358" y="4054892"/>
            <a:ext cx="1254240" cy="131400"/>
            <a:chOff x="10205358" y="4054892"/>
            <a:chExt cx="125424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FF9B58C-0B2C-C662-CF1A-BF1DA87AFF2D}"/>
                    </a:ext>
                  </a:extLst>
                </p14:cNvPr>
                <p14:cNvContentPartPr/>
                <p14:nvPr/>
              </p14:nvContentPartPr>
              <p14:xfrm>
                <a:off x="10205358" y="4066052"/>
                <a:ext cx="248040" cy="120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FF9B58C-0B2C-C662-CF1A-BF1DA87AFF2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196358" y="4057412"/>
                  <a:ext cx="265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CE8453B-E1EC-B220-1A41-6EAA53EDBAA7}"/>
                    </a:ext>
                  </a:extLst>
                </p14:cNvPr>
                <p14:cNvContentPartPr/>
                <p14:nvPr/>
              </p14:nvContentPartPr>
              <p14:xfrm>
                <a:off x="10337118" y="4135172"/>
                <a:ext cx="102600" cy="6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CE8453B-E1EC-B220-1A41-6EAA53EDBAA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328118" y="4126172"/>
                  <a:ext cx="120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E85FCA1-57E0-405E-1EFB-299C5FC677EE}"/>
                    </a:ext>
                  </a:extLst>
                </p14:cNvPr>
                <p14:cNvContentPartPr/>
                <p14:nvPr/>
              </p14:nvContentPartPr>
              <p14:xfrm>
                <a:off x="10472838" y="4091972"/>
                <a:ext cx="165240" cy="70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E85FCA1-57E0-405E-1EFB-299C5FC677E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463838" y="4083332"/>
                  <a:ext cx="182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FC87F5B-DC43-AF21-FE26-61F2E2209552}"/>
                    </a:ext>
                  </a:extLst>
                </p14:cNvPr>
                <p14:cNvContentPartPr/>
                <p14:nvPr/>
              </p14:nvContentPartPr>
              <p14:xfrm>
                <a:off x="10666158" y="4085852"/>
                <a:ext cx="229320" cy="9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FC87F5B-DC43-AF21-FE26-61F2E220955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657518" y="4077212"/>
                  <a:ext cx="246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FB51AB3-A36F-A5FA-54F8-242A9CDFE08C}"/>
                    </a:ext>
                  </a:extLst>
                </p14:cNvPr>
                <p14:cNvContentPartPr/>
                <p14:nvPr/>
              </p14:nvContentPartPr>
              <p14:xfrm>
                <a:off x="10798998" y="4065332"/>
                <a:ext cx="73080" cy="66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FB51AB3-A36F-A5FA-54F8-242A9CDFE08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790358" y="4056332"/>
                  <a:ext cx="90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8C4936B-AAB6-AAD7-3989-CF28D1ADB3EA}"/>
                    </a:ext>
                  </a:extLst>
                </p14:cNvPr>
                <p14:cNvContentPartPr/>
                <p14:nvPr/>
              </p14:nvContentPartPr>
              <p14:xfrm>
                <a:off x="10947678" y="4088012"/>
                <a:ext cx="239400" cy="87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8C4936B-AAB6-AAD7-3989-CF28D1ADB3E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38678" y="4079372"/>
                  <a:ext cx="257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17C01D8-3F33-44C3-12F2-75B2720FEE5E}"/>
                    </a:ext>
                  </a:extLst>
                </p14:cNvPr>
                <p14:cNvContentPartPr/>
                <p14:nvPr/>
              </p14:nvContentPartPr>
              <p14:xfrm>
                <a:off x="11219478" y="4067492"/>
                <a:ext cx="240120" cy="97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17C01D8-3F33-44C3-12F2-75B2720FEE5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210478" y="4058492"/>
                  <a:ext cx="2577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1F4F65E-5C9C-21C3-357D-3AC3B77B2542}"/>
                    </a:ext>
                  </a:extLst>
                </p14:cNvPr>
                <p14:cNvContentPartPr/>
                <p14:nvPr/>
              </p14:nvContentPartPr>
              <p14:xfrm>
                <a:off x="11390478" y="4054892"/>
                <a:ext cx="66960" cy="78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1F4F65E-5C9C-21C3-357D-3AC3B77B254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381478" y="4046252"/>
                  <a:ext cx="8460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230D1EB-302E-C9B5-56D3-3FA7569F355C}"/>
              </a:ext>
            </a:extLst>
          </p:cNvPr>
          <p:cNvGrpSpPr/>
          <p:nvPr/>
        </p:nvGrpSpPr>
        <p:grpSpPr>
          <a:xfrm>
            <a:off x="9790638" y="4373492"/>
            <a:ext cx="402120" cy="102600"/>
            <a:chOff x="9790638" y="4373492"/>
            <a:chExt cx="402120" cy="1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A7F6819-8AE7-BF91-1733-239EB5374E07}"/>
                    </a:ext>
                  </a:extLst>
                </p14:cNvPr>
                <p14:cNvContentPartPr/>
                <p14:nvPr/>
              </p14:nvContentPartPr>
              <p14:xfrm>
                <a:off x="9790638" y="4383932"/>
                <a:ext cx="101520" cy="92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A7F6819-8AE7-BF91-1733-239EB5374E0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781638" y="4374932"/>
                  <a:ext cx="119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6FAE203-5AC1-85F0-827F-CF4DCD1CB304}"/>
                    </a:ext>
                  </a:extLst>
                </p14:cNvPr>
                <p14:cNvContentPartPr/>
                <p14:nvPr/>
              </p14:nvContentPartPr>
              <p14:xfrm>
                <a:off x="9911238" y="4396892"/>
                <a:ext cx="141480" cy="63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6FAE203-5AC1-85F0-827F-CF4DCD1CB30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902238" y="4387892"/>
                  <a:ext cx="1591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2E5BEA6-5519-213E-B7C2-9784BEBE12F5}"/>
                    </a:ext>
                  </a:extLst>
                </p14:cNvPr>
                <p14:cNvContentPartPr/>
                <p14:nvPr/>
              </p14:nvContentPartPr>
              <p14:xfrm>
                <a:off x="10077198" y="4373492"/>
                <a:ext cx="115560" cy="86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2E5BEA6-5519-213E-B7C2-9784BEBE12F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068558" y="4364492"/>
                  <a:ext cx="133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C53AA27-5C34-341A-0A43-EEEFC7535A0F}"/>
                    </a:ext>
                  </a:extLst>
                </p14:cNvPr>
                <p14:cNvContentPartPr/>
                <p14:nvPr/>
              </p14:nvContentPartPr>
              <p14:xfrm>
                <a:off x="10118238" y="4430012"/>
                <a:ext cx="71280" cy="3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C53AA27-5C34-341A-0A43-EEEFC7535A0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109238" y="4421372"/>
                  <a:ext cx="889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CC064C4-CB7C-FA68-8470-5901AF2EEFFC}"/>
              </a:ext>
            </a:extLst>
          </p:cNvPr>
          <p:cNvGrpSpPr/>
          <p:nvPr/>
        </p:nvGrpSpPr>
        <p:grpSpPr>
          <a:xfrm>
            <a:off x="10528998" y="4321292"/>
            <a:ext cx="847080" cy="120960"/>
            <a:chOff x="10528998" y="4321292"/>
            <a:chExt cx="847080" cy="12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1CE4941-D8AF-A46A-F7FF-9B014472ACB8}"/>
                    </a:ext>
                  </a:extLst>
                </p14:cNvPr>
                <p14:cNvContentPartPr/>
                <p14:nvPr/>
              </p14:nvContentPartPr>
              <p14:xfrm>
                <a:off x="10528998" y="4321292"/>
                <a:ext cx="162000" cy="113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1CE4941-D8AF-A46A-F7FF-9B014472ACB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519998" y="4312292"/>
                  <a:ext cx="179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CA275A3-C52A-8EE0-31FB-1C04892418B9}"/>
                    </a:ext>
                  </a:extLst>
                </p14:cNvPr>
                <p14:cNvContentPartPr/>
                <p14:nvPr/>
              </p14:nvContentPartPr>
              <p14:xfrm>
                <a:off x="10725918" y="4351892"/>
                <a:ext cx="216000" cy="90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CA275A3-C52A-8EE0-31FB-1C04892418B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717278" y="4343252"/>
                  <a:ext cx="233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7392FC6-A046-8889-345E-3DFF01BB655B}"/>
                    </a:ext>
                  </a:extLst>
                </p14:cNvPr>
                <p14:cNvContentPartPr/>
                <p14:nvPr/>
              </p14:nvContentPartPr>
              <p14:xfrm>
                <a:off x="10955238" y="4330652"/>
                <a:ext cx="147600" cy="86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7392FC6-A046-8889-345E-3DFF01BB655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946598" y="4322012"/>
                  <a:ext cx="1652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873904D-7AC0-5F58-DEF0-221616C85DC2}"/>
                    </a:ext>
                  </a:extLst>
                </p14:cNvPr>
                <p14:cNvContentPartPr/>
                <p14:nvPr/>
              </p14:nvContentPartPr>
              <p14:xfrm>
                <a:off x="11136678" y="4334972"/>
                <a:ext cx="56880" cy="98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873904D-7AC0-5F58-DEF0-221616C85DC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128038" y="4325972"/>
                  <a:ext cx="745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FE17402-699D-CC55-92E7-F35926C2C41B}"/>
                    </a:ext>
                  </a:extLst>
                </p14:cNvPr>
                <p14:cNvContentPartPr/>
                <p14:nvPr/>
              </p14:nvContentPartPr>
              <p14:xfrm>
                <a:off x="11209038" y="4342532"/>
                <a:ext cx="79920" cy="94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FE17402-699D-CC55-92E7-F35926C2C41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200038" y="4333532"/>
                  <a:ext cx="97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47D3A50-6A00-FD7A-AD0C-2DAA2DC0CA57}"/>
                    </a:ext>
                  </a:extLst>
                </p14:cNvPr>
                <p14:cNvContentPartPr/>
                <p14:nvPr/>
              </p14:nvContentPartPr>
              <p14:xfrm>
                <a:off x="11209398" y="4404812"/>
                <a:ext cx="166680" cy="20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47D3A50-6A00-FD7A-AD0C-2DAA2DC0CA5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200758" y="4396172"/>
                  <a:ext cx="18432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F07D77A-7270-29C4-73BC-94BBEA11E417}"/>
              </a:ext>
            </a:extLst>
          </p:cNvPr>
          <p:cNvGrpSpPr/>
          <p:nvPr/>
        </p:nvGrpSpPr>
        <p:grpSpPr>
          <a:xfrm>
            <a:off x="9756078" y="4607852"/>
            <a:ext cx="1766015" cy="421693"/>
            <a:chOff x="9756078" y="4607852"/>
            <a:chExt cx="1766015" cy="4216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9FAFD76-097D-24E3-9CED-83D996711D2C}"/>
                    </a:ext>
                  </a:extLst>
                </p14:cNvPr>
                <p14:cNvContentPartPr/>
                <p14:nvPr/>
              </p14:nvContentPartPr>
              <p14:xfrm>
                <a:off x="9893598" y="4702532"/>
                <a:ext cx="234360" cy="1123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9FAFD76-097D-24E3-9CED-83D996711D2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884598" y="4693532"/>
                  <a:ext cx="252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3FA9DD7-8216-0FC2-8D54-1C9C19C2C9C5}"/>
                    </a:ext>
                  </a:extLst>
                </p14:cNvPr>
                <p14:cNvContentPartPr/>
                <p14:nvPr/>
              </p14:nvContentPartPr>
              <p14:xfrm>
                <a:off x="10046958" y="4758332"/>
                <a:ext cx="80640" cy="3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3FA9DD7-8216-0FC2-8D54-1C9C19C2C9C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037958" y="4749332"/>
                  <a:ext cx="982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F634A29-837B-0430-C6A3-759E770FA43D}"/>
                    </a:ext>
                  </a:extLst>
                </p14:cNvPr>
                <p14:cNvContentPartPr/>
                <p14:nvPr/>
              </p14:nvContentPartPr>
              <p14:xfrm>
                <a:off x="10168638" y="4689212"/>
                <a:ext cx="97920" cy="98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F634A29-837B-0430-C6A3-759E770FA43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159638" y="4680572"/>
                  <a:ext cx="1155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91F890-1E07-44E5-EB3E-290988EE32DC}"/>
                    </a:ext>
                  </a:extLst>
                </p14:cNvPr>
                <p14:cNvContentPartPr/>
                <p14:nvPr/>
              </p14:nvContentPartPr>
              <p14:xfrm>
                <a:off x="10283838" y="4693172"/>
                <a:ext cx="60480" cy="105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91F890-1E07-44E5-EB3E-290988EE32D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274838" y="4684532"/>
                  <a:ext cx="781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7637968-F41E-E6C9-F282-49EB140AA65F}"/>
                    </a:ext>
                  </a:extLst>
                </p14:cNvPr>
                <p14:cNvContentPartPr/>
                <p14:nvPr/>
              </p14:nvContentPartPr>
              <p14:xfrm>
                <a:off x="10307598" y="4693892"/>
                <a:ext cx="78480" cy="106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7637968-F41E-E6C9-F282-49EB140AA65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298598" y="4685252"/>
                  <a:ext cx="961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9EAE966-10FD-BC15-B98D-093F6CBF23EF}"/>
                    </a:ext>
                  </a:extLst>
                </p14:cNvPr>
                <p14:cNvContentPartPr/>
                <p14:nvPr/>
              </p14:nvContentPartPr>
              <p14:xfrm>
                <a:off x="10409478" y="4743572"/>
                <a:ext cx="108000" cy="59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9EAE966-10FD-BC15-B98D-093F6CBF23E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400838" y="4734932"/>
                  <a:ext cx="125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7911564-F9EE-11AA-6189-245996141CF9}"/>
                    </a:ext>
                  </a:extLst>
                </p14:cNvPr>
                <p14:cNvContentPartPr/>
                <p14:nvPr/>
              </p14:nvContentPartPr>
              <p14:xfrm>
                <a:off x="10437558" y="4673012"/>
                <a:ext cx="97560" cy="6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7911564-F9EE-11AA-6189-245996141CF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428918" y="4664012"/>
                  <a:ext cx="1152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3732BA0-EA50-2163-3D8E-0BB60D9D71D5}"/>
                    </a:ext>
                  </a:extLst>
                </p14:cNvPr>
                <p14:cNvContentPartPr/>
                <p14:nvPr/>
              </p14:nvContentPartPr>
              <p14:xfrm>
                <a:off x="9756078" y="4607852"/>
                <a:ext cx="63000" cy="300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3732BA0-EA50-2163-3D8E-0BB60D9D71D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747078" y="4599212"/>
                  <a:ext cx="80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2E4BF45-9C73-3741-DFA0-ED16285CDD3E}"/>
                    </a:ext>
                  </a:extLst>
                </p14:cNvPr>
                <p14:cNvContentPartPr/>
                <p14:nvPr/>
              </p14:nvContentPartPr>
              <p14:xfrm>
                <a:off x="10817358" y="4671212"/>
                <a:ext cx="92880" cy="121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2E4BF45-9C73-3741-DFA0-ED16285CDD3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808718" y="4662212"/>
                  <a:ext cx="110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A9B98C5-C880-A345-896C-0D0AF6107761}"/>
                    </a:ext>
                  </a:extLst>
                </p14:cNvPr>
                <p14:cNvContentPartPr/>
                <p14:nvPr/>
              </p14:nvContentPartPr>
              <p14:xfrm>
                <a:off x="10929318" y="4687412"/>
                <a:ext cx="75960" cy="73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A9B98C5-C880-A345-896C-0D0AF610776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920318" y="4678772"/>
                  <a:ext cx="936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67A46D-A6F9-945C-C454-30A2B0939612}"/>
                    </a:ext>
                  </a:extLst>
                </p14:cNvPr>
                <p14:cNvContentPartPr/>
                <p14:nvPr/>
              </p14:nvContentPartPr>
              <p14:xfrm>
                <a:off x="10953798" y="4656092"/>
                <a:ext cx="91080" cy="46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67A46D-A6F9-945C-C454-30A2B093961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944798" y="4647092"/>
                  <a:ext cx="108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B8BDFC9-D059-7365-EF18-28C3237034D0}"/>
                    </a:ext>
                  </a:extLst>
                </p14:cNvPr>
                <p14:cNvContentPartPr/>
                <p14:nvPr/>
              </p14:nvContentPartPr>
              <p14:xfrm>
                <a:off x="11206518" y="4699292"/>
                <a:ext cx="202680" cy="115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B8BDFC9-D059-7365-EF18-28C3237034D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197878" y="4690652"/>
                  <a:ext cx="220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457DE47-C135-4040-8FF0-C0D52133B668}"/>
                    </a:ext>
                  </a:extLst>
                </p14:cNvPr>
                <p14:cNvContentPartPr/>
                <p14:nvPr/>
              </p14:nvContentPartPr>
              <p14:xfrm>
                <a:off x="10446053" y="4916865"/>
                <a:ext cx="144000" cy="112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457DE47-C135-4040-8FF0-C0D52133B66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437413" y="4907865"/>
                  <a:ext cx="161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6CE4689-54A3-497F-B876-6F52DB14DB86}"/>
                    </a:ext>
                  </a:extLst>
                </p14:cNvPr>
                <p14:cNvContentPartPr/>
                <p14:nvPr/>
              </p14:nvContentPartPr>
              <p14:xfrm>
                <a:off x="10635053" y="4939185"/>
                <a:ext cx="304560" cy="77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6CE4689-54A3-497F-B876-6F52DB14DB8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626413" y="4930545"/>
                  <a:ext cx="322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58765E4-3BD6-DCF7-37A5-029AE1400785}"/>
                    </a:ext>
                  </a:extLst>
                </p14:cNvPr>
                <p14:cNvContentPartPr/>
                <p14:nvPr/>
              </p14:nvContentPartPr>
              <p14:xfrm>
                <a:off x="10849973" y="4897065"/>
                <a:ext cx="105840" cy="500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58765E4-3BD6-DCF7-37A5-029AE140078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841333" y="4888425"/>
                  <a:ext cx="1234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EF9A108-D7ED-8F02-C5F3-E5AAE967998C}"/>
                    </a:ext>
                  </a:extLst>
                </p14:cNvPr>
                <p14:cNvContentPartPr/>
                <p14:nvPr/>
              </p14:nvContentPartPr>
              <p14:xfrm>
                <a:off x="10994693" y="4935225"/>
                <a:ext cx="92520" cy="69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EF9A108-D7ED-8F02-C5F3-E5AAE967998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986053" y="4926225"/>
                  <a:ext cx="1101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004952B-1EB7-EFAD-8931-45C92639CDA6}"/>
                    </a:ext>
                  </a:extLst>
                </p14:cNvPr>
                <p14:cNvContentPartPr/>
                <p14:nvPr/>
              </p14:nvContentPartPr>
              <p14:xfrm>
                <a:off x="11143013" y="4942785"/>
                <a:ext cx="16920" cy="74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004952B-1EB7-EFAD-8931-45C92639CDA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134373" y="4933785"/>
                  <a:ext cx="34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30710FB-184F-EA87-D514-192805D2D974}"/>
                    </a:ext>
                  </a:extLst>
                </p14:cNvPr>
                <p14:cNvContentPartPr/>
                <p14:nvPr/>
              </p14:nvContentPartPr>
              <p14:xfrm>
                <a:off x="11229053" y="4924065"/>
                <a:ext cx="23760" cy="824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30710FB-184F-EA87-D514-192805D2D97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220413" y="4915065"/>
                  <a:ext cx="41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0927889-8B41-C2CB-D6A3-FC98E7035F96}"/>
                    </a:ext>
                  </a:extLst>
                </p14:cNvPr>
                <p14:cNvContentPartPr/>
                <p14:nvPr/>
              </p14:nvContentPartPr>
              <p14:xfrm>
                <a:off x="11103413" y="4908225"/>
                <a:ext cx="105120" cy="15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0927889-8B41-C2CB-D6A3-FC98E7035F9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094413" y="4899225"/>
                  <a:ext cx="122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38B5D8E-F0CD-4D05-32FE-85F1A5FC5022}"/>
                    </a:ext>
                  </a:extLst>
                </p14:cNvPr>
                <p14:cNvContentPartPr/>
                <p14:nvPr/>
              </p14:nvContentPartPr>
              <p14:xfrm>
                <a:off x="11298533" y="4930545"/>
                <a:ext cx="223560" cy="78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38B5D8E-F0CD-4D05-32FE-85F1A5FC502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289893" y="4921545"/>
                  <a:ext cx="24120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F7AD993-2775-C895-E7A6-84DA6AA9EFB1}"/>
              </a:ext>
            </a:extLst>
          </p:cNvPr>
          <p:cNvGrpSpPr/>
          <p:nvPr/>
        </p:nvGrpSpPr>
        <p:grpSpPr>
          <a:xfrm>
            <a:off x="10078998" y="5147492"/>
            <a:ext cx="215640" cy="124200"/>
            <a:chOff x="10078998" y="5147492"/>
            <a:chExt cx="215640" cy="12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72C2B01-BAEB-2461-C3A0-98DB2B54408B}"/>
                    </a:ext>
                  </a:extLst>
                </p14:cNvPr>
                <p14:cNvContentPartPr/>
                <p14:nvPr/>
              </p14:nvContentPartPr>
              <p14:xfrm>
                <a:off x="10078998" y="5147492"/>
                <a:ext cx="43560" cy="1087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72C2B01-BAEB-2461-C3A0-98DB2B54408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070358" y="5138492"/>
                  <a:ext cx="61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BEF892C-0AFF-C1DF-8D0C-9D20E2D38055}"/>
                    </a:ext>
                  </a:extLst>
                </p14:cNvPr>
                <p14:cNvContentPartPr/>
                <p14:nvPr/>
              </p14:nvContentPartPr>
              <p14:xfrm>
                <a:off x="10169718" y="5167652"/>
                <a:ext cx="124920" cy="104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BEF892C-0AFF-C1DF-8D0C-9D20E2D3805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161078" y="5158652"/>
                  <a:ext cx="14256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71DA8C7-4255-10BA-10B2-647BC395F110}"/>
              </a:ext>
            </a:extLst>
          </p:cNvPr>
          <p:cNvGrpSpPr/>
          <p:nvPr/>
        </p:nvGrpSpPr>
        <p:grpSpPr>
          <a:xfrm>
            <a:off x="10523598" y="5146052"/>
            <a:ext cx="777960" cy="137520"/>
            <a:chOff x="10523598" y="5146052"/>
            <a:chExt cx="77796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84ECAE7-DB3C-9F2A-D4CE-D269AD176E1C}"/>
                    </a:ext>
                  </a:extLst>
                </p14:cNvPr>
                <p14:cNvContentPartPr/>
                <p14:nvPr/>
              </p14:nvContentPartPr>
              <p14:xfrm>
                <a:off x="10523598" y="5146052"/>
                <a:ext cx="335880" cy="108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84ECAE7-DB3C-9F2A-D4CE-D269AD176E1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514598" y="5137052"/>
                  <a:ext cx="353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67443F-BF1C-E9D5-54D8-CED477E39A19}"/>
                    </a:ext>
                  </a:extLst>
                </p14:cNvPr>
                <p14:cNvContentPartPr/>
                <p14:nvPr/>
              </p14:nvContentPartPr>
              <p14:xfrm>
                <a:off x="10941918" y="5186012"/>
                <a:ext cx="24480" cy="86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67443F-BF1C-E9D5-54D8-CED477E39A1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933278" y="5177012"/>
                  <a:ext cx="421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ACF9D1B-694C-7A28-1F38-E5E27741BD43}"/>
                    </a:ext>
                  </a:extLst>
                </p14:cNvPr>
                <p14:cNvContentPartPr/>
                <p14:nvPr/>
              </p14:nvContentPartPr>
              <p14:xfrm>
                <a:off x="11047758" y="5178812"/>
                <a:ext cx="253800" cy="104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ACF9D1B-694C-7A28-1F38-E5E27741BD4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039118" y="5170172"/>
                  <a:ext cx="271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BC98BFC-183C-0BD9-F1E1-47258B766EAD}"/>
                    </a:ext>
                  </a:extLst>
                </p14:cNvPr>
                <p14:cNvContentPartPr/>
                <p14:nvPr/>
              </p14:nvContentPartPr>
              <p14:xfrm>
                <a:off x="11201478" y="5157212"/>
                <a:ext cx="86400" cy="55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BC98BFC-183C-0BD9-F1E1-47258B766EA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192478" y="5148572"/>
                  <a:ext cx="10404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849B1F4-02B4-3284-2DCD-76E45EE9DCD1}"/>
                  </a:ext>
                </a:extLst>
              </p14:cNvPr>
              <p14:cNvContentPartPr/>
              <p14:nvPr/>
            </p14:nvContentPartPr>
            <p14:xfrm>
              <a:off x="11633118" y="4894052"/>
              <a:ext cx="124920" cy="4860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849B1F4-02B4-3284-2DCD-76E45EE9DCD1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1624478" y="4885052"/>
                <a:ext cx="142560" cy="50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08A4BFF-B8B0-0C76-2E37-A1540711912E}"/>
              </a:ext>
            </a:extLst>
          </p:cNvPr>
          <p:cNvGrpSpPr/>
          <p:nvPr/>
        </p:nvGrpSpPr>
        <p:grpSpPr>
          <a:xfrm>
            <a:off x="3938542" y="5749401"/>
            <a:ext cx="372960" cy="290880"/>
            <a:chOff x="3938542" y="5749401"/>
            <a:chExt cx="37296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A09E33D-6175-EC3A-978A-71A5E7D918F4}"/>
                    </a:ext>
                  </a:extLst>
                </p14:cNvPr>
                <p14:cNvContentPartPr/>
                <p14:nvPr/>
              </p14:nvContentPartPr>
              <p14:xfrm>
                <a:off x="4001542" y="5909241"/>
                <a:ext cx="109800" cy="88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A09E33D-6175-EC3A-978A-71A5E7D918F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992902" y="5900601"/>
                  <a:ext cx="127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0CEE4CB-14FF-5B6E-17FF-5795DA2D8B42}"/>
                    </a:ext>
                  </a:extLst>
                </p14:cNvPr>
                <p14:cNvContentPartPr/>
                <p14:nvPr/>
              </p14:nvContentPartPr>
              <p14:xfrm>
                <a:off x="4161742" y="5889801"/>
                <a:ext cx="56880" cy="75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0CEE4CB-14FF-5B6E-17FF-5795DA2D8B4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153102" y="5881161"/>
                  <a:ext cx="745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47C1B0C-4F28-6D4D-BC8D-AE9524B47975}"/>
                    </a:ext>
                  </a:extLst>
                </p14:cNvPr>
                <p14:cNvContentPartPr/>
                <p14:nvPr/>
              </p14:nvContentPartPr>
              <p14:xfrm>
                <a:off x="3938542" y="5749401"/>
                <a:ext cx="372960" cy="290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47C1B0C-4F28-6D4D-BC8D-AE9524B4797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929542" y="5740761"/>
                  <a:ext cx="39060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B2337A9-E9A5-3647-678E-12E5C93BB3E4}"/>
              </a:ext>
            </a:extLst>
          </p:cNvPr>
          <p:cNvGrpSpPr/>
          <p:nvPr/>
        </p:nvGrpSpPr>
        <p:grpSpPr>
          <a:xfrm>
            <a:off x="4660048" y="6181033"/>
            <a:ext cx="159120" cy="319320"/>
            <a:chOff x="4660048" y="6181033"/>
            <a:chExt cx="15912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A5123C2-55DD-29DF-623D-5116BD5203F7}"/>
                    </a:ext>
                  </a:extLst>
                </p14:cNvPr>
                <p14:cNvContentPartPr/>
                <p14:nvPr/>
              </p14:nvContentPartPr>
              <p14:xfrm>
                <a:off x="4660048" y="6272113"/>
                <a:ext cx="159120" cy="172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A5123C2-55DD-29DF-623D-5116BD5203F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651048" y="6263473"/>
                  <a:ext cx="176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DE29647-E44B-5DA6-D74E-EB576CEC0CF1}"/>
                    </a:ext>
                  </a:extLst>
                </p14:cNvPr>
                <p14:cNvContentPartPr/>
                <p14:nvPr/>
              </p14:nvContentPartPr>
              <p14:xfrm>
                <a:off x="4723048" y="6181033"/>
                <a:ext cx="45360" cy="3193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DE29647-E44B-5DA6-D74E-EB576CEC0CF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714408" y="6172033"/>
                  <a:ext cx="63000" cy="33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9F103F5-037A-6A5D-EF79-EA6536D66C9A}"/>
              </a:ext>
            </a:extLst>
          </p:cNvPr>
          <p:cNvGrpSpPr/>
          <p:nvPr/>
        </p:nvGrpSpPr>
        <p:grpSpPr>
          <a:xfrm>
            <a:off x="5116528" y="6289753"/>
            <a:ext cx="768240" cy="158400"/>
            <a:chOff x="5116528" y="6289753"/>
            <a:chExt cx="76824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E082C4F-3AF8-F977-4CB1-5299C34FC469}"/>
                    </a:ext>
                  </a:extLst>
                </p14:cNvPr>
                <p14:cNvContentPartPr/>
                <p14:nvPr/>
              </p14:nvContentPartPr>
              <p14:xfrm>
                <a:off x="5116528" y="6326113"/>
                <a:ext cx="51120" cy="118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E082C4F-3AF8-F977-4CB1-5299C34FC46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107528" y="6317473"/>
                  <a:ext cx="68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20B017C-4F8E-16CD-D47F-1EFF0E831BA3}"/>
                    </a:ext>
                  </a:extLst>
                </p14:cNvPr>
                <p14:cNvContentPartPr/>
                <p14:nvPr/>
              </p14:nvContentPartPr>
              <p14:xfrm>
                <a:off x="5282128" y="6327913"/>
                <a:ext cx="54720" cy="1202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20B017C-4F8E-16CD-D47F-1EFF0E831BA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273128" y="6318913"/>
                  <a:ext cx="7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48D3304-AE74-3014-50BA-F9A3412192E5}"/>
                    </a:ext>
                  </a:extLst>
                </p14:cNvPr>
                <p14:cNvContentPartPr/>
                <p14:nvPr/>
              </p14:nvContentPartPr>
              <p14:xfrm>
                <a:off x="5282128" y="6292993"/>
                <a:ext cx="106920" cy="83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48D3304-AE74-3014-50BA-F9A3412192E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273488" y="6283993"/>
                  <a:ext cx="124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259EBCF-C954-116E-E3A5-3426B56BE69A}"/>
                    </a:ext>
                  </a:extLst>
                </p14:cNvPr>
                <p14:cNvContentPartPr/>
                <p14:nvPr/>
              </p14:nvContentPartPr>
              <p14:xfrm>
                <a:off x="5582368" y="6302713"/>
                <a:ext cx="136800" cy="123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259EBCF-C954-116E-E3A5-3426B56BE69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573368" y="6293713"/>
                  <a:ext cx="154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4C947F3-16A6-6AEE-8ED0-A9FE376C4C05}"/>
                    </a:ext>
                  </a:extLst>
                </p14:cNvPr>
                <p14:cNvContentPartPr/>
                <p14:nvPr/>
              </p14:nvContentPartPr>
              <p14:xfrm>
                <a:off x="5775328" y="6289753"/>
                <a:ext cx="109440" cy="107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4C947F3-16A6-6AEE-8ED0-A9FE376C4C0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766328" y="6280753"/>
                  <a:ext cx="127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ECB6B85-3443-E22A-4E7D-2C96BCED3D17}"/>
                    </a:ext>
                  </a:extLst>
                </p14:cNvPr>
                <p14:cNvContentPartPr/>
                <p14:nvPr/>
              </p14:nvContentPartPr>
              <p14:xfrm>
                <a:off x="5427568" y="6316033"/>
                <a:ext cx="106920" cy="113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ECB6B85-3443-E22A-4E7D-2C96BCED3D1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418928" y="6307393"/>
                  <a:ext cx="12456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5747BAE-7C4A-09D7-F605-8AE4F8164F66}"/>
              </a:ext>
            </a:extLst>
          </p:cNvPr>
          <p:cNvGrpSpPr/>
          <p:nvPr/>
        </p:nvGrpSpPr>
        <p:grpSpPr>
          <a:xfrm>
            <a:off x="6229288" y="6313513"/>
            <a:ext cx="309600" cy="99000"/>
            <a:chOff x="6229288" y="6313513"/>
            <a:chExt cx="309600" cy="9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D8CD0F9-8006-606B-BE6D-4FDBC545F396}"/>
                    </a:ext>
                  </a:extLst>
                </p14:cNvPr>
                <p14:cNvContentPartPr/>
                <p14:nvPr/>
              </p14:nvContentPartPr>
              <p14:xfrm>
                <a:off x="6229288" y="6358873"/>
                <a:ext cx="113400" cy="11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D8CD0F9-8006-606B-BE6D-4FDBC545F39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220648" y="6350233"/>
                  <a:ext cx="131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918933D-5F5B-687D-0CAA-96224570A3F0}"/>
                    </a:ext>
                  </a:extLst>
                </p14:cNvPr>
                <p14:cNvContentPartPr/>
                <p14:nvPr/>
              </p14:nvContentPartPr>
              <p14:xfrm>
                <a:off x="6391648" y="6313513"/>
                <a:ext cx="147240" cy="99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918933D-5F5B-687D-0CAA-96224570A3F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382648" y="6304873"/>
                  <a:ext cx="16488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8410397-ACB7-0D1C-C0DA-9B74099EA552}"/>
              </a:ext>
            </a:extLst>
          </p:cNvPr>
          <p:cNvGrpSpPr/>
          <p:nvPr/>
        </p:nvGrpSpPr>
        <p:grpSpPr>
          <a:xfrm>
            <a:off x="7039288" y="6278593"/>
            <a:ext cx="331920" cy="141840"/>
            <a:chOff x="7039288" y="6278593"/>
            <a:chExt cx="33192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8619192-329D-4254-4DA0-F9875D334F4A}"/>
                    </a:ext>
                  </a:extLst>
                </p14:cNvPr>
                <p14:cNvContentPartPr/>
                <p14:nvPr/>
              </p14:nvContentPartPr>
              <p14:xfrm>
                <a:off x="7039288" y="6295873"/>
                <a:ext cx="100800" cy="124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8619192-329D-4254-4DA0-F9875D334F4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030288" y="6287233"/>
                  <a:ext cx="1184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653166E-CC0A-60E8-781F-3A16E44C8084}"/>
                    </a:ext>
                  </a:extLst>
                </p14:cNvPr>
                <p14:cNvContentPartPr/>
                <p14:nvPr/>
              </p14:nvContentPartPr>
              <p14:xfrm>
                <a:off x="7213528" y="6278593"/>
                <a:ext cx="157680" cy="138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653166E-CC0A-60E8-781F-3A16E44C808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204888" y="6269593"/>
                  <a:ext cx="17532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546670D-A226-6D49-D9CD-10A19C7BAAA4}"/>
              </a:ext>
            </a:extLst>
          </p:cNvPr>
          <p:cNvGrpSpPr/>
          <p:nvPr/>
        </p:nvGrpSpPr>
        <p:grpSpPr>
          <a:xfrm>
            <a:off x="4721902" y="5781081"/>
            <a:ext cx="150840" cy="223200"/>
            <a:chOff x="4721902" y="5781081"/>
            <a:chExt cx="15084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7514B05-8E12-6834-3A0E-663CC15421AA}"/>
                    </a:ext>
                  </a:extLst>
                </p14:cNvPr>
                <p14:cNvContentPartPr/>
                <p14:nvPr/>
              </p14:nvContentPartPr>
              <p14:xfrm>
                <a:off x="4721902" y="5843721"/>
                <a:ext cx="150840" cy="155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7514B05-8E12-6834-3A0E-663CC15421A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713262" y="5835081"/>
                  <a:ext cx="168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A47987D-6F30-64E5-E6F4-DBD3058077EA}"/>
                    </a:ext>
                  </a:extLst>
                </p14:cNvPr>
                <p14:cNvContentPartPr/>
                <p14:nvPr/>
              </p14:nvContentPartPr>
              <p14:xfrm>
                <a:off x="4778062" y="5781081"/>
                <a:ext cx="23760" cy="223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A47987D-6F30-64E5-E6F4-DBD3058077E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769422" y="5772081"/>
                  <a:ext cx="4140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ACF473F-391B-777D-06B1-488077928F3E}"/>
              </a:ext>
            </a:extLst>
          </p:cNvPr>
          <p:cNvGrpSpPr/>
          <p:nvPr/>
        </p:nvGrpSpPr>
        <p:grpSpPr>
          <a:xfrm>
            <a:off x="5063542" y="5819961"/>
            <a:ext cx="479160" cy="177120"/>
            <a:chOff x="5063542" y="5819961"/>
            <a:chExt cx="47916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F8D47A2-00DE-C626-D0FF-6EF0B704F807}"/>
                    </a:ext>
                  </a:extLst>
                </p14:cNvPr>
                <p14:cNvContentPartPr/>
                <p14:nvPr/>
              </p14:nvContentPartPr>
              <p14:xfrm>
                <a:off x="5063542" y="5861001"/>
                <a:ext cx="24840" cy="1360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F8D47A2-00DE-C626-D0FF-6EF0B704F80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054902" y="5852361"/>
                  <a:ext cx="424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C2530E4-A047-BCEE-AEF5-D45CB96AD332}"/>
                    </a:ext>
                  </a:extLst>
                </p14:cNvPr>
                <p14:cNvContentPartPr/>
                <p14:nvPr/>
              </p14:nvContentPartPr>
              <p14:xfrm>
                <a:off x="5169742" y="5877561"/>
                <a:ext cx="16920" cy="928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C2530E4-A047-BCEE-AEF5-D45CB96AD33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160742" y="5868561"/>
                  <a:ext cx="34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153DB6E-B983-1060-C02D-7F77953B6F52}"/>
                    </a:ext>
                  </a:extLst>
                </p14:cNvPr>
                <p14:cNvContentPartPr/>
                <p14:nvPr/>
              </p14:nvContentPartPr>
              <p14:xfrm>
                <a:off x="5153182" y="5819961"/>
                <a:ext cx="89640" cy="96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153DB6E-B983-1060-C02D-7F77953B6F5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144542" y="5811321"/>
                  <a:ext cx="107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ABCE27E-ECED-96F3-5A1C-8231F74DC198}"/>
                    </a:ext>
                  </a:extLst>
                </p14:cNvPr>
                <p14:cNvContentPartPr/>
                <p14:nvPr/>
              </p14:nvContentPartPr>
              <p14:xfrm>
                <a:off x="5268022" y="5866401"/>
                <a:ext cx="150840" cy="96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ABCE27E-ECED-96F3-5A1C-8231F74DC19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259022" y="5857401"/>
                  <a:ext cx="168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55F8609-A1DE-B120-667B-C5CC716902E1}"/>
                    </a:ext>
                  </a:extLst>
                </p14:cNvPr>
                <p14:cNvContentPartPr/>
                <p14:nvPr/>
              </p14:nvContentPartPr>
              <p14:xfrm>
                <a:off x="5460622" y="5831121"/>
                <a:ext cx="82080" cy="1414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55F8609-A1DE-B120-667B-C5CC716902E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451622" y="5822481"/>
                  <a:ext cx="9972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B70640B-0880-4EC8-D6DD-4066C2805873}"/>
              </a:ext>
            </a:extLst>
          </p:cNvPr>
          <p:cNvGrpSpPr/>
          <p:nvPr/>
        </p:nvGrpSpPr>
        <p:grpSpPr>
          <a:xfrm>
            <a:off x="7734318" y="3572132"/>
            <a:ext cx="1663560" cy="167400"/>
            <a:chOff x="7734318" y="3572132"/>
            <a:chExt cx="166356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9C83146-F2F3-D481-3BAF-0F199BA6E837}"/>
                    </a:ext>
                  </a:extLst>
                </p14:cNvPr>
                <p14:cNvContentPartPr/>
                <p14:nvPr/>
              </p14:nvContentPartPr>
              <p14:xfrm>
                <a:off x="7734318" y="3572132"/>
                <a:ext cx="1663560" cy="1051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9C83146-F2F3-D481-3BAF-0F199BA6E83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725678" y="3563492"/>
                  <a:ext cx="1681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B069E8E-98B1-22C7-C54C-FC48C1D36075}"/>
                    </a:ext>
                  </a:extLst>
                </p14:cNvPr>
                <p14:cNvContentPartPr/>
                <p14:nvPr/>
              </p14:nvContentPartPr>
              <p14:xfrm>
                <a:off x="9224718" y="3581492"/>
                <a:ext cx="156240" cy="1580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B069E8E-98B1-22C7-C54C-FC48C1D3607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215718" y="3572492"/>
                  <a:ext cx="17388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EB2589C-86BF-CDC0-6AFE-C73D43B4137A}"/>
              </a:ext>
            </a:extLst>
          </p:cNvPr>
          <p:cNvGrpSpPr/>
          <p:nvPr/>
        </p:nvGrpSpPr>
        <p:grpSpPr>
          <a:xfrm>
            <a:off x="10488600" y="271152"/>
            <a:ext cx="925920" cy="218520"/>
            <a:chOff x="10488600" y="271152"/>
            <a:chExt cx="92592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CFCFB15-1CE4-FE47-50A9-475C081FBC24}"/>
                    </a:ext>
                  </a:extLst>
                </p14:cNvPr>
                <p14:cNvContentPartPr/>
                <p14:nvPr/>
              </p14:nvContentPartPr>
              <p14:xfrm>
                <a:off x="10488600" y="320472"/>
                <a:ext cx="104760" cy="97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CFCFB15-1CE4-FE47-50A9-475C081FBC2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479600" y="311832"/>
                  <a:ext cx="122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FCDF03C-E8B5-DE90-F6AE-706D898B10B4}"/>
                    </a:ext>
                  </a:extLst>
                </p14:cNvPr>
                <p14:cNvContentPartPr/>
                <p14:nvPr/>
              </p14:nvContentPartPr>
              <p14:xfrm>
                <a:off x="10634400" y="357552"/>
                <a:ext cx="58320" cy="64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FCDF03C-E8B5-DE90-F6AE-706D898B10B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625400" y="348552"/>
                  <a:ext cx="759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8C19B27-A664-868F-2052-36387D8FE1E7}"/>
                    </a:ext>
                  </a:extLst>
                </p14:cNvPr>
                <p14:cNvContentPartPr/>
                <p14:nvPr/>
              </p14:nvContentPartPr>
              <p14:xfrm>
                <a:off x="10646280" y="284472"/>
                <a:ext cx="100080" cy="72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8C19B27-A664-868F-2052-36387D8FE1E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637280" y="275472"/>
                  <a:ext cx="117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E9703D9-7CA1-1847-3F70-D62A99D7BB4E}"/>
                    </a:ext>
                  </a:extLst>
                </p14:cNvPr>
                <p14:cNvContentPartPr/>
                <p14:nvPr/>
              </p14:nvContentPartPr>
              <p14:xfrm>
                <a:off x="10775880" y="319032"/>
                <a:ext cx="125640" cy="99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E9703D9-7CA1-1847-3F70-D62A99D7BB4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766880" y="310032"/>
                  <a:ext cx="143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3598A37-7F92-DDA2-4CAF-26128563E290}"/>
                    </a:ext>
                  </a:extLst>
                </p14:cNvPr>
                <p14:cNvContentPartPr/>
                <p14:nvPr/>
              </p14:nvContentPartPr>
              <p14:xfrm>
                <a:off x="10945440" y="354672"/>
                <a:ext cx="71280" cy="57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3598A37-7F92-DDA2-4CAF-26128563E29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936440" y="345672"/>
                  <a:ext cx="88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1E19920-C803-CE93-DB8E-1B6AEF30D746}"/>
                    </a:ext>
                  </a:extLst>
                </p14:cNvPr>
                <p14:cNvContentPartPr/>
                <p14:nvPr/>
              </p14:nvContentPartPr>
              <p14:xfrm>
                <a:off x="10945800" y="287712"/>
                <a:ext cx="104760" cy="59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1E19920-C803-CE93-DB8E-1B6AEF30D74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937160" y="278712"/>
                  <a:ext cx="1224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A061FE6-AB6D-F817-0173-B7B591A7B360}"/>
                    </a:ext>
                  </a:extLst>
                </p14:cNvPr>
                <p14:cNvContentPartPr/>
                <p14:nvPr/>
              </p14:nvContentPartPr>
              <p14:xfrm>
                <a:off x="11058840" y="324432"/>
                <a:ext cx="118440" cy="7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A061FE6-AB6D-F817-0173-B7B591A7B36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050200" y="315792"/>
                  <a:ext cx="136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D85FAC7-243F-2E50-8A7F-21B4902E1D24}"/>
                    </a:ext>
                  </a:extLst>
                </p14:cNvPr>
                <p14:cNvContentPartPr/>
                <p14:nvPr/>
              </p14:nvContentPartPr>
              <p14:xfrm>
                <a:off x="11234880" y="327312"/>
                <a:ext cx="28080" cy="55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D85FAC7-243F-2E50-8A7F-21B4902E1D2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225880" y="318672"/>
                  <a:ext cx="45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B9B7390-DF8D-530A-0E24-13CC4A8B5C85}"/>
                    </a:ext>
                  </a:extLst>
                </p14:cNvPr>
                <p14:cNvContentPartPr/>
                <p14:nvPr/>
              </p14:nvContentPartPr>
              <p14:xfrm>
                <a:off x="11305440" y="284472"/>
                <a:ext cx="109080" cy="87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B9B7390-DF8D-530A-0E24-13CC4A8B5C8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296800" y="275472"/>
                  <a:ext cx="126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88559A2-843D-F5C1-B96F-AFFC136D070F}"/>
                    </a:ext>
                  </a:extLst>
                </p14:cNvPr>
                <p14:cNvContentPartPr/>
                <p14:nvPr/>
              </p14:nvContentPartPr>
              <p14:xfrm>
                <a:off x="11186640" y="271152"/>
                <a:ext cx="121680" cy="16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88559A2-843D-F5C1-B96F-AFFC136D070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177640" y="262512"/>
                  <a:ext cx="139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D24CE8D-032D-F195-5F32-985E87E09717}"/>
                    </a:ext>
                  </a:extLst>
                </p14:cNvPr>
                <p14:cNvContentPartPr/>
                <p14:nvPr/>
              </p14:nvContentPartPr>
              <p14:xfrm>
                <a:off x="10488600" y="421992"/>
                <a:ext cx="729000" cy="67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D24CE8D-032D-F195-5F32-985E87E0971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479600" y="412992"/>
                  <a:ext cx="74664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5CC4571-9CFF-8B45-6BDD-03FDD0A887FC}"/>
              </a:ext>
            </a:extLst>
          </p:cNvPr>
          <p:cNvGrpSpPr/>
          <p:nvPr/>
        </p:nvGrpSpPr>
        <p:grpSpPr>
          <a:xfrm>
            <a:off x="10194480" y="615312"/>
            <a:ext cx="164880" cy="155880"/>
            <a:chOff x="10194480" y="615312"/>
            <a:chExt cx="16488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CBDCE24-B40E-3E23-1361-F686A340890B}"/>
                    </a:ext>
                  </a:extLst>
                </p14:cNvPr>
                <p14:cNvContentPartPr/>
                <p14:nvPr/>
              </p14:nvContentPartPr>
              <p14:xfrm>
                <a:off x="10200240" y="615312"/>
                <a:ext cx="159120" cy="155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CBDCE24-B40E-3E23-1361-F686A340890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191240" y="606312"/>
                  <a:ext cx="176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C55E280-6B45-172F-171F-AB32F3AFA854}"/>
                    </a:ext>
                  </a:extLst>
                </p14:cNvPr>
                <p14:cNvContentPartPr/>
                <p14:nvPr/>
              </p14:nvContentPartPr>
              <p14:xfrm>
                <a:off x="10194480" y="695952"/>
                <a:ext cx="111600" cy="72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C55E280-6B45-172F-171F-AB32F3AFA85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185480" y="686952"/>
                  <a:ext cx="129240" cy="2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937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2D84AC20-2188-CC23-4762-C0F62168C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93" y="0"/>
            <a:ext cx="6241455" cy="434988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88ED728-DEEA-CC0D-E3C0-7239A5CF582B}"/>
              </a:ext>
            </a:extLst>
          </p:cNvPr>
          <p:cNvGrpSpPr/>
          <p:nvPr/>
        </p:nvGrpSpPr>
        <p:grpSpPr>
          <a:xfrm>
            <a:off x="7861582" y="1193867"/>
            <a:ext cx="1218600" cy="149040"/>
            <a:chOff x="7879587" y="1506193"/>
            <a:chExt cx="1218600" cy="1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5699AD8-4165-4D1B-89F8-C1D895160879}"/>
                    </a:ext>
                  </a:extLst>
                </p14:cNvPr>
                <p14:cNvContentPartPr/>
                <p14:nvPr/>
              </p14:nvContentPartPr>
              <p14:xfrm>
                <a:off x="7879587" y="1552633"/>
                <a:ext cx="111240" cy="97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5699AD8-4165-4D1B-89F8-C1D89516087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70947" y="1543633"/>
                  <a:ext cx="128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3BF8208-B4D7-4B15-018A-FBE0833D23CC}"/>
                    </a:ext>
                  </a:extLst>
                </p14:cNvPr>
                <p14:cNvContentPartPr/>
                <p14:nvPr/>
              </p14:nvContentPartPr>
              <p14:xfrm>
                <a:off x="8011707" y="1549033"/>
                <a:ext cx="106200" cy="106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3BF8208-B4D7-4B15-018A-FBE0833D23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02707" y="1540033"/>
                  <a:ext cx="123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6703AC3-AFA6-0748-19BA-687C43556C7A}"/>
                    </a:ext>
                  </a:extLst>
                </p14:cNvPr>
                <p14:cNvContentPartPr/>
                <p14:nvPr/>
              </p14:nvContentPartPr>
              <p14:xfrm>
                <a:off x="8124027" y="1542193"/>
                <a:ext cx="147960" cy="110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6703AC3-AFA6-0748-19BA-687C43556C7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15387" y="1533193"/>
                  <a:ext cx="165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70E43D8-BD91-1082-BDED-D7E476566D69}"/>
                    </a:ext>
                  </a:extLst>
                </p14:cNvPr>
                <p14:cNvContentPartPr/>
                <p14:nvPr/>
              </p14:nvContentPartPr>
              <p14:xfrm>
                <a:off x="8405547" y="1534273"/>
                <a:ext cx="112680" cy="92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70E43D8-BD91-1082-BDED-D7E476566D6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96547" y="1525633"/>
                  <a:ext cx="130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D705AA7-EFCA-542C-B489-A60DD8B4DF82}"/>
                    </a:ext>
                  </a:extLst>
                </p14:cNvPr>
                <p14:cNvContentPartPr/>
                <p14:nvPr/>
              </p14:nvContentPartPr>
              <p14:xfrm>
                <a:off x="8553507" y="1558393"/>
                <a:ext cx="165960" cy="84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D705AA7-EFCA-542C-B489-A60DD8B4DF8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44507" y="1549393"/>
                  <a:ext cx="183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7D80A6-FD8A-3EE5-418B-F922BC304AB8}"/>
                    </a:ext>
                  </a:extLst>
                </p14:cNvPr>
                <p14:cNvContentPartPr/>
                <p14:nvPr/>
              </p14:nvContentPartPr>
              <p14:xfrm>
                <a:off x="8775987" y="1536073"/>
                <a:ext cx="25560" cy="92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7D80A6-FD8A-3EE5-418B-F922BC304AB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66987" y="1527073"/>
                  <a:ext cx="432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8E58277-35D9-DFF2-E206-7D8A2CD0ACCF}"/>
                    </a:ext>
                  </a:extLst>
                </p14:cNvPr>
                <p14:cNvContentPartPr/>
                <p14:nvPr/>
              </p14:nvContentPartPr>
              <p14:xfrm>
                <a:off x="8787507" y="1528513"/>
                <a:ext cx="58680" cy="125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8E58277-35D9-DFF2-E206-7D8A2CD0ACC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78867" y="1519513"/>
                  <a:ext cx="76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707B50B-558D-C460-1D78-B598BE54D771}"/>
                    </a:ext>
                  </a:extLst>
                </p14:cNvPr>
                <p14:cNvContentPartPr/>
                <p14:nvPr/>
              </p14:nvContentPartPr>
              <p14:xfrm>
                <a:off x="8832147" y="1539313"/>
                <a:ext cx="108720" cy="110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707B50B-558D-C460-1D78-B598BE54D77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23147" y="1530673"/>
                  <a:ext cx="126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47B417-5B9A-858B-3D37-443E5A42176D}"/>
                    </a:ext>
                  </a:extLst>
                </p14:cNvPr>
                <p14:cNvContentPartPr/>
                <p14:nvPr/>
              </p14:nvContentPartPr>
              <p14:xfrm>
                <a:off x="8868507" y="1605193"/>
                <a:ext cx="59040" cy="9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47B417-5B9A-858B-3D37-443E5A42176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59507" y="1596193"/>
                  <a:ext cx="76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F314001-66BF-EC34-2030-26725A252A19}"/>
                    </a:ext>
                  </a:extLst>
                </p14:cNvPr>
                <p14:cNvContentPartPr/>
                <p14:nvPr/>
              </p14:nvContentPartPr>
              <p14:xfrm>
                <a:off x="8943027" y="1527433"/>
                <a:ext cx="95040" cy="104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F314001-66BF-EC34-2030-26725A252A1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34027" y="1518433"/>
                  <a:ext cx="112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020BCF7-3AC3-F281-B4EA-F035F2E064B7}"/>
                    </a:ext>
                  </a:extLst>
                </p14:cNvPr>
                <p14:cNvContentPartPr/>
                <p14:nvPr/>
              </p14:nvContentPartPr>
              <p14:xfrm>
                <a:off x="9087747" y="1506193"/>
                <a:ext cx="10440" cy="113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020BCF7-3AC3-F281-B4EA-F035F2E064B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79107" y="1497553"/>
                  <a:ext cx="28080" cy="13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5F20481-85F2-22D0-212F-907B0328471E}"/>
                  </a:ext>
                </a:extLst>
              </p14:cNvPr>
              <p14:cNvContentPartPr/>
              <p14:nvPr/>
            </p14:nvContentPartPr>
            <p14:xfrm>
              <a:off x="6411862" y="1823147"/>
              <a:ext cx="83880" cy="61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5F20481-85F2-22D0-212F-907B0328471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402862" y="1814147"/>
                <a:ext cx="10152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8EE8CC38-34A8-3504-593C-BB8E7839BB6F}"/>
              </a:ext>
            </a:extLst>
          </p:cNvPr>
          <p:cNvGrpSpPr/>
          <p:nvPr/>
        </p:nvGrpSpPr>
        <p:grpSpPr>
          <a:xfrm>
            <a:off x="6479542" y="1305467"/>
            <a:ext cx="1244880" cy="529560"/>
            <a:chOff x="6497547" y="1617793"/>
            <a:chExt cx="124488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AD90601-66F7-6D87-E38D-83B803A25208}"/>
                    </a:ext>
                  </a:extLst>
                </p14:cNvPr>
                <p14:cNvContentPartPr/>
                <p14:nvPr/>
              </p14:nvContentPartPr>
              <p14:xfrm>
                <a:off x="6497547" y="1659553"/>
                <a:ext cx="1198080" cy="487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AD90601-66F7-6D87-E38D-83B803A2520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88547" y="1650553"/>
                  <a:ext cx="121572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1A468BC-B361-9F48-7DB7-52A199335F8F}"/>
                    </a:ext>
                  </a:extLst>
                </p14:cNvPr>
                <p14:cNvContentPartPr/>
                <p14:nvPr/>
              </p14:nvContentPartPr>
              <p14:xfrm>
                <a:off x="7630827" y="1617793"/>
                <a:ext cx="111600" cy="9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1A468BC-B361-9F48-7DB7-52A199335F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622187" y="1609153"/>
                  <a:ext cx="129240" cy="114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8" name="Picture 37" descr="A diagram of a stack and stack&#10;&#10;Description automatically generated">
            <a:extLst>
              <a:ext uri="{FF2B5EF4-FFF2-40B4-BE49-F238E27FC236}">
                <a16:creationId xmlns:a16="http://schemas.microsoft.com/office/drawing/2014/main" id="{9670E988-2902-B9ED-667E-4383DBF282E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17" y="4233349"/>
            <a:ext cx="4789179" cy="26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2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066A08BE-3A05-D43B-C3B0-6959351A0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19" y="1252848"/>
            <a:ext cx="7040860" cy="44895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BC8EF9-298E-3331-FC79-87C892871BBF}"/>
              </a:ext>
            </a:extLst>
          </p:cNvPr>
          <p:cNvSpPr/>
          <p:nvPr/>
        </p:nvSpPr>
        <p:spPr>
          <a:xfrm>
            <a:off x="2761488" y="2487168"/>
            <a:ext cx="301752" cy="2130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955E7C-3D1E-54FF-7BF3-5ECA993718EE}"/>
              </a:ext>
            </a:extLst>
          </p:cNvPr>
          <p:cNvGrpSpPr/>
          <p:nvPr/>
        </p:nvGrpSpPr>
        <p:grpSpPr>
          <a:xfrm>
            <a:off x="2762712" y="2506752"/>
            <a:ext cx="287280" cy="305640"/>
            <a:chOff x="2762712" y="2506752"/>
            <a:chExt cx="28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33EF98-F5E4-EA36-66F9-1DC691CABE75}"/>
                    </a:ext>
                  </a:extLst>
                </p14:cNvPr>
                <p14:cNvContentPartPr/>
                <p14:nvPr/>
              </p14:nvContentPartPr>
              <p14:xfrm>
                <a:off x="2859912" y="2586312"/>
                <a:ext cx="99360" cy="174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33EF98-F5E4-EA36-66F9-1DC691CABE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51272" y="2577312"/>
                  <a:ext cx="117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BC2656C-C66E-FD0C-686D-98A8EB198982}"/>
                    </a:ext>
                  </a:extLst>
                </p14:cNvPr>
                <p14:cNvContentPartPr/>
                <p14:nvPr/>
              </p14:nvContentPartPr>
              <p14:xfrm>
                <a:off x="2854512" y="2682072"/>
                <a:ext cx="93600" cy="32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BC2656C-C66E-FD0C-686D-98A8EB19898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45512" y="2673072"/>
                  <a:ext cx="111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38E4E7-6C35-D184-487B-AF0AB00A5BA0}"/>
                    </a:ext>
                  </a:extLst>
                </p14:cNvPr>
                <p14:cNvContentPartPr/>
                <p14:nvPr/>
              </p14:nvContentPartPr>
              <p14:xfrm>
                <a:off x="2762712" y="2506752"/>
                <a:ext cx="287280" cy="305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38E4E7-6C35-D184-487B-AF0AB00A5BA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53712" y="2497752"/>
                  <a:ext cx="30492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5A6456-47A1-AB91-7B06-3F1730441961}"/>
              </a:ext>
            </a:extLst>
          </p:cNvPr>
          <p:cNvGrpSpPr/>
          <p:nvPr/>
        </p:nvGrpSpPr>
        <p:grpSpPr>
          <a:xfrm>
            <a:off x="2766312" y="2942352"/>
            <a:ext cx="300960" cy="696960"/>
            <a:chOff x="2766312" y="2942352"/>
            <a:chExt cx="30096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7425B0-F255-65B2-7C3D-16988F3EB8BA}"/>
                    </a:ext>
                  </a:extLst>
                </p14:cNvPr>
                <p14:cNvContentPartPr/>
                <p14:nvPr/>
              </p14:nvContentPartPr>
              <p14:xfrm>
                <a:off x="2869272" y="3057912"/>
                <a:ext cx="23040" cy="124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7425B0-F255-65B2-7C3D-16988F3EB8B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60272" y="3048912"/>
                  <a:ext cx="40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977643C-A17A-5C48-83DD-4883C565FFFF}"/>
                    </a:ext>
                  </a:extLst>
                </p14:cNvPr>
                <p14:cNvContentPartPr/>
                <p14:nvPr/>
              </p14:nvContentPartPr>
              <p14:xfrm>
                <a:off x="2862432" y="3006072"/>
                <a:ext cx="138600" cy="20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977643C-A17A-5C48-83DD-4883C565FFF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53432" y="2997432"/>
                  <a:ext cx="1562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A008A1F-0B37-2D06-EFF7-890A88B01FAB}"/>
                    </a:ext>
                  </a:extLst>
                </p14:cNvPr>
                <p14:cNvContentPartPr/>
                <p14:nvPr/>
              </p14:nvContentPartPr>
              <p14:xfrm>
                <a:off x="2766312" y="2942352"/>
                <a:ext cx="284760" cy="329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A008A1F-0B37-2D06-EFF7-890A88B01F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57672" y="2933352"/>
                  <a:ext cx="3024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D1E6111-4016-F07D-EA6B-FA2BEEBCFBA9}"/>
                    </a:ext>
                  </a:extLst>
                </p14:cNvPr>
                <p14:cNvContentPartPr/>
                <p14:nvPr/>
              </p14:nvContentPartPr>
              <p14:xfrm>
                <a:off x="2844072" y="3431232"/>
                <a:ext cx="96480" cy="115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D1E6111-4016-F07D-EA6B-FA2BEEBCFBA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35072" y="3422232"/>
                  <a:ext cx="114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088018-940D-7F8F-AEF6-0BA95F974F8F}"/>
                    </a:ext>
                  </a:extLst>
                </p14:cNvPr>
                <p14:cNvContentPartPr/>
                <p14:nvPr/>
              </p14:nvContentPartPr>
              <p14:xfrm>
                <a:off x="2769192" y="3362832"/>
                <a:ext cx="298080" cy="276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088018-940D-7F8F-AEF6-0BA95F974F8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60552" y="3354192"/>
                  <a:ext cx="315720" cy="29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9117D9-BF63-9BAE-9F58-B70EFF73A188}"/>
              </a:ext>
            </a:extLst>
          </p:cNvPr>
          <p:cNvGrpSpPr/>
          <p:nvPr/>
        </p:nvGrpSpPr>
        <p:grpSpPr>
          <a:xfrm>
            <a:off x="2709792" y="3755592"/>
            <a:ext cx="358560" cy="791640"/>
            <a:chOff x="2709792" y="3755592"/>
            <a:chExt cx="358560" cy="79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F39FAF-06DD-4064-9B38-6B08E6651628}"/>
                    </a:ext>
                  </a:extLst>
                </p14:cNvPr>
                <p14:cNvContentPartPr/>
                <p14:nvPr/>
              </p14:nvContentPartPr>
              <p14:xfrm>
                <a:off x="2803032" y="3868272"/>
                <a:ext cx="126720" cy="155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F39FAF-06DD-4064-9B38-6B08E665162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94032" y="3859272"/>
                  <a:ext cx="1443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98F5-DDF5-635A-06CC-640E9D13B861}"/>
                    </a:ext>
                  </a:extLst>
                </p14:cNvPr>
                <p14:cNvContentPartPr/>
                <p14:nvPr/>
              </p14:nvContentPartPr>
              <p14:xfrm>
                <a:off x="2709792" y="3755592"/>
                <a:ext cx="340920" cy="311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98F5-DDF5-635A-06CC-640E9D13B86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00792" y="3746952"/>
                  <a:ext cx="3585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E29E208-60F9-4704-8C2E-C879F3210153}"/>
                    </a:ext>
                  </a:extLst>
                </p14:cNvPr>
                <p14:cNvContentPartPr/>
                <p14:nvPr/>
              </p14:nvContentPartPr>
              <p14:xfrm>
                <a:off x="2847672" y="4278672"/>
                <a:ext cx="86040" cy="138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E29E208-60F9-4704-8C2E-C879F32101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38672" y="4269672"/>
                  <a:ext cx="103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A321BE-7964-3474-4CCC-CBED82AAF059}"/>
                    </a:ext>
                  </a:extLst>
                </p14:cNvPr>
                <p14:cNvContentPartPr/>
                <p14:nvPr/>
              </p14:nvContentPartPr>
              <p14:xfrm>
                <a:off x="2835072" y="4257432"/>
                <a:ext cx="82080" cy="19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A321BE-7964-3474-4CCC-CBED82AAF05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26432" y="4248792"/>
                  <a:ext cx="99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EBF31C9-FC67-7AED-F80E-69FC1F3AF350}"/>
                    </a:ext>
                  </a:extLst>
                </p14:cNvPr>
                <p14:cNvContentPartPr/>
                <p14:nvPr/>
              </p14:nvContentPartPr>
              <p14:xfrm>
                <a:off x="2837592" y="4329072"/>
                <a:ext cx="70920" cy="12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EBF31C9-FC67-7AED-F80E-69FC1F3AF35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28592" y="4320432"/>
                  <a:ext cx="88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4C64FD2-6418-A28C-876B-6A452504D294}"/>
                    </a:ext>
                  </a:extLst>
                </p14:cNvPr>
                <p14:cNvContentPartPr/>
                <p14:nvPr/>
              </p14:nvContentPartPr>
              <p14:xfrm>
                <a:off x="2745072" y="4166352"/>
                <a:ext cx="323280" cy="380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4C64FD2-6418-A28C-876B-6A452504D29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736432" y="4157352"/>
                  <a:ext cx="340920" cy="398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50D2267-816E-BBA4-9A1E-2FB2E2DB9360}"/>
              </a:ext>
            </a:extLst>
          </p:cNvPr>
          <p:cNvSpPr/>
          <p:nvPr/>
        </p:nvSpPr>
        <p:spPr>
          <a:xfrm>
            <a:off x="8512404" y="2253006"/>
            <a:ext cx="725864" cy="3846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9474079-B611-018A-57DC-C096E1B5583B}"/>
                  </a:ext>
                </a:extLst>
              </p14:cNvPr>
              <p14:cNvContentPartPr/>
              <p14:nvPr/>
            </p14:nvContentPartPr>
            <p14:xfrm>
              <a:off x="7081632" y="2619432"/>
              <a:ext cx="173880" cy="108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9474079-B611-018A-57DC-C096E1B5583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72992" y="2610792"/>
                <a:ext cx="191520" cy="12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BE3EBA41-904F-3910-A59A-01BCF48062B4}"/>
              </a:ext>
            </a:extLst>
          </p:cNvPr>
          <p:cNvGrpSpPr/>
          <p:nvPr/>
        </p:nvGrpSpPr>
        <p:grpSpPr>
          <a:xfrm>
            <a:off x="7041672" y="3009672"/>
            <a:ext cx="803160" cy="156600"/>
            <a:chOff x="7041672" y="3009672"/>
            <a:chExt cx="803160" cy="1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507D23-F04C-20B3-6758-3AC1E202AB4A}"/>
                    </a:ext>
                  </a:extLst>
                </p14:cNvPr>
                <p14:cNvContentPartPr/>
                <p14:nvPr/>
              </p14:nvContentPartPr>
              <p14:xfrm>
                <a:off x="7041672" y="3062952"/>
                <a:ext cx="134280" cy="103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507D23-F04C-20B3-6758-3AC1E202AB4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32672" y="3053952"/>
                  <a:ext cx="1519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4F82E-766D-EE43-2C52-E2025F61D4CA}"/>
                    </a:ext>
                  </a:extLst>
                </p14:cNvPr>
                <p14:cNvContentPartPr/>
                <p14:nvPr/>
              </p14:nvContentPartPr>
              <p14:xfrm>
                <a:off x="7236072" y="3024432"/>
                <a:ext cx="20160" cy="134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4F82E-766D-EE43-2C52-E2025F61D4C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432" y="3015432"/>
                  <a:ext cx="37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84540A6-F6E8-7DE7-A678-276585A216CD}"/>
                    </a:ext>
                  </a:extLst>
                </p14:cNvPr>
                <p14:cNvContentPartPr/>
                <p14:nvPr/>
              </p14:nvContentPartPr>
              <p14:xfrm>
                <a:off x="7205472" y="3026952"/>
                <a:ext cx="106560" cy="109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84540A6-F6E8-7DE7-A678-276585A216C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196832" y="3018312"/>
                  <a:ext cx="124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A8CD1A3-99C9-D942-D09C-732683169854}"/>
                    </a:ext>
                  </a:extLst>
                </p14:cNvPr>
                <p14:cNvContentPartPr/>
                <p14:nvPr/>
              </p14:nvContentPartPr>
              <p14:xfrm>
                <a:off x="7357032" y="3039912"/>
                <a:ext cx="133200" cy="126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A8CD1A3-99C9-D942-D09C-73268316985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348392" y="3031272"/>
                  <a:ext cx="150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6B24DA-92ED-D031-9AA6-65684F78457D}"/>
                    </a:ext>
                  </a:extLst>
                </p14:cNvPr>
                <p14:cNvContentPartPr/>
                <p14:nvPr/>
              </p14:nvContentPartPr>
              <p14:xfrm>
                <a:off x="7574112" y="3020472"/>
                <a:ext cx="106920" cy="135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6B24DA-92ED-D031-9AA6-65684F78457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65112" y="3011472"/>
                  <a:ext cx="124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FCBD9A6-68DC-609A-7C55-D3635E863A81}"/>
                    </a:ext>
                  </a:extLst>
                </p14:cNvPr>
                <p14:cNvContentPartPr/>
                <p14:nvPr/>
              </p14:nvContentPartPr>
              <p14:xfrm>
                <a:off x="7608672" y="3119112"/>
                <a:ext cx="95760" cy="22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FCBD9A6-68DC-609A-7C55-D3635E863A8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99672" y="3110112"/>
                  <a:ext cx="113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E003006-E363-CDAA-9001-FA32ACF25DB4}"/>
                    </a:ext>
                  </a:extLst>
                </p14:cNvPr>
                <p14:cNvContentPartPr/>
                <p14:nvPr/>
              </p14:nvContentPartPr>
              <p14:xfrm>
                <a:off x="7727112" y="3009672"/>
                <a:ext cx="117720" cy="124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E003006-E363-CDAA-9001-FA32ACF25D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18472" y="3000672"/>
                  <a:ext cx="13536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DCCD277-F17A-5109-B4A8-A34D653E46AE}"/>
              </a:ext>
            </a:extLst>
          </p:cNvPr>
          <p:cNvGrpSpPr/>
          <p:nvPr/>
        </p:nvGrpSpPr>
        <p:grpSpPr>
          <a:xfrm>
            <a:off x="7277832" y="2581632"/>
            <a:ext cx="222480" cy="140040"/>
            <a:chOff x="7277832" y="2581632"/>
            <a:chExt cx="22248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7FF63F4-0634-F358-BD5D-9A430103FC0D}"/>
                    </a:ext>
                  </a:extLst>
                </p14:cNvPr>
                <p14:cNvContentPartPr/>
                <p14:nvPr/>
              </p14:nvContentPartPr>
              <p14:xfrm>
                <a:off x="7277832" y="2582712"/>
                <a:ext cx="12960" cy="138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7FF63F4-0634-F358-BD5D-9A430103FC0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68832" y="2574072"/>
                  <a:ext cx="30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9AC4654-14E9-CE30-80A6-7608A90FCD97}"/>
                    </a:ext>
                  </a:extLst>
                </p14:cNvPr>
                <p14:cNvContentPartPr/>
                <p14:nvPr/>
              </p14:nvContentPartPr>
              <p14:xfrm>
                <a:off x="7337952" y="2584512"/>
                <a:ext cx="3240" cy="87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9AC4654-14E9-CE30-80A6-7608A90FCD9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28952" y="2575512"/>
                  <a:ext cx="20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93DC9B0-D445-5D99-D91E-F5336941A772}"/>
                    </a:ext>
                  </a:extLst>
                </p14:cNvPr>
                <p14:cNvContentPartPr/>
                <p14:nvPr/>
              </p14:nvContentPartPr>
              <p14:xfrm>
                <a:off x="7382232" y="2581632"/>
                <a:ext cx="118080" cy="113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93DC9B0-D445-5D99-D91E-F5336941A77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373232" y="2572632"/>
                  <a:ext cx="1357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966ADE1-81A6-116A-688B-B077A8483AA8}"/>
                    </a:ext>
                  </a:extLst>
                </p14:cNvPr>
                <p14:cNvContentPartPr/>
                <p14:nvPr/>
              </p14:nvContentPartPr>
              <p14:xfrm>
                <a:off x="7297632" y="2644992"/>
                <a:ext cx="48600" cy="16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966ADE1-81A6-116A-688B-B077A8483AA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288632" y="2636352"/>
                  <a:ext cx="66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2BC98BC-DF55-8E99-CE48-56DAF67AEE4E}"/>
                    </a:ext>
                  </a:extLst>
                </p14:cNvPr>
                <p14:cNvContentPartPr/>
                <p14:nvPr/>
              </p14:nvContentPartPr>
              <p14:xfrm>
                <a:off x="7330032" y="2633472"/>
                <a:ext cx="12600" cy="81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2BC98BC-DF55-8E99-CE48-56DAF67AEE4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21392" y="2624472"/>
                  <a:ext cx="3024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2D79E4F-0695-2338-593F-C07C6B415605}"/>
              </a:ext>
            </a:extLst>
          </p:cNvPr>
          <p:cNvGrpSpPr/>
          <p:nvPr/>
        </p:nvGrpSpPr>
        <p:grpSpPr>
          <a:xfrm>
            <a:off x="7061832" y="3368952"/>
            <a:ext cx="1127880" cy="232920"/>
            <a:chOff x="7061832" y="3368952"/>
            <a:chExt cx="112788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09DF217-65DE-DFBB-24CC-B77BF8D64CAA}"/>
                    </a:ext>
                  </a:extLst>
                </p14:cNvPr>
                <p14:cNvContentPartPr/>
                <p14:nvPr/>
              </p14:nvContentPartPr>
              <p14:xfrm>
                <a:off x="7061832" y="3480552"/>
                <a:ext cx="103680" cy="91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09DF217-65DE-DFBB-24CC-B77BF8D64CA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53192" y="3471912"/>
                  <a:ext cx="1213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E4AAFD1-081B-BB36-1012-9DE2CE5F2420}"/>
                    </a:ext>
                  </a:extLst>
                </p14:cNvPr>
                <p14:cNvContentPartPr/>
                <p14:nvPr/>
              </p14:nvContentPartPr>
              <p14:xfrm>
                <a:off x="7208352" y="3456072"/>
                <a:ext cx="97920" cy="105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E4AAFD1-081B-BB36-1012-9DE2CE5F242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99712" y="3447432"/>
                  <a:ext cx="115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54271EE-3F43-127B-DA68-9AC1E06FCFFB}"/>
                    </a:ext>
                  </a:extLst>
                </p14:cNvPr>
                <p14:cNvContentPartPr/>
                <p14:nvPr/>
              </p14:nvContentPartPr>
              <p14:xfrm>
                <a:off x="7209432" y="3423672"/>
                <a:ext cx="102960" cy="3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54271EE-3F43-127B-DA68-9AC1E06FCFF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200792" y="3415032"/>
                  <a:ext cx="1206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4F68746-6BFB-0143-528E-3FC472D7D0EC}"/>
                    </a:ext>
                  </a:extLst>
                </p14:cNvPr>
                <p14:cNvContentPartPr/>
                <p14:nvPr/>
              </p14:nvContentPartPr>
              <p14:xfrm>
                <a:off x="7197192" y="3484152"/>
                <a:ext cx="85320" cy="25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4F68746-6BFB-0143-528E-3FC472D7D0E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88192" y="3475152"/>
                  <a:ext cx="102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F9003CD-DAEB-D1AA-9F59-D2B078DF5DED}"/>
                    </a:ext>
                  </a:extLst>
                </p14:cNvPr>
                <p14:cNvContentPartPr/>
                <p14:nvPr/>
              </p14:nvContentPartPr>
              <p14:xfrm>
                <a:off x="7354152" y="3474072"/>
                <a:ext cx="135000" cy="78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F9003CD-DAEB-D1AA-9F59-D2B078DF5DE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345512" y="3465432"/>
                  <a:ext cx="1526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859A1FA-6E99-55E5-FEC7-4844D0C15B05}"/>
                    </a:ext>
                  </a:extLst>
                </p14:cNvPr>
                <p14:cNvContentPartPr/>
                <p14:nvPr/>
              </p14:nvContentPartPr>
              <p14:xfrm>
                <a:off x="7547832" y="3486672"/>
                <a:ext cx="72000" cy="65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859A1FA-6E99-55E5-FEC7-4844D0C15B0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39192" y="3478032"/>
                  <a:ext cx="89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9467B63-5FFA-2B74-3487-8D6A373C9C19}"/>
                    </a:ext>
                  </a:extLst>
                </p14:cNvPr>
                <p14:cNvContentPartPr/>
                <p14:nvPr/>
              </p14:nvContentPartPr>
              <p14:xfrm>
                <a:off x="7691472" y="3469392"/>
                <a:ext cx="22320" cy="84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9467B63-5FFA-2B74-3487-8D6A373C9C1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682472" y="3460392"/>
                  <a:ext cx="39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14184B1-1E26-947A-2D9A-49F922106D30}"/>
                    </a:ext>
                  </a:extLst>
                </p14:cNvPr>
                <p14:cNvContentPartPr/>
                <p14:nvPr/>
              </p14:nvContentPartPr>
              <p14:xfrm>
                <a:off x="7673112" y="3411792"/>
                <a:ext cx="101880" cy="72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14184B1-1E26-947A-2D9A-49F922106D3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664472" y="3403152"/>
                  <a:ext cx="1195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A4B8A36-F064-B005-C166-59554A9DC232}"/>
                    </a:ext>
                  </a:extLst>
                </p14:cNvPr>
                <p14:cNvContentPartPr/>
                <p14:nvPr/>
              </p14:nvContentPartPr>
              <p14:xfrm>
                <a:off x="7850232" y="3368952"/>
                <a:ext cx="61560" cy="232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A4B8A36-F064-B005-C166-59554A9DC23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841592" y="3359952"/>
                  <a:ext cx="792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7C53C42-299A-3687-1EA0-112E8CD2136E}"/>
                    </a:ext>
                  </a:extLst>
                </p14:cNvPr>
                <p14:cNvContentPartPr/>
                <p14:nvPr/>
              </p14:nvContentPartPr>
              <p14:xfrm>
                <a:off x="7912872" y="3498912"/>
                <a:ext cx="121320" cy="12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7C53C42-299A-3687-1EA0-112E8CD2136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903872" y="3489912"/>
                  <a:ext cx="138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61949B0-A3A7-4ABE-9133-30125987567C}"/>
                    </a:ext>
                  </a:extLst>
                </p14:cNvPr>
                <p14:cNvContentPartPr/>
                <p14:nvPr/>
              </p14:nvContentPartPr>
              <p14:xfrm>
                <a:off x="8086392" y="3420072"/>
                <a:ext cx="103320" cy="126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61949B0-A3A7-4ABE-9133-30125987567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077752" y="3411072"/>
                  <a:ext cx="12096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D20EE5F-3643-3FFF-B6E7-F177CCBD4747}"/>
              </a:ext>
            </a:extLst>
          </p:cNvPr>
          <p:cNvGrpSpPr/>
          <p:nvPr/>
        </p:nvGrpSpPr>
        <p:grpSpPr>
          <a:xfrm>
            <a:off x="7915752" y="2960712"/>
            <a:ext cx="187560" cy="185400"/>
            <a:chOff x="7915752" y="2960712"/>
            <a:chExt cx="18756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F17AF95-3B01-95A6-B903-8E0D7DAF5456}"/>
                    </a:ext>
                  </a:extLst>
                </p14:cNvPr>
                <p14:cNvContentPartPr/>
                <p14:nvPr/>
              </p14:nvContentPartPr>
              <p14:xfrm>
                <a:off x="7915752" y="2971512"/>
                <a:ext cx="41760" cy="174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F17AF95-3B01-95A6-B903-8E0D7DAF545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906752" y="2962512"/>
                  <a:ext cx="59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8D5DEC2-6CD8-9AD9-574F-5B7193A76439}"/>
                    </a:ext>
                  </a:extLst>
                </p14:cNvPr>
                <p14:cNvContentPartPr/>
                <p14:nvPr/>
              </p14:nvContentPartPr>
              <p14:xfrm>
                <a:off x="8072352" y="2960712"/>
                <a:ext cx="30960" cy="174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8D5DEC2-6CD8-9AD9-574F-5B7193A7643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063352" y="2951712"/>
                  <a:ext cx="4860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212DD67-C9DD-207A-0758-E549BA5B62A1}"/>
              </a:ext>
            </a:extLst>
          </p:cNvPr>
          <p:cNvGrpSpPr/>
          <p:nvPr/>
        </p:nvGrpSpPr>
        <p:grpSpPr>
          <a:xfrm>
            <a:off x="7525512" y="2525472"/>
            <a:ext cx="529560" cy="187560"/>
            <a:chOff x="7525512" y="2525472"/>
            <a:chExt cx="52956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BD69502-E90D-8725-9A9D-2E72D74C78EE}"/>
                    </a:ext>
                  </a:extLst>
                </p14:cNvPr>
                <p14:cNvContentPartPr/>
                <p14:nvPr/>
              </p14:nvContentPartPr>
              <p14:xfrm>
                <a:off x="7525512" y="2578392"/>
                <a:ext cx="95760" cy="123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BD69502-E90D-8725-9A9D-2E72D74C78E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516872" y="2569392"/>
                  <a:ext cx="113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D8DD592-C711-DDAF-741D-70088C1AB3DE}"/>
                    </a:ext>
                  </a:extLst>
                </p14:cNvPr>
                <p14:cNvContentPartPr/>
                <p14:nvPr/>
              </p14:nvContentPartPr>
              <p14:xfrm>
                <a:off x="7672752" y="2599632"/>
                <a:ext cx="83880" cy="105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D8DD592-C711-DDAF-741D-70088C1AB3D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663752" y="2590992"/>
                  <a:ext cx="101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51988FE-2826-AEEF-1DBF-80B3F194F8DC}"/>
                    </a:ext>
                  </a:extLst>
                </p14:cNvPr>
                <p14:cNvContentPartPr/>
                <p14:nvPr/>
              </p14:nvContentPartPr>
              <p14:xfrm>
                <a:off x="7650432" y="2573712"/>
                <a:ext cx="141120" cy="73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51988FE-2826-AEEF-1DBF-80B3F194F8D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641792" y="2564712"/>
                  <a:ext cx="158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F5573E-14B7-F8F5-1C97-23B8F313CF31}"/>
                    </a:ext>
                  </a:extLst>
                </p14:cNvPr>
                <p14:cNvContentPartPr/>
                <p14:nvPr/>
              </p14:nvContentPartPr>
              <p14:xfrm>
                <a:off x="7885512" y="2619432"/>
                <a:ext cx="15120" cy="91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F5573E-14B7-F8F5-1C97-23B8F313CF3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76872" y="2610792"/>
                  <a:ext cx="32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AA7E2F9-9BD2-3BAA-E89C-4F9C86F65D4F}"/>
                    </a:ext>
                  </a:extLst>
                </p14:cNvPr>
                <p14:cNvContentPartPr/>
                <p14:nvPr/>
              </p14:nvContentPartPr>
              <p14:xfrm>
                <a:off x="7823592" y="2574792"/>
                <a:ext cx="146880" cy="10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AA7E2F9-9BD2-3BAA-E89C-4F9C86F65D4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814952" y="2565792"/>
                  <a:ext cx="164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D673E1F-A6DE-9734-B6B4-E91C8BA40A5E}"/>
                    </a:ext>
                  </a:extLst>
                </p14:cNvPr>
                <p14:cNvContentPartPr/>
                <p14:nvPr/>
              </p14:nvContentPartPr>
              <p14:xfrm>
                <a:off x="8008272" y="2525472"/>
                <a:ext cx="46800" cy="187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D673E1F-A6DE-9734-B6B4-E91C8BA40A5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99272" y="2516472"/>
                  <a:ext cx="6444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A496767-2F37-A7C2-075B-8300E1479511}"/>
                  </a:ext>
                </a:extLst>
              </p14:cNvPr>
              <p14:cNvContentPartPr/>
              <p14:nvPr/>
            </p14:nvContentPartPr>
            <p14:xfrm>
              <a:off x="8205192" y="3382272"/>
              <a:ext cx="63360" cy="1886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A496767-2F37-A7C2-075B-8300E147951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196192" y="3373632"/>
                <a:ext cx="8100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F327E31F-0DFD-FD87-4A38-7C25D8C39D50}"/>
              </a:ext>
            </a:extLst>
          </p:cNvPr>
          <p:cNvGrpSpPr/>
          <p:nvPr/>
        </p:nvGrpSpPr>
        <p:grpSpPr>
          <a:xfrm>
            <a:off x="7078752" y="3809232"/>
            <a:ext cx="1252080" cy="255600"/>
            <a:chOff x="7078752" y="3809232"/>
            <a:chExt cx="125208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0AF1AE2-7CA7-2E1A-C33B-ED47C9D27672}"/>
                    </a:ext>
                  </a:extLst>
                </p14:cNvPr>
                <p14:cNvContentPartPr/>
                <p14:nvPr/>
              </p14:nvContentPartPr>
              <p14:xfrm>
                <a:off x="7078752" y="3922992"/>
                <a:ext cx="151200" cy="99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0AF1AE2-7CA7-2E1A-C33B-ED47C9D2767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069752" y="3913992"/>
                  <a:ext cx="168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EB5DEB0-2E5E-B875-83CE-106EB2F57035}"/>
                    </a:ext>
                  </a:extLst>
                </p14:cNvPr>
                <p14:cNvContentPartPr/>
                <p14:nvPr/>
              </p14:nvContentPartPr>
              <p14:xfrm>
                <a:off x="7300512" y="3944952"/>
                <a:ext cx="83880" cy="69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EB5DEB0-2E5E-B875-83CE-106EB2F5703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291512" y="3935952"/>
                  <a:ext cx="1015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2899A2-046E-00BC-B66F-A1D657CFEEB2}"/>
                    </a:ext>
                  </a:extLst>
                </p14:cNvPr>
                <p14:cNvContentPartPr/>
                <p14:nvPr/>
              </p14:nvContentPartPr>
              <p14:xfrm>
                <a:off x="7293672" y="3867552"/>
                <a:ext cx="91080" cy="95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2899A2-046E-00BC-B66F-A1D657CFEEB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284672" y="3858912"/>
                  <a:ext cx="108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5D94E0D-E151-DA30-B8A0-4D4F7B68511C}"/>
                    </a:ext>
                  </a:extLst>
                </p14:cNvPr>
                <p14:cNvContentPartPr/>
                <p14:nvPr/>
              </p14:nvContentPartPr>
              <p14:xfrm>
                <a:off x="7453512" y="3910752"/>
                <a:ext cx="182520" cy="83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5D94E0D-E151-DA30-B8A0-4D4F7B68511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444872" y="3902112"/>
                  <a:ext cx="200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D7CEB56-2DA2-86DA-0AD0-E707CF75586F}"/>
                    </a:ext>
                  </a:extLst>
                </p14:cNvPr>
                <p14:cNvContentPartPr/>
                <p14:nvPr/>
              </p14:nvContentPartPr>
              <p14:xfrm>
                <a:off x="7648992" y="3942792"/>
                <a:ext cx="70200" cy="55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D7CEB56-2DA2-86DA-0AD0-E707CF75586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39992" y="3933792"/>
                  <a:ext cx="87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81DC85F-2E97-68F1-BB16-58CB783C1D34}"/>
                    </a:ext>
                  </a:extLst>
                </p14:cNvPr>
                <p14:cNvContentPartPr/>
                <p14:nvPr/>
              </p14:nvContentPartPr>
              <p14:xfrm>
                <a:off x="7789752" y="3918312"/>
                <a:ext cx="21960" cy="8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81DC85F-2E97-68F1-BB16-58CB783C1D3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80752" y="3909312"/>
                  <a:ext cx="39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3895E1F-746D-E1E1-4F4C-53A3A8CB4FAD}"/>
                    </a:ext>
                  </a:extLst>
                </p14:cNvPr>
                <p14:cNvContentPartPr/>
                <p14:nvPr/>
              </p14:nvContentPartPr>
              <p14:xfrm>
                <a:off x="7768152" y="3862512"/>
                <a:ext cx="96840" cy="87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3895E1F-746D-E1E1-4F4C-53A3A8CB4FA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59152" y="3853872"/>
                  <a:ext cx="114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5193D79-84EE-65DE-7AAB-42F1FF9B2F7D}"/>
                    </a:ext>
                  </a:extLst>
                </p14:cNvPr>
                <p14:cNvContentPartPr/>
                <p14:nvPr/>
              </p14:nvContentPartPr>
              <p14:xfrm>
                <a:off x="8032032" y="3916872"/>
                <a:ext cx="14040" cy="97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5193D79-84EE-65DE-7AAB-42F1FF9B2F7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023032" y="3908232"/>
                  <a:ext cx="31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124A478-02C6-AB33-F0C4-AA9B5E9ACD80}"/>
                    </a:ext>
                  </a:extLst>
                </p14:cNvPr>
                <p14:cNvContentPartPr/>
                <p14:nvPr/>
              </p14:nvContentPartPr>
              <p14:xfrm>
                <a:off x="7987032" y="3958632"/>
                <a:ext cx="100080" cy="32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124A478-02C6-AB33-F0C4-AA9B5E9ACD8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78392" y="3949632"/>
                  <a:ext cx="117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28D6570-BBA3-3774-9191-FA155F625CB3}"/>
                    </a:ext>
                  </a:extLst>
                </p14:cNvPr>
                <p14:cNvContentPartPr/>
                <p14:nvPr/>
              </p14:nvContentPartPr>
              <p14:xfrm>
                <a:off x="8171712" y="3926592"/>
                <a:ext cx="24120" cy="91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28D6570-BBA3-3774-9191-FA155F625CB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162712" y="3917952"/>
                  <a:ext cx="41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ABD58CF-0518-7ADD-0D2C-4FF3C17E7BD6}"/>
                    </a:ext>
                  </a:extLst>
                </p14:cNvPr>
                <p14:cNvContentPartPr/>
                <p14:nvPr/>
              </p14:nvContentPartPr>
              <p14:xfrm>
                <a:off x="7895952" y="3842712"/>
                <a:ext cx="97560" cy="219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ABD58CF-0518-7ADD-0D2C-4FF3C17E7BD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886952" y="3833712"/>
                  <a:ext cx="115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BDEDCA3-1733-0197-10EB-1070F9900063}"/>
                    </a:ext>
                  </a:extLst>
                </p14:cNvPr>
                <p14:cNvContentPartPr/>
                <p14:nvPr/>
              </p14:nvContentPartPr>
              <p14:xfrm>
                <a:off x="8269272" y="3809232"/>
                <a:ext cx="61560" cy="255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BDEDCA3-1733-0197-10EB-1070F990006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260272" y="3800232"/>
                  <a:ext cx="7920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CFCBBE5-9B1E-2412-3D41-A215DA621992}"/>
              </a:ext>
            </a:extLst>
          </p:cNvPr>
          <p:cNvGrpSpPr/>
          <p:nvPr/>
        </p:nvGrpSpPr>
        <p:grpSpPr>
          <a:xfrm>
            <a:off x="8501472" y="3464712"/>
            <a:ext cx="160920" cy="117720"/>
            <a:chOff x="8501472" y="3464712"/>
            <a:chExt cx="16092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093A5D8-D445-9D53-CBF2-445B6C1604B7}"/>
                    </a:ext>
                  </a:extLst>
                </p14:cNvPr>
                <p14:cNvContentPartPr/>
                <p14:nvPr/>
              </p14:nvContentPartPr>
              <p14:xfrm>
                <a:off x="8501832" y="3520872"/>
                <a:ext cx="142920" cy="9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093A5D8-D445-9D53-CBF2-445B6C1604B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493192" y="3512232"/>
                  <a:ext cx="160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43D7D77-193E-A8EC-7FD0-C46F26D8DD6B}"/>
                    </a:ext>
                  </a:extLst>
                </p14:cNvPr>
                <p14:cNvContentPartPr/>
                <p14:nvPr/>
              </p14:nvContentPartPr>
              <p14:xfrm>
                <a:off x="8501472" y="3571992"/>
                <a:ext cx="154800" cy="10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43D7D77-193E-A8EC-7FD0-C46F26D8DD6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492472" y="3562992"/>
                  <a:ext cx="172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369047A-C837-EB72-729B-E666EFCB0288}"/>
                    </a:ext>
                  </a:extLst>
                </p14:cNvPr>
                <p14:cNvContentPartPr/>
                <p14:nvPr/>
              </p14:nvContentPartPr>
              <p14:xfrm>
                <a:off x="8520552" y="3464712"/>
                <a:ext cx="141840" cy="7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369047A-C837-EB72-729B-E666EFCB028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511912" y="3455712"/>
                  <a:ext cx="15948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CB20EC4-A394-91C3-41A6-D57497C31F90}"/>
              </a:ext>
            </a:extLst>
          </p:cNvPr>
          <p:cNvGrpSpPr/>
          <p:nvPr/>
        </p:nvGrpSpPr>
        <p:grpSpPr>
          <a:xfrm>
            <a:off x="8876232" y="3434472"/>
            <a:ext cx="573480" cy="135000"/>
            <a:chOff x="8876232" y="3434472"/>
            <a:chExt cx="57348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A62D6C4-1A1A-2CFD-55EA-8EEDF2304189}"/>
                    </a:ext>
                  </a:extLst>
                </p14:cNvPr>
                <p14:cNvContentPartPr/>
                <p14:nvPr/>
              </p14:nvContentPartPr>
              <p14:xfrm>
                <a:off x="8876232" y="3459672"/>
                <a:ext cx="163080" cy="82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A62D6C4-1A1A-2CFD-55EA-8EEDF230418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867592" y="3450672"/>
                  <a:ext cx="180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EB79A01-F54F-E434-9646-5E7C45C514A8}"/>
                    </a:ext>
                  </a:extLst>
                </p14:cNvPr>
                <p14:cNvContentPartPr/>
                <p14:nvPr/>
              </p14:nvContentPartPr>
              <p14:xfrm>
                <a:off x="9067392" y="3450312"/>
                <a:ext cx="99720" cy="119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EB79A01-F54F-E434-9646-5E7C45C514A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058392" y="3441672"/>
                  <a:ext cx="117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3FFBB1-638E-D159-D096-F0AC13857A5B}"/>
                    </a:ext>
                  </a:extLst>
                </p14:cNvPr>
                <p14:cNvContentPartPr/>
                <p14:nvPr/>
              </p14:nvContentPartPr>
              <p14:xfrm>
                <a:off x="9074232" y="3527712"/>
                <a:ext cx="99720" cy="31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3FFBB1-638E-D159-D096-F0AC13857A5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065232" y="3518712"/>
                  <a:ext cx="117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3D71832-78F8-75DD-0A41-636B48F1B6E1}"/>
                    </a:ext>
                  </a:extLst>
                </p14:cNvPr>
                <p14:cNvContentPartPr/>
                <p14:nvPr/>
              </p14:nvContentPartPr>
              <p14:xfrm>
                <a:off x="9259272" y="3477672"/>
                <a:ext cx="27000" cy="83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3D71832-78F8-75DD-0A41-636B48F1B6E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250272" y="3469032"/>
                  <a:ext cx="44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4E412AC-D990-BE6C-F8B1-C64F848B4A59}"/>
                    </a:ext>
                  </a:extLst>
                </p14:cNvPr>
                <p14:cNvContentPartPr/>
                <p14:nvPr/>
              </p14:nvContentPartPr>
              <p14:xfrm>
                <a:off x="9299592" y="3434472"/>
                <a:ext cx="150120" cy="110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4E412AC-D990-BE6C-F8B1-C64F848B4A5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290592" y="3425832"/>
                  <a:ext cx="1677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CA055C0-44B0-ACD6-E15F-E26A5974441D}"/>
              </a:ext>
            </a:extLst>
          </p:cNvPr>
          <p:cNvGrpSpPr/>
          <p:nvPr/>
        </p:nvGrpSpPr>
        <p:grpSpPr>
          <a:xfrm>
            <a:off x="8533152" y="3902832"/>
            <a:ext cx="1102680" cy="131040"/>
            <a:chOff x="8533152" y="3902832"/>
            <a:chExt cx="1102680" cy="1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F7B8B7D-57ED-C041-6493-4195EF39D040}"/>
                    </a:ext>
                  </a:extLst>
                </p14:cNvPr>
                <p14:cNvContentPartPr/>
                <p14:nvPr/>
              </p14:nvContentPartPr>
              <p14:xfrm>
                <a:off x="8540712" y="3902832"/>
                <a:ext cx="171360" cy="7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F7B8B7D-57ED-C041-6493-4195EF39D04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531712" y="3894192"/>
                  <a:ext cx="189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8C692E7-51A8-25BC-9D6A-492404C0AC93}"/>
                    </a:ext>
                  </a:extLst>
                </p14:cNvPr>
                <p14:cNvContentPartPr/>
                <p14:nvPr/>
              </p14:nvContentPartPr>
              <p14:xfrm>
                <a:off x="8544672" y="3958632"/>
                <a:ext cx="182160" cy="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8C692E7-51A8-25BC-9D6A-492404C0AC9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535672" y="3949632"/>
                  <a:ext cx="199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089367A-AFE7-1FC6-0291-6C53500EF03B}"/>
                    </a:ext>
                  </a:extLst>
                </p14:cNvPr>
                <p14:cNvContentPartPr/>
                <p14:nvPr/>
              </p14:nvContentPartPr>
              <p14:xfrm>
                <a:off x="8533152" y="4015872"/>
                <a:ext cx="203040" cy="15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089367A-AFE7-1FC6-0291-6C53500EF03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524512" y="4006872"/>
                  <a:ext cx="220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A6E6DF8-1727-CC48-D81A-565FC00AC5DC}"/>
                    </a:ext>
                  </a:extLst>
                </p14:cNvPr>
                <p14:cNvContentPartPr/>
                <p14:nvPr/>
              </p14:nvContentPartPr>
              <p14:xfrm>
                <a:off x="8863632" y="3944952"/>
                <a:ext cx="128520" cy="88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A6E6DF8-1727-CC48-D81A-565FC00AC5D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854992" y="3935952"/>
                  <a:ext cx="146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5B932E3-3454-B702-93DE-0AE2DD2ABAE2}"/>
                    </a:ext>
                  </a:extLst>
                </p14:cNvPr>
                <p14:cNvContentPartPr/>
                <p14:nvPr/>
              </p14:nvContentPartPr>
              <p14:xfrm>
                <a:off x="9027072" y="3941352"/>
                <a:ext cx="29880" cy="57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5B932E3-3454-B702-93DE-0AE2DD2ABAE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018072" y="3932712"/>
                  <a:ext cx="475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445F74E-343E-9460-8ED2-3A03675918D7}"/>
                    </a:ext>
                  </a:extLst>
                </p14:cNvPr>
                <p14:cNvContentPartPr/>
                <p14:nvPr/>
              </p14:nvContentPartPr>
              <p14:xfrm>
                <a:off x="9087552" y="3923712"/>
                <a:ext cx="138240" cy="87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445F74E-343E-9460-8ED2-3A03675918D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078912" y="3915072"/>
                  <a:ext cx="155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0545B1C-6934-B70A-98C2-1DDAF3529982}"/>
                    </a:ext>
                  </a:extLst>
                </p14:cNvPr>
                <p14:cNvContentPartPr/>
                <p14:nvPr/>
              </p14:nvContentPartPr>
              <p14:xfrm>
                <a:off x="9191592" y="3973752"/>
                <a:ext cx="25200" cy="14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0545B1C-6934-B70A-98C2-1DDAF352998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182592" y="3965112"/>
                  <a:ext cx="428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D06D95A-3460-75A0-9941-16C753F6952B}"/>
                    </a:ext>
                  </a:extLst>
                </p14:cNvPr>
                <p14:cNvContentPartPr/>
                <p14:nvPr/>
              </p14:nvContentPartPr>
              <p14:xfrm>
                <a:off x="9414792" y="3919752"/>
                <a:ext cx="115920" cy="99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D06D95A-3460-75A0-9941-16C753F6952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405792" y="3910752"/>
                  <a:ext cx="133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1A911AF-675A-1F27-5FFF-9E21C4E82D2F}"/>
                    </a:ext>
                  </a:extLst>
                </p14:cNvPr>
                <p14:cNvContentPartPr/>
                <p14:nvPr/>
              </p14:nvContentPartPr>
              <p14:xfrm>
                <a:off x="9421992" y="3964032"/>
                <a:ext cx="112680" cy="41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1A911AF-675A-1F27-5FFF-9E21C4E82D2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13352" y="3955392"/>
                  <a:ext cx="1303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A5B77E5-D6C0-8D45-E60F-ACF5A5EA174F}"/>
                    </a:ext>
                  </a:extLst>
                </p14:cNvPr>
                <p14:cNvContentPartPr/>
                <p14:nvPr/>
              </p14:nvContentPartPr>
              <p14:xfrm>
                <a:off x="9565632" y="3916872"/>
                <a:ext cx="70200" cy="92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A5B77E5-D6C0-8D45-E60F-ACF5A5EA174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556632" y="3908232"/>
                  <a:ext cx="87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B945EC0-F6A1-6C7A-8E82-5D7FE1CCCB1B}"/>
                    </a:ext>
                  </a:extLst>
                </p14:cNvPr>
                <p14:cNvContentPartPr/>
                <p14:nvPr/>
              </p14:nvContentPartPr>
              <p14:xfrm>
                <a:off x="9276912" y="3923712"/>
                <a:ext cx="105120" cy="93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B945EC0-F6A1-6C7A-8E82-5D7FE1CCCB1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267912" y="3915072"/>
                  <a:ext cx="12276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47A913C-C243-D8AE-E847-DA74F360B841}"/>
              </a:ext>
            </a:extLst>
          </p:cNvPr>
          <p:cNvGrpSpPr/>
          <p:nvPr/>
        </p:nvGrpSpPr>
        <p:grpSpPr>
          <a:xfrm>
            <a:off x="7067592" y="4215672"/>
            <a:ext cx="1380240" cy="247680"/>
            <a:chOff x="7067592" y="4215672"/>
            <a:chExt cx="138024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936CC63-45BC-1536-15D1-2E075BD4F2DC}"/>
                    </a:ext>
                  </a:extLst>
                </p14:cNvPr>
                <p14:cNvContentPartPr/>
                <p14:nvPr/>
              </p14:nvContentPartPr>
              <p14:xfrm>
                <a:off x="7067592" y="4342752"/>
                <a:ext cx="156960" cy="1206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936CC63-45BC-1536-15D1-2E075BD4F2D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058952" y="4333752"/>
                  <a:ext cx="174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782041F-F399-DF9B-06C5-1E8EFC0EBC54}"/>
                    </a:ext>
                  </a:extLst>
                </p14:cNvPr>
                <p14:cNvContentPartPr/>
                <p14:nvPr/>
              </p14:nvContentPartPr>
              <p14:xfrm>
                <a:off x="7298712" y="4310352"/>
                <a:ext cx="6480" cy="139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782041F-F399-DF9B-06C5-1E8EFC0EBC5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289712" y="4301712"/>
                  <a:ext cx="24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3C0B53D-3B3C-62CA-A495-BD130B06F816}"/>
                    </a:ext>
                  </a:extLst>
                </p14:cNvPr>
                <p14:cNvContentPartPr/>
                <p14:nvPr/>
              </p14:nvContentPartPr>
              <p14:xfrm>
                <a:off x="7287912" y="4311072"/>
                <a:ext cx="95040" cy="108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3C0B53D-3B3C-62CA-A495-BD130B06F81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278912" y="4302072"/>
                  <a:ext cx="1126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3BCB694-E031-40F6-D549-D7E31B187180}"/>
                    </a:ext>
                  </a:extLst>
                </p14:cNvPr>
                <p14:cNvContentPartPr/>
                <p14:nvPr/>
              </p14:nvContentPartPr>
              <p14:xfrm>
                <a:off x="7440552" y="4324392"/>
                <a:ext cx="106200" cy="100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3BCB694-E031-40F6-D549-D7E31B18718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431912" y="4315392"/>
                  <a:ext cx="123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ABEC31A-B962-444A-0AC9-B9667A75318C}"/>
                    </a:ext>
                  </a:extLst>
                </p14:cNvPr>
                <p14:cNvContentPartPr/>
                <p14:nvPr/>
              </p14:nvContentPartPr>
              <p14:xfrm>
                <a:off x="7663392" y="4333032"/>
                <a:ext cx="163800" cy="117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ABEC31A-B962-444A-0AC9-B9667A75318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654752" y="4324392"/>
                  <a:ext cx="181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4FFF617-AAD6-B451-F248-B0FE4680285E}"/>
                    </a:ext>
                  </a:extLst>
                </p14:cNvPr>
                <p14:cNvContentPartPr/>
                <p14:nvPr/>
              </p14:nvContentPartPr>
              <p14:xfrm>
                <a:off x="7875432" y="4366512"/>
                <a:ext cx="9000" cy="50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4FFF617-AAD6-B451-F248-B0FE4680285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866432" y="4357872"/>
                  <a:ext cx="266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1EDF657-2D8C-28C3-3094-02F9716EFFB6}"/>
                    </a:ext>
                  </a:extLst>
                </p14:cNvPr>
                <p14:cNvContentPartPr/>
                <p14:nvPr/>
              </p14:nvContentPartPr>
              <p14:xfrm>
                <a:off x="7817472" y="4313592"/>
                <a:ext cx="155160" cy="24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1EDF657-2D8C-28C3-3094-02F9716EFFB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808472" y="4304952"/>
                  <a:ext cx="172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9DCF347-0A72-B064-3CA4-BA10090C5CED}"/>
                    </a:ext>
                  </a:extLst>
                </p14:cNvPr>
                <p14:cNvContentPartPr/>
                <p14:nvPr/>
              </p14:nvContentPartPr>
              <p14:xfrm>
                <a:off x="7977312" y="4324032"/>
                <a:ext cx="118080" cy="123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9DCF347-0A72-B064-3CA4-BA10090C5CE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968672" y="4315032"/>
                  <a:ext cx="135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60957BF-4D63-DB5F-02A0-C038960C9248}"/>
                    </a:ext>
                  </a:extLst>
                </p14:cNvPr>
                <p14:cNvContentPartPr/>
                <p14:nvPr/>
              </p14:nvContentPartPr>
              <p14:xfrm>
                <a:off x="8183952" y="4267872"/>
                <a:ext cx="68040" cy="189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60957BF-4D63-DB5F-02A0-C038960C924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175312" y="4258872"/>
                  <a:ext cx="85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C7E5678-AAFE-DC00-02A7-DA61E6456B2D}"/>
                    </a:ext>
                  </a:extLst>
                </p14:cNvPr>
                <p14:cNvContentPartPr/>
                <p14:nvPr/>
              </p14:nvContentPartPr>
              <p14:xfrm>
                <a:off x="8397072" y="4215672"/>
                <a:ext cx="50760" cy="223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C7E5678-AAFE-DC00-02A7-DA61E6456B2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388072" y="4206672"/>
                  <a:ext cx="6840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41D8ED4-5C29-8D1B-1518-5C71C2C6D77A}"/>
              </a:ext>
            </a:extLst>
          </p:cNvPr>
          <p:cNvGrpSpPr/>
          <p:nvPr/>
        </p:nvGrpSpPr>
        <p:grpSpPr>
          <a:xfrm>
            <a:off x="8165952" y="2556432"/>
            <a:ext cx="448200" cy="197640"/>
            <a:chOff x="8165952" y="2556432"/>
            <a:chExt cx="44820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19D80A5-0285-4761-19A4-4C7299E697D2}"/>
                    </a:ext>
                  </a:extLst>
                </p14:cNvPr>
                <p14:cNvContentPartPr/>
                <p14:nvPr/>
              </p14:nvContentPartPr>
              <p14:xfrm>
                <a:off x="8165952" y="2575152"/>
                <a:ext cx="146880" cy="1029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19D80A5-0285-4761-19A4-4C7299E697D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156952" y="2566512"/>
                  <a:ext cx="164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3284F20-9704-A3EA-8223-5063248E0E05}"/>
                    </a:ext>
                  </a:extLst>
                </p14:cNvPr>
                <p14:cNvContentPartPr/>
                <p14:nvPr/>
              </p14:nvContentPartPr>
              <p14:xfrm>
                <a:off x="8319312" y="2608272"/>
                <a:ext cx="78840" cy="78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3284F20-9704-A3EA-8223-5063248E0E0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310312" y="2599272"/>
                  <a:ext cx="96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DD9A63B-FCA0-A5D3-FA24-B284EC428C56}"/>
                    </a:ext>
                  </a:extLst>
                </p14:cNvPr>
                <p14:cNvContentPartPr/>
                <p14:nvPr/>
              </p14:nvContentPartPr>
              <p14:xfrm>
                <a:off x="8311752" y="2575512"/>
                <a:ext cx="95040" cy="57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DD9A63B-FCA0-A5D3-FA24-B284EC428C5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303112" y="2566512"/>
                  <a:ext cx="112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A14BD99-9F85-FFEB-F037-EAC78416D5DA}"/>
                    </a:ext>
                  </a:extLst>
                </p14:cNvPr>
                <p14:cNvContentPartPr/>
                <p14:nvPr/>
              </p14:nvContentPartPr>
              <p14:xfrm>
                <a:off x="8485632" y="2556432"/>
                <a:ext cx="47520" cy="83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A14BD99-9F85-FFEB-F037-EAC78416D5D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76632" y="2547792"/>
                  <a:ext cx="651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4E6286B-ABFF-827D-2F68-AA8101616950}"/>
                    </a:ext>
                  </a:extLst>
                </p14:cNvPr>
                <p14:cNvContentPartPr/>
                <p14:nvPr/>
              </p14:nvContentPartPr>
              <p14:xfrm>
                <a:off x="8582112" y="2682072"/>
                <a:ext cx="32040" cy="72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4E6286B-ABFF-827D-2F68-AA810161695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573112" y="2673072"/>
                  <a:ext cx="496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2E1685B-BB81-5630-67FD-2CCFCC9097EB}"/>
                    </a:ext>
                  </a:extLst>
                </p14:cNvPr>
                <p14:cNvContentPartPr/>
                <p14:nvPr/>
              </p14:nvContentPartPr>
              <p14:xfrm>
                <a:off x="8509392" y="2568672"/>
                <a:ext cx="79200" cy="120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2E1685B-BB81-5630-67FD-2CCFCC9097E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500392" y="2559672"/>
                  <a:ext cx="9684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7FF3C58-3C5F-BF81-B2B6-4F39243001DD}"/>
              </a:ext>
            </a:extLst>
          </p:cNvPr>
          <p:cNvGrpSpPr/>
          <p:nvPr/>
        </p:nvGrpSpPr>
        <p:grpSpPr>
          <a:xfrm>
            <a:off x="8811072" y="2498112"/>
            <a:ext cx="1326600" cy="256320"/>
            <a:chOff x="8811072" y="2498112"/>
            <a:chExt cx="132660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7DD7CEF-6E9D-F401-A821-3314043C97F7}"/>
                    </a:ext>
                  </a:extLst>
                </p14:cNvPr>
                <p14:cNvContentPartPr/>
                <p14:nvPr/>
              </p14:nvContentPartPr>
              <p14:xfrm>
                <a:off x="8811072" y="2596392"/>
                <a:ext cx="87480" cy="889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7DD7CEF-6E9D-F401-A821-3314043C97F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802432" y="2587392"/>
                  <a:ext cx="105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F674C09-9FAD-2FE5-2165-B85535075907}"/>
                    </a:ext>
                  </a:extLst>
                </p14:cNvPr>
                <p14:cNvContentPartPr/>
                <p14:nvPr/>
              </p14:nvContentPartPr>
              <p14:xfrm>
                <a:off x="8967312" y="2581992"/>
                <a:ext cx="25920" cy="87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F674C09-9FAD-2FE5-2165-B8553507590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958672" y="2573352"/>
                  <a:ext cx="43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0EDE45A-7AC9-0588-596B-2C5CAA71FE03}"/>
                    </a:ext>
                  </a:extLst>
                </p14:cNvPr>
                <p14:cNvContentPartPr/>
                <p14:nvPr/>
              </p14:nvContentPartPr>
              <p14:xfrm>
                <a:off x="9051912" y="2548872"/>
                <a:ext cx="83880" cy="122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0EDE45A-7AC9-0588-596B-2C5CAA71FE0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043272" y="2540232"/>
                  <a:ext cx="101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E7D099A-2E2F-156F-8345-E5FB28405A86}"/>
                    </a:ext>
                  </a:extLst>
                </p14:cNvPr>
                <p14:cNvContentPartPr/>
                <p14:nvPr/>
              </p14:nvContentPartPr>
              <p14:xfrm>
                <a:off x="9066672" y="2605392"/>
                <a:ext cx="71280" cy="5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E7D099A-2E2F-156F-8345-E5FB28405A8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058032" y="2596752"/>
                  <a:ext cx="88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1F8134E-C218-77B7-F92D-DCF5D89AF1DE}"/>
                    </a:ext>
                  </a:extLst>
                </p14:cNvPr>
                <p14:cNvContentPartPr/>
                <p14:nvPr/>
              </p14:nvContentPartPr>
              <p14:xfrm>
                <a:off x="9184032" y="2588472"/>
                <a:ext cx="99000" cy="82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1F8134E-C218-77B7-F92D-DCF5D89AF1D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175392" y="2579472"/>
                  <a:ext cx="116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EEC1F7D-0A88-F19E-77AC-A218966A4A83}"/>
                    </a:ext>
                  </a:extLst>
                </p14:cNvPr>
                <p14:cNvContentPartPr/>
                <p14:nvPr/>
              </p14:nvContentPartPr>
              <p14:xfrm>
                <a:off x="9187992" y="2552112"/>
                <a:ext cx="102960" cy="57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EEC1F7D-0A88-F19E-77AC-A218966A4A8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179352" y="2543112"/>
                  <a:ext cx="1206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EAFD765-3EB7-71E6-7213-3185C766943F}"/>
                    </a:ext>
                  </a:extLst>
                </p14:cNvPr>
                <p14:cNvContentPartPr/>
                <p14:nvPr/>
              </p14:nvContentPartPr>
              <p14:xfrm>
                <a:off x="9357192" y="2674152"/>
                <a:ext cx="43560" cy="80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EAFD765-3EB7-71E6-7213-3185C766943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348552" y="2665152"/>
                  <a:ext cx="61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17EE428-2F7E-9064-1BDA-3E31CA651315}"/>
                    </a:ext>
                  </a:extLst>
                </p14:cNvPr>
                <p14:cNvContentPartPr/>
                <p14:nvPr/>
              </p14:nvContentPartPr>
              <p14:xfrm>
                <a:off x="9554112" y="2614392"/>
                <a:ext cx="21960" cy="66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17EE428-2F7E-9064-1BDA-3E31CA65131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545472" y="2605752"/>
                  <a:ext cx="39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80E349E-7DC9-A5FF-2A8B-A9F211A02857}"/>
                    </a:ext>
                  </a:extLst>
                </p14:cNvPr>
                <p14:cNvContentPartPr/>
                <p14:nvPr/>
              </p14:nvContentPartPr>
              <p14:xfrm>
                <a:off x="9540792" y="2553912"/>
                <a:ext cx="97560" cy="291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80E349E-7DC9-A5FF-2A8B-A9F211A0285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531792" y="2544912"/>
                  <a:ext cx="115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D267A88-7D70-EEE2-FE8C-A9CF22793DEF}"/>
                    </a:ext>
                  </a:extLst>
                </p14:cNvPr>
                <p14:cNvContentPartPr/>
                <p14:nvPr/>
              </p14:nvContentPartPr>
              <p14:xfrm>
                <a:off x="9548712" y="2598192"/>
                <a:ext cx="109800" cy="11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D267A88-7D70-EEE2-FE8C-A9CF22793DE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539712" y="2589192"/>
                  <a:ext cx="127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EE8E654-7A78-4927-33C8-9D9268857F2A}"/>
                    </a:ext>
                  </a:extLst>
                </p14:cNvPr>
                <p14:cNvContentPartPr/>
                <p14:nvPr/>
              </p14:nvContentPartPr>
              <p14:xfrm>
                <a:off x="9713592" y="2550312"/>
                <a:ext cx="152640" cy="101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EE8E654-7A78-4927-33C8-9D9268857F2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704592" y="2541672"/>
                  <a:ext cx="170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7929162-B14B-404B-6295-71C86735E4E5}"/>
                    </a:ext>
                  </a:extLst>
                </p14:cNvPr>
                <p14:cNvContentPartPr/>
                <p14:nvPr/>
              </p14:nvContentPartPr>
              <p14:xfrm>
                <a:off x="9896112" y="2547072"/>
                <a:ext cx="112680" cy="91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7929162-B14B-404B-6295-71C86735E4E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887112" y="2538072"/>
                  <a:ext cx="130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42407D7-2400-9BBE-7AF6-90E55ABFB0A3}"/>
                    </a:ext>
                  </a:extLst>
                </p14:cNvPr>
                <p14:cNvContentPartPr/>
                <p14:nvPr/>
              </p14:nvContentPartPr>
              <p14:xfrm>
                <a:off x="10093032" y="2498112"/>
                <a:ext cx="44640" cy="209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42407D7-2400-9BBE-7AF6-90E55ABFB0A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084032" y="2489472"/>
                  <a:ext cx="62280" cy="22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DB6C69E-ED8B-9C6C-F99A-58701483EFDA}"/>
                  </a:ext>
                </a:extLst>
              </p14:cNvPr>
              <p14:cNvContentPartPr/>
              <p14:nvPr/>
            </p14:nvContentPartPr>
            <p14:xfrm>
              <a:off x="9504432" y="2611152"/>
              <a:ext cx="564120" cy="345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DB6C69E-ED8B-9C6C-F99A-58701483EFDA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9486432" y="2575152"/>
                <a:ext cx="5997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3D4C51B-984D-1A7F-FE85-D5F7B0B9C1AB}"/>
                  </a:ext>
                </a:extLst>
              </p14:cNvPr>
              <p14:cNvContentPartPr/>
              <p14:nvPr/>
            </p14:nvContentPartPr>
            <p14:xfrm>
              <a:off x="8157312" y="2597472"/>
              <a:ext cx="365760" cy="475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3D4C51B-984D-1A7F-FE85-D5F7B0B9C1AB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8121672" y="2525832"/>
                <a:ext cx="437400" cy="191160"/>
              </a:xfrm>
              <a:prstGeom prst="rect">
                <a:avLst/>
              </a:prstGeom>
            </p:spPr>
          </p:pic>
        </mc:Fallback>
      </mc:AlternateContent>
      <p:sp>
        <p:nvSpPr>
          <p:cNvPr id="177" name="Rectangle 176">
            <a:extLst>
              <a:ext uri="{FF2B5EF4-FFF2-40B4-BE49-F238E27FC236}">
                <a16:creationId xmlns:a16="http://schemas.microsoft.com/office/drawing/2014/main" id="{76B9E0E2-8A23-BB1D-6A14-E8B7AC41F9E5}"/>
              </a:ext>
            </a:extLst>
          </p:cNvPr>
          <p:cNvSpPr/>
          <p:nvPr/>
        </p:nvSpPr>
        <p:spPr>
          <a:xfrm>
            <a:off x="1943493" y="2254577"/>
            <a:ext cx="725864" cy="3846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D675096-7819-8381-DE46-AD9A75ECBE16}"/>
              </a:ext>
            </a:extLst>
          </p:cNvPr>
          <p:cNvSpPr/>
          <p:nvPr/>
        </p:nvSpPr>
        <p:spPr>
          <a:xfrm rot="16200000">
            <a:off x="5286865" y="2185448"/>
            <a:ext cx="725864" cy="6963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B37A3EC4-0E8C-CA3C-01FD-AF06BE1BD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840831"/>
            <a:ext cx="6760492" cy="43528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2F4A0F-0CD1-9977-66B7-13FF0BE3B41B}"/>
                  </a:ext>
                </a:extLst>
              </p14:cNvPr>
              <p14:cNvContentPartPr/>
              <p14:nvPr/>
            </p14:nvContentPartPr>
            <p14:xfrm>
              <a:off x="5053392" y="1968552"/>
              <a:ext cx="371160" cy="25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2F4A0F-0CD1-9977-66B7-13FF0BE3B4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7392" y="1896912"/>
                <a:ext cx="4428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2EE833-6DDF-086C-0BF3-E3E79C848D36}"/>
                  </a:ext>
                </a:extLst>
              </p14:cNvPr>
              <p14:cNvContentPartPr/>
              <p14:nvPr/>
            </p14:nvContentPartPr>
            <p14:xfrm>
              <a:off x="7331472" y="1969992"/>
              <a:ext cx="515880" cy="39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2EE833-6DDF-086C-0BF3-E3E79C848D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13472" y="1934352"/>
                <a:ext cx="551520" cy="1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1401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ue text on a white background&#10;&#10;Description automatically generated">
            <a:extLst>
              <a:ext uri="{FF2B5EF4-FFF2-40B4-BE49-F238E27FC236}">
                <a16:creationId xmlns:a16="http://schemas.microsoft.com/office/drawing/2014/main" id="{187284B2-D1CB-E161-0EA1-1D8AED2A6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23" y="175429"/>
            <a:ext cx="8009302" cy="527326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D9E868E-445F-CC35-78D1-98350203C7D4}"/>
              </a:ext>
            </a:extLst>
          </p:cNvPr>
          <p:cNvGrpSpPr/>
          <p:nvPr/>
        </p:nvGrpSpPr>
        <p:grpSpPr>
          <a:xfrm>
            <a:off x="177198" y="147452"/>
            <a:ext cx="352440" cy="291960"/>
            <a:chOff x="177198" y="147452"/>
            <a:chExt cx="35244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28F49D8-4C77-3502-789A-1C8EFE006C16}"/>
                    </a:ext>
                  </a:extLst>
                </p14:cNvPr>
                <p14:cNvContentPartPr/>
                <p14:nvPr/>
              </p14:nvContentPartPr>
              <p14:xfrm>
                <a:off x="237318" y="249692"/>
                <a:ext cx="87120" cy="109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28F49D8-4C77-3502-789A-1C8EFE006C1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8318" y="241052"/>
                  <a:ext cx="104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AA0D229-F533-D7BA-9D40-E6590745C5DF}"/>
                    </a:ext>
                  </a:extLst>
                </p14:cNvPr>
                <p14:cNvContentPartPr/>
                <p14:nvPr/>
              </p14:nvContentPartPr>
              <p14:xfrm>
                <a:off x="329478" y="243212"/>
                <a:ext cx="90000" cy="105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AA0D229-F533-D7BA-9D40-E6590745C5D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0478" y="234212"/>
                  <a:ext cx="107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3D7A3C9-0685-440D-04A7-CA36112F77CC}"/>
                    </a:ext>
                  </a:extLst>
                </p14:cNvPr>
                <p14:cNvContentPartPr/>
                <p14:nvPr/>
              </p14:nvContentPartPr>
              <p14:xfrm>
                <a:off x="177198" y="147452"/>
                <a:ext cx="352440" cy="291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3D7A3C9-0685-440D-04A7-CA36112F77C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8558" y="138812"/>
                  <a:ext cx="370080" cy="30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F196581-01AB-4140-3268-D60225404BE6}"/>
                  </a:ext>
                </a:extLst>
              </p14:cNvPr>
              <p14:cNvContentPartPr/>
              <p14:nvPr/>
            </p14:nvContentPartPr>
            <p14:xfrm>
              <a:off x="10008276" y="4958388"/>
              <a:ext cx="172080" cy="106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F196581-01AB-4140-3268-D60225404B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99276" y="4949388"/>
                <a:ext cx="1897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D90C3C2-9CED-E8DB-2787-C68D384EAADA}"/>
                  </a:ext>
                </a:extLst>
              </p14:cNvPr>
              <p14:cNvContentPartPr/>
              <p14:nvPr/>
            </p14:nvContentPartPr>
            <p14:xfrm>
              <a:off x="10202676" y="4955508"/>
              <a:ext cx="50040" cy="69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D90C3C2-9CED-E8DB-2787-C68D384EAA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94036" y="4946508"/>
                <a:ext cx="676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C1C7481-925D-0BDF-490D-075529D1CA89}"/>
                  </a:ext>
                </a:extLst>
              </p14:cNvPr>
              <p14:cNvContentPartPr/>
              <p14:nvPr/>
            </p14:nvContentPartPr>
            <p14:xfrm>
              <a:off x="10272876" y="4914468"/>
              <a:ext cx="99720" cy="113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C1C7481-925D-0BDF-490D-075529D1CA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64236" y="4905828"/>
                <a:ext cx="1173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1A55821-3B21-6C39-63A1-9F5434D2E807}"/>
                  </a:ext>
                </a:extLst>
              </p14:cNvPr>
              <p14:cNvContentPartPr/>
              <p14:nvPr/>
            </p14:nvContentPartPr>
            <p14:xfrm>
              <a:off x="10361436" y="4915908"/>
              <a:ext cx="120600" cy="114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1A55821-3B21-6C39-63A1-9F5434D2E8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352796" y="4906908"/>
                <a:ext cx="1382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507CDE7-05B8-921D-2D47-2C2AC1887D69}"/>
                  </a:ext>
                </a:extLst>
              </p14:cNvPr>
              <p14:cNvContentPartPr/>
              <p14:nvPr/>
            </p14:nvContentPartPr>
            <p14:xfrm>
              <a:off x="9949236" y="5094828"/>
              <a:ext cx="544680" cy="15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507CDE7-05B8-921D-2D47-2C2AC1887D6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940596" y="5085828"/>
                <a:ext cx="5623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96159E8-3763-49A3-6352-35AE35033EBA}"/>
                  </a:ext>
                </a:extLst>
              </p14:cNvPr>
              <p14:cNvContentPartPr/>
              <p14:nvPr/>
            </p14:nvContentPartPr>
            <p14:xfrm>
              <a:off x="9545564" y="5313188"/>
              <a:ext cx="132480" cy="158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96159E8-3763-49A3-6352-35AE35033EB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536924" y="5304548"/>
                <a:ext cx="15012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117360C-16DF-892A-9553-9F108D5CFBE0}"/>
                  </a:ext>
                </a:extLst>
              </p14:cNvPr>
              <p14:cNvContentPartPr/>
              <p14:nvPr/>
            </p14:nvContentPartPr>
            <p14:xfrm>
              <a:off x="9706484" y="5356028"/>
              <a:ext cx="107280" cy="13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117360C-16DF-892A-9553-9F108D5CFBE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97844" y="5347388"/>
                <a:ext cx="1249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3736C52-6CFB-3FA3-E53B-5717B293B29F}"/>
                  </a:ext>
                </a:extLst>
              </p14:cNvPr>
              <p14:cNvContentPartPr/>
              <p14:nvPr/>
            </p14:nvContentPartPr>
            <p14:xfrm>
              <a:off x="9881444" y="5274668"/>
              <a:ext cx="17280" cy="68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3736C52-6CFB-3FA3-E53B-5717B293B29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72804" y="5265668"/>
                <a:ext cx="349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B6549C6-81B4-4B50-88E1-C0E0F1784D05}"/>
                  </a:ext>
                </a:extLst>
              </p14:cNvPr>
              <p14:cNvContentPartPr/>
              <p14:nvPr/>
            </p14:nvContentPartPr>
            <p14:xfrm>
              <a:off x="9917444" y="5248748"/>
              <a:ext cx="19800" cy="47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B6549C6-81B4-4B50-88E1-C0E0F1784D0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908444" y="5240108"/>
                <a:ext cx="374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2BAE7C7-9BF6-BAC3-55CE-FDCCDCF728B5}"/>
                  </a:ext>
                </a:extLst>
              </p14:cNvPr>
              <p14:cNvContentPartPr/>
              <p14:nvPr/>
            </p14:nvContentPartPr>
            <p14:xfrm>
              <a:off x="9418844" y="5189708"/>
              <a:ext cx="92880" cy="81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2BAE7C7-9BF6-BAC3-55CE-FDCCDCF728B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409844" y="5180708"/>
                <a:ext cx="1105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858513-0512-B71B-25F6-B037DA7F06C9}"/>
                  </a:ext>
                </a:extLst>
              </p14:cNvPr>
              <p14:cNvContentPartPr/>
              <p14:nvPr/>
            </p14:nvContentPartPr>
            <p14:xfrm>
              <a:off x="10058204" y="5393828"/>
              <a:ext cx="92160" cy="9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858513-0512-B71B-25F6-B037DA7F06C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049564" y="5385188"/>
                <a:ext cx="1098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B6E850-5D7F-2F61-444A-60116E80894A}"/>
                  </a:ext>
                </a:extLst>
              </p14:cNvPr>
              <p14:cNvContentPartPr/>
              <p14:nvPr/>
            </p14:nvContentPartPr>
            <p14:xfrm>
              <a:off x="10007444" y="5437028"/>
              <a:ext cx="119880" cy="16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B6E850-5D7F-2F61-444A-60116E80894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998444" y="5428388"/>
                <a:ext cx="13752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AF97D8E2-EBD7-1A7B-E6DB-289F3F8CC8F8}"/>
              </a:ext>
            </a:extLst>
          </p:cNvPr>
          <p:cNvGrpSpPr/>
          <p:nvPr/>
        </p:nvGrpSpPr>
        <p:grpSpPr>
          <a:xfrm>
            <a:off x="10308764" y="5165228"/>
            <a:ext cx="1289520" cy="329400"/>
            <a:chOff x="10308764" y="5165228"/>
            <a:chExt cx="128952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545338B-7FB1-5C4E-0EBE-8FC98A631D44}"/>
                    </a:ext>
                  </a:extLst>
                </p14:cNvPr>
                <p14:cNvContentPartPr/>
                <p14:nvPr/>
              </p14:nvContentPartPr>
              <p14:xfrm>
                <a:off x="10308764" y="5230748"/>
                <a:ext cx="49680" cy="53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545338B-7FB1-5C4E-0EBE-8FC98A631D4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99764" y="5221748"/>
                  <a:ext cx="67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459D8F3-7100-F21F-C6F1-EA357F3DEBE0}"/>
                    </a:ext>
                  </a:extLst>
                </p14:cNvPr>
                <p14:cNvContentPartPr/>
                <p14:nvPr/>
              </p14:nvContentPartPr>
              <p14:xfrm>
                <a:off x="10361324" y="5231108"/>
                <a:ext cx="64080" cy="64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459D8F3-7100-F21F-C6F1-EA357F3DEBE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352684" y="5222468"/>
                  <a:ext cx="81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B344B3-C714-10E9-C906-F864AE1E8C66}"/>
                    </a:ext>
                  </a:extLst>
                </p14:cNvPr>
                <p14:cNvContentPartPr/>
                <p14:nvPr/>
              </p14:nvContentPartPr>
              <p14:xfrm>
                <a:off x="10351244" y="5340188"/>
                <a:ext cx="206640" cy="154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B344B3-C714-10E9-C906-F864AE1E8C6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342604" y="5331188"/>
                  <a:ext cx="224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2BE7960-ABCF-7982-DDF0-F166B96B6434}"/>
                    </a:ext>
                  </a:extLst>
                </p14:cNvPr>
                <p14:cNvContentPartPr/>
                <p14:nvPr/>
              </p14:nvContentPartPr>
              <p14:xfrm>
                <a:off x="10458524" y="5355308"/>
                <a:ext cx="127800" cy="5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2BE7960-ABCF-7982-DDF0-F166B96B64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449884" y="5346308"/>
                  <a:ext cx="1454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248A7BA-CD7C-1B31-258A-8B8B48A714F2}"/>
                    </a:ext>
                  </a:extLst>
                </p14:cNvPr>
                <p14:cNvContentPartPr/>
                <p14:nvPr/>
              </p14:nvContentPartPr>
              <p14:xfrm>
                <a:off x="10458524" y="5401028"/>
                <a:ext cx="69480" cy="13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248A7BA-CD7C-1B31-258A-8B8B48A714F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449884" y="5392028"/>
                  <a:ext cx="87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0C88EFB-3B2A-BC6A-8B47-D5F49C191832}"/>
                    </a:ext>
                  </a:extLst>
                </p14:cNvPr>
                <p14:cNvContentPartPr/>
                <p14:nvPr/>
              </p14:nvContentPartPr>
              <p14:xfrm>
                <a:off x="10450964" y="5446388"/>
                <a:ext cx="111960" cy="1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0C88EFB-3B2A-BC6A-8B47-D5F49C19183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41964" y="5437748"/>
                  <a:ext cx="129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36C3A6A-7969-A7FA-AC7B-544C9E6F4DA6}"/>
                    </a:ext>
                  </a:extLst>
                </p14:cNvPr>
                <p14:cNvContentPartPr/>
                <p14:nvPr/>
              </p14:nvContentPartPr>
              <p14:xfrm>
                <a:off x="10607204" y="5378708"/>
                <a:ext cx="52200" cy="93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36C3A6A-7969-A7FA-AC7B-544C9E6F4DA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98564" y="5370068"/>
                  <a:ext cx="69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358AE3-035D-29E2-0C15-9DF2A181BB93}"/>
                    </a:ext>
                  </a:extLst>
                </p14:cNvPr>
                <p14:cNvContentPartPr/>
                <p14:nvPr/>
              </p14:nvContentPartPr>
              <p14:xfrm>
                <a:off x="10669844" y="5363588"/>
                <a:ext cx="139680" cy="118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358AE3-035D-29E2-0C15-9DF2A181BB9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660844" y="5354588"/>
                  <a:ext cx="157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3ED3C96-A76D-6E79-6106-9DD2868482E7}"/>
                    </a:ext>
                  </a:extLst>
                </p14:cNvPr>
                <p14:cNvContentPartPr/>
                <p14:nvPr/>
              </p14:nvContentPartPr>
              <p14:xfrm>
                <a:off x="10831124" y="5354948"/>
                <a:ext cx="143640" cy="128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3ED3C96-A76D-6E79-6106-9DD2868482E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822484" y="5346308"/>
                  <a:ext cx="161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512B7E4-FF86-9A98-B0E8-3D0390924C1D}"/>
                    </a:ext>
                  </a:extLst>
                </p14:cNvPr>
                <p14:cNvContentPartPr/>
                <p14:nvPr/>
              </p14:nvContentPartPr>
              <p14:xfrm>
                <a:off x="10997444" y="5361788"/>
                <a:ext cx="43200" cy="117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512B7E4-FF86-9A98-B0E8-3D0390924C1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88444" y="5352788"/>
                  <a:ext cx="608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C4E7389-7D75-E618-5F17-184747B7E72F}"/>
                    </a:ext>
                  </a:extLst>
                </p14:cNvPr>
                <p14:cNvContentPartPr/>
                <p14:nvPr/>
              </p14:nvContentPartPr>
              <p14:xfrm>
                <a:off x="11071604" y="5314268"/>
                <a:ext cx="93240" cy="143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C4E7389-7D75-E618-5F17-184747B7E72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062964" y="5305628"/>
                  <a:ext cx="110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23CC659-46CA-D71D-8D72-C0EB9C4AF15D}"/>
                    </a:ext>
                  </a:extLst>
                </p14:cNvPr>
                <p14:cNvContentPartPr/>
                <p14:nvPr/>
              </p14:nvContentPartPr>
              <p14:xfrm>
                <a:off x="11284004" y="5356028"/>
                <a:ext cx="96480" cy="93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23CC659-46CA-D71D-8D72-C0EB9C4AF15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275364" y="5347028"/>
                  <a:ext cx="114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3E38018-C794-B2A5-F49C-52E802F8A544}"/>
                    </a:ext>
                  </a:extLst>
                </p14:cNvPr>
                <p14:cNvContentPartPr/>
                <p14:nvPr/>
              </p14:nvContentPartPr>
              <p14:xfrm>
                <a:off x="11204084" y="5354228"/>
                <a:ext cx="20160" cy="115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3E38018-C794-B2A5-F49C-52E802F8A54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195084" y="5345228"/>
                  <a:ext cx="378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CE6FE03-93B3-91D2-915F-EDA22F99CBD5}"/>
                    </a:ext>
                  </a:extLst>
                </p14:cNvPr>
                <p14:cNvContentPartPr/>
                <p14:nvPr/>
              </p14:nvContentPartPr>
              <p14:xfrm>
                <a:off x="11173124" y="5305628"/>
                <a:ext cx="103320" cy="14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CE6FE03-93B3-91D2-915F-EDA22F99CBD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164124" y="5296628"/>
                  <a:ext cx="120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E8EA9F4-CB75-8756-29CE-E7B291A5F634}"/>
                    </a:ext>
                  </a:extLst>
                </p14:cNvPr>
                <p14:cNvContentPartPr/>
                <p14:nvPr/>
              </p14:nvContentPartPr>
              <p14:xfrm>
                <a:off x="11400284" y="5339108"/>
                <a:ext cx="107640" cy="125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E8EA9F4-CB75-8756-29CE-E7B291A5F63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391644" y="5330108"/>
                  <a:ext cx="125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2493403-5FF0-987E-69BB-9C25856C014D}"/>
                    </a:ext>
                  </a:extLst>
                </p14:cNvPr>
                <p14:cNvContentPartPr/>
                <p14:nvPr/>
              </p14:nvContentPartPr>
              <p14:xfrm>
                <a:off x="11545724" y="5194388"/>
                <a:ext cx="20880" cy="68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2493403-5FF0-987E-69BB-9C25856C014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536724" y="5185388"/>
                  <a:ext cx="3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3B652D7-2508-7C75-B231-6AEDEF5124C1}"/>
                    </a:ext>
                  </a:extLst>
                </p14:cNvPr>
                <p14:cNvContentPartPr/>
                <p14:nvPr/>
              </p14:nvContentPartPr>
              <p14:xfrm>
                <a:off x="11573804" y="5165228"/>
                <a:ext cx="24480" cy="76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3B652D7-2508-7C75-B231-6AEDEF5124C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64804" y="5156228"/>
                  <a:ext cx="4212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F2DB595-7509-84BF-7A7E-E47B2B664836}"/>
              </a:ext>
            </a:extLst>
          </p:cNvPr>
          <p:cNvGrpSpPr/>
          <p:nvPr/>
        </p:nvGrpSpPr>
        <p:grpSpPr>
          <a:xfrm>
            <a:off x="10183758" y="3199172"/>
            <a:ext cx="487800" cy="181080"/>
            <a:chOff x="10183758" y="3199172"/>
            <a:chExt cx="48780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472C067-8FB1-F7D4-76E4-F4E72DC97627}"/>
                    </a:ext>
                  </a:extLst>
                </p14:cNvPr>
                <p14:cNvContentPartPr/>
                <p14:nvPr/>
              </p14:nvContentPartPr>
              <p14:xfrm>
                <a:off x="10217598" y="3216092"/>
                <a:ext cx="174240" cy="108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472C067-8FB1-F7D4-76E4-F4E72DC9762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208598" y="3207092"/>
                  <a:ext cx="191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04764E7-266A-2CFC-6915-51439D2616A1}"/>
                    </a:ext>
                  </a:extLst>
                </p14:cNvPr>
                <p14:cNvContentPartPr/>
                <p14:nvPr/>
              </p14:nvContentPartPr>
              <p14:xfrm>
                <a:off x="10393638" y="3236972"/>
                <a:ext cx="58320" cy="52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04764E7-266A-2CFC-6915-51439D2616A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84638" y="3228332"/>
                  <a:ext cx="75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3E834CD-1E0B-C65B-FC0D-A9659267FDDE}"/>
                    </a:ext>
                  </a:extLst>
                </p14:cNvPr>
                <p14:cNvContentPartPr/>
                <p14:nvPr/>
              </p14:nvContentPartPr>
              <p14:xfrm>
                <a:off x="10440078" y="3199532"/>
                <a:ext cx="123120" cy="88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3E834CD-1E0B-C65B-FC0D-A9659267FDD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431078" y="3190892"/>
                  <a:ext cx="140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6019757-389C-D975-A168-F4719C07B911}"/>
                    </a:ext>
                  </a:extLst>
                </p14:cNvPr>
                <p14:cNvContentPartPr/>
                <p14:nvPr/>
              </p14:nvContentPartPr>
              <p14:xfrm>
                <a:off x="10563558" y="3199172"/>
                <a:ext cx="108000" cy="104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6019757-389C-D975-A168-F4719C07B91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554558" y="3190532"/>
                  <a:ext cx="125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AC900F0-2E0F-7EB2-E89B-EB038C8918FC}"/>
                    </a:ext>
                  </a:extLst>
                </p14:cNvPr>
                <p14:cNvContentPartPr/>
                <p14:nvPr/>
              </p14:nvContentPartPr>
              <p14:xfrm>
                <a:off x="10183758" y="3347492"/>
                <a:ext cx="476640" cy="32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AC900F0-2E0F-7EB2-E89B-EB038C8918F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74758" y="3338852"/>
                  <a:ext cx="49428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4D8510C-617D-E323-24EE-E8A59157D1CC}"/>
              </a:ext>
            </a:extLst>
          </p:cNvPr>
          <p:cNvGrpSpPr/>
          <p:nvPr/>
        </p:nvGrpSpPr>
        <p:grpSpPr>
          <a:xfrm>
            <a:off x="9774078" y="3503372"/>
            <a:ext cx="546120" cy="159840"/>
            <a:chOff x="9774078" y="3503372"/>
            <a:chExt cx="54612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8230985-A0CD-2FCA-1955-FAB65A811C55}"/>
                    </a:ext>
                  </a:extLst>
                </p14:cNvPr>
                <p14:cNvContentPartPr/>
                <p14:nvPr/>
              </p14:nvContentPartPr>
              <p14:xfrm>
                <a:off x="9777318" y="3550172"/>
                <a:ext cx="105840" cy="113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8230985-A0CD-2FCA-1955-FAB65A811C5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68678" y="3541532"/>
                  <a:ext cx="123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13E1D4-0C3C-C246-FC14-C34B2AAD046A}"/>
                    </a:ext>
                  </a:extLst>
                </p14:cNvPr>
                <p14:cNvContentPartPr/>
                <p14:nvPr/>
              </p14:nvContentPartPr>
              <p14:xfrm>
                <a:off x="9806838" y="3503372"/>
                <a:ext cx="98640" cy="8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13E1D4-0C3C-C246-FC14-C34B2AAD046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798198" y="3494372"/>
                  <a:ext cx="116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6602C7B-9FAE-67F9-3E11-CF31B85EEE8B}"/>
                    </a:ext>
                  </a:extLst>
                </p14:cNvPr>
                <p14:cNvContentPartPr/>
                <p14:nvPr/>
              </p14:nvContentPartPr>
              <p14:xfrm>
                <a:off x="9774078" y="3537212"/>
                <a:ext cx="274680" cy="102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6602C7B-9FAE-67F9-3E11-CF31B85EEE8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765438" y="3528212"/>
                  <a:ext cx="292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C045F81-D25F-4BEA-1ADC-164824C49FDB}"/>
                    </a:ext>
                  </a:extLst>
                </p14:cNvPr>
                <p14:cNvContentPartPr/>
                <p14:nvPr/>
              </p14:nvContentPartPr>
              <p14:xfrm>
                <a:off x="9934998" y="3570332"/>
                <a:ext cx="107280" cy="82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C045F81-D25F-4BEA-1ADC-164824C49FD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26358" y="3561692"/>
                  <a:ext cx="1249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2B7988E-41FE-E28A-5C6D-E5186A15F39A}"/>
                    </a:ext>
                  </a:extLst>
                </p14:cNvPr>
                <p14:cNvContentPartPr/>
                <p14:nvPr/>
              </p14:nvContentPartPr>
              <p14:xfrm>
                <a:off x="10131558" y="3558812"/>
                <a:ext cx="9000" cy="98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2B7988E-41FE-E28A-5C6D-E5186A15F39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22558" y="3550172"/>
                  <a:ext cx="26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E969E97-57E9-E793-255B-14921783BD39}"/>
                    </a:ext>
                  </a:extLst>
                </p14:cNvPr>
                <p14:cNvContentPartPr/>
                <p14:nvPr/>
              </p14:nvContentPartPr>
              <p14:xfrm>
                <a:off x="10233078" y="3554852"/>
                <a:ext cx="16920" cy="97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E969E97-57E9-E793-255B-14921783BD3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224078" y="3545852"/>
                  <a:ext cx="34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35B4012-589D-718E-2E19-09357E77EB46}"/>
                    </a:ext>
                  </a:extLst>
                </p14:cNvPr>
                <p14:cNvContentPartPr/>
                <p14:nvPr/>
              </p14:nvContentPartPr>
              <p14:xfrm>
                <a:off x="10168998" y="3523172"/>
                <a:ext cx="151200" cy="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35B4012-589D-718E-2E19-09357E77EB4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160358" y="3514172"/>
                  <a:ext cx="16884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4CD0656-4951-AF1F-49F6-B067E29AB04F}"/>
              </a:ext>
            </a:extLst>
          </p:cNvPr>
          <p:cNvGrpSpPr/>
          <p:nvPr/>
        </p:nvGrpSpPr>
        <p:grpSpPr>
          <a:xfrm>
            <a:off x="10304718" y="3784172"/>
            <a:ext cx="122760" cy="104040"/>
            <a:chOff x="10304718" y="3784172"/>
            <a:chExt cx="122760" cy="10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6EDE004-FEA2-50AF-8D88-6F982F37FD4A}"/>
                    </a:ext>
                  </a:extLst>
                </p14:cNvPr>
                <p14:cNvContentPartPr/>
                <p14:nvPr/>
              </p14:nvContentPartPr>
              <p14:xfrm>
                <a:off x="10337118" y="3784172"/>
                <a:ext cx="90360" cy="13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6EDE004-FEA2-50AF-8D88-6F982F37FD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328118" y="3775172"/>
                  <a:ext cx="108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480D05C-49D8-7574-2368-F37CD7753B36}"/>
                    </a:ext>
                  </a:extLst>
                </p14:cNvPr>
                <p14:cNvContentPartPr/>
                <p14:nvPr/>
              </p14:nvContentPartPr>
              <p14:xfrm>
                <a:off x="10318758" y="3829532"/>
                <a:ext cx="90000" cy="16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480D05C-49D8-7574-2368-F37CD7753B3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10118" y="3820892"/>
                  <a:ext cx="107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9512B19-CE0F-17CD-ED48-6D43EAF246C5}"/>
                    </a:ext>
                  </a:extLst>
                </p14:cNvPr>
                <p14:cNvContentPartPr/>
                <p14:nvPr/>
              </p14:nvContentPartPr>
              <p14:xfrm>
                <a:off x="10304718" y="3882452"/>
                <a:ext cx="108000" cy="5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9512B19-CE0F-17CD-ED48-6D43EAF246C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96078" y="3873452"/>
                  <a:ext cx="12564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A21A98E-F69E-CBDF-92E0-88A93703BB53}"/>
              </a:ext>
            </a:extLst>
          </p:cNvPr>
          <p:cNvGrpSpPr/>
          <p:nvPr/>
        </p:nvGrpSpPr>
        <p:grpSpPr>
          <a:xfrm>
            <a:off x="9907998" y="3972092"/>
            <a:ext cx="935640" cy="156600"/>
            <a:chOff x="9907998" y="3972092"/>
            <a:chExt cx="935640" cy="1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58137B-DEE4-50B1-034F-9A5B43891267}"/>
                    </a:ext>
                  </a:extLst>
                </p14:cNvPr>
                <p14:cNvContentPartPr/>
                <p14:nvPr/>
              </p14:nvContentPartPr>
              <p14:xfrm>
                <a:off x="9907998" y="3995132"/>
                <a:ext cx="286560" cy="133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58137B-DEE4-50B1-034F-9A5B4389126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899358" y="3986492"/>
                  <a:ext cx="304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1FF32CD-1ED1-718E-A183-B55533F9A16E}"/>
                    </a:ext>
                  </a:extLst>
                </p14:cNvPr>
                <p14:cNvContentPartPr/>
                <p14:nvPr/>
              </p14:nvContentPartPr>
              <p14:xfrm>
                <a:off x="10126878" y="3994772"/>
                <a:ext cx="86400" cy="51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1FF32CD-1ED1-718E-A183-B55533F9A16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118238" y="3985772"/>
                  <a:ext cx="104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CFDEC5A-C68E-800F-84F4-3F29BD02DEF1}"/>
                    </a:ext>
                  </a:extLst>
                </p14:cNvPr>
                <p14:cNvContentPartPr/>
                <p14:nvPr/>
              </p14:nvContentPartPr>
              <p14:xfrm>
                <a:off x="10309038" y="3972092"/>
                <a:ext cx="219960" cy="134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CFDEC5A-C68E-800F-84F4-3F29BD02DEF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300038" y="3963452"/>
                  <a:ext cx="237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DD43E2D-BEA1-E2F9-5EAA-9A78C5E5BEED}"/>
                    </a:ext>
                  </a:extLst>
                </p14:cNvPr>
                <p14:cNvContentPartPr/>
                <p14:nvPr/>
              </p14:nvContentPartPr>
              <p14:xfrm>
                <a:off x="10573998" y="3998012"/>
                <a:ext cx="137520" cy="10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DD43E2D-BEA1-E2F9-5EAA-9A78C5E5BEE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564998" y="3989012"/>
                  <a:ext cx="155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B7742B7-97ED-4B74-68BD-5E7378BE105F}"/>
                    </a:ext>
                  </a:extLst>
                </p14:cNvPr>
                <p14:cNvContentPartPr/>
                <p14:nvPr/>
              </p14:nvContentPartPr>
              <p14:xfrm>
                <a:off x="10721598" y="4022492"/>
                <a:ext cx="122040" cy="95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B7742B7-97ED-4B74-68BD-5E7378BE105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12598" y="4013852"/>
                  <a:ext cx="13968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0305256-5BB8-86FC-C601-A99A087FB423}"/>
              </a:ext>
            </a:extLst>
          </p:cNvPr>
          <p:cNvGrpSpPr/>
          <p:nvPr/>
        </p:nvGrpSpPr>
        <p:grpSpPr>
          <a:xfrm>
            <a:off x="11116878" y="3965252"/>
            <a:ext cx="99720" cy="147600"/>
            <a:chOff x="11116878" y="3965252"/>
            <a:chExt cx="99720" cy="1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9D816C2-217A-0F0B-FD53-52A5D2DE4E1B}"/>
                    </a:ext>
                  </a:extLst>
                </p14:cNvPr>
                <p14:cNvContentPartPr/>
                <p14:nvPr/>
              </p14:nvContentPartPr>
              <p14:xfrm>
                <a:off x="11116878" y="3965252"/>
                <a:ext cx="99720" cy="147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9D816C2-217A-0F0B-FD53-52A5D2DE4E1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108238" y="3956252"/>
                  <a:ext cx="117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D92BA7A-C5D0-0E5E-EDB0-68EB8258A808}"/>
                    </a:ext>
                  </a:extLst>
                </p14:cNvPr>
                <p14:cNvContentPartPr/>
                <p14:nvPr/>
              </p14:nvContentPartPr>
              <p14:xfrm>
                <a:off x="11120118" y="4000532"/>
                <a:ext cx="79200" cy="88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D92BA7A-C5D0-0E5E-EDB0-68EB8258A80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111118" y="3991892"/>
                  <a:ext cx="9684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33E932A-D318-BB37-5F0D-3B4BDE728AAA}"/>
              </a:ext>
            </a:extLst>
          </p:cNvPr>
          <p:cNvGrpSpPr/>
          <p:nvPr/>
        </p:nvGrpSpPr>
        <p:grpSpPr>
          <a:xfrm>
            <a:off x="10534398" y="3487892"/>
            <a:ext cx="267480" cy="207000"/>
            <a:chOff x="10534398" y="3487892"/>
            <a:chExt cx="26748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41DAA85-0B80-62D8-2F24-12F9DC33436E}"/>
                    </a:ext>
                  </a:extLst>
                </p14:cNvPr>
                <p14:cNvContentPartPr/>
                <p14:nvPr/>
              </p14:nvContentPartPr>
              <p14:xfrm>
                <a:off x="10534398" y="3497252"/>
                <a:ext cx="51840" cy="197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41DAA85-0B80-62D8-2F24-12F9DC33436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525398" y="3488612"/>
                  <a:ext cx="69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24361C1-4EED-25A6-97A2-8A513196223C}"/>
                    </a:ext>
                  </a:extLst>
                </p14:cNvPr>
                <p14:cNvContentPartPr/>
                <p14:nvPr/>
              </p14:nvContentPartPr>
              <p14:xfrm>
                <a:off x="10767678" y="3487892"/>
                <a:ext cx="34200" cy="175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24361C1-4EED-25A6-97A2-8A513196223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759038" y="3479252"/>
                  <a:ext cx="51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24987D0-2387-894C-4867-39E0777F15A1}"/>
                    </a:ext>
                  </a:extLst>
                </p14:cNvPr>
                <p14:cNvContentPartPr/>
                <p14:nvPr/>
              </p14:nvContentPartPr>
              <p14:xfrm>
                <a:off x="10644918" y="3513092"/>
                <a:ext cx="61920" cy="150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24987D0-2387-894C-4867-39E0777F15A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636278" y="3504452"/>
                  <a:ext cx="79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CFA2F07-0B5B-21D8-8AD0-4342BC30B468}"/>
                    </a:ext>
                  </a:extLst>
                </p14:cNvPr>
                <p14:cNvContentPartPr/>
                <p14:nvPr/>
              </p14:nvContentPartPr>
              <p14:xfrm>
                <a:off x="10645278" y="3577532"/>
                <a:ext cx="47880" cy="60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CFA2F07-0B5B-21D8-8AD0-4342BC30B4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636638" y="3568532"/>
                  <a:ext cx="6552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6AC853-C0C4-818B-C203-01A048D5184D}"/>
              </a:ext>
            </a:extLst>
          </p:cNvPr>
          <p:cNvGrpSpPr/>
          <p:nvPr/>
        </p:nvGrpSpPr>
        <p:grpSpPr>
          <a:xfrm>
            <a:off x="3394872" y="1221192"/>
            <a:ext cx="226440" cy="237960"/>
            <a:chOff x="3394872" y="1221192"/>
            <a:chExt cx="22644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6CE00B6-F9C5-4F02-ED19-2CE4578B9B28}"/>
                    </a:ext>
                  </a:extLst>
                </p14:cNvPr>
                <p14:cNvContentPartPr/>
                <p14:nvPr/>
              </p14:nvContentPartPr>
              <p14:xfrm>
                <a:off x="3442032" y="1300752"/>
                <a:ext cx="91080" cy="115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6CE00B6-F9C5-4F02-ED19-2CE4578B9B2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433032" y="1291752"/>
                  <a:ext cx="108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F497ACC-CBC4-E772-C4F1-DD47111EDEAF}"/>
                    </a:ext>
                  </a:extLst>
                </p14:cNvPr>
                <p14:cNvContentPartPr/>
                <p14:nvPr/>
              </p14:nvContentPartPr>
              <p14:xfrm>
                <a:off x="3394872" y="1221192"/>
                <a:ext cx="226440" cy="237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F497ACC-CBC4-E772-C4F1-DD47111EDEA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386232" y="1212552"/>
                  <a:ext cx="244080" cy="25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7C39B22-0C8D-886E-AAC4-1B68F01B0812}"/>
                  </a:ext>
                </a:extLst>
              </p14:cNvPr>
              <p14:cNvContentPartPr/>
              <p14:nvPr/>
            </p14:nvContentPartPr>
            <p14:xfrm>
              <a:off x="3807072" y="2067552"/>
              <a:ext cx="715680" cy="25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7C39B22-0C8D-886E-AAC4-1B68F01B081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771072" y="1995912"/>
                <a:ext cx="787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B880F93-EC8F-56AB-E6F1-1BB957CD754F}"/>
                  </a:ext>
                </a:extLst>
              </p14:cNvPr>
              <p14:cNvContentPartPr/>
              <p14:nvPr/>
            </p14:nvContentPartPr>
            <p14:xfrm>
              <a:off x="5476752" y="2042712"/>
              <a:ext cx="190080" cy="19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B880F93-EC8F-56AB-E6F1-1BB957CD754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458752" y="2007072"/>
                <a:ext cx="2257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4E43F9D-1440-A6A6-B4BE-29600B188C70}"/>
                  </a:ext>
                </a:extLst>
              </p14:cNvPr>
              <p14:cNvContentPartPr/>
              <p14:nvPr/>
            </p14:nvContentPartPr>
            <p14:xfrm>
              <a:off x="5805432" y="567792"/>
              <a:ext cx="1008720" cy="6418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4E43F9D-1440-A6A6-B4BE-29600B188C7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787432" y="532152"/>
                <a:ext cx="1044360" cy="71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629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code with text&#10;&#10;Description automatically generated">
            <a:extLst>
              <a:ext uri="{FF2B5EF4-FFF2-40B4-BE49-F238E27FC236}">
                <a16:creationId xmlns:a16="http://schemas.microsoft.com/office/drawing/2014/main" id="{F24C41FE-1BC2-87B6-532F-588B0513F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87" y="142942"/>
            <a:ext cx="7917618" cy="52908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192436-5761-7A5F-372B-76F2BE2D3739}"/>
                  </a:ext>
                </a:extLst>
              </p14:cNvPr>
              <p14:cNvContentPartPr/>
              <p14:nvPr/>
            </p14:nvContentPartPr>
            <p14:xfrm>
              <a:off x="260358" y="517532"/>
              <a:ext cx="122400" cy="97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192436-5761-7A5F-372B-76F2BE2D37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358" y="508532"/>
                <a:ext cx="1400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B00897-16DB-EC15-E9E2-82B80DE5C189}"/>
                  </a:ext>
                </a:extLst>
              </p14:cNvPr>
              <p14:cNvContentPartPr/>
              <p14:nvPr/>
            </p14:nvContentPartPr>
            <p14:xfrm>
              <a:off x="402198" y="525092"/>
              <a:ext cx="69120" cy="89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B00897-16DB-EC15-E9E2-82B80DE5C1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558" y="516092"/>
                <a:ext cx="867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DCA7AF-7A7E-EF85-08C9-67EC83A7A3AC}"/>
                  </a:ext>
                </a:extLst>
              </p14:cNvPr>
              <p14:cNvContentPartPr/>
              <p14:nvPr/>
            </p14:nvContentPartPr>
            <p14:xfrm>
              <a:off x="174318" y="377852"/>
              <a:ext cx="435960" cy="339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DCA7AF-7A7E-EF85-08C9-67EC83A7A3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5678" y="368852"/>
                <a:ext cx="4536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93601E-3137-35BB-AAE8-BD14DB8CCA84}"/>
                  </a:ext>
                </a:extLst>
              </p14:cNvPr>
              <p14:cNvContentPartPr/>
              <p14:nvPr/>
            </p14:nvContentPartPr>
            <p14:xfrm>
              <a:off x="5658552" y="1927152"/>
              <a:ext cx="1936440" cy="4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93601E-3137-35BB-AAE8-BD14DB8CCA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40552" y="1891512"/>
                <a:ext cx="19720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C6A81B-8912-DFD4-AF21-DDC150E843F3}"/>
                  </a:ext>
                </a:extLst>
              </p14:cNvPr>
              <p14:cNvContentPartPr/>
              <p14:nvPr/>
            </p14:nvContentPartPr>
            <p14:xfrm>
              <a:off x="3976992" y="1976832"/>
              <a:ext cx="817200" cy="2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C6A81B-8912-DFD4-AF21-DDC150E843F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40992" y="1905192"/>
                <a:ext cx="888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53384F-60AA-E617-019E-B9B887992503}"/>
                  </a:ext>
                </a:extLst>
              </p14:cNvPr>
              <p14:cNvContentPartPr/>
              <p14:nvPr/>
            </p14:nvContentPartPr>
            <p14:xfrm>
              <a:off x="3632832" y="1208952"/>
              <a:ext cx="70200" cy="92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53384F-60AA-E617-019E-B9B88799250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23832" y="1200312"/>
                <a:ext cx="878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D24845F-48C0-7544-BA84-54D9E8A15EF4}"/>
                  </a:ext>
                </a:extLst>
              </p14:cNvPr>
              <p14:cNvContentPartPr/>
              <p14:nvPr/>
            </p14:nvContentPartPr>
            <p14:xfrm>
              <a:off x="3588192" y="1129032"/>
              <a:ext cx="231480" cy="244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D24845F-48C0-7544-BA84-54D9E8A15E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79192" y="1120032"/>
                <a:ext cx="249120" cy="2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470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90E5E31-C211-8D8E-4595-7646B6B3E3C8}"/>
              </a:ext>
            </a:extLst>
          </p:cNvPr>
          <p:cNvGrpSpPr/>
          <p:nvPr/>
        </p:nvGrpSpPr>
        <p:grpSpPr>
          <a:xfrm>
            <a:off x="58038" y="149972"/>
            <a:ext cx="469440" cy="385560"/>
            <a:chOff x="58038" y="149972"/>
            <a:chExt cx="469440" cy="38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62FAC90-F2C4-A25C-B4A7-002A7E66FAF0}"/>
                    </a:ext>
                  </a:extLst>
                </p14:cNvPr>
                <p14:cNvContentPartPr/>
                <p14:nvPr/>
              </p14:nvContentPartPr>
              <p14:xfrm>
                <a:off x="177558" y="270212"/>
                <a:ext cx="82800" cy="114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62FAC90-F2C4-A25C-B4A7-002A7E66FA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8558" y="261212"/>
                  <a:ext cx="100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4ABEBB1-1ED9-C1E6-5862-EDB6737E3C23}"/>
                    </a:ext>
                  </a:extLst>
                </p14:cNvPr>
                <p14:cNvContentPartPr/>
                <p14:nvPr/>
              </p14:nvContentPartPr>
              <p14:xfrm>
                <a:off x="300678" y="290372"/>
                <a:ext cx="82080" cy="111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4ABEBB1-1ED9-C1E6-5862-EDB6737E3C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1678" y="281372"/>
                  <a:ext cx="997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7E1177E-D5C4-46C8-081E-5B60A7685BD5}"/>
                    </a:ext>
                  </a:extLst>
                </p14:cNvPr>
                <p14:cNvContentPartPr/>
                <p14:nvPr/>
              </p14:nvContentPartPr>
              <p14:xfrm>
                <a:off x="58038" y="149972"/>
                <a:ext cx="469440" cy="385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7E1177E-D5C4-46C8-081E-5B60A7685B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038" y="140972"/>
                  <a:ext cx="487080" cy="403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4818153-877B-7C4B-FECF-34F9EB3BB5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1" y="79553"/>
            <a:ext cx="8524128" cy="554824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56ECF57-1B9B-0CF7-2F52-9CE954B920F7}"/>
              </a:ext>
            </a:extLst>
          </p:cNvPr>
          <p:cNvGrpSpPr/>
          <p:nvPr/>
        </p:nvGrpSpPr>
        <p:grpSpPr>
          <a:xfrm>
            <a:off x="10179078" y="1186772"/>
            <a:ext cx="519120" cy="187920"/>
            <a:chOff x="10179078" y="1186772"/>
            <a:chExt cx="51912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74CE7D-BECB-919F-F72E-E726D1DA6F6C}"/>
                    </a:ext>
                  </a:extLst>
                </p14:cNvPr>
                <p14:cNvContentPartPr/>
                <p14:nvPr/>
              </p14:nvContentPartPr>
              <p14:xfrm>
                <a:off x="10220478" y="1241852"/>
                <a:ext cx="221760" cy="88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74CE7D-BECB-919F-F72E-E726D1DA6F6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211478" y="1233212"/>
                  <a:ext cx="239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6D322D5-7069-312A-E50F-F0EA60DD8C16}"/>
                    </a:ext>
                  </a:extLst>
                </p14:cNvPr>
                <p14:cNvContentPartPr/>
                <p14:nvPr/>
              </p14:nvContentPartPr>
              <p14:xfrm>
                <a:off x="10506318" y="1224212"/>
                <a:ext cx="20160" cy="76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6D322D5-7069-312A-E50F-F0EA60DD8C1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97318" y="1215212"/>
                  <a:ext cx="37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50E973-252C-7A55-A047-ED3A577710BF}"/>
                    </a:ext>
                  </a:extLst>
                </p14:cNvPr>
                <p14:cNvContentPartPr/>
                <p14:nvPr/>
              </p14:nvContentPartPr>
              <p14:xfrm>
                <a:off x="10494438" y="1186772"/>
                <a:ext cx="152640" cy="104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50E973-252C-7A55-A047-ED3A577710B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85798" y="1177772"/>
                  <a:ext cx="170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B71B5FD-049F-113E-9E22-48B4EF06BF62}"/>
                    </a:ext>
                  </a:extLst>
                </p14:cNvPr>
                <p14:cNvContentPartPr/>
                <p14:nvPr/>
              </p14:nvContentPartPr>
              <p14:xfrm>
                <a:off x="10625118" y="1273892"/>
                <a:ext cx="73080" cy="9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B71B5FD-049F-113E-9E22-48B4EF06BF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16118" y="1265252"/>
                  <a:ext cx="90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7CF524F-935F-AE54-C2BF-BA344F641C5D}"/>
                    </a:ext>
                  </a:extLst>
                </p14:cNvPr>
                <p14:cNvContentPartPr/>
                <p14:nvPr/>
              </p14:nvContentPartPr>
              <p14:xfrm>
                <a:off x="10179078" y="1354532"/>
                <a:ext cx="484200" cy="20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7CF524F-935F-AE54-C2BF-BA344F641C5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70078" y="1345892"/>
                  <a:ext cx="50184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F06177B-F2D1-E523-15C9-451D25C1D1D0}"/>
                  </a:ext>
                </a:extLst>
              </p14:cNvPr>
              <p14:cNvContentPartPr/>
              <p14:nvPr/>
            </p14:nvContentPartPr>
            <p14:xfrm>
              <a:off x="9978198" y="1505012"/>
              <a:ext cx="157680" cy="113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F06177B-F2D1-E523-15C9-451D25C1D1D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69558" y="1496012"/>
                <a:ext cx="17532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B52A7B59-64E3-8674-8935-5E8EF84A9494}"/>
              </a:ext>
            </a:extLst>
          </p:cNvPr>
          <p:cNvGrpSpPr/>
          <p:nvPr/>
        </p:nvGrpSpPr>
        <p:grpSpPr>
          <a:xfrm>
            <a:off x="10474998" y="1484132"/>
            <a:ext cx="318240" cy="128880"/>
            <a:chOff x="10474998" y="1484132"/>
            <a:chExt cx="31824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5893B7-E1CF-BFAF-502E-EAD7B60F37D9}"/>
                    </a:ext>
                  </a:extLst>
                </p14:cNvPr>
                <p14:cNvContentPartPr/>
                <p14:nvPr/>
              </p14:nvContentPartPr>
              <p14:xfrm>
                <a:off x="10497318" y="1506092"/>
                <a:ext cx="15120" cy="106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5893B7-E1CF-BFAF-502E-EAD7B60F37D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88678" y="1497452"/>
                  <a:ext cx="32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41FEA3-8204-F39B-6B34-189924FB43A9}"/>
                    </a:ext>
                  </a:extLst>
                </p14:cNvPr>
                <p14:cNvContentPartPr/>
                <p14:nvPr/>
              </p14:nvContentPartPr>
              <p14:xfrm>
                <a:off x="10474998" y="1495652"/>
                <a:ext cx="171360" cy="95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41FEA3-8204-F39B-6B34-189924FB43A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66358" y="1487012"/>
                  <a:ext cx="189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26FA297-822B-CD29-57DF-05B10651A841}"/>
                    </a:ext>
                  </a:extLst>
                </p14:cNvPr>
                <p14:cNvContentPartPr/>
                <p14:nvPr/>
              </p14:nvContentPartPr>
              <p14:xfrm>
                <a:off x="10660758" y="1484132"/>
                <a:ext cx="124920" cy="109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26FA297-822B-CD29-57DF-05B10651A84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651758" y="1475132"/>
                  <a:ext cx="142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44F62C1-CAA0-AE41-8532-36B1A0298B39}"/>
                    </a:ext>
                  </a:extLst>
                </p14:cNvPr>
                <p14:cNvContentPartPr/>
                <p14:nvPr/>
              </p14:nvContentPartPr>
              <p14:xfrm>
                <a:off x="10675158" y="1571252"/>
                <a:ext cx="118080" cy="5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44F62C1-CAA0-AE41-8532-36B1A0298B3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666518" y="1562252"/>
                  <a:ext cx="13572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EDD5A1-849A-4F14-8E13-5A3CC7655367}"/>
              </a:ext>
            </a:extLst>
          </p:cNvPr>
          <p:cNvGrpSpPr/>
          <p:nvPr/>
        </p:nvGrpSpPr>
        <p:grpSpPr>
          <a:xfrm>
            <a:off x="11041278" y="1493132"/>
            <a:ext cx="843120" cy="93960"/>
            <a:chOff x="11041278" y="1493132"/>
            <a:chExt cx="84312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10E09E3-18E9-ECB0-F285-DA600BBF80C0}"/>
                    </a:ext>
                  </a:extLst>
                </p14:cNvPr>
                <p14:cNvContentPartPr/>
                <p14:nvPr/>
              </p14:nvContentPartPr>
              <p14:xfrm>
                <a:off x="11041278" y="1499252"/>
                <a:ext cx="73800" cy="84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10E09E3-18E9-ECB0-F285-DA600BBF80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032278" y="1490252"/>
                  <a:ext cx="91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8E83066-DF8E-2F51-FB38-3CB8DA82D716}"/>
                    </a:ext>
                  </a:extLst>
                </p14:cNvPr>
                <p14:cNvContentPartPr/>
                <p14:nvPr/>
              </p14:nvContentPartPr>
              <p14:xfrm>
                <a:off x="11139198" y="1503932"/>
                <a:ext cx="33120" cy="53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8E83066-DF8E-2F51-FB38-3CB8DA82D71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130558" y="1494932"/>
                  <a:ext cx="50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A43C2C9-A48A-409A-F142-1B95B8C293CC}"/>
                    </a:ext>
                  </a:extLst>
                </p14:cNvPr>
                <p14:cNvContentPartPr/>
                <p14:nvPr/>
              </p14:nvContentPartPr>
              <p14:xfrm>
                <a:off x="11204358" y="1515452"/>
                <a:ext cx="123480" cy="59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A43C2C9-A48A-409A-F142-1B95B8C293C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195718" y="1506812"/>
                  <a:ext cx="141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BA3B1A3-303A-78BF-082F-6CB0D67708E6}"/>
                    </a:ext>
                  </a:extLst>
                </p14:cNvPr>
                <p14:cNvContentPartPr/>
                <p14:nvPr/>
              </p14:nvContentPartPr>
              <p14:xfrm>
                <a:off x="11383638" y="1493132"/>
                <a:ext cx="241920" cy="9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BA3B1A3-303A-78BF-082F-6CB0D67708E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374638" y="1484492"/>
                  <a:ext cx="259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81FF32-8A86-7C94-4E52-CBEDBD3394D2}"/>
                    </a:ext>
                  </a:extLst>
                </p14:cNvPr>
                <p14:cNvContentPartPr/>
                <p14:nvPr/>
              </p14:nvContentPartPr>
              <p14:xfrm>
                <a:off x="11651118" y="1516172"/>
                <a:ext cx="233280" cy="68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81FF32-8A86-7C94-4E52-CBEDBD3394D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642478" y="1507532"/>
                  <a:ext cx="25092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332469-DBA6-55FA-E244-10A60290D7BF}"/>
              </a:ext>
            </a:extLst>
          </p:cNvPr>
          <p:cNvGrpSpPr/>
          <p:nvPr/>
        </p:nvGrpSpPr>
        <p:grpSpPr>
          <a:xfrm>
            <a:off x="10403718" y="1743692"/>
            <a:ext cx="685800" cy="138960"/>
            <a:chOff x="10403718" y="1743692"/>
            <a:chExt cx="68580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9084C57-FFE3-2D03-6304-8E02FDD43425}"/>
                    </a:ext>
                  </a:extLst>
                </p14:cNvPr>
                <p14:cNvContentPartPr/>
                <p14:nvPr/>
              </p14:nvContentPartPr>
              <p14:xfrm>
                <a:off x="10403718" y="1782212"/>
                <a:ext cx="126720" cy="100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9084C57-FFE3-2D03-6304-8E02FDD434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395078" y="1773572"/>
                  <a:ext cx="144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AF9070C-B8E0-C9DF-8134-D0DA66FE3C9E}"/>
                    </a:ext>
                  </a:extLst>
                </p14:cNvPr>
                <p14:cNvContentPartPr/>
                <p14:nvPr/>
              </p14:nvContentPartPr>
              <p14:xfrm>
                <a:off x="10421358" y="1840172"/>
                <a:ext cx="63720" cy="5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F9070C-B8E0-C9DF-8134-D0DA66FE3C9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412358" y="1831532"/>
                  <a:ext cx="81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58DB9D7-74F7-83CE-68CB-E6AE148E7BBB}"/>
                    </a:ext>
                  </a:extLst>
                </p14:cNvPr>
                <p14:cNvContentPartPr/>
                <p14:nvPr/>
              </p14:nvContentPartPr>
              <p14:xfrm>
                <a:off x="10568598" y="1744052"/>
                <a:ext cx="102960" cy="12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58DB9D7-74F7-83CE-68CB-E6AE148E7BB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559958" y="1735412"/>
                  <a:ext cx="120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04EFBC-F8F4-337E-22BD-34AC819158BA}"/>
                    </a:ext>
                  </a:extLst>
                </p14:cNvPr>
                <p14:cNvContentPartPr/>
                <p14:nvPr/>
              </p14:nvContentPartPr>
              <p14:xfrm>
                <a:off x="10694598" y="1784012"/>
                <a:ext cx="59040" cy="82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04EFBC-F8F4-337E-22BD-34AC819158B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685598" y="1775372"/>
                  <a:ext cx="76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C346BE4-A389-089D-02F9-DADA2F98F34B}"/>
                    </a:ext>
                  </a:extLst>
                </p14:cNvPr>
                <p14:cNvContentPartPr/>
                <p14:nvPr/>
              </p14:nvContentPartPr>
              <p14:xfrm>
                <a:off x="10820598" y="1769612"/>
                <a:ext cx="261720" cy="98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C346BE4-A389-089D-02F9-DADA2F98F34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11958" y="1760612"/>
                  <a:ext cx="279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ACA52BA-E97A-B83B-DBC3-977CEDB31330}"/>
                    </a:ext>
                  </a:extLst>
                </p14:cNvPr>
                <p14:cNvContentPartPr/>
                <p14:nvPr/>
              </p14:nvContentPartPr>
              <p14:xfrm>
                <a:off x="10943358" y="1743692"/>
                <a:ext cx="146160" cy="69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ACA52BA-E97A-B83B-DBC3-977CEDB3133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934358" y="1735052"/>
                  <a:ext cx="16380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BAE6899-2672-FF0E-A758-57CAD8C6C632}"/>
              </a:ext>
            </a:extLst>
          </p:cNvPr>
          <p:cNvGrpSpPr/>
          <p:nvPr/>
        </p:nvGrpSpPr>
        <p:grpSpPr>
          <a:xfrm>
            <a:off x="9672198" y="4514972"/>
            <a:ext cx="666360" cy="162000"/>
            <a:chOff x="9672198" y="4514972"/>
            <a:chExt cx="66636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313ACF5-3983-3C1A-C308-17ABD162CC6F}"/>
                    </a:ext>
                  </a:extLst>
                </p14:cNvPr>
                <p14:cNvContentPartPr/>
                <p14:nvPr/>
              </p14:nvContentPartPr>
              <p14:xfrm>
                <a:off x="9672198" y="4514972"/>
                <a:ext cx="152640" cy="162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313ACF5-3983-3C1A-C308-17ABD162CC6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663198" y="4505972"/>
                  <a:ext cx="1702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E02586F-AF1D-D050-1DEC-58F18B95FC3F}"/>
                    </a:ext>
                  </a:extLst>
                </p14:cNvPr>
                <p14:cNvContentPartPr/>
                <p14:nvPr/>
              </p14:nvContentPartPr>
              <p14:xfrm>
                <a:off x="9897558" y="4563932"/>
                <a:ext cx="110160" cy="9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E02586F-AF1D-D050-1DEC-58F18B95FC3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88918" y="4555292"/>
                  <a:ext cx="127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55828A5-8CFD-982F-B8F6-99093D71975F}"/>
                    </a:ext>
                  </a:extLst>
                </p14:cNvPr>
                <p14:cNvContentPartPr/>
                <p14:nvPr/>
              </p14:nvContentPartPr>
              <p14:xfrm>
                <a:off x="10039038" y="4563572"/>
                <a:ext cx="133200" cy="88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55828A5-8CFD-982F-B8F6-99093D71975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030038" y="4554932"/>
                  <a:ext cx="150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1813D37-356A-1847-6B5E-33DA05663745}"/>
                    </a:ext>
                  </a:extLst>
                </p14:cNvPr>
                <p14:cNvContentPartPr/>
                <p14:nvPr/>
              </p14:nvContentPartPr>
              <p14:xfrm>
                <a:off x="10170078" y="4549892"/>
                <a:ext cx="168480" cy="105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1813D37-356A-1847-6B5E-33DA0566374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161078" y="4540892"/>
                  <a:ext cx="18612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D1940E-2A0D-944A-C0AB-FDC5DD4F5240}"/>
              </a:ext>
            </a:extLst>
          </p:cNvPr>
          <p:cNvGrpSpPr/>
          <p:nvPr/>
        </p:nvGrpSpPr>
        <p:grpSpPr>
          <a:xfrm>
            <a:off x="10603158" y="4563932"/>
            <a:ext cx="113400" cy="94680"/>
            <a:chOff x="10603158" y="4563932"/>
            <a:chExt cx="113400" cy="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5478FB1-203E-1F3B-7D49-B57675197D88}"/>
                    </a:ext>
                  </a:extLst>
                </p14:cNvPr>
                <p14:cNvContentPartPr/>
                <p14:nvPr/>
              </p14:nvContentPartPr>
              <p14:xfrm>
                <a:off x="10609278" y="4563932"/>
                <a:ext cx="95760" cy="9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5478FB1-203E-1F3B-7D49-B57675197D8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600278" y="4555292"/>
                  <a:ext cx="113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D9440ED-1833-FC29-21A5-713A2BA42194}"/>
                    </a:ext>
                  </a:extLst>
                </p14:cNvPr>
                <p14:cNvContentPartPr/>
                <p14:nvPr/>
              </p14:nvContentPartPr>
              <p14:xfrm>
                <a:off x="10603158" y="4571132"/>
                <a:ext cx="113400" cy="78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D9440ED-1833-FC29-21A5-713A2BA4219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594518" y="4562132"/>
                  <a:ext cx="131040" cy="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7C4E460-922A-3159-840D-CD67E4ADF728}"/>
                  </a:ext>
                </a:extLst>
              </p14:cNvPr>
              <p14:cNvContentPartPr/>
              <p14:nvPr/>
            </p14:nvContentPartPr>
            <p14:xfrm>
              <a:off x="9917358" y="4852292"/>
              <a:ext cx="202320" cy="1515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7C4E460-922A-3159-840D-CD67E4ADF72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908718" y="4843292"/>
                <a:ext cx="21996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3A58344B-21F3-C23B-2E75-5F31AA9F2AAE}"/>
              </a:ext>
            </a:extLst>
          </p:cNvPr>
          <p:cNvGrpSpPr/>
          <p:nvPr/>
        </p:nvGrpSpPr>
        <p:grpSpPr>
          <a:xfrm>
            <a:off x="10309398" y="4870652"/>
            <a:ext cx="478080" cy="117720"/>
            <a:chOff x="10309398" y="4870652"/>
            <a:chExt cx="47808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442F49F-A1DA-413A-E5C0-3F893A093D61}"/>
                    </a:ext>
                  </a:extLst>
                </p14:cNvPr>
                <p14:cNvContentPartPr/>
                <p14:nvPr/>
              </p14:nvContentPartPr>
              <p14:xfrm>
                <a:off x="10309398" y="4870652"/>
                <a:ext cx="258480" cy="117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442F49F-A1DA-413A-E5C0-3F893A093D6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300758" y="4862012"/>
                  <a:ext cx="276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3B7CA64-6935-E570-538C-9FAE39373470}"/>
                    </a:ext>
                  </a:extLst>
                </p14:cNvPr>
                <p14:cNvContentPartPr/>
                <p14:nvPr/>
              </p14:nvContentPartPr>
              <p14:xfrm>
                <a:off x="10471038" y="4942652"/>
                <a:ext cx="130680" cy="5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3B7CA64-6935-E570-538C-9FAE3937347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462398" y="4933652"/>
                  <a:ext cx="1483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1888ABC-F7F2-9B93-7B3F-E97F48C63B99}"/>
                    </a:ext>
                  </a:extLst>
                </p14:cNvPr>
                <p14:cNvContentPartPr/>
                <p14:nvPr/>
              </p14:nvContentPartPr>
              <p14:xfrm>
                <a:off x="10620798" y="4877132"/>
                <a:ext cx="23760" cy="103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1888ABC-F7F2-9B93-7B3F-E97F48C63B9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612158" y="4868132"/>
                  <a:ext cx="41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6C882E-E04A-8AE5-BD38-E34D75898BD3}"/>
                    </a:ext>
                  </a:extLst>
                </p14:cNvPr>
                <p14:cNvContentPartPr/>
                <p14:nvPr/>
              </p14:nvContentPartPr>
              <p14:xfrm>
                <a:off x="10676598" y="4879292"/>
                <a:ext cx="110880" cy="106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6C882E-E04A-8AE5-BD38-E34D75898B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667598" y="4870652"/>
                  <a:ext cx="12852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26D8D15-6429-386D-44E2-C142D37DA877}"/>
              </a:ext>
            </a:extLst>
          </p:cNvPr>
          <p:cNvGrpSpPr/>
          <p:nvPr/>
        </p:nvGrpSpPr>
        <p:grpSpPr>
          <a:xfrm>
            <a:off x="9820878" y="4183052"/>
            <a:ext cx="564840" cy="199800"/>
            <a:chOff x="9820878" y="4183052"/>
            <a:chExt cx="56484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ED76B87-AB4A-2DE7-1D65-18C58834B550}"/>
                    </a:ext>
                  </a:extLst>
                </p14:cNvPr>
                <p14:cNvContentPartPr/>
                <p14:nvPr/>
              </p14:nvContentPartPr>
              <p14:xfrm>
                <a:off x="9820878" y="4237772"/>
                <a:ext cx="197640" cy="112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ED76B87-AB4A-2DE7-1D65-18C58834B55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12238" y="4228772"/>
                  <a:ext cx="215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3650290-74B5-0BD9-EA9F-7D5AD91FF450}"/>
                    </a:ext>
                  </a:extLst>
                </p14:cNvPr>
                <p14:cNvContentPartPr/>
                <p14:nvPr/>
              </p14:nvContentPartPr>
              <p14:xfrm>
                <a:off x="10041558" y="4183052"/>
                <a:ext cx="122760" cy="151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3650290-74B5-0BD9-EA9F-7D5AD91FF45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032918" y="4174412"/>
                  <a:ext cx="1404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8E9E4C8-8A6F-5F00-2202-CF8648422AF0}"/>
                    </a:ext>
                  </a:extLst>
                </p14:cNvPr>
                <p14:cNvContentPartPr/>
                <p14:nvPr/>
              </p14:nvContentPartPr>
              <p14:xfrm>
                <a:off x="10189158" y="4190972"/>
                <a:ext cx="155880" cy="12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8E9E4C8-8A6F-5F00-2202-CF8648422AF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180158" y="4181972"/>
                  <a:ext cx="173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D4622C5-1F69-8778-AEB2-4FEAB0A9A798}"/>
                    </a:ext>
                  </a:extLst>
                </p14:cNvPr>
                <p14:cNvContentPartPr/>
                <p14:nvPr/>
              </p14:nvContentPartPr>
              <p14:xfrm>
                <a:off x="9880638" y="4371332"/>
                <a:ext cx="505080" cy="11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D4622C5-1F69-8778-AEB2-4FEAB0A9A79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871998" y="4362332"/>
                  <a:ext cx="52272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891EAD-FC2F-867C-11A7-963CDCCA8055}"/>
              </a:ext>
            </a:extLst>
          </p:cNvPr>
          <p:cNvGrpSpPr/>
          <p:nvPr/>
        </p:nvGrpSpPr>
        <p:grpSpPr>
          <a:xfrm>
            <a:off x="3173472" y="1176552"/>
            <a:ext cx="237960" cy="279360"/>
            <a:chOff x="3173472" y="1176552"/>
            <a:chExt cx="23796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AF8AE5-0431-BB2C-553A-21444607826C}"/>
                    </a:ext>
                  </a:extLst>
                </p14:cNvPr>
                <p14:cNvContentPartPr/>
                <p14:nvPr/>
              </p14:nvContentPartPr>
              <p14:xfrm>
                <a:off x="3264552" y="1244232"/>
                <a:ext cx="103680" cy="171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AF8AE5-0431-BB2C-553A-2144460782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255552" y="1235232"/>
                  <a:ext cx="121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AA4D1FF-EEED-A4EB-7F92-E86FDC0E2F66}"/>
                    </a:ext>
                  </a:extLst>
                </p14:cNvPr>
                <p14:cNvContentPartPr/>
                <p14:nvPr/>
              </p14:nvContentPartPr>
              <p14:xfrm>
                <a:off x="3173472" y="1176552"/>
                <a:ext cx="237960" cy="279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AA4D1FF-EEED-A4EB-7F92-E86FDC0E2F6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164832" y="1167912"/>
                  <a:ext cx="255600" cy="29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7E42BDB-7405-7558-5B5B-80A4C602582B}"/>
                  </a:ext>
                </a:extLst>
              </p14:cNvPr>
              <p14:cNvContentPartPr/>
              <p14:nvPr/>
            </p14:nvContentPartPr>
            <p14:xfrm>
              <a:off x="3660912" y="2067192"/>
              <a:ext cx="707400" cy="23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7E42BDB-7405-7558-5B5B-80A4C602582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624912" y="1995192"/>
                <a:ext cx="7790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1530870-7FB9-7FEE-645D-3A8E6D03BA52}"/>
                  </a:ext>
                </a:extLst>
              </p14:cNvPr>
              <p14:cNvContentPartPr/>
              <p14:nvPr/>
            </p14:nvContentPartPr>
            <p14:xfrm>
              <a:off x="5465952" y="2051352"/>
              <a:ext cx="2071080" cy="30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1530870-7FB9-7FEE-645D-3A8E6D03BA5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447952" y="2015712"/>
                <a:ext cx="2106720" cy="10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5641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BD39388-1EAA-2F09-8D7F-C1298C448ACD}"/>
              </a:ext>
            </a:extLst>
          </p:cNvPr>
          <p:cNvGrpSpPr/>
          <p:nvPr/>
        </p:nvGrpSpPr>
        <p:grpSpPr>
          <a:xfrm>
            <a:off x="151278" y="141332"/>
            <a:ext cx="297720" cy="250200"/>
            <a:chOff x="151278" y="141332"/>
            <a:chExt cx="29772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2212284-C2ED-8322-A3F3-575613CA8BF8}"/>
                    </a:ext>
                  </a:extLst>
                </p14:cNvPr>
                <p14:cNvContentPartPr/>
                <p14:nvPr/>
              </p14:nvContentPartPr>
              <p14:xfrm>
                <a:off x="206718" y="217292"/>
                <a:ext cx="77040" cy="97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2212284-C2ED-8322-A3F3-575613CA8BF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7718" y="208652"/>
                  <a:ext cx="94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B08D071-631F-46E6-4666-7DEF21133666}"/>
                    </a:ext>
                  </a:extLst>
                </p14:cNvPr>
                <p14:cNvContentPartPr/>
                <p14:nvPr/>
              </p14:nvContentPartPr>
              <p14:xfrm>
                <a:off x="309678" y="254012"/>
                <a:ext cx="80640" cy="76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B08D071-631F-46E6-4666-7DEF211336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1038" y="245372"/>
                  <a:ext cx="98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A4D35FE-78A0-7ADA-E66F-CFEB70603E78}"/>
                    </a:ext>
                  </a:extLst>
                </p14:cNvPr>
                <p14:cNvContentPartPr/>
                <p14:nvPr/>
              </p14:nvContentPartPr>
              <p14:xfrm>
                <a:off x="151278" y="141332"/>
                <a:ext cx="297720" cy="250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A4D35FE-78A0-7ADA-E66F-CFEB70603E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278" y="132692"/>
                  <a:ext cx="315360" cy="267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" name="Picture 6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38BE5685-DD28-43E9-A589-551CC0683E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29" y="74333"/>
            <a:ext cx="8395923" cy="53555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51E2A8-5A4A-9CAE-F382-422C1D1202D4}"/>
                  </a:ext>
                </a:extLst>
              </p14:cNvPr>
              <p14:cNvContentPartPr/>
              <p14:nvPr/>
            </p14:nvContentPartPr>
            <p14:xfrm>
              <a:off x="9964428" y="4505545"/>
              <a:ext cx="152640" cy="162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51E2A8-5A4A-9CAE-F382-422C1D1202D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55428" y="4496545"/>
                <a:ext cx="1702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29EB610-C917-8EB8-357C-1738CCC952FA}"/>
                  </a:ext>
                </a:extLst>
              </p14:cNvPr>
              <p14:cNvContentPartPr/>
              <p14:nvPr/>
            </p14:nvContentPartPr>
            <p14:xfrm>
              <a:off x="10189788" y="4554505"/>
              <a:ext cx="110160" cy="90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29EB610-C917-8EB8-357C-1738CCC952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81148" y="4545865"/>
                <a:ext cx="1278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659D269-0A53-6F86-F52E-899E8BD2E9F3}"/>
                  </a:ext>
                </a:extLst>
              </p14:cNvPr>
              <p14:cNvContentPartPr/>
              <p14:nvPr/>
            </p14:nvContentPartPr>
            <p14:xfrm>
              <a:off x="10331268" y="4554145"/>
              <a:ext cx="133200" cy="88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659D269-0A53-6F86-F52E-899E8BD2E9F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22268" y="4545505"/>
                <a:ext cx="150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28F0740-668D-F64F-4CE1-0CA1626D575A}"/>
                  </a:ext>
                </a:extLst>
              </p14:cNvPr>
              <p14:cNvContentPartPr/>
              <p14:nvPr/>
            </p14:nvContentPartPr>
            <p14:xfrm>
              <a:off x="10462308" y="4540465"/>
              <a:ext cx="168480" cy="105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8F0740-668D-F64F-4CE1-0CA1626D575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53308" y="4531465"/>
                <a:ext cx="1861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9EC8E58-3554-9473-0129-06AE1E3CF186}"/>
                  </a:ext>
                </a:extLst>
              </p14:cNvPr>
              <p14:cNvContentPartPr/>
              <p14:nvPr/>
            </p14:nvContentPartPr>
            <p14:xfrm>
              <a:off x="10901508" y="4554505"/>
              <a:ext cx="95760" cy="94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9EC8E58-3554-9473-0129-06AE1E3CF18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892508" y="4545865"/>
                <a:ext cx="1134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59A4A71-2D4D-AB12-38F3-A3A8711A7A6D}"/>
                  </a:ext>
                </a:extLst>
              </p14:cNvPr>
              <p14:cNvContentPartPr/>
              <p14:nvPr/>
            </p14:nvContentPartPr>
            <p14:xfrm>
              <a:off x="10895388" y="4561705"/>
              <a:ext cx="113400" cy="78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59A4A71-2D4D-AB12-38F3-A3A8711A7A6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86748" y="4552705"/>
                <a:ext cx="1310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309EE29-9886-BC14-F115-2D290B89B821}"/>
                  </a:ext>
                </a:extLst>
              </p14:cNvPr>
              <p14:cNvContentPartPr/>
              <p14:nvPr/>
            </p14:nvContentPartPr>
            <p14:xfrm>
              <a:off x="10209588" y="4842865"/>
              <a:ext cx="202320" cy="151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309EE29-9886-BC14-F115-2D290B89B82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00948" y="4833865"/>
                <a:ext cx="2199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C0CECBA-273F-174B-8F85-B1921A18AA14}"/>
                  </a:ext>
                </a:extLst>
              </p14:cNvPr>
              <p14:cNvContentPartPr/>
              <p14:nvPr/>
            </p14:nvContentPartPr>
            <p14:xfrm>
              <a:off x="10601628" y="4861225"/>
              <a:ext cx="258480" cy="117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C0CECBA-273F-174B-8F85-B1921A18AA1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592988" y="4852585"/>
                <a:ext cx="2761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803A1D5-FEB5-2BD9-F093-879C0086C79E}"/>
                  </a:ext>
                </a:extLst>
              </p14:cNvPr>
              <p14:cNvContentPartPr/>
              <p14:nvPr/>
            </p14:nvContentPartPr>
            <p14:xfrm>
              <a:off x="10763268" y="4933225"/>
              <a:ext cx="130680" cy="5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803A1D5-FEB5-2BD9-F093-879C0086C79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754628" y="4924225"/>
                <a:ext cx="1483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97423B-4341-AB33-1933-AC3586DFC65D}"/>
                  </a:ext>
                </a:extLst>
              </p14:cNvPr>
              <p14:cNvContentPartPr/>
              <p14:nvPr/>
            </p14:nvContentPartPr>
            <p14:xfrm>
              <a:off x="10913028" y="4867705"/>
              <a:ext cx="23760" cy="103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97423B-4341-AB33-1933-AC3586DFC65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904388" y="4858705"/>
                <a:ext cx="414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1776F40-B772-E31E-2C03-F2D19F626F4B}"/>
                  </a:ext>
                </a:extLst>
              </p14:cNvPr>
              <p14:cNvContentPartPr/>
              <p14:nvPr/>
            </p14:nvContentPartPr>
            <p14:xfrm>
              <a:off x="10968828" y="4869865"/>
              <a:ext cx="110880" cy="106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1776F40-B772-E31E-2C03-F2D19F626F4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959828" y="4861225"/>
                <a:ext cx="1285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E7EA702-B3A4-A702-63AA-3D12E7864789}"/>
                  </a:ext>
                </a:extLst>
              </p14:cNvPr>
              <p14:cNvContentPartPr/>
              <p14:nvPr/>
            </p14:nvContentPartPr>
            <p14:xfrm>
              <a:off x="9820878" y="4237772"/>
              <a:ext cx="197640" cy="112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7EA702-B3A4-A702-63AA-3D12E786478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812238" y="4228772"/>
                <a:ext cx="2152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33A7C31-A893-BE15-9D59-4859D1DE1436}"/>
                  </a:ext>
                </a:extLst>
              </p14:cNvPr>
              <p14:cNvContentPartPr/>
              <p14:nvPr/>
            </p14:nvContentPartPr>
            <p14:xfrm>
              <a:off x="10041558" y="4183052"/>
              <a:ext cx="122760" cy="151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33A7C31-A893-BE15-9D59-4859D1DE143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032918" y="4174412"/>
                <a:ext cx="1404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13790B4-03D4-A620-EC72-3078863363F4}"/>
                  </a:ext>
                </a:extLst>
              </p14:cNvPr>
              <p14:cNvContentPartPr/>
              <p14:nvPr/>
            </p14:nvContentPartPr>
            <p14:xfrm>
              <a:off x="10189158" y="4190972"/>
              <a:ext cx="155880" cy="122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13790B4-03D4-A620-EC72-3078863363F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180158" y="4181972"/>
                <a:ext cx="1735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FD68CC2-A861-6F36-2385-847F97379051}"/>
                  </a:ext>
                </a:extLst>
              </p14:cNvPr>
              <p14:cNvContentPartPr/>
              <p14:nvPr/>
            </p14:nvContentPartPr>
            <p14:xfrm>
              <a:off x="9880638" y="4371332"/>
              <a:ext cx="505080" cy="11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FD68CC2-A861-6F36-2385-847F9737905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871998" y="4362332"/>
                <a:ext cx="52272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B12F5BFB-EFD0-01C4-02CA-4F24C29FCE8B}"/>
              </a:ext>
            </a:extLst>
          </p:cNvPr>
          <p:cNvGrpSpPr/>
          <p:nvPr/>
        </p:nvGrpSpPr>
        <p:grpSpPr>
          <a:xfrm>
            <a:off x="9398508" y="4528225"/>
            <a:ext cx="333720" cy="147600"/>
            <a:chOff x="9398508" y="4528225"/>
            <a:chExt cx="333720" cy="1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0804523-61A9-D342-8153-4DA26E4A1144}"/>
                    </a:ext>
                  </a:extLst>
                </p14:cNvPr>
                <p14:cNvContentPartPr/>
                <p14:nvPr/>
              </p14:nvContentPartPr>
              <p14:xfrm>
                <a:off x="9398508" y="4567465"/>
                <a:ext cx="254520" cy="108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0804523-61A9-D342-8153-4DA26E4A114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89508" y="4558825"/>
                  <a:ext cx="272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9A6E289-B274-87B1-6BF1-ABDE1C9AF2E7}"/>
                    </a:ext>
                  </a:extLst>
                </p14:cNvPr>
                <p14:cNvContentPartPr/>
                <p14:nvPr/>
              </p14:nvContentPartPr>
              <p14:xfrm>
                <a:off x="9677148" y="4579345"/>
                <a:ext cx="6120" cy="65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9A6E289-B274-87B1-6BF1-ABDE1C9AF2E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668508" y="4570345"/>
                  <a:ext cx="23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8AB1D9-11F1-3E7B-B352-5E0184928683}"/>
                    </a:ext>
                  </a:extLst>
                </p14:cNvPr>
                <p14:cNvContentPartPr/>
                <p14:nvPr/>
              </p14:nvContentPartPr>
              <p14:xfrm>
                <a:off x="9620628" y="4528225"/>
                <a:ext cx="111600" cy="27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8AB1D9-11F1-3E7B-B352-5E018492868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611628" y="4519585"/>
                  <a:ext cx="12924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716432-8BF8-0558-7F4D-27ABC9E25FA5}"/>
              </a:ext>
            </a:extLst>
          </p:cNvPr>
          <p:cNvGrpSpPr/>
          <p:nvPr/>
        </p:nvGrpSpPr>
        <p:grpSpPr>
          <a:xfrm>
            <a:off x="3188592" y="1095552"/>
            <a:ext cx="254520" cy="246600"/>
            <a:chOff x="3188592" y="1095552"/>
            <a:chExt cx="25452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19C238-F518-E0E2-7F62-445F79E93228}"/>
                    </a:ext>
                  </a:extLst>
                </p14:cNvPr>
                <p14:cNvContentPartPr/>
                <p14:nvPr/>
              </p14:nvContentPartPr>
              <p14:xfrm>
                <a:off x="3274992" y="1183752"/>
                <a:ext cx="94320" cy="140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19C238-F518-E0E2-7F62-445F79E9322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266352" y="1174752"/>
                  <a:ext cx="111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61F5559-6DD5-647B-31D5-A558D960D6CC}"/>
                    </a:ext>
                  </a:extLst>
                </p14:cNvPr>
                <p14:cNvContentPartPr/>
                <p14:nvPr/>
              </p14:nvContentPartPr>
              <p14:xfrm>
                <a:off x="3188592" y="1095552"/>
                <a:ext cx="254520" cy="246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61F5559-6DD5-647B-31D5-A558D960D6C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179952" y="1086912"/>
                  <a:ext cx="272160" cy="26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6BB8E05-C2A0-6C58-0F67-D7F964BC8365}"/>
                  </a:ext>
                </a:extLst>
              </p14:cNvPr>
              <p14:cNvContentPartPr/>
              <p14:nvPr/>
            </p14:nvContentPartPr>
            <p14:xfrm>
              <a:off x="6838992" y="1419912"/>
              <a:ext cx="1717920" cy="39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6BB8E05-C2A0-6C58-0F67-D7F964BC836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820992" y="1383912"/>
                <a:ext cx="17535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B8D86F1-5031-7A84-C0DC-2273C8D9E369}"/>
                  </a:ext>
                </a:extLst>
              </p14:cNvPr>
              <p14:cNvContentPartPr/>
              <p14:nvPr/>
            </p14:nvContentPartPr>
            <p14:xfrm>
              <a:off x="4415472" y="1422072"/>
              <a:ext cx="1380600" cy="56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B8D86F1-5031-7A84-C0DC-2273C8D9E36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379472" y="1350072"/>
                <a:ext cx="1452240" cy="2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10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1029890-2F0C-A7B0-9A9A-36504F3E4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0" y="110257"/>
            <a:ext cx="7785643" cy="5349195"/>
          </a:xfrm>
          <a:prstGeom prst="rect">
            <a:avLst/>
          </a:prstGeom>
        </p:spPr>
      </p:pic>
      <p:pic>
        <p:nvPicPr>
          <p:cNvPr id="5" name="Picture 4" descr="A close-up of a sign&#10;&#10;Description automatically generated">
            <a:extLst>
              <a:ext uri="{FF2B5EF4-FFF2-40B4-BE49-F238E27FC236}">
                <a16:creationId xmlns:a16="http://schemas.microsoft.com/office/drawing/2014/main" id="{92C186E7-A4CF-12CB-2AD0-4C0531FFB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782" y="2510465"/>
            <a:ext cx="4313294" cy="115834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E44A87-DB98-0349-F752-54DD334FC9FC}"/>
              </a:ext>
            </a:extLst>
          </p:cNvPr>
          <p:cNvGrpSpPr/>
          <p:nvPr/>
        </p:nvGrpSpPr>
        <p:grpSpPr>
          <a:xfrm>
            <a:off x="157398" y="418532"/>
            <a:ext cx="400320" cy="325080"/>
            <a:chOff x="157398" y="418532"/>
            <a:chExt cx="40032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A85E512-DB77-080E-6DA0-CEFBD7445C92}"/>
                    </a:ext>
                  </a:extLst>
                </p14:cNvPr>
                <p14:cNvContentPartPr/>
                <p14:nvPr/>
              </p14:nvContentPartPr>
              <p14:xfrm>
                <a:off x="222198" y="554252"/>
                <a:ext cx="88560" cy="10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A85E512-DB77-080E-6DA0-CEFBD7445C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3198" y="545252"/>
                  <a:ext cx="106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87D532E-EA55-270B-E8C8-14CEB4563D7A}"/>
                    </a:ext>
                  </a:extLst>
                </p14:cNvPr>
                <p14:cNvContentPartPr/>
                <p14:nvPr/>
              </p14:nvContentPartPr>
              <p14:xfrm>
                <a:off x="157398" y="418532"/>
                <a:ext cx="400320" cy="325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87D532E-EA55-270B-E8C8-14CEB4563D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8398" y="409892"/>
                  <a:ext cx="4179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3E0BFD8-CF0F-E0A9-2F09-EAE5D308D625}"/>
                    </a:ext>
                  </a:extLst>
                </p14:cNvPr>
                <p14:cNvContentPartPr/>
                <p14:nvPr/>
              </p14:nvContentPartPr>
              <p14:xfrm>
                <a:off x="387798" y="535892"/>
                <a:ext cx="77400" cy="103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3E0BFD8-CF0F-E0A9-2F09-EAE5D308D6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798" y="527252"/>
                  <a:ext cx="9504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29AA81D-D249-8478-00B8-294AEFFD033D}"/>
                  </a:ext>
                </a:extLst>
              </p14:cNvPr>
              <p14:cNvContentPartPr/>
              <p14:nvPr/>
            </p14:nvContentPartPr>
            <p14:xfrm>
              <a:off x="6233838" y="1077332"/>
              <a:ext cx="982080" cy="507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29AA81D-D249-8478-00B8-294AEFFD03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5198" y="1068692"/>
                <a:ext cx="99972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1C54717-C84A-739E-4FB2-DBD86AED2313}"/>
                  </a:ext>
                </a:extLst>
              </p14:cNvPr>
              <p14:cNvContentPartPr/>
              <p14:nvPr/>
            </p14:nvContentPartPr>
            <p14:xfrm>
              <a:off x="12398478" y="831812"/>
              <a:ext cx="261360" cy="219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1C54717-C84A-739E-4FB2-DBD86AED23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89478" y="823172"/>
                <a:ext cx="279000" cy="23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DDFE4529-C5A2-71A5-8733-E3B0DC2818AA}"/>
              </a:ext>
            </a:extLst>
          </p:cNvPr>
          <p:cNvGrpSpPr/>
          <p:nvPr/>
        </p:nvGrpSpPr>
        <p:grpSpPr>
          <a:xfrm>
            <a:off x="9960198" y="240692"/>
            <a:ext cx="965880" cy="447840"/>
            <a:chOff x="9960198" y="240692"/>
            <a:chExt cx="965880" cy="44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F31D898-0132-9EA8-5B5E-9396630E66CB}"/>
                    </a:ext>
                  </a:extLst>
                </p14:cNvPr>
                <p14:cNvContentPartPr/>
                <p14:nvPr/>
              </p14:nvContentPartPr>
              <p14:xfrm>
                <a:off x="10382118" y="271652"/>
                <a:ext cx="174240" cy="106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F31D898-0132-9EA8-5B5E-9396630E66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373118" y="262652"/>
                  <a:ext cx="191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1B6C25C-BD79-3435-F246-839A1176483E}"/>
                    </a:ext>
                  </a:extLst>
                </p14:cNvPr>
                <p14:cNvContentPartPr/>
                <p14:nvPr/>
              </p14:nvContentPartPr>
              <p14:xfrm>
                <a:off x="10580118" y="299012"/>
                <a:ext cx="59040" cy="55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1B6C25C-BD79-3435-F246-839A117648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71118" y="290372"/>
                  <a:ext cx="766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F8D812-1748-96C1-8136-47DC618B31BC}"/>
                    </a:ext>
                  </a:extLst>
                </p14:cNvPr>
                <p14:cNvContentPartPr/>
                <p14:nvPr/>
              </p14:nvContentPartPr>
              <p14:xfrm>
                <a:off x="10631238" y="240692"/>
                <a:ext cx="10872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F8D812-1748-96C1-8136-47DC618B31B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622598" y="231692"/>
                  <a:ext cx="126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64C4CD-765B-8BE0-0F4A-94BA85FA0A3A}"/>
                    </a:ext>
                  </a:extLst>
                </p14:cNvPr>
                <p14:cNvContentPartPr/>
                <p14:nvPr/>
              </p14:nvContentPartPr>
              <p14:xfrm>
                <a:off x="10715118" y="269852"/>
                <a:ext cx="108720" cy="85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64C4CD-765B-8BE0-0F4A-94BA85FA0A3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06118" y="260852"/>
                  <a:ext cx="126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6113EAC-E5CB-3681-9169-D03272F71C87}"/>
                    </a:ext>
                  </a:extLst>
                </p14:cNvPr>
                <p14:cNvContentPartPr/>
                <p14:nvPr/>
              </p14:nvContentPartPr>
              <p14:xfrm>
                <a:off x="9972438" y="585932"/>
                <a:ext cx="90360" cy="102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6113EAC-E5CB-3681-9169-D03272F71C8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63798" y="576932"/>
                  <a:ext cx="108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D3126BC-F234-27DC-2B15-54E352C93DD6}"/>
                    </a:ext>
                  </a:extLst>
                </p14:cNvPr>
                <p14:cNvContentPartPr/>
                <p14:nvPr/>
              </p14:nvContentPartPr>
              <p14:xfrm>
                <a:off x="9960198" y="539492"/>
                <a:ext cx="110880" cy="93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D3126BC-F234-27DC-2B15-54E352C93D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51558" y="530852"/>
                  <a:ext cx="128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2B4237-5740-300E-BFA5-0FCC116E7686}"/>
                    </a:ext>
                  </a:extLst>
                </p14:cNvPr>
                <p14:cNvContentPartPr/>
                <p14:nvPr/>
              </p14:nvContentPartPr>
              <p14:xfrm>
                <a:off x="10121838" y="504572"/>
                <a:ext cx="74520" cy="50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2B4237-5740-300E-BFA5-0FCC116E76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12838" y="495572"/>
                  <a:ext cx="92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0C301F0-38AE-DDD4-5DE8-F0F45B3120EE}"/>
                    </a:ext>
                  </a:extLst>
                </p14:cNvPr>
                <p14:cNvContentPartPr/>
                <p14:nvPr/>
              </p14:nvContentPartPr>
              <p14:xfrm>
                <a:off x="10365558" y="423932"/>
                <a:ext cx="560520" cy="14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0C301F0-38AE-DDD4-5DE8-F0F45B3120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56558" y="414932"/>
                  <a:ext cx="57816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1856D04-9B40-820C-1A68-F79AC052BD62}"/>
              </a:ext>
            </a:extLst>
          </p:cNvPr>
          <p:cNvGrpSpPr/>
          <p:nvPr/>
        </p:nvGrpSpPr>
        <p:grpSpPr>
          <a:xfrm>
            <a:off x="10323438" y="586652"/>
            <a:ext cx="441000" cy="93600"/>
            <a:chOff x="10323438" y="586652"/>
            <a:chExt cx="441000" cy="9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9C21155-4B75-9AC8-058C-367DC37F2888}"/>
                    </a:ext>
                  </a:extLst>
                </p14:cNvPr>
                <p14:cNvContentPartPr/>
                <p14:nvPr/>
              </p14:nvContentPartPr>
              <p14:xfrm>
                <a:off x="10323438" y="586652"/>
                <a:ext cx="104760" cy="93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9C21155-4B75-9AC8-058C-367DC37F28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14798" y="578012"/>
                  <a:ext cx="122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9A4AF9-CD68-FCE8-AC1E-FBA2067795B6}"/>
                    </a:ext>
                  </a:extLst>
                </p14:cNvPr>
                <p14:cNvContentPartPr/>
                <p14:nvPr/>
              </p14:nvContentPartPr>
              <p14:xfrm>
                <a:off x="10459518" y="628772"/>
                <a:ext cx="85680" cy="40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9A4AF9-CD68-FCE8-AC1E-FBA2067795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50518" y="620132"/>
                  <a:ext cx="1033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658E020-D91E-45F9-B0A6-9F6DFD99BF0F}"/>
                    </a:ext>
                  </a:extLst>
                </p14:cNvPr>
                <p14:cNvContentPartPr/>
                <p14:nvPr/>
              </p14:nvContentPartPr>
              <p14:xfrm>
                <a:off x="10582638" y="587012"/>
                <a:ext cx="181800" cy="66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658E020-D91E-45F9-B0A6-9F6DFD99BF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73998" y="578012"/>
                  <a:ext cx="19944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B91F938-549E-4361-7E00-A5CFE803A5A6}"/>
              </a:ext>
            </a:extLst>
          </p:cNvPr>
          <p:cNvGrpSpPr/>
          <p:nvPr/>
        </p:nvGrpSpPr>
        <p:grpSpPr>
          <a:xfrm>
            <a:off x="10990158" y="585212"/>
            <a:ext cx="137880" cy="86400"/>
            <a:chOff x="10990158" y="585212"/>
            <a:chExt cx="13788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3B6EA7-4E17-6E16-D5BC-07224E5A0F65}"/>
                    </a:ext>
                  </a:extLst>
                </p14:cNvPr>
                <p14:cNvContentPartPr/>
                <p14:nvPr/>
              </p14:nvContentPartPr>
              <p14:xfrm>
                <a:off x="11027958" y="585212"/>
                <a:ext cx="74520" cy="77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3B6EA7-4E17-6E16-D5BC-07224E5A0F6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19318" y="576572"/>
                  <a:ext cx="92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72DF214-D6FC-D681-D792-59EF8AFBF748}"/>
                    </a:ext>
                  </a:extLst>
                </p14:cNvPr>
                <p14:cNvContentPartPr/>
                <p14:nvPr/>
              </p14:nvContentPartPr>
              <p14:xfrm>
                <a:off x="10990158" y="598172"/>
                <a:ext cx="137880" cy="73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72DF214-D6FC-D681-D792-59EF8AFBF74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1158" y="589172"/>
                  <a:ext cx="15552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572B056-BB8D-985B-F491-FC084864546E}"/>
              </a:ext>
            </a:extLst>
          </p:cNvPr>
          <p:cNvGrpSpPr/>
          <p:nvPr/>
        </p:nvGrpSpPr>
        <p:grpSpPr>
          <a:xfrm>
            <a:off x="10156038" y="770612"/>
            <a:ext cx="1476360" cy="134640"/>
            <a:chOff x="10156038" y="770612"/>
            <a:chExt cx="1476360" cy="1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3F1DC7-D396-F851-63F3-D9DD63CF26FF}"/>
                    </a:ext>
                  </a:extLst>
                </p14:cNvPr>
                <p14:cNvContentPartPr/>
                <p14:nvPr/>
              </p14:nvContentPartPr>
              <p14:xfrm>
                <a:off x="10156038" y="803732"/>
                <a:ext cx="359280" cy="101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3F1DC7-D396-F851-63F3-D9DD63CF26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47038" y="794732"/>
                  <a:ext cx="3769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9707A95-259C-E19B-546A-197347B48C27}"/>
                    </a:ext>
                  </a:extLst>
                </p14:cNvPr>
                <p14:cNvContentPartPr/>
                <p14:nvPr/>
              </p14:nvContentPartPr>
              <p14:xfrm>
                <a:off x="10586238" y="853412"/>
                <a:ext cx="14400" cy="36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9707A95-259C-E19B-546A-197347B48C2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77598" y="844412"/>
                  <a:ext cx="32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104A17-B9E5-CF34-3C1B-4CAAA61C0B0A}"/>
                    </a:ext>
                  </a:extLst>
                </p14:cNvPr>
                <p14:cNvContentPartPr/>
                <p14:nvPr/>
              </p14:nvContentPartPr>
              <p14:xfrm>
                <a:off x="10577598" y="793292"/>
                <a:ext cx="70560" cy="35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104A17-B9E5-CF34-3C1B-4CAAA61C0B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68958" y="784652"/>
                  <a:ext cx="882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9789DE0-A73C-2A22-CEFE-DE70E9482BAA}"/>
                    </a:ext>
                  </a:extLst>
                </p14:cNvPr>
                <p14:cNvContentPartPr/>
                <p14:nvPr/>
              </p14:nvContentPartPr>
              <p14:xfrm>
                <a:off x="10678398" y="824252"/>
                <a:ext cx="142920" cy="58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9789DE0-A73C-2A22-CEFE-DE70E9482BA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669398" y="815612"/>
                  <a:ext cx="160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A299C71-6268-B865-D331-3982C4B3280F}"/>
                    </a:ext>
                  </a:extLst>
                </p14:cNvPr>
                <p14:cNvContentPartPr/>
                <p14:nvPr/>
              </p14:nvContentPartPr>
              <p14:xfrm>
                <a:off x="10828158" y="823892"/>
                <a:ext cx="99360" cy="60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A299C71-6268-B865-D331-3982C4B3280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19158" y="815252"/>
                  <a:ext cx="117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70AE3E7-0065-02F8-043B-5DE4129CEE4A}"/>
                    </a:ext>
                  </a:extLst>
                </p14:cNvPr>
                <p14:cNvContentPartPr/>
                <p14:nvPr/>
              </p14:nvContentPartPr>
              <p14:xfrm>
                <a:off x="10827438" y="777812"/>
                <a:ext cx="115560" cy="52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70AE3E7-0065-02F8-043B-5DE4129CEE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18438" y="768812"/>
                  <a:ext cx="133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E94EF9D-1720-7E98-EB6E-D2D41B31220B}"/>
                    </a:ext>
                  </a:extLst>
                </p14:cNvPr>
                <p14:cNvContentPartPr/>
                <p14:nvPr/>
              </p14:nvContentPartPr>
              <p14:xfrm>
                <a:off x="10992318" y="784292"/>
                <a:ext cx="123120" cy="8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E94EF9D-1720-7E98-EB6E-D2D41B3122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83678" y="775292"/>
                  <a:ext cx="140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A9FC235-FE8B-A87B-BBFC-84C558CEF8CC}"/>
                    </a:ext>
                  </a:extLst>
                </p14:cNvPr>
                <p14:cNvContentPartPr/>
                <p14:nvPr/>
              </p14:nvContentPartPr>
              <p14:xfrm>
                <a:off x="11119038" y="800132"/>
                <a:ext cx="75240" cy="77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A9FC235-FE8B-A87B-BBFC-84C558CEF8C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110038" y="791132"/>
                  <a:ext cx="92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B831DBE-353E-19E8-AA3A-79298A7531D3}"/>
                    </a:ext>
                  </a:extLst>
                </p14:cNvPr>
                <p14:cNvContentPartPr/>
                <p14:nvPr/>
              </p14:nvContentPartPr>
              <p14:xfrm>
                <a:off x="11122278" y="776732"/>
                <a:ext cx="79920" cy="52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B831DBE-353E-19E8-AA3A-79298A7531D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113638" y="767732"/>
                  <a:ext cx="97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5AFDB7-FD78-D290-F7F6-08F9973F29D3}"/>
                    </a:ext>
                  </a:extLst>
                </p14:cNvPr>
                <p14:cNvContentPartPr/>
                <p14:nvPr/>
              </p14:nvContentPartPr>
              <p14:xfrm>
                <a:off x="11232798" y="787532"/>
                <a:ext cx="109800" cy="102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5AFDB7-FD78-D290-F7F6-08F9973F29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23798" y="778532"/>
                  <a:ext cx="127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CB37185-C4D9-594F-D840-A96D89C0B6C9}"/>
                    </a:ext>
                  </a:extLst>
                </p14:cNvPr>
                <p14:cNvContentPartPr/>
                <p14:nvPr/>
              </p14:nvContentPartPr>
              <p14:xfrm>
                <a:off x="11232798" y="822092"/>
                <a:ext cx="111960" cy="3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CB37185-C4D9-594F-D840-A96D89C0B6C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24158" y="813452"/>
                  <a:ext cx="129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D7991C7-0939-B4C9-A73F-79D289356AB6}"/>
                    </a:ext>
                  </a:extLst>
                </p14:cNvPr>
                <p14:cNvContentPartPr/>
                <p14:nvPr/>
              </p14:nvContentPartPr>
              <p14:xfrm>
                <a:off x="11391558" y="770612"/>
                <a:ext cx="98640" cy="111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D7991C7-0939-B4C9-A73F-79D289356AB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382918" y="761612"/>
                  <a:ext cx="116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81A972B-7985-F11B-91AC-5A318DB6CE07}"/>
                    </a:ext>
                  </a:extLst>
                </p14:cNvPr>
                <p14:cNvContentPartPr/>
                <p14:nvPr/>
              </p14:nvContentPartPr>
              <p14:xfrm>
                <a:off x="11408478" y="830372"/>
                <a:ext cx="52920" cy="2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81A972B-7985-F11B-91AC-5A318DB6CE0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399478" y="821732"/>
                  <a:ext cx="70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AD7FF11-69ED-F1C2-FD1A-73A9387A6F01}"/>
                    </a:ext>
                  </a:extLst>
                </p14:cNvPr>
                <p14:cNvContentPartPr/>
                <p14:nvPr/>
              </p14:nvContentPartPr>
              <p14:xfrm>
                <a:off x="11484438" y="793652"/>
                <a:ext cx="147960" cy="91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AD7FF11-69ED-F1C2-FD1A-73A9387A6F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475798" y="784652"/>
                  <a:ext cx="16560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E7E1A7-5887-11A2-6F8F-52C1411829C5}"/>
              </a:ext>
            </a:extLst>
          </p:cNvPr>
          <p:cNvGrpSpPr/>
          <p:nvPr/>
        </p:nvGrpSpPr>
        <p:grpSpPr>
          <a:xfrm>
            <a:off x="9986838" y="1044572"/>
            <a:ext cx="260280" cy="86400"/>
            <a:chOff x="9986838" y="1044572"/>
            <a:chExt cx="26028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5742C4-896D-8423-16FB-2B1A6876E28F}"/>
                    </a:ext>
                  </a:extLst>
                </p14:cNvPr>
                <p14:cNvContentPartPr/>
                <p14:nvPr/>
              </p14:nvContentPartPr>
              <p14:xfrm>
                <a:off x="9986838" y="1057532"/>
                <a:ext cx="130320" cy="73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5742C4-896D-8423-16FB-2B1A6876E2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78198" y="1048892"/>
                  <a:ext cx="1479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63E5866-E7EB-2B07-B13E-6F0D95EF07C4}"/>
                    </a:ext>
                  </a:extLst>
                </p14:cNvPr>
                <p14:cNvContentPartPr/>
                <p14:nvPr/>
              </p14:nvContentPartPr>
              <p14:xfrm>
                <a:off x="10165038" y="1044572"/>
                <a:ext cx="79920" cy="85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63E5866-E7EB-2B07-B13E-6F0D95EF07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56038" y="1035572"/>
                  <a:ext cx="97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2154565-CF03-908A-DFC7-A2478843126C}"/>
                    </a:ext>
                  </a:extLst>
                </p14:cNvPr>
                <p14:cNvContentPartPr/>
                <p14:nvPr/>
              </p14:nvContentPartPr>
              <p14:xfrm>
                <a:off x="10162518" y="1103612"/>
                <a:ext cx="84600" cy="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2154565-CF03-908A-DFC7-A2478843126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53878" y="1094972"/>
                  <a:ext cx="10224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7F7BD3B-2FFE-1D83-BC1E-44D85E709806}"/>
              </a:ext>
            </a:extLst>
          </p:cNvPr>
          <p:cNvGrpSpPr/>
          <p:nvPr/>
        </p:nvGrpSpPr>
        <p:grpSpPr>
          <a:xfrm>
            <a:off x="10494438" y="1033052"/>
            <a:ext cx="334800" cy="78480"/>
            <a:chOff x="10494438" y="1033052"/>
            <a:chExt cx="334800" cy="7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0011FF0-9A0E-4ED0-261D-1E10B66AEE99}"/>
                    </a:ext>
                  </a:extLst>
                </p14:cNvPr>
                <p14:cNvContentPartPr/>
                <p14:nvPr/>
              </p14:nvContentPartPr>
              <p14:xfrm>
                <a:off x="10494438" y="1033052"/>
                <a:ext cx="240480" cy="78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0011FF0-9A0E-4ED0-261D-1E10B66AEE9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85438" y="1024412"/>
                  <a:ext cx="258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F60FB9E-1F56-BD40-0579-9FFF07E19424}"/>
                    </a:ext>
                  </a:extLst>
                </p14:cNvPr>
                <p14:cNvContentPartPr/>
                <p14:nvPr/>
              </p14:nvContentPartPr>
              <p14:xfrm>
                <a:off x="10675158" y="1039172"/>
                <a:ext cx="154080" cy="55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F60FB9E-1F56-BD40-0579-9FFF07E1942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66518" y="1030532"/>
                  <a:ext cx="17172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D5AE00C-5FFD-574B-96EF-69F08442A246}"/>
              </a:ext>
            </a:extLst>
          </p:cNvPr>
          <p:cNvGrpSpPr/>
          <p:nvPr/>
        </p:nvGrpSpPr>
        <p:grpSpPr>
          <a:xfrm>
            <a:off x="11024718" y="1032332"/>
            <a:ext cx="545040" cy="99720"/>
            <a:chOff x="11024718" y="1032332"/>
            <a:chExt cx="545040" cy="9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86FEF47-5751-4093-12EB-301555ECFCAE}"/>
                    </a:ext>
                  </a:extLst>
                </p14:cNvPr>
                <p14:cNvContentPartPr/>
                <p14:nvPr/>
              </p14:nvContentPartPr>
              <p14:xfrm>
                <a:off x="11157558" y="1039172"/>
                <a:ext cx="50760" cy="92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86FEF47-5751-4093-12EB-301555ECFCA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48558" y="1030532"/>
                  <a:ext cx="68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EC567F-8B07-774D-C8AD-C418F321548E}"/>
                    </a:ext>
                  </a:extLst>
                </p14:cNvPr>
                <p14:cNvContentPartPr/>
                <p14:nvPr/>
              </p14:nvContentPartPr>
              <p14:xfrm>
                <a:off x="11260518" y="1033412"/>
                <a:ext cx="96480" cy="85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EC567F-8B07-774D-C8AD-C418F321548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251518" y="1024772"/>
                  <a:ext cx="114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319AF7D-AC5D-2B59-DA40-25494F1803BE}"/>
                    </a:ext>
                  </a:extLst>
                </p14:cNvPr>
                <p14:cNvContentPartPr/>
                <p14:nvPr/>
              </p14:nvContentPartPr>
              <p14:xfrm>
                <a:off x="11250438" y="1069052"/>
                <a:ext cx="174600" cy="60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319AF7D-AC5D-2B59-DA40-25494F1803B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241798" y="1060412"/>
                  <a:ext cx="192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579A943-4A1E-5F2D-DE73-9F6190C7FA0F}"/>
                    </a:ext>
                  </a:extLst>
                </p14:cNvPr>
                <p14:cNvContentPartPr/>
                <p14:nvPr/>
              </p14:nvContentPartPr>
              <p14:xfrm>
                <a:off x="11383998" y="1032332"/>
                <a:ext cx="88200" cy="16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579A943-4A1E-5F2D-DE73-9F6190C7FA0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374998" y="1023332"/>
                  <a:ext cx="105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14250BB-F847-A352-A5A6-EB32B5D54569}"/>
                    </a:ext>
                  </a:extLst>
                </p14:cNvPr>
                <p14:cNvContentPartPr/>
                <p14:nvPr/>
              </p14:nvContentPartPr>
              <p14:xfrm>
                <a:off x="11024718" y="1051412"/>
                <a:ext cx="93240" cy="79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14250BB-F847-A352-A5A6-EB32B5D545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015718" y="1042772"/>
                  <a:ext cx="1108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E09F4F2-8095-3D21-DB3E-EF5C16ECB690}"/>
                    </a:ext>
                  </a:extLst>
                </p14:cNvPr>
                <p14:cNvContentPartPr/>
                <p14:nvPr/>
              </p14:nvContentPartPr>
              <p14:xfrm>
                <a:off x="11491998" y="1040612"/>
                <a:ext cx="77760" cy="76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E09F4F2-8095-3D21-DB3E-EF5C16ECB69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482998" y="1031612"/>
                  <a:ext cx="9540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019F28-0602-1842-3CDD-83C29B37324E}"/>
              </a:ext>
            </a:extLst>
          </p:cNvPr>
          <p:cNvGrpSpPr/>
          <p:nvPr/>
        </p:nvGrpSpPr>
        <p:grpSpPr>
          <a:xfrm>
            <a:off x="2837232" y="814752"/>
            <a:ext cx="207000" cy="206640"/>
            <a:chOff x="2837232" y="814752"/>
            <a:chExt cx="20700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BE0CDBF-C7E7-96D6-1624-623EC1912A37}"/>
                    </a:ext>
                  </a:extLst>
                </p14:cNvPr>
                <p14:cNvContentPartPr/>
                <p14:nvPr/>
              </p14:nvContentPartPr>
              <p14:xfrm>
                <a:off x="2890872" y="867672"/>
                <a:ext cx="69480" cy="108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BE0CDBF-C7E7-96D6-1624-623EC1912A3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81872" y="859032"/>
                  <a:ext cx="87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B0F915B-78D5-2EC5-C636-480757B35024}"/>
                    </a:ext>
                  </a:extLst>
                </p14:cNvPr>
                <p14:cNvContentPartPr/>
                <p14:nvPr/>
              </p14:nvContentPartPr>
              <p14:xfrm>
                <a:off x="2837232" y="814752"/>
                <a:ext cx="207000" cy="206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B0F915B-78D5-2EC5-C636-480757B3502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28592" y="805752"/>
                  <a:ext cx="224640" cy="22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4006086-9BE8-EEA7-59D1-E7E1C78DF2FE}"/>
                  </a:ext>
                </a:extLst>
              </p14:cNvPr>
              <p14:cNvContentPartPr/>
              <p14:nvPr/>
            </p14:nvContentPartPr>
            <p14:xfrm>
              <a:off x="5127552" y="1290672"/>
              <a:ext cx="2622240" cy="60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4006086-9BE8-EEA7-59D1-E7E1C78DF2F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09912" y="1254672"/>
                <a:ext cx="26578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2F6906E-5DB6-FEB2-4696-B076A5BB1DA0}"/>
                  </a:ext>
                </a:extLst>
              </p14:cNvPr>
              <p14:cNvContentPartPr/>
              <p14:nvPr/>
            </p14:nvContentPartPr>
            <p14:xfrm>
              <a:off x="3680712" y="1297872"/>
              <a:ext cx="714600" cy="69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2F6906E-5DB6-FEB2-4696-B076A5BB1DA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44712" y="1225872"/>
                <a:ext cx="786240" cy="21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2C8B4A77-2D4D-535A-D1A1-3CB8B5F340EC}"/>
              </a:ext>
            </a:extLst>
          </p:cNvPr>
          <p:cNvGrpSpPr/>
          <p:nvPr/>
        </p:nvGrpSpPr>
        <p:grpSpPr>
          <a:xfrm>
            <a:off x="10931112" y="222912"/>
            <a:ext cx="956160" cy="165960"/>
            <a:chOff x="10931112" y="222912"/>
            <a:chExt cx="95616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B63DA6-64A9-505F-8A08-2E85CCA7D8AA}"/>
                    </a:ext>
                  </a:extLst>
                </p14:cNvPr>
                <p14:cNvContentPartPr/>
                <p14:nvPr/>
              </p14:nvContentPartPr>
              <p14:xfrm>
                <a:off x="10938672" y="270432"/>
                <a:ext cx="3240" cy="2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B63DA6-64A9-505F-8A08-2E85CCA7D8A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29672" y="261792"/>
                  <a:ext cx="20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0D24A55-C210-0D75-AAD3-0920A73239EF}"/>
                    </a:ext>
                  </a:extLst>
                </p14:cNvPr>
                <p14:cNvContentPartPr/>
                <p14:nvPr/>
              </p14:nvContentPartPr>
              <p14:xfrm>
                <a:off x="10931112" y="314712"/>
                <a:ext cx="6120" cy="20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0D24A55-C210-0D75-AAD3-0920A73239E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922472" y="306072"/>
                  <a:ext cx="23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F9A381C-93BC-5772-2C53-5BA3EBA72BBA}"/>
                    </a:ext>
                  </a:extLst>
                </p14:cNvPr>
                <p14:cNvContentPartPr/>
                <p14:nvPr/>
              </p14:nvContentPartPr>
              <p14:xfrm>
                <a:off x="11052792" y="257832"/>
                <a:ext cx="8280" cy="9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F9A381C-93BC-5772-2C53-5BA3EBA72BB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43792" y="249192"/>
                  <a:ext cx="25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60A0D6-263B-FF89-53AF-E05DFE9A8938}"/>
                    </a:ext>
                  </a:extLst>
                </p14:cNvPr>
                <p14:cNvContentPartPr/>
                <p14:nvPr/>
              </p14:nvContentPartPr>
              <p14:xfrm>
                <a:off x="11112192" y="270072"/>
                <a:ext cx="17280" cy="76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60A0D6-263B-FF89-53AF-E05DFE9A893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03552" y="261072"/>
                  <a:ext cx="34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D0AA71E-AA8A-B55F-7965-75669DDA7A0A}"/>
                    </a:ext>
                  </a:extLst>
                </p14:cNvPr>
                <p14:cNvContentPartPr/>
                <p14:nvPr/>
              </p14:nvContentPartPr>
              <p14:xfrm>
                <a:off x="11100672" y="222912"/>
                <a:ext cx="73800" cy="5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D0AA71E-AA8A-B55F-7965-75669DDA7A0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91672" y="213912"/>
                  <a:ext cx="91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8A3FE6B-412F-7DC9-DC49-81B6C1D7DBBC}"/>
                    </a:ext>
                  </a:extLst>
                </p14:cNvPr>
                <p14:cNvContentPartPr/>
                <p14:nvPr/>
              </p14:nvContentPartPr>
              <p14:xfrm>
                <a:off x="11425032" y="275112"/>
                <a:ext cx="64080" cy="69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8A3FE6B-412F-7DC9-DC49-81B6C1D7DBB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416032" y="266112"/>
                  <a:ext cx="817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D7C5286-135F-A693-270D-12B5F67D495D}"/>
                    </a:ext>
                  </a:extLst>
                </p14:cNvPr>
                <p14:cNvContentPartPr/>
                <p14:nvPr/>
              </p14:nvContentPartPr>
              <p14:xfrm>
                <a:off x="11446992" y="234792"/>
                <a:ext cx="65520" cy="9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D7C5286-135F-A693-270D-12B5F67D49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438352" y="225792"/>
                  <a:ext cx="83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74D7E72-0CAF-1036-CB94-6BB1FBEA9F3B}"/>
                    </a:ext>
                  </a:extLst>
                </p14:cNvPr>
                <p14:cNvContentPartPr/>
                <p14:nvPr/>
              </p14:nvContentPartPr>
              <p14:xfrm>
                <a:off x="11411352" y="279432"/>
                <a:ext cx="89640" cy="14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74D7E72-0CAF-1036-CB94-6BB1FBEA9F3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402712" y="270792"/>
                  <a:ext cx="107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02E42EE-3DBB-59A3-1133-E32985EC8C9A}"/>
                    </a:ext>
                  </a:extLst>
                </p14:cNvPr>
                <p14:cNvContentPartPr/>
                <p14:nvPr/>
              </p14:nvContentPartPr>
              <p14:xfrm>
                <a:off x="11567592" y="290232"/>
                <a:ext cx="51840" cy="57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02E42EE-3DBB-59A3-1133-E32985EC8C9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558592" y="281592"/>
                  <a:ext cx="69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B1F1844-2B48-3C27-E34D-D3FFBD2865F8}"/>
                    </a:ext>
                  </a:extLst>
                </p14:cNvPr>
                <p14:cNvContentPartPr/>
                <p14:nvPr/>
              </p14:nvContentPartPr>
              <p14:xfrm>
                <a:off x="11545992" y="284832"/>
                <a:ext cx="73440" cy="73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B1F1844-2B48-3C27-E34D-D3FFBD2865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536992" y="275832"/>
                  <a:ext cx="910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8C039-BF4F-D729-A00A-A93D91CC2B05}"/>
                    </a:ext>
                  </a:extLst>
                </p14:cNvPr>
                <p14:cNvContentPartPr/>
                <p14:nvPr/>
              </p14:nvContentPartPr>
              <p14:xfrm>
                <a:off x="11667312" y="269352"/>
                <a:ext cx="91800" cy="92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8C039-BF4F-D729-A00A-A93D91CC2B0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658672" y="260352"/>
                  <a:ext cx="109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4EA7B04-963C-7089-7045-26133E49576F}"/>
                    </a:ext>
                  </a:extLst>
                </p14:cNvPr>
                <p14:cNvContentPartPr/>
                <p14:nvPr/>
              </p14:nvContentPartPr>
              <p14:xfrm>
                <a:off x="11782152" y="278352"/>
                <a:ext cx="105120" cy="80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4EA7B04-963C-7089-7045-26133E49576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73512" y="269712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A4FD787-1E5E-AAF0-09A9-A67EEC4D4AD7}"/>
                    </a:ext>
                  </a:extLst>
                </p14:cNvPr>
                <p14:cNvContentPartPr/>
                <p14:nvPr/>
              </p14:nvContentPartPr>
              <p14:xfrm>
                <a:off x="11180952" y="253512"/>
                <a:ext cx="95760" cy="113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A4FD787-1E5E-AAF0-09A9-A67EEC4D4A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71952" y="244512"/>
                  <a:ext cx="113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868951C-2995-531F-FDE5-D55A381F08D0}"/>
                    </a:ext>
                  </a:extLst>
                </p14:cNvPr>
                <p14:cNvContentPartPr/>
                <p14:nvPr/>
              </p14:nvContentPartPr>
              <p14:xfrm>
                <a:off x="11309832" y="382752"/>
                <a:ext cx="70920" cy="6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868951C-2995-531F-FDE5-D55A381F08D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00832" y="374112"/>
                  <a:ext cx="88560" cy="2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9130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CA30A7F-124C-6587-7E3E-48484332D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" y="77549"/>
            <a:ext cx="6533772" cy="426585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510F13A-3CA7-1969-7332-47948A520D8E}"/>
              </a:ext>
            </a:extLst>
          </p:cNvPr>
          <p:cNvGrpSpPr/>
          <p:nvPr/>
        </p:nvGrpSpPr>
        <p:grpSpPr>
          <a:xfrm>
            <a:off x="9552436" y="1170561"/>
            <a:ext cx="1856520" cy="232560"/>
            <a:chOff x="9552436" y="1170561"/>
            <a:chExt cx="185652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BFB8B1F-49A2-293C-B23C-E031A1457E63}"/>
                    </a:ext>
                  </a:extLst>
                </p14:cNvPr>
                <p14:cNvContentPartPr/>
                <p14:nvPr/>
              </p14:nvContentPartPr>
              <p14:xfrm>
                <a:off x="9700396" y="1288641"/>
                <a:ext cx="119880" cy="114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BFB8B1F-49A2-293C-B23C-E031A1457E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91756" y="1279641"/>
                  <a:ext cx="137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9EDABF-8063-FFC2-7FAD-C29EA20A5A30}"/>
                    </a:ext>
                  </a:extLst>
                </p14:cNvPr>
                <p14:cNvContentPartPr/>
                <p14:nvPr/>
              </p14:nvContentPartPr>
              <p14:xfrm>
                <a:off x="9724516" y="1361721"/>
                <a:ext cx="92160" cy="19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9EDABF-8063-FFC2-7FAD-C29EA20A5A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15516" y="1353081"/>
                  <a:ext cx="109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BF578DF-7118-E9D4-70A3-087F94F7E292}"/>
                    </a:ext>
                  </a:extLst>
                </p14:cNvPr>
                <p14:cNvContentPartPr/>
                <p14:nvPr/>
              </p14:nvContentPartPr>
              <p14:xfrm>
                <a:off x="9845116" y="1269921"/>
                <a:ext cx="104400" cy="115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F578DF-7118-E9D4-70A3-087F94F7E2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36116" y="1261281"/>
                  <a:ext cx="122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79CF93A-7D74-C0DF-D86F-C37640B2C3F3}"/>
                    </a:ext>
                  </a:extLst>
                </p14:cNvPr>
                <p14:cNvContentPartPr/>
                <p14:nvPr/>
              </p14:nvContentPartPr>
              <p14:xfrm>
                <a:off x="9552436" y="1199001"/>
                <a:ext cx="30240" cy="60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79CF93A-7D74-C0DF-D86F-C37640B2C3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43436" y="1190361"/>
                  <a:ext cx="47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8111102-5027-F26B-B045-67F194A6AFCE}"/>
                    </a:ext>
                  </a:extLst>
                </p14:cNvPr>
                <p14:cNvContentPartPr/>
                <p14:nvPr/>
              </p14:nvContentPartPr>
              <p14:xfrm>
                <a:off x="9603196" y="1206921"/>
                <a:ext cx="60480" cy="68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8111102-5027-F26B-B045-67F194A6AFC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94556" y="1197921"/>
                  <a:ext cx="78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44F7690-35B7-CCBA-EC15-359AE675B0B5}"/>
                    </a:ext>
                  </a:extLst>
                </p14:cNvPr>
                <p14:cNvContentPartPr/>
                <p14:nvPr/>
              </p14:nvContentPartPr>
              <p14:xfrm>
                <a:off x="10020076" y="1181721"/>
                <a:ext cx="63000" cy="65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44F7690-35B7-CCBA-EC15-359AE675B0B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11076" y="1172721"/>
                  <a:ext cx="80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BA28F21-C52A-5296-4C0E-E3E8F346A375}"/>
                    </a:ext>
                  </a:extLst>
                </p14:cNvPr>
                <p14:cNvContentPartPr/>
                <p14:nvPr/>
              </p14:nvContentPartPr>
              <p14:xfrm>
                <a:off x="10184236" y="1292961"/>
                <a:ext cx="129240" cy="50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BA28F21-C52A-5296-4C0E-E3E8F346A3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75596" y="1283961"/>
                  <a:ext cx="146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A4CA89-EFC7-D6CD-0B24-7EFFA816752D}"/>
                    </a:ext>
                  </a:extLst>
                </p14:cNvPr>
                <p14:cNvContentPartPr/>
                <p14:nvPr/>
              </p14:nvContentPartPr>
              <p14:xfrm>
                <a:off x="10456396" y="1177041"/>
                <a:ext cx="45000" cy="72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A4CA89-EFC7-D6CD-0B24-7EFFA816752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47756" y="1168041"/>
                  <a:ext cx="626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9293D77-CB1D-AFDA-8584-CBC16CC33499}"/>
                    </a:ext>
                  </a:extLst>
                </p14:cNvPr>
                <p14:cNvContentPartPr/>
                <p14:nvPr/>
              </p14:nvContentPartPr>
              <p14:xfrm>
                <a:off x="10503916" y="1181001"/>
                <a:ext cx="51840" cy="64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9293D77-CB1D-AFDA-8584-CBC16CC3349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94916" y="1172361"/>
                  <a:ext cx="69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EBA9B1F-54E5-488E-2047-0CA9B26EE3BC}"/>
                    </a:ext>
                  </a:extLst>
                </p14:cNvPr>
                <p14:cNvContentPartPr/>
                <p14:nvPr/>
              </p14:nvContentPartPr>
              <p14:xfrm>
                <a:off x="10544236" y="1259841"/>
                <a:ext cx="84600" cy="104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EBA9B1F-54E5-488E-2047-0CA9B26EE3B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535236" y="1250841"/>
                  <a:ext cx="1022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DFF853C-E179-3182-BFB1-D318E888213B}"/>
                    </a:ext>
                  </a:extLst>
                </p14:cNvPr>
                <p14:cNvContentPartPr/>
                <p14:nvPr/>
              </p14:nvContentPartPr>
              <p14:xfrm>
                <a:off x="10576996" y="1275321"/>
                <a:ext cx="180000" cy="8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DFF853C-E179-3182-BFB1-D318E888213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67996" y="1266321"/>
                  <a:ext cx="1976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3210622-4F73-79DF-168E-12ADA2F3078F}"/>
                    </a:ext>
                  </a:extLst>
                </p14:cNvPr>
                <p14:cNvContentPartPr/>
                <p14:nvPr/>
              </p14:nvContentPartPr>
              <p14:xfrm>
                <a:off x="10680676" y="1251921"/>
                <a:ext cx="139680" cy="96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3210622-4F73-79DF-168E-12ADA2F3078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671676" y="1242921"/>
                  <a:ext cx="157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540118-9BF6-89D7-D6AB-69AA3A586F4E}"/>
                    </a:ext>
                  </a:extLst>
                </p14:cNvPr>
                <p14:cNvContentPartPr/>
                <p14:nvPr/>
              </p14:nvContentPartPr>
              <p14:xfrm>
                <a:off x="10860316" y="1248321"/>
                <a:ext cx="81720" cy="82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540118-9BF6-89D7-D6AB-69AA3A586F4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851316" y="1239321"/>
                  <a:ext cx="99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414B3F5-7956-AA35-0E3B-6A413BB56775}"/>
                    </a:ext>
                  </a:extLst>
                </p14:cNvPr>
                <p14:cNvContentPartPr/>
                <p14:nvPr/>
              </p14:nvContentPartPr>
              <p14:xfrm>
                <a:off x="10871116" y="1244361"/>
                <a:ext cx="258840" cy="92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414B3F5-7956-AA35-0E3B-6A413BB5677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862476" y="1235361"/>
                  <a:ext cx="2764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010813-28D3-869F-36BD-12362A9D94F5}"/>
                    </a:ext>
                  </a:extLst>
                </p14:cNvPr>
                <p14:cNvContentPartPr/>
                <p14:nvPr/>
              </p14:nvContentPartPr>
              <p14:xfrm>
                <a:off x="11170276" y="1248321"/>
                <a:ext cx="25560" cy="96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010813-28D3-869F-36BD-12362A9D94F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161636" y="1239321"/>
                  <a:ext cx="43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5DEE7A3-EF75-373D-714C-D9F6C2B2B6C8}"/>
                    </a:ext>
                  </a:extLst>
                </p14:cNvPr>
                <p14:cNvContentPartPr/>
                <p14:nvPr/>
              </p14:nvContentPartPr>
              <p14:xfrm>
                <a:off x="11202316" y="1260561"/>
                <a:ext cx="66960" cy="82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5DEE7A3-EF75-373D-714C-D9F6C2B2B6C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193676" y="1251921"/>
                  <a:ext cx="84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962662-DD53-991D-88B1-A1AAA5E88A1B}"/>
                    </a:ext>
                  </a:extLst>
                </p14:cNvPr>
                <p14:cNvContentPartPr/>
                <p14:nvPr/>
              </p14:nvContentPartPr>
              <p14:xfrm>
                <a:off x="11341276" y="1196121"/>
                <a:ext cx="2628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962662-DD53-991D-88B1-A1AAA5E88A1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332276" y="1187481"/>
                  <a:ext cx="43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2858EF-B237-3DFE-B934-6DA76E33A95E}"/>
                    </a:ext>
                  </a:extLst>
                </p14:cNvPr>
                <p14:cNvContentPartPr/>
                <p14:nvPr/>
              </p14:nvContentPartPr>
              <p14:xfrm>
                <a:off x="11393836" y="1170561"/>
                <a:ext cx="15120" cy="54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2858EF-B237-3DFE-B934-6DA76E33A95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384836" y="1161561"/>
                  <a:ext cx="3276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B8373F-A054-DE03-52AA-F74D4B6C5321}"/>
              </a:ext>
            </a:extLst>
          </p:cNvPr>
          <p:cNvGrpSpPr/>
          <p:nvPr/>
        </p:nvGrpSpPr>
        <p:grpSpPr>
          <a:xfrm>
            <a:off x="10178476" y="835761"/>
            <a:ext cx="566280" cy="159840"/>
            <a:chOff x="10178476" y="835761"/>
            <a:chExt cx="56628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A06F6C-8229-0456-E630-4AA3E9F921DA}"/>
                    </a:ext>
                  </a:extLst>
                </p14:cNvPr>
                <p14:cNvContentPartPr/>
                <p14:nvPr/>
              </p14:nvContentPartPr>
              <p14:xfrm>
                <a:off x="10240036" y="857001"/>
                <a:ext cx="248760" cy="87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A06F6C-8229-0456-E630-4AA3E9F921D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231036" y="848361"/>
                  <a:ext cx="2664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437077-97E5-A4AC-B251-8CC14D5AE8A2}"/>
                    </a:ext>
                  </a:extLst>
                </p14:cNvPr>
                <p14:cNvContentPartPr/>
                <p14:nvPr/>
              </p14:nvContentPartPr>
              <p14:xfrm>
                <a:off x="10547836" y="873921"/>
                <a:ext cx="18000" cy="80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437077-97E5-A4AC-B251-8CC14D5AE8A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38836" y="864921"/>
                  <a:ext cx="35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17045B1-157A-BCD6-EAF2-45108DE666C8}"/>
                    </a:ext>
                  </a:extLst>
                </p14:cNvPr>
                <p14:cNvContentPartPr/>
                <p14:nvPr/>
              </p14:nvContentPartPr>
              <p14:xfrm>
                <a:off x="10480516" y="835761"/>
                <a:ext cx="90360" cy="15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17045B1-157A-BCD6-EAF2-45108DE666C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71516" y="827121"/>
                  <a:ext cx="108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D9A2AE-6C17-60DB-7253-41F0C1AA9FBD}"/>
                    </a:ext>
                  </a:extLst>
                </p14:cNvPr>
                <p14:cNvContentPartPr/>
                <p14:nvPr/>
              </p14:nvContentPartPr>
              <p14:xfrm>
                <a:off x="10604356" y="854481"/>
                <a:ext cx="129240" cy="117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DD9A2AE-6C17-60DB-7253-41F0C1AA9FB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95716" y="845841"/>
                  <a:ext cx="146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3E8BB0-B474-9162-53D4-5993BA3B44A0}"/>
                    </a:ext>
                  </a:extLst>
                </p14:cNvPr>
                <p14:cNvContentPartPr/>
                <p14:nvPr/>
              </p14:nvContentPartPr>
              <p14:xfrm>
                <a:off x="10178476" y="964641"/>
                <a:ext cx="566280" cy="30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3E8BB0-B474-9162-53D4-5993BA3B44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169836" y="955641"/>
                  <a:ext cx="583920" cy="48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0" name="Picture 29" descr="A screenshot of a computer&#10;&#10;Description automatically generated">
            <a:extLst>
              <a:ext uri="{FF2B5EF4-FFF2-40B4-BE49-F238E27FC236}">
                <a16:creationId xmlns:a16="http://schemas.microsoft.com/office/drawing/2014/main" id="{C0F03A89-C3E2-B96D-F45C-9FFB0AF413AF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90" y="3606295"/>
            <a:ext cx="5782210" cy="30227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02E3FDA-49FF-5A25-901F-30F091368A67}"/>
              </a:ext>
            </a:extLst>
          </p:cNvPr>
          <p:cNvGrpSpPr/>
          <p:nvPr/>
        </p:nvGrpSpPr>
        <p:grpSpPr>
          <a:xfrm>
            <a:off x="6255078" y="5293652"/>
            <a:ext cx="430200" cy="375120"/>
            <a:chOff x="6255078" y="5293652"/>
            <a:chExt cx="43020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35993DB-BF8E-5EE2-B655-E29E78F425ED}"/>
                    </a:ext>
                  </a:extLst>
                </p14:cNvPr>
                <p14:cNvContentPartPr/>
                <p14:nvPr/>
              </p14:nvContentPartPr>
              <p14:xfrm>
                <a:off x="6339318" y="5407412"/>
                <a:ext cx="114480" cy="132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35993DB-BF8E-5EE2-B655-E29E78F425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30318" y="5398412"/>
                  <a:ext cx="1321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2905D48-00C1-0850-BEE5-240B8887DCDA}"/>
                    </a:ext>
                  </a:extLst>
                </p14:cNvPr>
                <p14:cNvContentPartPr/>
                <p14:nvPr/>
              </p14:nvContentPartPr>
              <p14:xfrm>
                <a:off x="6492678" y="5422532"/>
                <a:ext cx="80640" cy="120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2905D48-00C1-0850-BEE5-240B8887DCD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84038" y="5413892"/>
                  <a:ext cx="98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E9652CB-AB58-24D1-A0F9-AEA7CBDE6D9D}"/>
                    </a:ext>
                  </a:extLst>
                </p14:cNvPr>
                <p14:cNvContentPartPr/>
                <p14:nvPr/>
              </p14:nvContentPartPr>
              <p14:xfrm>
                <a:off x="6255078" y="5293652"/>
                <a:ext cx="430200" cy="375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E9652CB-AB58-24D1-A0F9-AEA7CBDE6D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46438" y="5285012"/>
                  <a:ext cx="447840" cy="39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137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213DA8C5-8AA4-0818-7BB7-3D2B709F0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02" y="981113"/>
            <a:ext cx="6447079" cy="41227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B7FF8E-E5D4-45F0-F118-3552352AA8E1}"/>
                  </a:ext>
                </a:extLst>
              </p14:cNvPr>
              <p14:cNvContentPartPr/>
              <p14:nvPr/>
            </p14:nvContentPartPr>
            <p14:xfrm>
              <a:off x="6481359" y="3283706"/>
              <a:ext cx="102240" cy="353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B7FF8E-E5D4-45F0-F118-3552352AA8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2719" y="3274706"/>
                <a:ext cx="119880" cy="3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E414E-0B50-4694-7F30-D85C5C58BE67}"/>
              </a:ext>
            </a:extLst>
          </p:cNvPr>
          <p:cNvGrpSpPr/>
          <p:nvPr/>
        </p:nvGrpSpPr>
        <p:grpSpPr>
          <a:xfrm>
            <a:off x="8983518" y="170492"/>
            <a:ext cx="671400" cy="199800"/>
            <a:chOff x="8983518" y="170492"/>
            <a:chExt cx="67140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25ABA7A-3BF5-CD3B-AE92-59FFE11CB36B}"/>
                    </a:ext>
                  </a:extLst>
                </p14:cNvPr>
                <p14:cNvContentPartPr/>
                <p14:nvPr/>
              </p14:nvContentPartPr>
              <p14:xfrm>
                <a:off x="9099798" y="194252"/>
                <a:ext cx="233280" cy="110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5ABA7A-3BF5-CD3B-AE92-59FFE11CB36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90798" y="185612"/>
                  <a:ext cx="2509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2AB503C-923D-97BA-9B3C-997B5A742DDA}"/>
                    </a:ext>
                  </a:extLst>
                </p14:cNvPr>
                <p14:cNvContentPartPr/>
                <p14:nvPr/>
              </p14:nvContentPartPr>
              <p14:xfrm>
                <a:off x="9321198" y="171572"/>
                <a:ext cx="134280" cy="104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2AB503C-923D-97BA-9B3C-997B5A742D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12558" y="162572"/>
                  <a:ext cx="151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C8147-292A-7F8A-7365-5170ABFE0051}"/>
                    </a:ext>
                  </a:extLst>
                </p14:cNvPr>
                <p14:cNvContentPartPr/>
                <p14:nvPr/>
              </p14:nvContentPartPr>
              <p14:xfrm>
                <a:off x="9450438" y="170492"/>
                <a:ext cx="109080" cy="108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C8147-292A-7F8A-7365-5170ABFE00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41798" y="161852"/>
                  <a:ext cx="126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9745D5-A545-6072-F81A-8C56B9BC4C49}"/>
                    </a:ext>
                  </a:extLst>
                </p14:cNvPr>
                <p14:cNvContentPartPr/>
                <p14:nvPr/>
              </p14:nvContentPartPr>
              <p14:xfrm>
                <a:off x="8983518" y="227732"/>
                <a:ext cx="671400" cy="142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9745D5-A545-6072-F81A-8C56B9BC4C4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974878" y="219092"/>
                  <a:ext cx="68904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B0A814-4DCE-04BA-155D-2B02AB1713E2}"/>
              </a:ext>
            </a:extLst>
          </p:cNvPr>
          <p:cNvGrpSpPr/>
          <p:nvPr/>
        </p:nvGrpSpPr>
        <p:grpSpPr>
          <a:xfrm>
            <a:off x="8752398" y="476492"/>
            <a:ext cx="1003320" cy="360720"/>
            <a:chOff x="8752398" y="476492"/>
            <a:chExt cx="100332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40AFB9-651F-4729-D7F3-2D2FB8B1CF01}"/>
                    </a:ext>
                  </a:extLst>
                </p14:cNvPr>
                <p14:cNvContentPartPr/>
                <p14:nvPr/>
              </p14:nvContentPartPr>
              <p14:xfrm>
                <a:off x="8752398" y="505652"/>
                <a:ext cx="108720" cy="108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40AFB9-651F-4729-D7F3-2D2FB8B1CF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43758" y="497012"/>
                  <a:ext cx="126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006B734-E9EC-4ED3-A435-19EE89137EBB}"/>
                    </a:ext>
                  </a:extLst>
                </p14:cNvPr>
                <p14:cNvContentPartPr/>
                <p14:nvPr/>
              </p14:nvContentPartPr>
              <p14:xfrm>
                <a:off x="8890278" y="521132"/>
                <a:ext cx="60840" cy="66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006B734-E9EC-4ED3-A435-19EE89137EB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81638" y="512132"/>
                  <a:ext cx="78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657DB1-937B-0719-66D6-66AD501BC145}"/>
                    </a:ext>
                  </a:extLst>
                </p14:cNvPr>
                <p14:cNvContentPartPr/>
                <p14:nvPr/>
              </p14:nvContentPartPr>
              <p14:xfrm>
                <a:off x="8981358" y="525452"/>
                <a:ext cx="135000" cy="64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657DB1-937B-0719-66D6-66AD501BC14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72358" y="516812"/>
                  <a:ext cx="1526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3000D93-A8FC-9CBB-F44E-6750CF01E022}"/>
                    </a:ext>
                  </a:extLst>
                </p14:cNvPr>
                <p14:cNvContentPartPr/>
                <p14:nvPr/>
              </p14:nvContentPartPr>
              <p14:xfrm>
                <a:off x="9132918" y="511412"/>
                <a:ext cx="284760" cy="109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3000D93-A8FC-9CBB-F44E-6750CF01E02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24278" y="502772"/>
                  <a:ext cx="302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88F2263-0026-0A22-0843-E17402B45546}"/>
                    </a:ext>
                  </a:extLst>
                </p14:cNvPr>
                <p14:cNvContentPartPr/>
                <p14:nvPr/>
              </p14:nvContentPartPr>
              <p14:xfrm>
                <a:off x="9325518" y="523652"/>
                <a:ext cx="8712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88F2263-0026-0A22-0843-E17402B4554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16518" y="515012"/>
                  <a:ext cx="1047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F1DF338-A997-9083-A122-9F2C04DB9279}"/>
                    </a:ext>
                  </a:extLst>
                </p14:cNvPr>
                <p14:cNvContentPartPr/>
                <p14:nvPr/>
              </p14:nvContentPartPr>
              <p14:xfrm>
                <a:off x="9470958" y="476492"/>
                <a:ext cx="154800" cy="96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F1DF338-A997-9083-A122-9F2C04DB927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62318" y="467492"/>
                  <a:ext cx="172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E30B925-D44F-2B80-4023-A5498D9B8B19}"/>
                    </a:ext>
                  </a:extLst>
                </p14:cNvPr>
                <p14:cNvContentPartPr/>
                <p14:nvPr/>
              </p14:nvContentPartPr>
              <p14:xfrm>
                <a:off x="9389238" y="718772"/>
                <a:ext cx="30240" cy="118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E30B925-D44F-2B80-4023-A5498D9B8B1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80238" y="709772"/>
                  <a:ext cx="47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7611E81-4D94-F298-2968-B72012C29B15}"/>
                    </a:ext>
                  </a:extLst>
                </p14:cNvPr>
                <p14:cNvContentPartPr/>
                <p14:nvPr/>
              </p14:nvContentPartPr>
              <p14:xfrm>
                <a:off x="9481758" y="706892"/>
                <a:ext cx="24840" cy="123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7611E81-4D94-F298-2968-B72012C29B1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72758" y="698252"/>
                  <a:ext cx="42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AEFB52-7DF7-923C-587C-803C36D8D306}"/>
                    </a:ext>
                  </a:extLst>
                </p14:cNvPr>
                <p14:cNvContentPartPr/>
                <p14:nvPr/>
              </p14:nvContentPartPr>
              <p14:xfrm>
                <a:off x="9487518" y="682772"/>
                <a:ext cx="87480" cy="64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AEFB52-7DF7-923C-587C-803C36D8D30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78878" y="674132"/>
                  <a:ext cx="105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8EA1227-C181-9BED-AAE8-7FD1B4E091F4}"/>
                    </a:ext>
                  </a:extLst>
                </p14:cNvPr>
                <p14:cNvContentPartPr/>
                <p14:nvPr/>
              </p14:nvContentPartPr>
              <p14:xfrm>
                <a:off x="9636558" y="710492"/>
                <a:ext cx="119160" cy="101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8EA1227-C181-9BED-AAE8-7FD1B4E091F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627918" y="701492"/>
                  <a:ext cx="1368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E61E01C-29B7-1628-220C-9822CCA037CB}"/>
                    </a:ext>
                  </a:extLst>
                </p14:cNvPr>
                <p14:cNvContentPartPr/>
                <p14:nvPr/>
              </p14:nvContentPartPr>
              <p14:xfrm>
                <a:off x="9078918" y="690692"/>
                <a:ext cx="140040" cy="124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E61E01C-29B7-1628-220C-9822CCA037C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069918" y="681692"/>
                  <a:ext cx="157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DFC1223-B5C0-2452-9B0B-4129D3B20C7A}"/>
                    </a:ext>
                  </a:extLst>
                </p14:cNvPr>
                <p14:cNvContentPartPr/>
                <p14:nvPr/>
              </p14:nvContentPartPr>
              <p14:xfrm>
                <a:off x="9084318" y="752612"/>
                <a:ext cx="91800" cy="19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DFC1223-B5C0-2452-9B0B-4129D3B20C7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75318" y="743612"/>
                  <a:ext cx="10944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3FCDB07-B489-8133-E5C6-71E2262FA1EC}"/>
              </a:ext>
            </a:extLst>
          </p:cNvPr>
          <p:cNvGrpSpPr/>
          <p:nvPr/>
        </p:nvGrpSpPr>
        <p:grpSpPr>
          <a:xfrm>
            <a:off x="6607359" y="3201626"/>
            <a:ext cx="1288800" cy="426960"/>
            <a:chOff x="4750278" y="2296652"/>
            <a:chExt cx="1288800" cy="42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B4AC164-0ED6-3A07-906B-17E4F0654283}"/>
                    </a:ext>
                  </a:extLst>
                </p14:cNvPr>
                <p14:cNvContentPartPr/>
                <p14:nvPr/>
              </p14:nvContentPartPr>
              <p14:xfrm>
                <a:off x="4928838" y="2333012"/>
                <a:ext cx="200880" cy="80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B4AC164-0ED6-3A07-906B-17E4F065428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919838" y="2324372"/>
                  <a:ext cx="218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AFF5122-A3AE-240E-6EB5-759A4B79FE72}"/>
                    </a:ext>
                  </a:extLst>
                </p14:cNvPr>
                <p14:cNvContentPartPr/>
                <p14:nvPr/>
              </p14:nvContentPartPr>
              <p14:xfrm>
                <a:off x="5148438" y="2322932"/>
                <a:ext cx="79200" cy="98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AFF5122-A3AE-240E-6EB5-759A4B79FE7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39798" y="2314292"/>
                  <a:ext cx="96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DE2F213-1309-B67B-5C72-BECCE92F5C6A}"/>
                    </a:ext>
                  </a:extLst>
                </p14:cNvPr>
                <p14:cNvContentPartPr/>
                <p14:nvPr/>
              </p14:nvContentPartPr>
              <p14:xfrm>
                <a:off x="5235918" y="2296652"/>
                <a:ext cx="142920" cy="94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DE2F213-1309-B67B-5C72-BECCE92F5C6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27278" y="2287652"/>
                  <a:ext cx="160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CA95736-3A13-6988-F956-04F8C0682D83}"/>
                    </a:ext>
                  </a:extLst>
                </p14:cNvPr>
                <p14:cNvContentPartPr/>
                <p14:nvPr/>
              </p14:nvContentPartPr>
              <p14:xfrm>
                <a:off x="4766478" y="2492132"/>
                <a:ext cx="14400" cy="105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CA95736-3A13-6988-F956-04F8C0682D8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57838" y="2483492"/>
                  <a:ext cx="32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D592B41-0E95-D154-9805-E085CF78D6CB}"/>
                    </a:ext>
                  </a:extLst>
                </p14:cNvPr>
                <p14:cNvContentPartPr/>
                <p14:nvPr/>
              </p14:nvContentPartPr>
              <p14:xfrm>
                <a:off x="4750278" y="2459372"/>
                <a:ext cx="157320" cy="110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D592B41-0E95-D154-9805-E085CF78D6C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41638" y="2450372"/>
                  <a:ext cx="174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50E95E5-9729-1EB5-7B01-F7C52D528989}"/>
                    </a:ext>
                  </a:extLst>
                </p14:cNvPr>
                <p14:cNvContentPartPr/>
                <p14:nvPr/>
              </p14:nvContentPartPr>
              <p14:xfrm>
                <a:off x="4940358" y="2492132"/>
                <a:ext cx="15120" cy="76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50E95E5-9729-1EB5-7B01-F7C52D52898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931358" y="2483492"/>
                  <a:ext cx="32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F0C043-A10E-6762-AFE8-28AE9181D48B}"/>
                    </a:ext>
                  </a:extLst>
                </p14:cNvPr>
                <p14:cNvContentPartPr/>
                <p14:nvPr/>
              </p14:nvContentPartPr>
              <p14:xfrm>
                <a:off x="4920558" y="2477012"/>
                <a:ext cx="88560" cy="34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F0C043-A10E-6762-AFE8-28AE9181D48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11558" y="2468012"/>
                  <a:ext cx="1062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820D3D0-01F6-0440-E2FB-8CB87CBF83FE}"/>
                    </a:ext>
                  </a:extLst>
                </p14:cNvPr>
                <p14:cNvContentPartPr/>
                <p14:nvPr/>
              </p14:nvContentPartPr>
              <p14:xfrm>
                <a:off x="5022798" y="2479892"/>
                <a:ext cx="79920" cy="71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820D3D0-01F6-0440-E2FB-8CB87CBF83F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14158" y="2471252"/>
                  <a:ext cx="97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7FFCE7A-B77D-107C-BC28-D23D8A18786D}"/>
                    </a:ext>
                  </a:extLst>
                </p14:cNvPr>
                <p14:cNvContentPartPr/>
                <p14:nvPr/>
              </p14:nvContentPartPr>
              <p14:xfrm>
                <a:off x="5134398" y="2482052"/>
                <a:ext cx="217080" cy="86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7FFCE7A-B77D-107C-BC28-D23D8A18786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125398" y="2473412"/>
                  <a:ext cx="2347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E9FE938-C580-8C56-8E3D-797B2A179FC8}"/>
                    </a:ext>
                  </a:extLst>
                </p14:cNvPr>
                <p14:cNvContentPartPr/>
                <p14:nvPr/>
              </p14:nvContentPartPr>
              <p14:xfrm>
                <a:off x="5256798" y="2522732"/>
                <a:ext cx="75960" cy="3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E9FE938-C580-8C56-8E3D-797B2A179FC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48158" y="2513732"/>
                  <a:ext cx="936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7B9C907-CD57-53EA-4D4B-1F1169EB8C35}"/>
                    </a:ext>
                  </a:extLst>
                </p14:cNvPr>
                <p14:cNvContentPartPr/>
                <p14:nvPr/>
              </p14:nvContentPartPr>
              <p14:xfrm>
                <a:off x="5368038" y="2475212"/>
                <a:ext cx="18360" cy="60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7B9C907-CD57-53EA-4D4B-1F1169EB8C3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359398" y="2466212"/>
                  <a:ext cx="36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3AD61DF-91CD-E383-EE82-68C91081A637}"/>
                    </a:ext>
                  </a:extLst>
                </p14:cNvPr>
                <p14:cNvContentPartPr/>
                <p14:nvPr/>
              </p14:nvContentPartPr>
              <p14:xfrm>
                <a:off x="5380638" y="2456132"/>
                <a:ext cx="129240" cy="77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3AD61DF-91CD-E383-EE82-68C91081A6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371998" y="2447132"/>
                  <a:ext cx="146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FE39CCE-5A0E-1756-D663-84C0BB69355C}"/>
                    </a:ext>
                  </a:extLst>
                </p14:cNvPr>
                <p14:cNvContentPartPr/>
                <p14:nvPr/>
              </p14:nvContentPartPr>
              <p14:xfrm>
                <a:off x="4829838" y="2669972"/>
                <a:ext cx="69480" cy="45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FE39CCE-5A0E-1756-D663-84C0BB69355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820838" y="2661332"/>
                  <a:ext cx="871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DCD2138-5FA0-F053-395F-3CA6A576495B}"/>
                    </a:ext>
                  </a:extLst>
                </p14:cNvPr>
                <p14:cNvContentPartPr/>
                <p14:nvPr/>
              </p14:nvContentPartPr>
              <p14:xfrm>
                <a:off x="4845678" y="2664212"/>
                <a:ext cx="68400" cy="59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DCD2138-5FA0-F053-395F-3CA6A57649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836678" y="2655212"/>
                  <a:ext cx="860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F8FAB9C-FAEC-533D-1472-7BD565629978}"/>
                    </a:ext>
                  </a:extLst>
                </p14:cNvPr>
                <p14:cNvContentPartPr/>
                <p14:nvPr/>
              </p14:nvContentPartPr>
              <p14:xfrm>
                <a:off x="5033238" y="2611292"/>
                <a:ext cx="92160" cy="100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F8FAB9C-FAEC-533D-1472-7BD56562997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024238" y="2602652"/>
                  <a:ext cx="109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E04C74-EFBE-8E9C-B03B-0C73FD6F32A8}"/>
                    </a:ext>
                  </a:extLst>
                </p14:cNvPr>
                <p14:cNvContentPartPr/>
                <p14:nvPr/>
              </p14:nvContentPartPr>
              <p14:xfrm>
                <a:off x="5161398" y="2637932"/>
                <a:ext cx="20160" cy="67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E04C74-EFBE-8E9C-B03B-0C73FD6F32A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152758" y="2628932"/>
                  <a:ext cx="37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4A0F41-D230-655C-4DEA-A98522C3823D}"/>
                    </a:ext>
                  </a:extLst>
                </p14:cNvPr>
                <p14:cNvContentPartPr/>
                <p14:nvPr/>
              </p14:nvContentPartPr>
              <p14:xfrm>
                <a:off x="5256798" y="2667812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4A0F41-D230-655C-4DEA-A98522C3823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48158" y="26588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4C2FF2A-1177-FA23-AE80-E1713AE73074}"/>
                    </a:ext>
                  </a:extLst>
                </p14:cNvPr>
                <p14:cNvContentPartPr/>
                <p14:nvPr/>
              </p14:nvContentPartPr>
              <p14:xfrm>
                <a:off x="5214318" y="2632172"/>
                <a:ext cx="106560" cy="60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4C2FF2A-1177-FA23-AE80-E1713AE7307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05318" y="2623172"/>
                  <a:ext cx="1242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1C62873-A3F1-CF51-5BEC-9F1A86B869B1}"/>
                    </a:ext>
                  </a:extLst>
                </p14:cNvPr>
                <p14:cNvContentPartPr/>
                <p14:nvPr/>
              </p14:nvContentPartPr>
              <p14:xfrm>
                <a:off x="5244198" y="2645492"/>
                <a:ext cx="20880" cy="59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1C62873-A3F1-CF51-5BEC-9F1A86B869B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35198" y="2636492"/>
                  <a:ext cx="38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B2B9537-C088-2DF2-D7F6-A709A38DCC5A}"/>
                    </a:ext>
                  </a:extLst>
                </p14:cNvPr>
                <p14:cNvContentPartPr/>
                <p14:nvPr/>
              </p14:nvContentPartPr>
              <p14:xfrm>
                <a:off x="5334558" y="2601572"/>
                <a:ext cx="71280" cy="100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B2B9537-C088-2DF2-D7F6-A709A38DCC5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25918" y="2592572"/>
                  <a:ext cx="889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352B357-0962-0E6A-F502-F58E1AAB1B0F}"/>
                    </a:ext>
                  </a:extLst>
                </p14:cNvPr>
                <p14:cNvContentPartPr/>
                <p14:nvPr/>
              </p14:nvContentPartPr>
              <p14:xfrm>
                <a:off x="5352918" y="2671772"/>
                <a:ext cx="165960" cy="15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352B357-0962-0E6A-F502-F58E1AAB1B0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3918" y="2662772"/>
                  <a:ext cx="183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3EFEDF6-7FF5-1D84-3A72-F298BAE3B314}"/>
                    </a:ext>
                  </a:extLst>
                </p14:cNvPr>
                <p14:cNvContentPartPr/>
                <p14:nvPr/>
              </p14:nvContentPartPr>
              <p14:xfrm>
                <a:off x="5541918" y="2612732"/>
                <a:ext cx="18360" cy="60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3EFEDF6-7FF5-1D84-3A72-F298BAE3B31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532918" y="2603732"/>
                  <a:ext cx="36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CA9BF63-7EDA-A54B-F783-E0448AF4DFE3}"/>
                    </a:ext>
                  </a:extLst>
                </p14:cNvPr>
                <p14:cNvContentPartPr/>
                <p14:nvPr/>
              </p14:nvContentPartPr>
              <p14:xfrm>
                <a:off x="5500158" y="2624972"/>
                <a:ext cx="13680" cy="67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CA9BF63-7EDA-A54B-F783-E0448AF4DFE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491518" y="2615972"/>
                  <a:ext cx="313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3005BD4-DBDA-4FB8-9FD9-C324A4B6F63F}"/>
                    </a:ext>
                  </a:extLst>
                </p14:cNvPr>
                <p14:cNvContentPartPr/>
                <p14:nvPr/>
              </p14:nvContentPartPr>
              <p14:xfrm>
                <a:off x="5437158" y="2606972"/>
                <a:ext cx="194760" cy="4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3005BD4-DBDA-4FB8-9FD9-C324A4B6F63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428158" y="2597972"/>
                  <a:ext cx="212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0FEAB24-9034-F8F5-3D1F-9B1612A338F3}"/>
                    </a:ext>
                  </a:extLst>
                </p14:cNvPr>
                <p14:cNvContentPartPr/>
                <p14:nvPr/>
              </p14:nvContentPartPr>
              <p14:xfrm>
                <a:off x="5638398" y="2615612"/>
                <a:ext cx="12600" cy="77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0FEAB24-9034-F8F5-3D1F-9B1612A338F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629758" y="2606612"/>
                  <a:ext cx="30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C3E3A4-1830-6B49-866C-09267931D84B}"/>
                    </a:ext>
                  </a:extLst>
                </p14:cNvPr>
                <p14:cNvContentPartPr/>
                <p14:nvPr/>
              </p14:nvContentPartPr>
              <p14:xfrm>
                <a:off x="5715798" y="2612732"/>
                <a:ext cx="140760" cy="74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C3E3A4-1830-6B49-866C-09267931D84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706798" y="2603732"/>
                  <a:ext cx="158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5A97D95-F5A9-52E2-58C1-0581987AAA35}"/>
                    </a:ext>
                  </a:extLst>
                </p14:cNvPr>
                <p14:cNvContentPartPr/>
                <p14:nvPr/>
              </p14:nvContentPartPr>
              <p14:xfrm>
                <a:off x="5795718" y="2661692"/>
                <a:ext cx="105840" cy="19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5A97D95-F5A9-52E2-58C1-0581987AAA3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87078" y="2653052"/>
                  <a:ext cx="12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B0EE4D0-6CB2-986C-32B6-DC461A9FA44B}"/>
                    </a:ext>
                  </a:extLst>
                </p14:cNvPr>
                <p14:cNvContentPartPr/>
                <p14:nvPr/>
              </p14:nvContentPartPr>
              <p14:xfrm>
                <a:off x="5911638" y="2320772"/>
                <a:ext cx="127440" cy="39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B0EE4D0-6CB2-986C-32B6-DC461A9FA44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902998" y="2311772"/>
                  <a:ext cx="145080" cy="41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F55FAC-032B-F1CA-7307-4764E3E5B886}"/>
              </a:ext>
            </a:extLst>
          </p:cNvPr>
          <p:cNvGrpSpPr/>
          <p:nvPr/>
        </p:nvGrpSpPr>
        <p:grpSpPr>
          <a:xfrm>
            <a:off x="4027130" y="5470249"/>
            <a:ext cx="1914840" cy="483480"/>
            <a:chOff x="4027130" y="5470249"/>
            <a:chExt cx="1914840" cy="48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CD206DF-B84E-748B-3281-DA9C54C7EC80}"/>
                    </a:ext>
                  </a:extLst>
                </p14:cNvPr>
                <p14:cNvContentPartPr/>
                <p14:nvPr/>
              </p14:nvContentPartPr>
              <p14:xfrm>
                <a:off x="4597370" y="5482129"/>
                <a:ext cx="295560" cy="155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CD206DF-B84E-748B-3281-DA9C54C7EC8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588730" y="5473489"/>
                  <a:ext cx="313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FDE934-7618-3EF2-4CD0-7A9DA98143AF}"/>
                    </a:ext>
                  </a:extLst>
                </p14:cNvPr>
                <p14:cNvContentPartPr/>
                <p14:nvPr/>
              </p14:nvContentPartPr>
              <p14:xfrm>
                <a:off x="5034770" y="5569609"/>
                <a:ext cx="95760" cy="14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FDE934-7618-3EF2-4CD0-7A9DA98143A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026130" y="5560609"/>
                  <a:ext cx="113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1F8AEAB-D67D-26EB-BAE0-AAFC64BD0DC9}"/>
                    </a:ext>
                  </a:extLst>
                </p14:cNvPr>
                <p14:cNvContentPartPr/>
                <p14:nvPr/>
              </p14:nvContentPartPr>
              <p14:xfrm>
                <a:off x="5173730" y="5508049"/>
                <a:ext cx="156240" cy="92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1F8AEAB-D67D-26EB-BAE0-AAFC64BD0DC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165090" y="5499049"/>
                  <a:ext cx="1738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8FFA28A-D190-F346-60A1-D2201CCF0D54}"/>
                    </a:ext>
                  </a:extLst>
                </p14:cNvPr>
                <p14:cNvContentPartPr/>
                <p14:nvPr/>
              </p14:nvContentPartPr>
              <p14:xfrm>
                <a:off x="4858370" y="5470249"/>
                <a:ext cx="153360" cy="139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8FFA28A-D190-F346-60A1-D2201CCF0D5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849370" y="5461609"/>
                  <a:ext cx="171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885BE5-AE14-B2D2-37EC-643E07A450EB}"/>
                    </a:ext>
                  </a:extLst>
                </p14:cNvPr>
                <p14:cNvContentPartPr/>
                <p14:nvPr/>
              </p14:nvContentPartPr>
              <p14:xfrm>
                <a:off x="5025410" y="5481049"/>
                <a:ext cx="115560" cy="161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885BE5-AE14-B2D2-37EC-643E07A450E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016770" y="5472409"/>
                  <a:ext cx="133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7F1643-0AD3-D42A-BFE9-68C38C96F11E}"/>
                    </a:ext>
                  </a:extLst>
                </p14:cNvPr>
                <p14:cNvContentPartPr/>
                <p14:nvPr/>
              </p14:nvContentPartPr>
              <p14:xfrm>
                <a:off x="4685570" y="5684089"/>
                <a:ext cx="596880" cy="27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7F1643-0AD3-D42A-BFE9-68C38C96F11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76570" y="5675089"/>
                  <a:ext cx="614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1DC3BD-4BAC-F753-93D8-BA3FA1C79BB2}"/>
                    </a:ext>
                  </a:extLst>
                </p14:cNvPr>
                <p14:cNvContentPartPr/>
                <p14:nvPr/>
              </p14:nvContentPartPr>
              <p14:xfrm>
                <a:off x="5479730" y="5541529"/>
                <a:ext cx="5040" cy="7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1DC3BD-4BAC-F753-93D8-BA3FA1C79BB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470730" y="5532529"/>
                  <a:ext cx="22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1D08387-21A9-03DD-578D-3476340F7EF2}"/>
                    </a:ext>
                  </a:extLst>
                </p14:cNvPr>
                <p14:cNvContentPartPr/>
                <p14:nvPr/>
              </p14:nvContentPartPr>
              <p14:xfrm>
                <a:off x="5443730" y="5602369"/>
                <a:ext cx="28440" cy="30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1D08387-21A9-03DD-578D-3476340F7EF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435090" y="5593369"/>
                  <a:ext cx="46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A69F1D-6A26-7EA4-4534-E3E27082E28C}"/>
                    </a:ext>
                  </a:extLst>
                </p14:cNvPr>
                <p14:cNvContentPartPr/>
                <p14:nvPr/>
              </p14:nvContentPartPr>
              <p14:xfrm>
                <a:off x="4074650" y="5816929"/>
                <a:ext cx="132480" cy="132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A69F1D-6A26-7EA4-4534-E3E27082E28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066010" y="5808289"/>
                  <a:ext cx="150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101F913-3CE3-E5D5-17E3-4545BF331FDC}"/>
                    </a:ext>
                  </a:extLst>
                </p14:cNvPr>
                <p14:cNvContentPartPr/>
                <p14:nvPr/>
              </p14:nvContentPartPr>
              <p14:xfrm>
                <a:off x="4027130" y="5766529"/>
                <a:ext cx="215640" cy="82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101F913-3CE3-E5D5-17E3-4545BF331FD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018490" y="5757889"/>
                  <a:ext cx="233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E8FF918-EB32-12C5-0B6E-018A9B82A62A}"/>
                    </a:ext>
                  </a:extLst>
                </p14:cNvPr>
                <p14:cNvContentPartPr/>
                <p14:nvPr/>
              </p14:nvContentPartPr>
              <p14:xfrm>
                <a:off x="4260050" y="5787409"/>
                <a:ext cx="101520" cy="105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E8FF918-EB32-12C5-0B6E-018A9B82A62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251410" y="5778409"/>
                  <a:ext cx="119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8E344CE-AB85-0B24-3D5C-F8CCB103A847}"/>
                    </a:ext>
                  </a:extLst>
                </p14:cNvPr>
                <p14:cNvContentPartPr/>
                <p14:nvPr/>
              </p14:nvContentPartPr>
              <p14:xfrm>
                <a:off x="4429250" y="5808649"/>
                <a:ext cx="19800" cy="104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8E344CE-AB85-0B24-3D5C-F8CCB103A84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420610" y="5800009"/>
                  <a:ext cx="37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BBD60B3-3B50-6684-860F-C9DA5286E567}"/>
                    </a:ext>
                  </a:extLst>
                </p14:cNvPr>
                <p14:cNvContentPartPr/>
                <p14:nvPr/>
              </p14:nvContentPartPr>
              <p14:xfrm>
                <a:off x="4497290" y="5783449"/>
                <a:ext cx="119880" cy="120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BBD60B3-3B50-6684-860F-C9DA5286E56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488290" y="5774809"/>
                  <a:ext cx="137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0F1FB8B-64BC-D083-B005-B076F6DB6EBB}"/>
                    </a:ext>
                  </a:extLst>
                </p14:cNvPr>
                <p14:cNvContentPartPr/>
                <p14:nvPr/>
              </p14:nvContentPartPr>
              <p14:xfrm>
                <a:off x="4666850" y="5796409"/>
                <a:ext cx="94680" cy="136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0F1FB8B-64BC-D083-B005-B076F6DB6EB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657850" y="5787409"/>
                  <a:ext cx="112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4597AC3-BB5E-4562-57C8-871976DB1CDE}"/>
                    </a:ext>
                  </a:extLst>
                </p14:cNvPr>
                <p14:cNvContentPartPr/>
                <p14:nvPr/>
              </p14:nvContentPartPr>
              <p14:xfrm>
                <a:off x="4848650" y="5824129"/>
                <a:ext cx="30240" cy="89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4597AC3-BB5E-4562-57C8-871976DB1CD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840010" y="5815129"/>
                  <a:ext cx="47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4D0B8B2-E8D8-A803-D707-3F77BB8FDC56}"/>
                    </a:ext>
                  </a:extLst>
                </p14:cNvPr>
                <p14:cNvContentPartPr/>
                <p14:nvPr/>
              </p14:nvContentPartPr>
              <p14:xfrm>
                <a:off x="5078690" y="5805409"/>
                <a:ext cx="69480" cy="122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4D0B8B2-E8D8-A803-D707-3F77BB8FDC5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70050" y="5796409"/>
                  <a:ext cx="87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D106B2E-0F75-7C02-BC36-CCA56C9D7E27}"/>
                    </a:ext>
                  </a:extLst>
                </p14:cNvPr>
                <p14:cNvContentPartPr/>
                <p14:nvPr/>
              </p14:nvContentPartPr>
              <p14:xfrm>
                <a:off x="5071130" y="5791369"/>
                <a:ext cx="120960" cy="67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D106B2E-0F75-7C02-BC36-CCA56C9D7E2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062490" y="5782369"/>
                  <a:ext cx="138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201FC72-0CE9-D23D-4C62-64DA4808AE1E}"/>
                    </a:ext>
                  </a:extLst>
                </p14:cNvPr>
                <p14:cNvContentPartPr/>
                <p14:nvPr/>
              </p14:nvContentPartPr>
              <p14:xfrm>
                <a:off x="4844330" y="5760409"/>
                <a:ext cx="167400" cy="173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201FC72-0CE9-D23D-4C62-64DA4808AE1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35330" y="5751409"/>
                  <a:ext cx="1850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C8B6EB3-5E4A-651C-9277-950572CD5E01}"/>
                    </a:ext>
                  </a:extLst>
                </p14:cNvPr>
                <p14:cNvContentPartPr/>
                <p14:nvPr/>
              </p14:nvContentPartPr>
              <p14:xfrm>
                <a:off x="5625170" y="5799289"/>
                <a:ext cx="309240" cy="154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C8B6EB3-5E4A-651C-9277-950572CD5E0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616530" y="5790649"/>
                  <a:ext cx="326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1D8F92D-72FF-5090-7F2C-0FDABFC3DB15}"/>
                    </a:ext>
                  </a:extLst>
                </p14:cNvPr>
                <p14:cNvContentPartPr/>
                <p14:nvPr/>
              </p14:nvContentPartPr>
              <p14:xfrm>
                <a:off x="5792570" y="5805769"/>
                <a:ext cx="149400" cy="92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1D8F92D-72FF-5090-7F2C-0FDABFC3DB1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783930" y="5797129"/>
                  <a:ext cx="16704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5727FDA-8D4C-F187-0E52-00E8946EA4DE}"/>
              </a:ext>
            </a:extLst>
          </p:cNvPr>
          <p:cNvGrpSpPr/>
          <p:nvPr/>
        </p:nvGrpSpPr>
        <p:grpSpPr>
          <a:xfrm>
            <a:off x="4613570" y="6110689"/>
            <a:ext cx="1939680" cy="191160"/>
            <a:chOff x="4613570" y="6110689"/>
            <a:chExt cx="193968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109A1F1-8B3B-6FAA-8085-6ABB1DC732D6}"/>
                    </a:ext>
                  </a:extLst>
                </p14:cNvPr>
                <p14:cNvContentPartPr/>
                <p14:nvPr/>
              </p14:nvContentPartPr>
              <p14:xfrm>
                <a:off x="4613570" y="6184489"/>
                <a:ext cx="9720" cy="117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109A1F1-8B3B-6FAA-8085-6ABB1DC732D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604570" y="6175489"/>
                  <a:ext cx="273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E11B7DA-3307-0FD7-CC0F-BA5E08ABD923}"/>
                    </a:ext>
                  </a:extLst>
                </p14:cNvPr>
                <p14:cNvContentPartPr/>
                <p14:nvPr/>
              </p14:nvContentPartPr>
              <p14:xfrm>
                <a:off x="4625450" y="6110689"/>
                <a:ext cx="219960" cy="157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E11B7DA-3307-0FD7-CC0F-BA5E08ABD92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616450" y="6102049"/>
                  <a:ext cx="237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FD971D3-1142-3327-BF34-B84B5FB9E58F}"/>
                    </a:ext>
                  </a:extLst>
                </p14:cNvPr>
                <p14:cNvContentPartPr/>
                <p14:nvPr/>
              </p14:nvContentPartPr>
              <p14:xfrm>
                <a:off x="4756850" y="6227689"/>
                <a:ext cx="122040" cy="5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FD971D3-1142-3327-BF34-B84B5FB9E58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748210" y="6218689"/>
                  <a:ext cx="139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1B08919-C18C-6C9D-B95C-E66EFD4835E5}"/>
                    </a:ext>
                  </a:extLst>
                </p14:cNvPr>
                <p14:cNvContentPartPr/>
                <p14:nvPr/>
              </p14:nvContentPartPr>
              <p14:xfrm>
                <a:off x="4906610" y="6156409"/>
                <a:ext cx="194760" cy="123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1B08919-C18C-6C9D-B95C-E66EFD4835E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897970" y="6147409"/>
                  <a:ext cx="2124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D3C4530-FF4E-C400-FED3-C7DB5B9EEDB1}"/>
                    </a:ext>
                  </a:extLst>
                </p14:cNvPr>
                <p14:cNvContentPartPr/>
                <p14:nvPr/>
              </p14:nvContentPartPr>
              <p14:xfrm>
                <a:off x="5020370" y="6138049"/>
                <a:ext cx="120960" cy="74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D3C4530-FF4E-C400-FED3-C7DB5B9EEDB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011370" y="6129409"/>
                  <a:ext cx="138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DAC759C-A268-8D74-1322-1B8363990A52}"/>
                    </a:ext>
                  </a:extLst>
                </p14:cNvPr>
                <p14:cNvContentPartPr/>
                <p14:nvPr/>
              </p14:nvContentPartPr>
              <p14:xfrm>
                <a:off x="5419610" y="6161089"/>
                <a:ext cx="229320" cy="93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DAC759C-A268-8D74-1322-1B8363990A5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410970" y="6152449"/>
                  <a:ext cx="246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B58B3F8-3A9C-EA6D-DC7E-CD72A4FD5234}"/>
                    </a:ext>
                  </a:extLst>
                </p14:cNvPr>
                <p14:cNvContentPartPr/>
                <p14:nvPr/>
              </p14:nvContentPartPr>
              <p14:xfrm>
                <a:off x="5660450" y="6163609"/>
                <a:ext cx="157320" cy="98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B58B3F8-3A9C-EA6D-DC7E-CD72A4FD523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651450" y="6154609"/>
                  <a:ext cx="174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BB37580-551D-9CAD-DFFB-E815C989E70A}"/>
                    </a:ext>
                  </a:extLst>
                </p14:cNvPr>
                <p14:cNvContentPartPr/>
                <p14:nvPr/>
              </p14:nvContentPartPr>
              <p14:xfrm>
                <a:off x="5878610" y="6161809"/>
                <a:ext cx="108720" cy="119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BB37580-551D-9CAD-DFFB-E815C989E70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869610" y="6152809"/>
                  <a:ext cx="1263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B516CD9-7900-A5C7-8FF8-5D96D8A8D6F1}"/>
                    </a:ext>
                  </a:extLst>
                </p14:cNvPr>
                <p14:cNvContentPartPr/>
                <p14:nvPr/>
              </p14:nvContentPartPr>
              <p14:xfrm>
                <a:off x="6009650" y="6186289"/>
                <a:ext cx="16200" cy="80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B516CD9-7900-A5C7-8FF8-5D96D8A8D6F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001010" y="6177289"/>
                  <a:ext cx="33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07D02C9-CBA5-3EC5-86C8-93D0915D621C}"/>
                    </a:ext>
                  </a:extLst>
                </p14:cNvPr>
                <p14:cNvContentPartPr/>
                <p14:nvPr/>
              </p14:nvContentPartPr>
              <p14:xfrm>
                <a:off x="5221610" y="6203569"/>
                <a:ext cx="79200" cy="11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07D02C9-CBA5-3EC5-86C8-93D0915D621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12610" y="6194929"/>
                  <a:ext cx="96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D7BEF66-6DE0-C05A-6F6C-C270DF8F60BB}"/>
                    </a:ext>
                  </a:extLst>
                </p14:cNvPr>
                <p14:cNvContentPartPr/>
                <p14:nvPr/>
              </p14:nvContentPartPr>
              <p14:xfrm>
                <a:off x="6114410" y="6172249"/>
                <a:ext cx="15120" cy="81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D7BEF66-6DE0-C05A-6F6C-C270DF8F60B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105770" y="6163249"/>
                  <a:ext cx="32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116AA6E-72E8-9FFA-15EB-4A10D4599A46}"/>
                    </a:ext>
                  </a:extLst>
                </p14:cNvPr>
                <p14:cNvContentPartPr/>
                <p14:nvPr/>
              </p14:nvContentPartPr>
              <p14:xfrm>
                <a:off x="6062210" y="6138049"/>
                <a:ext cx="153000" cy="23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116AA6E-72E8-9FFA-15EB-4A10D4599A4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053570" y="6129409"/>
                  <a:ext cx="1706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75B7C62-45C8-E793-1081-245449A08A86}"/>
                    </a:ext>
                  </a:extLst>
                </p14:cNvPr>
                <p14:cNvContentPartPr/>
                <p14:nvPr/>
              </p14:nvContentPartPr>
              <p14:xfrm>
                <a:off x="6285770" y="6193849"/>
                <a:ext cx="76320" cy="7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75B7C62-45C8-E793-1081-245449A08A8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277130" y="6184849"/>
                  <a:ext cx="93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D1ADB5B-B82F-CF65-3731-0C76FE0310DD}"/>
                    </a:ext>
                  </a:extLst>
                </p14:cNvPr>
                <p14:cNvContentPartPr/>
                <p14:nvPr/>
              </p14:nvContentPartPr>
              <p14:xfrm>
                <a:off x="6424010" y="6137689"/>
                <a:ext cx="129240" cy="100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D1ADB5B-B82F-CF65-3731-0C76FE0310D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415010" y="6128689"/>
                  <a:ext cx="146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62536CB-24CD-4119-C079-06F3D7BD41B5}"/>
                    </a:ext>
                  </a:extLst>
                </p14:cNvPr>
                <p14:cNvContentPartPr/>
                <p14:nvPr/>
              </p14:nvContentPartPr>
              <p14:xfrm>
                <a:off x="6236090" y="6180169"/>
                <a:ext cx="15120" cy="93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62536CB-24CD-4119-C079-06F3D7BD41B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227450" y="6171529"/>
                  <a:ext cx="32760" cy="11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4E9536B-0DF1-386A-6BD4-EF153CEAA871}"/>
                  </a:ext>
                </a:extLst>
              </p14:cNvPr>
              <p14:cNvContentPartPr/>
              <p14:nvPr/>
            </p14:nvContentPartPr>
            <p14:xfrm>
              <a:off x="4158890" y="6437209"/>
              <a:ext cx="230400" cy="1058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4E9536B-0DF1-386A-6BD4-EF153CEAA87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150250" y="6428569"/>
                <a:ext cx="248040" cy="12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2CA66F6-61BB-5EF5-A5C3-E47EBAAB5458}"/>
              </a:ext>
            </a:extLst>
          </p:cNvPr>
          <p:cNvGrpSpPr/>
          <p:nvPr/>
        </p:nvGrpSpPr>
        <p:grpSpPr>
          <a:xfrm>
            <a:off x="4737770" y="6401209"/>
            <a:ext cx="1118160" cy="161280"/>
            <a:chOff x="4737770" y="6401209"/>
            <a:chExt cx="111816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36257D1-D967-16A1-D8D7-6BE1422962F9}"/>
                    </a:ext>
                  </a:extLst>
                </p14:cNvPr>
                <p14:cNvContentPartPr/>
                <p14:nvPr/>
              </p14:nvContentPartPr>
              <p14:xfrm>
                <a:off x="4737770" y="6401209"/>
                <a:ext cx="208080" cy="153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36257D1-D967-16A1-D8D7-6BE1422962F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729130" y="6392209"/>
                  <a:ext cx="225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80AD7B2-F177-1066-D6CE-938B3C169E98}"/>
                    </a:ext>
                  </a:extLst>
                </p14:cNvPr>
                <p14:cNvContentPartPr/>
                <p14:nvPr/>
              </p14:nvContentPartPr>
              <p14:xfrm>
                <a:off x="5023970" y="6439729"/>
                <a:ext cx="103320" cy="122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80AD7B2-F177-1066-D6CE-938B3C169E9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014970" y="6431089"/>
                  <a:ext cx="1209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8873C1-2A7B-D85E-85A3-EE357B026D38}"/>
                    </a:ext>
                  </a:extLst>
                </p14:cNvPr>
                <p14:cNvContentPartPr/>
                <p14:nvPr/>
              </p14:nvContentPartPr>
              <p14:xfrm>
                <a:off x="5207930" y="6475369"/>
                <a:ext cx="57600" cy="78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8873C1-2A7B-D85E-85A3-EE357B026D3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199290" y="6466369"/>
                  <a:ext cx="75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A9ED450-78FC-0140-1987-903B23C6A7DB}"/>
                    </a:ext>
                  </a:extLst>
                </p14:cNvPr>
                <p14:cNvContentPartPr/>
                <p14:nvPr/>
              </p14:nvContentPartPr>
              <p14:xfrm>
                <a:off x="5553890" y="6421729"/>
                <a:ext cx="302040" cy="130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A9ED450-78FC-0140-1987-903B23C6A7D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545250" y="6412729"/>
                  <a:ext cx="319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154940C-1E42-2B1F-CF8C-D33205C55896}"/>
                    </a:ext>
                  </a:extLst>
                </p14:cNvPr>
                <p14:cNvContentPartPr/>
                <p14:nvPr/>
              </p14:nvContentPartPr>
              <p14:xfrm>
                <a:off x="5754410" y="6409129"/>
                <a:ext cx="83160" cy="85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154940C-1E42-2B1F-CF8C-D33205C5589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745770" y="6400129"/>
                  <a:ext cx="1008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C81109D-A985-C2F9-1874-B5AB39FBB1A5}"/>
                    </a:ext>
                  </a:extLst>
                </p14:cNvPr>
                <p14:cNvContentPartPr/>
                <p14:nvPr/>
              </p14:nvContentPartPr>
              <p14:xfrm>
                <a:off x="5315570" y="6452329"/>
                <a:ext cx="24840" cy="96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C81109D-A985-C2F9-1874-B5AB39FBB1A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306930" y="6443689"/>
                  <a:ext cx="42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DEF8105-E366-AB0E-EAD6-DA21FB4DBAA5}"/>
                    </a:ext>
                  </a:extLst>
                </p14:cNvPr>
                <p14:cNvContentPartPr/>
                <p14:nvPr/>
              </p14:nvContentPartPr>
              <p14:xfrm>
                <a:off x="5313050" y="6419569"/>
                <a:ext cx="188280" cy="117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DEF8105-E366-AB0E-EAD6-DA21FB4DBAA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304050" y="6410569"/>
                  <a:ext cx="2059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6FD9088-D063-4050-B6F8-0ACA099DF079}"/>
              </a:ext>
            </a:extLst>
          </p:cNvPr>
          <p:cNvGrpSpPr/>
          <p:nvPr/>
        </p:nvGrpSpPr>
        <p:grpSpPr>
          <a:xfrm>
            <a:off x="6357410" y="6400129"/>
            <a:ext cx="1164240" cy="173520"/>
            <a:chOff x="6357410" y="6400129"/>
            <a:chExt cx="116424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E70FEB1-1D7F-1467-E0BF-6CC8BF2D378C}"/>
                    </a:ext>
                  </a:extLst>
                </p14:cNvPr>
                <p14:cNvContentPartPr/>
                <p14:nvPr/>
              </p14:nvContentPartPr>
              <p14:xfrm>
                <a:off x="6357410" y="6430009"/>
                <a:ext cx="174600" cy="115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E70FEB1-1D7F-1467-E0BF-6CC8BF2D378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48410" y="6421369"/>
                  <a:ext cx="192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40F13DE-BAE4-E4AF-F916-47DB29A8844E}"/>
                    </a:ext>
                  </a:extLst>
                </p14:cNvPr>
                <p14:cNvContentPartPr/>
                <p14:nvPr/>
              </p14:nvContentPartPr>
              <p14:xfrm>
                <a:off x="6542450" y="6424609"/>
                <a:ext cx="104040" cy="117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40F13DE-BAE4-E4AF-F916-47DB29A8844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533810" y="6415969"/>
                  <a:ext cx="121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23EDB93-A263-453B-2695-FC56134B0D35}"/>
                    </a:ext>
                  </a:extLst>
                </p14:cNvPr>
                <p14:cNvContentPartPr/>
                <p14:nvPr/>
              </p14:nvContentPartPr>
              <p14:xfrm>
                <a:off x="6686090" y="6449449"/>
                <a:ext cx="37080" cy="69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23EDB93-A263-453B-2695-FC56134B0D3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677450" y="6440449"/>
                  <a:ext cx="54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8088385-347B-B4E9-D394-2C1B7FA81415}"/>
                    </a:ext>
                  </a:extLst>
                </p14:cNvPr>
                <p14:cNvContentPartPr/>
                <p14:nvPr/>
              </p14:nvContentPartPr>
              <p14:xfrm>
                <a:off x="6810290" y="6429649"/>
                <a:ext cx="27720" cy="106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8088385-347B-B4E9-D394-2C1B7FA8141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801290" y="6420649"/>
                  <a:ext cx="45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6EB736C-7017-48C0-5B24-EAC72EB7D04A}"/>
                    </a:ext>
                  </a:extLst>
                </p14:cNvPr>
                <p14:cNvContentPartPr/>
                <p14:nvPr/>
              </p14:nvContentPartPr>
              <p14:xfrm>
                <a:off x="6779690" y="6400129"/>
                <a:ext cx="158400" cy="29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6EB736C-7017-48C0-5B24-EAC72EB7D04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771050" y="6391489"/>
                  <a:ext cx="1760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D246AEA-0850-705C-3E50-A677E4DFB16B}"/>
                    </a:ext>
                  </a:extLst>
                </p14:cNvPr>
                <p14:cNvContentPartPr/>
                <p14:nvPr/>
              </p14:nvContentPartPr>
              <p14:xfrm>
                <a:off x="6999650" y="6437209"/>
                <a:ext cx="22680" cy="92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D246AEA-0850-705C-3E50-A677E4DFB16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991010" y="6428209"/>
                  <a:ext cx="40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68C5564-7F12-FB93-40CF-482026C01995}"/>
                    </a:ext>
                  </a:extLst>
                </p14:cNvPr>
                <p14:cNvContentPartPr/>
                <p14:nvPr/>
              </p14:nvContentPartPr>
              <p14:xfrm>
                <a:off x="7073810" y="6444049"/>
                <a:ext cx="276480" cy="111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68C5564-7F12-FB93-40CF-482026C0199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065170" y="6435409"/>
                  <a:ext cx="2941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D167EDE-970C-A075-F2D2-A99023E6BF31}"/>
                    </a:ext>
                  </a:extLst>
                </p14:cNvPr>
                <p14:cNvContentPartPr/>
                <p14:nvPr/>
              </p14:nvContentPartPr>
              <p14:xfrm>
                <a:off x="7246610" y="6496609"/>
                <a:ext cx="272880" cy="770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D167EDE-970C-A075-F2D2-A99023E6BF3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237970" y="6487609"/>
                  <a:ext cx="290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9FE127B-00B1-F36F-AC0F-52E9C39B983D}"/>
                    </a:ext>
                  </a:extLst>
                </p14:cNvPr>
                <p14:cNvContentPartPr/>
                <p14:nvPr/>
              </p14:nvContentPartPr>
              <p14:xfrm>
                <a:off x="7436330" y="6441169"/>
                <a:ext cx="85320" cy="27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9FE127B-00B1-F36F-AC0F-52E9C39B983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427330" y="6432529"/>
                  <a:ext cx="102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54717C4-5A1F-7568-F8F9-0695B61D7364}"/>
                    </a:ext>
                  </a:extLst>
                </p14:cNvPr>
                <p14:cNvContentPartPr/>
                <p14:nvPr/>
              </p14:nvContentPartPr>
              <p14:xfrm>
                <a:off x="7407530" y="6486169"/>
                <a:ext cx="108720" cy="22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54717C4-5A1F-7568-F8F9-0695B61D736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398890" y="6477529"/>
                  <a:ext cx="12636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0D33A81-E14C-76F8-F550-E7890CA5AB7C}"/>
              </a:ext>
            </a:extLst>
          </p:cNvPr>
          <p:cNvGrpSpPr/>
          <p:nvPr/>
        </p:nvGrpSpPr>
        <p:grpSpPr>
          <a:xfrm>
            <a:off x="7910450" y="6372049"/>
            <a:ext cx="1204920" cy="186480"/>
            <a:chOff x="7910450" y="6372049"/>
            <a:chExt cx="120492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F734C54-115F-E31D-A1F3-7A6C329DE31C}"/>
                    </a:ext>
                  </a:extLst>
                </p14:cNvPr>
                <p14:cNvContentPartPr/>
                <p14:nvPr/>
              </p14:nvContentPartPr>
              <p14:xfrm>
                <a:off x="7910450" y="6432169"/>
                <a:ext cx="250560" cy="126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F734C54-115F-E31D-A1F3-7A6C329DE31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901450" y="6423529"/>
                  <a:ext cx="268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A2119CD-95F0-AFB2-7500-3944B1B41458}"/>
                    </a:ext>
                  </a:extLst>
                </p14:cNvPr>
                <p14:cNvContentPartPr/>
                <p14:nvPr/>
              </p14:nvContentPartPr>
              <p14:xfrm>
                <a:off x="8172170" y="6454129"/>
                <a:ext cx="142920" cy="92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A2119CD-95F0-AFB2-7500-3944B1B4145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163170" y="6445129"/>
                  <a:ext cx="160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BC676C4-7C46-670F-5B94-6CFA443CB912}"/>
                    </a:ext>
                  </a:extLst>
                </p14:cNvPr>
                <p14:cNvContentPartPr/>
                <p14:nvPr/>
              </p14:nvContentPartPr>
              <p14:xfrm>
                <a:off x="8346050" y="6439009"/>
                <a:ext cx="98280" cy="105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BC676C4-7C46-670F-5B94-6CFA443CB91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337410" y="6430369"/>
                  <a:ext cx="115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D3DF045-28E2-23F2-EC9F-F49E022B08CD}"/>
                    </a:ext>
                  </a:extLst>
                </p14:cNvPr>
                <p14:cNvContentPartPr/>
                <p14:nvPr/>
              </p14:nvContentPartPr>
              <p14:xfrm>
                <a:off x="8507690" y="6445849"/>
                <a:ext cx="13680" cy="80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D3DF045-28E2-23F2-EC9F-F49E022B08C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498690" y="6437209"/>
                  <a:ext cx="31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0409EA9-07F5-B832-C801-6E085D8439E5}"/>
                    </a:ext>
                  </a:extLst>
                </p14:cNvPr>
                <p14:cNvContentPartPr/>
                <p14:nvPr/>
              </p14:nvContentPartPr>
              <p14:xfrm>
                <a:off x="8589050" y="6422449"/>
                <a:ext cx="162360" cy="89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0409EA9-07F5-B832-C801-6E085D8439E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580410" y="6413809"/>
                  <a:ext cx="180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374F909-9F9E-9623-EE46-FA5FB303C146}"/>
                    </a:ext>
                  </a:extLst>
                </p14:cNvPr>
                <p14:cNvContentPartPr/>
                <p14:nvPr/>
              </p14:nvContentPartPr>
              <p14:xfrm>
                <a:off x="9012050" y="6373849"/>
                <a:ext cx="103320" cy="7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374F909-9F9E-9623-EE46-FA5FB303C14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003050" y="6365209"/>
                  <a:ext cx="120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EAA8A49-F6A5-A73C-CF72-4AD9ED44DCCF}"/>
                    </a:ext>
                  </a:extLst>
                </p14:cNvPr>
                <p14:cNvContentPartPr/>
                <p14:nvPr/>
              </p14:nvContentPartPr>
              <p14:xfrm>
                <a:off x="8833490" y="6417049"/>
                <a:ext cx="81720" cy="112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EAA8A49-F6A5-A73C-CF72-4AD9ED44DCC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824850" y="6408049"/>
                  <a:ext cx="993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08E31FA-E8B0-9279-04BF-64AC551CEC3D}"/>
                    </a:ext>
                  </a:extLst>
                </p14:cNvPr>
                <p14:cNvContentPartPr/>
                <p14:nvPr/>
              </p14:nvContentPartPr>
              <p14:xfrm>
                <a:off x="8989010" y="6372049"/>
                <a:ext cx="79920" cy="141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08E31FA-E8B0-9279-04BF-64AC551CEC3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980370" y="6363409"/>
                  <a:ext cx="97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DBAB3B4-FCB7-0639-FBD1-BFE10F237144}"/>
                    </a:ext>
                  </a:extLst>
                </p14:cNvPr>
                <p14:cNvContentPartPr/>
                <p14:nvPr/>
              </p14:nvContentPartPr>
              <p14:xfrm>
                <a:off x="9003770" y="6432529"/>
                <a:ext cx="69480" cy="26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DBAB3B4-FCB7-0639-FBD1-BFE10F23714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995130" y="6423529"/>
                  <a:ext cx="87120" cy="4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5348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5B2B446-157D-382C-45A4-288664B12256}"/>
              </a:ext>
            </a:extLst>
          </p:cNvPr>
          <p:cNvGrpSpPr/>
          <p:nvPr/>
        </p:nvGrpSpPr>
        <p:grpSpPr>
          <a:xfrm>
            <a:off x="5371783" y="1562157"/>
            <a:ext cx="555480" cy="143640"/>
            <a:chOff x="5792407" y="1260405"/>
            <a:chExt cx="55548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4E83BD1-44FC-85CC-AD5B-9DF31C0FD4EA}"/>
                    </a:ext>
                  </a:extLst>
                </p14:cNvPr>
                <p14:cNvContentPartPr/>
                <p14:nvPr/>
              </p14:nvContentPartPr>
              <p14:xfrm>
                <a:off x="5792407" y="1294605"/>
                <a:ext cx="251640" cy="109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4E83BD1-44FC-85CC-AD5B-9DF31C0FD4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83407" y="1285605"/>
                  <a:ext cx="269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998176-BDB6-CEE8-9A12-12BF1E601D0B}"/>
                    </a:ext>
                  </a:extLst>
                </p14:cNvPr>
                <p14:cNvContentPartPr/>
                <p14:nvPr/>
              </p14:nvContentPartPr>
              <p14:xfrm>
                <a:off x="6139447" y="1320165"/>
                <a:ext cx="6120" cy="51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998176-BDB6-CEE8-9A12-12BF1E601D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30807" y="1311525"/>
                  <a:ext cx="237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DCC6AB-B268-8FD2-C19C-62AD1918D5B3}"/>
                    </a:ext>
                  </a:extLst>
                </p14:cNvPr>
                <p14:cNvContentPartPr/>
                <p14:nvPr/>
              </p14:nvContentPartPr>
              <p14:xfrm>
                <a:off x="6103447" y="1289925"/>
                <a:ext cx="88200" cy="19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DCC6AB-B268-8FD2-C19C-62AD1918D5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94447" y="1280925"/>
                  <a:ext cx="105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8787B6D-E220-45FE-AACD-A9DF2010BAE0}"/>
                    </a:ext>
                  </a:extLst>
                </p14:cNvPr>
                <p14:cNvContentPartPr/>
                <p14:nvPr/>
              </p14:nvContentPartPr>
              <p14:xfrm>
                <a:off x="6228007" y="1260405"/>
                <a:ext cx="119880" cy="129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8787B6D-E220-45FE-AACD-A9DF2010BA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19007" y="1251765"/>
                  <a:ext cx="13752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ADD782-CD5E-CF22-247C-37CE86AA9AC4}"/>
              </a:ext>
            </a:extLst>
          </p:cNvPr>
          <p:cNvGrpSpPr/>
          <p:nvPr/>
        </p:nvGrpSpPr>
        <p:grpSpPr>
          <a:xfrm>
            <a:off x="4820623" y="1782117"/>
            <a:ext cx="2514240" cy="239400"/>
            <a:chOff x="5241247" y="1480365"/>
            <a:chExt cx="251424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A829F48-B4FC-07DA-A090-AD8C5F988B14}"/>
                    </a:ext>
                  </a:extLst>
                </p14:cNvPr>
                <p14:cNvContentPartPr/>
                <p14:nvPr/>
              </p14:nvContentPartPr>
              <p14:xfrm>
                <a:off x="5637967" y="1556685"/>
                <a:ext cx="97920" cy="135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A829F48-B4FC-07DA-A090-AD8C5F988B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29327" y="1547685"/>
                  <a:ext cx="115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DD0348D-7CD7-308D-8EE4-EBEE754A639D}"/>
                    </a:ext>
                  </a:extLst>
                </p14:cNvPr>
                <p14:cNvContentPartPr/>
                <p14:nvPr/>
              </p14:nvContentPartPr>
              <p14:xfrm>
                <a:off x="5654527" y="1589805"/>
                <a:ext cx="281160" cy="103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DD0348D-7CD7-308D-8EE4-EBEE754A63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45527" y="1581165"/>
                  <a:ext cx="298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E0D9D2B-EDAE-6B28-F550-C6F05CAAA49C}"/>
                    </a:ext>
                  </a:extLst>
                </p14:cNvPr>
                <p14:cNvContentPartPr/>
                <p14:nvPr/>
              </p14:nvContentPartPr>
              <p14:xfrm>
                <a:off x="5777287" y="1480365"/>
                <a:ext cx="508680" cy="19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E0D9D2B-EDAE-6B28-F550-C6F05CAAA4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68647" y="1471725"/>
                  <a:ext cx="526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A289385-3399-A741-9D2D-A6B697200547}"/>
                    </a:ext>
                  </a:extLst>
                </p14:cNvPr>
                <p14:cNvContentPartPr/>
                <p14:nvPr/>
              </p14:nvContentPartPr>
              <p14:xfrm>
                <a:off x="5241247" y="1570725"/>
                <a:ext cx="331200" cy="12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A289385-3399-A741-9D2D-A6B6972005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32247" y="1561725"/>
                  <a:ext cx="348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AB73A17-8084-7B0C-48F5-C2D4BC7D630C}"/>
                    </a:ext>
                  </a:extLst>
                </p14:cNvPr>
                <p14:cNvContentPartPr/>
                <p14:nvPr/>
              </p14:nvContentPartPr>
              <p14:xfrm>
                <a:off x="6290647" y="1569645"/>
                <a:ext cx="7560" cy="120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AB73A17-8084-7B0C-48F5-C2D4BC7D63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81647" y="1560645"/>
                  <a:ext cx="25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DEE201A-B2D4-B111-01CF-AC330FDE8535}"/>
                    </a:ext>
                  </a:extLst>
                </p14:cNvPr>
                <p14:cNvContentPartPr/>
                <p14:nvPr/>
              </p14:nvContentPartPr>
              <p14:xfrm>
                <a:off x="6288487" y="1532565"/>
                <a:ext cx="88560" cy="97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DEE201A-B2D4-B111-01CF-AC330FDE853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79847" y="1523925"/>
                  <a:ext cx="10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4B794B1-9474-C163-86EF-0F4521CAA756}"/>
                    </a:ext>
                  </a:extLst>
                </p14:cNvPr>
                <p14:cNvContentPartPr/>
                <p14:nvPr/>
              </p14:nvContentPartPr>
              <p14:xfrm>
                <a:off x="6376687" y="1534725"/>
                <a:ext cx="22932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4B794B1-9474-C163-86EF-0F4521CAA75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67687" y="1526085"/>
                  <a:ext cx="246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86D2740-EEEB-91A5-931E-76F5D18F3127}"/>
                    </a:ext>
                  </a:extLst>
                </p14:cNvPr>
                <p14:cNvContentPartPr/>
                <p14:nvPr/>
              </p14:nvContentPartPr>
              <p14:xfrm>
                <a:off x="6648487" y="1564965"/>
                <a:ext cx="141840" cy="111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86D2740-EEEB-91A5-931E-76F5D18F31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39487" y="1555965"/>
                  <a:ext cx="1594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6417D8-1D54-ED43-3CAD-DA901C187641}"/>
                    </a:ext>
                  </a:extLst>
                </p14:cNvPr>
                <p14:cNvContentPartPr/>
                <p14:nvPr/>
              </p14:nvContentPartPr>
              <p14:xfrm>
                <a:off x="6817687" y="1572525"/>
                <a:ext cx="240840" cy="105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6417D8-1D54-ED43-3CAD-DA901C1876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09047" y="1563525"/>
                  <a:ext cx="258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CFA0829-48B1-F825-1FE6-F84B7E2950FF}"/>
                    </a:ext>
                  </a:extLst>
                </p14:cNvPr>
                <p14:cNvContentPartPr/>
                <p14:nvPr/>
              </p14:nvContentPartPr>
              <p14:xfrm>
                <a:off x="6977887" y="1658925"/>
                <a:ext cx="77040" cy="5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CFA0829-48B1-F825-1FE6-F84B7E2950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69247" y="1650285"/>
                  <a:ext cx="94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D551E8F-E41F-8EB7-0BDF-3C6C6F660A84}"/>
                    </a:ext>
                  </a:extLst>
                </p14:cNvPr>
                <p14:cNvContentPartPr/>
                <p14:nvPr/>
              </p14:nvContentPartPr>
              <p14:xfrm>
                <a:off x="7122247" y="1580445"/>
                <a:ext cx="147600" cy="101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D551E8F-E41F-8EB7-0BDF-3C6C6F660A8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13247" y="1571805"/>
                  <a:ext cx="165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3924B9F-4FE7-57D8-1707-B0A28C805CBC}"/>
                    </a:ext>
                  </a:extLst>
                </p14:cNvPr>
                <p14:cNvContentPartPr/>
                <p14:nvPr/>
              </p14:nvContentPartPr>
              <p14:xfrm>
                <a:off x="7295047" y="1587645"/>
                <a:ext cx="216720" cy="10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3924B9F-4FE7-57D8-1707-B0A28C805C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86407" y="1579005"/>
                  <a:ext cx="234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369D592-0D17-FED7-D95E-A3C1786A2406}"/>
                    </a:ext>
                  </a:extLst>
                </p14:cNvPr>
                <p14:cNvContentPartPr/>
                <p14:nvPr/>
              </p14:nvContentPartPr>
              <p14:xfrm>
                <a:off x="7443367" y="1657845"/>
                <a:ext cx="82800" cy="15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369D592-0D17-FED7-D95E-A3C1786A24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34367" y="1648845"/>
                  <a:ext cx="100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244CA5C-F35D-BE96-22AA-BB79072B91BC}"/>
                    </a:ext>
                  </a:extLst>
                </p14:cNvPr>
                <p14:cNvContentPartPr/>
                <p14:nvPr/>
              </p14:nvContentPartPr>
              <p14:xfrm>
                <a:off x="7583407" y="1568925"/>
                <a:ext cx="80280" cy="150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244CA5C-F35D-BE96-22AA-BB79072B91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74407" y="1560285"/>
                  <a:ext cx="97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BD7800D-8836-8B78-7B6F-FC88207E86FD}"/>
                    </a:ext>
                  </a:extLst>
                </p14:cNvPr>
                <p14:cNvContentPartPr/>
                <p14:nvPr/>
              </p14:nvContentPartPr>
              <p14:xfrm>
                <a:off x="7604287" y="1639845"/>
                <a:ext cx="151200" cy="77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BD7800D-8836-8B78-7B6F-FC88207E86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95287" y="1630845"/>
                  <a:ext cx="16884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8406790-13E3-E0A5-F688-BDCC68A28E97}"/>
              </a:ext>
            </a:extLst>
          </p:cNvPr>
          <p:cNvGrpSpPr/>
          <p:nvPr/>
        </p:nvGrpSpPr>
        <p:grpSpPr>
          <a:xfrm>
            <a:off x="5317423" y="2098197"/>
            <a:ext cx="1613520" cy="178560"/>
            <a:chOff x="5738047" y="1796445"/>
            <a:chExt cx="161352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81E323-C49A-98C1-F0D2-0D7DDDD57B11}"/>
                    </a:ext>
                  </a:extLst>
                </p14:cNvPr>
                <p14:cNvContentPartPr/>
                <p14:nvPr/>
              </p14:nvContentPartPr>
              <p14:xfrm>
                <a:off x="5738047" y="1839285"/>
                <a:ext cx="420120" cy="125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81E323-C49A-98C1-F0D2-0D7DDDD57B1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29047" y="1830645"/>
                  <a:ext cx="4377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ED8C5B2-E15D-B6CD-AA01-B58A41A6329E}"/>
                    </a:ext>
                  </a:extLst>
                </p14:cNvPr>
                <p14:cNvContentPartPr/>
                <p14:nvPr/>
              </p14:nvContentPartPr>
              <p14:xfrm>
                <a:off x="6191287" y="1852605"/>
                <a:ext cx="212040" cy="92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ED8C5B2-E15D-B6CD-AA01-B58A41A6329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82287" y="1843605"/>
                  <a:ext cx="229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990EF1D-7F79-3EA0-0298-432DBBBECB7C}"/>
                    </a:ext>
                  </a:extLst>
                </p14:cNvPr>
                <p14:cNvContentPartPr/>
                <p14:nvPr/>
              </p14:nvContentPartPr>
              <p14:xfrm>
                <a:off x="6478567" y="1840005"/>
                <a:ext cx="362880" cy="135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990EF1D-7F79-3EA0-0298-432DBBBECB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69567" y="1831365"/>
                  <a:ext cx="380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CEB077F-DCA8-CD58-76AF-EF46B11E81AA}"/>
                    </a:ext>
                  </a:extLst>
                </p14:cNvPr>
                <p14:cNvContentPartPr/>
                <p14:nvPr/>
              </p14:nvContentPartPr>
              <p14:xfrm>
                <a:off x="6728047" y="1826325"/>
                <a:ext cx="109080" cy="8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CEB077F-DCA8-CD58-76AF-EF46B11E81A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19407" y="1817685"/>
                  <a:ext cx="126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E6E648-64BE-2DA8-B645-EDE58F9848F9}"/>
                    </a:ext>
                  </a:extLst>
                </p14:cNvPr>
                <p14:cNvContentPartPr/>
                <p14:nvPr/>
              </p14:nvContentPartPr>
              <p14:xfrm>
                <a:off x="6884647" y="1862685"/>
                <a:ext cx="161640" cy="9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E6E648-64BE-2DA8-B645-EDE58F9848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75647" y="1853685"/>
                  <a:ext cx="179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30A3B8E-E476-7B01-1360-508CF4E1E7D6}"/>
                    </a:ext>
                  </a:extLst>
                </p14:cNvPr>
                <p14:cNvContentPartPr/>
                <p14:nvPr/>
              </p14:nvContentPartPr>
              <p14:xfrm>
                <a:off x="7107847" y="1853685"/>
                <a:ext cx="7560" cy="76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30A3B8E-E476-7B01-1360-508CF4E1E7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99207" y="1845045"/>
                  <a:ext cx="25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CA5729F-1E4D-A1E1-F56E-F3D7CE3C66DA}"/>
                    </a:ext>
                  </a:extLst>
                </p14:cNvPr>
                <p14:cNvContentPartPr/>
                <p14:nvPr/>
              </p14:nvContentPartPr>
              <p14:xfrm>
                <a:off x="7079767" y="1806525"/>
                <a:ext cx="104040" cy="16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CA5729F-1E4D-A1E1-F56E-F3D7CE3C66D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71127" y="1797525"/>
                  <a:ext cx="1216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6EA4F04-8969-DF0A-BD75-AA453066EE56}"/>
                    </a:ext>
                  </a:extLst>
                </p14:cNvPr>
                <p14:cNvContentPartPr/>
                <p14:nvPr/>
              </p14:nvContentPartPr>
              <p14:xfrm>
                <a:off x="7227727" y="1850805"/>
                <a:ext cx="101160" cy="97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6EA4F04-8969-DF0A-BD75-AA453066EE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19087" y="1842165"/>
                  <a:ext cx="118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243D571-4E7E-29A8-48DE-92C47DB3D22E}"/>
                    </a:ext>
                  </a:extLst>
                </p14:cNvPr>
                <p14:cNvContentPartPr/>
                <p14:nvPr/>
              </p14:nvContentPartPr>
              <p14:xfrm>
                <a:off x="7261207" y="1796445"/>
                <a:ext cx="90360" cy="88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243D571-4E7E-29A8-48DE-92C47DB3D22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52567" y="1787805"/>
                  <a:ext cx="10800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97E3CF-7122-E307-58CB-A927AA5BEA4A}"/>
              </a:ext>
            </a:extLst>
          </p:cNvPr>
          <p:cNvGrpSpPr/>
          <p:nvPr/>
        </p:nvGrpSpPr>
        <p:grpSpPr>
          <a:xfrm>
            <a:off x="5826463" y="2360997"/>
            <a:ext cx="186480" cy="163800"/>
            <a:chOff x="6247087" y="2059245"/>
            <a:chExt cx="18648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A4A965-7AD4-B3FF-779C-FA4907B35205}"/>
                    </a:ext>
                  </a:extLst>
                </p14:cNvPr>
                <p14:cNvContentPartPr/>
                <p14:nvPr/>
              </p14:nvContentPartPr>
              <p14:xfrm>
                <a:off x="6247087" y="2161125"/>
                <a:ext cx="75960" cy="61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A4A965-7AD4-B3FF-779C-FA4907B352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8447" y="2152125"/>
                  <a:ext cx="93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76CCBB1-A6F7-9F21-E256-AD81100C4FC0}"/>
                    </a:ext>
                  </a:extLst>
                </p14:cNvPr>
                <p14:cNvContentPartPr/>
                <p14:nvPr/>
              </p14:nvContentPartPr>
              <p14:xfrm>
                <a:off x="6265447" y="2093085"/>
                <a:ext cx="81720" cy="72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76CCBB1-A6F7-9F21-E256-AD81100C4FC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56447" y="2084445"/>
                  <a:ext cx="99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CD2D0C-E9EC-BC88-9D28-12C7515D30AB}"/>
                    </a:ext>
                  </a:extLst>
                </p14:cNvPr>
                <p14:cNvContentPartPr/>
                <p14:nvPr/>
              </p14:nvContentPartPr>
              <p14:xfrm>
                <a:off x="6350047" y="2059245"/>
                <a:ext cx="83520" cy="24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CD2D0C-E9EC-BC88-9D28-12C7515D30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41407" y="2050245"/>
                  <a:ext cx="10116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7FA5A5C-CBE5-5CB8-9BCE-36D3AACD3328}"/>
              </a:ext>
            </a:extLst>
          </p:cNvPr>
          <p:cNvGrpSpPr/>
          <p:nvPr/>
        </p:nvGrpSpPr>
        <p:grpSpPr>
          <a:xfrm>
            <a:off x="4764103" y="2616237"/>
            <a:ext cx="891360" cy="155160"/>
            <a:chOff x="5184727" y="2314485"/>
            <a:chExt cx="89136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BF62FB1-606D-BE7A-493B-208B3701EAB7}"/>
                    </a:ext>
                  </a:extLst>
                </p14:cNvPr>
                <p14:cNvContentPartPr/>
                <p14:nvPr/>
              </p14:nvContentPartPr>
              <p14:xfrm>
                <a:off x="5184727" y="2336445"/>
                <a:ext cx="140760" cy="130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BF62FB1-606D-BE7A-493B-208B3701EA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75727" y="2327805"/>
                  <a:ext cx="1584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989F89E-3DCC-7F42-5D1B-82BA7D3E4C32}"/>
                    </a:ext>
                  </a:extLst>
                </p14:cNvPr>
                <p14:cNvContentPartPr/>
                <p14:nvPr/>
              </p14:nvContentPartPr>
              <p14:xfrm>
                <a:off x="5544367" y="2316645"/>
                <a:ext cx="74160" cy="3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989F89E-3DCC-7F42-5D1B-82BA7D3E4C3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35727" y="2308005"/>
                  <a:ext cx="91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0E6B4C1-A5F8-20BA-D25F-2C2697324EFE}"/>
                    </a:ext>
                  </a:extLst>
                </p14:cNvPr>
                <p14:cNvContentPartPr/>
                <p14:nvPr/>
              </p14:nvContentPartPr>
              <p14:xfrm>
                <a:off x="5390647" y="2314485"/>
                <a:ext cx="133200" cy="137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0E6B4C1-A5F8-20BA-D25F-2C2697324EF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82007" y="2305845"/>
                  <a:ext cx="150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FF9C0B-8127-E6FE-FE42-7DE6409CA74B}"/>
                    </a:ext>
                  </a:extLst>
                </p14:cNvPr>
                <p14:cNvContentPartPr/>
                <p14:nvPr/>
              </p14:nvContentPartPr>
              <p14:xfrm>
                <a:off x="5562007" y="2361645"/>
                <a:ext cx="66960" cy="103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FF9C0B-8127-E6FE-FE42-7DE6409CA74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53367" y="2353005"/>
                  <a:ext cx="84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8AA25E7-6918-E11B-9154-1F296857EAD9}"/>
                    </a:ext>
                  </a:extLst>
                </p14:cNvPr>
                <p14:cNvContentPartPr/>
                <p14:nvPr/>
              </p14:nvContentPartPr>
              <p14:xfrm>
                <a:off x="5572447" y="2398005"/>
                <a:ext cx="67680" cy="16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8AA25E7-6918-E11B-9154-1F296857EA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63807" y="2389005"/>
                  <a:ext cx="85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BF6F6EF-74BA-968C-C706-3CC370856721}"/>
                    </a:ext>
                  </a:extLst>
                </p14:cNvPr>
                <p14:cNvContentPartPr/>
                <p14:nvPr/>
              </p14:nvContentPartPr>
              <p14:xfrm>
                <a:off x="5681887" y="2348685"/>
                <a:ext cx="81000" cy="93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BF6F6EF-74BA-968C-C706-3CC3708567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73247" y="2340045"/>
                  <a:ext cx="98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7089CB-4A76-CF1B-3C88-07BE3DA106CE}"/>
                    </a:ext>
                  </a:extLst>
                </p14:cNvPr>
                <p14:cNvContentPartPr/>
                <p14:nvPr/>
              </p14:nvContentPartPr>
              <p14:xfrm>
                <a:off x="5706727" y="2410245"/>
                <a:ext cx="36000" cy="24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7089CB-4A76-CF1B-3C88-07BE3DA106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97727" y="2401605"/>
                  <a:ext cx="53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2D2C384-EE4E-2BB6-EBDF-A801F685310A}"/>
                    </a:ext>
                  </a:extLst>
                </p14:cNvPr>
                <p14:cNvContentPartPr/>
                <p14:nvPr/>
              </p14:nvContentPartPr>
              <p14:xfrm>
                <a:off x="5784847" y="2350485"/>
                <a:ext cx="288720" cy="119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2D2C384-EE4E-2BB6-EBDF-A801F685310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76207" y="2341485"/>
                  <a:ext cx="306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2B62A9-0C5E-E07F-651E-6AD87B1A72F9}"/>
                    </a:ext>
                  </a:extLst>
                </p14:cNvPr>
                <p14:cNvContentPartPr/>
                <p14:nvPr/>
              </p14:nvContentPartPr>
              <p14:xfrm>
                <a:off x="6010207" y="2331405"/>
                <a:ext cx="65880" cy="62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2B62A9-0C5E-E07F-651E-6AD87B1A72F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01567" y="2322405"/>
                  <a:ext cx="835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F9967F9-2754-E783-75FD-32FDD5482116}"/>
              </a:ext>
            </a:extLst>
          </p:cNvPr>
          <p:cNvGrpSpPr/>
          <p:nvPr/>
        </p:nvGrpSpPr>
        <p:grpSpPr>
          <a:xfrm>
            <a:off x="6092143" y="2610837"/>
            <a:ext cx="387360" cy="154800"/>
            <a:chOff x="6512767" y="2309085"/>
            <a:chExt cx="38736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1DC68F1-011D-EC50-27CE-8AA56B47F0B4}"/>
                    </a:ext>
                  </a:extLst>
                </p14:cNvPr>
                <p14:cNvContentPartPr/>
                <p14:nvPr/>
              </p14:nvContentPartPr>
              <p14:xfrm>
                <a:off x="6512767" y="2358765"/>
                <a:ext cx="11520" cy="105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1DC68F1-011D-EC50-27CE-8AA56B47F0B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04127" y="2350125"/>
                  <a:ext cx="29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DBF1199-7020-2F0C-A922-43E226361004}"/>
                    </a:ext>
                  </a:extLst>
                </p14:cNvPr>
                <p14:cNvContentPartPr/>
                <p14:nvPr/>
              </p14:nvContentPartPr>
              <p14:xfrm>
                <a:off x="6514207" y="2309085"/>
                <a:ext cx="76320" cy="86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DBF1199-7020-2F0C-A922-43E22636100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05207" y="2300085"/>
                  <a:ext cx="93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77A0CC1-E32F-528E-FA4F-9BBAFC9A2948}"/>
                    </a:ext>
                  </a:extLst>
                </p14:cNvPr>
                <p14:cNvContentPartPr/>
                <p14:nvPr/>
              </p14:nvContentPartPr>
              <p14:xfrm>
                <a:off x="6666847" y="2350125"/>
                <a:ext cx="182160" cy="113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77A0CC1-E32F-528E-FA4F-9BBAFC9A294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57847" y="2341125"/>
                  <a:ext cx="199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0FF4C1-D8CD-E479-0761-D476C230A2AA}"/>
                    </a:ext>
                  </a:extLst>
                </p14:cNvPr>
                <p14:cNvContentPartPr/>
                <p14:nvPr/>
              </p14:nvContentPartPr>
              <p14:xfrm>
                <a:off x="6838927" y="2333565"/>
                <a:ext cx="61200" cy="29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0FF4C1-D8CD-E479-0761-D476C230A2A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29927" y="2324925"/>
                  <a:ext cx="7884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4E8A046-12A1-919C-074E-62BB2640D034}"/>
              </a:ext>
            </a:extLst>
          </p:cNvPr>
          <p:cNvGrpSpPr/>
          <p:nvPr/>
        </p:nvGrpSpPr>
        <p:grpSpPr>
          <a:xfrm>
            <a:off x="6663823" y="2624877"/>
            <a:ext cx="636840" cy="156240"/>
            <a:chOff x="7084447" y="2323125"/>
            <a:chExt cx="63684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5BB6BC3-A681-0067-17FF-68123D398206}"/>
                    </a:ext>
                  </a:extLst>
                </p14:cNvPr>
                <p14:cNvContentPartPr/>
                <p14:nvPr/>
              </p14:nvContentPartPr>
              <p14:xfrm>
                <a:off x="7092727" y="2364165"/>
                <a:ext cx="18360" cy="115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5BB6BC3-A681-0067-17FF-68123D39820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84087" y="2355165"/>
                  <a:ext cx="36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37CD9CC-6988-B060-2F7F-5AE32B112CC3}"/>
                    </a:ext>
                  </a:extLst>
                </p14:cNvPr>
                <p14:cNvContentPartPr/>
                <p14:nvPr/>
              </p14:nvContentPartPr>
              <p14:xfrm>
                <a:off x="7084447" y="2326725"/>
                <a:ext cx="152640" cy="80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37CD9CC-6988-B060-2F7F-5AE32B112CC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75807" y="2317725"/>
                  <a:ext cx="170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F6981EE-7D6A-F886-4FC9-E060761D8FDF}"/>
                    </a:ext>
                  </a:extLst>
                </p14:cNvPr>
                <p14:cNvContentPartPr/>
                <p14:nvPr/>
              </p14:nvContentPartPr>
              <p14:xfrm>
                <a:off x="7272367" y="2345445"/>
                <a:ext cx="48240" cy="102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F6981EE-7D6A-F886-4FC9-E060761D8F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63727" y="2336445"/>
                  <a:ext cx="65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0B7B5B4-3B65-68DB-B26E-1FC12F985D1C}"/>
                    </a:ext>
                  </a:extLst>
                </p14:cNvPr>
                <p14:cNvContentPartPr/>
                <p14:nvPr/>
              </p14:nvContentPartPr>
              <p14:xfrm>
                <a:off x="7331047" y="2323125"/>
                <a:ext cx="138960" cy="140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0B7B5B4-3B65-68DB-B26E-1FC12F985D1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22047" y="2314125"/>
                  <a:ext cx="156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053C181-C392-A67D-5091-4C3D66D11BB1}"/>
                    </a:ext>
                  </a:extLst>
                </p14:cNvPr>
                <p14:cNvContentPartPr/>
                <p14:nvPr/>
              </p14:nvContentPartPr>
              <p14:xfrm>
                <a:off x="7531567" y="2347965"/>
                <a:ext cx="77400" cy="106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053C181-C392-A67D-5091-4C3D66D11B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22927" y="2339325"/>
                  <a:ext cx="95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D372743-E20A-B8EC-5CED-538CBD5B1426}"/>
                    </a:ext>
                  </a:extLst>
                </p14:cNvPr>
                <p14:cNvContentPartPr/>
                <p14:nvPr/>
              </p14:nvContentPartPr>
              <p14:xfrm>
                <a:off x="7704367" y="2354085"/>
                <a:ext cx="16920" cy="85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D372743-E20A-B8EC-5CED-538CBD5B142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95367" y="2345445"/>
                  <a:ext cx="34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0633749-D5EC-3C75-5078-78AF1CF1C1AA}"/>
                    </a:ext>
                  </a:extLst>
                </p14:cNvPr>
                <p14:cNvContentPartPr/>
                <p14:nvPr/>
              </p14:nvContentPartPr>
              <p14:xfrm>
                <a:off x="7458487" y="2399085"/>
                <a:ext cx="14400" cy="37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0633749-D5EC-3C75-5078-78AF1CF1C1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49487" y="2390445"/>
                  <a:ext cx="3204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15887FF-33EF-568A-F1A6-49AC96E19CC7}"/>
              </a:ext>
            </a:extLst>
          </p:cNvPr>
          <p:cNvGrpSpPr/>
          <p:nvPr/>
        </p:nvGrpSpPr>
        <p:grpSpPr>
          <a:xfrm>
            <a:off x="4766719" y="2909931"/>
            <a:ext cx="1082160" cy="180360"/>
            <a:chOff x="5187343" y="2608179"/>
            <a:chExt cx="108216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BDC57CA-CEDC-7AD9-8401-BC6ADD6D7738}"/>
                    </a:ext>
                  </a:extLst>
                </p14:cNvPr>
                <p14:cNvContentPartPr/>
                <p14:nvPr/>
              </p14:nvContentPartPr>
              <p14:xfrm>
                <a:off x="5227303" y="2681619"/>
                <a:ext cx="7560" cy="106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BDC57CA-CEDC-7AD9-8401-BC6ADD6D773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8303" y="2672979"/>
                  <a:ext cx="25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08C8A7-D106-128F-01E1-1CF2E962DC6F}"/>
                    </a:ext>
                  </a:extLst>
                </p14:cNvPr>
                <p14:cNvContentPartPr/>
                <p14:nvPr/>
              </p14:nvContentPartPr>
              <p14:xfrm>
                <a:off x="5187343" y="2608179"/>
                <a:ext cx="200880" cy="140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08C8A7-D106-128F-01E1-1CF2E962DC6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78703" y="2599179"/>
                  <a:ext cx="218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D78148E-C75F-87CD-EBD9-DF53456B5BAD}"/>
                    </a:ext>
                  </a:extLst>
                </p14:cNvPr>
                <p14:cNvContentPartPr/>
                <p14:nvPr/>
              </p14:nvContentPartPr>
              <p14:xfrm>
                <a:off x="5435383" y="2667579"/>
                <a:ext cx="80640" cy="101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D78148E-C75F-87CD-EBD9-DF53456B5BA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26743" y="2658939"/>
                  <a:ext cx="98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26D6048-1C2D-C20C-056C-259DB5C1A416}"/>
                    </a:ext>
                  </a:extLst>
                </p14:cNvPr>
                <p14:cNvContentPartPr/>
                <p14:nvPr/>
              </p14:nvContentPartPr>
              <p14:xfrm>
                <a:off x="5765503" y="2624379"/>
                <a:ext cx="132480" cy="133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26D6048-1C2D-C20C-056C-259DB5C1A4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56863" y="2615379"/>
                  <a:ext cx="1501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C64EF56-953B-7607-FB85-D049C95E6097}"/>
                    </a:ext>
                  </a:extLst>
                </p14:cNvPr>
                <p14:cNvContentPartPr/>
                <p14:nvPr/>
              </p14:nvContentPartPr>
              <p14:xfrm>
                <a:off x="5932183" y="2639139"/>
                <a:ext cx="24480" cy="91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C64EF56-953B-7607-FB85-D049C95E609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23543" y="2630139"/>
                  <a:ext cx="42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A53F939-0E3F-5CC4-4216-B98247B26102}"/>
                    </a:ext>
                  </a:extLst>
                </p14:cNvPr>
                <p14:cNvContentPartPr/>
                <p14:nvPr/>
              </p14:nvContentPartPr>
              <p14:xfrm>
                <a:off x="6072223" y="2728419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A53F939-0E3F-5CC4-4216-B98247B261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63223" y="27197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AD7B143-27D7-9507-F0DD-27542E0D6D5B}"/>
                    </a:ext>
                  </a:extLst>
                </p14:cNvPr>
                <p14:cNvContentPartPr/>
                <p14:nvPr/>
              </p14:nvContentPartPr>
              <p14:xfrm>
                <a:off x="6007063" y="2649579"/>
                <a:ext cx="262440" cy="101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AD7B143-27D7-9507-F0DD-27542E0D6D5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98423" y="2640579"/>
                  <a:ext cx="280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FDB8557-A1B3-381D-46B7-AD4D78A400D8}"/>
                    </a:ext>
                  </a:extLst>
                </p14:cNvPr>
                <p14:cNvContentPartPr/>
                <p14:nvPr/>
              </p14:nvContentPartPr>
              <p14:xfrm>
                <a:off x="6185623" y="2626539"/>
                <a:ext cx="69480" cy="30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FDB8557-A1B3-381D-46B7-AD4D78A400D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76983" y="2617899"/>
                  <a:ext cx="87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BF05D07-FBA3-B816-660D-9B58F213EA01}"/>
                    </a:ext>
                  </a:extLst>
                </p14:cNvPr>
                <p14:cNvContentPartPr/>
                <p14:nvPr/>
              </p14:nvContentPartPr>
              <p14:xfrm>
                <a:off x="5572183" y="2671179"/>
                <a:ext cx="72720" cy="107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BF05D07-FBA3-B816-660D-9B58F213EA0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63543" y="2662539"/>
                  <a:ext cx="90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71B8E3C-F336-B952-4998-7E310E5C7840}"/>
                    </a:ext>
                  </a:extLst>
                </p14:cNvPr>
                <p14:cNvContentPartPr/>
                <p14:nvPr/>
              </p14:nvContentPartPr>
              <p14:xfrm>
                <a:off x="5649583" y="2660019"/>
                <a:ext cx="41760" cy="77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71B8E3C-F336-B952-4998-7E310E5C78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40943" y="2651379"/>
                  <a:ext cx="594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EB59A89-397F-2354-CD4F-8FFE13041CAD}"/>
              </a:ext>
            </a:extLst>
          </p:cNvPr>
          <p:cNvGrpSpPr/>
          <p:nvPr/>
        </p:nvGrpSpPr>
        <p:grpSpPr>
          <a:xfrm>
            <a:off x="6199879" y="2852331"/>
            <a:ext cx="1279080" cy="214920"/>
            <a:chOff x="6620503" y="2550579"/>
            <a:chExt cx="127908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133E652-A8C5-7E10-3E66-12729D5F094C}"/>
                    </a:ext>
                  </a:extLst>
                </p14:cNvPr>
                <p14:cNvContentPartPr/>
                <p14:nvPr/>
              </p14:nvContentPartPr>
              <p14:xfrm>
                <a:off x="6620503" y="2641659"/>
                <a:ext cx="130320" cy="98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133E652-A8C5-7E10-3E66-12729D5F094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11503" y="2632659"/>
                  <a:ext cx="147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DEE3C34-252E-8B70-0015-EC3437AA82C4}"/>
                    </a:ext>
                  </a:extLst>
                </p14:cNvPr>
                <p14:cNvContentPartPr/>
                <p14:nvPr/>
              </p14:nvContentPartPr>
              <p14:xfrm>
                <a:off x="6662623" y="2690619"/>
                <a:ext cx="127800" cy="15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DEE3C34-252E-8B70-0015-EC3437AA82C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53623" y="2681619"/>
                  <a:ext cx="145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348E18B-C853-6679-D56F-DAAF3B92DA06}"/>
                    </a:ext>
                  </a:extLst>
                </p14:cNvPr>
                <p14:cNvContentPartPr/>
                <p14:nvPr/>
              </p14:nvContentPartPr>
              <p14:xfrm>
                <a:off x="7152943" y="2629779"/>
                <a:ext cx="26640" cy="71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348E18B-C853-6679-D56F-DAAF3B92DA0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43943" y="2620779"/>
                  <a:ext cx="442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5A6A045-9039-7AE0-7163-1E9D182D71D4}"/>
                    </a:ext>
                  </a:extLst>
                </p14:cNvPr>
                <p14:cNvContentPartPr/>
                <p14:nvPr/>
              </p14:nvContentPartPr>
              <p14:xfrm>
                <a:off x="7218463" y="2629059"/>
                <a:ext cx="196560" cy="96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5A6A045-9039-7AE0-7163-1E9D182D71D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09463" y="2620059"/>
                  <a:ext cx="214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9706A78-1B03-C658-CC94-6E7C78D52F4A}"/>
                    </a:ext>
                  </a:extLst>
                </p14:cNvPr>
                <p14:cNvContentPartPr/>
                <p14:nvPr/>
              </p14:nvContentPartPr>
              <p14:xfrm>
                <a:off x="6821383" y="2642019"/>
                <a:ext cx="91440" cy="123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9706A78-1B03-C658-CC94-6E7C78D52F4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12743" y="2633019"/>
                  <a:ext cx="109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C9F085F-269C-8FEC-5CE5-622D2AEC4901}"/>
                    </a:ext>
                  </a:extLst>
                </p14:cNvPr>
                <p14:cNvContentPartPr/>
                <p14:nvPr/>
              </p14:nvContentPartPr>
              <p14:xfrm>
                <a:off x="6954583" y="2653539"/>
                <a:ext cx="117360" cy="88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C9F085F-269C-8FEC-5CE5-622D2AEC490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45583" y="2644899"/>
                  <a:ext cx="135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1E428E2-FEA4-A558-84C0-C06F2EA57394}"/>
                    </a:ext>
                  </a:extLst>
                </p14:cNvPr>
                <p14:cNvContentPartPr/>
                <p14:nvPr/>
              </p14:nvContentPartPr>
              <p14:xfrm>
                <a:off x="7515823" y="2606019"/>
                <a:ext cx="101520" cy="140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1E428E2-FEA4-A558-84C0-C06F2EA5739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07183" y="2597379"/>
                  <a:ext cx="119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E3185E2-7BD6-BD62-1BE6-EF0D56D966B2}"/>
                    </a:ext>
                  </a:extLst>
                </p14:cNvPr>
                <p14:cNvContentPartPr/>
                <p14:nvPr/>
              </p14:nvContentPartPr>
              <p14:xfrm>
                <a:off x="7530943" y="2620419"/>
                <a:ext cx="190080" cy="89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E3185E2-7BD6-BD62-1BE6-EF0D56D966B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21943" y="2611419"/>
                  <a:ext cx="207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ACD469A-9520-C119-4BC5-EFDD83D29F5B}"/>
                    </a:ext>
                  </a:extLst>
                </p14:cNvPr>
                <p14:cNvContentPartPr/>
                <p14:nvPr/>
              </p14:nvContentPartPr>
              <p14:xfrm>
                <a:off x="7783663" y="2617539"/>
                <a:ext cx="115920" cy="7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ACD469A-9520-C119-4BC5-EFDD83D29F5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75023" y="2608539"/>
                  <a:ext cx="133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890B76E-2AC7-4442-71B7-BE7ECC313E63}"/>
                    </a:ext>
                  </a:extLst>
                </p14:cNvPr>
                <p14:cNvContentPartPr/>
                <p14:nvPr/>
              </p14:nvContentPartPr>
              <p14:xfrm>
                <a:off x="7092463" y="2550579"/>
                <a:ext cx="30960" cy="61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890B76E-2AC7-4442-71B7-BE7ECC313E6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83823" y="2541939"/>
                  <a:ext cx="4860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2396C8A-A898-EB42-4CDE-4BF86BCFFCB6}"/>
              </a:ext>
            </a:extLst>
          </p:cNvPr>
          <p:cNvGrpSpPr/>
          <p:nvPr/>
        </p:nvGrpSpPr>
        <p:grpSpPr>
          <a:xfrm>
            <a:off x="5036879" y="3185624"/>
            <a:ext cx="536400" cy="162360"/>
            <a:chOff x="5457503" y="2883872"/>
            <a:chExt cx="53640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9D6A8D5-4BA3-81CF-74A6-308BB7ECD98B}"/>
                    </a:ext>
                  </a:extLst>
                </p14:cNvPr>
                <p14:cNvContentPartPr/>
                <p14:nvPr/>
              </p14:nvContentPartPr>
              <p14:xfrm>
                <a:off x="5457503" y="2917352"/>
                <a:ext cx="257400" cy="128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9D6A8D5-4BA3-81CF-74A6-308BB7ECD98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48863" y="2908712"/>
                  <a:ext cx="2750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7F6E44D-1ED1-534B-D51F-4E754C0951FA}"/>
                    </a:ext>
                  </a:extLst>
                </p14:cNvPr>
                <p14:cNvContentPartPr/>
                <p14:nvPr/>
              </p14:nvContentPartPr>
              <p14:xfrm>
                <a:off x="5780063" y="2883872"/>
                <a:ext cx="213840" cy="136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7F6E44D-1ED1-534B-D51F-4E754C0951F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71423" y="2874872"/>
                  <a:ext cx="2314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88CCE0-7F2F-3402-0D7C-A2ACD146DF92}"/>
              </a:ext>
            </a:extLst>
          </p:cNvPr>
          <p:cNvGrpSpPr/>
          <p:nvPr/>
        </p:nvGrpSpPr>
        <p:grpSpPr>
          <a:xfrm>
            <a:off x="5820239" y="3215504"/>
            <a:ext cx="561600" cy="140400"/>
            <a:chOff x="6240863" y="2913752"/>
            <a:chExt cx="561600" cy="1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5DBAE59-2F4B-A8DB-F000-FE635896DA00}"/>
                    </a:ext>
                  </a:extLst>
                </p14:cNvPr>
                <p14:cNvContentPartPr/>
                <p14:nvPr/>
              </p14:nvContentPartPr>
              <p14:xfrm>
                <a:off x="6240863" y="2913752"/>
                <a:ext cx="93960" cy="114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5DBAE59-2F4B-A8DB-F000-FE635896DA0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32223" y="2905112"/>
                  <a:ext cx="1116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ED63723-09B5-C772-C11D-CE89FFF7B3D5}"/>
                    </a:ext>
                  </a:extLst>
                </p14:cNvPr>
                <p14:cNvContentPartPr/>
                <p14:nvPr/>
              </p14:nvContentPartPr>
              <p14:xfrm>
                <a:off x="6256703" y="3005192"/>
                <a:ext cx="113400" cy="4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ED63723-09B5-C772-C11D-CE89FFF7B3D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48063" y="2996552"/>
                  <a:ext cx="1310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36D0DA9-44D4-2867-A07C-0DD9D942D023}"/>
                    </a:ext>
                  </a:extLst>
                </p14:cNvPr>
                <p14:cNvContentPartPr/>
                <p14:nvPr/>
              </p14:nvContentPartPr>
              <p14:xfrm>
                <a:off x="6380903" y="2956232"/>
                <a:ext cx="348840" cy="97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36D0DA9-44D4-2867-A07C-0DD9D942D02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72263" y="2947232"/>
                  <a:ext cx="366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D0AC7B5-B539-3F44-1ABB-A1E96ECA0C40}"/>
                    </a:ext>
                  </a:extLst>
                </p14:cNvPr>
                <p14:cNvContentPartPr/>
                <p14:nvPr/>
              </p14:nvContentPartPr>
              <p14:xfrm>
                <a:off x="6643703" y="3018152"/>
                <a:ext cx="158760" cy="18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D0AC7B5-B539-3F44-1ABB-A1E96ECA0C4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34703" y="3009152"/>
                  <a:ext cx="17640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A9FED6F-E6F6-E46D-0C28-3036DFAC3794}"/>
              </a:ext>
            </a:extLst>
          </p:cNvPr>
          <p:cNvGrpSpPr/>
          <p:nvPr/>
        </p:nvGrpSpPr>
        <p:grpSpPr>
          <a:xfrm>
            <a:off x="6629519" y="3150704"/>
            <a:ext cx="584280" cy="174240"/>
            <a:chOff x="7050143" y="2848952"/>
            <a:chExt cx="58428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A2BB5A9-0282-B307-6876-DEF6FDE8FB6D}"/>
                    </a:ext>
                  </a:extLst>
                </p14:cNvPr>
                <p14:cNvContentPartPr/>
                <p14:nvPr/>
              </p14:nvContentPartPr>
              <p14:xfrm>
                <a:off x="7052663" y="2928152"/>
                <a:ext cx="26640" cy="95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A2BB5A9-0282-B307-6876-DEF6FDE8FB6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43663" y="2919152"/>
                  <a:ext cx="44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89B5C34-D363-31C5-1242-B803FC1C86A2}"/>
                    </a:ext>
                  </a:extLst>
                </p14:cNvPr>
                <p14:cNvContentPartPr/>
                <p14:nvPr/>
              </p14:nvContentPartPr>
              <p14:xfrm>
                <a:off x="7050143" y="2906912"/>
                <a:ext cx="133200" cy="72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89B5C34-D363-31C5-1242-B803FC1C86A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41503" y="2898272"/>
                  <a:ext cx="1508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159C19F-6AB2-5C8C-711B-BADE98987AD3}"/>
                    </a:ext>
                  </a:extLst>
                </p14:cNvPr>
                <p14:cNvContentPartPr/>
                <p14:nvPr/>
              </p14:nvContentPartPr>
              <p14:xfrm>
                <a:off x="7220063" y="2904752"/>
                <a:ext cx="57600" cy="91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159C19F-6AB2-5C8C-711B-BADE98987A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11063" y="2895752"/>
                  <a:ext cx="75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C21E7EC-B8B2-2434-5947-B87FC2EAB02F}"/>
                    </a:ext>
                  </a:extLst>
                </p14:cNvPr>
                <p14:cNvContentPartPr/>
                <p14:nvPr/>
              </p14:nvContentPartPr>
              <p14:xfrm>
                <a:off x="7334543" y="2906192"/>
                <a:ext cx="276480" cy="84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C21E7EC-B8B2-2434-5947-B87FC2EAB02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325903" y="2897192"/>
                  <a:ext cx="294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B0A1A71-63B7-50AD-2271-879026BB64EC}"/>
                    </a:ext>
                  </a:extLst>
                </p14:cNvPr>
                <p14:cNvContentPartPr/>
                <p14:nvPr/>
              </p14:nvContentPartPr>
              <p14:xfrm>
                <a:off x="7522463" y="2848952"/>
                <a:ext cx="111960" cy="50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B0A1A71-63B7-50AD-2271-879026BB64E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513823" y="2840312"/>
                  <a:ext cx="12960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6924170-ECE1-6DD3-4C4D-EA99A179C27F}"/>
              </a:ext>
            </a:extLst>
          </p:cNvPr>
          <p:cNvGrpSpPr/>
          <p:nvPr/>
        </p:nvGrpSpPr>
        <p:grpSpPr>
          <a:xfrm>
            <a:off x="4689223" y="3224637"/>
            <a:ext cx="144720" cy="161640"/>
            <a:chOff x="5109847" y="2922885"/>
            <a:chExt cx="14472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E8FC10C-D01B-9CC9-5068-616A5A885081}"/>
                    </a:ext>
                  </a:extLst>
                </p14:cNvPr>
                <p14:cNvContentPartPr/>
                <p14:nvPr/>
              </p14:nvContentPartPr>
              <p14:xfrm>
                <a:off x="5123167" y="2959245"/>
                <a:ext cx="123120" cy="125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E8FC10C-D01B-9CC9-5068-616A5A88508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14527" y="2950245"/>
                  <a:ext cx="140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DC62686-D97D-015F-19D9-77AC9E1CF3B9}"/>
                    </a:ext>
                  </a:extLst>
                </p14:cNvPr>
                <p14:cNvContentPartPr/>
                <p14:nvPr/>
              </p14:nvContentPartPr>
              <p14:xfrm>
                <a:off x="5141167" y="2922885"/>
                <a:ext cx="113400" cy="17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DC62686-D97D-015F-19D9-77AC9E1CF3B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32527" y="2913885"/>
                  <a:ext cx="131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B7C397E-645D-3C21-CE22-BCBEBA6BD1B4}"/>
                    </a:ext>
                  </a:extLst>
                </p14:cNvPr>
                <p14:cNvContentPartPr/>
                <p14:nvPr/>
              </p14:nvContentPartPr>
              <p14:xfrm>
                <a:off x="5109847" y="3004245"/>
                <a:ext cx="115560" cy="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B7C397E-645D-3C21-CE22-BCBEBA6BD1B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00847" y="2995245"/>
                  <a:ext cx="1332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DA1B19-FB88-7166-6B1A-05C79408A0AE}"/>
              </a:ext>
            </a:extLst>
          </p:cNvPr>
          <p:cNvGrpSpPr/>
          <p:nvPr/>
        </p:nvGrpSpPr>
        <p:grpSpPr>
          <a:xfrm>
            <a:off x="5179543" y="3464397"/>
            <a:ext cx="1277640" cy="180720"/>
            <a:chOff x="5600167" y="3162645"/>
            <a:chExt cx="127764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3FBCECA-D31C-3C5B-6C8D-9F2E0E94EE35}"/>
                    </a:ext>
                  </a:extLst>
                </p14:cNvPr>
                <p14:cNvContentPartPr/>
                <p14:nvPr/>
              </p14:nvContentPartPr>
              <p14:xfrm>
                <a:off x="5602687" y="3208365"/>
                <a:ext cx="117720" cy="128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3FBCECA-D31C-3C5B-6C8D-9F2E0E94EE3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94047" y="3199725"/>
                  <a:ext cx="135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AB25D92-105A-51AD-A33B-773E41856E8D}"/>
                    </a:ext>
                  </a:extLst>
                </p14:cNvPr>
                <p14:cNvContentPartPr/>
                <p14:nvPr/>
              </p14:nvContentPartPr>
              <p14:xfrm>
                <a:off x="5600167" y="3232485"/>
                <a:ext cx="218520" cy="110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AB25D92-105A-51AD-A33B-773E41856E8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91167" y="3223485"/>
                  <a:ext cx="236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93F21C8-ABE2-6757-3AC5-CD6FD67E4F0E}"/>
                    </a:ext>
                  </a:extLst>
                </p14:cNvPr>
                <p14:cNvContentPartPr/>
                <p14:nvPr/>
              </p14:nvContentPartPr>
              <p14:xfrm>
                <a:off x="5820127" y="3194325"/>
                <a:ext cx="65160" cy="120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93F21C8-ABE2-6757-3AC5-CD6FD67E4F0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11127" y="3185685"/>
                  <a:ext cx="82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FF994C6-12B7-FF81-4B16-74EEEFB9AF6E}"/>
                    </a:ext>
                  </a:extLst>
                </p14:cNvPr>
                <p14:cNvContentPartPr/>
                <p14:nvPr/>
              </p14:nvContentPartPr>
              <p14:xfrm>
                <a:off x="6024967" y="3162645"/>
                <a:ext cx="73440" cy="31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FF994C6-12B7-FF81-4B16-74EEEFB9AF6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15967" y="3154005"/>
                  <a:ext cx="91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25303F9-7EF6-E2A3-5DD3-4903FD61C8DD}"/>
                    </a:ext>
                  </a:extLst>
                </p14:cNvPr>
                <p14:cNvContentPartPr/>
                <p14:nvPr/>
              </p14:nvContentPartPr>
              <p14:xfrm>
                <a:off x="5971687" y="3207285"/>
                <a:ext cx="111960" cy="16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25303F9-7EF6-E2A3-5DD3-4903FD61C8D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62687" y="3198285"/>
                  <a:ext cx="129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F160FEF-CED3-98D5-360A-CC7850446446}"/>
                    </a:ext>
                  </a:extLst>
                </p14:cNvPr>
                <p14:cNvContentPartPr/>
                <p14:nvPr/>
              </p14:nvContentPartPr>
              <p14:xfrm>
                <a:off x="6108487" y="3197925"/>
                <a:ext cx="152640" cy="91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F160FEF-CED3-98D5-360A-CC785044644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99847" y="3188925"/>
                  <a:ext cx="170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1626416-4B84-FE12-6DDF-7A25B341F1D1}"/>
                    </a:ext>
                  </a:extLst>
                </p14:cNvPr>
                <p14:cNvContentPartPr/>
                <p14:nvPr/>
              </p14:nvContentPartPr>
              <p14:xfrm>
                <a:off x="6265447" y="3175965"/>
                <a:ext cx="254160" cy="119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1626416-4B84-FE12-6DDF-7A25B341F1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56447" y="3167325"/>
                  <a:ext cx="271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9DA6F66-BDBD-FB51-6BFB-444E73FCBB83}"/>
                    </a:ext>
                  </a:extLst>
                </p14:cNvPr>
                <p14:cNvContentPartPr/>
                <p14:nvPr/>
              </p14:nvContentPartPr>
              <p14:xfrm>
                <a:off x="6392887" y="3170205"/>
                <a:ext cx="132120" cy="46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9DA6F66-BDBD-FB51-6BFB-444E73FCBB8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384247" y="3161565"/>
                  <a:ext cx="149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0A75424-501B-7CA3-06FD-D9F03BCD71CB}"/>
                    </a:ext>
                  </a:extLst>
                </p14:cNvPr>
                <p14:cNvContentPartPr/>
                <p14:nvPr/>
              </p14:nvContentPartPr>
              <p14:xfrm>
                <a:off x="6573247" y="3184605"/>
                <a:ext cx="123120" cy="130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0A75424-501B-7CA3-06FD-D9F03BCD71C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64607" y="3175605"/>
                  <a:ext cx="1407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5A2BF16-E059-12E3-AA62-41EB175B0A2E}"/>
                    </a:ext>
                  </a:extLst>
                </p14:cNvPr>
                <p14:cNvContentPartPr/>
                <p14:nvPr/>
              </p14:nvContentPartPr>
              <p14:xfrm>
                <a:off x="6724807" y="3193605"/>
                <a:ext cx="102600" cy="107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5A2BF16-E059-12E3-AA62-41EB175B0A2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716167" y="3184965"/>
                  <a:ext cx="1202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1B2CB39-FD0F-1F12-D6C7-34D47AAFD6F6}"/>
                    </a:ext>
                  </a:extLst>
                </p14:cNvPr>
                <p14:cNvContentPartPr/>
                <p14:nvPr/>
              </p14:nvContentPartPr>
              <p14:xfrm>
                <a:off x="6869887" y="3207285"/>
                <a:ext cx="7920" cy="74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1B2CB39-FD0F-1F12-D6C7-34D47AAFD6F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860887" y="3198285"/>
                  <a:ext cx="25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C18BB52-E8D2-C6BD-1196-068F4A4095EC}"/>
                    </a:ext>
                  </a:extLst>
                </p14:cNvPr>
                <p14:cNvContentPartPr/>
                <p14:nvPr/>
              </p14:nvContentPartPr>
              <p14:xfrm>
                <a:off x="5731567" y="3200805"/>
                <a:ext cx="202320" cy="22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C18BB52-E8D2-C6BD-1196-068F4A4095E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22927" y="3191805"/>
                  <a:ext cx="21996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BC188B5-FFCF-313D-A692-2FF34C10181E}"/>
              </a:ext>
            </a:extLst>
          </p:cNvPr>
          <p:cNvGrpSpPr/>
          <p:nvPr/>
        </p:nvGrpSpPr>
        <p:grpSpPr>
          <a:xfrm>
            <a:off x="6709543" y="3437757"/>
            <a:ext cx="561960" cy="150120"/>
            <a:chOff x="7130167" y="3136005"/>
            <a:chExt cx="56196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321C610-EF4C-FB9A-ED19-69E860A0F485}"/>
                    </a:ext>
                  </a:extLst>
                </p14:cNvPr>
                <p14:cNvContentPartPr/>
                <p14:nvPr/>
              </p14:nvContentPartPr>
              <p14:xfrm>
                <a:off x="7427887" y="3149325"/>
                <a:ext cx="72360" cy="93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321C610-EF4C-FB9A-ED19-69E860A0F48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19247" y="3140325"/>
                  <a:ext cx="90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CDE052D-6510-F430-FC3A-A182DA37355C}"/>
                    </a:ext>
                  </a:extLst>
                </p14:cNvPr>
                <p14:cNvContentPartPr/>
                <p14:nvPr/>
              </p14:nvContentPartPr>
              <p14:xfrm>
                <a:off x="7458487" y="3136005"/>
                <a:ext cx="147960" cy="115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CDE052D-6510-F430-FC3A-A182DA37355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449487" y="3127005"/>
                  <a:ext cx="165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1A387D0-D5A1-9076-58F7-4E4EF3B4D013}"/>
                    </a:ext>
                  </a:extLst>
                </p14:cNvPr>
                <p14:cNvContentPartPr/>
                <p14:nvPr/>
              </p14:nvContentPartPr>
              <p14:xfrm>
                <a:off x="7657927" y="3150405"/>
                <a:ext cx="34200" cy="85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1A387D0-D5A1-9076-58F7-4E4EF3B4D01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649287" y="3141765"/>
                  <a:ext cx="51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A2F9172-5C74-FEE4-743A-A1446287D664}"/>
                    </a:ext>
                  </a:extLst>
                </p14:cNvPr>
                <p14:cNvContentPartPr/>
                <p14:nvPr/>
              </p14:nvContentPartPr>
              <p14:xfrm>
                <a:off x="7304047" y="3158685"/>
                <a:ext cx="76320" cy="88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A2F9172-5C74-FEE4-743A-A1446287D66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295047" y="3149685"/>
                  <a:ext cx="93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0F70F0B-20FE-46DA-842F-E3C2CC93A9FD}"/>
                    </a:ext>
                  </a:extLst>
                </p14:cNvPr>
                <p14:cNvContentPartPr/>
                <p14:nvPr/>
              </p14:nvContentPartPr>
              <p14:xfrm>
                <a:off x="7200367" y="3175605"/>
                <a:ext cx="16200" cy="110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0F70F0B-20FE-46DA-842F-E3C2CC93A9F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191727" y="3166965"/>
                  <a:ext cx="33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699150F-3F4D-187E-0A9F-FA5CCDA8AD10}"/>
                    </a:ext>
                  </a:extLst>
                </p14:cNvPr>
                <p14:cNvContentPartPr/>
                <p14:nvPr/>
              </p14:nvContentPartPr>
              <p14:xfrm>
                <a:off x="7130167" y="3148605"/>
                <a:ext cx="162000" cy="169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699150F-3F4D-187E-0A9F-FA5CCDA8AD1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121527" y="3139965"/>
                  <a:ext cx="17964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A5C489E-5926-5BE7-E2A8-78C41513233E}"/>
              </a:ext>
            </a:extLst>
          </p:cNvPr>
          <p:cNvGrpSpPr/>
          <p:nvPr/>
        </p:nvGrpSpPr>
        <p:grpSpPr>
          <a:xfrm>
            <a:off x="4928033" y="3790917"/>
            <a:ext cx="2112480" cy="638325"/>
            <a:chOff x="5348657" y="3489165"/>
            <a:chExt cx="2112480" cy="6383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C2C0288-CABC-61E3-D437-C1CE2CD841D3}"/>
                    </a:ext>
                  </a:extLst>
                </p14:cNvPr>
                <p14:cNvContentPartPr/>
                <p14:nvPr/>
              </p14:nvContentPartPr>
              <p14:xfrm>
                <a:off x="6218287" y="3512565"/>
                <a:ext cx="182880" cy="91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C2C0288-CABC-61E3-D437-C1CE2CD841D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209647" y="3503565"/>
                  <a:ext cx="200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E3D0299-0D61-C160-EFFD-E1B07EE498AD}"/>
                    </a:ext>
                  </a:extLst>
                </p14:cNvPr>
                <p14:cNvContentPartPr/>
                <p14:nvPr/>
              </p14:nvContentPartPr>
              <p14:xfrm>
                <a:off x="6424927" y="3489165"/>
                <a:ext cx="127800" cy="78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E3D0299-0D61-C160-EFFD-E1B07EE498A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416287" y="3480165"/>
                  <a:ext cx="1454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AAD0CDF-E855-DA93-1582-590D466E97A4}"/>
                    </a:ext>
                  </a:extLst>
                </p14:cNvPr>
                <p14:cNvContentPartPr/>
                <p14:nvPr/>
              </p14:nvContentPartPr>
              <p14:xfrm>
                <a:off x="5348657" y="3997530"/>
                <a:ext cx="309960" cy="129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AAD0CDF-E855-DA93-1582-590D466E97A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339657" y="3988890"/>
                  <a:ext cx="327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B3B7C17-7929-4CEA-2AB0-994EAE86AD0E}"/>
                    </a:ext>
                  </a:extLst>
                </p14:cNvPr>
                <p14:cNvContentPartPr/>
                <p14:nvPr/>
              </p14:nvContentPartPr>
              <p14:xfrm>
                <a:off x="5658617" y="4033530"/>
                <a:ext cx="75240" cy="86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B3B7C17-7929-4CEA-2AB0-994EAE86AD0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649617" y="4024530"/>
                  <a:ext cx="92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2D32443-A975-554D-DFB4-CF67ABD965D3}"/>
                    </a:ext>
                  </a:extLst>
                </p14:cNvPr>
                <p14:cNvContentPartPr/>
                <p14:nvPr/>
              </p14:nvContentPartPr>
              <p14:xfrm>
                <a:off x="5649977" y="3979890"/>
                <a:ext cx="102240" cy="669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2D32443-A975-554D-DFB4-CF67ABD965D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41337" y="3971250"/>
                  <a:ext cx="1198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810A25D-336D-4D9B-C393-B41EE7551FE2}"/>
                    </a:ext>
                  </a:extLst>
                </p14:cNvPr>
                <p14:cNvContentPartPr/>
                <p14:nvPr/>
              </p14:nvContentPartPr>
              <p14:xfrm>
                <a:off x="5793977" y="3998970"/>
                <a:ext cx="98640" cy="88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810A25D-336D-4D9B-C393-B41EE7551FE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784977" y="3990330"/>
                  <a:ext cx="116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870E89C-97BF-C319-9940-3FC3E4F9844E}"/>
                    </a:ext>
                  </a:extLst>
                </p14:cNvPr>
                <p14:cNvContentPartPr/>
                <p14:nvPr/>
              </p14:nvContentPartPr>
              <p14:xfrm>
                <a:off x="5836097" y="4044330"/>
                <a:ext cx="47160" cy="21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870E89C-97BF-C319-9940-3FC3E4F9844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827097" y="4035330"/>
                  <a:ext cx="64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43DE2FB-BCB9-A706-D2B2-AB23F98E5363}"/>
                    </a:ext>
                  </a:extLst>
                </p14:cNvPr>
                <p14:cNvContentPartPr/>
                <p14:nvPr/>
              </p14:nvContentPartPr>
              <p14:xfrm>
                <a:off x="6061457" y="3956490"/>
                <a:ext cx="90360" cy="5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43DE2FB-BCB9-A706-D2B2-AB23F98E536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052457" y="3947850"/>
                  <a:ext cx="108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CF25F6D-AB60-5911-9FF5-3EE49DDB26D8}"/>
                    </a:ext>
                  </a:extLst>
                </p14:cNvPr>
                <p14:cNvContentPartPr/>
                <p14:nvPr/>
              </p14:nvContentPartPr>
              <p14:xfrm>
                <a:off x="5937257" y="3997170"/>
                <a:ext cx="120240" cy="109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CF25F6D-AB60-5911-9FF5-3EE49DDB26D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28257" y="3988530"/>
                  <a:ext cx="137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0767529-FCA2-684C-7A51-7CD8AF9E1587}"/>
                    </a:ext>
                  </a:extLst>
                </p14:cNvPr>
                <p14:cNvContentPartPr/>
                <p14:nvPr/>
              </p14:nvContentPartPr>
              <p14:xfrm>
                <a:off x="6081257" y="3970530"/>
                <a:ext cx="66960" cy="1227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0767529-FCA2-684C-7A51-7CD8AF9E158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072257" y="3961890"/>
                  <a:ext cx="84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52ADC6D-95DF-3BF3-F590-C1EE1B0D73B7}"/>
                    </a:ext>
                  </a:extLst>
                </p14:cNvPr>
                <p14:cNvContentPartPr/>
                <p14:nvPr/>
              </p14:nvContentPartPr>
              <p14:xfrm>
                <a:off x="6093497" y="4013730"/>
                <a:ext cx="50040" cy="10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52ADC6D-95DF-3BF3-F590-C1EE1B0D73B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84497" y="4005090"/>
                  <a:ext cx="676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CFE34EF-91C5-17C5-9331-503002A9BFFE}"/>
                    </a:ext>
                  </a:extLst>
                </p14:cNvPr>
                <p14:cNvContentPartPr/>
                <p14:nvPr/>
              </p14:nvContentPartPr>
              <p14:xfrm>
                <a:off x="6269537" y="4034970"/>
                <a:ext cx="70560" cy="11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CFE34EF-91C5-17C5-9331-503002A9BFF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60897" y="4025970"/>
                  <a:ext cx="882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9836E62-E397-0B54-A1CA-6BA24D4E84E3}"/>
                    </a:ext>
                  </a:extLst>
                </p14:cNvPr>
                <p14:cNvContentPartPr/>
                <p14:nvPr/>
              </p14:nvContentPartPr>
              <p14:xfrm>
                <a:off x="6425417" y="3983490"/>
                <a:ext cx="116280" cy="109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9836E62-E397-0B54-A1CA-6BA24D4E84E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416417" y="3974850"/>
                  <a:ext cx="133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AA99409-3C63-BDDA-B53B-48E4D25BA8B6}"/>
                    </a:ext>
                  </a:extLst>
                </p14:cNvPr>
                <p14:cNvContentPartPr/>
                <p14:nvPr/>
              </p14:nvContentPartPr>
              <p14:xfrm>
                <a:off x="6470417" y="4001490"/>
                <a:ext cx="190440" cy="1080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AA99409-3C63-BDDA-B53B-48E4D25BA8B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461417" y="3992850"/>
                  <a:ext cx="208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2E2D52E-770D-6E48-CEF8-9897ED970587}"/>
                    </a:ext>
                  </a:extLst>
                </p14:cNvPr>
                <p14:cNvContentPartPr/>
                <p14:nvPr/>
              </p14:nvContentPartPr>
              <p14:xfrm>
                <a:off x="6662297" y="3981690"/>
                <a:ext cx="57600" cy="115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2E2D52E-770D-6E48-CEF8-9897ED97058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653297" y="3973050"/>
                  <a:ext cx="75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98D05F2-7D46-2F17-8970-6EFEE5A9330C}"/>
                    </a:ext>
                  </a:extLst>
                </p14:cNvPr>
                <p14:cNvContentPartPr/>
                <p14:nvPr/>
              </p14:nvContentPartPr>
              <p14:xfrm>
                <a:off x="6587777" y="3955410"/>
                <a:ext cx="312120" cy="131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98D05F2-7D46-2F17-8970-6EFEE5A9330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579137" y="3946410"/>
                  <a:ext cx="3297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06A3C45-6786-0269-37F4-9386CF86A422}"/>
                    </a:ext>
                  </a:extLst>
                </p14:cNvPr>
                <p14:cNvContentPartPr/>
                <p14:nvPr/>
              </p14:nvContentPartPr>
              <p14:xfrm>
                <a:off x="6804857" y="4002210"/>
                <a:ext cx="47880" cy="8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06A3C45-6786-0269-37F4-9386CF86A42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796217" y="3993210"/>
                  <a:ext cx="65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494FFFE-E2FD-E90D-D3FC-39D4F7DECD3F}"/>
                    </a:ext>
                  </a:extLst>
                </p14:cNvPr>
                <p14:cNvContentPartPr/>
                <p14:nvPr/>
              </p14:nvContentPartPr>
              <p14:xfrm>
                <a:off x="6884417" y="3982770"/>
                <a:ext cx="119160" cy="853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494FFFE-E2FD-E90D-D3FC-39D4F7DECD3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875777" y="3974130"/>
                  <a:ext cx="1368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5180E71-D884-3556-DB7E-749D8F0DA1E0}"/>
                    </a:ext>
                  </a:extLst>
                </p14:cNvPr>
                <p14:cNvContentPartPr/>
                <p14:nvPr/>
              </p14:nvContentPartPr>
              <p14:xfrm>
                <a:off x="7023377" y="3979890"/>
                <a:ext cx="158760" cy="79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5180E71-D884-3556-DB7E-749D8F0DA1E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014377" y="3971250"/>
                  <a:ext cx="176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032364B-58B8-CC49-D54E-8BC5346592F3}"/>
                    </a:ext>
                  </a:extLst>
                </p14:cNvPr>
                <p14:cNvContentPartPr/>
                <p14:nvPr/>
              </p14:nvContentPartPr>
              <p14:xfrm>
                <a:off x="7133177" y="3958290"/>
                <a:ext cx="57600" cy="36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032364B-58B8-CC49-D54E-8BC5346592F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124537" y="3949650"/>
                  <a:ext cx="752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6704FE5-148D-3C1B-D702-ECA1D60F81FE}"/>
                    </a:ext>
                  </a:extLst>
                </p14:cNvPr>
                <p14:cNvContentPartPr/>
                <p14:nvPr/>
              </p14:nvContentPartPr>
              <p14:xfrm>
                <a:off x="7139657" y="4026690"/>
                <a:ext cx="83520" cy="55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6704FE5-148D-3C1B-D702-ECA1D60F81F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131017" y="4018050"/>
                  <a:ext cx="101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E51706E-6503-2D12-B21C-46E7ABA8E6B2}"/>
                    </a:ext>
                  </a:extLst>
                </p14:cNvPr>
                <p14:cNvContentPartPr/>
                <p14:nvPr/>
              </p14:nvContentPartPr>
              <p14:xfrm>
                <a:off x="7280057" y="3978090"/>
                <a:ext cx="181080" cy="1278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E51706E-6503-2D12-B21C-46E7ABA8E6B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271417" y="3969450"/>
                  <a:ext cx="198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BA381AF-5660-8AC2-B07F-F736357D0C74}"/>
                    </a:ext>
                  </a:extLst>
                </p14:cNvPr>
                <p14:cNvContentPartPr/>
                <p14:nvPr/>
              </p14:nvContentPartPr>
              <p14:xfrm>
                <a:off x="7352057" y="3974130"/>
                <a:ext cx="96480" cy="694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BA381AF-5660-8AC2-B07F-F736357D0C7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43417" y="3965130"/>
                  <a:ext cx="11412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3CAB133-4A0F-A708-9A24-F343F8446273}"/>
              </a:ext>
            </a:extLst>
          </p:cNvPr>
          <p:cNvGrpSpPr/>
          <p:nvPr/>
        </p:nvGrpSpPr>
        <p:grpSpPr>
          <a:xfrm>
            <a:off x="5374303" y="3972357"/>
            <a:ext cx="1230840" cy="163080"/>
            <a:chOff x="5794927" y="3670605"/>
            <a:chExt cx="123084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D0EEC81-686D-7273-2FDE-6199D27E755B}"/>
                    </a:ext>
                  </a:extLst>
                </p14:cNvPr>
                <p14:cNvContentPartPr/>
                <p14:nvPr/>
              </p14:nvContentPartPr>
              <p14:xfrm>
                <a:off x="5796727" y="3695805"/>
                <a:ext cx="122040" cy="137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D0EEC81-686D-7273-2FDE-6199D27E755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787727" y="3687165"/>
                  <a:ext cx="139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446BCD7-953C-2790-8A4D-F27D06F9EA6C}"/>
                    </a:ext>
                  </a:extLst>
                </p14:cNvPr>
                <p14:cNvContentPartPr/>
                <p14:nvPr/>
              </p14:nvContentPartPr>
              <p14:xfrm>
                <a:off x="5794927" y="3776445"/>
                <a:ext cx="122760" cy="57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446BCD7-953C-2790-8A4D-F27D06F9EA6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785927" y="3767805"/>
                  <a:ext cx="140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2C2AD94-964E-071D-2F1F-CB690C3F70ED}"/>
                    </a:ext>
                  </a:extLst>
                </p14:cNvPr>
                <p14:cNvContentPartPr/>
                <p14:nvPr/>
              </p14:nvContentPartPr>
              <p14:xfrm>
                <a:off x="5938207" y="3720285"/>
                <a:ext cx="124920" cy="99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2C2AD94-964E-071D-2F1F-CB690C3F70E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929567" y="3711285"/>
                  <a:ext cx="142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C0D6171-0B76-E76D-7938-348A1C04A5A5}"/>
                    </a:ext>
                  </a:extLst>
                </p14:cNvPr>
                <p14:cNvContentPartPr/>
                <p14:nvPr/>
              </p14:nvContentPartPr>
              <p14:xfrm>
                <a:off x="6051967" y="3679605"/>
                <a:ext cx="137880" cy="1267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C0D6171-0B76-E76D-7938-348A1C04A5A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042967" y="3670605"/>
                  <a:ext cx="155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3A187AF-4DB6-A80E-590F-7F3F2F6CC10A}"/>
                    </a:ext>
                  </a:extLst>
                </p14:cNvPr>
                <p14:cNvContentPartPr/>
                <p14:nvPr/>
              </p14:nvContentPartPr>
              <p14:xfrm>
                <a:off x="6215767" y="3685365"/>
                <a:ext cx="141480" cy="133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3A187AF-4DB6-A80E-590F-7F3F2F6CC10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206767" y="3676365"/>
                  <a:ext cx="159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3C0DDCB-90F0-CFB7-3C1B-98AFDE8DC8E8}"/>
                    </a:ext>
                  </a:extLst>
                </p14:cNvPr>
                <p14:cNvContentPartPr/>
                <p14:nvPr/>
              </p14:nvContentPartPr>
              <p14:xfrm>
                <a:off x="6200287" y="3732165"/>
                <a:ext cx="126720" cy="39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3C0DDCB-90F0-CFB7-3C1B-98AFDE8DC8E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191647" y="372316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DE272CF-90EF-FB8D-45CB-33089EB3EC0B}"/>
                    </a:ext>
                  </a:extLst>
                </p14:cNvPr>
                <p14:cNvContentPartPr/>
                <p14:nvPr/>
              </p14:nvContentPartPr>
              <p14:xfrm>
                <a:off x="6369487" y="3690405"/>
                <a:ext cx="160560" cy="954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DE272CF-90EF-FB8D-45CB-33089EB3EC0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360847" y="3681765"/>
                  <a:ext cx="178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459AE83-F7BF-6F75-47C9-411821829A5E}"/>
                    </a:ext>
                  </a:extLst>
                </p14:cNvPr>
                <p14:cNvContentPartPr/>
                <p14:nvPr/>
              </p14:nvContentPartPr>
              <p14:xfrm>
                <a:off x="6549127" y="3703365"/>
                <a:ext cx="104040" cy="100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459AE83-F7BF-6F75-47C9-411821829A5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540487" y="3694725"/>
                  <a:ext cx="121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78866A6-9397-42FC-D4BC-2A24770C5D2C}"/>
                    </a:ext>
                  </a:extLst>
                </p14:cNvPr>
                <p14:cNvContentPartPr/>
                <p14:nvPr/>
              </p14:nvContentPartPr>
              <p14:xfrm>
                <a:off x="6679087" y="3715605"/>
                <a:ext cx="108000" cy="103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78866A6-9397-42FC-D4BC-2A24770C5D2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670087" y="3706965"/>
                  <a:ext cx="125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AA0BE1A-8905-2BE7-E21F-09C83C759650}"/>
                    </a:ext>
                  </a:extLst>
                </p14:cNvPr>
                <p14:cNvContentPartPr/>
                <p14:nvPr/>
              </p14:nvContentPartPr>
              <p14:xfrm>
                <a:off x="6818767" y="3676365"/>
                <a:ext cx="101160" cy="118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AA0BE1A-8905-2BE7-E21F-09C83C75965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809767" y="3667725"/>
                  <a:ext cx="118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80E6A6F-E96F-1BA5-6889-1EF9A8845806}"/>
                    </a:ext>
                  </a:extLst>
                </p14:cNvPr>
                <p14:cNvContentPartPr/>
                <p14:nvPr/>
              </p14:nvContentPartPr>
              <p14:xfrm>
                <a:off x="6945487" y="3703725"/>
                <a:ext cx="75600" cy="110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80E6A6F-E96F-1BA5-6889-1EF9A884580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36487" y="3695085"/>
                  <a:ext cx="93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A656C68-040D-023B-616E-C0941DAAB55A}"/>
                    </a:ext>
                  </a:extLst>
                </p14:cNvPr>
                <p14:cNvContentPartPr/>
                <p14:nvPr/>
              </p14:nvContentPartPr>
              <p14:xfrm>
                <a:off x="6914887" y="3670605"/>
                <a:ext cx="110880" cy="979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A656C68-040D-023B-616E-C0941DAAB55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905887" y="3661965"/>
                  <a:ext cx="128520" cy="11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075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C2676A-4242-4C80-6D31-CB7B82E94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11497" cy="3148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F5A09A-AB86-BD1C-C2A4-66EF2C37C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708" y="503958"/>
            <a:ext cx="6490395" cy="4181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F5ACC-59BB-6886-6471-16B0A3FEB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18" y="3988059"/>
            <a:ext cx="4141350" cy="268312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E161519-4B51-119D-CC1A-D76F1EFD6419}"/>
              </a:ext>
            </a:extLst>
          </p:cNvPr>
          <p:cNvGrpSpPr/>
          <p:nvPr/>
        </p:nvGrpSpPr>
        <p:grpSpPr>
          <a:xfrm>
            <a:off x="4535718" y="3240932"/>
            <a:ext cx="986040" cy="658440"/>
            <a:chOff x="4535718" y="3240932"/>
            <a:chExt cx="9860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D83171-7C09-36C3-CD95-6DF7C20E6146}"/>
                    </a:ext>
                  </a:extLst>
                </p14:cNvPr>
                <p14:cNvContentPartPr/>
                <p14:nvPr/>
              </p14:nvContentPartPr>
              <p14:xfrm>
                <a:off x="4632558" y="3240932"/>
                <a:ext cx="889200" cy="645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D83171-7C09-36C3-CD95-6DF7C20E61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23558" y="3232292"/>
                  <a:ext cx="90684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446341E-A28C-C52F-922E-2851D2AB74AF}"/>
                    </a:ext>
                  </a:extLst>
                </p14:cNvPr>
                <p14:cNvContentPartPr/>
                <p14:nvPr/>
              </p14:nvContentPartPr>
              <p14:xfrm>
                <a:off x="4602678" y="3800732"/>
                <a:ext cx="153000" cy="98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446341E-A28C-C52F-922E-2851D2AB74A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93678" y="3792092"/>
                  <a:ext cx="170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47BDFD-37A7-169E-D772-A9B5CB0FA827}"/>
                    </a:ext>
                  </a:extLst>
                </p14:cNvPr>
                <p14:cNvContentPartPr/>
                <p14:nvPr/>
              </p14:nvContentPartPr>
              <p14:xfrm>
                <a:off x="4582878" y="3373052"/>
                <a:ext cx="103320" cy="8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47BDFD-37A7-169E-D772-A9B5CB0FA82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73878" y="3364052"/>
                  <a:ext cx="1209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E8764A-0EDF-77E5-EEA1-2FA18A325A61}"/>
                    </a:ext>
                  </a:extLst>
                </p14:cNvPr>
                <p14:cNvContentPartPr/>
                <p14:nvPr/>
              </p14:nvContentPartPr>
              <p14:xfrm>
                <a:off x="4690518" y="3382772"/>
                <a:ext cx="85320" cy="74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E8764A-0EDF-77E5-EEA1-2FA18A325A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81518" y="3373772"/>
                  <a:ext cx="102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17F2FBD-4D87-88AD-B694-C5C095D7BD4A}"/>
                    </a:ext>
                  </a:extLst>
                </p14:cNvPr>
                <p14:cNvContentPartPr/>
                <p14:nvPr/>
              </p14:nvContentPartPr>
              <p14:xfrm>
                <a:off x="4535718" y="3307172"/>
                <a:ext cx="355320" cy="214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17F2FBD-4D87-88AD-B694-C5C095D7BD4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26718" y="3298532"/>
                  <a:ext cx="37296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D6ABCE-66B6-64CB-ED53-1445657DF374}"/>
              </a:ext>
            </a:extLst>
          </p:cNvPr>
          <p:cNvGrpSpPr/>
          <p:nvPr/>
        </p:nvGrpSpPr>
        <p:grpSpPr>
          <a:xfrm>
            <a:off x="2477598" y="5516132"/>
            <a:ext cx="3635280" cy="433440"/>
            <a:chOff x="2477598" y="5516132"/>
            <a:chExt cx="363528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D02A64-0D0E-CA21-1A90-6A343AE3D37D}"/>
                    </a:ext>
                  </a:extLst>
                </p14:cNvPr>
                <p14:cNvContentPartPr/>
                <p14:nvPr/>
              </p14:nvContentPartPr>
              <p14:xfrm>
                <a:off x="2477598" y="5768132"/>
                <a:ext cx="154800" cy="181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D02A64-0D0E-CA21-1A90-6A343AE3D3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68958" y="5759132"/>
                  <a:ext cx="1724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1B19CD8-FF89-0C25-C525-6D356788A7B0}"/>
                    </a:ext>
                  </a:extLst>
                </p14:cNvPr>
                <p14:cNvContentPartPr/>
                <p14:nvPr/>
              </p14:nvContentPartPr>
              <p14:xfrm>
                <a:off x="2638518" y="5742572"/>
                <a:ext cx="1673280" cy="76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1B19CD8-FF89-0C25-C525-6D356788A7B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29518" y="5733572"/>
                  <a:ext cx="1690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450D0E-3A51-706D-5789-0AD3048B3FC0}"/>
                    </a:ext>
                  </a:extLst>
                </p14:cNvPr>
                <p14:cNvContentPartPr/>
                <p14:nvPr/>
              </p14:nvContentPartPr>
              <p14:xfrm>
                <a:off x="4252038" y="5663372"/>
                <a:ext cx="76680" cy="154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450D0E-3A51-706D-5789-0AD3048B3FC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43398" y="5654732"/>
                  <a:ext cx="94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0B3B75-6483-68FC-7B21-B69AC0610BD1}"/>
                    </a:ext>
                  </a:extLst>
                </p14:cNvPr>
                <p14:cNvContentPartPr/>
                <p14:nvPr/>
              </p14:nvContentPartPr>
              <p14:xfrm>
                <a:off x="4411878" y="5548892"/>
                <a:ext cx="106200" cy="91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0B3B75-6483-68FC-7B21-B69AC0610BD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03238" y="5539892"/>
                  <a:ext cx="123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950BB6C-CB1F-0345-C635-74F873761E2A}"/>
                    </a:ext>
                  </a:extLst>
                </p14:cNvPr>
                <p14:cNvContentPartPr/>
                <p14:nvPr/>
              </p14:nvContentPartPr>
              <p14:xfrm>
                <a:off x="4537878" y="5558972"/>
                <a:ext cx="95040" cy="78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950BB6C-CB1F-0345-C635-74F873761E2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28878" y="5549972"/>
                  <a:ext cx="1126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CBB116C-B6D4-12FC-8098-AD0649F7425C}"/>
                    </a:ext>
                  </a:extLst>
                </p14:cNvPr>
                <p14:cNvContentPartPr/>
                <p14:nvPr/>
              </p14:nvContentPartPr>
              <p14:xfrm>
                <a:off x="4547238" y="5636012"/>
                <a:ext cx="110520" cy="9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CBB116C-B6D4-12FC-8098-AD0649F7425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38238" y="5627012"/>
                  <a:ext cx="128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CB2E92-7EAC-75A3-2C1C-22BDAF186805}"/>
                    </a:ext>
                  </a:extLst>
                </p14:cNvPr>
                <p14:cNvContentPartPr/>
                <p14:nvPr/>
              </p14:nvContentPartPr>
              <p14:xfrm>
                <a:off x="4676118" y="5560412"/>
                <a:ext cx="181440" cy="106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CB2E92-7EAC-75A3-2C1C-22BDAF18680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67118" y="5551772"/>
                  <a:ext cx="199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0AB7E3D-AF5F-1C35-476A-DB00FA58BD99}"/>
                    </a:ext>
                  </a:extLst>
                </p14:cNvPr>
                <p14:cNvContentPartPr/>
                <p14:nvPr/>
              </p14:nvContentPartPr>
              <p14:xfrm>
                <a:off x="4885278" y="5547812"/>
                <a:ext cx="223200" cy="86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0AB7E3D-AF5F-1C35-476A-DB00FA58BD9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876638" y="5538812"/>
                  <a:ext cx="240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16012A-1615-1A07-DD6F-2720081CD495}"/>
                    </a:ext>
                  </a:extLst>
                </p14:cNvPr>
                <p14:cNvContentPartPr/>
                <p14:nvPr/>
              </p14:nvContentPartPr>
              <p14:xfrm>
                <a:off x="5022798" y="5542772"/>
                <a:ext cx="65160" cy="36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D16012A-1615-1A07-DD6F-2720081CD49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14158" y="5534132"/>
                  <a:ext cx="82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3376F70-28C3-7331-4D84-BE9D45492B7D}"/>
                    </a:ext>
                  </a:extLst>
                </p14:cNvPr>
                <p14:cNvContentPartPr/>
                <p14:nvPr/>
              </p14:nvContentPartPr>
              <p14:xfrm>
                <a:off x="5293158" y="5554652"/>
                <a:ext cx="38520" cy="80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3376F70-28C3-7331-4D84-BE9D45492B7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84518" y="5545652"/>
                  <a:ext cx="561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BEF73D-2190-8210-3960-851FFB01D5B2}"/>
                    </a:ext>
                  </a:extLst>
                </p14:cNvPr>
                <p14:cNvContentPartPr/>
                <p14:nvPr/>
              </p14:nvContentPartPr>
              <p14:xfrm>
                <a:off x="5349678" y="5541692"/>
                <a:ext cx="171360" cy="77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BEF73D-2190-8210-3960-851FFB01D5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41038" y="5533052"/>
                  <a:ext cx="1890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83B93E-8EC0-C6F4-970F-60B01F62063A}"/>
                    </a:ext>
                  </a:extLst>
                </p14:cNvPr>
                <p14:cNvContentPartPr/>
                <p14:nvPr/>
              </p14:nvContentPartPr>
              <p14:xfrm>
                <a:off x="5571078" y="5517572"/>
                <a:ext cx="92880" cy="108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83B93E-8EC0-C6F4-970F-60B01F62063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62438" y="5508932"/>
                  <a:ext cx="110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92DE8A-6D42-3325-C555-836EFF9D13FE}"/>
                    </a:ext>
                  </a:extLst>
                </p14:cNvPr>
                <p14:cNvContentPartPr/>
                <p14:nvPr/>
              </p14:nvContentPartPr>
              <p14:xfrm>
                <a:off x="5589078" y="5553932"/>
                <a:ext cx="155520" cy="65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92DE8A-6D42-3325-C555-836EFF9D13F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80438" y="5545292"/>
                  <a:ext cx="173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0D7430-7F44-630C-5A6F-9461F58F4E93}"/>
                    </a:ext>
                  </a:extLst>
                </p14:cNvPr>
                <p14:cNvContentPartPr/>
                <p14:nvPr/>
              </p14:nvContentPartPr>
              <p14:xfrm>
                <a:off x="5789958" y="5558252"/>
                <a:ext cx="79920" cy="69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0D7430-7F44-630C-5A6F-9461F58F4E9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80958" y="5549252"/>
                  <a:ext cx="975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CEF931-7C87-88F1-9096-F3C595D2A6A7}"/>
                    </a:ext>
                  </a:extLst>
                </p14:cNvPr>
                <p14:cNvContentPartPr/>
                <p14:nvPr/>
              </p14:nvContentPartPr>
              <p14:xfrm>
                <a:off x="5927478" y="5556812"/>
                <a:ext cx="99360" cy="93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CEF931-7C87-88F1-9096-F3C595D2A6A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18838" y="5548172"/>
                  <a:ext cx="117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45D457-8120-353D-07E2-DFBE32531026}"/>
                    </a:ext>
                  </a:extLst>
                </p14:cNvPr>
                <p14:cNvContentPartPr/>
                <p14:nvPr/>
              </p14:nvContentPartPr>
              <p14:xfrm>
                <a:off x="6039078" y="5574092"/>
                <a:ext cx="59040" cy="60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45D457-8120-353D-07E2-DFBE3253102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30438" y="5565452"/>
                  <a:ext cx="76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18936F1-89A4-EA1E-3F1E-1CE1393143DA}"/>
                    </a:ext>
                  </a:extLst>
                </p14:cNvPr>
                <p14:cNvContentPartPr/>
                <p14:nvPr/>
              </p14:nvContentPartPr>
              <p14:xfrm>
                <a:off x="6032238" y="5516132"/>
                <a:ext cx="68400" cy="68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18936F1-89A4-EA1E-3F1E-1CE1393143D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23238" y="5507132"/>
                  <a:ext cx="860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8EE2257-04E2-8EE7-6CDB-045C72EC8958}"/>
                    </a:ext>
                  </a:extLst>
                </p14:cNvPr>
                <p14:cNvContentPartPr/>
                <p14:nvPr/>
              </p14:nvContentPartPr>
              <p14:xfrm>
                <a:off x="4987158" y="5758412"/>
                <a:ext cx="82800" cy="83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8EE2257-04E2-8EE7-6CDB-045C72EC895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78158" y="5749412"/>
                  <a:ext cx="100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8B5176-39A2-14F4-FB5E-7727F4DF001B}"/>
                    </a:ext>
                  </a:extLst>
                </p14:cNvPr>
                <p14:cNvContentPartPr/>
                <p14:nvPr/>
              </p14:nvContentPartPr>
              <p14:xfrm>
                <a:off x="4991838" y="5839052"/>
                <a:ext cx="66600" cy="9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8B5176-39A2-14F4-FB5E-7727F4DF001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82838" y="5830052"/>
                  <a:ext cx="84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AA6B4FD-90A0-F2C4-F71B-8995615CE901}"/>
                    </a:ext>
                  </a:extLst>
                </p14:cNvPr>
                <p14:cNvContentPartPr/>
                <p14:nvPr/>
              </p14:nvContentPartPr>
              <p14:xfrm>
                <a:off x="5108118" y="5774612"/>
                <a:ext cx="79560" cy="73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AA6B4FD-90A0-F2C4-F71B-8995615CE90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99478" y="5765972"/>
                  <a:ext cx="972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D439F2E-5E56-AFE6-C4E7-87F551BAFB13}"/>
                    </a:ext>
                  </a:extLst>
                </p14:cNvPr>
                <p14:cNvContentPartPr/>
                <p14:nvPr/>
              </p14:nvContentPartPr>
              <p14:xfrm>
                <a:off x="5101998" y="5725292"/>
                <a:ext cx="97920" cy="81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D439F2E-5E56-AFE6-C4E7-87F551BAFB1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92998" y="5716652"/>
                  <a:ext cx="115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9563B62-52DA-D338-CE59-E93F65E43CB5}"/>
                    </a:ext>
                  </a:extLst>
                </p14:cNvPr>
                <p14:cNvContentPartPr/>
                <p14:nvPr/>
              </p14:nvContentPartPr>
              <p14:xfrm>
                <a:off x="5233038" y="5759132"/>
                <a:ext cx="277560" cy="89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9563B62-52DA-D338-CE59-E93F65E43CB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224038" y="5750492"/>
                  <a:ext cx="295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D6905EB-AEA7-53B6-61B3-3DB66F8EECF3}"/>
                    </a:ext>
                  </a:extLst>
                </p14:cNvPr>
                <p14:cNvContentPartPr/>
                <p14:nvPr/>
              </p14:nvContentPartPr>
              <p14:xfrm>
                <a:off x="5400798" y="5809172"/>
                <a:ext cx="65880" cy="18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D6905EB-AEA7-53B6-61B3-3DB66F8EECF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392158" y="5800172"/>
                  <a:ext cx="83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B403CB1-E70D-9874-99AC-62021B6A1345}"/>
                    </a:ext>
                  </a:extLst>
                </p14:cNvPr>
                <p14:cNvContentPartPr/>
                <p14:nvPr/>
              </p14:nvContentPartPr>
              <p14:xfrm>
                <a:off x="5529678" y="5724932"/>
                <a:ext cx="105840" cy="118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B403CB1-E70D-9874-99AC-62021B6A134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520678" y="5715932"/>
                  <a:ext cx="123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BFBAED6-A5B4-7993-CAE3-BFDDF45612C3}"/>
                    </a:ext>
                  </a:extLst>
                </p14:cNvPr>
                <p14:cNvContentPartPr/>
                <p14:nvPr/>
              </p14:nvContentPartPr>
              <p14:xfrm>
                <a:off x="5544078" y="5789372"/>
                <a:ext cx="94680" cy="12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BFBAED6-A5B4-7993-CAE3-BFDDF45612C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535438" y="5780372"/>
                  <a:ext cx="112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05642B6-E837-78B6-4430-E6CB946E62BC}"/>
                    </a:ext>
                  </a:extLst>
                </p14:cNvPr>
                <p14:cNvContentPartPr/>
                <p14:nvPr/>
              </p14:nvContentPartPr>
              <p14:xfrm>
                <a:off x="5690238" y="5753012"/>
                <a:ext cx="422640" cy="77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05642B6-E837-78B6-4430-E6CB946E62B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81238" y="5744372"/>
                  <a:ext cx="440280" cy="94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988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8720E3-0E1C-3718-52F4-621DCFF46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1" y="215933"/>
            <a:ext cx="8078168" cy="506307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309C991-2E65-D3CB-E535-73F3E0129A6C}"/>
              </a:ext>
            </a:extLst>
          </p:cNvPr>
          <p:cNvGrpSpPr/>
          <p:nvPr/>
        </p:nvGrpSpPr>
        <p:grpSpPr>
          <a:xfrm>
            <a:off x="8627808" y="5116541"/>
            <a:ext cx="896040" cy="248400"/>
            <a:chOff x="6853872" y="5271989"/>
            <a:chExt cx="89604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987E6A-4FD4-5A9B-0A48-DD42A6DD52D5}"/>
                    </a:ext>
                  </a:extLst>
                </p14:cNvPr>
                <p14:cNvContentPartPr/>
                <p14:nvPr/>
              </p14:nvContentPartPr>
              <p14:xfrm>
                <a:off x="6865392" y="5336429"/>
                <a:ext cx="228600" cy="108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987E6A-4FD4-5A9B-0A48-DD42A6DD52D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56392" y="5327429"/>
                  <a:ext cx="246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334D546-5E6B-478E-90CB-133DBD1758F1}"/>
                    </a:ext>
                  </a:extLst>
                </p14:cNvPr>
                <p14:cNvContentPartPr/>
                <p14:nvPr/>
              </p14:nvContentPartPr>
              <p14:xfrm>
                <a:off x="7043232" y="5288909"/>
                <a:ext cx="104040" cy="50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334D546-5E6B-478E-90CB-133DBD1758F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34232" y="5279909"/>
                  <a:ext cx="121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753F7F-B084-3B35-F881-45A572F6927B}"/>
                    </a:ext>
                  </a:extLst>
                </p14:cNvPr>
                <p14:cNvContentPartPr/>
                <p14:nvPr/>
              </p14:nvContentPartPr>
              <p14:xfrm>
                <a:off x="7192992" y="5327069"/>
                <a:ext cx="220320" cy="79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753F7F-B084-3B35-F881-45A572F692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83992" y="5318069"/>
                  <a:ext cx="2379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C9B072-BCA8-4A46-6C4E-FE44D1689347}"/>
                    </a:ext>
                  </a:extLst>
                </p14:cNvPr>
                <p14:cNvContentPartPr/>
                <p14:nvPr/>
              </p14:nvContentPartPr>
              <p14:xfrm>
                <a:off x="7347072" y="5289269"/>
                <a:ext cx="82440" cy="51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C9B072-BCA8-4A46-6C4E-FE44D168934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38072" y="5280269"/>
                  <a:ext cx="100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E3FCF4-5B9C-525F-9E46-C22895844E1E}"/>
                    </a:ext>
                  </a:extLst>
                </p14:cNvPr>
                <p14:cNvContentPartPr/>
                <p14:nvPr/>
              </p14:nvContentPartPr>
              <p14:xfrm>
                <a:off x="7450032" y="5326349"/>
                <a:ext cx="118080" cy="72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E3FCF4-5B9C-525F-9E46-C22895844E1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41032" y="5317304"/>
                  <a:ext cx="135720" cy="89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7353B8E-167B-0377-4E3B-24525DA61620}"/>
                    </a:ext>
                  </a:extLst>
                </p14:cNvPr>
                <p14:cNvContentPartPr/>
                <p14:nvPr/>
              </p14:nvContentPartPr>
              <p14:xfrm>
                <a:off x="7586832" y="5279549"/>
                <a:ext cx="19800" cy="104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7353B8E-167B-0377-4E3B-24525DA6162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77832" y="5270549"/>
                  <a:ext cx="37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3099F3-AFCD-EC18-49C2-D38B8A0985FD}"/>
                    </a:ext>
                  </a:extLst>
                </p14:cNvPr>
                <p14:cNvContentPartPr/>
                <p14:nvPr/>
              </p14:nvContentPartPr>
              <p14:xfrm>
                <a:off x="7582152" y="5271989"/>
                <a:ext cx="165600" cy="82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3099F3-AFCD-EC18-49C2-D38B8A0985F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73152" y="5262950"/>
                  <a:ext cx="183240" cy="1005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7B900A-FCEB-E00C-5815-ED1E88312A4C}"/>
                    </a:ext>
                  </a:extLst>
                </p14:cNvPr>
                <p14:cNvContentPartPr/>
                <p14:nvPr/>
              </p14:nvContentPartPr>
              <p14:xfrm>
                <a:off x="6853872" y="5482589"/>
                <a:ext cx="896040" cy="37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7B900A-FCEB-E00C-5815-ED1E88312A4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44876" y="5473589"/>
                  <a:ext cx="913673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6EA2EB-1B7F-622E-0B79-87C40FF605D6}"/>
              </a:ext>
            </a:extLst>
          </p:cNvPr>
          <p:cNvGrpSpPr/>
          <p:nvPr/>
        </p:nvGrpSpPr>
        <p:grpSpPr>
          <a:xfrm>
            <a:off x="6984408" y="6005885"/>
            <a:ext cx="2279520" cy="145080"/>
            <a:chOff x="6984408" y="6005885"/>
            <a:chExt cx="227952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2553EB-EBDA-8963-3221-4A9B89A07614}"/>
                    </a:ext>
                  </a:extLst>
                </p14:cNvPr>
                <p14:cNvContentPartPr/>
                <p14:nvPr/>
              </p14:nvContentPartPr>
              <p14:xfrm>
                <a:off x="6984408" y="6036125"/>
                <a:ext cx="92160" cy="114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2553EB-EBDA-8963-3221-4A9B89A0761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75443" y="6027125"/>
                  <a:ext cx="109731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C7DFA6-23D0-1122-A0B6-FD589218E7DC}"/>
                    </a:ext>
                  </a:extLst>
                </p14:cNvPr>
                <p14:cNvContentPartPr/>
                <p14:nvPr/>
              </p14:nvContentPartPr>
              <p14:xfrm>
                <a:off x="7126608" y="6017405"/>
                <a:ext cx="13680" cy="108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C7DFA6-23D0-1122-A0B6-FD589218E7D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17839" y="6008375"/>
                  <a:ext cx="30868" cy="126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F513CA-7EC0-1733-2165-E257E774DB34}"/>
                    </a:ext>
                  </a:extLst>
                </p14:cNvPr>
                <p14:cNvContentPartPr/>
                <p14:nvPr/>
              </p14:nvContentPartPr>
              <p14:xfrm>
                <a:off x="7192128" y="6027845"/>
                <a:ext cx="110880" cy="89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4F513CA-7EC0-1733-2165-E257E774DB3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83128" y="6018845"/>
                  <a:ext cx="128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B46BF2-B098-D84E-164E-2C92EA50FAC2}"/>
                    </a:ext>
                  </a:extLst>
                </p14:cNvPr>
                <p14:cNvContentPartPr/>
                <p14:nvPr/>
              </p14:nvContentPartPr>
              <p14:xfrm>
                <a:off x="7316688" y="6048725"/>
                <a:ext cx="100440" cy="72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B46BF2-B098-D84E-164E-2C92EA50FAC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07688" y="6039769"/>
                  <a:ext cx="118080" cy="902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828854D-76FD-0B40-265F-15E6CFB81EA3}"/>
                    </a:ext>
                  </a:extLst>
                </p14:cNvPr>
                <p14:cNvContentPartPr/>
                <p14:nvPr/>
              </p14:nvContentPartPr>
              <p14:xfrm>
                <a:off x="7433688" y="6050165"/>
                <a:ext cx="117360" cy="78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828854D-76FD-0B40-265F-15E6CFB81EA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24688" y="6041165"/>
                  <a:ext cx="135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7C2F78-5590-9EA4-9643-389AFEBDAD71}"/>
                    </a:ext>
                  </a:extLst>
                </p14:cNvPr>
                <p14:cNvContentPartPr/>
                <p14:nvPr/>
              </p14:nvContentPartPr>
              <p14:xfrm>
                <a:off x="7478328" y="6033965"/>
                <a:ext cx="239040" cy="92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7C2F78-5590-9EA4-9643-389AFEBDAD7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69328" y="6024965"/>
                  <a:ext cx="2566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8D90F6-EA4A-3460-9D05-E3A3B2AAAF49}"/>
                    </a:ext>
                  </a:extLst>
                </p14:cNvPr>
                <p14:cNvContentPartPr/>
                <p14:nvPr/>
              </p14:nvContentPartPr>
              <p14:xfrm>
                <a:off x="7832208" y="6053765"/>
                <a:ext cx="1440" cy="17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8D90F6-EA4A-3460-9D05-E3A3B2AAAF4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23208" y="6044765"/>
                  <a:ext cx="19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A2ACEC3-63E1-3128-345A-2278FAD0FCFB}"/>
                    </a:ext>
                  </a:extLst>
                </p14:cNvPr>
                <p14:cNvContentPartPr/>
                <p14:nvPr/>
              </p14:nvContentPartPr>
              <p14:xfrm>
                <a:off x="7832928" y="6049085"/>
                <a:ext cx="222120" cy="101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A2ACEC3-63E1-3128-345A-2278FAD0FCF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23928" y="6040085"/>
                  <a:ext cx="239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787DE54-B2CA-4FBF-99E2-C6CE7D9AB2D2}"/>
                    </a:ext>
                  </a:extLst>
                </p14:cNvPr>
                <p14:cNvContentPartPr/>
                <p14:nvPr/>
              </p14:nvContentPartPr>
              <p14:xfrm>
                <a:off x="8093208" y="6051965"/>
                <a:ext cx="101880" cy="88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787DE54-B2CA-4FBF-99E2-C6CE7D9AB2D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84208" y="6042965"/>
                  <a:ext cx="119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999C0B-D08C-3268-C3F1-6CAC48BD2674}"/>
                    </a:ext>
                  </a:extLst>
                </p14:cNvPr>
                <p14:cNvContentPartPr/>
                <p14:nvPr/>
              </p14:nvContentPartPr>
              <p14:xfrm>
                <a:off x="8237568" y="6058805"/>
                <a:ext cx="101880" cy="77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8999C0B-D08C-3268-C3F1-6CAC48BD267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28536" y="6049805"/>
                  <a:ext cx="119583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D6F90C6-E890-59B9-1F7D-6F9250A31823}"/>
                    </a:ext>
                  </a:extLst>
                </p14:cNvPr>
                <p14:cNvContentPartPr/>
                <p14:nvPr/>
              </p14:nvContentPartPr>
              <p14:xfrm>
                <a:off x="8380848" y="6047285"/>
                <a:ext cx="196920" cy="96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D6F90C6-E890-59B9-1F7D-6F9250A3182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71848" y="6038285"/>
                  <a:ext cx="214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8EE39E-D95D-9AF9-8079-AA5C72370FAB}"/>
                    </a:ext>
                  </a:extLst>
                </p14:cNvPr>
                <p14:cNvContentPartPr/>
                <p14:nvPr/>
              </p14:nvContentPartPr>
              <p14:xfrm>
                <a:off x="8522688" y="6058805"/>
                <a:ext cx="78840" cy="42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8EE39E-D95D-9AF9-8079-AA5C72370FA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13647" y="6049805"/>
                  <a:ext cx="96561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002494-E59C-B45C-CE39-01FDD7777F96}"/>
                    </a:ext>
                  </a:extLst>
                </p14:cNvPr>
                <p14:cNvContentPartPr/>
                <p14:nvPr/>
              </p14:nvContentPartPr>
              <p14:xfrm>
                <a:off x="8653368" y="6076085"/>
                <a:ext cx="123840" cy="64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002494-E59C-B45C-CE39-01FDD7777F9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644368" y="6067085"/>
                  <a:ext cx="1414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15D1014-7D09-C892-F61F-B3D1B709FFDA}"/>
                    </a:ext>
                  </a:extLst>
                </p14:cNvPr>
                <p14:cNvContentPartPr/>
                <p14:nvPr/>
              </p14:nvContentPartPr>
              <p14:xfrm>
                <a:off x="8829768" y="6099845"/>
                <a:ext cx="43560" cy="3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15D1014-7D09-C892-F61F-B3D1B709FFD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20768" y="6090845"/>
                  <a:ext cx="61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EFA5A0-605E-9DD5-E9E2-24A9372C3279}"/>
                    </a:ext>
                  </a:extLst>
                </p14:cNvPr>
                <p14:cNvContentPartPr/>
                <p14:nvPr/>
              </p14:nvContentPartPr>
              <p14:xfrm>
                <a:off x="8824728" y="6023165"/>
                <a:ext cx="67680" cy="62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EFA5A0-605E-9DD5-E9E2-24A9372C327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15728" y="6014165"/>
                  <a:ext cx="853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D7D2DF2-F84A-DFB8-2BD1-09292857CAA2}"/>
                    </a:ext>
                  </a:extLst>
                </p14:cNvPr>
                <p14:cNvContentPartPr/>
                <p14:nvPr/>
              </p14:nvContentPartPr>
              <p14:xfrm>
                <a:off x="8900688" y="6060605"/>
                <a:ext cx="119160" cy="61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D7D2DF2-F84A-DFB8-2BD1-09292857CAA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891715" y="6051605"/>
                  <a:ext cx="136747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99E265B-2BDC-7014-EBFD-35A3D976246E}"/>
                    </a:ext>
                  </a:extLst>
                </p14:cNvPr>
                <p14:cNvContentPartPr/>
                <p14:nvPr/>
              </p14:nvContentPartPr>
              <p14:xfrm>
                <a:off x="9042888" y="6057365"/>
                <a:ext cx="41400" cy="41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99E265B-2BDC-7014-EBFD-35A3D976246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033809" y="6048365"/>
                  <a:ext cx="59195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24F0411-D087-EBE4-2E3A-9EA54AC34072}"/>
                    </a:ext>
                  </a:extLst>
                </p14:cNvPr>
                <p14:cNvContentPartPr/>
                <p14:nvPr/>
              </p14:nvContentPartPr>
              <p14:xfrm>
                <a:off x="9057648" y="6005885"/>
                <a:ext cx="74160" cy="15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24F0411-D087-EBE4-2E3A-9EA54AC3407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048648" y="5996885"/>
                  <a:ext cx="91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692DCD9-F1C7-7DB4-972F-EA1E905D79C6}"/>
                    </a:ext>
                  </a:extLst>
                </p14:cNvPr>
                <p14:cNvContentPartPr/>
                <p14:nvPr/>
              </p14:nvContentPartPr>
              <p14:xfrm>
                <a:off x="9140448" y="6025325"/>
                <a:ext cx="123480" cy="83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692DCD9-F1C7-7DB4-972F-EA1E905D79C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131448" y="6016364"/>
                  <a:ext cx="141120" cy="10072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FDB4338-E84A-AFBE-9277-369CEB815F8C}"/>
              </a:ext>
            </a:extLst>
          </p:cNvPr>
          <p:cNvGrpSpPr/>
          <p:nvPr/>
        </p:nvGrpSpPr>
        <p:grpSpPr>
          <a:xfrm>
            <a:off x="10480974" y="2048612"/>
            <a:ext cx="705960" cy="224280"/>
            <a:chOff x="10480974" y="2048612"/>
            <a:chExt cx="70596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B10779A-C3FD-1B15-977C-DCC9E847A362}"/>
                    </a:ext>
                  </a:extLst>
                </p14:cNvPr>
                <p14:cNvContentPartPr/>
                <p14:nvPr/>
              </p14:nvContentPartPr>
              <p14:xfrm>
                <a:off x="10480974" y="2106212"/>
                <a:ext cx="248760" cy="123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B10779A-C3FD-1B15-977C-DCC9E847A36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471974" y="2097186"/>
                  <a:ext cx="266400" cy="141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C9CE10E-56B3-DF8E-3E2E-7FB9A9EDEE61}"/>
                    </a:ext>
                  </a:extLst>
                </p14:cNvPr>
                <p14:cNvContentPartPr/>
                <p14:nvPr/>
              </p14:nvContentPartPr>
              <p14:xfrm>
                <a:off x="10754214" y="2048612"/>
                <a:ext cx="142200" cy="151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C9CE10E-56B3-DF8E-3E2E-7FB9A9EDEE6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745237" y="2039612"/>
                  <a:ext cx="159795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B0955F4-24F9-C574-A513-02C27D9ECDFD}"/>
                    </a:ext>
                  </a:extLst>
                </p14:cNvPr>
                <p14:cNvContentPartPr/>
                <p14:nvPr/>
              </p14:nvContentPartPr>
              <p14:xfrm>
                <a:off x="10901814" y="2050412"/>
                <a:ext cx="135000" cy="143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B0955F4-24F9-C574-A513-02C27D9ECDF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892814" y="2041412"/>
                  <a:ext cx="152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C00739F-0B5C-751F-08DF-285960A9969B}"/>
                    </a:ext>
                  </a:extLst>
                </p14:cNvPr>
                <p14:cNvContentPartPr/>
                <p14:nvPr/>
              </p14:nvContentPartPr>
              <p14:xfrm>
                <a:off x="10534614" y="2168852"/>
                <a:ext cx="652320" cy="104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C00739F-0B5C-751F-08DF-285960A9969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25614" y="2159852"/>
                  <a:ext cx="66996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A51389E-1418-F9F2-B0B3-50F11861188C}"/>
              </a:ext>
            </a:extLst>
          </p:cNvPr>
          <p:cNvGrpSpPr/>
          <p:nvPr/>
        </p:nvGrpSpPr>
        <p:grpSpPr>
          <a:xfrm>
            <a:off x="10213460" y="2398532"/>
            <a:ext cx="729000" cy="190080"/>
            <a:chOff x="10213460" y="2398532"/>
            <a:chExt cx="729000" cy="19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03BB8D3-0F1A-ED4F-794E-71C9988ED0D5}"/>
                    </a:ext>
                  </a:extLst>
                </p14:cNvPr>
                <p14:cNvContentPartPr/>
                <p14:nvPr/>
              </p14:nvContentPartPr>
              <p14:xfrm>
                <a:off x="10213460" y="2474132"/>
                <a:ext cx="244440" cy="114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03BB8D3-0F1A-ED4F-794E-71C9988ED0D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204460" y="2465132"/>
                  <a:ext cx="262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C693C3E-BA1E-A870-4A7E-7544006663F6}"/>
                    </a:ext>
                  </a:extLst>
                </p14:cNvPr>
                <p14:cNvContentPartPr/>
                <p14:nvPr/>
              </p14:nvContentPartPr>
              <p14:xfrm>
                <a:off x="10329380" y="2418332"/>
                <a:ext cx="144720" cy="68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C693C3E-BA1E-A870-4A7E-7544006663F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320380" y="2409379"/>
                  <a:ext cx="162360" cy="86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524ABBD-78DD-160A-8785-AC9B0C296ECD}"/>
                    </a:ext>
                  </a:extLst>
                </p14:cNvPr>
                <p14:cNvContentPartPr/>
                <p14:nvPr/>
              </p14:nvContentPartPr>
              <p14:xfrm>
                <a:off x="10527020" y="2453252"/>
                <a:ext cx="123480" cy="91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524ABBD-78DD-160A-8785-AC9B0C296EC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517994" y="2444252"/>
                  <a:ext cx="141172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41B4864-FC39-1715-AA85-5DBCDD6E4475}"/>
                    </a:ext>
                  </a:extLst>
                </p14:cNvPr>
                <p14:cNvContentPartPr/>
                <p14:nvPr/>
              </p14:nvContentPartPr>
              <p14:xfrm>
                <a:off x="10695860" y="2460452"/>
                <a:ext cx="119160" cy="71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41B4864-FC39-1715-AA85-5DBCDD6E447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686860" y="2451452"/>
                  <a:ext cx="1368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40B5F23-BA5A-4071-47BC-EB59CB29B784}"/>
                    </a:ext>
                  </a:extLst>
                </p14:cNvPr>
                <p14:cNvContentPartPr/>
                <p14:nvPr/>
              </p14:nvContentPartPr>
              <p14:xfrm>
                <a:off x="10863620" y="2473412"/>
                <a:ext cx="30960" cy="79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40B5F23-BA5A-4071-47BC-EB59CB29B78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854514" y="2464412"/>
                  <a:ext cx="48808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BB9BC78-C31D-95DD-F07A-0276E1425054}"/>
                    </a:ext>
                  </a:extLst>
                </p14:cNvPr>
                <p14:cNvContentPartPr/>
                <p14:nvPr/>
              </p14:nvContentPartPr>
              <p14:xfrm>
                <a:off x="10854260" y="2398532"/>
                <a:ext cx="88200" cy="97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BB9BC78-C31D-95DD-F07A-0276E142505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845260" y="2389565"/>
                  <a:ext cx="105840" cy="11549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BDAC4FF-2C5D-65DF-96D9-1256E03B6F51}"/>
                  </a:ext>
                </a:extLst>
              </p14:cNvPr>
              <p14:cNvContentPartPr/>
              <p14:nvPr/>
            </p14:nvContentPartPr>
            <p14:xfrm>
              <a:off x="11340260" y="2499692"/>
              <a:ext cx="233280" cy="90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BDAC4FF-2C5D-65DF-96D9-1256E03B6F5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331260" y="2490728"/>
                <a:ext cx="250920" cy="10757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CD4754B9-4472-D51E-CDEA-3E8BCA1E6B4B}"/>
              </a:ext>
            </a:extLst>
          </p:cNvPr>
          <p:cNvGrpSpPr/>
          <p:nvPr/>
        </p:nvGrpSpPr>
        <p:grpSpPr>
          <a:xfrm>
            <a:off x="10353534" y="2787332"/>
            <a:ext cx="1021680" cy="183960"/>
            <a:chOff x="10353534" y="2787332"/>
            <a:chExt cx="102168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7CEE768-1C6C-B96E-025E-A90D95E3A10F}"/>
                    </a:ext>
                  </a:extLst>
                </p14:cNvPr>
                <p14:cNvContentPartPr/>
                <p14:nvPr/>
              </p14:nvContentPartPr>
              <p14:xfrm>
                <a:off x="10360014" y="2860772"/>
                <a:ext cx="30240" cy="110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7CEE768-1C6C-B96E-025E-A90D95E3A10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51014" y="2851772"/>
                  <a:ext cx="47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05FF197-CCB3-B3CE-56B1-617C5B0C4D7B}"/>
                    </a:ext>
                  </a:extLst>
                </p14:cNvPr>
                <p14:cNvContentPartPr/>
                <p14:nvPr/>
              </p14:nvContentPartPr>
              <p14:xfrm>
                <a:off x="10353534" y="2787332"/>
                <a:ext cx="209520" cy="152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05FF197-CCB3-B3CE-56B1-617C5B0C4D7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344534" y="2778353"/>
                  <a:ext cx="227160" cy="1698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C96AC1C-D937-0D5B-EB9D-50A10723D7F6}"/>
                    </a:ext>
                  </a:extLst>
                </p14:cNvPr>
                <p14:cNvContentPartPr/>
                <p14:nvPr/>
              </p14:nvContentPartPr>
              <p14:xfrm>
                <a:off x="10619934" y="2831972"/>
                <a:ext cx="102960" cy="107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C96AC1C-D937-0D5B-EB9D-50A10723D7F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610965" y="2822942"/>
                  <a:ext cx="120539" cy="124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A05D1DC-1A0E-9176-74E6-4B005C49FC00}"/>
                    </a:ext>
                  </a:extLst>
                </p14:cNvPr>
                <p14:cNvContentPartPr/>
                <p14:nvPr/>
              </p14:nvContentPartPr>
              <p14:xfrm>
                <a:off x="10763574" y="2858972"/>
                <a:ext cx="86040" cy="88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A05D1DC-1A0E-9176-74E6-4B005C49FC0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754574" y="2850008"/>
                  <a:ext cx="103680" cy="106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0DAE7B7-A6FD-CB92-C9F3-A86FC36371E1}"/>
                    </a:ext>
                  </a:extLst>
                </p14:cNvPr>
                <p14:cNvContentPartPr/>
                <p14:nvPr/>
              </p14:nvContentPartPr>
              <p14:xfrm>
                <a:off x="10910814" y="2854652"/>
                <a:ext cx="26640" cy="78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0DAE7B7-A6FD-CB92-C9F3-A86FC36371E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901814" y="2845652"/>
                  <a:ext cx="44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6A93513-DA40-91FD-B6E6-C29FAE29782E}"/>
                    </a:ext>
                  </a:extLst>
                </p14:cNvPr>
                <p14:cNvContentPartPr/>
                <p14:nvPr/>
              </p14:nvContentPartPr>
              <p14:xfrm>
                <a:off x="10964094" y="2827292"/>
                <a:ext cx="87480" cy="106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6A93513-DA40-91FD-B6E6-C29FAE29782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955094" y="2818292"/>
                  <a:ext cx="1051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13EB68B-33E3-68A8-A731-8B0AAEE23E4A}"/>
                    </a:ext>
                  </a:extLst>
                </p14:cNvPr>
                <p14:cNvContentPartPr/>
                <p14:nvPr/>
              </p14:nvContentPartPr>
              <p14:xfrm>
                <a:off x="11087934" y="2852132"/>
                <a:ext cx="287280" cy="87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13EB68B-33E3-68A8-A731-8B0AAEE23E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078934" y="2843132"/>
                  <a:ext cx="30492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3348148-6F6B-1F8E-A934-85635488AF81}"/>
              </a:ext>
            </a:extLst>
          </p:cNvPr>
          <p:cNvGrpSpPr/>
          <p:nvPr/>
        </p:nvGrpSpPr>
        <p:grpSpPr>
          <a:xfrm>
            <a:off x="10226814" y="3154892"/>
            <a:ext cx="653400" cy="140760"/>
            <a:chOff x="10226814" y="3154892"/>
            <a:chExt cx="653400" cy="14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BBB61AD-9187-9F82-92D0-010ED0CD8650}"/>
                    </a:ext>
                  </a:extLst>
                </p14:cNvPr>
                <p14:cNvContentPartPr/>
                <p14:nvPr/>
              </p14:nvContentPartPr>
              <p14:xfrm>
                <a:off x="10226814" y="3170012"/>
                <a:ext cx="87480" cy="109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BBB61AD-9187-9F82-92D0-010ED0CD865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17814" y="3161012"/>
                  <a:ext cx="105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F5AE090-59D5-34B8-B203-C17476C40BBE}"/>
                    </a:ext>
                  </a:extLst>
                </p14:cNvPr>
                <p14:cNvContentPartPr/>
                <p14:nvPr/>
              </p14:nvContentPartPr>
              <p14:xfrm>
                <a:off x="10364694" y="3196652"/>
                <a:ext cx="93240" cy="99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F5AE090-59D5-34B8-B203-C17476C40BB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55694" y="3187652"/>
                  <a:ext cx="110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8C89339-98DE-5A79-0B5A-AAF89D8DB7FB}"/>
                    </a:ext>
                  </a:extLst>
                </p14:cNvPr>
                <p14:cNvContentPartPr/>
                <p14:nvPr/>
              </p14:nvContentPartPr>
              <p14:xfrm>
                <a:off x="10474134" y="3181892"/>
                <a:ext cx="82440" cy="87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8C89339-98DE-5A79-0B5A-AAF89D8DB7F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465095" y="3172929"/>
                  <a:ext cx="100157" cy="105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F8A3EFF-C072-C25B-09FF-2EEE4C0121F4}"/>
                    </a:ext>
                  </a:extLst>
                </p14:cNvPr>
                <p14:cNvContentPartPr/>
                <p14:nvPr/>
              </p14:nvContentPartPr>
              <p14:xfrm>
                <a:off x="10469454" y="3260372"/>
                <a:ext cx="48240" cy="2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F8A3EFF-C072-C25B-09FF-2EEE4C0121F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60454" y="3251372"/>
                  <a:ext cx="65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3E6BE48-A498-96F7-2C89-C27E3342B013}"/>
                    </a:ext>
                  </a:extLst>
                </p14:cNvPr>
                <p14:cNvContentPartPr/>
                <p14:nvPr/>
              </p14:nvContentPartPr>
              <p14:xfrm>
                <a:off x="10788414" y="3174332"/>
                <a:ext cx="91800" cy="8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3E6BE48-A498-96F7-2C89-C27E3342B01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779379" y="3165332"/>
                  <a:ext cx="109509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601E527-8DB5-E363-9855-8E9EA2D2007B}"/>
                    </a:ext>
                  </a:extLst>
                </p14:cNvPr>
                <p14:cNvContentPartPr/>
                <p14:nvPr/>
              </p14:nvContentPartPr>
              <p14:xfrm>
                <a:off x="10779054" y="3224012"/>
                <a:ext cx="43560" cy="5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601E527-8DB5-E363-9855-8E9EA2D2007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770054" y="3215012"/>
                  <a:ext cx="61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FE6785A-2E48-C67F-5576-979F74B0F14B}"/>
                    </a:ext>
                  </a:extLst>
                </p14:cNvPr>
                <p14:cNvContentPartPr/>
                <p14:nvPr/>
              </p14:nvContentPartPr>
              <p14:xfrm>
                <a:off x="10612374" y="3154892"/>
                <a:ext cx="160560" cy="129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FE6785A-2E48-C67F-5576-979F74B0F14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03374" y="3145892"/>
                  <a:ext cx="178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5856EFC-D7F0-353B-A4C1-13F6EA47A071}"/>
                    </a:ext>
                  </a:extLst>
                </p14:cNvPr>
                <p14:cNvContentPartPr/>
                <p14:nvPr/>
              </p14:nvContentPartPr>
              <p14:xfrm>
                <a:off x="10785534" y="3173612"/>
                <a:ext cx="60480" cy="104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5856EFC-D7F0-353B-A4C1-13F6EA47A07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776587" y="3164612"/>
                  <a:ext cx="78016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5381FE8-A9F3-B992-6DF5-C130D17D8D28}"/>
              </a:ext>
            </a:extLst>
          </p:cNvPr>
          <p:cNvGrpSpPr/>
          <p:nvPr/>
        </p:nvGrpSpPr>
        <p:grpSpPr>
          <a:xfrm>
            <a:off x="11231574" y="3183332"/>
            <a:ext cx="325440" cy="84960"/>
            <a:chOff x="11231574" y="3183332"/>
            <a:chExt cx="325440" cy="8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90DDB54-F41B-625F-F127-3694910DFC05}"/>
                    </a:ext>
                  </a:extLst>
                </p14:cNvPr>
                <p14:cNvContentPartPr/>
                <p14:nvPr/>
              </p14:nvContentPartPr>
              <p14:xfrm>
                <a:off x="11231574" y="3183332"/>
                <a:ext cx="83880" cy="75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90DDB54-F41B-625F-F127-3694910DFC0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222574" y="3174374"/>
                  <a:ext cx="101520" cy="935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2C235DC-A24C-3230-F1B4-50D6A86571C5}"/>
                    </a:ext>
                  </a:extLst>
                </p14:cNvPr>
                <p14:cNvContentPartPr/>
                <p14:nvPr/>
              </p14:nvContentPartPr>
              <p14:xfrm>
                <a:off x="11350014" y="3185852"/>
                <a:ext cx="36720" cy="72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2C235DC-A24C-3230-F1B4-50D6A86571C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341014" y="3176852"/>
                  <a:ext cx="54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E8F438-B4BD-44F3-31A6-293F9E0CD8C1}"/>
                    </a:ext>
                  </a:extLst>
                </p14:cNvPr>
                <p14:cNvContentPartPr/>
                <p14:nvPr/>
              </p14:nvContentPartPr>
              <p14:xfrm>
                <a:off x="11419134" y="3183692"/>
                <a:ext cx="137880" cy="84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E8F438-B4BD-44F3-31A6-293F9E0CD8C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410134" y="3174692"/>
                  <a:ext cx="15552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1BC2D0B-F055-66CA-CF4F-653B8C5A2A69}"/>
              </a:ext>
            </a:extLst>
          </p:cNvPr>
          <p:cNvGrpSpPr/>
          <p:nvPr/>
        </p:nvGrpSpPr>
        <p:grpSpPr>
          <a:xfrm>
            <a:off x="10357854" y="3400052"/>
            <a:ext cx="932400" cy="147240"/>
            <a:chOff x="10357854" y="3400052"/>
            <a:chExt cx="93240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CA3509F-10AA-4542-5C42-69DDA7880B5D}"/>
                    </a:ext>
                  </a:extLst>
                </p14:cNvPr>
                <p14:cNvContentPartPr/>
                <p14:nvPr/>
              </p14:nvContentPartPr>
              <p14:xfrm>
                <a:off x="10357854" y="3437492"/>
                <a:ext cx="110520" cy="48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CA3509F-10AA-4542-5C42-69DDA7880B5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348854" y="3428492"/>
                  <a:ext cx="1281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09E58A5-924F-EDBE-5418-FB826FFAC591}"/>
                    </a:ext>
                  </a:extLst>
                </p14:cNvPr>
                <p14:cNvContentPartPr/>
                <p14:nvPr/>
              </p14:nvContentPartPr>
              <p14:xfrm>
                <a:off x="10360734" y="3429932"/>
                <a:ext cx="350280" cy="117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09E58A5-924F-EDBE-5418-FB826FFAC59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351734" y="3420932"/>
                  <a:ext cx="367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9B6E2FF-941D-E69E-5B0C-2EFEB0CFA480}"/>
                    </a:ext>
                  </a:extLst>
                </p14:cNvPr>
                <p14:cNvContentPartPr/>
                <p14:nvPr/>
              </p14:nvContentPartPr>
              <p14:xfrm>
                <a:off x="10653774" y="3400052"/>
                <a:ext cx="135360" cy="72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9B6E2FF-941D-E69E-5B0C-2EFEB0CFA48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644774" y="3391052"/>
                  <a:ext cx="153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06E879F-1741-16E0-A8AD-823F2EAA8517}"/>
                    </a:ext>
                  </a:extLst>
                </p14:cNvPr>
                <p14:cNvContentPartPr/>
                <p14:nvPr/>
              </p14:nvContentPartPr>
              <p14:xfrm>
                <a:off x="10826934" y="3421292"/>
                <a:ext cx="144720" cy="109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06E879F-1741-16E0-A8AD-823F2EAA851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817934" y="3412292"/>
                  <a:ext cx="162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83A0473-029D-5B34-5B7F-BE054169876B}"/>
                    </a:ext>
                  </a:extLst>
                </p14:cNvPr>
                <p14:cNvContentPartPr/>
                <p14:nvPr/>
              </p14:nvContentPartPr>
              <p14:xfrm>
                <a:off x="11031414" y="3433892"/>
                <a:ext cx="258840" cy="92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83A0473-029D-5B34-5B7F-BE054169876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022426" y="3424892"/>
                  <a:ext cx="276456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37473A9-2EA8-3E1A-1EAF-1803C2BFC3E5}"/>
                    </a:ext>
                  </a:extLst>
                </p14:cNvPr>
                <p14:cNvContentPartPr/>
                <p14:nvPr/>
              </p14:nvContentPartPr>
              <p14:xfrm>
                <a:off x="11189094" y="3432452"/>
                <a:ext cx="81360" cy="59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37473A9-2EA8-3E1A-1EAF-1803C2BFC3E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180094" y="3423452"/>
                  <a:ext cx="9900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91AC365-D828-9D01-B038-4BD972CC5FF3}"/>
              </a:ext>
            </a:extLst>
          </p:cNvPr>
          <p:cNvGrpSpPr/>
          <p:nvPr/>
        </p:nvGrpSpPr>
        <p:grpSpPr>
          <a:xfrm>
            <a:off x="10433094" y="3684812"/>
            <a:ext cx="770040" cy="138600"/>
            <a:chOff x="10433094" y="3684812"/>
            <a:chExt cx="77004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0D77086-5B69-60E8-9BD9-6A9335952792}"/>
                    </a:ext>
                  </a:extLst>
                </p14:cNvPr>
                <p14:cNvContentPartPr/>
                <p14:nvPr/>
              </p14:nvContentPartPr>
              <p14:xfrm>
                <a:off x="10433094" y="3684812"/>
                <a:ext cx="69480" cy="124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0D77086-5B69-60E8-9BD9-6A933595279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424094" y="3675812"/>
                  <a:ext cx="87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6E32D68-7F43-E46B-8FE5-515BC057EF79}"/>
                    </a:ext>
                  </a:extLst>
                </p14:cNvPr>
                <p14:cNvContentPartPr/>
                <p14:nvPr/>
              </p14:nvContentPartPr>
              <p14:xfrm>
                <a:off x="10560894" y="3699212"/>
                <a:ext cx="25560" cy="103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6E32D68-7F43-E46B-8FE5-515BC057EF7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551894" y="3690212"/>
                  <a:ext cx="43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4067F2F-227E-47BE-1613-F780EB8B6BFC}"/>
                    </a:ext>
                  </a:extLst>
                </p14:cNvPr>
                <p14:cNvContentPartPr/>
                <p14:nvPr/>
              </p14:nvContentPartPr>
              <p14:xfrm>
                <a:off x="10616694" y="3709292"/>
                <a:ext cx="105480" cy="99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4067F2F-227E-47BE-1613-F780EB8B6BF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607694" y="3700292"/>
                  <a:ext cx="1231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2B70719-8181-7652-1C9E-311AD59C936F}"/>
                    </a:ext>
                  </a:extLst>
                </p14:cNvPr>
                <p14:cNvContentPartPr/>
                <p14:nvPr/>
              </p14:nvContentPartPr>
              <p14:xfrm>
                <a:off x="10747374" y="3731972"/>
                <a:ext cx="120240" cy="85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2B70719-8181-7652-1C9E-311AD59C936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738374" y="3722972"/>
                  <a:ext cx="1378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897E03E-9E62-B1EB-A104-FD04341AAB03}"/>
                    </a:ext>
                  </a:extLst>
                </p14:cNvPr>
                <p14:cNvContentPartPr/>
                <p14:nvPr/>
              </p14:nvContentPartPr>
              <p14:xfrm>
                <a:off x="10914774" y="3723692"/>
                <a:ext cx="116280" cy="96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897E03E-9E62-B1EB-A104-FD04341AAB0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905774" y="3714692"/>
                  <a:ext cx="133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E0E3D71-3676-BDCF-2C6A-E72BCD63BFA6}"/>
                    </a:ext>
                  </a:extLst>
                </p14:cNvPr>
                <p14:cNvContentPartPr/>
                <p14:nvPr/>
              </p14:nvContentPartPr>
              <p14:xfrm>
                <a:off x="10965174" y="3708932"/>
                <a:ext cx="237960" cy="114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E0E3D71-3676-BDCF-2C6A-E72BCD63BFA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956174" y="3699932"/>
                  <a:ext cx="25560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41BA88E-7097-FB10-32BD-7A682248E611}"/>
              </a:ext>
            </a:extLst>
          </p:cNvPr>
          <p:cNvGrpSpPr/>
          <p:nvPr/>
        </p:nvGrpSpPr>
        <p:grpSpPr>
          <a:xfrm>
            <a:off x="10277934" y="3968132"/>
            <a:ext cx="422280" cy="156600"/>
            <a:chOff x="10277934" y="3968132"/>
            <a:chExt cx="422280" cy="1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1ADA501-4FBC-30E0-8F2E-1BF95D16D600}"/>
                    </a:ext>
                  </a:extLst>
                </p14:cNvPr>
                <p14:cNvContentPartPr/>
                <p14:nvPr/>
              </p14:nvContentPartPr>
              <p14:xfrm>
                <a:off x="10277934" y="4002692"/>
                <a:ext cx="127800" cy="109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1ADA501-4FBC-30E0-8F2E-1BF95D16D60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268934" y="3993692"/>
                  <a:ext cx="145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CA96CBE-567D-5DA8-9957-D12FF0C9722C}"/>
                    </a:ext>
                  </a:extLst>
                </p14:cNvPr>
                <p14:cNvContentPartPr/>
                <p14:nvPr/>
              </p14:nvContentPartPr>
              <p14:xfrm>
                <a:off x="10429854" y="4024292"/>
                <a:ext cx="47160" cy="100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CA96CBE-567D-5DA8-9957-D12FF0C9722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420854" y="4015292"/>
                  <a:ext cx="64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23F8BA3-2337-54DA-E1A2-1235EF954FE8}"/>
                    </a:ext>
                  </a:extLst>
                </p14:cNvPr>
                <p14:cNvContentPartPr/>
                <p14:nvPr/>
              </p14:nvContentPartPr>
              <p14:xfrm>
                <a:off x="10427334" y="3996212"/>
                <a:ext cx="101520" cy="115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23F8BA3-2337-54DA-E1A2-1235EF954FE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418334" y="3987212"/>
                  <a:ext cx="119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3EA0FD2-3B69-6641-701B-C96A1C91A095}"/>
                    </a:ext>
                  </a:extLst>
                </p14:cNvPr>
                <p14:cNvContentPartPr/>
                <p14:nvPr/>
              </p14:nvContentPartPr>
              <p14:xfrm>
                <a:off x="10569534" y="3968132"/>
                <a:ext cx="130680" cy="146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3EA0FD2-3B69-6641-701B-C96A1C91A09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560534" y="3959132"/>
                  <a:ext cx="148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6C6912C-D16C-0488-5E5D-7DF2ED66E991}"/>
                    </a:ext>
                  </a:extLst>
                </p14:cNvPr>
                <p14:cNvContentPartPr/>
                <p14:nvPr/>
              </p14:nvContentPartPr>
              <p14:xfrm>
                <a:off x="10577814" y="4055252"/>
                <a:ext cx="96480" cy="2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6C6912C-D16C-0488-5E5D-7DF2ED66E99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568814" y="4046252"/>
                  <a:ext cx="11412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0B00571-D2A8-95F2-B7EC-3176C653C16D}"/>
                  </a:ext>
                </a:extLst>
              </p14:cNvPr>
              <p14:cNvContentPartPr/>
              <p14:nvPr/>
            </p14:nvContentPartPr>
            <p14:xfrm>
              <a:off x="10948254" y="4014932"/>
              <a:ext cx="91800" cy="788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0B00571-D2A8-95F2-B7EC-3176C653C16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939254" y="4005932"/>
                <a:ext cx="10944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DF61E9F-48C2-6E39-271B-40D20A3637E6}"/>
              </a:ext>
            </a:extLst>
          </p:cNvPr>
          <p:cNvGrpSpPr/>
          <p:nvPr/>
        </p:nvGrpSpPr>
        <p:grpSpPr>
          <a:xfrm>
            <a:off x="10481334" y="4247492"/>
            <a:ext cx="606600" cy="148680"/>
            <a:chOff x="10481334" y="4247492"/>
            <a:chExt cx="606600" cy="14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3726E58-33FB-23D3-2136-96C4D12F7BAD}"/>
                    </a:ext>
                  </a:extLst>
                </p14:cNvPr>
                <p14:cNvContentPartPr/>
                <p14:nvPr/>
              </p14:nvContentPartPr>
              <p14:xfrm>
                <a:off x="10481334" y="4272332"/>
                <a:ext cx="177480" cy="111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3726E58-33FB-23D3-2136-96C4D12F7BA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472352" y="4263361"/>
                  <a:ext cx="195084" cy="1291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F802FF-D39B-B62C-090A-2FF93779C404}"/>
                    </a:ext>
                  </a:extLst>
                </p14:cNvPr>
                <p14:cNvContentPartPr/>
                <p14:nvPr/>
              </p14:nvContentPartPr>
              <p14:xfrm>
                <a:off x="10685094" y="4260092"/>
                <a:ext cx="104040" cy="136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F802FF-D39B-B62C-090A-2FF93779C40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676094" y="4251116"/>
                  <a:ext cx="121680" cy="1536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F897430-A98F-EB24-99E6-1042A77DAD34}"/>
                    </a:ext>
                  </a:extLst>
                </p14:cNvPr>
                <p14:cNvContentPartPr/>
                <p14:nvPr/>
              </p14:nvContentPartPr>
              <p14:xfrm>
                <a:off x="10716054" y="4293572"/>
                <a:ext cx="167760" cy="82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F897430-A98F-EB24-99E6-1042A77DAD3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707054" y="4284611"/>
                  <a:ext cx="185400" cy="100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E3E30B0-6C49-EBC3-8F2B-D9F1ABCB3397}"/>
                    </a:ext>
                  </a:extLst>
                </p14:cNvPr>
                <p14:cNvContentPartPr/>
                <p14:nvPr/>
              </p14:nvContentPartPr>
              <p14:xfrm>
                <a:off x="11002614" y="4297172"/>
                <a:ext cx="13320" cy="73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E3E30B0-6C49-EBC3-8F2B-D9F1ABCB339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993614" y="4288172"/>
                  <a:ext cx="309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839EEFF-DA78-D2D0-A19C-98CB541BE197}"/>
                    </a:ext>
                  </a:extLst>
                </p14:cNvPr>
                <p14:cNvContentPartPr/>
                <p14:nvPr/>
              </p14:nvContentPartPr>
              <p14:xfrm>
                <a:off x="10946454" y="4247492"/>
                <a:ext cx="141480" cy="20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839EEFF-DA78-D2D0-A19C-98CB541BE19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937454" y="4238492"/>
                  <a:ext cx="15912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A4F5CE3-A580-7836-ECA2-829736454D5A}"/>
              </a:ext>
            </a:extLst>
          </p:cNvPr>
          <p:cNvGrpSpPr/>
          <p:nvPr/>
        </p:nvGrpSpPr>
        <p:grpSpPr>
          <a:xfrm>
            <a:off x="9385128" y="5950584"/>
            <a:ext cx="225000" cy="193320"/>
            <a:chOff x="9385128" y="5950584"/>
            <a:chExt cx="22500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70B8CB0-1E11-BD4D-8F13-F36F022D85D2}"/>
                    </a:ext>
                  </a:extLst>
                </p14:cNvPr>
                <p14:cNvContentPartPr/>
                <p14:nvPr/>
              </p14:nvContentPartPr>
              <p14:xfrm>
                <a:off x="9387648" y="6019344"/>
                <a:ext cx="116640" cy="13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70B8CB0-1E11-BD4D-8F13-F36F022D85D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378648" y="6010704"/>
                  <a:ext cx="134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443954-A3A0-7B8F-0D6F-1D59C1B68048}"/>
                    </a:ext>
                  </a:extLst>
                </p14:cNvPr>
                <p14:cNvContentPartPr/>
                <p14:nvPr/>
              </p14:nvContentPartPr>
              <p14:xfrm>
                <a:off x="9385128" y="6082344"/>
                <a:ext cx="125640" cy="6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443954-A3A0-7B8F-0D6F-1D59C1B6804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376488" y="6073704"/>
                  <a:ext cx="1432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01F79A7-E950-3F8D-1F21-816D8FBAF8E4}"/>
                    </a:ext>
                  </a:extLst>
                </p14:cNvPr>
                <p14:cNvContentPartPr/>
                <p14:nvPr/>
              </p14:nvContentPartPr>
              <p14:xfrm>
                <a:off x="9489168" y="5950584"/>
                <a:ext cx="120960" cy="193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01F79A7-E950-3F8D-1F21-816D8FBAF8E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480168" y="5941944"/>
                  <a:ext cx="13860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06610E0-0673-6A58-2754-D01775590AA3}"/>
              </a:ext>
            </a:extLst>
          </p:cNvPr>
          <p:cNvGrpSpPr/>
          <p:nvPr/>
        </p:nvGrpSpPr>
        <p:grpSpPr>
          <a:xfrm>
            <a:off x="9759456" y="5833584"/>
            <a:ext cx="1765080" cy="236880"/>
            <a:chOff x="9759456" y="5833584"/>
            <a:chExt cx="176508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B13392-6456-4849-5D22-D84EB859CB0D}"/>
                    </a:ext>
                  </a:extLst>
                </p14:cNvPr>
                <p14:cNvContentPartPr/>
                <p14:nvPr/>
              </p14:nvContentPartPr>
              <p14:xfrm>
                <a:off x="9759456" y="5893704"/>
                <a:ext cx="56160" cy="53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B13392-6456-4849-5D22-D84EB859CB0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750456" y="5885064"/>
                  <a:ext cx="73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CC14125-CE96-6D82-4AB6-FA48BDA58000}"/>
                    </a:ext>
                  </a:extLst>
                </p14:cNvPr>
                <p14:cNvContentPartPr/>
                <p14:nvPr/>
              </p14:nvContentPartPr>
              <p14:xfrm>
                <a:off x="9796896" y="5912064"/>
                <a:ext cx="34920" cy="39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CC14125-CE96-6D82-4AB6-FA48BDA5800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787896" y="5903064"/>
                  <a:ext cx="52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5BC7029-9115-8C72-450E-16820DD0EF97}"/>
                    </a:ext>
                  </a:extLst>
                </p14:cNvPr>
                <p14:cNvContentPartPr/>
                <p14:nvPr/>
              </p14:nvContentPartPr>
              <p14:xfrm>
                <a:off x="9837576" y="5967504"/>
                <a:ext cx="86040" cy="102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5BC7029-9115-8C72-450E-16820DD0EF9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828936" y="5958864"/>
                  <a:ext cx="1036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F57511-890D-6BEC-43E7-39027365D98C}"/>
                    </a:ext>
                  </a:extLst>
                </p14:cNvPr>
                <p14:cNvContentPartPr/>
                <p14:nvPr/>
              </p14:nvContentPartPr>
              <p14:xfrm>
                <a:off x="9983736" y="5924664"/>
                <a:ext cx="178920" cy="126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F57511-890D-6BEC-43E7-39027365D98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974736" y="5916024"/>
                  <a:ext cx="196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292198A-A59C-8F6E-476B-E8B575C27721}"/>
                    </a:ext>
                  </a:extLst>
                </p14:cNvPr>
                <p14:cNvContentPartPr/>
                <p14:nvPr/>
              </p14:nvContentPartPr>
              <p14:xfrm>
                <a:off x="10117656" y="6009984"/>
                <a:ext cx="68400" cy="19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292198A-A59C-8F6E-476B-E8B575C2772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108656" y="6001344"/>
                  <a:ext cx="86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A485283-9AEC-F52A-1AFB-4C3EA971D5A4}"/>
                    </a:ext>
                  </a:extLst>
                </p14:cNvPr>
                <p14:cNvContentPartPr/>
                <p14:nvPr/>
              </p14:nvContentPartPr>
              <p14:xfrm>
                <a:off x="10435176" y="5872824"/>
                <a:ext cx="92880" cy="56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A485283-9AEC-F52A-1AFB-4C3EA971D5A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426536" y="5863824"/>
                  <a:ext cx="1105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B60B31D-1AD6-9060-5253-E628CD2412DF}"/>
                    </a:ext>
                  </a:extLst>
                </p14:cNvPr>
                <p14:cNvContentPartPr/>
                <p14:nvPr/>
              </p14:nvContentPartPr>
              <p14:xfrm>
                <a:off x="10675656" y="5952024"/>
                <a:ext cx="147240" cy="1011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B60B31D-1AD6-9060-5253-E628CD2412D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667016" y="5943384"/>
                  <a:ext cx="164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47B6C26-29C1-91A0-6F9E-547D458C4597}"/>
                    </a:ext>
                  </a:extLst>
                </p14:cNvPr>
                <p14:cNvContentPartPr/>
                <p14:nvPr/>
              </p14:nvContentPartPr>
              <p14:xfrm>
                <a:off x="10905696" y="5976504"/>
                <a:ext cx="20880" cy="51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47B6C26-29C1-91A0-6F9E-547D458C459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897056" y="5967864"/>
                  <a:ext cx="38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1FD859D-54A6-6F02-F501-C53533D5E159}"/>
                    </a:ext>
                  </a:extLst>
                </p14:cNvPr>
                <p14:cNvContentPartPr/>
                <p14:nvPr/>
              </p14:nvContentPartPr>
              <p14:xfrm>
                <a:off x="10915056" y="5928264"/>
                <a:ext cx="98640" cy="105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1FD859D-54A6-6F02-F501-C53533D5E15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906416" y="5919264"/>
                  <a:ext cx="116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893B717-009F-A828-54AC-021B4C2E707B}"/>
                    </a:ext>
                  </a:extLst>
                </p14:cNvPr>
                <p14:cNvContentPartPr/>
                <p14:nvPr/>
              </p14:nvContentPartPr>
              <p14:xfrm>
                <a:off x="11040336" y="5962104"/>
                <a:ext cx="72000" cy="76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893B717-009F-A828-54AC-021B4C2E707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031696" y="5953464"/>
                  <a:ext cx="89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2B9D48C-5B60-136A-1F4D-7B8EC0EEB8C2}"/>
                    </a:ext>
                  </a:extLst>
                </p14:cNvPr>
                <p14:cNvContentPartPr/>
                <p14:nvPr/>
              </p14:nvContentPartPr>
              <p14:xfrm>
                <a:off x="11037456" y="5911344"/>
                <a:ext cx="62640" cy="70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2B9D48C-5B60-136A-1F4D-7B8EC0EEB8C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028816" y="5902344"/>
                  <a:ext cx="80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8E119DB-33C3-2A5C-65BB-01C176748CA0}"/>
                    </a:ext>
                  </a:extLst>
                </p14:cNvPr>
                <p14:cNvContentPartPr/>
                <p14:nvPr/>
              </p14:nvContentPartPr>
              <p14:xfrm>
                <a:off x="11180736" y="5972544"/>
                <a:ext cx="32760" cy="576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8E119DB-33C3-2A5C-65BB-01C176748CA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171736" y="5963904"/>
                  <a:ext cx="50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13E1398-9929-4C50-A4E9-BA1BC0C9F4E6}"/>
                    </a:ext>
                  </a:extLst>
                </p14:cNvPr>
                <p14:cNvContentPartPr/>
                <p14:nvPr/>
              </p14:nvContentPartPr>
              <p14:xfrm>
                <a:off x="11198376" y="5909904"/>
                <a:ext cx="162000" cy="105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13E1398-9929-4C50-A4E9-BA1BC0C9F4E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189376" y="5900904"/>
                  <a:ext cx="179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D600E09-C1E1-20CF-18DA-0880AF183696}"/>
                    </a:ext>
                  </a:extLst>
                </p14:cNvPr>
                <p14:cNvContentPartPr/>
                <p14:nvPr/>
              </p14:nvContentPartPr>
              <p14:xfrm>
                <a:off x="11309976" y="6007104"/>
                <a:ext cx="72360" cy="10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D600E09-C1E1-20CF-18DA-0880AF18369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301336" y="5998464"/>
                  <a:ext cx="90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FE98D0F-E840-F075-4618-4D4191981745}"/>
                    </a:ext>
                  </a:extLst>
                </p14:cNvPr>
                <p14:cNvContentPartPr/>
                <p14:nvPr/>
              </p14:nvContentPartPr>
              <p14:xfrm>
                <a:off x="11462256" y="5852304"/>
                <a:ext cx="6480" cy="612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FE98D0F-E840-F075-4618-4D419198174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453256" y="5843304"/>
                  <a:ext cx="24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61AD3CB-A2AA-8138-312F-077DD04F32E1}"/>
                    </a:ext>
                  </a:extLst>
                </p14:cNvPr>
                <p14:cNvContentPartPr/>
                <p14:nvPr/>
              </p14:nvContentPartPr>
              <p14:xfrm>
                <a:off x="11511576" y="5833584"/>
                <a:ext cx="12960" cy="52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61AD3CB-A2AA-8138-312F-077DD04F32E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502576" y="5824584"/>
                  <a:ext cx="30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6A43290-A1E8-B16F-E489-F79D91388742}"/>
                    </a:ext>
                  </a:extLst>
                </p14:cNvPr>
                <p14:cNvContentPartPr/>
                <p14:nvPr/>
              </p14:nvContentPartPr>
              <p14:xfrm>
                <a:off x="10348056" y="5963544"/>
                <a:ext cx="66240" cy="72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6A43290-A1E8-B16F-E489-F79D9138874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339056" y="5954544"/>
                  <a:ext cx="83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F155980-C489-6B5C-D55F-CDA25935344E}"/>
                    </a:ext>
                  </a:extLst>
                </p14:cNvPr>
                <p14:cNvContentPartPr/>
                <p14:nvPr/>
              </p14:nvContentPartPr>
              <p14:xfrm>
                <a:off x="10384416" y="5914584"/>
                <a:ext cx="52560" cy="10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F155980-C489-6B5C-D55F-CDA25935344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375416" y="5905944"/>
                  <a:ext cx="70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945498F-146E-FFCA-119B-C246CAA6F01A}"/>
                    </a:ext>
                  </a:extLst>
                </p14:cNvPr>
                <p14:cNvContentPartPr/>
                <p14:nvPr/>
              </p14:nvContentPartPr>
              <p14:xfrm>
                <a:off x="10337616" y="5978304"/>
                <a:ext cx="50760" cy="1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945498F-146E-FFCA-119B-C246CAA6F01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328976" y="5969304"/>
                  <a:ext cx="6840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25122A5-09B8-7D0A-4ECB-9C1C53FFC20C}"/>
                  </a:ext>
                </a:extLst>
              </p14:cNvPr>
              <p14:cNvContentPartPr/>
              <p14:nvPr/>
            </p14:nvContentPartPr>
            <p14:xfrm>
              <a:off x="7645440" y="5677781"/>
              <a:ext cx="18000" cy="68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25122A5-09B8-7D0A-4ECB-9C1C53FFC20C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636440" y="5668781"/>
                <a:ext cx="356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C1071BBE-DA2A-BC5D-E729-D05612C00A21}"/>
                  </a:ext>
                </a:extLst>
              </p14:cNvPr>
              <p14:cNvContentPartPr/>
              <p14:nvPr/>
            </p14:nvContentPartPr>
            <p14:xfrm>
              <a:off x="7642920" y="5713781"/>
              <a:ext cx="26280" cy="356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C1071BBE-DA2A-BC5D-E729-D05612C00A21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633795" y="5704689"/>
                <a:ext cx="44165" cy="53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D6D9D37-2E6C-362D-2C78-3919E082BB48}"/>
                  </a:ext>
                </a:extLst>
              </p14:cNvPr>
              <p14:cNvContentPartPr/>
              <p14:nvPr/>
            </p14:nvContentPartPr>
            <p14:xfrm>
              <a:off x="7828320" y="5642501"/>
              <a:ext cx="136800" cy="838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D6D9D37-2E6C-362D-2C78-3919E082BB48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7819320" y="5633501"/>
                <a:ext cx="1544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98226CD1-785C-F563-4183-515B336A01F4}"/>
                  </a:ext>
                </a:extLst>
              </p14:cNvPr>
              <p14:cNvContentPartPr/>
              <p14:nvPr/>
            </p14:nvContentPartPr>
            <p14:xfrm>
              <a:off x="7951440" y="5664101"/>
              <a:ext cx="87120" cy="666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98226CD1-785C-F563-4183-515B336A01F4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942440" y="5655052"/>
                <a:ext cx="104760" cy="84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075F56E8-1AC0-C80C-36FA-67CDF8BB827B}"/>
                  </a:ext>
                </a:extLst>
              </p14:cNvPr>
              <p14:cNvContentPartPr/>
              <p14:nvPr/>
            </p14:nvContentPartPr>
            <p14:xfrm>
              <a:off x="7960080" y="5607941"/>
              <a:ext cx="98640" cy="525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075F56E8-1AC0-C80C-36FA-67CDF8BB827B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7951080" y="5598879"/>
                <a:ext cx="116280" cy="70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E7115731-6250-C7FE-2A41-C2F99009CF66}"/>
                  </a:ext>
                </a:extLst>
              </p14:cNvPr>
              <p14:cNvContentPartPr/>
              <p14:nvPr/>
            </p14:nvContentPartPr>
            <p14:xfrm>
              <a:off x="8222520" y="5625581"/>
              <a:ext cx="204120" cy="1069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E7115731-6250-C7FE-2A41-C2F99009CF66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8213520" y="5616581"/>
                <a:ext cx="2217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C626D01-268E-B330-D8E1-5E74DD725B91}"/>
                  </a:ext>
                </a:extLst>
              </p14:cNvPr>
              <p14:cNvContentPartPr/>
              <p14:nvPr/>
            </p14:nvContentPartPr>
            <p14:xfrm>
              <a:off x="8359680" y="5633861"/>
              <a:ext cx="71640" cy="43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C626D01-268E-B330-D8E1-5E74DD725B91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350680" y="5625553"/>
                <a:ext cx="89280" cy="20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1F12131-2E77-F3EE-2306-EC37C41EC043}"/>
                  </a:ext>
                </a:extLst>
              </p14:cNvPr>
              <p14:cNvContentPartPr/>
              <p14:nvPr/>
            </p14:nvContentPartPr>
            <p14:xfrm>
              <a:off x="8323680" y="5675981"/>
              <a:ext cx="87480" cy="50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1F12131-2E77-F3EE-2306-EC37C41EC043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8314680" y="5666981"/>
                <a:ext cx="1051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1FF8CFC-4EBB-C01E-9F80-59B7185D3ED3}"/>
                  </a:ext>
                </a:extLst>
              </p14:cNvPr>
              <p14:cNvContentPartPr/>
              <p14:nvPr/>
            </p14:nvContentPartPr>
            <p14:xfrm>
              <a:off x="8473080" y="5661581"/>
              <a:ext cx="119880" cy="626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1FF8CFC-4EBB-C01E-9F80-59B7185D3ED3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8464080" y="5652581"/>
                <a:ext cx="1375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02F9E03-7E9F-692A-2D5A-DAACF03D86E6}"/>
                  </a:ext>
                </a:extLst>
              </p14:cNvPr>
              <p14:cNvContentPartPr/>
              <p14:nvPr/>
            </p14:nvContentPartPr>
            <p14:xfrm>
              <a:off x="8067720" y="5640341"/>
              <a:ext cx="98640" cy="788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02F9E03-7E9F-692A-2D5A-DAACF03D86E6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8058720" y="5631341"/>
                <a:ext cx="1162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073954B-40A6-FA2C-C4FE-290510FC9923}"/>
                  </a:ext>
                </a:extLst>
              </p14:cNvPr>
              <p14:cNvContentPartPr/>
              <p14:nvPr/>
            </p14:nvContentPartPr>
            <p14:xfrm>
              <a:off x="8618880" y="5677061"/>
              <a:ext cx="87480" cy="594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073954B-40A6-FA2C-C4FE-290510FC9923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8609880" y="5668061"/>
                <a:ext cx="1051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E85E01D5-8F40-ED60-77C7-D9270DF7CFC3}"/>
                  </a:ext>
                </a:extLst>
              </p14:cNvPr>
              <p14:cNvContentPartPr/>
              <p14:nvPr/>
            </p14:nvContentPartPr>
            <p14:xfrm>
              <a:off x="8643000" y="5636021"/>
              <a:ext cx="83520" cy="385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E85E01D5-8F40-ED60-77C7-D9270DF7CFC3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8633961" y="5626936"/>
                <a:ext cx="101236" cy="5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8D8FDE9-96C8-7C12-23D7-B7FBB21F9FD2}"/>
                  </a:ext>
                </a:extLst>
              </p14:cNvPr>
              <p14:cNvContentPartPr/>
              <p14:nvPr/>
            </p14:nvContentPartPr>
            <p14:xfrm>
              <a:off x="8619600" y="5677781"/>
              <a:ext cx="66960" cy="50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8D8FDE9-96C8-7C12-23D7-B7FBB21F9FD2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8610600" y="5668781"/>
                <a:ext cx="846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F1F69DB8-E515-410B-1F08-972C92176E23}"/>
                  </a:ext>
                </a:extLst>
              </p14:cNvPr>
              <p14:cNvContentPartPr/>
              <p14:nvPr/>
            </p14:nvContentPartPr>
            <p14:xfrm>
              <a:off x="8745960" y="5670221"/>
              <a:ext cx="92160" cy="6012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F1F69DB8-E515-410B-1F08-972C92176E23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8736960" y="5661221"/>
                <a:ext cx="1098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BEF08DB9-67BE-DAE4-B698-1C605C1F0837}"/>
                  </a:ext>
                </a:extLst>
              </p14:cNvPr>
              <p14:cNvContentPartPr/>
              <p14:nvPr/>
            </p14:nvContentPartPr>
            <p14:xfrm>
              <a:off x="8851440" y="5650061"/>
              <a:ext cx="108720" cy="741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BEF08DB9-67BE-DAE4-B698-1C605C1F0837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8842440" y="5641061"/>
                <a:ext cx="1263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CC15A27-DE48-03CC-B705-BF024A606718}"/>
                  </a:ext>
                </a:extLst>
              </p14:cNvPr>
              <p14:cNvContentPartPr/>
              <p14:nvPr/>
            </p14:nvContentPartPr>
            <p14:xfrm>
              <a:off x="8985720" y="5661581"/>
              <a:ext cx="73080" cy="698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CC15A27-DE48-03CC-B705-BF024A606718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8976764" y="5652581"/>
                <a:ext cx="90634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F5B2A5A7-D861-E2FE-0432-212DCC5CEC89}"/>
                  </a:ext>
                </a:extLst>
              </p14:cNvPr>
              <p14:cNvContentPartPr/>
              <p14:nvPr/>
            </p14:nvContentPartPr>
            <p14:xfrm>
              <a:off x="9004080" y="5716301"/>
              <a:ext cx="46080" cy="68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F5B2A5A7-D861-E2FE-0432-212DCC5CEC89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8995080" y="5707301"/>
                <a:ext cx="637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44972500-620E-59F1-117A-F0A94874DA32}"/>
                  </a:ext>
                </a:extLst>
              </p14:cNvPr>
              <p14:cNvContentPartPr/>
              <p14:nvPr/>
            </p14:nvContentPartPr>
            <p14:xfrm>
              <a:off x="7136400" y="5647181"/>
              <a:ext cx="113400" cy="10224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44972500-620E-59F1-117A-F0A94874DA32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127400" y="5638181"/>
                <a:ext cx="1310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61D3DC07-33C4-5777-EDC9-C3372BCC19F5}"/>
                  </a:ext>
                </a:extLst>
              </p14:cNvPr>
              <p14:cNvContentPartPr/>
              <p14:nvPr/>
            </p14:nvContentPartPr>
            <p14:xfrm>
              <a:off x="7272120" y="5661221"/>
              <a:ext cx="43560" cy="648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61D3DC07-33C4-5777-EDC9-C3372BCC19F5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7263194" y="5652171"/>
                <a:ext cx="61055" cy="82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3CCD7C57-D1A8-3C27-E63F-F9EC594FD00A}"/>
                  </a:ext>
                </a:extLst>
              </p14:cNvPr>
              <p14:cNvContentPartPr/>
              <p14:nvPr/>
            </p14:nvContentPartPr>
            <p14:xfrm>
              <a:off x="7377960" y="5635661"/>
              <a:ext cx="37800" cy="914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CCD7C57-D1A8-3C27-E63F-F9EC594FD00A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7369045" y="5626661"/>
                <a:ext cx="55274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582305A4-36A4-B13C-AB87-762CFFD6FC71}"/>
                  </a:ext>
                </a:extLst>
              </p14:cNvPr>
              <p14:cNvContentPartPr/>
              <p14:nvPr/>
            </p14:nvContentPartPr>
            <p14:xfrm>
              <a:off x="7350600" y="5640341"/>
              <a:ext cx="104040" cy="1044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582305A4-36A4-B13C-AB87-762CFFD6FC71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7341600" y="5631341"/>
                <a:ext cx="1216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BC70BE18-46B5-AC64-5467-1C02A627EA45}"/>
                  </a:ext>
                </a:extLst>
              </p14:cNvPr>
              <p14:cNvContentPartPr/>
              <p14:nvPr/>
            </p14:nvContentPartPr>
            <p14:xfrm>
              <a:off x="6928854" y="5637740"/>
              <a:ext cx="133920" cy="741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BC70BE18-46B5-AC64-5467-1C02A627EA45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6919854" y="5628740"/>
                <a:ext cx="1515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1FD39BFF-4259-C3EB-2399-2A8191B5FC0B}"/>
                  </a:ext>
                </a:extLst>
              </p14:cNvPr>
              <p14:cNvContentPartPr/>
              <p14:nvPr/>
            </p14:nvContentPartPr>
            <p14:xfrm>
              <a:off x="9232128" y="5636520"/>
              <a:ext cx="171720" cy="201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1FD39BFF-4259-C3EB-2399-2A8191B5FC0B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9223488" y="5627520"/>
                <a:ext cx="189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52188479-BDD6-D33B-08A4-A1169F33B437}"/>
                  </a:ext>
                </a:extLst>
              </p14:cNvPr>
              <p14:cNvContentPartPr/>
              <p14:nvPr/>
            </p14:nvContentPartPr>
            <p14:xfrm>
              <a:off x="9277488" y="5679000"/>
              <a:ext cx="177480" cy="64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52188479-BDD6-D33B-08A4-A1169F33B437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9268848" y="5670000"/>
                <a:ext cx="195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C7E1DF51-3AD1-FF9A-7C3E-C7C40B42B563}"/>
                  </a:ext>
                </a:extLst>
              </p14:cNvPr>
              <p14:cNvContentPartPr/>
              <p14:nvPr/>
            </p14:nvContentPartPr>
            <p14:xfrm>
              <a:off x="9468648" y="5601960"/>
              <a:ext cx="90000" cy="1609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C7E1DF51-3AD1-FF9A-7C3E-C7C40B42B563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9460008" y="5592960"/>
                <a:ext cx="1076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C7C2D1B3-03F5-0484-20F7-F5BB8FE33441}"/>
                  </a:ext>
                </a:extLst>
              </p14:cNvPr>
              <p14:cNvContentPartPr/>
              <p14:nvPr/>
            </p14:nvContentPartPr>
            <p14:xfrm>
              <a:off x="9714528" y="5515560"/>
              <a:ext cx="80280" cy="554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C7C2D1B3-03F5-0484-20F7-F5BB8FE33441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9705888" y="5506560"/>
                <a:ext cx="979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9B90D1D3-3879-21A2-B11D-D429437B274E}"/>
                  </a:ext>
                </a:extLst>
              </p14:cNvPr>
              <p14:cNvContentPartPr/>
              <p14:nvPr/>
            </p14:nvContentPartPr>
            <p14:xfrm>
              <a:off x="9733968" y="5547960"/>
              <a:ext cx="76320" cy="435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9B90D1D3-3879-21A2-B11D-D429437B274E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9724968" y="5538960"/>
                <a:ext cx="939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8AC334E-0656-D3F4-30F8-68FF9652AF1B}"/>
                  </a:ext>
                </a:extLst>
              </p14:cNvPr>
              <p14:cNvContentPartPr/>
              <p14:nvPr/>
            </p14:nvContentPartPr>
            <p14:xfrm>
              <a:off x="9979128" y="5585040"/>
              <a:ext cx="235440" cy="1126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8AC334E-0656-D3F4-30F8-68FF9652AF1B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970488" y="5576400"/>
                <a:ext cx="2530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89F43C42-A124-E492-654C-337B40EE9F16}"/>
                  </a:ext>
                </a:extLst>
              </p14:cNvPr>
              <p14:cNvContentPartPr/>
              <p14:nvPr/>
            </p14:nvContentPartPr>
            <p14:xfrm>
              <a:off x="10130688" y="5661360"/>
              <a:ext cx="106560" cy="14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89F43C42-A124-E492-654C-337B40EE9F16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10121688" y="5652360"/>
                <a:ext cx="1242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73346AF7-D46E-E57B-5DC6-1A7B9C8AEFCD}"/>
                  </a:ext>
                </a:extLst>
              </p14:cNvPr>
              <p14:cNvContentPartPr/>
              <p14:nvPr/>
            </p14:nvContentPartPr>
            <p14:xfrm>
              <a:off x="9840528" y="5653800"/>
              <a:ext cx="120240" cy="993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73346AF7-D46E-E57B-5DC6-1A7B9C8AEFCD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9831528" y="5645160"/>
                <a:ext cx="1378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76AA008-6686-DEAA-C74C-3214E46F2904}"/>
                  </a:ext>
                </a:extLst>
              </p14:cNvPr>
              <p14:cNvContentPartPr/>
              <p14:nvPr/>
            </p14:nvContentPartPr>
            <p14:xfrm>
              <a:off x="10459728" y="5656320"/>
              <a:ext cx="48600" cy="694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76AA008-6686-DEAA-C74C-3214E46F2904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0451088" y="5647320"/>
                <a:ext cx="662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B26DF8C-7004-9083-7AA2-3FAEEE57256E}"/>
                  </a:ext>
                </a:extLst>
              </p14:cNvPr>
              <p14:cNvContentPartPr/>
              <p14:nvPr/>
            </p14:nvContentPartPr>
            <p14:xfrm>
              <a:off x="10470168" y="5601600"/>
              <a:ext cx="56160" cy="720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B26DF8C-7004-9083-7AA2-3FAEEE57256E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461168" y="5592960"/>
                <a:ext cx="738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4E9B5F74-2A3E-BF7A-F1DD-207A4B1FE48A}"/>
                  </a:ext>
                </a:extLst>
              </p14:cNvPr>
              <p14:cNvContentPartPr/>
              <p14:nvPr/>
            </p14:nvContentPartPr>
            <p14:xfrm>
              <a:off x="10590408" y="5537520"/>
              <a:ext cx="77040" cy="604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4E9B5F74-2A3E-BF7A-F1DD-207A4B1FE48A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0581768" y="5528880"/>
                <a:ext cx="946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BD811164-78F5-A5A2-AED7-1761F5E1BD4E}"/>
                  </a:ext>
                </a:extLst>
              </p14:cNvPr>
              <p14:cNvContentPartPr/>
              <p14:nvPr/>
            </p14:nvContentPartPr>
            <p14:xfrm>
              <a:off x="10828728" y="5628960"/>
              <a:ext cx="110880" cy="684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BD811164-78F5-A5A2-AED7-1761F5E1BD4E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820088" y="5619960"/>
                <a:ext cx="1285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49ABFFB-765B-AA8D-AFD7-8E9F63766837}"/>
                  </a:ext>
                </a:extLst>
              </p14:cNvPr>
              <p14:cNvContentPartPr/>
              <p14:nvPr/>
            </p14:nvContentPartPr>
            <p14:xfrm>
              <a:off x="10945728" y="5619240"/>
              <a:ext cx="93960" cy="763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49ABFFB-765B-AA8D-AFD7-8E9F63766837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0937088" y="5610600"/>
                <a:ext cx="1116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7FE608F8-2074-BA81-A287-E0D398572BA1}"/>
                  </a:ext>
                </a:extLst>
              </p14:cNvPr>
              <p14:cNvContentPartPr/>
              <p14:nvPr/>
            </p14:nvContentPartPr>
            <p14:xfrm>
              <a:off x="11034648" y="5616360"/>
              <a:ext cx="91080" cy="914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7FE608F8-2074-BA81-A287-E0D398572BA1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1025648" y="5607360"/>
                <a:ext cx="1087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5B67C8D6-18E3-292B-56B7-44FB83ECDE25}"/>
                  </a:ext>
                </a:extLst>
              </p14:cNvPr>
              <p14:cNvContentPartPr/>
              <p14:nvPr/>
            </p14:nvContentPartPr>
            <p14:xfrm>
              <a:off x="11150568" y="5631840"/>
              <a:ext cx="68400" cy="759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5B67C8D6-18E3-292B-56B7-44FB83ECDE25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11141928" y="5622840"/>
                <a:ext cx="860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F774CA45-67AD-973E-D58E-6CCC00C07E8C}"/>
                  </a:ext>
                </a:extLst>
              </p14:cNvPr>
              <p14:cNvContentPartPr/>
              <p14:nvPr/>
            </p14:nvContentPartPr>
            <p14:xfrm>
              <a:off x="11267568" y="5600520"/>
              <a:ext cx="76680" cy="12024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F774CA45-67AD-973E-D58E-6CCC00C07E8C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11258568" y="5591520"/>
                <a:ext cx="943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8F02E395-023C-E267-17E1-992AAEE69007}"/>
                  </a:ext>
                </a:extLst>
              </p14:cNvPr>
              <p14:cNvContentPartPr/>
              <p14:nvPr/>
            </p14:nvContentPartPr>
            <p14:xfrm>
              <a:off x="11333808" y="5620320"/>
              <a:ext cx="136080" cy="856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8F02E395-023C-E267-17E1-992AAEE69007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11325168" y="5611680"/>
                <a:ext cx="1537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760F3CAD-601C-AE9F-D9BE-70175D24C48C}"/>
                  </a:ext>
                </a:extLst>
              </p14:cNvPr>
              <p14:cNvContentPartPr/>
              <p14:nvPr/>
            </p14:nvContentPartPr>
            <p14:xfrm>
              <a:off x="11522808" y="5602320"/>
              <a:ext cx="17280" cy="853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760F3CAD-601C-AE9F-D9BE-70175D24C48C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11514168" y="5593320"/>
                <a:ext cx="349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40AC3EF5-5EDA-947A-87B6-DD6B852C30E7}"/>
                  </a:ext>
                </a:extLst>
              </p14:cNvPr>
              <p14:cNvContentPartPr/>
              <p14:nvPr/>
            </p14:nvContentPartPr>
            <p14:xfrm>
              <a:off x="11462688" y="5575680"/>
              <a:ext cx="127080" cy="180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40AC3EF5-5EDA-947A-87B6-DD6B852C30E7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11454048" y="5566680"/>
                <a:ext cx="1447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968B1048-4347-DAD2-7498-1C02D37F607D}"/>
                  </a:ext>
                </a:extLst>
              </p14:cNvPr>
              <p14:cNvContentPartPr/>
              <p14:nvPr/>
            </p14:nvContentPartPr>
            <p14:xfrm>
              <a:off x="11586528" y="5572440"/>
              <a:ext cx="108720" cy="1123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968B1048-4347-DAD2-7498-1C02D37F607D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1577888" y="5563800"/>
                <a:ext cx="1263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8081F34-3A51-EEE2-E56C-CA41D2DB1604}"/>
                  </a:ext>
                </a:extLst>
              </p14:cNvPr>
              <p14:cNvContentPartPr/>
              <p14:nvPr/>
            </p14:nvContentPartPr>
            <p14:xfrm>
              <a:off x="11580408" y="5655600"/>
              <a:ext cx="102600" cy="43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8081F34-3A51-EEE2-E56C-CA41D2DB1604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1571408" y="5646960"/>
                <a:ext cx="1202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419AD97E-D2AB-B209-B64C-7129B418FCE5}"/>
                  </a:ext>
                </a:extLst>
              </p14:cNvPr>
              <p14:cNvContentPartPr/>
              <p14:nvPr/>
            </p14:nvContentPartPr>
            <p14:xfrm>
              <a:off x="11764368" y="5515920"/>
              <a:ext cx="11160" cy="748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419AD97E-D2AB-B209-B64C-7129B418FCE5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1755368" y="5507280"/>
                <a:ext cx="288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8961682F-67FF-D36A-6979-5E07B025A6B0}"/>
                  </a:ext>
                </a:extLst>
              </p14:cNvPr>
              <p14:cNvContentPartPr/>
              <p14:nvPr/>
            </p14:nvContentPartPr>
            <p14:xfrm>
              <a:off x="11801088" y="5502960"/>
              <a:ext cx="20880" cy="4644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8961682F-67FF-D36A-6979-5E07B025A6B0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1792088" y="5494320"/>
                <a:ext cx="385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66940A6-68A0-9B6D-DDF9-EE3F450B98ED}"/>
                  </a:ext>
                </a:extLst>
              </p14:cNvPr>
              <p14:cNvContentPartPr/>
              <p14:nvPr/>
            </p14:nvContentPartPr>
            <p14:xfrm>
              <a:off x="6693552" y="5636952"/>
              <a:ext cx="77040" cy="662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66940A6-68A0-9B6D-DDF9-EE3F450B98ED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6684912" y="5628312"/>
                <a:ext cx="946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CDD3352D-157F-3541-6500-F945CDFB325E}"/>
                  </a:ext>
                </a:extLst>
              </p14:cNvPr>
              <p14:cNvContentPartPr/>
              <p14:nvPr/>
            </p14:nvContentPartPr>
            <p14:xfrm>
              <a:off x="6738912" y="6059592"/>
              <a:ext cx="68400" cy="601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CDD3352D-157F-3541-6500-F945CDFB325E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6730272" y="6050592"/>
                <a:ext cx="86040" cy="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940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E371A1-EBF3-49D5-D7A7-E6D82E616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6" y="0"/>
            <a:ext cx="5793475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CD5D2F-4293-6DBA-81AB-5CC6EEB90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6" y="4050147"/>
            <a:ext cx="5646909" cy="2735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A35504-7E72-2BFC-3190-3844B7049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825" y="-1"/>
            <a:ext cx="5838334" cy="368664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32414EA-BE14-75D4-22A1-4ECB2920B579}"/>
              </a:ext>
            </a:extLst>
          </p:cNvPr>
          <p:cNvGrpSpPr/>
          <p:nvPr/>
        </p:nvGrpSpPr>
        <p:grpSpPr>
          <a:xfrm>
            <a:off x="754638" y="4674452"/>
            <a:ext cx="734040" cy="269640"/>
            <a:chOff x="754638" y="4674452"/>
            <a:chExt cx="73404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D978486-392C-63E0-4475-01C590622996}"/>
                    </a:ext>
                  </a:extLst>
                </p14:cNvPr>
                <p14:cNvContentPartPr/>
                <p14:nvPr/>
              </p14:nvContentPartPr>
              <p14:xfrm>
                <a:off x="811518" y="4732772"/>
                <a:ext cx="196920" cy="158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D978486-392C-63E0-4475-01C59062299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2878" y="4723772"/>
                  <a:ext cx="214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71106C2-B70C-BF46-A7F3-F14621B4A469}"/>
                    </a:ext>
                  </a:extLst>
                </p14:cNvPr>
                <p14:cNvContentPartPr/>
                <p14:nvPr/>
              </p14:nvContentPartPr>
              <p14:xfrm>
                <a:off x="1035798" y="4772732"/>
                <a:ext cx="130320" cy="7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71106C2-B70C-BF46-A7F3-F14621B4A4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6798" y="4764092"/>
                  <a:ext cx="147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6BFC366-F1AE-522C-6A56-228595D60293}"/>
                    </a:ext>
                  </a:extLst>
                </p14:cNvPr>
                <p14:cNvContentPartPr/>
                <p14:nvPr/>
              </p14:nvContentPartPr>
              <p14:xfrm>
                <a:off x="1111038" y="4674452"/>
                <a:ext cx="165240" cy="164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6BFC366-F1AE-522C-6A56-228595D602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2398" y="4665812"/>
                  <a:ext cx="182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8FF040C-3792-5E85-F4BE-1C0032F57237}"/>
                    </a:ext>
                  </a:extLst>
                </p14:cNvPr>
                <p14:cNvContentPartPr/>
                <p14:nvPr/>
              </p14:nvContentPartPr>
              <p14:xfrm>
                <a:off x="1309038" y="4695332"/>
                <a:ext cx="139680" cy="131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8FF040C-3792-5E85-F4BE-1C0032F5723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00038" y="4686332"/>
                  <a:ext cx="157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B05FA92-24A4-DAD9-7A2D-AF62DFD834B2}"/>
                    </a:ext>
                  </a:extLst>
                </p14:cNvPr>
                <p14:cNvContentPartPr/>
                <p14:nvPr/>
              </p14:nvContentPartPr>
              <p14:xfrm>
                <a:off x="1368798" y="4809812"/>
                <a:ext cx="106200" cy="7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B05FA92-24A4-DAD9-7A2D-AF62DFD834B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59798" y="4800812"/>
                  <a:ext cx="123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6C714E-A4FA-DB3A-54B3-3C7BA00D877D}"/>
                    </a:ext>
                  </a:extLst>
                </p14:cNvPr>
                <p14:cNvContentPartPr/>
                <p14:nvPr/>
              </p14:nvContentPartPr>
              <p14:xfrm>
                <a:off x="754638" y="4892972"/>
                <a:ext cx="734040" cy="51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6C714E-A4FA-DB3A-54B3-3C7BA00D87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5998" y="4884332"/>
                  <a:ext cx="75168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336B98-12DC-7D67-BB53-A23210393551}"/>
              </a:ext>
            </a:extLst>
          </p:cNvPr>
          <p:cNvGrpSpPr/>
          <p:nvPr/>
        </p:nvGrpSpPr>
        <p:grpSpPr>
          <a:xfrm>
            <a:off x="206291" y="5501858"/>
            <a:ext cx="1724040" cy="294840"/>
            <a:chOff x="206291" y="5501858"/>
            <a:chExt cx="172404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C927D93-86AD-44C8-9742-9E50CEC3CB20}"/>
                    </a:ext>
                  </a:extLst>
                </p14:cNvPr>
                <p14:cNvContentPartPr/>
                <p14:nvPr/>
              </p14:nvContentPartPr>
              <p14:xfrm>
                <a:off x="206291" y="5532458"/>
                <a:ext cx="252360" cy="235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C927D93-86AD-44C8-9742-9E50CEC3CB2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7651" y="5523818"/>
                  <a:ext cx="2700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A62243-AB24-5A66-02FD-7565AD474AFC}"/>
                    </a:ext>
                  </a:extLst>
                </p14:cNvPr>
                <p14:cNvContentPartPr/>
                <p14:nvPr/>
              </p14:nvContentPartPr>
              <p14:xfrm>
                <a:off x="310691" y="5654498"/>
                <a:ext cx="140760" cy="20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A62243-AB24-5A66-02FD-7565AD474AF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1691" y="5645858"/>
                  <a:ext cx="158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24F087B-960D-237F-A333-A24BD2C86120}"/>
                    </a:ext>
                  </a:extLst>
                </p14:cNvPr>
                <p14:cNvContentPartPr/>
                <p14:nvPr/>
              </p14:nvContentPartPr>
              <p14:xfrm>
                <a:off x="547571" y="5501858"/>
                <a:ext cx="27360" cy="182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24F087B-960D-237F-A333-A24BD2C861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8931" y="5493218"/>
                  <a:ext cx="45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930CAC1-F3C3-3521-5B7E-D58F20355CCA}"/>
                    </a:ext>
                  </a:extLst>
                </p14:cNvPr>
                <p14:cNvContentPartPr/>
                <p14:nvPr/>
              </p14:nvContentPartPr>
              <p14:xfrm>
                <a:off x="547931" y="5747378"/>
                <a:ext cx="41760" cy="49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930CAC1-F3C3-3521-5B7E-D58F20355CC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8931" y="5738738"/>
                  <a:ext cx="59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A079777-8B13-7416-DA24-F469A4D0475B}"/>
                    </a:ext>
                  </a:extLst>
                </p14:cNvPr>
                <p14:cNvContentPartPr/>
                <p14:nvPr/>
              </p14:nvContentPartPr>
              <p14:xfrm>
                <a:off x="807131" y="5639018"/>
                <a:ext cx="239400" cy="100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A079777-8B13-7416-DA24-F469A4D0475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8131" y="5630378"/>
                  <a:ext cx="257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595A3AA-0385-D904-4A88-AAFC2938A18E}"/>
                    </a:ext>
                  </a:extLst>
                </p14:cNvPr>
                <p14:cNvContentPartPr/>
                <p14:nvPr/>
              </p14:nvContentPartPr>
              <p14:xfrm>
                <a:off x="954371" y="5570258"/>
                <a:ext cx="119880" cy="87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595A3AA-0385-D904-4A88-AAFC2938A18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5371" y="5561618"/>
                  <a:ext cx="137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FBD747-78AF-6E1A-9FAE-F32EE8EF0F44}"/>
                    </a:ext>
                  </a:extLst>
                </p14:cNvPr>
                <p14:cNvContentPartPr/>
                <p14:nvPr/>
              </p14:nvContentPartPr>
              <p14:xfrm>
                <a:off x="1128971" y="5588258"/>
                <a:ext cx="224280" cy="108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FBD747-78AF-6E1A-9FAE-F32EE8EF0F4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19971" y="5579618"/>
                  <a:ext cx="241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A995B1-81C0-677E-7D28-5259BFEFDA8F}"/>
                    </a:ext>
                  </a:extLst>
                </p14:cNvPr>
                <p14:cNvContentPartPr/>
                <p14:nvPr/>
              </p14:nvContentPartPr>
              <p14:xfrm>
                <a:off x="1247411" y="5654498"/>
                <a:ext cx="99720" cy="6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A995B1-81C0-677E-7D28-5259BFEFDA8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238771" y="5645858"/>
                  <a:ext cx="117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0AA190E-DDED-CBBF-332E-1F72884A649C}"/>
                    </a:ext>
                  </a:extLst>
                </p14:cNvPr>
                <p14:cNvContentPartPr/>
                <p14:nvPr/>
              </p14:nvContentPartPr>
              <p14:xfrm>
                <a:off x="1371971" y="5542178"/>
                <a:ext cx="143280" cy="137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0AA190E-DDED-CBBF-332E-1F72884A649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62971" y="5533178"/>
                  <a:ext cx="160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8AC80A-89C3-D655-8BED-8CD79D262AF2}"/>
                    </a:ext>
                  </a:extLst>
                </p14:cNvPr>
                <p14:cNvContentPartPr/>
                <p14:nvPr/>
              </p14:nvContentPartPr>
              <p14:xfrm>
                <a:off x="1444691" y="5604458"/>
                <a:ext cx="69480" cy="32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58AC80A-89C3-D655-8BED-8CD79D262A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35691" y="5595458"/>
                  <a:ext cx="87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D0B9C7-DECD-3C69-4FAD-B7515D485C2E}"/>
                    </a:ext>
                  </a:extLst>
                </p14:cNvPr>
                <p14:cNvContentPartPr/>
                <p14:nvPr/>
              </p14:nvContentPartPr>
              <p14:xfrm>
                <a:off x="1567811" y="5566298"/>
                <a:ext cx="362520" cy="102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D0B9C7-DECD-3C69-4FAD-B7515D485C2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59171" y="5557658"/>
                  <a:ext cx="38016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1B5687A-2028-2302-759E-41DC1126D53A}"/>
              </a:ext>
            </a:extLst>
          </p:cNvPr>
          <p:cNvGrpSpPr/>
          <p:nvPr/>
        </p:nvGrpSpPr>
        <p:grpSpPr>
          <a:xfrm>
            <a:off x="404718" y="5072972"/>
            <a:ext cx="1597320" cy="285480"/>
            <a:chOff x="404718" y="5072972"/>
            <a:chExt cx="159732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997B68-E51B-C70C-8990-82C5D182FC20}"/>
                    </a:ext>
                  </a:extLst>
                </p14:cNvPr>
                <p14:cNvContentPartPr/>
                <p14:nvPr/>
              </p14:nvContentPartPr>
              <p14:xfrm>
                <a:off x="404718" y="5072972"/>
                <a:ext cx="149760" cy="259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997B68-E51B-C70C-8990-82C5D182FC2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5718" y="5064332"/>
                  <a:ext cx="1674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A362B2-F437-8C19-5E4C-1926D879DB59}"/>
                    </a:ext>
                  </a:extLst>
                </p14:cNvPr>
                <p14:cNvContentPartPr/>
                <p14:nvPr/>
              </p14:nvContentPartPr>
              <p14:xfrm>
                <a:off x="437118" y="5210492"/>
                <a:ext cx="62280" cy="1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A362B2-F437-8C19-5E4C-1926D879DB5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28478" y="5201852"/>
                  <a:ext cx="79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670A27B-3ECF-0BF6-A57D-18947F45C4AC}"/>
                    </a:ext>
                  </a:extLst>
                </p14:cNvPr>
                <p14:cNvContentPartPr/>
                <p14:nvPr/>
              </p14:nvContentPartPr>
              <p14:xfrm>
                <a:off x="732318" y="5133812"/>
                <a:ext cx="190440" cy="147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670A27B-3ECF-0BF6-A57D-18947F45C4A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3318" y="5125172"/>
                  <a:ext cx="208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60ADFB2-1F1B-C198-5EBF-FE7D0E28940A}"/>
                    </a:ext>
                  </a:extLst>
                </p14:cNvPr>
                <p14:cNvContentPartPr/>
                <p14:nvPr/>
              </p14:nvContentPartPr>
              <p14:xfrm>
                <a:off x="966318" y="5164412"/>
                <a:ext cx="99720" cy="95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60ADFB2-1F1B-C198-5EBF-FE7D0E28940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57318" y="5155412"/>
                  <a:ext cx="117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DA365FD-A373-7F39-BFC2-FA63699025C7}"/>
                    </a:ext>
                  </a:extLst>
                </p14:cNvPr>
                <p14:cNvContentPartPr/>
                <p14:nvPr/>
              </p14:nvContentPartPr>
              <p14:xfrm>
                <a:off x="1094838" y="5179532"/>
                <a:ext cx="73080" cy="67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DA365FD-A373-7F39-BFC2-FA63699025C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5838" y="5170892"/>
                  <a:ext cx="907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BBAC4F4-51F7-2FBE-3E77-94ED9C76E106}"/>
                    </a:ext>
                  </a:extLst>
                </p14:cNvPr>
                <p14:cNvContentPartPr/>
                <p14:nvPr/>
              </p14:nvContentPartPr>
              <p14:xfrm>
                <a:off x="1201398" y="5133452"/>
                <a:ext cx="127800" cy="118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BBAC4F4-51F7-2FBE-3E77-94ED9C76E10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92398" y="5124812"/>
                  <a:ext cx="145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68AFCB4-0931-5C37-1078-3655FBBECBA6}"/>
                    </a:ext>
                  </a:extLst>
                </p14:cNvPr>
                <p14:cNvContentPartPr/>
                <p14:nvPr/>
              </p14:nvContentPartPr>
              <p14:xfrm>
                <a:off x="1337478" y="5140652"/>
                <a:ext cx="86400" cy="103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68AFCB4-0931-5C37-1078-3655FBBECBA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28478" y="5132012"/>
                  <a:ext cx="1040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D2D225A-81B4-E4C5-3D6F-37EB468BA129}"/>
                    </a:ext>
                  </a:extLst>
                </p14:cNvPr>
                <p14:cNvContentPartPr/>
                <p14:nvPr/>
              </p14:nvContentPartPr>
              <p14:xfrm>
                <a:off x="1453038" y="5127332"/>
                <a:ext cx="116280" cy="108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D2D225A-81B4-E4C5-3D6F-37EB468BA12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44038" y="5118692"/>
                  <a:ext cx="133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A925D2A-B037-7303-73F9-4804985028A5}"/>
                    </a:ext>
                  </a:extLst>
                </p14:cNvPr>
                <p14:cNvContentPartPr/>
                <p14:nvPr/>
              </p14:nvContentPartPr>
              <p14:xfrm>
                <a:off x="1137678" y="5285372"/>
                <a:ext cx="275040" cy="73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A925D2A-B037-7303-73F9-4804985028A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29038" y="5276732"/>
                  <a:ext cx="292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DE04D4D-C11E-08FC-485D-E4AD29F68342}"/>
                    </a:ext>
                  </a:extLst>
                </p14:cNvPr>
                <p14:cNvContentPartPr/>
                <p14:nvPr/>
              </p14:nvContentPartPr>
              <p14:xfrm>
                <a:off x="1464198" y="5279972"/>
                <a:ext cx="65160" cy="52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DE04D4D-C11E-08FC-485D-E4AD29F6834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55198" y="5270972"/>
                  <a:ext cx="828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0A415AB-C9BF-4B2A-AD02-F2A991A3617F}"/>
                    </a:ext>
                  </a:extLst>
                </p14:cNvPr>
                <p14:cNvContentPartPr/>
                <p14:nvPr/>
              </p14:nvContentPartPr>
              <p14:xfrm>
                <a:off x="1573998" y="5271332"/>
                <a:ext cx="10440" cy="54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0A415AB-C9BF-4B2A-AD02-F2A991A3617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65358" y="5262692"/>
                  <a:ext cx="28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4DE5DBA-E487-F09A-6FE3-27BB21115A33}"/>
                    </a:ext>
                  </a:extLst>
                </p14:cNvPr>
                <p14:cNvContentPartPr/>
                <p14:nvPr/>
              </p14:nvContentPartPr>
              <p14:xfrm>
                <a:off x="1621518" y="5260532"/>
                <a:ext cx="79200" cy="6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4DE5DBA-E487-F09A-6FE3-27BB21115A3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612518" y="5251892"/>
                  <a:ext cx="96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9FD9448-1463-C484-F759-7FDD3244279E}"/>
                    </a:ext>
                  </a:extLst>
                </p14:cNvPr>
                <p14:cNvContentPartPr/>
                <p14:nvPr/>
              </p14:nvContentPartPr>
              <p14:xfrm>
                <a:off x="1730238" y="5242172"/>
                <a:ext cx="23760" cy="66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9FD9448-1463-C484-F759-7FDD3244279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21598" y="5233172"/>
                  <a:ext cx="41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AD1BB1F-D8CC-A8F8-1CC1-AAA06CF68A70}"/>
                    </a:ext>
                  </a:extLst>
                </p14:cNvPr>
                <p14:cNvContentPartPr/>
                <p14:nvPr/>
              </p14:nvContentPartPr>
              <p14:xfrm>
                <a:off x="1781358" y="5217692"/>
                <a:ext cx="195120" cy="91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AD1BB1F-D8CC-A8F8-1CC1-AAA06CF68A7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72358" y="5208692"/>
                  <a:ext cx="212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AF874E2-EB84-AB8A-39F6-73571AC2C8A5}"/>
                    </a:ext>
                  </a:extLst>
                </p14:cNvPr>
                <p14:cNvContentPartPr/>
                <p14:nvPr/>
              </p14:nvContentPartPr>
              <p14:xfrm>
                <a:off x="1894758" y="5295452"/>
                <a:ext cx="107280" cy="4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AF874E2-EB84-AB8A-39F6-73571AC2C8A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885758" y="5286452"/>
                  <a:ext cx="124920" cy="2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4000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AB2F7A-204C-425D-22F0-7140A3ACF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92" y="5369409"/>
            <a:ext cx="4907705" cy="1379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51D2D-7C41-83F8-2C5C-6B7655287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3" y="0"/>
            <a:ext cx="7957131" cy="507642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82890A5-933A-2256-DA9D-7CFA8B99599E}"/>
              </a:ext>
            </a:extLst>
          </p:cNvPr>
          <p:cNvGrpSpPr/>
          <p:nvPr/>
        </p:nvGrpSpPr>
        <p:grpSpPr>
          <a:xfrm>
            <a:off x="7331838" y="553172"/>
            <a:ext cx="1902960" cy="183960"/>
            <a:chOff x="7331838" y="553172"/>
            <a:chExt cx="190296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6856768-A116-2328-3800-067C9401A726}"/>
                    </a:ext>
                  </a:extLst>
                </p14:cNvPr>
                <p14:cNvContentPartPr/>
                <p14:nvPr/>
              </p14:nvContentPartPr>
              <p14:xfrm>
                <a:off x="7331838" y="603572"/>
                <a:ext cx="1826280" cy="30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6856768-A116-2328-3800-067C9401A7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23198" y="594572"/>
                  <a:ext cx="1843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9D3039-9613-7EAA-50CF-EB5D0D333E54}"/>
                    </a:ext>
                  </a:extLst>
                </p14:cNvPr>
                <p14:cNvContentPartPr/>
                <p14:nvPr/>
              </p14:nvContentPartPr>
              <p14:xfrm>
                <a:off x="8998998" y="553172"/>
                <a:ext cx="235800" cy="183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9D3039-9613-7EAA-50CF-EB5D0D333E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90358" y="544172"/>
                  <a:ext cx="25344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1E9DAC-3D51-E779-AA6B-99CD9A27104D}"/>
              </a:ext>
            </a:extLst>
          </p:cNvPr>
          <p:cNvGrpSpPr/>
          <p:nvPr/>
        </p:nvGrpSpPr>
        <p:grpSpPr>
          <a:xfrm>
            <a:off x="9485160" y="531865"/>
            <a:ext cx="955800" cy="140760"/>
            <a:chOff x="9485160" y="531865"/>
            <a:chExt cx="955800" cy="14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467E976-E543-DF7A-92F4-131A578CDC85}"/>
                    </a:ext>
                  </a:extLst>
                </p14:cNvPr>
                <p14:cNvContentPartPr/>
                <p14:nvPr/>
              </p14:nvContentPartPr>
              <p14:xfrm>
                <a:off x="9485160" y="552385"/>
                <a:ext cx="286200" cy="120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467E976-E543-DF7A-92F4-131A578CDC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76520" y="543745"/>
                  <a:ext cx="303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80CEBDE-2D30-2F2B-5884-14CA7985AD99}"/>
                    </a:ext>
                  </a:extLst>
                </p14:cNvPr>
                <p14:cNvContentPartPr/>
                <p14:nvPr/>
              </p14:nvContentPartPr>
              <p14:xfrm>
                <a:off x="9662280" y="567505"/>
                <a:ext cx="126720" cy="66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80CEBDE-2D30-2F2B-5884-14CA7985AD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53640" y="558865"/>
                  <a:ext cx="144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81301B-F7BC-AC61-1A4E-75691109FBB0}"/>
                    </a:ext>
                  </a:extLst>
                </p14:cNvPr>
                <p14:cNvContentPartPr/>
                <p14:nvPr/>
              </p14:nvContentPartPr>
              <p14:xfrm>
                <a:off x="9849480" y="583705"/>
                <a:ext cx="289800" cy="88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81301B-F7BC-AC61-1A4E-75691109FB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40480" y="574705"/>
                  <a:ext cx="3074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F69535-0CF1-D1F4-61C1-97D2BB627253}"/>
                    </a:ext>
                  </a:extLst>
                </p14:cNvPr>
                <p14:cNvContentPartPr/>
                <p14:nvPr/>
              </p14:nvContentPartPr>
              <p14:xfrm>
                <a:off x="10185000" y="535465"/>
                <a:ext cx="245520" cy="106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F69535-0CF1-D1F4-61C1-97D2BB6272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76000" y="526465"/>
                  <a:ext cx="2631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698B57C-197A-6EED-5FC2-35D9D84A7254}"/>
                    </a:ext>
                  </a:extLst>
                </p14:cNvPr>
                <p14:cNvContentPartPr/>
                <p14:nvPr/>
              </p14:nvContentPartPr>
              <p14:xfrm>
                <a:off x="10334760" y="531865"/>
                <a:ext cx="106200" cy="68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698B57C-197A-6EED-5FC2-35D9D84A72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25760" y="523225"/>
                  <a:ext cx="12384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F1CB001-BD6F-275D-72C2-6CEE98E2EB4A}"/>
              </a:ext>
            </a:extLst>
          </p:cNvPr>
          <p:cNvGrpSpPr/>
          <p:nvPr/>
        </p:nvGrpSpPr>
        <p:grpSpPr>
          <a:xfrm>
            <a:off x="9762360" y="792505"/>
            <a:ext cx="903240" cy="151560"/>
            <a:chOff x="9762360" y="792505"/>
            <a:chExt cx="90324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08D461-AE8B-9674-8BBE-4368B5CFE81D}"/>
                    </a:ext>
                  </a:extLst>
                </p14:cNvPr>
                <p14:cNvContentPartPr/>
                <p14:nvPr/>
              </p14:nvContentPartPr>
              <p14:xfrm>
                <a:off x="9762360" y="797185"/>
                <a:ext cx="196560" cy="146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08D461-AE8B-9674-8BBE-4368B5CFE8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53360" y="788545"/>
                  <a:ext cx="214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94D7077-0550-3245-04C9-F873E4B9FD2B}"/>
                    </a:ext>
                  </a:extLst>
                </p14:cNvPr>
                <p14:cNvContentPartPr/>
                <p14:nvPr/>
              </p14:nvContentPartPr>
              <p14:xfrm>
                <a:off x="10025160" y="838945"/>
                <a:ext cx="199440" cy="10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94D7077-0550-3245-04C9-F873E4B9FD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16520" y="829945"/>
                  <a:ext cx="217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C537ACC-87E8-C874-1250-A4194FFC0FD0}"/>
                    </a:ext>
                  </a:extLst>
                </p14:cNvPr>
                <p14:cNvContentPartPr/>
                <p14:nvPr/>
              </p14:nvContentPartPr>
              <p14:xfrm>
                <a:off x="10244040" y="837865"/>
                <a:ext cx="120600" cy="99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C537ACC-87E8-C874-1250-A4194FFC0F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35400" y="829225"/>
                  <a:ext cx="138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45CCD5-C931-0FA8-E1A4-8EC1B4FBA79F}"/>
                    </a:ext>
                  </a:extLst>
                </p14:cNvPr>
                <p14:cNvContentPartPr/>
                <p14:nvPr/>
              </p14:nvContentPartPr>
              <p14:xfrm>
                <a:off x="10407120" y="816985"/>
                <a:ext cx="76320" cy="105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45CCD5-C931-0FA8-E1A4-8EC1B4FBA7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98480" y="808345"/>
                  <a:ext cx="93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A94DAC-7137-AF6C-BEBD-A5690E17BE1F}"/>
                    </a:ext>
                  </a:extLst>
                </p14:cNvPr>
                <p14:cNvContentPartPr/>
                <p14:nvPr/>
              </p14:nvContentPartPr>
              <p14:xfrm>
                <a:off x="10528080" y="792505"/>
                <a:ext cx="97200" cy="146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A94DAC-7137-AF6C-BEBD-A5690E17BE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19440" y="783505"/>
                  <a:ext cx="114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3E15792-028E-149F-72A2-81FD6F756F4E}"/>
                    </a:ext>
                  </a:extLst>
                </p14:cNvPr>
                <p14:cNvContentPartPr/>
                <p14:nvPr/>
              </p14:nvContentPartPr>
              <p14:xfrm>
                <a:off x="10545360" y="882865"/>
                <a:ext cx="120240" cy="2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3E15792-028E-149F-72A2-81FD6F756F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536360" y="874225"/>
                  <a:ext cx="13788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17DB6A-BBDE-8548-E984-2B95E13DF3A8}"/>
              </a:ext>
            </a:extLst>
          </p:cNvPr>
          <p:cNvGrpSpPr/>
          <p:nvPr/>
        </p:nvGrpSpPr>
        <p:grpSpPr>
          <a:xfrm>
            <a:off x="9731400" y="1106425"/>
            <a:ext cx="171360" cy="108720"/>
            <a:chOff x="9731400" y="1106425"/>
            <a:chExt cx="171360" cy="1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49B728-3698-1633-6A2A-FF06E9B425D1}"/>
                    </a:ext>
                  </a:extLst>
                </p14:cNvPr>
                <p14:cNvContentPartPr/>
                <p14:nvPr/>
              </p14:nvContentPartPr>
              <p14:xfrm>
                <a:off x="9731400" y="1106425"/>
                <a:ext cx="14400" cy="108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49B728-3698-1633-6A2A-FF06E9B425D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2400" y="1097785"/>
                  <a:ext cx="32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CE8684-A439-EF19-F1F1-4133F1CB7AB5}"/>
                    </a:ext>
                  </a:extLst>
                </p14:cNvPr>
                <p14:cNvContentPartPr/>
                <p14:nvPr/>
              </p14:nvContentPartPr>
              <p14:xfrm>
                <a:off x="9789360" y="1126225"/>
                <a:ext cx="113400" cy="88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CE8684-A439-EF19-F1F1-4133F1CB7A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80360" y="1117225"/>
                  <a:ext cx="13104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F1C7B0B-32DC-EE8D-50B0-514404EF7F21}"/>
              </a:ext>
            </a:extLst>
          </p:cNvPr>
          <p:cNvGrpSpPr/>
          <p:nvPr/>
        </p:nvGrpSpPr>
        <p:grpSpPr>
          <a:xfrm>
            <a:off x="10172400" y="1118665"/>
            <a:ext cx="630000" cy="131760"/>
            <a:chOff x="10172400" y="1118665"/>
            <a:chExt cx="630000" cy="13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259F7A8-A1DA-AB20-1697-2A66B5256916}"/>
                    </a:ext>
                  </a:extLst>
                </p14:cNvPr>
                <p14:cNvContentPartPr/>
                <p14:nvPr/>
              </p14:nvContentPartPr>
              <p14:xfrm>
                <a:off x="10172400" y="1118665"/>
                <a:ext cx="193320" cy="112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259F7A8-A1DA-AB20-1697-2A66B525691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63760" y="1110025"/>
                  <a:ext cx="2109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435208-1A3A-DC87-A695-AF7CD19E6BFD}"/>
                    </a:ext>
                  </a:extLst>
                </p14:cNvPr>
                <p14:cNvContentPartPr/>
                <p14:nvPr/>
              </p14:nvContentPartPr>
              <p14:xfrm>
                <a:off x="10368960" y="1126585"/>
                <a:ext cx="188640" cy="123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435208-1A3A-DC87-A695-AF7CD19E6B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59960" y="1117585"/>
                  <a:ext cx="206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C224570-43FC-A861-67DC-F0CDA635A07E}"/>
                    </a:ext>
                  </a:extLst>
                </p14:cNvPr>
                <p14:cNvContentPartPr/>
                <p14:nvPr/>
              </p14:nvContentPartPr>
              <p14:xfrm>
                <a:off x="10600080" y="1142425"/>
                <a:ext cx="200160" cy="9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C224570-43FC-A861-67DC-F0CDA635A07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91440" y="1133785"/>
                  <a:ext cx="217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404A1B-3E14-4B63-2607-9CFBE4C35A03}"/>
                    </a:ext>
                  </a:extLst>
                </p14:cNvPr>
                <p14:cNvContentPartPr/>
                <p14:nvPr/>
              </p14:nvContentPartPr>
              <p14:xfrm>
                <a:off x="10709160" y="1123345"/>
                <a:ext cx="93240" cy="61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404A1B-3E14-4B63-2607-9CFBE4C35A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00160" y="1114705"/>
                  <a:ext cx="110880" cy="7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6A39BF6-57FB-85D4-8C30-76BAB22DD3A7}"/>
                  </a:ext>
                </a:extLst>
              </p14:cNvPr>
              <p14:cNvContentPartPr/>
              <p14:nvPr/>
            </p14:nvContentPartPr>
            <p14:xfrm>
              <a:off x="11035320" y="1107505"/>
              <a:ext cx="126360" cy="107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6A39BF6-57FB-85D4-8C30-76BAB22DD3A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26680" y="1098505"/>
                <a:ext cx="1440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20A47C8-B0AE-215C-1187-7FA724A483FE}"/>
                  </a:ext>
                </a:extLst>
              </p14:cNvPr>
              <p14:cNvContentPartPr/>
              <p14:nvPr/>
            </p14:nvContentPartPr>
            <p14:xfrm>
              <a:off x="10834080" y="856225"/>
              <a:ext cx="95040" cy="71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20A47C8-B0AE-215C-1187-7FA724A483F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825440" y="847585"/>
                <a:ext cx="112680" cy="8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DAFD62BB-42F8-024C-BA0C-3A3BB3D0C07E}"/>
              </a:ext>
            </a:extLst>
          </p:cNvPr>
          <p:cNvGrpSpPr/>
          <p:nvPr/>
        </p:nvGrpSpPr>
        <p:grpSpPr>
          <a:xfrm>
            <a:off x="11141160" y="770185"/>
            <a:ext cx="1050840" cy="152280"/>
            <a:chOff x="11141160" y="770185"/>
            <a:chExt cx="1050840" cy="15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9482F42-7645-AEE7-DD87-BD6C8A10266B}"/>
                    </a:ext>
                  </a:extLst>
                </p14:cNvPr>
                <p14:cNvContentPartPr/>
                <p14:nvPr/>
              </p14:nvContentPartPr>
              <p14:xfrm>
                <a:off x="11168520" y="901225"/>
                <a:ext cx="34920" cy="17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9482F42-7645-AEE7-DD87-BD6C8A10266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59520" y="892225"/>
                  <a:ext cx="525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0B46E3C-2E4C-9A04-F695-EC2864470450}"/>
                    </a:ext>
                  </a:extLst>
                </p14:cNvPr>
                <p14:cNvContentPartPr/>
                <p14:nvPr/>
              </p14:nvContentPartPr>
              <p14:xfrm>
                <a:off x="11141160" y="797905"/>
                <a:ext cx="82440" cy="124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0B46E3C-2E4C-9A04-F695-EC286447045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132520" y="788905"/>
                  <a:ext cx="100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8E291EA-9242-9FFB-9CCF-41B4A891DD76}"/>
                    </a:ext>
                  </a:extLst>
                </p14:cNvPr>
                <p14:cNvContentPartPr/>
                <p14:nvPr/>
              </p14:nvContentPartPr>
              <p14:xfrm>
                <a:off x="11273640" y="832825"/>
                <a:ext cx="75240" cy="75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8E291EA-9242-9FFB-9CCF-41B4A891DD7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265000" y="823825"/>
                  <a:ext cx="928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2BC7D75-7F1B-12D7-321B-CC2C7D2202E8}"/>
                    </a:ext>
                  </a:extLst>
                </p14:cNvPr>
                <p14:cNvContentPartPr/>
                <p14:nvPr/>
              </p14:nvContentPartPr>
              <p14:xfrm>
                <a:off x="11311800" y="788905"/>
                <a:ext cx="63000" cy="40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2BC7D75-7F1B-12D7-321B-CC2C7D2202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03160" y="779905"/>
                  <a:ext cx="80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B9ABC6E-38EB-9A1D-D826-1EC8D28E4F65}"/>
                    </a:ext>
                  </a:extLst>
                </p14:cNvPr>
                <p14:cNvContentPartPr/>
                <p14:nvPr/>
              </p14:nvContentPartPr>
              <p14:xfrm>
                <a:off x="11297040" y="832825"/>
                <a:ext cx="48240" cy="23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B9ABC6E-38EB-9A1D-D826-1EC8D28E4F6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288400" y="823825"/>
                  <a:ext cx="65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3B4BD17-F253-A691-8CC3-11919F1D559B}"/>
                    </a:ext>
                  </a:extLst>
                </p14:cNvPr>
                <p14:cNvContentPartPr/>
                <p14:nvPr/>
              </p14:nvContentPartPr>
              <p14:xfrm>
                <a:off x="11400000" y="796825"/>
                <a:ext cx="240840" cy="101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3B4BD17-F253-A691-8CC3-11919F1D559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391360" y="788185"/>
                  <a:ext cx="258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2DEAE60-BB9B-4BD8-A628-85F56C426DD3}"/>
                    </a:ext>
                  </a:extLst>
                </p14:cNvPr>
                <p14:cNvContentPartPr/>
                <p14:nvPr/>
              </p14:nvContentPartPr>
              <p14:xfrm>
                <a:off x="11586120" y="800065"/>
                <a:ext cx="162360" cy="79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2DEAE60-BB9B-4BD8-A628-85F56C426D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577480" y="791065"/>
                  <a:ext cx="18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51534BB-E6E0-51D2-2124-0E761E3ADF09}"/>
                    </a:ext>
                  </a:extLst>
                </p14:cNvPr>
                <p14:cNvContentPartPr/>
                <p14:nvPr/>
              </p14:nvContentPartPr>
              <p14:xfrm>
                <a:off x="11720400" y="770185"/>
                <a:ext cx="137880" cy="12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51534BB-E6E0-51D2-2124-0E761E3ADF0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711400" y="761185"/>
                  <a:ext cx="155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318C534-1A96-EC60-6836-557AF4B1E142}"/>
                    </a:ext>
                  </a:extLst>
                </p14:cNvPr>
                <p14:cNvContentPartPr/>
                <p14:nvPr/>
              </p14:nvContentPartPr>
              <p14:xfrm>
                <a:off x="11743080" y="829225"/>
                <a:ext cx="71640" cy="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318C534-1A96-EC60-6836-557AF4B1E14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734080" y="820225"/>
                  <a:ext cx="89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AC947EA-0C74-AC30-E535-33A7B7B4AAAE}"/>
                    </a:ext>
                  </a:extLst>
                </p14:cNvPr>
                <p14:cNvContentPartPr/>
                <p14:nvPr/>
              </p14:nvContentPartPr>
              <p14:xfrm>
                <a:off x="11844240" y="817345"/>
                <a:ext cx="73080" cy="74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AC947EA-0C74-AC30-E535-33A7B7B4AAA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835600" y="808705"/>
                  <a:ext cx="907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2533250-5CA8-5599-3288-9301B419534B}"/>
                    </a:ext>
                  </a:extLst>
                </p14:cNvPr>
                <p14:cNvContentPartPr/>
                <p14:nvPr/>
              </p14:nvContentPartPr>
              <p14:xfrm>
                <a:off x="11940360" y="789265"/>
                <a:ext cx="251640" cy="111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2533250-5CA8-5599-3288-9301B41953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931360" y="780625"/>
                  <a:ext cx="269280" cy="12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9108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534D6CA-6312-DEC0-4E3E-808816EB7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82" y="1426464"/>
            <a:ext cx="9299843" cy="286207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1E365C3-9237-F457-34FE-90DC6A631A50}"/>
              </a:ext>
            </a:extLst>
          </p:cNvPr>
          <p:cNvGrpSpPr/>
          <p:nvPr/>
        </p:nvGrpSpPr>
        <p:grpSpPr>
          <a:xfrm>
            <a:off x="145512" y="104832"/>
            <a:ext cx="398160" cy="373680"/>
            <a:chOff x="145512" y="104832"/>
            <a:chExt cx="39816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432828E-1AC8-8B83-3264-5F8634586209}"/>
                    </a:ext>
                  </a:extLst>
                </p14:cNvPr>
                <p14:cNvContentPartPr/>
                <p14:nvPr/>
              </p14:nvContentPartPr>
              <p14:xfrm>
                <a:off x="206352" y="251712"/>
                <a:ext cx="123840" cy="137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432828E-1AC8-8B83-3264-5F863458620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7352" y="242712"/>
                  <a:ext cx="141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D7D9DFF-8899-1EBB-C4AB-8FE6A37759CF}"/>
                    </a:ext>
                  </a:extLst>
                </p14:cNvPr>
                <p14:cNvContentPartPr/>
                <p14:nvPr/>
              </p14:nvContentPartPr>
              <p14:xfrm>
                <a:off x="304272" y="277272"/>
                <a:ext cx="91800" cy="88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D7D9DFF-8899-1EBB-C4AB-8FE6A37759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5272" y="268272"/>
                  <a:ext cx="1094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8CAC48-AEC5-82E1-33BB-F947F2335B1F}"/>
                    </a:ext>
                  </a:extLst>
                </p14:cNvPr>
                <p14:cNvContentPartPr/>
                <p14:nvPr/>
              </p14:nvContentPartPr>
              <p14:xfrm>
                <a:off x="145512" y="104832"/>
                <a:ext cx="398160" cy="373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8CAC48-AEC5-82E1-33BB-F947F2335B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6872" y="95832"/>
                  <a:ext cx="415800" cy="39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89B10F-807D-4391-36FA-0D524ED2FFAC}"/>
              </a:ext>
            </a:extLst>
          </p:cNvPr>
          <p:cNvGrpSpPr/>
          <p:nvPr/>
        </p:nvGrpSpPr>
        <p:grpSpPr>
          <a:xfrm>
            <a:off x="753912" y="242712"/>
            <a:ext cx="278280" cy="129600"/>
            <a:chOff x="753912" y="242712"/>
            <a:chExt cx="27828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AB275C6-84D8-34F1-47A3-5C57B7B5333D}"/>
                    </a:ext>
                  </a:extLst>
                </p14:cNvPr>
                <p14:cNvContentPartPr/>
                <p14:nvPr/>
              </p14:nvContentPartPr>
              <p14:xfrm>
                <a:off x="753912" y="259992"/>
                <a:ext cx="109800" cy="112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AB275C6-84D8-34F1-47A3-5C57B7B5333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4912" y="250992"/>
                  <a:ext cx="127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EDE99B2-394B-3698-075E-0C2B7EC24FE3}"/>
                    </a:ext>
                  </a:extLst>
                </p14:cNvPr>
                <p14:cNvContentPartPr/>
                <p14:nvPr/>
              </p14:nvContentPartPr>
              <p14:xfrm>
                <a:off x="897912" y="242712"/>
                <a:ext cx="134280" cy="102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EDE99B2-394B-3698-075E-0C2B7EC24FE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9272" y="233712"/>
                  <a:ext cx="15192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438BA5-164D-0A96-DFFE-A9677395DDE5}"/>
              </a:ext>
            </a:extLst>
          </p:cNvPr>
          <p:cNvGrpSpPr/>
          <p:nvPr/>
        </p:nvGrpSpPr>
        <p:grpSpPr>
          <a:xfrm>
            <a:off x="1321272" y="196632"/>
            <a:ext cx="1295640" cy="142200"/>
            <a:chOff x="1321272" y="196632"/>
            <a:chExt cx="129564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A390292-7FCA-0B18-1429-73F2A2E83051}"/>
                    </a:ext>
                  </a:extLst>
                </p14:cNvPr>
                <p14:cNvContentPartPr/>
                <p14:nvPr/>
              </p14:nvContentPartPr>
              <p14:xfrm>
                <a:off x="1321272" y="221832"/>
                <a:ext cx="139680" cy="10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A390292-7FCA-0B18-1429-73F2A2E8305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12632" y="212832"/>
                  <a:ext cx="157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DBFC07-67AC-8FA0-B2DB-B17F0CC5B8A5}"/>
                    </a:ext>
                  </a:extLst>
                </p14:cNvPr>
                <p14:cNvContentPartPr/>
                <p14:nvPr/>
              </p14:nvContentPartPr>
              <p14:xfrm>
                <a:off x="1511712" y="224352"/>
                <a:ext cx="24840" cy="114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DBFC07-67AC-8FA0-B2DB-B17F0CC5B8A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02712" y="215712"/>
                  <a:ext cx="424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2120863-CF13-38C4-90C7-88523D18DD8A}"/>
                    </a:ext>
                  </a:extLst>
                </p14:cNvPr>
                <p14:cNvContentPartPr/>
                <p14:nvPr/>
              </p14:nvContentPartPr>
              <p14:xfrm>
                <a:off x="1499112" y="222912"/>
                <a:ext cx="100080" cy="99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2120863-CF13-38C4-90C7-88523D18DD8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90472" y="213912"/>
                  <a:ext cx="117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7EADF5-E484-64DA-5854-7D9D9C2760C7}"/>
                    </a:ext>
                  </a:extLst>
                </p14:cNvPr>
                <p14:cNvContentPartPr/>
                <p14:nvPr/>
              </p14:nvContentPartPr>
              <p14:xfrm>
                <a:off x="1655352" y="272592"/>
                <a:ext cx="93960" cy="19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7EADF5-E484-64DA-5854-7D9D9C2760C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46352" y="263952"/>
                  <a:ext cx="111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0032D34-FAAB-B145-4FB0-C1E17FBDBECD}"/>
                    </a:ext>
                  </a:extLst>
                </p14:cNvPr>
                <p14:cNvContentPartPr/>
                <p14:nvPr/>
              </p14:nvContentPartPr>
              <p14:xfrm>
                <a:off x="1865592" y="212472"/>
                <a:ext cx="258840" cy="99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0032D34-FAAB-B145-4FB0-C1E17FBDBEC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56592" y="203832"/>
                  <a:ext cx="276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7DDC7E-0DD7-43B3-CABB-EB0DC7AC4C3C}"/>
                    </a:ext>
                  </a:extLst>
                </p14:cNvPr>
                <p14:cNvContentPartPr/>
                <p14:nvPr/>
              </p14:nvContentPartPr>
              <p14:xfrm>
                <a:off x="2003832" y="196632"/>
                <a:ext cx="113760" cy="57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7DDC7E-0DD7-43B3-CABB-EB0DC7AC4C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94832" y="187992"/>
                  <a:ext cx="131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697651D-BD7F-E9C1-6AC5-10A076F2729B}"/>
                    </a:ext>
                  </a:extLst>
                </p14:cNvPr>
                <p14:cNvContentPartPr/>
                <p14:nvPr/>
              </p14:nvContentPartPr>
              <p14:xfrm>
                <a:off x="2184192" y="229032"/>
                <a:ext cx="129240" cy="84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697651D-BD7F-E9C1-6AC5-10A076F2729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75552" y="220392"/>
                  <a:ext cx="146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1AEF966-ED4E-F84F-D5CF-55D99F7374ED}"/>
                    </a:ext>
                  </a:extLst>
                </p14:cNvPr>
                <p14:cNvContentPartPr/>
                <p14:nvPr/>
              </p14:nvContentPartPr>
              <p14:xfrm>
                <a:off x="2361312" y="249192"/>
                <a:ext cx="60840" cy="41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1AEF966-ED4E-F84F-D5CF-55D99F7374E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52312" y="240552"/>
                  <a:ext cx="78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20B57B6-63D0-A5EC-36B0-40F9E8B5D47C}"/>
                    </a:ext>
                  </a:extLst>
                </p14:cNvPr>
                <p14:cNvContentPartPr/>
                <p14:nvPr/>
              </p14:nvContentPartPr>
              <p14:xfrm>
                <a:off x="2449152" y="211032"/>
                <a:ext cx="167760" cy="79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20B57B6-63D0-A5EC-36B0-40F9E8B5D47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40512" y="202032"/>
                  <a:ext cx="18540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4466DA-3FD9-31E5-694B-5803112CA0BC}"/>
              </a:ext>
            </a:extLst>
          </p:cNvPr>
          <p:cNvGrpSpPr/>
          <p:nvPr/>
        </p:nvGrpSpPr>
        <p:grpSpPr>
          <a:xfrm>
            <a:off x="758592" y="583632"/>
            <a:ext cx="257040" cy="108360"/>
            <a:chOff x="758592" y="583632"/>
            <a:chExt cx="257040" cy="1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881F3A7-4854-5DA4-B369-5B24247DEC3F}"/>
                    </a:ext>
                  </a:extLst>
                </p14:cNvPr>
                <p14:cNvContentPartPr/>
                <p14:nvPr/>
              </p14:nvContentPartPr>
              <p14:xfrm>
                <a:off x="758592" y="583632"/>
                <a:ext cx="213120" cy="108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881F3A7-4854-5DA4-B369-5B24247DEC3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9592" y="574992"/>
                  <a:ext cx="230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3166FDF-E056-5706-7FB0-16294781486D}"/>
                    </a:ext>
                  </a:extLst>
                </p14:cNvPr>
                <p14:cNvContentPartPr/>
                <p14:nvPr/>
              </p14:nvContentPartPr>
              <p14:xfrm>
                <a:off x="922032" y="661392"/>
                <a:ext cx="93600" cy="12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3166FDF-E056-5706-7FB0-16294781486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3032" y="652752"/>
                  <a:ext cx="11124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188CFA-4CF0-55DF-B4B0-22A81DCFCD7B}"/>
              </a:ext>
            </a:extLst>
          </p:cNvPr>
          <p:cNvGrpSpPr/>
          <p:nvPr/>
        </p:nvGrpSpPr>
        <p:grpSpPr>
          <a:xfrm>
            <a:off x="1339632" y="532152"/>
            <a:ext cx="715680" cy="125640"/>
            <a:chOff x="1339632" y="532152"/>
            <a:chExt cx="71568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35183F4-0B83-7E5D-D363-B3B98F5DAE8C}"/>
                    </a:ext>
                  </a:extLst>
                </p14:cNvPr>
                <p14:cNvContentPartPr/>
                <p14:nvPr/>
              </p14:nvContentPartPr>
              <p14:xfrm>
                <a:off x="1339632" y="561312"/>
                <a:ext cx="236880" cy="96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35183F4-0B83-7E5D-D363-B3B98F5DAE8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30992" y="552672"/>
                  <a:ext cx="254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B13BE7-805A-5617-244E-208258493C2F}"/>
                    </a:ext>
                  </a:extLst>
                </p14:cNvPr>
                <p14:cNvContentPartPr/>
                <p14:nvPr/>
              </p14:nvContentPartPr>
              <p14:xfrm>
                <a:off x="1498392" y="537192"/>
                <a:ext cx="85320" cy="20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B13BE7-805A-5617-244E-208258493C2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489752" y="528552"/>
                  <a:ext cx="102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01DA61-44B7-1EEB-B7EF-CCA504774844}"/>
                    </a:ext>
                  </a:extLst>
                </p14:cNvPr>
                <p14:cNvContentPartPr/>
                <p14:nvPr/>
              </p14:nvContentPartPr>
              <p14:xfrm>
                <a:off x="1464552" y="591552"/>
                <a:ext cx="84960" cy="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01DA61-44B7-1EEB-B7EF-CCA50477484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55552" y="582912"/>
                  <a:ext cx="1026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EAFB04-CB38-5E08-0CF9-DC8CDFE0C19A}"/>
                    </a:ext>
                  </a:extLst>
                </p14:cNvPr>
                <p14:cNvContentPartPr/>
                <p14:nvPr/>
              </p14:nvContentPartPr>
              <p14:xfrm>
                <a:off x="1620432" y="542952"/>
                <a:ext cx="141480" cy="90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EAFB04-CB38-5E08-0CF9-DC8CDFE0C19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611432" y="533952"/>
                  <a:ext cx="159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C9F817F-D08B-6668-327A-4679F4875A78}"/>
                    </a:ext>
                  </a:extLst>
                </p14:cNvPr>
                <p14:cNvContentPartPr/>
                <p14:nvPr/>
              </p14:nvContentPartPr>
              <p14:xfrm>
                <a:off x="1795392" y="542592"/>
                <a:ext cx="96840" cy="101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C9F817F-D08B-6668-327A-4679F4875A7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86392" y="533952"/>
                  <a:ext cx="114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CD00B0B-77C3-8311-C272-510E60DEC39A}"/>
                    </a:ext>
                  </a:extLst>
                </p14:cNvPr>
                <p14:cNvContentPartPr/>
                <p14:nvPr/>
              </p14:nvContentPartPr>
              <p14:xfrm>
                <a:off x="1810872" y="596232"/>
                <a:ext cx="69480" cy="14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CD00B0B-77C3-8311-C272-510E60DEC39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01872" y="587592"/>
                  <a:ext cx="871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4A9D067-8D4B-84D7-0725-2676393E7E95}"/>
                    </a:ext>
                  </a:extLst>
                </p14:cNvPr>
                <p14:cNvContentPartPr/>
                <p14:nvPr/>
              </p14:nvContentPartPr>
              <p14:xfrm>
                <a:off x="1952712" y="532152"/>
                <a:ext cx="102600" cy="110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4A9D067-8D4B-84D7-0725-2676393E7E9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43712" y="523152"/>
                  <a:ext cx="12024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BB44442-7FF6-6A46-690C-8ED911BF4A8B}"/>
              </a:ext>
            </a:extLst>
          </p:cNvPr>
          <p:cNvGrpSpPr/>
          <p:nvPr/>
        </p:nvGrpSpPr>
        <p:grpSpPr>
          <a:xfrm>
            <a:off x="2285352" y="479232"/>
            <a:ext cx="976320" cy="144000"/>
            <a:chOff x="2285352" y="479232"/>
            <a:chExt cx="97632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663A1B-749B-F286-C39D-DE903467492C}"/>
                    </a:ext>
                  </a:extLst>
                </p14:cNvPr>
                <p14:cNvContentPartPr/>
                <p14:nvPr/>
              </p14:nvContentPartPr>
              <p14:xfrm>
                <a:off x="2285352" y="542952"/>
                <a:ext cx="186120" cy="80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663A1B-749B-F286-C39D-DE903467492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76352" y="534312"/>
                  <a:ext cx="203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59648E-318C-929C-E141-123854E67C04}"/>
                    </a:ext>
                  </a:extLst>
                </p14:cNvPr>
                <p14:cNvContentPartPr/>
                <p14:nvPr/>
              </p14:nvContentPartPr>
              <p14:xfrm>
                <a:off x="2398032" y="508392"/>
                <a:ext cx="86040" cy="54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59648E-318C-929C-E141-123854E67C0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389392" y="499392"/>
                  <a:ext cx="10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ED09B2F-0A95-90B3-F556-B15D238F2844}"/>
                    </a:ext>
                  </a:extLst>
                </p14:cNvPr>
                <p14:cNvContentPartPr/>
                <p14:nvPr/>
              </p14:nvContentPartPr>
              <p14:xfrm>
                <a:off x="2553912" y="526032"/>
                <a:ext cx="222480" cy="90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ED09B2F-0A95-90B3-F556-B15D238F284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44912" y="517032"/>
                  <a:ext cx="240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BC10307-B542-888E-C5F4-3E48C0628EE2}"/>
                    </a:ext>
                  </a:extLst>
                </p14:cNvPr>
                <p14:cNvContentPartPr/>
                <p14:nvPr/>
              </p14:nvContentPartPr>
              <p14:xfrm>
                <a:off x="2661552" y="578232"/>
                <a:ext cx="106560" cy="14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BC10307-B542-888E-C5F4-3E48C0628EE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52552" y="569232"/>
                  <a:ext cx="124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44E486-22CB-9412-ED0A-71CD3D58637A}"/>
                    </a:ext>
                  </a:extLst>
                </p14:cNvPr>
                <p14:cNvContentPartPr/>
                <p14:nvPr/>
              </p14:nvContentPartPr>
              <p14:xfrm>
                <a:off x="2831112" y="527112"/>
                <a:ext cx="11160" cy="59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44E486-22CB-9412-ED0A-71CD3D58637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822472" y="518112"/>
                  <a:ext cx="2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F723FA-0B49-6A78-14B9-5E75749FE181}"/>
                    </a:ext>
                  </a:extLst>
                </p14:cNvPr>
                <p14:cNvContentPartPr/>
                <p14:nvPr/>
              </p14:nvContentPartPr>
              <p14:xfrm>
                <a:off x="2824992" y="479232"/>
                <a:ext cx="83160" cy="18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F723FA-0B49-6A78-14B9-5E75749FE18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16352" y="470592"/>
                  <a:ext cx="100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1A1EB8-1AE7-5A3C-5043-B432CE424CC9}"/>
                    </a:ext>
                  </a:extLst>
                </p14:cNvPr>
                <p14:cNvContentPartPr/>
                <p14:nvPr/>
              </p14:nvContentPartPr>
              <p14:xfrm>
                <a:off x="2827872" y="509832"/>
                <a:ext cx="433800" cy="72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1A1EB8-1AE7-5A3C-5043-B432CE424CC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818872" y="500832"/>
                  <a:ext cx="45144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F047A17-97B2-73B7-AC56-11A073C76928}"/>
              </a:ext>
            </a:extLst>
          </p:cNvPr>
          <p:cNvGrpSpPr/>
          <p:nvPr/>
        </p:nvGrpSpPr>
        <p:grpSpPr>
          <a:xfrm>
            <a:off x="3637152" y="481032"/>
            <a:ext cx="361440" cy="88200"/>
            <a:chOff x="3637152" y="481032"/>
            <a:chExt cx="361440" cy="8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C53CA4-EB4D-33EF-1ED0-30569D0DC7F3}"/>
                    </a:ext>
                  </a:extLst>
                </p14:cNvPr>
                <p14:cNvContentPartPr/>
                <p14:nvPr/>
              </p14:nvContentPartPr>
              <p14:xfrm>
                <a:off x="3884112" y="492552"/>
                <a:ext cx="114480" cy="68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C53CA4-EB4D-33EF-1ED0-30569D0DC7F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75112" y="483552"/>
                  <a:ext cx="132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E9913D8-2EEC-AD70-61F6-6E8295557640}"/>
                    </a:ext>
                  </a:extLst>
                </p14:cNvPr>
                <p14:cNvContentPartPr/>
                <p14:nvPr/>
              </p14:nvContentPartPr>
              <p14:xfrm>
                <a:off x="3637152" y="481032"/>
                <a:ext cx="108000" cy="88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E9913D8-2EEC-AD70-61F6-6E829555764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28512" y="472032"/>
                  <a:ext cx="125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C961C36-DF86-AD96-8DB8-F5BCA99F80ED}"/>
                    </a:ext>
                  </a:extLst>
                </p14:cNvPr>
                <p14:cNvContentPartPr/>
                <p14:nvPr/>
              </p14:nvContentPartPr>
              <p14:xfrm>
                <a:off x="3791232" y="492912"/>
                <a:ext cx="49680" cy="54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C961C36-DF86-AD96-8DB8-F5BCA99F80E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782592" y="483912"/>
                  <a:ext cx="6732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468CF82-2AE6-2809-A02C-5DCDDEAD13D6}"/>
              </a:ext>
            </a:extLst>
          </p:cNvPr>
          <p:cNvGrpSpPr/>
          <p:nvPr/>
        </p:nvGrpSpPr>
        <p:grpSpPr>
          <a:xfrm>
            <a:off x="4352472" y="398592"/>
            <a:ext cx="1544760" cy="174960"/>
            <a:chOff x="4352472" y="398592"/>
            <a:chExt cx="154476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A596F28-A1BF-A3B6-9DF7-B0275F2145C0}"/>
                    </a:ext>
                  </a:extLst>
                </p14:cNvPr>
                <p14:cNvContentPartPr/>
                <p14:nvPr/>
              </p14:nvContentPartPr>
              <p14:xfrm>
                <a:off x="4352472" y="439272"/>
                <a:ext cx="114840" cy="134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A596F28-A1BF-A3B6-9DF7-B0275F2145C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343832" y="430272"/>
                  <a:ext cx="1324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AEFAD8D-EBD6-4745-5134-36C0F173C1ED}"/>
                    </a:ext>
                  </a:extLst>
                </p14:cNvPr>
                <p14:cNvContentPartPr/>
                <p14:nvPr/>
              </p14:nvContentPartPr>
              <p14:xfrm>
                <a:off x="4352832" y="526032"/>
                <a:ext cx="69120" cy="12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AEFAD8D-EBD6-4745-5134-36C0F173C1E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344192" y="517032"/>
                  <a:ext cx="86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C0D241-5832-3081-0CD9-9915CDF9C754}"/>
                    </a:ext>
                  </a:extLst>
                </p14:cNvPr>
                <p14:cNvContentPartPr/>
                <p14:nvPr/>
              </p14:nvContentPartPr>
              <p14:xfrm>
                <a:off x="4512312" y="445752"/>
                <a:ext cx="104760" cy="10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C0D241-5832-3081-0CD9-9915CDF9C75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03312" y="437112"/>
                  <a:ext cx="122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4E2D012-94D1-9D01-0E73-A34915823A4D}"/>
                    </a:ext>
                  </a:extLst>
                </p14:cNvPr>
                <p14:cNvContentPartPr/>
                <p14:nvPr/>
              </p14:nvContentPartPr>
              <p14:xfrm>
                <a:off x="4655592" y="466992"/>
                <a:ext cx="180000" cy="96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4E2D012-94D1-9D01-0E73-A34915823A4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46592" y="457992"/>
                  <a:ext cx="197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6D4FA95-0652-1BCD-4A54-0FDD6E8F4E77}"/>
                    </a:ext>
                  </a:extLst>
                </p14:cNvPr>
                <p14:cNvContentPartPr/>
                <p14:nvPr/>
              </p14:nvContentPartPr>
              <p14:xfrm>
                <a:off x="4876272" y="472032"/>
                <a:ext cx="143280" cy="72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6D4FA95-0652-1BCD-4A54-0FDD6E8F4E7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67272" y="463032"/>
                  <a:ext cx="160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A2080A-74A3-7F35-3318-F63013DC26D9}"/>
                    </a:ext>
                  </a:extLst>
                </p14:cNvPr>
                <p14:cNvContentPartPr/>
                <p14:nvPr/>
              </p14:nvContentPartPr>
              <p14:xfrm>
                <a:off x="5031072" y="482832"/>
                <a:ext cx="141840" cy="82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A2080A-74A3-7F35-3318-F63013DC26D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022432" y="473832"/>
                  <a:ext cx="1594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14C28A2-96F4-F045-AF5F-384E0C82AF44}"/>
                    </a:ext>
                  </a:extLst>
                </p14:cNvPr>
                <p14:cNvContentPartPr/>
                <p14:nvPr/>
              </p14:nvContentPartPr>
              <p14:xfrm>
                <a:off x="5069232" y="473112"/>
                <a:ext cx="88920" cy="50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14C28A2-96F4-F045-AF5F-384E0C82AF4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60232" y="464112"/>
                  <a:ext cx="1065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F87D63D-048D-1521-FFD6-ADF3E7D18092}"/>
                    </a:ext>
                  </a:extLst>
                </p14:cNvPr>
                <p14:cNvContentPartPr/>
                <p14:nvPr/>
              </p14:nvContentPartPr>
              <p14:xfrm>
                <a:off x="5438592" y="508752"/>
                <a:ext cx="70920" cy="29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F87D63D-048D-1521-FFD6-ADF3E7D1809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429952" y="500112"/>
                  <a:ext cx="88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902573D-5B2D-85D6-3384-4E99E8AF7538}"/>
                    </a:ext>
                  </a:extLst>
                </p14:cNvPr>
                <p14:cNvContentPartPr/>
                <p14:nvPr/>
              </p14:nvContentPartPr>
              <p14:xfrm>
                <a:off x="5244192" y="463032"/>
                <a:ext cx="115920" cy="79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902573D-5B2D-85D6-3384-4E99E8AF753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235192" y="454032"/>
                  <a:ext cx="133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BB046B8-1572-B7CC-CB3F-CBBBA887B814}"/>
                    </a:ext>
                  </a:extLst>
                </p14:cNvPr>
                <p14:cNvContentPartPr/>
                <p14:nvPr/>
              </p14:nvContentPartPr>
              <p14:xfrm>
                <a:off x="5382072" y="463752"/>
                <a:ext cx="152640" cy="90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BB046B8-1572-B7CC-CB3F-CBBBA887B81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73072" y="455112"/>
                  <a:ext cx="170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24D61FD-C24A-A49B-A8AC-650E1F9FDA9B}"/>
                    </a:ext>
                  </a:extLst>
                </p14:cNvPr>
                <p14:cNvContentPartPr/>
                <p14:nvPr/>
              </p14:nvContentPartPr>
              <p14:xfrm>
                <a:off x="5418432" y="526032"/>
                <a:ext cx="82800" cy="7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24D61FD-C24A-A49B-A8AC-650E1F9FDA9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09432" y="517032"/>
                  <a:ext cx="100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EDB6F57-C73B-D10C-79A5-772EDD14CA7B}"/>
                    </a:ext>
                  </a:extLst>
                </p14:cNvPr>
                <p14:cNvContentPartPr/>
                <p14:nvPr/>
              </p14:nvContentPartPr>
              <p14:xfrm>
                <a:off x="5518152" y="398592"/>
                <a:ext cx="55440" cy="37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EDB6F57-C73B-D10C-79A5-772EDD14CA7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509512" y="389952"/>
                  <a:ext cx="73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DD147A-D4D9-0005-C59C-006C14337BCF}"/>
                    </a:ext>
                  </a:extLst>
                </p14:cNvPr>
                <p14:cNvContentPartPr/>
                <p14:nvPr/>
              </p14:nvContentPartPr>
              <p14:xfrm>
                <a:off x="5764032" y="445752"/>
                <a:ext cx="112680" cy="86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DD147A-D4D9-0005-C59C-006C14337BC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755032" y="437112"/>
                  <a:ext cx="130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8ED4C1F-D985-74D4-3FC6-D3BCE5902C3C}"/>
                    </a:ext>
                  </a:extLst>
                </p14:cNvPr>
                <p14:cNvContentPartPr/>
                <p14:nvPr/>
              </p14:nvContentPartPr>
              <p14:xfrm>
                <a:off x="5807592" y="493992"/>
                <a:ext cx="89640" cy="26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8ED4C1F-D985-74D4-3FC6-D3BCE5902C3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98952" y="485352"/>
                  <a:ext cx="10728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2EBA501-8F07-05C2-6516-749D8E719223}"/>
              </a:ext>
            </a:extLst>
          </p:cNvPr>
          <p:cNvGrpSpPr/>
          <p:nvPr/>
        </p:nvGrpSpPr>
        <p:grpSpPr>
          <a:xfrm>
            <a:off x="6239952" y="416592"/>
            <a:ext cx="853920" cy="118440"/>
            <a:chOff x="6239952" y="416592"/>
            <a:chExt cx="853920" cy="11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589CA8A-0EAC-00C3-310A-06B3EB6423B1}"/>
                    </a:ext>
                  </a:extLst>
                </p14:cNvPr>
                <p14:cNvContentPartPr/>
                <p14:nvPr/>
              </p14:nvContentPartPr>
              <p14:xfrm>
                <a:off x="6239952" y="416592"/>
                <a:ext cx="312120" cy="118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589CA8A-0EAC-00C3-310A-06B3EB6423B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230952" y="407592"/>
                  <a:ext cx="329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B0B5B0-D9B9-53B0-3CF0-412B27826310}"/>
                    </a:ext>
                  </a:extLst>
                </p14:cNvPr>
                <p14:cNvContentPartPr/>
                <p14:nvPr/>
              </p14:nvContentPartPr>
              <p14:xfrm>
                <a:off x="6577992" y="419112"/>
                <a:ext cx="17280" cy="21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B0B5B0-D9B9-53B0-3CF0-412B278263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568992" y="410472"/>
                  <a:ext cx="34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8437BE9-C7F8-746D-0A00-80A97F071B4D}"/>
                    </a:ext>
                  </a:extLst>
                </p14:cNvPr>
                <p14:cNvContentPartPr/>
                <p14:nvPr/>
              </p14:nvContentPartPr>
              <p14:xfrm>
                <a:off x="6658992" y="445032"/>
                <a:ext cx="325080" cy="72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8437BE9-C7F8-746D-0A00-80A97F071B4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649992" y="436032"/>
                  <a:ext cx="342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FC95E93-37BE-3DF4-E5DE-331BDFC7BDD3}"/>
                    </a:ext>
                  </a:extLst>
                </p14:cNvPr>
                <p14:cNvContentPartPr/>
                <p14:nvPr/>
              </p14:nvContentPartPr>
              <p14:xfrm>
                <a:off x="6976512" y="443232"/>
                <a:ext cx="117360" cy="67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FC95E93-37BE-3DF4-E5DE-331BDFC7BDD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67512" y="434232"/>
                  <a:ext cx="13500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C069439-B8DD-CA8C-E1F0-72E7EBF28CF8}"/>
              </a:ext>
            </a:extLst>
          </p:cNvPr>
          <p:cNvGrpSpPr/>
          <p:nvPr/>
        </p:nvGrpSpPr>
        <p:grpSpPr>
          <a:xfrm>
            <a:off x="9407592" y="120168"/>
            <a:ext cx="1078920" cy="520920"/>
            <a:chOff x="9407592" y="120168"/>
            <a:chExt cx="107892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6D8DCB2-D30B-6824-B940-34C5F74D65C4}"/>
                    </a:ext>
                  </a:extLst>
                </p14:cNvPr>
                <p14:cNvContentPartPr/>
                <p14:nvPr/>
              </p14:nvContentPartPr>
              <p14:xfrm>
                <a:off x="9897192" y="179568"/>
                <a:ext cx="289440" cy="113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6D8DCB2-D30B-6824-B940-34C5F74D65C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888552" y="170568"/>
                  <a:ext cx="307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B212C1A-B4A7-05CB-0A4D-22425B6A1C36}"/>
                    </a:ext>
                  </a:extLst>
                </p14:cNvPr>
                <p14:cNvContentPartPr/>
                <p14:nvPr/>
              </p14:nvContentPartPr>
              <p14:xfrm>
                <a:off x="10197072" y="142488"/>
                <a:ext cx="82800" cy="110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B212C1A-B4A7-05CB-0A4D-22425B6A1C3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188072" y="133488"/>
                  <a:ext cx="100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880588A-304E-4AED-157D-42B680910A2E}"/>
                    </a:ext>
                  </a:extLst>
                </p14:cNvPr>
                <p14:cNvContentPartPr/>
                <p14:nvPr/>
              </p14:nvContentPartPr>
              <p14:xfrm>
                <a:off x="10307232" y="120168"/>
                <a:ext cx="111600" cy="112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880588A-304E-4AED-157D-42B680910A2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298232" y="111168"/>
                  <a:ext cx="129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655D112-6EA1-5404-9688-559D945897FE}"/>
                    </a:ext>
                  </a:extLst>
                </p14:cNvPr>
                <p14:cNvContentPartPr/>
                <p14:nvPr/>
              </p14:nvContentPartPr>
              <p14:xfrm>
                <a:off x="9866232" y="196488"/>
                <a:ext cx="620280" cy="190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655D112-6EA1-5404-9688-559D945897F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857232" y="187488"/>
                  <a:ext cx="637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7D7D622-EB0D-31F3-747D-CE5E59794186}"/>
                    </a:ext>
                  </a:extLst>
                </p14:cNvPr>
                <p14:cNvContentPartPr/>
                <p14:nvPr/>
              </p14:nvContentPartPr>
              <p14:xfrm>
                <a:off x="9420552" y="520488"/>
                <a:ext cx="21240" cy="120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7D7D622-EB0D-31F3-747D-CE5E5979418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411552" y="511488"/>
                  <a:ext cx="388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CB76AED-A96C-767F-E70A-A33F0D160CA9}"/>
                    </a:ext>
                  </a:extLst>
                </p14:cNvPr>
                <p14:cNvContentPartPr/>
                <p14:nvPr/>
              </p14:nvContentPartPr>
              <p14:xfrm>
                <a:off x="9407592" y="431208"/>
                <a:ext cx="112320" cy="89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CB76AED-A96C-767F-E70A-A33F0D160CA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398592" y="422568"/>
                  <a:ext cx="129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4FAF805-06B0-A423-08D5-8FEAA1F68A9D}"/>
                    </a:ext>
                  </a:extLst>
                </p14:cNvPr>
                <p14:cNvContentPartPr/>
                <p14:nvPr/>
              </p14:nvContentPartPr>
              <p14:xfrm>
                <a:off x="9966672" y="497808"/>
                <a:ext cx="111600" cy="93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4FAF805-06B0-A423-08D5-8FEAA1F68A9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957672" y="489168"/>
                  <a:ext cx="129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A2E9378-3D64-52CD-BA83-C4A97984A506}"/>
                    </a:ext>
                  </a:extLst>
                </p14:cNvPr>
                <p14:cNvContentPartPr/>
                <p14:nvPr/>
              </p14:nvContentPartPr>
              <p14:xfrm>
                <a:off x="10143072" y="523368"/>
                <a:ext cx="22320" cy="74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A2E9378-3D64-52CD-BA83-C4A97984A50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134072" y="514368"/>
                  <a:ext cx="39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AF2BEA-3BB0-AA97-8159-FEA5FD47E961}"/>
                    </a:ext>
                  </a:extLst>
                </p14:cNvPr>
                <p14:cNvContentPartPr/>
                <p14:nvPr/>
              </p14:nvContentPartPr>
              <p14:xfrm>
                <a:off x="10224072" y="532008"/>
                <a:ext cx="81000" cy="47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AF2BEA-3BB0-AA97-8159-FEA5FD47E96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215072" y="523008"/>
                  <a:ext cx="98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4AA29FE-6BF3-013A-2CC7-ADBBD13826CC}"/>
                    </a:ext>
                  </a:extLst>
                </p14:cNvPr>
                <p14:cNvContentPartPr/>
                <p14:nvPr/>
              </p14:nvContentPartPr>
              <p14:xfrm>
                <a:off x="9503352" y="496368"/>
                <a:ext cx="240840" cy="144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4AA29FE-6BF3-013A-2CC7-ADBBD13826C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94712" y="487368"/>
                  <a:ext cx="2584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0B931AF-3F8C-D52F-9338-79A2ECC77733}"/>
                    </a:ext>
                  </a:extLst>
                </p14:cNvPr>
                <p14:cNvContentPartPr/>
                <p14:nvPr/>
              </p14:nvContentPartPr>
              <p14:xfrm>
                <a:off x="9776952" y="486648"/>
                <a:ext cx="132120" cy="120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0B931AF-3F8C-D52F-9338-79A2ECC7773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768312" y="478008"/>
                  <a:ext cx="14976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84BDF7E-2797-E6FE-7B9F-89BABADD0183}"/>
              </a:ext>
            </a:extLst>
          </p:cNvPr>
          <p:cNvGrpSpPr/>
          <p:nvPr/>
        </p:nvGrpSpPr>
        <p:grpSpPr>
          <a:xfrm>
            <a:off x="10735632" y="391968"/>
            <a:ext cx="574200" cy="127080"/>
            <a:chOff x="10735632" y="391968"/>
            <a:chExt cx="57420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8EF9FF6-2ADD-E1B4-A7F1-A2E37BEDA795}"/>
                    </a:ext>
                  </a:extLst>
                </p14:cNvPr>
                <p14:cNvContentPartPr/>
                <p14:nvPr/>
              </p14:nvContentPartPr>
              <p14:xfrm>
                <a:off x="10735632" y="429768"/>
                <a:ext cx="468360" cy="89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8EF9FF6-2ADD-E1B4-A7F1-A2E37BEDA79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726992" y="421128"/>
                  <a:ext cx="486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047F592-9003-240E-8ABE-B5FFC6F94861}"/>
                    </a:ext>
                  </a:extLst>
                </p14:cNvPr>
                <p14:cNvContentPartPr/>
                <p14:nvPr/>
              </p14:nvContentPartPr>
              <p14:xfrm>
                <a:off x="11226672" y="425088"/>
                <a:ext cx="46440" cy="68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047F592-9003-240E-8ABE-B5FFC6F9486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217672" y="416088"/>
                  <a:ext cx="640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49E5588-8F4F-9DD7-1FE3-46D1226B0762}"/>
                    </a:ext>
                  </a:extLst>
                </p14:cNvPr>
                <p14:cNvContentPartPr/>
                <p14:nvPr/>
              </p14:nvContentPartPr>
              <p14:xfrm>
                <a:off x="11234592" y="391968"/>
                <a:ext cx="75240" cy="3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49E5588-8F4F-9DD7-1FE3-46D1226B076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225592" y="383328"/>
                  <a:ext cx="92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CE1E02B-4953-87DC-CDC0-3DD9F1F67399}"/>
                    </a:ext>
                  </a:extLst>
                </p14:cNvPr>
                <p14:cNvContentPartPr/>
                <p14:nvPr/>
              </p14:nvContentPartPr>
              <p14:xfrm>
                <a:off x="11211912" y="436248"/>
                <a:ext cx="68400" cy="14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CE1E02B-4953-87DC-CDC0-3DD9F1F6739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202912" y="427608"/>
                  <a:ext cx="8604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B44E431-8E7E-E20C-D6FC-3D60EE6D6B83}"/>
              </a:ext>
            </a:extLst>
          </p:cNvPr>
          <p:cNvGrpSpPr/>
          <p:nvPr/>
        </p:nvGrpSpPr>
        <p:grpSpPr>
          <a:xfrm>
            <a:off x="8076672" y="720432"/>
            <a:ext cx="1701360" cy="279000"/>
            <a:chOff x="8076672" y="720432"/>
            <a:chExt cx="170136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D31343E-1E76-3508-E5E7-C8CE8C244DA6}"/>
                    </a:ext>
                  </a:extLst>
                </p14:cNvPr>
                <p14:cNvContentPartPr/>
                <p14:nvPr/>
              </p14:nvContentPartPr>
              <p14:xfrm>
                <a:off x="8076672" y="880272"/>
                <a:ext cx="95400" cy="63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D31343E-1E76-3508-E5E7-C8CE8C244DA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068032" y="871632"/>
                  <a:ext cx="113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279D54B-80AE-087F-BC7B-D95E44789865}"/>
                    </a:ext>
                  </a:extLst>
                </p14:cNvPr>
                <p14:cNvContentPartPr/>
                <p14:nvPr/>
              </p14:nvContentPartPr>
              <p14:xfrm>
                <a:off x="8208432" y="866232"/>
                <a:ext cx="124200" cy="83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279D54B-80AE-087F-BC7B-D95E4478986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199792" y="857592"/>
                  <a:ext cx="1418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13432B0-2720-BD83-8DE7-A852A1CEF580}"/>
                    </a:ext>
                  </a:extLst>
                </p14:cNvPr>
                <p14:cNvContentPartPr/>
                <p14:nvPr/>
              </p14:nvContentPartPr>
              <p14:xfrm>
                <a:off x="8389152" y="883872"/>
                <a:ext cx="20160" cy="46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13432B0-2720-BD83-8DE7-A852A1CEF58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380152" y="875232"/>
                  <a:ext cx="37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C3E4C48-D6F6-54DA-03C2-FBDE05845A9A}"/>
                    </a:ext>
                  </a:extLst>
                </p14:cNvPr>
                <p14:cNvContentPartPr/>
                <p14:nvPr/>
              </p14:nvContentPartPr>
              <p14:xfrm>
                <a:off x="8365032" y="848232"/>
                <a:ext cx="195120" cy="88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C3E4C48-D6F6-54DA-03C2-FBDE05845A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356392" y="839232"/>
                  <a:ext cx="212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245CA76-29EE-28F5-A4F3-D12143072C67}"/>
                    </a:ext>
                  </a:extLst>
                </p14:cNvPr>
                <p14:cNvContentPartPr/>
                <p14:nvPr/>
              </p14:nvContentPartPr>
              <p14:xfrm>
                <a:off x="8524512" y="808632"/>
                <a:ext cx="63360" cy="74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245CA76-29EE-28F5-A4F3-D12143072C6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515872" y="799632"/>
                  <a:ext cx="81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239C5A8-9274-B053-D903-32B05C1770DC}"/>
                    </a:ext>
                  </a:extLst>
                </p14:cNvPr>
                <p14:cNvContentPartPr/>
                <p14:nvPr/>
              </p14:nvContentPartPr>
              <p14:xfrm>
                <a:off x="8643312" y="865872"/>
                <a:ext cx="17280" cy="72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239C5A8-9274-B053-D903-32B05C1770D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34312" y="856872"/>
                  <a:ext cx="34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B60C23F-0147-7497-37A2-75565F03AE25}"/>
                    </a:ext>
                  </a:extLst>
                </p14:cNvPr>
                <p14:cNvContentPartPr/>
                <p14:nvPr/>
              </p14:nvContentPartPr>
              <p14:xfrm>
                <a:off x="8640432" y="822672"/>
                <a:ext cx="97920" cy="48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B60C23F-0147-7497-37A2-75565F03AE2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31792" y="814032"/>
                  <a:ext cx="1155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EDD0935-4E34-415C-E49F-7F94EC11F085}"/>
                    </a:ext>
                  </a:extLst>
                </p14:cNvPr>
                <p14:cNvContentPartPr/>
                <p14:nvPr/>
              </p14:nvContentPartPr>
              <p14:xfrm>
                <a:off x="8777952" y="890352"/>
                <a:ext cx="60120" cy="16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EDD0935-4E34-415C-E49F-7F94EC11F08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768952" y="881352"/>
                  <a:ext cx="77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93FB5BF-83BB-85DE-8B52-4687318DD60C}"/>
                    </a:ext>
                  </a:extLst>
                </p14:cNvPr>
                <p14:cNvContentPartPr/>
                <p14:nvPr/>
              </p14:nvContentPartPr>
              <p14:xfrm>
                <a:off x="8936352" y="839592"/>
                <a:ext cx="207000" cy="85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93FB5BF-83BB-85DE-8B52-4687318DD60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927352" y="830952"/>
                  <a:ext cx="2246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5B5A68-0F8B-182E-1E62-3151FC9DAF1A}"/>
                    </a:ext>
                  </a:extLst>
                </p14:cNvPr>
                <p14:cNvContentPartPr/>
                <p14:nvPr/>
              </p14:nvContentPartPr>
              <p14:xfrm>
                <a:off x="9187632" y="848592"/>
                <a:ext cx="101520" cy="79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5B5A68-0F8B-182E-1E62-3151FC9DAF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178992" y="839952"/>
                  <a:ext cx="119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FAF06A9-EC58-0773-0BBC-87488783B505}"/>
                    </a:ext>
                  </a:extLst>
                </p14:cNvPr>
                <p14:cNvContentPartPr/>
                <p14:nvPr/>
              </p14:nvContentPartPr>
              <p14:xfrm>
                <a:off x="9333072" y="868752"/>
                <a:ext cx="81000" cy="54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FAF06A9-EC58-0773-0BBC-87488783B50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324072" y="859752"/>
                  <a:ext cx="98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81ED117-78CC-7AC1-47A7-61AAC4B3CF17}"/>
                    </a:ext>
                  </a:extLst>
                </p14:cNvPr>
                <p14:cNvContentPartPr/>
                <p14:nvPr/>
              </p14:nvContentPartPr>
              <p14:xfrm>
                <a:off x="9323352" y="804672"/>
                <a:ext cx="88200" cy="81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81ED117-78CC-7AC1-47A7-61AAC4B3CF1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314352" y="795672"/>
                  <a:ext cx="105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F0456A1-D1B5-DAE4-AD62-20F39118646A}"/>
                    </a:ext>
                  </a:extLst>
                </p14:cNvPr>
                <p14:cNvContentPartPr/>
                <p14:nvPr/>
              </p14:nvContentPartPr>
              <p14:xfrm>
                <a:off x="9346392" y="720432"/>
                <a:ext cx="431640" cy="279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F0456A1-D1B5-DAE4-AD62-20F39118646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337752" y="711792"/>
                  <a:ext cx="44928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CFEE2B9-1A38-2D47-5635-AEAF3F4C09A0}"/>
              </a:ext>
            </a:extLst>
          </p:cNvPr>
          <p:cNvGrpSpPr/>
          <p:nvPr/>
        </p:nvGrpSpPr>
        <p:grpSpPr>
          <a:xfrm>
            <a:off x="9720072" y="776232"/>
            <a:ext cx="2282904" cy="228960"/>
            <a:chOff x="9720072" y="776232"/>
            <a:chExt cx="2282904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946539B-C479-9A89-AFC7-4A4AD4B7F143}"/>
                    </a:ext>
                  </a:extLst>
                </p14:cNvPr>
                <p14:cNvContentPartPr/>
                <p14:nvPr/>
              </p14:nvContentPartPr>
              <p14:xfrm>
                <a:off x="10753776" y="921744"/>
                <a:ext cx="22320" cy="75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946539B-C479-9A89-AFC7-4A4AD4B7F14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745136" y="912744"/>
                  <a:ext cx="39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E9CD527-29BC-D405-DD47-F0E5EF5073BF}"/>
                    </a:ext>
                  </a:extLst>
                </p14:cNvPr>
                <p14:cNvContentPartPr/>
                <p14:nvPr/>
              </p14:nvContentPartPr>
              <p14:xfrm>
                <a:off x="10724256" y="861984"/>
                <a:ext cx="151920" cy="28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E9CD527-29BC-D405-DD47-F0E5EF5073B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715616" y="853344"/>
                  <a:ext cx="169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A25C337-09C6-3D77-B934-1D8B8F3534DC}"/>
                    </a:ext>
                  </a:extLst>
                </p14:cNvPr>
                <p14:cNvContentPartPr/>
                <p14:nvPr/>
              </p14:nvContentPartPr>
              <p14:xfrm>
                <a:off x="10857816" y="904104"/>
                <a:ext cx="125640" cy="88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A25C337-09C6-3D77-B934-1D8B8F3534D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848816" y="895104"/>
                  <a:ext cx="1432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F89EA79-B465-73BA-71B0-173B8B48EEB2}"/>
                    </a:ext>
                  </a:extLst>
                </p14:cNvPr>
                <p14:cNvContentPartPr/>
                <p14:nvPr/>
              </p14:nvContentPartPr>
              <p14:xfrm>
                <a:off x="10823256" y="964224"/>
                <a:ext cx="132480" cy="5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F89EA79-B465-73BA-71B0-173B8B48EEB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814256" y="955584"/>
                  <a:ext cx="1501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B4296FD-828B-CDBC-216E-FE6D4133E13A}"/>
                    </a:ext>
                  </a:extLst>
                </p14:cNvPr>
                <p14:cNvContentPartPr/>
                <p14:nvPr/>
              </p14:nvContentPartPr>
              <p14:xfrm>
                <a:off x="11030616" y="908064"/>
                <a:ext cx="227520" cy="79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B4296FD-828B-CDBC-216E-FE6D4133E13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021976" y="899424"/>
                  <a:ext cx="245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8E84E2E-69DE-1CCF-D7BA-A0E9DC7FFD6A}"/>
                    </a:ext>
                  </a:extLst>
                </p14:cNvPr>
                <p14:cNvContentPartPr/>
                <p14:nvPr/>
              </p14:nvContentPartPr>
              <p14:xfrm>
                <a:off x="11198736" y="863064"/>
                <a:ext cx="61560" cy="61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8E84E2E-69DE-1CCF-D7BA-A0E9DC7FFD6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190096" y="854424"/>
                  <a:ext cx="79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B8ACF46-6966-9FB0-743E-06708E8BC63C}"/>
                    </a:ext>
                  </a:extLst>
                </p14:cNvPr>
                <p14:cNvContentPartPr/>
                <p14:nvPr/>
              </p14:nvContentPartPr>
              <p14:xfrm>
                <a:off x="11317536" y="873864"/>
                <a:ext cx="119160" cy="103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B8ACF46-6966-9FB0-743E-06708E8BC63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308536" y="865224"/>
                  <a:ext cx="136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5DF5839-D796-2825-7E3B-9138DB286273}"/>
                    </a:ext>
                  </a:extLst>
                </p14:cNvPr>
                <p14:cNvContentPartPr/>
                <p14:nvPr/>
              </p14:nvContentPartPr>
              <p14:xfrm>
                <a:off x="11343096" y="955224"/>
                <a:ext cx="57240" cy="16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5DF5839-D796-2825-7E3B-9138DB28627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334096" y="946224"/>
                  <a:ext cx="74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28B7DDA-D485-E8C9-03C1-A6A3CCC30EA4}"/>
                    </a:ext>
                  </a:extLst>
                </p14:cNvPr>
                <p14:cNvContentPartPr/>
                <p14:nvPr/>
              </p14:nvContentPartPr>
              <p14:xfrm>
                <a:off x="11475216" y="895104"/>
                <a:ext cx="87840" cy="75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28B7DDA-D485-E8C9-03C1-A6A3CCC30EA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466576" y="886104"/>
                  <a:ext cx="105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24CFA95-D9FB-1C9F-5B64-FB15DDDDF0B5}"/>
                    </a:ext>
                  </a:extLst>
                </p14:cNvPr>
                <p14:cNvContentPartPr/>
                <p14:nvPr/>
              </p14:nvContentPartPr>
              <p14:xfrm>
                <a:off x="11618856" y="888624"/>
                <a:ext cx="108720" cy="89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24CFA95-D9FB-1C9F-5B64-FB15DDDDF0B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610216" y="879984"/>
                  <a:ext cx="126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E9702BE-0AB9-0E30-D180-CC84C1EA2E48}"/>
                    </a:ext>
                  </a:extLst>
                </p14:cNvPr>
                <p14:cNvContentPartPr/>
                <p14:nvPr/>
              </p14:nvContentPartPr>
              <p14:xfrm>
                <a:off x="11792016" y="960984"/>
                <a:ext cx="9000" cy="15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E9702BE-0AB9-0E30-D180-CC84C1EA2E4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783376" y="951984"/>
                  <a:ext cx="26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26D047C-8EF9-CF49-A2BA-D998D8294293}"/>
                    </a:ext>
                  </a:extLst>
                </p14:cNvPr>
                <p14:cNvContentPartPr/>
                <p14:nvPr/>
              </p14:nvContentPartPr>
              <p14:xfrm>
                <a:off x="11858976" y="883224"/>
                <a:ext cx="144000" cy="80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26D047C-8EF9-CF49-A2BA-D998D829429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850336" y="874224"/>
                  <a:ext cx="1616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6BC673C-0D56-9331-C1D2-375B2CC51E78}"/>
                    </a:ext>
                  </a:extLst>
                </p14:cNvPr>
                <p14:cNvContentPartPr/>
                <p14:nvPr/>
              </p14:nvContentPartPr>
              <p14:xfrm>
                <a:off x="9720072" y="850392"/>
                <a:ext cx="34920" cy="1015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6BC673C-0D56-9331-C1D2-375B2CC51E7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711072" y="841752"/>
                  <a:ext cx="52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B239D5F-D43D-8B32-BFE2-74CA697FFBEF}"/>
                    </a:ext>
                  </a:extLst>
                </p14:cNvPr>
                <p14:cNvContentPartPr/>
                <p14:nvPr/>
              </p14:nvContentPartPr>
              <p14:xfrm>
                <a:off x="9801432" y="871992"/>
                <a:ext cx="88560" cy="63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B239D5F-D43D-8B32-BFE2-74CA697FFBE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792792" y="863352"/>
                  <a:ext cx="10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2F3B7A1-6835-9C22-ABA6-7433A18E81EA}"/>
                    </a:ext>
                  </a:extLst>
                </p14:cNvPr>
                <p14:cNvContentPartPr/>
                <p14:nvPr/>
              </p14:nvContentPartPr>
              <p14:xfrm>
                <a:off x="10001592" y="860112"/>
                <a:ext cx="6480" cy="74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2F3B7A1-6835-9C22-ABA6-7433A18E81E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992592" y="851472"/>
                  <a:ext cx="24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711F9CB-8B15-9E4A-3BD0-3D694FA321AC}"/>
                    </a:ext>
                  </a:extLst>
                </p14:cNvPr>
                <p14:cNvContentPartPr/>
                <p14:nvPr/>
              </p14:nvContentPartPr>
              <p14:xfrm>
                <a:off x="9939672" y="849312"/>
                <a:ext cx="119520" cy="11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711F9CB-8B15-9E4A-3BD0-3D694FA321A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930672" y="840672"/>
                  <a:ext cx="137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2AF8FD9-98A2-EC83-E5DB-4DC947E71E6F}"/>
                    </a:ext>
                  </a:extLst>
                </p14:cNvPr>
                <p14:cNvContentPartPr/>
                <p14:nvPr/>
              </p14:nvContentPartPr>
              <p14:xfrm>
                <a:off x="10125792" y="860832"/>
                <a:ext cx="19080" cy="74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2AF8FD9-98A2-EC83-E5DB-4DC947E71E6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117152" y="851832"/>
                  <a:ext cx="367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F72F386-07DE-04CB-70BC-C55BCEB81A85}"/>
                    </a:ext>
                  </a:extLst>
                </p14:cNvPr>
                <p14:cNvContentPartPr/>
                <p14:nvPr/>
              </p14:nvContentPartPr>
              <p14:xfrm>
                <a:off x="10138392" y="824832"/>
                <a:ext cx="231840" cy="101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F72F386-07DE-04CB-70BC-C55BCEB81A8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129392" y="815832"/>
                  <a:ext cx="249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D0089AA-05FD-FDE0-9394-FD8F42184BB1}"/>
                    </a:ext>
                  </a:extLst>
                </p14:cNvPr>
                <p14:cNvContentPartPr/>
                <p14:nvPr/>
              </p14:nvContentPartPr>
              <p14:xfrm>
                <a:off x="10387872" y="776232"/>
                <a:ext cx="355680" cy="228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D0089AA-05FD-FDE0-9394-FD8F42184BB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379232" y="767232"/>
                  <a:ext cx="373320" cy="24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9C92598-5236-6A9E-74B4-3A05AD53F1DA}"/>
                  </a:ext>
                </a:extLst>
              </p14:cNvPr>
              <p14:cNvContentPartPr/>
              <p14:nvPr/>
            </p14:nvContentPartPr>
            <p14:xfrm>
              <a:off x="2611152" y="206352"/>
              <a:ext cx="54360" cy="1177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9C92598-5236-6A9E-74B4-3A05AD53F1DA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602152" y="197352"/>
                <a:ext cx="72000" cy="1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7494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FE53DD60-E714-6430-4B4A-4A5FE7B1C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168" y="1795143"/>
            <a:ext cx="6673872" cy="31048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78FE0B-1256-E036-EBC3-CCFA3021AEEE}"/>
                  </a:ext>
                </a:extLst>
              </p14:cNvPr>
              <p14:cNvContentPartPr/>
              <p14:nvPr/>
            </p14:nvContentPartPr>
            <p14:xfrm>
              <a:off x="206352" y="251712"/>
              <a:ext cx="123840" cy="137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78FE0B-1256-E036-EBC3-CCFA3021AE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352" y="242712"/>
                <a:ext cx="1414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A9AF87-9D21-46E4-4B58-9954D750C7F2}"/>
                  </a:ext>
                </a:extLst>
              </p14:cNvPr>
              <p14:cNvContentPartPr/>
              <p14:nvPr/>
            </p14:nvContentPartPr>
            <p14:xfrm>
              <a:off x="304272" y="277272"/>
              <a:ext cx="91800" cy="88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A9AF87-9D21-46E4-4B58-9954D750C7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5272" y="268272"/>
                <a:ext cx="1094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36399A-9B10-A821-5A13-46AC1379095D}"/>
                  </a:ext>
                </a:extLst>
              </p14:cNvPr>
              <p14:cNvContentPartPr/>
              <p14:nvPr/>
            </p14:nvContentPartPr>
            <p14:xfrm>
              <a:off x="145512" y="104832"/>
              <a:ext cx="398160" cy="37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36399A-9B10-A821-5A13-46AC137909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6872" y="95832"/>
                <a:ext cx="41580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C389FBF-C8E0-5E77-D8B7-8AAF44590B78}"/>
                  </a:ext>
                </a:extLst>
              </p14:cNvPr>
              <p14:cNvContentPartPr/>
              <p14:nvPr/>
            </p14:nvContentPartPr>
            <p14:xfrm>
              <a:off x="1321272" y="221832"/>
              <a:ext cx="139680" cy="106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C389FBF-C8E0-5E77-D8B7-8AAF44590B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12632" y="212832"/>
                <a:ext cx="1573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A35598-541A-6A96-D9DA-D8378E1E340A}"/>
                  </a:ext>
                </a:extLst>
              </p14:cNvPr>
              <p14:cNvContentPartPr/>
              <p14:nvPr/>
            </p14:nvContentPartPr>
            <p14:xfrm>
              <a:off x="1511712" y="224352"/>
              <a:ext cx="24840" cy="114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A35598-541A-6A96-D9DA-D8378E1E34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02712" y="215712"/>
                <a:ext cx="424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62B5D07-3E2A-6FDD-1763-AB9DBBB68D42}"/>
                  </a:ext>
                </a:extLst>
              </p14:cNvPr>
              <p14:cNvContentPartPr/>
              <p14:nvPr/>
            </p14:nvContentPartPr>
            <p14:xfrm>
              <a:off x="1499112" y="222912"/>
              <a:ext cx="100080" cy="99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62B5D07-3E2A-6FDD-1763-AB9DBBB68D4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90472" y="213912"/>
                <a:ext cx="1177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8F3671F-2FDC-CEF8-93C2-6BFB240E988F}"/>
                  </a:ext>
                </a:extLst>
              </p14:cNvPr>
              <p14:cNvContentPartPr/>
              <p14:nvPr/>
            </p14:nvContentPartPr>
            <p14:xfrm>
              <a:off x="1655352" y="272592"/>
              <a:ext cx="93960" cy="19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8F3671F-2FDC-CEF8-93C2-6BFB240E988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46352" y="263952"/>
                <a:ext cx="1116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585B432-2705-F1E4-9EC4-3B1A8D3ED5DA}"/>
                  </a:ext>
                </a:extLst>
              </p14:cNvPr>
              <p14:cNvContentPartPr/>
              <p14:nvPr/>
            </p14:nvContentPartPr>
            <p14:xfrm>
              <a:off x="1865592" y="212472"/>
              <a:ext cx="258840" cy="99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585B432-2705-F1E4-9EC4-3B1A8D3ED5D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56592" y="203832"/>
                <a:ext cx="2764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0113862-3B6D-C0CF-2512-ED3B2946CB32}"/>
                  </a:ext>
                </a:extLst>
              </p14:cNvPr>
              <p14:cNvContentPartPr/>
              <p14:nvPr/>
            </p14:nvContentPartPr>
            <p14:xfrm>
              <a:off x="2003832" y="196632"/>
              <a:ext cx="113760" cy="57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0113862-3B6D-C0CF-2512-ED3B2946CB3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94832" y="187992"/>
                <a:ext cx="1314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679BEB2-20CB-87D7-A852-6649F4F26A57}"/>
                  </a:ext>
                </a:extLst>
              </p14:cNvPr>
              <p14:cNvContentPartPr/>
              <p14:nvPr/>
            </p14:nvContentPartPr>
            <p14:xfrm>
              <a:off x="2184192" y="229032"/>
              <a:ext cx="129240" cy="84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679BEB2-20CB-87D7-A852-6649F4F26A5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75552" y="220392"/>
                <a:ext cx="1468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F6D32A8-7F85-EE6D-BEC7-42A04C24564B}"/>
                  </a:ext>
                </a:extLst>
              </p14:cNvPr>
              <p14:cNvContentPartPr/>
              <p14:nvPr/>
            </p14:nvContentPartPr>
            <p14:xfrm>
              <a:off x="2361312" y="249192"/>
              <a:ext cx="60840" cy="4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F6D32A8-7F85-EE6D-BEC7-42A04C24564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352312" y="240552"/>
                <a:ext cx="784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8083734-6FD0-C93D-AA0D-DE593BB32F75}"/>
                  </a:ext>
                </a:extLst>
              </p14:cNvPr>
              <p14:cNvContentPartPr/>
              <p14:nvPr/>
            </p14:nvContentPartPr>
            <p14:xfrm>
              <a:off x="2449152" y="211032"/>
              <a:ext cx="167760" cy="79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8083734-6FD0-C93D-AA0D-DE593BB32F7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440512" y="202032"/>
                <a:ext cx="1854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B82C428-3748-B325-F6E3-5B3C383E74B7}"/>
                  </a:ext>
                </a:extLst>
              </p14:cNvPr>
              <p14:cNvContentPartPr/>
              <p14:nvPr/>
            </p14:nvContentPartPr>
            <p14:xfrm>
              <a:off x="2601792" y="193752"/>
              <a:ext cx="69480" cy="138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B82C428-3748-B325-F6E3-5B3C383E74B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93152" y="185112"/>
                <a:ext cx="87120" cy="15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E5EB8235-3C54-A4AA-88AC-E01DDF35DA08}"/>
              </a:ext>
            </a:extLst>
          </p:cNvPr>
          <p:cNvGrpSpPr/>
          <p:nvPr/>
        </p:nvGrpSpPr>
        <p:grpSpPr>
          <a:xfrm>
            <a:off x="3130992" y="180792"/>
            <a:ext cx="188280" cy="134280"/>
            <a:chOff x="3130992" y="180792"/>
            <a:chExt cx="188280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687D7C-936D-8433-6FF5-B3B930A69612}"/>
                    </a:ext>
                  </a:extLst>
                </p14:cNvPr>
                <p14:cNvContentPartPr/>
                <p14:nvPr/>
              </p14:nvContentPartPr>
              <p14:xfrm>
                <a:off x="3195792" y="180792"/>
                <a:ext cx="13320" cy="134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687D7C-936D-8433-6FF5-B3B930A6961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86792" y="172152"/>
                  <a:ext cx="309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BBA29-536E-2477-9E91-0FD7D2E062F0}"/>
                    </a:ext>
                  </a:extLst>
                </p14:cNvPr>
                <p14:cNvContentPartPr/>
                <p14:nvPr/>
              </p14:nvContentPartPr>
              <p14:xfrm>
                <a:off x="3130992" y="243792"/>
                <a:ext cx="188280" cy="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BBA29-536E-2477-9E91-0FD7D2E062F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21992" y="235152"/>
                  <a:ext cx="2059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8F685E-EB6B-000E-627F-05F8A790FAE1}"/>
              </a:ext>
            </a:extLst>
          </p:cNvPr>
          <p:cNvGrpSpPr/>
          <p:nvPr/>
        </p:nvGrpSpPr>
        <p:grpSpPr>
          <a:xfrm>
            <a:off x="3687912" y="127872"/>
            <a:ext cx="1094400" cy="176400"/>
            <a:chOff x="3687912" y="127872"/>
            <a:chExt cx="109440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63F8616-6CCC-6E0C-8961-97AA341A4115}"/>
                    </a:ext>
                  </a:extLst>
                </p14:cNvPr>
                <p14:cNvContentPartPr/>
                <p14:nvPr/>
              </p14:nvContentPartPr>
              <p14:xfrm>
                <a:off x="3687912" y="169632"/>
                <a:ext cx="248760" cy="134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63F8616-6CCC-6E0C-8961-97AA341A411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679272" y="160992"/>
                  <a:ext cx="266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0459A1A-1C49-3F9D-3481-D1DCA5C5992A}"/>
                    </a:ext>
                  </a:extLst>
                </p14:cNvPr>
                <p14:cNvContentPartPr/>
                <p14:nvPr/>
              </p14:nvContentPartPr>
              <p14:xfrm>
                <a:off x="3843072" y="153432"/>
                <a:ext cx="93600" cy="1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0459A1A-1C49-3F9D-3481-D1DCA5C5992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34432" y="144792"/>
                  <a:ext cx="111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8AFECE-45C5-BAEE-31F8-C59829A9240D}"/>
                    </a:ext>
                  </a:extLst>
                </p14:cNvPr>
                <p14:cNvContentPartPr/>
                <p14:nvPr/>
              </p14:nvContentPartPr>
              <p14:xfrm>
                <a:off x="3840912" y="194472"/>
                <a:ext cx="75960" cy="16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D8AFECE-45C5-BAEE-31F8-C59829A9240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32272" y="185472"/>
                  <a:ext cx="93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A93CC8A-4BF4-041B-9401-AB0245CC9058}"/>
                    </a:ext>
                  </a:extLst>
                </p14:cNvPr>
                <p14:cNvContentPartPr/>
                <p14:nvPr/>
              </p14:nvContentPartPr>
              <p14:xfrm>
                <a:off x="4020192" y="176832"/>
                <a:ext cx="222840" cy="86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A93CC8A-4BF4-041B-9401-AB0245CC905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011552" y="167832"/>
                  <a:ext cx="2404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2FA3C9D-FE83-A625-5F04-B980D358E46C}"/>
                    </a:ext>
                  </a:extLst>
                </p14:cNvPr>
                <p14:cNvContentPartPr/>
                <p14:nvPr/>
              </p14:nvContentPartPr>
              <p14:xfrm>
                <a:off x="4158072" y="228312"/>
                <a:ext cx="81360" cy="6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2FA3C9D-FE83-A625-5F04-B980D358E46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49432" y="219672"/>
                  <a:ext cx="99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B21E908-47FF-25A7-3D8B-43BA12A9F417}"/>
                    </a:ext>
                  </a:extLst>
                </p14:cNvPr>
                <p14:cNvContentPartPr/>
                <p14:nvPr/>
              </p14:nvContentPartPr>
              <p14:xfrm>
                <a:off x="4291632" y="127872"/>
                <a:ext cx="114480" cy="121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B21E908-47FF-25A7-3D8B-43BA12A9F4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82632" y="119232"/>
                  <a:ext cx="132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3A76B2F-C966-C46F-A265-221A4648C24D}"/>
                    </a:ext>
                  </a:extLst>
                </p14:cNvPr>
                <p14:cNvContentPartPr/>
                <p14:nvPr/>
              </p14:nvContentPartPr>
              <p14:xfrm>
                <a:off x="4295592" y="190512"/>
                <a:ext cx="149760" cy="29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3A76B2F-C966-C46F-A265-221A4648C24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286952" y="181512"/>
                  <a:ext cx="167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29C223E-0B01-209E-0A92-A3B69ACF9E2D}"/>
                    </a:ext>
                  </a:extLst>
                </p14:cNvPr>
                <p14:cNvContentPartPr/>
                <p14:nvPr/>
              </p14:nvContentPartPr>
              <p14:xfrm>
                <a:off x="4767912" y="165312"/>
                <a:ext cx="14400" cy="89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29C223E-0B01-209E-0A92-A3B69ACF9E2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58912" y="156672"/>
                  <a:ext cx="32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5D7805-2FC0-82A8-CACA-CFA33395AAFF}"/>
                    </a:ext>
                  </a:extLst>
                </p14:cNvPr>
                <p14:cNvContentPartPr/>
                <p14:nvPr/>
              </p14:nvContentPartPr>
              <p14:xfrm>
                <a:off x="4484232" y="171792"/>
                <a:ext cx="69480" cy="68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5D7805-2FC0-82A8-CACA-CFA33395AAF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75232" y="163152"/>
                  <a:ext cx="87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82F8C42-3B0B-2BF8-37E0-21AADB620AD7}"/>
                    </a:ext>
                  </a:extLst>
                </p14:cNvPr>
                <p14:cNvContentPartPr/>
                <p14:nvPr/>
              </p14:nvContentPartPr>
              <p14:xfrm>
                <a:off x="4601952" y="129672"/>
                <a:ext cx="126000" cy="109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82F8C42-3B0B-2BF8-37E0-21AADB620AD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592952" y="120672"/>
                  <a:ext cx="14364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EE5229-85D3-FBB8-74C7-3E1A2C14B04C}"/>
              </a:ext>
            </a:extLst>
          </p:cNvPr>
          <p:cNvGrpSpPr/>
          <p:nvPr/>
        </p:nvGrpSpPr>
        <p:grpSpPr>
          <a:xfrm>
            <a:off x="5353992" y="107712"/>
            <a:ext cx="369360" cy="174600"/>
            <a:chOff x="5353992" y="107712"/>
            <a:chExt cx="36936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997BD9-CEE2-F60F-CA33-6C51374C7CA1}"/>
                    </a:ext>
                  </a:extLst>
                </p14:cNvPr>
                <p14:cNvContentPartPr/>
                <p14:nvPr/>
              </p14:nvContentPartPr>
              <p14:xfrm>
                <a:off x="5353992" y="176832"/>
                <a:ext cx="230400" cy="11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997BD9-CEE2-F60F-CA33-6C51374C7CA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345352" y="168192"/>
                  <a:ext cx="248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288DA77-1216-70A1-F9AB-940A7EEB3D05}"/>
                    </a:ext>
                  </a:extLst>
                </p14:cNvPr>
                <p14:cNvContentPartPr/>
                <p14:nvPr/>
              </p14:nvContentPartPr>
              <p14:xfrm>
                <a:off x="5391072" y="209592"/>
                <a:ext cx="207360" cy="24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288DA77-1216-70A1-F9AB-940A7EEB3D0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82072" y="200952"/>
                  <a:ext cx="225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77A8249-EBAD-4659-0D54-2B5CA75CDB06}"/>
                    </a:ext>
                  </a:extLst>
                </p14:cNvPr>
                <p14:cNvContentPartPr/>
                <p14:nvPr/>
              </p14:nvContentPartPr>
              <p14:xfrm>
                <a:off x="5569272" y="107712"/>
                <a:ext cx="154080" cy="174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77A8249-EBAD-4659-0D54-2B5CA75CDB0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560272" y="98712"/>
                  <a:ext cx="1717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6CECE2-D55E-08DC-CD32-DE691620B805}"/>
              </a:ext>
            </a:extLst>
          </p:cNvPr>
          <p:cNvGrpSpPr/>
          <p:nvPr/>
        </p:nvGrpSpPr>
        <p:grpSpPr>
          <a:xfrm>
            <a:off x="6166152" y="128952"/>
            <a:ext cx="366120" cy="122400"/>
            <a:chOff x="6166152" y="128952"/>
            <a:chExt cx="36612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A46B2E9-1057-B25A-D547-BCB9B63849E7}"/>
                    </a:ext>
                  </a:extLst>
                </p14:cNvPr>
                <p14:cNvContentPartPr/>
                <p14:nvPr/>
              </p14:nvContentPartPr>
              <p14:xfrm>
                <a:off x="6166152" y="165672"/>
                <a:ext cx="132840" cy="75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A46B2E9-1057-B25A-D547-BCB9B63849E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157512" y="157032"/>
                  <a:ext cx="150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DCE41-4DF1-D15B-270C-9C67EBECA461}"/>
                    </a:ext>
                  </a:extLst>
                </p14:cNvPr>
                <p14:cNvContentPartPr/>
                <p14:nvPr/>
              </p14:nvContentPartPr>
              <p14:xfrm>
                <a:off x="6295752" y="128952"/>
                <a:ext cx="236520" cy="122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DCE41-4DF1-D15B-270C-9C67EBECA46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287112" y="119952"/>
                  <a:ext cx="25416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96CA353-0959-8B23-E9ED-37A62C244854}"/>
              </a:ext>
            </a:extLst>
          </p:cNvPr>
          <p:cNvGrpSpPr/>
          <p:nvPr/>
        </p:nvGrpSpPr>
        <p:grpSpPr>
          <a:xfrm>
            <a:off x="9807552" y="915192"/>
            <a:ext cx="650880" cy="279000"/>
            <a:chOff x="9807552" y="915192"/>
            <a:chExt cx="65088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62E5864-2476-12FD-DEDA-75C6E3722642}"/>
                    </a:ext>
                  </a:extLst>
                </p14:cNvPr>
                <p14:cNvContentPartPr/>
                <p14:nvPr/>
              </p14:nvContentPartPr>
              <p14:xfrm>
                <a:off x="9808632" y="996912"/>
                <a:ext cx="275760" cy="149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62E5864-2476-12FD-DEDA-75C6E372264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799992" y="988272"/>
                  <a:ext cx="293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2B0C96A-98BC-7609-AB9E-1B3A5E427F8A}"/>
                    </a:ext>
                  </a:extLst>
                </p14:cNvPr>
                <p14:cNvContentPartPr/>
                <p14:nvPr/>
              </p14:nvContentPartPr>
              <p14:xfrm>
                <a:off x="10079712" y="941472"/>
                <a:ext cx="155160" cy="145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2B0C96A-98BC-7609-AB9E-1B3A5E427F8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71072" y="932472"/>
                  <a:ext cx="172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2FEB6F0-A765-7D96-2D19-F6BAFD890262}"/>
                    </a:ext>
                  </a:extLst>
                </p14:cNvPr>
                <p14:cNvContentPartPr/>
                <p14:nvPr/>
              </p14:nvContentPartPr>
              <p14:xfrm>
                <a:off x="10264392" y="915192"/>
                <a:ext cx="100800" cy="125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2FEB6F0-A765-7D96-2D19-F6BAFD89026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255392" y="906552"/>
                  <a:ext cx="118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E8F8BBB-9666-6E1E-17EA-AE039062B839}"/>
                    </a:ext>
                  </a:extLst>
                </p14:cNvPr>
                <p14:cNvContentPartPr/>
                <p14:nvPr/>
              </p14:nvContentPartPr>
              <p14:xfrm>
                <a:off x="9807552" y="979992"/>
                <a:ext cx="650880" cy="214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E8F8BBB-9666-6E1E-17EA-AE039062B83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98552" y="970992"/>
                  <a:ext cx="66852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4734B98-041B-91FA-E886-DF30EB893F2C}"/>
              </a:ext>
            </a:extLst>
          </p:cNvPr>
          <p:cNvGrpSpPr/>
          <p:nvPr/>
        </p:nvGrpSpPr>
        <p:grpSpPr>
          <a:xfrm>
            <a:off x="9297792" y="1381752"/>
            <a:ext cx="246960" cy="195120"/>
            <a:chOff x="9297792" y="1381752"/>
            <a:chExt cx="24696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4F64BD2-16C4-77AB-61F7-4172215447A3}"/>
                    </a:ext>
                  </a:extLst>
                </p14:cNvPr>
                <p14:cNvContentPartPr/>
                <p14:nvPr/>
              </p14:nvContentPartPr>
              <p14:xfrm>
                <a:off x="9456552" y="1381752"/>
                <a:ext cx="88200" cy="38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4F64BD2-16C4-77AB-61F7-4172215447A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447912" y="1373112"/>
                  <a:ext cx="105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762C69-E6A4-52B0-9E38-ABBEEF0558BC}"/>
                    </a:ext>
                  </a:extLst>
                </p14:cNvPr>
                <p14:cNvContentPartPr/>
                <p14:nvPr/>
              </p14:nvContentPartPr>
              <p14:xfrm>
                <a:off x="9322272" y="1440792"/>
                <a:ext cx="66600" cy="136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762C69-E6A4-52B0-9E38-ABBEEF0558B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313272" y="1431792"/>
                  <a:ext cx="84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E15A846-C01D-420D-C5CC-0D20A743DE73}"/>
                    </a:ext>
                  </a:extLst>
                </p14:cNvPr>
                <p14:cNvContentPartPr/>
                <p14:nvPr/>
              </p14:nvContentPartPr>
              <p14:xfrm>
                <a:off x="9297792" y="1437552"/>
                <a:ext cx="97560" cy="86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E15A846-C01D-420D-C5CC-0D20A743DE7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288792" y="1428552"/>
                  <a:ext cx="11520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ACB66EA-20FD-86C5-7F93-2075DD229E46}"/>
              </a:ext>
            </a:extLst>
          </p:cNvPr>
          <p:cNvGrpSpPr/>
          <p:nvPr/>
        </p:nvGrpSpPr>
        <p:grpSpPr>
          <a:xfrm>
            <a:off x="9794232" y="1361232"/>
            <a:ext cx="989280" cy="191520"/>
            <a:chOff x="9794232" y="1361232"/>
            <a:chExt cx="98928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811182A-49F7-5B69-C71D-9DFF827D90D4}"/>
                    </a:ext>
                  </a:extLst>
                </p14:cNvPr>
                <p14:cNvContentPartPr/>
                <p14:nvPr/>
              </p14:nvContentPartPr>
              <p14:xfrm>
                <a:off x="9794232" y="1403352"/>
                <a:ext cx="308160" cy="149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811182A-49F7-5B69-C71D-9DFF827D90D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85592" y="1394352"/>
                  <a:ext cx="3258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C0ED65A-A169-78E8-7F39-5682FB0DF54E}"/>
                    </a:ext>
                  </a:extLst>
                </p14:cNvPr>
                <p14:cNvContentPartPr/>
                <p14:nvPr/>
              </p14:nvContentPartPr>
              <p14:xfrm>
                <a:off x="9981072" y="1384992"/>
                <a:ext cx="90720" cy="70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C0ED65A-A169-78E8-7F39-5682FB0DF54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972432" y="1376352"/>
                  <a:ext cx="108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9396977-A7F8-72FA-041A-F45BA2B66DBF}"/>
                    </a:ext>
                  </a:extLst>
                </p14:cNvPr>
                <p14:cNvContentPartPr/>
                <p14:nvPr/>
              </p14:nvContentPartPr>
              <p14:xfrm>
                <a:off x="10132632" y="1395792"/>
                <a:ext cx="158040" cy="102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9396977-A7F8-72FA-041A-F45BA2B66DB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123632" y="1387152"/>
                  <a:ext cx="175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79C9E68-D256-4430-57DF-16BD02950038}"/>
                    </a:ext>
                  </a:extLst>
                </p14:cNvPr>
                <p14:cNvContentPartPr/>
                <p14:nvPr/>
              </p14:nvContentPartPr>
              <p14:xfrm>
                <a:off x="10284912" y="1361232"/>
                <a:ext cx="169920" cy="114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79C9E68-D256-4430-57DF-16BD0295003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75912" y="1352592"/>
                  <a:ext cx="1875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FAD37A9-FB31-044F-D8B1-8EE5D7C1A31D}"/>
                    </a:ext>
                  </a:extLst>
                </p14:cNvPr>
                <p14:cNvContentPartPr/>
                <p14:nvPr/>
              </p14:nvContentPartPr>
              <p14:xfrm>
                <a:off x="10486152" y="1393632"/>
                <a:ext cx="39600" cy="1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FAD37A9-FB31-044F-D8B1-8EE5D7C1A31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77512" y="1384992"/>
                  <a:ext cx="57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3D4BC7C-0F2A-B8C2-878C-6108719D1880}"/>
                    </a:ext>
                  </a:extLst>
                </p14:cNvPr>
                <p14:cNvContentPartPr/>
                <p14:nvPr/>
              </p14:nvContentPartPr>
              <p14:xfrm>
                <a:off x="10485072" y="1369152"/>
                <a:ext cx="114120" cy="91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3D4BC7C-0F2A-B8C2-878C-6108719D188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76072" y="1360512"/>
                  <a:ext cx="131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9609EB3-7DE0-FAE3-C4A7-16699FF9F433}"/>
                    </a:ext>
                  </a:extLst>
                </p14:cNvPr>
                <p14:cNvContentPartPr/>
                <p14:nvPr/>
              </p14:nvContentPartPr>
              <p14:xfrm>
                <a:off x="10770552" y="1415952"/>
                <a:ext cx="360" cy="4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9609EB3-7DE0-FAE3-C4A7-16699FF9F43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761912" y="1406952"/>
                  <a:ext cx="18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3110440-ED1A-25CE-C97E-32701C4A6E00}"/>
                    </a:ext>
                  </a:extLst>
                </p14:cNvPr>
                <p14:cNvContentPartPr/>
                <p14:nvPr/>
              </p14:nvContentPartPr>
              <p14:xfrm>
                <a:off x="10779192" y="1466352"/>
                <a:ext cx="4320" cy="4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3110440-ED1A-25CE-C97E-32701C4A6E0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770192" y="1457352"/>
                  <a:ext cx="2196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ADD63E2-5B8B-C1CD-9B0D-43068CE7AD36}"/>
              </a:ext>
            </a:extLst>
          </p:cNvPr>
          <p:cNvGrpSpPr/>
          <p:nvPr/>
        </p:nvGrpSpPr>
        <p:grpSpPr>
          <a:xfrm>
            <a:off x="10602072" y="1624752"/>
            <a:ext cx="1298880" cy="174240"/>
            <a:chOff x="10602072" y="1624752"/>
            <a:chExt cx="129888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7FCE998-B65A-A18B-855A-4FC0A59033E9}"/>
                    </a:ext>
                  </a:extLst>
                </p14:cNvPr>
                <p14:cNvContentPartPr/>
                <p14:nvPr/>
              </p14:nvContentPartPr>
              <p14:xfrm>
                <a:off x="10602072" y="1670832"/>
                <a:ext cx="97920" cy="128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7FCE998-B65A-A18B-855A-4FC0A59033E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93072" y="1662192"/>
                  <a:ext cx="115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FE049D0-859F-41EE-EFF7-556FD1D665C0}"/>
                    </a:ext>
                  </a:extLst>
                </p14:cNvPr>
                <p14:cNvContentPartPr/>
                <p14:nvPr/>
              </p14:nvContentPartPr>
              <p14:xfrm>
                <a:off x="10713672" y="1711512"/>
                <a:ext cx="37080" cy="78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FE049D0-859F-41EE-EFF7-556FD1D665C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705032" y="1702872"/>
                  <a:ext cx="54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04659-1EFE-4FD4-7105-9C564F9D9003}"/>
                    </a:ext>
                  </a:extLst>
                </p14:cNvPr>
                <p14:cNvContentPartPr/>
                <p14:nvPr/>
              </p14:nvContentPartPr>
              <p14:xfrm>
                <a:off x="10780632" y="1630872"/>
                <a:ext cx="186120" cy="161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04659-1EFE-4FD4-7105-9C564F9D900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771992" y="1622232"/>
                  <a:ext cx="2037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0F5715A-7D33-E602-F921-0C45B34AF25A}"/>
                    </a:ext>
                  </a:extLst>
                </p14:cNvPr>
                <p14:cNvContentPartPr/>
                <p14:nvPr/>
              </p14:nvContentPartPr>
              <p14:xfrm>
                <a:off x="11124072" y="1680912"/>
                <a:ext cx="230760" cy="105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0F5715A-7D33-E602-F921-0C45B34AF2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115432" y="1671912"/>
                  <a:ext cx="248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EB3310B-41B3-7021-ADC1-15AB6FB5C110}"/>
                    </a:ext>
                  </a:extLst>
                </p14:cNvPr>
                <p14:cNvContentPartPr/>
                <p14:nvPr/>
              </p14:nvContentPartPr>
              <p14:xfrm>
                <a:off x="11281392" y="1638792"/>
                <a:ext cx="83160" cy="13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EB3310B-41B3-7021-ADC1-15AB6FB5C11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272752" y="1630152"/>
                  <a:ext cx="100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2D50CA2-F4C7-B3B8-2FEE-5356CBDDCE3A}"/>
                    </a:ext>
                  </a:extLst>
                </p14:cNvPr>
                <p14:cNvContentPartPr/>
                <p14:nvPr/>
              </p14:nvContentPartPr>
              <p14:xfrm>
                <a:off x="11268792" y="1654632"/>
                <a:ext cx="236520" cy="94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2D50CA2-F4C7-B3B8-2FEE-5356CBDDCE3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260152" y="1645992"/>
                  <a:ext cx="254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DC32A35-BE5C-BA60-FEEE-BB7A95389CCC}"/>
                    </a:ext>
                  </a:extLst>
                </p14:cNvPr>
                <p14:cNvContentPartPr/>
                <p14:nvPr/>
              </p14:nvContentPartPr>
              <p14:xfrm>
                <a:off x="11662272" y="1674432"/>
                <a:ext cx="204120" cy="62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DC32A35-BE5C-BA60-FEEE-BB7A95389CC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653632" y="1665792"/>
                  <a:ext cx="2217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A2CEE44-7EF3-5FB1-940A-7456B59F976D}"/>
                    </a:ext>
                  </a:extLst>
                </p14:cNvPr>
                <p14:cNvContentPartPr/>
                <p14:nvPr/>
              </p14:nvContentPartPr>
              <p14:xfrm>
                <a:off x="11522592" y="1682352"/>
                <a:ext cx="103680" cy="92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A2CEE44-7EF3-5FB1-940A-7456B59F976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513592" y="1673352"/>
                  <a:ext cx="121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71D51DA-E376-A18D-32EA-3F5DCEF2DBE0}"/>
                    </a:ext>
                  </a:extLst>
                </p14:cNvPr>
                <p14:cNvContentPartPr/>
                <p14:nvPr/>
              </p14:nvContentPartPr>
              <p14:xfrm>
                <a:off x="11822832" y="1624752"/>
                <a:ext cx="78120" cy="15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71D51DA-E376-A18D-32EA-3F5DCEF2DB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814192" y="1615752"/>
                  <a:ext cx="95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B7734E-46B0-D144-7990-02FE77426E73}"/>
                    </a:ext>
                  </a:extLst>
                </p14:cNvPr>
                <p14:cNvContentPartPr/>
                <p14:nvPr/>
              </p14:nvContentPartPr>
              <p14:xfrm>
                <a:off x="11800872" y="1674072"/>
                <a:ext cx="82800" cy="6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B7734E-46B0-D144-7990-02FE77426E7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91872" y="1665072"/>
                  <a:ext cx="1004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3397EA8-CE1E-D792-B4FE-7A5F30D2970A}"/>
              </a:ext>
            </a:extLst>
          </p:cNvPr>
          <p:cNvGrpSpPr/>
          <p:nvPr/>
        </p:nvGrpSpPr>
        <p:grpSpPr>
          <a:xfrm>
            <a:off x="9560232" y="1663272"/>
            <a:ext cx="685080" cy="188640"/>
            <a:chOff x="9560232" y="1663272"/>
            <a:chExt cx="68508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C360C3C-CC70-DA7E-F3EE-7D97C5B661EB}"/>
                    </a:ext>
                  </a:extLst>
                </p14:cNvPr>
                <p14:cNvContentPartPr/>
                <p14:nvPr/>
              </p14:nvContentPartPr>
              <p14:xfrm>
                <a:off x="9722952" y="1727712"/>
                <a:ext cx="96120" cy="115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C360C3C-CC70-DA7E-F3EE-7D97C5B661E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14312" y="1719072"/>
                  <a:ext cx="1137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D322383-B9CA-053A-B57A-871E2CD7000D}"/>
                    </a:ext>
                  </a:extLst>
                </p14:cNvPr>
                <p14:cNvContentPartPr/>
                <p14:nvPr/>
              </p14:nvContentPartPr>
              <p14:xfrm>
                <a:off x="9748512" y="1811232"/>
                <a:ext cx="53640" cy="6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D322383-B9CA-053A-B57A-871E2CD7000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39512" y="1802592"/>
                  <a:ext cx="712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12ECABE-5677-8F32-26D4-8162D48FC0CE}"/>
                    </a:ext>
                  </a:extLst>
                </p14:cNvPr>
                <p14:cNvContentPartPr/>
                <p14:nvPr/>
              </p14:nvContentPartPr>
              <p14:xfrm>
                <a:off x="9875232" y="1710072"/>
                <a:ext cx="219240" cy="113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12ECABE-5677-8F32-26D4-8162D48FC0C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66232" y="1701072"/>
                  <a:ext cx="236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D4402BC-D87E-3609-9F76-ABF4518ECDF7}"/>
                    </a:ext>
                  </a:extLst>
                </p14:cNvPr>
                <p14:cNvContentPartPr/>
                <p14:nvPr/>
              </p14:nvContentPartPr>
              <p14:xfrm>
                <a:off x="10027152" y="1663272"/>
                <a:ext cx="218160" cy="138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D4402BC-D87E-3609-9F76-ABF4518ECDF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18152" y="1654272"/>
                  <a:ext cx="235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057E4A4-E4D7-23C5-A4E5-2F0DA2E294A4}"/>
                    </a:ext>
                  </a:extLst>
                </p14:cNvPr>
                <p14:cNvContentPartPr/>
                <p14:nvPr/>
              </p14:nvContentPartPr>
              <p14:xfrm>
                <a:off x="9560232" y="1744632"/>
                <a:ext cx="138240" cy="107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057E4A4-E4D7-23C5-A4E5-2F0DA2E294A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51232" y="1735632"/>
                  <a:ext cx="15588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077E204-F843-54C4-FD10-48B373D33457}"/>
              </a:ext>
            </a:extLst>
          </p:cNvPr>
          <p:cNvGrpSpPr/>
          <p:nvPr/>
        </p:nvGrpSpPr>
        <p:grpSpPr>
          <a:xfrm>
            <a:off x="9583632" y="2011032"/>
            <a:ext cx="691200" cy="176760"/>
            <a:chOff x="9583632" y="2011032"/>
            <a:chExt cx="69120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D5DEAB0-F120-2859-6ACA-372C4601525C}"/>
                    </a:ext>
                  </a:extLst>
                </p14:cNvPr>
                <p14:cNvContentPartPr/>
                <p14:nvPr/>
              </p14:nvContentPartPr>
              <p14:xfrm>
                <a:off x="9599832" y="2033712"/>
                <a:ext cx="34920" cy="117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D5DEAB0-F120-2859-6ACA-372C4601525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590832" y="2025072"/>
                  <a:ext cx="52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2634D5D-195B-4A83-B2FE-6A02D59803F6}"/>
                    </a:ext>
                  </a:extLst>
                </p14:cNvPr>
                <p14:cNvContentPartPr/>
                <p14:nvPr/>
              </p14:nvContentPartPr>
              <p14:xfrm>
                <a:off x="9583632" y="2011032"/>
                <a:ext cx="112680" cy="66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2634D5D-195B-4A83-B2FE-6A02D59803F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74992" y="2002392"/>
                  <a:ext cx="130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DB187FA-80EE-66B8-2500-00DF2DDA5B62}"/>
                    </a:ext>
                  </a:extLst>
                </p14:cNvPr>
                <p14:cNvContentPartPr/>
                <p14:nvPr/>
              </p14:nvContentPartPr>
              <p14:xfrm>
                <a:off x="9843192" y="2025072"/>
                <a:ext cx="173520" cy="105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DB187FA-80EE-66B8-2500-00DF2DDA5B6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834192" y="2016432"/>
                  <a:ext cx="191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17E8724-332C-1C6C-5D22-EAE3B1664E1F}"/>
                    </a:ext>
                  </a:extLst>
                </p14:cNvPr>
                <p14:cNvContentPartPr/>
                <p14:nvPr/>
              </p14:nvContentPartPr>
              <p14:xfrm>
                <a:off x="10017792" y="2047032"/>
                <a:ext cx="257040" cy="83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17E8724-332C-1C6C-5D22-EAE3B1664E1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009152" y="2038032"/>
                  <a:ext cx="2746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92B4557-5F31-D13B-7E24-521C637E45D7}"/>
                    </a:ext>
                  </a:extLst>
                </p14:cNvPr>
                <p14:cNvContentPartPr/>
                <p14:nvPr/>
              </p14:nvContentPartPr>
              <p14:xfrm>
                <a:off x="9675792" y="2031552"/>
                <a:ext cx="120600" cy="156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92B4557-5F31-D13B-7E24-521C637E45D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667152" y="2022552"/>
                  <a:ext cx="1382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37C37BE-17C6-E3D3-C6E6-6FE857A416EC}"/>
                    </a:ext>
                  </a:extLst>
                </p14:cNvPr>
                <p14:cNvContentPartPr/>
                <p14:nvPr/>
              </p14:nvContentPartPr>
              <p14:xfrm>
                <a:off x="9712512" y="2129832"/>
                <a:ext cx="109440" cy="10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37C37BE-17C6-E3D3-C6E6-6FE857A416E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03872" y="2120832"/>
                  <a:ext cx="12708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6183FE5-65D8-C968-8A0A-3B700859774C}"/>
              </a:ext>
            </a:extLst>
          </p:cNvPr>
          <p:cNvGrpSpPr/>
          <p:nvPr/>
        </p:nvGrpSpPr>
        <p:grpSpPr>
          <a:xfrm>
            <a:off x="10558512" y="2002752"/>
            <a:ext cx="586080" cy="109080"/>
            <a:chOff x="10558512" y="2002752"/>
            <a:chExt cx="586080" cy="1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0716B72-CED2-EBDF-FA28-EEC778D38F9D}"/>
                    </a:ext>
                  </a:extLst>
                </p14:cNvPr>
                <p14:cNvContentPartPr/>
                <p14:nvPr/>
              </p14:nvContentPartPr>
              <p14:xfrm>
                <a:off x="10558512" y="2008872"/>
                <a:ext cx="411840" cy="102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0716B72-CED2-EBDF-FA28-EEC778D38F9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549512" y="2000232"/>
                  <a:ext cx="429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695CDB5-EAF6-ACF2-6052-51C2604961F6}"/>
                    </a:ext>
                  </a:extLst>
                </p14:cNvPr>
                <p14:cNvContentPartPr/>
                <p14:nvPr/>
              </p14:nvContentPartPr>
              <p14:xfrm>
                <a:off x="11137392" y="2002752"/>
                <a:ext cx="7200" cy="78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695CDB5-EAF6-ACF2-6052-51C2604961F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128392" y="1993752"/>
                  <a:ext cx="2484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9C8F16E-50E3-08BD-3C6F-47F149AA521F}"/>
              </a:ext>
            </a:extLst>
          </p:cNvPr>
          <p:cNvGrpSpPr/>
          <p:nvPr/>
        </p:nvGrpSpPr>
        <p:grpSpPr>
          <a:xfrm>
            <a:off x="9994752" y="2280312"/>
            <a:ext cx="1105200" cy="154440"/>
            <a:chOff x="9994752" y="2280312"/>
            <a:chExt cx="110520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C05875D-FCCE-D479-E013-F07F7496D5B0}"/>
                    </a:ext>
                  </a:extLst>
                </p14:cNvPr>
                <p14:cNvContentPartPr/>
                <p14:nvPr/>
              </p14:nvContentPartPr>
              <p14:xfrm>
                <a:off x="10055592" y="2341512"/>
                <a:ext cx="33840" cy="91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C05875D-FCCE-D479-E013-F07F7496D5B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46592" y="2332512"/>
                  <a:ext cx="51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5774D73-1E66-3403-CB71-02263BCA5C82}"/>
                    </a:ext>
                  </a:extLst>
                </p14:cNvPr>
                <p14:cNvContentPartPr/>
                <p14:nvPr/>
              </p14:nvContentPartPr>
              <p14:xfrm>
                <a:off x="9994752" y="2296512"/>
                <a:ext cx="123120" cy="33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5774D73-1E66-3403-CB71-02263BCA5C8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985752" y="2287872"/>
                  <a:ext cx="140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EF0F746-23EF-316F-E2D2-C16388D78D44}"/>
                    </a:ext>
                  </a:extLst>
                </p14:cNvPr>
                <p14:cNvContentPartPr/>
                <p14:nvPr/>
              </p14:nvContentPartPr>
              <p14:xfrm>
                <a:off x="10159992" y="2322072"/>
                <a:ext cx="116640" cy="112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EF0F746-23EF-316F-E2D2-C16388D78D4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150992" y="2313432"/>
                  <a:ext cx="134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0450257-5554-A984-AF38-F68C9BFB7306}"/>
                    </a:ext>
                  </a:extLst>
                </p14:cNvPr>
                <p14:cNvContentPartPr/>
                <p14:nvPr/>
              </p14:nvContentPartPr>
              <p14:xfrm>
                <a:off x="10167912" y="2373912"/>
                <a:ext cx="108720" cy="6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0450257-5554-A984-AF38-F68C9BFB730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158912" y="2364912"/>
                  <a:ext cx="1263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0D0903D-109E-DFB3-E81B-26575C4D5DC6}"/>
                    </a:ext>
                  </a:extLst>
                </p14:cNvPr>
                <p14:cNvContentPartPr/>
                <p14:nvPr/>
              </p14:nvContentPartPr>
              <p14:xfrm>
                <a:off x="10338192" y="2309832"/>
                <a:ext cx="240840" cy="110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0D0903D-109E-DFB3-E81B-26575C4D5DC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329192" y="2300832"/>
                  <a:ext cx="258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E318A5D-A50D-73A6-09C5-E570312FDAF4}"/>
                    </a:ext>
                  </a:extLst>
                </p14:cNvPr>
                <p14:cNvContentPartPr/>
                <p14:nvPr/>
              </p14:nvContentPartPr>
              <p14:xfrm>
                <a:off x="10523592" y="2280312"/>
                <a:ext cx="89640" cy="15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E318A5D-A50D-73A6-09C5-E570312FDAF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514952" y="2271312"/>
                  <a:ext cx="107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F52D168-273B-04F2-96F4-E9C0F964E389}"/>
                    </a:ext>
                  </a:extLst>
                </p14:cNvPr>
                <p14:cNvContentPartPr/>
                <p14:nvPr/>
              </p14:nvContentPartPr>
              <p14:xfrm>
                <a:off x="10508832" y="2323512"/>
                <a:ext cx="105840" cy="12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F52D168-273B-04F2-96F4-E9C0F964E3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500192" y="2314512"/>
                  <a:ext cx="123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37FE79F-AE63-A506-CFA2-FDF84C6E1972}"/>
                    </a:ext>
                  </a:extLst>
                </p14:cNvPr>
                <p14:cNvContentPartPr/>
                <p14:nvPr/>
              </p14:nvContentPartPr>
              <p14:xfrm>
                <a:off x="10635552" y="2296512"/>
                <a:ext cx="131400" cy="109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37FE79F-AE63-A506-CFA2-FDF84C6E197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626552" y="2287872"/>
                  <a:ext cx="149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EE60582-1007-3415-5102-EF7D169B2495}"/>
                    </a:ext>
                  </a:extLst>
                </p14:cNvPr>
                <p14:cNvContentPartPr/>
                <p14:nvPr/>
              </p14:nvContentPartPr>
              <p14:xfrm>
                <a:off x="10814832" y="2296872"/>
                <a:ext cx="120240" cy="120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EE60582-1007-3415-5102-EF7D169B249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05832" y="2287872"/>
                  <a:ext cx="1378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5F44A7F-68FE-55FF-BF6A-4A1A09165455}"/>
                    </a:ext>
                  </a:extLst>
                </p14:cNvPr>
                <p14:cNvContentPartPr/>
                <p14:nvPr/>
              </p14:nvContentPartPr>
              <p14:xfrm>
                <a:off x="10993392" y="2284632"/>
                <a:ext cx="106560" cy="102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5F44A7F-68FE-55FF-BF6A-4A1A0916545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984752" y="2275992"/>
                  <a:ext cx="124200" cy="11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86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4C3C95C-6F1B-B1D4-04CE-E34CFC064849}"/>
              </a:ext>
            </a:extLst>
          </p:cNvPr>
          <p:cNvGrpSpPr/>
          <p:nvPr/>
        </p:nvGrpSpPr>
        <p:grpSpPr>
          <a:xfrm>
            <a:off x="10320558" y="304412"/>
            <a:ext cx="931320" cy="189360"/>
            <a:chOff x="10320558" y="304412"/>
            <a:chExt cx="93132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09441CA-C6A9-54D6-C7AA-F21E13152076}"/>
                    </a:ext>
                  </a:extLst>
                </p14:cNvPr>
                <p14:cNvContentPartPr/>
                <p14:nvPr/>
              </p14:nvContentPartPr>
              <p14:xfrm>
                <a:off x="10320558" y="329252"/>
                <a:ext cx="91800" cy="109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09441CA-C6A9-54D6-C7AA-F21E131520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11558" y="320252"/>
                  <a:ext cx="109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8A3309D-C4F8-124E-5D06-4F087D882806}"/>
                    </a:ext>
                  </a:extLst>
                </p14:cNvPr>
                <p14:cNvContentPartPr/>
                <p14:nvPr/>
              </p14:nvContentPartPr>
              <p14:xfrm>
                <a:off x="10432518" y="345452"/>
                <a:ext cx="119160" cy="95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8A3309D-C4F8-124E-5D06-4F087D8828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23518" y="336452"/>
                  <a:ext cx="1368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D0EB232-390F-CA7B-1633-C56D119E9AE5}"/>
                    </a:ext>
                  </a:extLst>
                </p14:cNvPr>
                <p14:cNvContentPartPr/>
                <p14:nvPr/>
              </p14:nvContentPartPr>
              <p14:xfrm>
                <a:off x="10439358" y="315572"/>
                <a:ext cx="104400" cy="61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D0EB232-390F-CA7B-1633-C56D119E9AE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30718" y="306572"/>
                  <a:ext cx="1220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3688FC2-5797-B930-A4CE-36C782FA4831}"/>
                    </a:ext>
                  </a:extLst>
                </p14:cNvPr>
                <p14:cNvContentPartPr/>
                <p14:nvPr/>
              </p14:nvContentPartPr>
              <p14:xfrm>
                <a:off x="10583358" y="342932"/>
                <a:ext cx="129600" cy="68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3688FC2-5797-B930-A4CE-36C782FA48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74718" y="334292"/>
                  <a:ext cx="1472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42BC863-7DE5-49FE-F84A-8CE429D808AA}"/>
                    </a:ext>
                  </a:extLst>
                </p14:cNvPr>
                <p14:cNvContentPartPr/>
                <p14:nvPr/>
              </p14:nvContentPartPr>
              <p14:xfrm>
                <a:off x="10736718" y="371012"/>
                <a:ext cx="90360" cy="43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42BC863-7DE5-49FE-F84A-8CE429D808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27718" y="362372"/>
                  <a:ext cx="1080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8F850C8-5C50-2677-89A2-F6F383F3B55E}"/>
                    </a:ext>
                  </a:extLst>
                </p14:cNvPr>
                <p14:cNvContentPartPr/>
                <p14:nvPr/>
              </p14:nvContentPartPr>
              <p14:xfrm>
                <a:off x="10695318" y="304412"/>
                <a:ext cx="120240" cy="43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8F850C8-5C50-2677-89A2-F6F383F3B5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86318" y="295412"/>
                  <a:ext cx="1378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D7F30CD-03E0-E016-5E49-3E8AC14A7A6B}"/>
                    </a:ext>
                  </a:extLst>
                </p14:cNvPr>
                <p14:cNvContentPartPr/>
                <p14:nvPr/>
              </p14:nvContentPartPr>
              <p14:xfrm>
                <a:off x="10844718" y="346172"/>
                <a:ext cx="108360" cy="79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D7F30CD-03E0-E016-5E49-3E8AC14A7A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835718" y="337172"/>
                  <a:ext cx="126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176F3D-89EA-644D-596B-FD0EA758FD83}"/>
                    </a:ext>
                  </a:extLst>
                </p14:cNvPr>
                <p14:cNvContentPartPr/>
                <p14:nvPr/>
              </p14:nvContentPartPr>
              <p14:xfrm>
                <a:off x="10928598" y="311252"/>
                <a:ext cx="118440" cy="88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176F3D-89EA-644D-596B-FD0EA758FD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919958" y="302612"/>
                  <a:ext cx="1360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11D53E-ABEF-AE79-B2C4-B10F0029C8A1}"/>
                    </a:ext>
                  </a:extLst>
                </p14:cNvPr>
                <p14:cNvContentPartPr/>
                <p14:nvPr/>
              </p14:nvContentPartPr>
              <p14:xfrm>
                <a:off x="11126238" y="338252"/>
                <a:ext cx="92880" cy="4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11D53E-ABEF-AE79-B2C4-B10F0029C8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17238" y="329612"/>
                  <a:ext cx="110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A5DC9B4-571C-4074-4A3F-6FEF1A28B057}"/>
                    </a:ext>
                  </a:extLst>
                </p14:cNvPr>
                <p14:cNvContentPartPr/>
                <p14:nvPr/>
              </p14:nvContentPartPr>
              <p14:xfrm>
                <a:off x="10454118" y="476492"/>
                <a:ext cx="797760" cy="17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A5DC9B4-571C-4074-4A3F-6FEF1A28B0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45118" y="467492"/>
                  <a:ext cx="81540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4B2C0D-81E7-399A-EF64-8B0D56166F17}"/>
              </a:ext>
            </a:extLst>
          </p:cNvPr>
          <p:cNvGrpSpPr/>
          <p:nvPr/>
        </p:nvGrpSpPr>
        <p:grpSpPr>
          <a:xfrm>
            <a:off x="10108518" y="590612"/>
            <a:ext cx="957240" cy="148320"/>
            <a:chOff x="10108518" y="590612"/>
            <a:chExt cx="95724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8065A1-BAD0-B7C0-DF98-3B8FE2A023BC}"/>
                    </a:ext>
                  </a:extLst>
                </p14:cNvPr>
                <p14:cNvContentPartPr/>
                <p14:nvPr/>
              </p14:nvContentPartPr>
              <p14:xfrm>
                <a:off x="10108518" y="632372"/>
                <a:ext cx="65160" cy="106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8065A1-BAD0-B7C0-DF98-3B8FE2A023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99878" y="623372"/>
                  <a:ext cx="82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BC09D7D-4F54-CAED-67DA-73DF3F3D704B}"/>
                    </a:ext>
                  </a:extLst>
                </p14:cNvPr>
                <p14:cNvContentPartPr/>
                <p14:nvPr/>
              </p14:nvContentPartPr>
              <p14:xfrm>
                <a:off x="10375998" y="614732"/>
                <a:ext cx="217440" cy="90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BC09D7D-4F54-CAED-67DA-73DF3F3D70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67358" y="606092"/>
                  <a:ext cx="2350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D151C1-0D5B-7F9D-3CBC-F1618CCCE70D}"/>
                    </a:ext>
                  </a:extLst>
                </p14:cNvPr>
                <p14:cNvContentPartPr/>
                <p14:nvPr/>
              </p14:nvContentPartPr>
              <p14:xfrm>
                <a:off x="10498038" y="624452"/>
                <a:ext cx="180720" cy="53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D151C1-0D5B-7F9D-3CBC-F1618CCCE7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89038" y="615812"/>
                  <a:ext cx="1983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B14D725-5987-FA41-40E8-5F4CF80E031C}"/>
                    </a:ext>
                  </a:extLst>
                </p14:cNvPr>
                <p14:cNvContentPartPr/>
                <p14:nvPr/>
              </p14:nvContentPartPr>
              <p14:xfrm>
                <a:off x="10653198" y="590612"/>
                <a:ext cx="115560" cy="56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B14D725-5987-FA41-40E8-5F4CF80E031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44198" y="581612"/>
                  <a:ext cx="133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0C4E249-8559-174D-1DE6-27A1807774A8}"/>
                    </a:ext>
                  </a:extLst>
                </p14:cNvPr>
                <p14:cNvContentPartPr/>
                <p14:nvPr/>
              </p14:nvContentPartPr>
              <p14:xfrm>
                <a:off x="10791798" y="615452"/>
                <a:ext cx="205920" cy="7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0C4E249-8559-174D-1DE6-27A1807774A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82798" y="606812"/>
                  <a:ext cx="223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B0256D6-BCF1-1EBA-2B71-D3ADF18A3A76}"/>
                    </a:ext>
                  </a:extLst>
                </p14:cNvPr>
                <p14:cNvContentPartPr/>
                <p14:nvPr/>
              </p14:nvContentPartPr>
              <p14:xfrm>
                <a:off x="11025078" y="617612"/>
                <a:ext cx="40680" cy="73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B0256D6-BCF1-1EBA-2B71-D3ADF18A3A7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16438" y="608612"/>
                  <a:ext cx="58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9FD0A8-7948-5F88-7BF4-749F9C62557E}"/>
                    </a:ext>
                  </a:extLst>
                </p14:cNvPr>
                <p14:cNvContentPartPr/>
                <p14:nvPr/>
              </p14:nvContentPartPr>
              <p14:xfrm>
                <a:off x="10228758" y="649652"/>
                <a:ext cx="61920" cy="75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9FD0A8-7948-5F88-7BF4-749F9C62557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20118" y="640652"/>
                  <a:ext cx="79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4DD51A3-04FB-772C-4BB7-482FF78E7873}"/>
                    </a:ext>
                  </a:extLst>
                </p14:cNvPr>
                <p14:cNvContentPartPr/>
                <p14:nvPr/>
              </p14:nvContentPartPr>
              <p14:xfrm>
                <a:off x="10224078" y="624452"/>
                <a:ext cx="69480" cy="37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4DD51A3-04FB-772C-4BB7-482FF78E78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15438" y="615812"/>
                  <a:ext cx="87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EBAEE4A-C942-F26C-FB72-EC6956DC6350}"/>
                    </a:ext>
                  </a:extLst>
                </p14:cNvPr>
                <p14:cNvContentPartPr/>
                <p14:nvPr/>
              </p14:nvContentPartPr>
              <p14:xfrm>
                <a:off x="10197798" y="659012"/>
                <a:ext cx="81000" cy="10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EBAEE4A-C942-F26C-FB72-EC6956DC63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88798" y="650012"/>
                  <a:ext cx="9864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18EB57-4A98-739B-B4AB-0912EC8BEA8A}"/>
              </a:ext>
            </a:extLst>
          </p:cNvPr>
          <p:cNvGrpSpPr/>
          <p:nvPr/>
        </p:nvGrpSpPr>
        <p:grpSpPr>
          <a:xfrm>
            <a:off x="11182038" y="599252"/>
            <a:ext cx="13680" cy="65160"/>
            <a:chOff x="11182038" y="599252"/>
            <a:chExt cx="13680" cy="6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1E8586-E34F-1FED-1E9A-1F80D7212952}"/>
                    </a:ext>
                  </a:extLst>
                </p14:cNvPr>
                <p14:cNvContentPartPr/>
                <p14:nvPr/>
              </p14:nvContentPartPr>
              <p14:xfrm>
                <a:off x="11190678" y="599252"/>
                <a:ext cx="5040" cy="35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1E8586-E34F-1FED-1E9A-1F80D721295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182038" y="590612"/>
                  <a:ext cx="22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2DF80AA-4B6B-7238-8A1A-D424136631AB}"/>
                    </a:ext>
                  </a:extLst>
                </p14:cNvPr>
                <p14:cNvContentPartPr/>
                <p14:nvPr/>
              </p14:nvContentPartPr>
              <p14:xfrm>
                <a:off x="11182038" y="650732"/>
                <a:ext cx="5760" cy="13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2DF80AA-4B6B-7238-8A1A-D424136631A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173038" y="642092"/>
                  <a:ext cx="2340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6F46AA3-C203-303D-61FF-CD43D4E973CD}"/>
              </a:ext>
            </a:extLst>
          </p:cNvPr>
          <p:cNvGrpSpPr/>
          <p:nvPr/>
        </p:nvGrpSpPr>
        <p:grpSpPr>
          <a:xfrm>
            <a:off x="10695318" y="775292"/>
            <a:ext cx="900360" cy="332640"/>
            <a:chOff x="10695318" y="775292"/>
            <a:chExt cx="90036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E2B95CF-AC30-A64C-70A7-3C5225D2FCA6}"/>
                    </a:ext>
                  </a:extLst>
                </p14:cNvPr>
                <p14:cNvContentPartPr/>
                <p14:nvPr/>
              </p14:nvContentPartPr>
              <p14:xfrm>
                <a:off x="10695318" y="827132"/>
                <a:ext cx="158400" cy="51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E2B95CF-AC30-A64C-70A7-3C5225D2FCA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86678" y="818492"/>
                  <a:ext cx="176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EDAB9A-0F5A-BA46-4A88-762FF205C46C}"/>
                    </a:ext>
                  </a:extLst>
                </p14:cNvPr>
                <p14:cNvContentPartPr/>
                <p14:nvPr/>
              </p14:nvContentPartPr>
              <p14:xfrm>
                <a:off x="10863078" y="810932"/>
                <a:ext cx="102240" cy="95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EDAB9A-0F5A-BA46-4A88-762FF205C46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854438" y="801932"/>
                  <a:ext cx="119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B6C3F31-C49C-26C7-3DE7-118CAE459619}"/>
                    </a:ext>
                  </a:extLst>
                </p14:cNvPr>
                <p14:cNvContentPartPr/>
                <p14:nvPr/>
              </p14:nvContentPartPr>
              <p14:xfrm>
                <a:off x="10871718" y="798692"/>
                <a:ext cx="191160" cy="76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B6C3F31-C49C-26C7-3DE7-118CAE4596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63078" y="790052"/>
                  <a:ext cx="208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D1C28DC-F604-E838-F784-4E5C9D7DE490}"/>
                    </a:ext>
                  </a:extLst>
                </p14:cNvPr>
                <p14:cNvContentPartPr/>
                <p14:nvPr/>
              </p14:nvContentPartPr>
              <p14:xfrm>
                <a:off x="11169798" y="808772"/>
                <a:ext cx="5040" cy="65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D1C28DC-F604-E838-F784-4E5C9D7DE49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60798" y="799772"/>
                  <a:ext cx="226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D38909-286D-ECC1-5F81-0F8F44B72944}"/>
                    </a:ext>
                  </a:extLst>
                </p14:cNvPr>
                <p14:cNvContentPartPr/>
                <p14:nvPr/>
              </p14:nvContentPartPr>
              <p14:xfrm>
                <a:off x="11134518" y="775292"/>
                <a:ext cx="78120" cy="21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D38909-286D-ECC1-5F81-0F8F44B729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25878" y="766652"/>
                  <a:ext cx="95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822EA09-81B2-0829-4E30-D1B6144B151F}"/>
                    </a:ext>
                  </a:extLst>
                </p14:cNvPr>
                <p14:cNvContentPartPr/>
                <p14:nvPr/>
              </p14:nvContentPartPr>
              <p14:xfrm>
                <a:off x="11225238" y="1015772"/>
                <a:ext cx="99360" cy="92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822EA09-81B2-0829-4E30-D1B6144B15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216598" y="1007132"/>
                  <a:ext cx="117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8A7B797-A9BE-04E2-F39D-A56A69CE5DD0}"/>
                    </a:ext>
                  </a:extLst>
                </p14:cNvPr>
                <p14:cNvContentPartPr/>
                <p14:nvPr/>
              </p14:nvContentPartPr>
              <p14:xfrm>
                <a:off x="11238198" y="1069772"/>
                <a:ext cx="77040" cy="1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8A7B797-A9BE-04E2-F39D-A56A69CE5DD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229198" y="1060772"/>
                  <a:ext cx="94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2972168-DA91-5C11-ED32-6065ABD78842}"/>
                    </a:ext>
                  </a:extLst>
                </p14:cNvPr>
                <p14:cNvContentPartPr/>
                <p14:nvPr/>
              </p14:nvContentPartPr>
              <p14:xfrm>
                <a:off x="11460678" y="785732"/>
                <a:ext cx="135000" cy="146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2972168-DA91-5C11-ED32-6065ABD788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452038" y="777092"/>
                  <a:ext cx="152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3C9DFC-53DD-5253-024C-B839F940AAB0}"/>
                    </a:ext>
                  </a:extLst>
                </p14:cNvPr>
                <p14:cNvContentPartPr/>
                <p14:nvPr/>
              </p14:nvContentPartPr>
              <p14:xfrm>
                <a:off x="10696398" y="986252"/>
                <a:ext cx="86760" cy="106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3C9DFC-53DD-5253-024C-B839F940AAB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87758" y="977252"/>
                  <a:ext cx="104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AA697E9-A278-0A25-D61C-C071E92DDE13}"/>
                    </a:ext>
                  </a:extLst>
                </p14:cNvPr>
                <p14:cNvContentPartPr/>
                <p14:nvPr/>
              </p14:nvContentPartPr>
              <p14:xfrm>
                <a:off x="10920678" y="978332"/>
                <a:ext cx="115560" cy="122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AA697E9-A278-0A25-D61C-C071E92DDE1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11678" y="969692"/>
                  <a:ext cx="1332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390596A-4C39-3174-C11B-62A21479E80F}"/>
                    </a:ext>
                  </a:extLst>
                </p14:cNvPr>
                <p14:cNvContentPartPr/>
                <p14:nvPr/>
              </p14:nvContentPartPr>
              <p14:xfrm>
                <a:off x="11045598" y="1003172"/>
                <a:ext cx="120960" cy="75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390596A-4C39-3174-C11B-62A21479E8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036958" y="994172"/>
                  <a:ext cx="138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3D4738C-C8B8-CDD9-8C16-FD00C228DC73}"/>
                    </a:ext>
                  </a:extLst>
                </p14:cNvPr>
                <p14:cNvContentPartPr/>
                <p14:nvPr/>
              </p14:nvContentPartPr>
              <p14:xfrm>
                <a:off x="10828158" y="1004612"/>
                <a:ext cx="12240" cy="55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3D4738C-C8B8-CDD9-8C16-FD00C228DC7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19158" y="995972"/>
                  <a:ext cx="298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3C10B13-F263-524D-BAC8-906DE00AF447}"/>
                    </a:ext>
                  </a:extLst>
                </p14:cNvPr>
                <p14:cNvContentPartPr/>
                <p14:nvPr/>
              </p14:nvContentPartPr>
              <p14:xfrm>
                <a:off x="11344038" y="993812"/>
                <a:ext cx="97920" cy="89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3C10B13-F263-524D-BAC8-906DE00AF4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35398" y="984812"/>
                  <a:ext cx="11556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4CEABE7-7B53-2FA2-FFB1-3D82EEC4C34E}"/>
              </a:ext>
            </a:extLst>
          </p:cNvPr>
          <p:cNvGrpSpPr/>
          <p:nvPr/>
        </p:nvGrpSpPr>
        <p:grpSpPr>
          <a:xfrm>
            <a:off x="208878" y="236372"/>
            <a:ext cx="499320" cy="256680"/>
            <a:chOff x="208878" y="236372"/>
            <a:chExt cx="49932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1EE725E-5629-A37C-4C06-2317BF69803B}"/>
                    </a:ext>
                  </a:extLst>
                </p14:cNvPr>
                <p14:cNvContentPartPr/>
                <p14:nvPr/>
              </p14:nvContentPartPr>
              <p14:xfrm>
                <a:off x="211758" y="242132"/>
                <a:ext cx="220320" cy="250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1EE725E-5629-A37C-4C06-2317BF69803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3118" y="233492"/>
                  <a:ext cx="2379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DEBDC0-F809-CEE7-7ACB-4D7E649C2B3F}"/>
                    </a:ext>
                  </a:extLst>
                </p14:cNvPr>
                <p14:cNvContentPartPr/>
                <p14:nvPr/>
              </p14:nvContentPartPr>
              <p14:xfrm>
                <a:off x="208878" y="438332"/>
                <a:ext cx="192960" cy="6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DEBDC0-F809-CEE7-7ACB-4D7E649C2B3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0238" y="429692"/>
                  <a:ext cx="210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FB72AF8-A340-5AAA-420C-E44A2A8C5FE8}"/>
                    </a:ext>
                  </a:extLst>
                </p14:cNvPr>
                <p14:cNvContentPartPr/>
                <p14:nvPr/>
              </p14:nvContentPartPr>
              <p14:xfrm>
                <a:off x="468798" y="323852"/>
                <a:ext cx="20160" cy="160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FB72AF8-A340-5AAA-420C-E44A2A8C5FE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9798" y="314852"/>
                  <a:ext cx="37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54A1A38-7325-6E71-F6A4-85BCB99B4264}"/>
                    </a:ext>
                  </a:extLst>
                </p14:cNvPr>
                <p14:cNvContentPartPr/>
                <p14:nvPr/>
              </p14:nvContentPartPr>
              <p14:xfrm>
                <a:off x="454398" y="236372"/>
                <a:ext cx="117360" cy="125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54A1A38-7325-6E71-F6A4-85BCB99B426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5398" y="227732"/>
                  <a:ext cx="135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5F5EA40-449B-1979-ACC9-3A6D34594825}"/>
                    </a:ext>
                  </a:extLst>
                </p14:cNvPr>
                <p14:cNvContentPartPr/>
                <p14:nvPr/>
              </p14:nvContentPartPr>
              <p14:xfrm>
                <a:off x="686238" y="282092"/>
                <a:ext cx="21960" cy="204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5F5EA40-449B-1979-ACC9-3A6D345948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7598" y="273452"/>
                  <a:ext cx="3960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260F7DE-4F71-F551-CD8A-C10B6F8F0D7C}"/>
              </a:ext>
            </a:extLst>
          </p:cNvPr>
          <p:cNvGrpSpPr/>
          <p:nvPr/>
        </p:nvGrpSpPr>
        <p:grpSpPr>
          <a:xfrm>
            <a:off x="1433598" y="399092"/>
            <a:ext cx="125640" cy="119880"/>
            <a:chOff x="1433598" y="399092"/>
            <a:chExt cx="12564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9F3AE3-A61F-9CEA-E3A4-0D1BE2CF6DB2}"/>
                    </a:ext>
                  </a:extLst>
                </p14:cNvPr>
                <p14:cNvContentPartPr/>
                <p14:nvPr/>
              </p14:nvContentPartPr>
              <p14:xfrm>
                <a:off x="1440798" y="399092"/>
                <a:ext cx="118440" cy="103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9F3AE3-A61F-9CEA-E3A4-0D1BE2CF6DB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31798" y="390452"/>
                  <a:ext cx="136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A1684D-9396-2B8D-B63A-B5CA4E92B477}"/>
                    </a:ext>
                  </a:extLst>
                </p14:cNvPr>
                <p14:cNvContentPartPr/>
                <p14:nvPr/>
              </p14:nvContentPartPr>
              <p14:xfrm>
                <a:off x="1433598" y="400532"/>
                <a:ext cx="109080" cy="118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A1684D-9396-2B8D-B63A-B5CA4E92B47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24958" y="391532"/>
                  <a:ext cx="126720" cy="13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F613453-509F-F73E-83F7-C7E50CB80B7A}"/>
                  </a:ext>
                </a:extLst>
              </p14:cNvPr>
              <p14:cNvContentPartPr/>
              <p14:nvPr/>
            </p14:nvContentPartPr>
            <p14:xfrm>
              <a:off x="2322438" y="233132"/>
              <a:ext cx="21960" cy="2174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F613453-509F-F73E-83F7-C7E50CB80B7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13438" y="224132"/>
                <a:ext cx="3960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E29729B1-6A51-975D-34B8-E3AABE780B1C}"/>
              </a:ext>
            </a:extLst>
          </p:cNvPr>
          <p:cNvGrpSpPr/>
          <p:nvPr/>
        </p:nvGrpSpPr>
        <p:grpSpPr>
          <a:xfrm>
            <a:off x="2485158" y="185612"/>
            <a:ext cx="424440" cy="233280"/>
            <a:chOff x="2485158" y="185612"/>
            <a:chExt cx="42444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5A7E1C4-E29E-764C-5BD8-7CA1DD94790D}"/>
                    </a:ext>
                  </a:extLst>
                </p14:cNvPr>
                <p14:cNvContentPartPr/>
                <p14:nvPr/>
              </p14:nvContentPartPr>
              <p14:xfrm>
                <a:off x="2499198" y="278132"/>
                <a:ext cx="26640" cy="140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5A7E1C4-E29E-764C-5BD8-7CA1DD94790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90198" y="269132"/>
                  <a:ext cx="44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7F28F87-EDAC-236F-5306-8FFE60F0228E}"/>
                    </a:ext>
                  </a:extLst>
                </p14:cNvPr>
                <p14:cNvContentPartPr/>
                <p14:nvPr/>
              </p14:nvContentPartPr>
              <p14:xfrm>
                <a:off x="2485158" y="185612"/>
                <a:ext cx="130320" cy="101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7F28F87-EDAC-236F-5306-8FFE60F0228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76158" y="176972"/>
                  <a:ext cx="1479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A2BDDA0-CAD3-B752-1ED1-A94A8DF15698}"/>
                    </a:ext>
                  </a:extLst>
                </p14:cNvPr>
                <p14:cNvContentPartPr/>
                <p14:nvPr/>
              </p14:nvContentPartPr>
              <p14:xfrm>
                <a:off x="2679918" y="219092"/>
                <a:ext cx="229680" cy="174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A2BDDA0-CAD3-B752-1ED1-A94A8DF1569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71278" y="210092"/>
                  <a:ext cx="247320" cy="192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1" name="Picture 70" descr="A close-up of a computer code&#10;&#10;Description automatically generated">
            <a:extLst>
              <a:ext uri="{FF2B5EF4-FFF2-40B4-BE49-F238E27FC236}">
                <a16:creationId xmlns:a16="http://schemas.microsoft.com/office/drawing/2014/main" id="{3D51D030-C82C-2CFD-1B58-E0AAD3CD3C78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2" y="602226"/>
            <a:ext cx="5483300" cy="3536142"/>
          </a:xfrm>
          <a:prstGeom prst="rect">
            <a:avLst/>
          </a:prstGeom>
        </p:spPr>
      </p:pic>
      <p:pic>
        <p:nvPicPr>
          <p:cNvPr id="73" name="Picture 72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CCA51984-C4CB-176B-9460-9ED6F4A3B3C5}"/>
              </a:ext>
            </a:extLst>
          </p:cNvPr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8" y="3671664"/>
            <a:ext cx="6012701" cy="2644369"/>
          </a:xfrm>
          <a:prstGeom prst="rect">
            <a:avLst/>
          </a:prstGeom>
        </p:spPr>
      </p:pic>
      <p:pic>
        <p:nvPicPr>
          <p:cNvPr id="75" name="Picture 74" descr="A diagram of a process&#10;&#10;Description automatically generated">
            <a:extLst>
              <a:ext uri="{FF2B5EF4-FFF2-40B4-BE49-F238E27FC236}">
                <a16:creationId xmlns:a16="http://schemas.microsoft.com/office/drawing/2014/main" id="{7ABDC7BC-FBCA-1177-EB9E-DE0A40635B14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38" y="3648456"/>
            <a:ext cx="5573306" cy="2871311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F191C22A-F748-2757-F21A-96F5327B096F}"/>
              </a:ext>
            </a:extLst>
          </p:cNvPr>
          <p:cNvGrpSpPr/>
          <p:nvPr/>
        </p:nvGrpSpPr>
        <p:grpSpPr>
          <a:xfrm>
            <a:off x="3010398" y="281012"/>
            <a:ext cx="31320" cy="99360"/>
            <a:chOff x="3010398" y="281012"/>
            <a:chExt cx="31320" cy="9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CBCA4DE-AD21-1311-045C-9ACF1905453D}"/>
                    </a:ext>
                  </a:extLst>
                </p14:cNvPr>
                <p14:cNvContentPartPr/>
                <p14:nvPr/>
              </p14:nvContentPartPr>
              <p14:xfrm>
                <a:off x="3023358" y="281012"/>
                <a:ext cx="18360" cy="18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CBCA4DE-AD21-1311-045C-9ACF1905453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014718" y="27201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6189F46-32A2-1C45-B252-CD67323F22EB}"/>
                    </a:ext>
                  </a:extLst>
                </p14:cNvPr>
                <p14:cNvContentPartPr/>
                <p14:nvPr/>
              </p14:nvContentPartPr>
              <p14:xfrm>
                <a:off x="3010398" y="373532"/>
                <a:ext cx="26280" cy="6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6189F46-32A2-1C45-B252-CD67323F22E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001758" y="364532"/>
                  <a:ext cx="4392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80ED830-BB04-9B8F-0ED0-C34B135C5741}"/>
              </a:ext>
            </a:extLst>
          </p:cNvPr>
          <p:cNvGrpSpPr/>
          <p:nvPr/>
        </p:nvGrpSpPr>
        <p:grpSpPr>
          <a:xfrm>
            <a:off x="6621480" y="936724"/>
            <a:ext cx="1446120" cy="445320"/>
            <a:chOff x="6621480" y="936724"/>
            <a:chExt cx="1446120" cy="44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58FD838-E367-5E04-C412-234D83FD8B16}"/>
                    </a:ext>
                  </a:extLst>
                </p14:cNvPr>
                <p14:cNvContentPartPr/>
                <p14:nvPr/>
              </p14:nvContentPartPr>
              <p14:xfrm>
                <a:off x="6669720" y="961924"/>
                <a:ext cx="281880" cy="134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58FD838-E367-5E04-C412-234D83FD8B1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60720" y="953284"/>
                  <a:ext cx="299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5803B02-C667-5CC7-FC83-D55D9A34F257}"/>
                    </a:ext>
                  </a:extLst>
                </p14:cNvPr>
                <p14:cNvContentPartPr/>
                <p14:nvPr/>
              </p14:nvContentPartPr>
              <p14:xfrm>
                <a:off x="6959520" y="984604"/>
                <a:ext cx="88560" cy="94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5803B02-C667-5CC7-FC83-D55D9A34F25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950880" y="975964"/>
                  <a:ext cx="1062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1A74EA9-0B1E-4812-9EC3-07A5921E5756}"/>
                    </a:ext>
                  </a:extLst>
                </p14:cNvPr>
                <p14:cNvContentPartPr/>
                <p14:nvPr/>
              </p14:nvContentPartPr>
              <p14:xfrm>
                <a:off x="6950880" y="990724"/>
                <a:ext cx="250200" cy="78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1A74EA9-0B1E-4812-9EC3-07A5921E57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41880" y="982084"/>
                  <a:ext cx="267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D534860-C860-13B7-4FC6-F0808D5ED0AA}"/>
                    </a:ext>
                  </a:extLst>
                </p14:cNvPr>
                <p14:cNvContentPartPr/>
                <p14:nvPr/>
              </p14:nvContentPartPr>
              <p14:xfrm>
                <a:off x="7424640" y="974884"/>
                <a:ext cx="106920" cy="101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D534860-C860-13B7-4FC6-F0808D5ED0A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415640" y="965884"/>
                  <a:ext cx="124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EFB3CF9-05BC-AA82-57B3-F1398024EF99}"/>
                    </a:ext>
                  </a:extLst>
                </p14:cNvPr>
                <p14:cNvContentPartPr/>
                <p14:nvPr/>
              </p14:nvContentPartPr>
              <p14:xfrm>
                <a:off x="7578000" y="969844"/>
                <a:ext cx="75600" cy="84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EFB3CF9-05BC-AA82-57B3-F1398024EF9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569000" y="960844"/>
                  <a:ext cx="93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926340A-2710-C785-B56F-D8F53484E1F9}"/>
                    </a:ext>
                  </a:extLst>
                </p14:cNvPr>
                <p14:cNvContentPartPr/>
                <p14:nvPr/>
              </p14:nvContentPartPr>
              <p14:xfrm>
                <a:off x="7693200" y="961924"/>
                <a:ext cx="108000" cy="93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926340A-2710-C785-B56F-D8F53484E1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84560" y="953284"/>
                  <a:ext cx="125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4EEC560-997B-FDA3-88AD-8DDE9C137B2E}"/>
                    </a:ext>
                  </a:extLst>
                </p14:cNvPr>
                <p14:cNvContentPartPr/>
                <p14:nvPr/>
              </p14:nvContentPartPr>
              <p14:xfrm>
                <a:off x="7682400" y="959404"/>
                <a:ext cx="184680" cy="105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4EEC560-997B-FDA3-88AD-8DDE9C137B2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73400" y="950764"/>
                  <a:ext cx="202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03C2581-F3D5-7957-5E70-92BBDC0A1F2C}"/>
                    </a:ext>
                  </a:extLst>
                </p14:cNvPr>
                <p14:cNvContentPartPr/>
                <p14:nvPr/>
              </p14:nvContentPartPr>
              <p14:xfrm>
                <a:off x="7876440" y="953284"/>
                <a:ext cx="178920" cy="104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03C2581-F3D5-7957-5E70-92BBDC0A1F2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867440" y="944644"/>
                  <a:ext cx="196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8EE6D6D-A169-1172-8092-53AC516A1749}"/>
                    </a:ext>
                  </a:extLst>
                </p14:cNvPr>
                <p14:cNvContentPartPr/>
                <p14:nvPr/>
              </p14:nvContentPartPr>
              <p14:xfrm>
                <a:off x="7984080" y="936724"/>
                <a:ext cx="83520" cy="15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8EE6D6D-A169-1172-8092-53AC516A174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975440" y="927724"/>
                  <a:ext cx="101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EDFC5C8-A4A6-E735-6320-65225E72D848}"/>
                    </a:ext>
                  </a:extLst>
                </p14:cNvPr>
                <p14:cNvContentPartPr/>
                <p14:nvPr/>
              </p14:nvContentPartPr>
              <p14:xfrm>
                <a:off x="7964280" y="990004"/>
                <a:ext cx="101160" cy="10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EDFC5C8-A4A6-E735-6320-65225E72D84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955640" y="981004"/>
                  <a:ext cx="118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18280B1-B1BC-83FF-6ACB-D0D1732824CF}"/>
                    </a:ext>
                  </a:extLst>
                </p14:cNvPr>
                <p14:cNvContentPartPr/>
                <p14:nvPr/>
              </p14:nvContentPartPr>
              <p14:xfrm>
                <a:off x="7283880" y="987124"/>
                <a:ext cx="3240" cy="1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18280B1-B1BC-83FF-6ACB-D0D1732824C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274880" y="978124"/>
                  <a:ext cx="208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FB62B50-248C-7FC8-AE02-E238F1343B77}"/>
                    </a:ext>
                  </a:extLst>
                </p14:cNvPr>
                <p14:cNvContentPartPr/>
                <p14:nvPr/>
              </p14:nvContentPartPr>
              <p14:xfrm>
                <a:off x="7266240" y="1037524"/>
                <a:ext cx="5760" cy="14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FB62B50-248C-7FC8-AE02-E238F1343B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57240" y="1028524"/>
                  <a:ext cx="23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1A17F4B-CEBC-E2A0-4BB2-F69CA946C98C}"/>
                    </a:ext>
                  </a:extLst>
                </p14:cNvPr>
                <p14:cNvContentPartPr/>
                <p14:nvPr/>
              </p14:nvContentPartPr>
              <p14:xfrm>
                <a:off x="6621480" y="1159204"/>
                <a:ext cx="537480" cy="31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1A17F4B-CEBC-E2A0-4BB2-F69CA946C98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12480" y="1150204"/>
                  <a:ext cx="555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E7ACE1D-3CF1-38C8-96DD-A84CFDCCE827}"/>
                    </a:ext>
                  </a:extLst>
                </p14:cNvPr>
                <p14:cNvContentPartPr/>
                <p14:nvPr/>
              </p14:nvContentPartPr>
              <p14:xfrm>
                <a:off x="6953760" y="1274404"/>
                <a:ext cx="134280" cy="107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E7ACE1D-3CF1-38C8-96DD-A84CFDCCE82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45120" y="1265404"/>
                  <a:ext cx="151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26A0C25-7971-459A-66DB-A6AB9D3CD2F3}"/>
                    </a:ext>
                  </a:extLst>
                </p14:cNvPr>
                <p14:cNvContentPartPr/>
                <p14:nvPr/>
              </p14:nvContentPartPr>
              <p14:xfrm>
                <a:off x="7104240" y="1256404"/>
                <a:ext cx="133920" cy="111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26A0C25-7971-459A-66DB-A6AB9D3CD2F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95240" y="1247404"/>
                  <a:ext cx="151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63CBBD6-528E-117D-966D-61BD2BA0C65B}"/>
                    </a:ext>
                  </a:extLst>
                </p14:cNvPr>
                <p14:cNvContentPartPr/>
                <p14:nvPr/>
              </p14:nvContentPartPr>
              <p14:xfrm>
                <a:off x="7281360" y="1284844"/>
                <a:ext cx="280080" cy="6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63CBBD6-528E-117D-966D-61BD2BA0C6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72720" y="1276204"/>
                  <a:ext cx="2977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8C71CF8-48B1-3C06-2B01-AFDD5F98AA79}"/>
                    </a:ext>
                  </a:extLst>
                </p14:cNvPr>
                <p14:cNvContentPartPr/>
                <p14:nvPr/>
              </p14:nvContentPartPr>
              <p14:xfrm>
                <a:off x="7483320" y="1218604"/>
                <a:ext cx="67680" cy="511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8C71CF8-48B1-3C06-2B01-AFDD5F98AA7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74320" y="1209964"/>
                  <a:ext cx="8532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97C2680-BC32-6FAB-E178-663BEE468343}"/>
              </a:ext>
            </a:extLst>
          </p:cNvPr>
          <p:cNvGrpSpPr/>
          <p:nvPr/>
        </p:nvGrpSpPr>
        <p:grpSpPr>
          <a:xfrm>
            <a:off x="7863120" y="1176124"/>
            <a:ext cx="956880" cy="168120"/>
            <a:chOff x="7863120" y="1176124"/>
            <a:chExt cx="95688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F83E764-0BA2-D209-8F31-D1290B1253AD}"/>
                    </a:ext>
                  </a:extLst>
                </p14:cNvPr>
                <p14:cNvContentPartPr/>
                <p14:nvPr/>
              </p14:nvContentPartPr>
              <p14:xfrm>
                <a:off x="7863120" y="1176124"/>
                <a:ext cx="219960" cy="168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F83E764-0BA2-D209-8F31-D1290B1253A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54120" y="1167484"/>
                  <a:ext cx="237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82B67B0-A1B4-6F6B-E8E5-3C82BA27A9F8}"/>
                    </a:ext>
                  </a:extLst>
                </p14:cNvPr>
                <p14:cNvContentPartPr/>
                <p14:nvPr/>
              </p14:nvContentPartPr>
              <p14:xfrm>
                <a:off x="8125560" y="1218604"/>
                <a:ext cx="102960" cy="101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82B67B0-A1B4-6F6B-E8E5-3C82BA27A9F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16560" y="1209604"/>
                  <a:ext cx="120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9CD1ED1-B909-A964-C586-18DF41608F3D}"/>
                    </a:ext>
                  </a:extLst>
                </p14:cNvPr>
                <p14:cNvContentPartPr/>
                <p14:nvPr/>
              </p14:nvContentPartPr>
              <p14:xfrm>
                <a:off x="8282160" y="1225444"/>
                <a:ext cx="88920" cy="99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9CD1ED1-B909-A964-C586-18DF41608F3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73520" y="1216804"/>
                  <a:ext cx="106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35DC858-8CCC-B97A-993C-E8C02D369A7C}"/>
                    </a:ext>
                  </a:extLst>
                </p14:cNvPr>
                <p14:cNvContentPartPr/>
                <p14:nvPr/>
              </p14:nvContentPartPr>
              <p14:xfrm>
                <a:off x="8400240" y="1208884"/>
                <a:ext cx="151920" cy="105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35DC858-8CCC-B97A-993C-E8C02D369A7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91240" y="1199884"/>
                  <a:ext cx="169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851681B-0637-E49D-C2D7-3A725E85FA3E}"/>
                    </a:ext>
                  </a:extLst>
                </p14:cNvPr>
                <p14:cNvContentPartPr/>
                <p14:nvPr/>
              </p14:nvContentPartPr>
              <p14:xfrm>
                <a:off x="8577000" y="1200964"/>
                <a:ext cx="68760" cy="117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851681B-0637-E49D-C2D7-3A725E85FA3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68360" y="1191964"/>
                  <a:ext cx="86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B65C66D-5768-B615-A3C2-F28A70B3D789}"/>
                    </a:ext>
                  </a:extLst>
                </p14:cNvPr>
                <p14:cNvContentPartPr/>
                <p14:nvPr/>
              </p14:nvContentPartPr>
              <p14:xfrm>
                <a:off x="8679240" y="1223284"/>
                <a:ext cx="125280" cy="106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B65C66D-5768-B615-A3C2-F28A70B3D78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670600" y="1214644"/>
                  <a:ext cx="142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1E50826-03B2-A016-E86B-5EECD712A8C4}"/>
                    </a:ext>
                  </a:extLst>
                </p14:cNvPr>
                <p14:cNvContentPartPr/>
                <p14:nvPr/>
              </p14:nvContentPartPr>
              <p14:xfrm>
                <a:off x="8676360" y="1268644"/>
                <a:ext cx="143640" cy="15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1E50826-03B2-A016-E86B-5EECD712A8C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67720" y="1259644"/>
                  <a:ext cx="16128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BB84BB2-6D35-A78D-AC32-274A133519A7}"/>
              </a:ext>
            </a:extLst>
          </p:cNvPr>
          <p:cNvGrpSpPr/>
          <p:nvPr/>
        </p:nvGrpSpPr>
        <p:grpSpPr>
          <a:xfrm>
            <a:off x="7032173" y="1889303"/>
            <a:ext cx="97560" cy="129240"/>
            <a:chOff x="7032173" y="1889303"/>
            <a:chExt cx="97560" cy="12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0BEA48F-F1A9-9A5F-82E6-5654B6BFCC37}"/>
                    </a:ext>
                  </a:extLst>
                </p14:cNvPr>
                <p14:cNvContentPartPr/>
                <p14:nvPr/>
              </p14:nvContentPartPr>
              <p14:xfrm>
                <a:off x="7042613" y="1928183"/>
                <a:ext cx="87120" cy="90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0BEA48F-F1A9-9A5F-82E6-5654B6BFCC3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33973" y="1919183"/>
                  <a:ext cx="104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A0BCFE2-CFBE-4E24-9015-3B3E6347C0E5}"/>
                    </a:ext>
                  </a:extLst>
                </p14:cNvPr>
                <p14:cNvContentPartPr/>
                <p14:nvPr/>
              </p14:nvContentPartPr>
              <p14:xfrm>
                <a:off x="7032173" y="1889303"/>
                <a:ext cx="97560" cy="60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A0BCFE2-CFBE-4E24-9015-3B3E6347C0E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23173" y="1880663"/>
                  <a:ext cx="11520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034B1BC-15D2-EEB0-FDD6-0C6C532B9308}"/>
              </a:ext>
            </a:extLst>
          </p:cNvPr>
          <p:cNvGrpSpPr/>
          <p:nvPr/>
        </p:nvGrpSpPr>
        <p:grpSpPr>
          <a:xfrm>
            <a:off x="8419613" y="2347583"/>
            <a:ext cx="439920" cy="164520"/>
            <a:chOff x="8419613" y="2347583"/>
            <a:chExt cx="43992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3EBB1D9-944E-322B-BD9F-36B67FC5F18C}"/>
                    </a:ext>
                  </a:extLst>
                </p14:cNvPr>
                <p14:cNvContentPartPr/>
                <p14:nvPr/>
              </p14:nvContentPartPr>
              <p14:xfrm>
                <a:off x="8419613" y="2386823"/>
                <a:ext cx="198000" cy="1252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3EBB1D9-944E-322B-BD9F-36B67FC5F18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410613" y="2377823"/>
                  <a:ext cx="215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FB01BD8-E683-6A87-001C-7A05CE036B82}"/>
                    </a:ext>
                  </a:extLst>
                </p14:cNvPr>
                <p14:cNvContentPartPr/>
                <p14:nvPr/>
              </p14:nvContentPartPr>
              <p14:xfrm>
                <a:off x="8624093" y="2448023"/>
                <a:ext cx="86400" cy="52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FB01BD8-E683-6A87-001C-7A05CE036B8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615453" y="2439383"/>
                  <a:ext cx="104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DF3A8CD-A431-8392-2D97-0CC7C1481CD0}"/>
                    </a:ext>
                  </a:extLst>
                </p14:cNvPr>
                <p14:cNvContentPartPr/>
                <p14:nvPr/>
              </p14:nvContentPartPr>
              <p14:xfrm>
                <a:off x="8615453" y="2347583"/>
                <a:ext cx="92880" cy="83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DF3A8CD-A431-8392-2D97-0CC7C1481CD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06813" y="2338583"/>
                  <a:ext cx="1105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D36DC13-8BDE-8AB2-8A98-3BB6C3E68A3D}"/>
                    </a:ext>
                  </a:extLst>
                </p14:cNvPr>
                <p14:cNvContentPartPr/>
                <p14:nvPr/>
              </p14:nvContentPartPr>
              <p14:xfrm>
                <a:off x="8770613" y="2372063"/>
                <a:ext cx="70560" cy="64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D36DC13-8BDE-8AB2-8A98-3BB6C3E68A3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61613" y="2363423"/>
                  <a:ext cx="88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DC995D2-690C-06B5-AB00-F890BC7F6CEE}"/>
                    </a:ext>
                  </a:extLst>
                </p14:cNvPr>
                <p14:cNvContentPartPr/>
                <p14:nvPr/>
              </p14:nvContentPartPr>
              <p14:xfrm>
                <a:off x="8808413" y="2370263"/>
                <a:ext cx="51120" cy="136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DC995D2-690C-06B5-AB00-F890BC7F6CE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99773" y="2361623"/>
                  <a:ext cx="6876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34D9DB5-B6A3-3B81-8BF0-D8B86EEB1EB5}"/>
              </a:ext>
            </a:extLst>
          </p:cNvPr>
          <p:cNvGrpSpPr/>
          <p:nvPr/>
        </p:nvGrpSpPr>
        <p:grpSpPr>
          <a:xfrm>
            <a:off x="7002360" y="1521724"/>
            <a:ext cx="381240" cy="155880"/>
            <a:chOff x="7002360" y="1521724"/>
            <a:chExt cx="38124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829CF42-6477-192C-88D7-E3D988C6BB4E}"/>
                    </a:ext>
                  </a:extLst>
                </p14:cNvPr>
                <p14:cNvContentPartPr/>
                <p14:nvPr/>
              </p14:nvContentPartPr>
              <p14:xfrm>
                <a:off x="7002360" y="1541884"/>
                <a:ext cx="160200" cy="1357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829CF42-6477-192C-88D7-E3D988C6BB4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993360" y="1532884"/>
                  <a:ext cx="177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4FFA5F8-B8DE-64CF-3496-AD540B45DA57}"/>
                    </a:ext>
                  </a:extLst>
                </p14:cNvPr>
                <p14:cNvContentPartPr/>
                <p14:nvPr/>
              </p14:nvContentPartPr>
              <p14:xfrm>
                <a:off x="7219440" y="1532524"/>
                <a:ext cx="31320" cy="118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4FFA5F8-B8DE-64CF-3496-AD540B45DA5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10440" y="1523524"/>
                  <a:ext cx="48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454D280-7D6A-2D5B-67A8-86A1519B4DDF}"/>
                    </a:ext>
                  </a:extLst>
                </p14:cNvPr>
                <p14:cNvContentPartPr/>
                <p14:nvPr/>
              </p14:nvContentPartPr>
              <p14:xfrm>
                <a:off x="7130520" y="1583284"/>
                <a:ext cx="110520" cy="18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454D280-7D6A-2D5B-67A8-86A1519B4DD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21520" y="1574284"/>
                  <a:ext cx="128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47E736A-22C8-2FB0-AE65-3723DC9FCD25}"/>
                    </a:ext>
                  </a:extLst>
                </p14:cNvPr>
                <p14:cNvContentPartPr/>
                <p14:nvPr/>
              </p14:nvContentPartPr>
              <p14:xfrm>
                <a:off x="7302600" y="1521724"/>
                <a:ext cx="81000" cy="135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47E736A-22C8-2FB0-AE65-3723DC9FCD2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293600" y="1513084"/>
                  <a:ext cx="98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27679A1-B43C-2FC7-586E-349696EE0E5E}"/>
                    </a:ext>
                  </a:extLst>
                </p14:cNvPr>
                <p14:cNvContentPartPr/>
                <p14:nvPr/>
              </p14:nvContentPartPr>
              <p14:xfrm>
                <a:off x="7271640" y="1575004"/>
                <a:ext cx="106920" cy="9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27679A1-B43C-2FC7-586E-349696EE0E5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262640" y="1566364"/>
                  <a:ext cx="12456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199462A-B46E-5332-F302-FC0AD7F86F63}"/>
              </a:ext>
            </a:extLst>
          </p:cNvPr>
          <p:cNvGrpSpPr/>
          <p:nvPr/>
        </p:nvGrpSpPr>
        <p:grpSpPr>
          <a:xfrm>
            <a:off x="7621920" y="1516684"/>
            <a:ext cx="288360" cy="147960"/>
            <a:chOff x="7621920" y="1516684"/>
            <a:chExt cx="28836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54CED36-38E7-372E-ECF3-1BBB24D9475C}"/>
                    </a:ext>
                  </a:extLst>
                </p14:cNvPr>
                <p14:cNvContentPartPr/>
                <p14:nvPr/>
              </p14:nvContentPartPr>
              <p14:xfrm>
                <a:off x="7638840" y="1516684"/>
                <a:ext cx="7920" cy="147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54CED36-38E7-372E-ECF3-1BBB24D9475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630200" y="1507684"/>
                  <a:ext cx="25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F8CEF5F-8601-5673-47EF-4A21B3A13848}"/>
                    </a:ext>
                  </a:extLst>
                </p14:cNvPr>
                <p14:cNvContentPartPr/>
                <p14:nvPr/>
              </p14:nvContentPartPr>
              <p14:xfrm>
                <a:off x="7621920" y="1535404"/>
                <a:ext cx="118440" cy="88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F8CEF5F-8601-5673-47EF-4A21B3A1384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13280" y="1526404"/>
                  <a:ext cx="136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328156A-9819-87DA-1A9F-064FFA7AB7F3}"/>
                    </a:ext>
                  </a:extLst>
                </p14:cNvPr>
                <p14:cNvContentPartPr/>
                <p14:nvPr/>
              </p14:nvContentPartPr>
              <p14:xfrm>
                <a:off x="7790400" y="1533604"/>
                <a:ext cx="71280" cy="128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328156A-9819-87DA-1A9F-064FFA7AB7F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81760" y="1524604"/>
                  <a:ext cx="88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D1B3761-AA50-C6D1-1BB7-F993352CFC11}"/>
                    </a:ext>
                  </a:extLst>
                </p14:cNvPr>
                <p14:cNvContentPartPr/>
                <p14:nvPr/>
              </p14:nvContentPartPr>
              <p14:xfrm>
                <a:off x="7795800" y="1612084"/>
                <a:ext cx="114480" cy="28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D1B3761-AA50-C6D1-1BB7-F993352CFC1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86800" y="1603084"/>
                  <a:ext cx="13212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1BD3816-C2CF-EBF9-12E8-4A47A0A48317}"/>
              </a:ext>
            </a:extLst>
          </p:cNvPr>
          <p:cNvGrpSpPr/>
          <p:nvPr/>
        </p:nvGrpSpPr>
        <p:grpSpPr>
          <a:xfrm>
            <a:off x="8110440" y="1515244"/>
            <a:ext cx="254880" cy="105480"/>
            <a:chOff x="8110440" y="1515244"/>
            <a:chExt cx="25488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56C3341-DC74-0EC8-4F55-DE394943547A}"/>
                    </a:ext>
                  </a:extLst>
                </p14:cNvPr>
                <p14:cNvContentPartPr/>
                <p14:nvPr/>
              </p14:nvContentPartPr>
              <p14:xfrm>
                <a:off x="8110440" y="1522444"/>
                <a:ext cx="86040" cy="90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56C3341-DC74-0EC8-4F55-DE394943547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01800" y="1513444"/>
                  <a:ext cx="1036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4804D13-F62F-16C8-B14E-C6B53DC7A467}"/>
                    </a:ext>
                  </a:extLst>
                </p14:cNvPr>
                <p14:cNvContentPartPr/>
                <p14:nvPr/>
              </p14:nvContentPartPr>
              <p14:xfrm>
                <a:off x="8216280" y="1515244"/>
                <a:ext cx="149040" cy="105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804D13-F62F-16C8-B14E-C6B53DC7A46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207640" y="1506604"/>
                  <a:ext cx="1666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9CFF78D-4CAF-E2EB-31BE-54C125AF7FB3}"/>
              </a:ext>
            </a:extLst>
          </p:cNvPr>
          <p:cNvGrpSpPr/>
          <p:nvPr/>
        </p:nvGrpSpPr>
        <p:grpSpPr>
          <a:xfrm>
            <a:off x="8623080" y="1470964"/>
            <a:ext cx="222120" cy="165600"/>
            <a:chOff x="8623080" y="1470964"/>
            <a:chExt cx="222120" cy="1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70A9B68-6CD9-6AD0-FD2B-9C2F43CB1B29}"/>
                    </a:ext>
                  </a:extLst>
                </p14:cNvPr>
                <p14:cNvContentPartPr/>
                <p14:nvPr/>
              </p14:nvContentPartPr>
              <p14:xfrm>
                <a:off x="8623080" y="1470964"/>
                <a:ext cx="32040" cy="1555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70A9B68-6CD9-6AD0-FD2B-9C2F43CB1B2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614440" y="1461964"/>
                  <a:ext cx="496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A395B48-BA04-32D0-94CB-C133952BBAE3}"/>
                    </a:ext>
                  </a:extLst>
                </p14:cNvPr>
                <p14:cNvContentPartPr/>
                <p14:nvPr/>
              </p14:nvContentPartPr>
              <p14:xfrm>
                <a:off x="8681040" y="1485364"/>
                <a:ext cx="164160" cy="1512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A395B48-BA04-32D0-94CB-C133952BBAE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672400" y="1476724"/>
                  <a:ext cx="18180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C344DCC-042E-EDA0-5156-74B7243BBE35}"/>
              </a:ext>
            </a:extLst>
          </p:cNvPr>
          <p:cNvGrpSpPr/>
          <p:nvPr/>
        </p:nvGrpSpPr>
        <p:grpSpPr>
          <a:xfrm>
            <a:off x="7351853" y="1833844"/>
            <a:ext cx="1080427" cy="210619"/>
            <a:chOff x="7351853" y="1833844"/>
            <a:chExt cx="1080427" cy="21061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93FF421-5F74-B4D0-6A44-89A8C07F34A4}"/>
                    </a:ext>
                  </a:extLst>
                </p14:cNvPr>
                <p14:cNvContentPartPr/>
                <p14:nvPr/>
              </p14:nvContentPartPr>
              <p14:xfrm>
                <a:off x="7618973" y="1884623"/>
                <a:ext cx="104040" cy="64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93FF421-5F74-B4D0-6A44-89A8C07F34A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10333" y="1875983"/>
                  <a:ext cx="121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046002E-715F-6DEE-21B3-DABCF294E073}"/>
                    </a:ext>
                  </a:extLst>
                </p14:cNvPr>
                <p14:cNvContentPartPr/>
                <p14:nvPr/>
              </p14:nvContentPartPr>
              <p14:xfrm>
                <a:off x="7351853" y="1886423"/>
                <a:ext cx="171000" cy="142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046002E-715F-6DEE-21B3-DABCF294E07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42853" y="1877423"/>
                  <a:ext cx="188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D4E4248-D033-9B7D-78CC-A1EE92C870F9}"/>
                    </a:ext>
                  </a:extLst>
                </p14:cNvPr>
                <p14:cNvContentPartPr/>
                <p14:nvPr/>
              </p14:nvContentPartPr>
              <p14:xfrm>
                <a:off x="7589093" y="1886423"/>
                <a:ext cx="112320" cy="158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D4E4248-D033-9B7D-78CC-A1EE92C870F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80453" y="1877783"/>
                  <a:ext cx="129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1FE588A-19D3-5DA7-9B54-CBF823F98BE7}"/>
                    </a:ext>
                  </a:extLst>
                </p14:cNvPr>
                <p14:cNvContentPartPr/>
                <p14:nvPr/>
              </p14:nvContentPartPr>
              <p14:xfrm>
                <a:off x="8047733" y="1887143"/>
                <a:ext cx="11520" cy="107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1FE588A-19D3-5DA7-9B54-CBF823F98BE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39093" y="1878143"/>
                  <a:ext cx="29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AB35F27-AC22-3D1F-9384-F1FC1C1019AB}"/>
                    </a:ext>
                  </a:extLst>
                </p14:cNvPr>
                <p14:cNvContentPartPr/>
                <p14:nvPr/>
              </p14:nvContentPartPr>
              <p14:xfrm>
                <a:off x="8132333" y="1901183"/>
                <a:ext cx="9720" cy="101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AB35F27-AC22-3D1F-9384-F1FC1C1019A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23333" y="1892183"/>
                  <a:ext cx="27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B60B48B-1F70-4F29-FA8B-79A26FF6BA8A}"/>
                    </a:ext>
                  </a:extLst>
                </p14:cNvPr>
                <p14:cNvContentPartPr/>
                <p14:nvPr/>
              </p14:nvContentPartPr>
              <p14:xfrm>
                <a:off x="8148533" y="1845383"/>
                <a:ext cx="117360" cy="126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B60B48B-1F70-4F29-FA8B-79A26FF6BA8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39893" y="1836743"/>
                  <a:ext cx="135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C1A3855-131D-535F-5980-CD0E48C97A8D}"/>
                    </a:ext>
                  </a:extLst>
                </p14:cNvPr>
                <p14:cNvContentPartPr/>
                <p14:nvPr/>
              </p14:nvContentPartPr>
              <p14:xfrm>
                <a:off x="8283240" y="1894684"/>
                <a:ext cx="102600" cy="87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C1A3855-131D-535F-5980-CD0E48C97A8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74240" y="1885684"/>
                  <a:ext cx="120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B81F182-01D8-E492-FA91-EDC55F7EC89A}"/>
                    </a:ext>
                  </a:extLst>
                </p14:cNvPr>
                <p14:cNvContentPartPr/>
                <p14:nvPr/>
              </p14:nvContentPartPr>
              <p14:xfrm>
                <a:off x="8305493" y="1922063"/>
                <a:ext cx="39600" cy="2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B81F182-01D8-E492-FA91-EDC55F7EC89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296493" y="1913423"/>
                  <a:ext cx="57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26470B4-E529-AFC5-BD59-770555C6C9BD}"/>
                    </a:ext>
                  </a:extLst>
                </p14:cNvPr>
                <p14:cNvContentPartPr/>
                <p14:nvPr/>
              </p14:nvContentPartPr>
              <p14:xfrm>
                <a:off x="8316720" y="1836004"/>
                <a:ext cx="115560" cy="36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26470B4-E529-AFC5-BD59-770555C6C9B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07720" y="1827364"/>
                  <a:ext cx="1332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258249C-F837-D75E-8BDF-6C5F1B5469C2}"/>
                    </a:ext>
                  </a:extLst>
                </p14:cNvPr>
                <p14:cNvContentPartPr/>
                <p14:nvPr/>
              </p14:nvContentPartPr>
              <p14:xfrm>
                <a:off x="7763760" y="1907284"/>
                <a:ext cx="108360" cy="111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258249C-F837-D75E-8BDF-6C5F1B5469C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754760" y="1898644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1A5046B-79E5-19A5-9672-91E67E6E2217}"/>
                    </a:ext>
                  </a:extLst>
                </p14:cNvPr>
                <p14:cNvContentPartPr/>
                <p14:nvPr/>
              </p14:nvContentPartPr>
              <p14:xfrm>
                <a:off x="7926120" y="1865164"/>
                <a:ext cx="24480" cy="1152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1A5046B-79E5-19A5-9672-91E67E6E221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917480" y="1856524"/>
                  <a:ext cx="42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E7AAB34-5417-73CE-C912-33FEC6B6EF19}"/>
                    </a:ext>
                  </a:extLst>
                </p14:cNvPr>
                <p14:cNvContentPartPr/>
                <p14:nvPr/>
              </p14:nvContentPartPr>
              <p14:xfrm>
                <a:off x="7878240" y="1833844"/>
                <a:ext cx="129600" cy="14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E7AAB34-5417-73CE-C912-33FEC6B6EF1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69600" y="1824844"/>
                  <a:ext cx="14724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48C51AB-9709-2417-C1CE-9C9F147CBD24}"/>
              </a:ext>
            </a:extLst>
          </p:cNvPr>
          <p:cNvGrpSpPr/>
          <p:nvPr/>
        </p:nvGrpSpPr>
        <p:grpSpPr>
          <a:xfrm>
            <a:off x="7021733" y="2151023"/>
            <a:ext cx="1478520" cy="372960"/>
            <a:chOff x="7021733" y="2151023"/>
            <a:chExt cx="147852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2E544A9-7551-6F73-5C45-02E0A5C92CD5}"/>
                    </a:ext>
                  </a:extLst>
                </p14:cNvPr>
                <p14:cNvContentPartPr/>
                <p14:nvPr/>
              </p14:nvContentPartPr>
              <p14:xfrm>
                <a:off x="7021733" y="2183423"/>
                <a:ext cx="113760" cy="121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2E544A9-7551-6F73-5C45-02E0A5C92CD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013093" y="2174783"/>
                  <a:ext cx="131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40C243F-8793-52FB-A3BA-BE8C99B317B6}"/>
                    </a:ext>
                  </a:extLst>
                </p14:cNvPr>
                <p14:cNvContentPartPr/>
                <p14:nvPr/>
              </p14:nvContentPartPr>
              <p14:xfrm>
                <a:off x="7186613" y="2191343"/>
                <a:ext cx="140040" cy="113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40C243F-8793-52FB-A3BA-BE8C99B317B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77973" y="2182343"/>
                  <a:ext cx="1576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FFCB6BC-753A-523E-9745-AFEC5C9F3E3B}"/>
                    </a:ext>
                  </a:extLst>
                </p14:cNvPr>
                <p14:cNvContentPartPr/>
                <p14:nvPr/>
              </p14:nvContentPartPr>
              <p14:xfrm>
                <a:off x="7538693" y="2200343"/>
                <a:ext cx="118440" cy="124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FFCB6BC-753A-523E-9745-AFEC5C9F3E3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30053" y="2191703"/>
                  <a:ext cx="136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1275908-639A-A452-970E-6888F0F6AEA4}"/>
                    </a:ext>
                  </a:extLst>
                </p14:cNvPr>
                <p14:cNvContentPartPr/>
                <p14:nvPr/>
              </p14:nvContentPartPr>
              <p14:xfrm>
                <a:off x="7565693" y="2269103"/>
                <a:ext cx="45360" cy="75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1275908-639A-A452-970E-6888F0F6AEA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557053" y="2260463"/>
                  <a:ext cx="63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11C854D-874E-CECE-0202-DEDC4F12B53B}"/>
                    </a:ext>
                  </a:extLst>
                </p14:cNvPr>
                <p14:cNvContentPartPr/>
                <p14:nvPr/>
              </p14:nvContentPartPr>
              <p14:xfrm>
                <a:off x="8054933" y="2225903"/>
                <a:ext cx="95040" cy="69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11C854D-874E-CECE-0202-DEDC4F12B53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045933" y="2216903"/>
                  <a:ext cx="112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ADBDAC0-3CC8-406D-35A0-BB30B89CAAED}"/>
                    </a:ext>
                  </a:extLst>
                </p14:cNvPr>
                <p14:cNvContentPartPr/>
                <p14:nvPr/>
              </p14:nvContentPartPr>
              <p14:xfrm>
                <a:off x="8063573" y="2151023"/>
                <a:ext cx="93960" cy="97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ADBDAC0-3CC8-406D-35A0-BB30B89CAAE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54933" y="2142023"/>
                  <a:ext cx="111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189553C-A162-B700-D952-70632F3C54C8}"/>
                    </a:ext>
                  </a:extLst>
                </p14:cNvPr>
                <p14:cNvContentPartPr/>
                <p14:nvPr/>
              </p14:nvContentPartPr>
              <p14:xfrm>
                <a:off x="8216573" y="2184503"/>
                <a:ext cx="55440" cy="986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189553C-A162-B700-D952-70632F3C54C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207573" y="2175863"/>
                  <a:ext cx="73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B79918E-53B2-E67A-56B8-EBB3CD0A4863}"/>
                    </a:ext>
                  </a:extLst>
                </p14:cNvPr>
                <p14:cNvContentPartPr/>
                <p14:nvPr/>
              </p14:nvContentPartPr>
              <p14:xfrm>
                <a:off x="8322773" y="2183063"/>
                <a:ext cx="78120" cy="98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B79918E-53B2-E67A-56B8-EBB3CD0A486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14133" y="2174063"/>
                  <a:ext cx="95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E06CD3B-A442-BC96-05BD-D959E26D4FE2}"/>
                    </a:ext>
                  </a:extLst>
                </p14:cNvPr>
                <p14:cNvContentPartPr/>
                <p14:nvPr/>
              </p14:nvContentPartPr>
              <p14:xfrm>
                <a:off x="8489813" y="2180903"/>
                <a:ext cx="10440" cy="83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E06CD3B-A442-BC96-05BD-D959E26D4FE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480813" y="2171903"/>
                  <a:ext cx="28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A28CD8F-DF6C-FEF5-8042-27D08A01241F}"/>
                    </a:ext>
                  </a:extLst>
                </p14:cNvPr>
                <p14:cNvContentPartPr/>
                <p14:nvPr/>
              </p14:nvContentPartPr>
              <p14:xfrm>
                <a:off x="7178333" y="2404823"/>
                <a:ext cx="20160" cy="119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A28CD8F-DF6C-FEF5-8042-27D08A01241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169693" y="2396183"/>
                  <a:ext cx="37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4C5B689-2CDE-A4B1-B443-248EE1E5CA29}"/>
                    </a:ext>
                  </a:extLst>
                </p14:cNvPr>
                <p14:cNvContentPartPr/>
                <p14:nvPr/>
              </p14:nvContentPartPr>
              <p14:xfrm>
                <a:off x="7105973" y="2394383"/>
                <a:ext cx="149400" cy="5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4C5B689-2CDE-A4B1-B443-248EE1E5CA2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096973" y="2385383"/>
                  <a:ext cx="167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D10E0CD-3A25-4E54-E672-3622EE19BCB1}"/>
                    </a:ext>
                  </a:extLst>
                </p14:cNvPr>
                <p14:cNvContentPartPr/>
                <p14:nvPr/>
              </p14:nvContentPartPr>
              <p14:xfrm>
                <a:off x="7260773" y="2405183"/>
                <a:ext cx="240840" cy="107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D10E0CD-3A25-4E54-E672-3622EE19BCB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252133" y="2396543"/>
                  <a:ext cx="258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B6AF7BE-813A-8BC1-FA66-4271CB6CBF79}"/>
                    </a:ext>
                  </a:extLst>
                </p14:cNvPr>
                <p14:cNvContentPartPr/>
                <p14:nvPr/>
              </p14:nvContentPartPr>
              <p14:xfrm>
                <a:off x="7397933" y="2472143"/>
                <a:ext cx="75960" cy="3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B6AF7BE-813A-8BC1-FA66-4271CB6CBF7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88933" y="2463503"/>
                  <a:ext cx="936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6FEAE16-895A-6865-0BFC-D0E75418E812}"/>
                    </a:ext>
                  </a:extLst>
                </p14:cNvPr>
                <p14:cNvContentPartPr/>
                <p14:nvPr/>
              </p14:nvContentPartPr>
              <p14:xfrm>
                <a:off x="7544093" y="2421743"/>
                <a:ext cx="207360" cy="94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6FEAE16-895A-6865-0BFC-D0E75418E81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35453" y="2413103"/>
                  <a:ext cx="225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87055CC-B37B-73F8-F574-641A33237C77}"/>
                    </a:ext>
                  </a:extLst>
                </p14:cNvPr>
                <p14:cNvContentPartPr/>
                <p14:nvPr/>
              </p14:nvContentPartPr>
              <p14:xfrm>
                <a:off x="7863413" y="2448743"/>
                <a:ext cx="15120" cy="67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87055CC-B37B-73F8-F574-641A33237C7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854773" y="2440103"/>
                  <a:ext cx="327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4E2F4F1-3EC4-D58E-FCFF-55E9B90FF0D1}"/>
                    </a:ext>
                  </a:extLst>
                </p14:cNvPr>
                <p14:cNvContentPartPr/>
                <p14:nvPr/>
              </p14:nvContentPartPr>
              <p14:xfrm>
                <a:off x="7827413" y="2416343"/>
                <a:ext cx="282960" cy="99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4E2F4F1-3EC4-D58E-FCFF-55E9B90FF0D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818773" y="2407343"/>
                  <a:ext cx="300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1D3ADEA-BAF4-948A-2C94-5A993C620BE0}"/>
                    </a:ext>
                  </a:extLst>
                </p14:cNvPr>
                <p14:cNvContentPartPr/>
                <p14:nvPr/>
              </p14:nvContentPartPr>
              <p14:xfrm>
                <a:off x="7976453" y="2377823"/>
                <a:ext cx="103320" cy="69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1D3ADEA-BAF4-948A-2C94-5A993C620BE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7813" y="2369183"/>
                  <a:ext cx="120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DF0F2D6-903F-257A-4329-ECA1E1B3E4D0}"/>
                    </a:ext>
                  </a:extLst>
                </p14:cNvPr>
                <p14:cNvContentPartPr/>
                <p14:nvPr/>
              </p14:nvContentPartPr>
              <p14:xfrm>
                <a:off x="7679520" y="2183044"/>
                <a:ext cx="125280" cy="114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DF0F2D6-903F-257A-4329-ECA1E1B3E4D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670880" y="2174044"/>
                  <a:ext cx="142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9C2D647-331B-9D9A-770B-7E90E7863195}"/>
                    </a:ext>
                  </a:extLst>
                </p14:cNvPr>
                <p14:cNvContentPartPr/>
                <p14:nvPr/>
              </p14:nvContentPartPr>
              <p14:xfrm>
                <a:off x="7839720" y="2171884"/>
                <a:ext cx="177120" cy="1123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9C2D647-331B-9D9A-770B-7E90E786319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830720" y="2163244"/>
                  <a:ext cx="19476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2D8846C-974E-6853-5892-5F3A302BF687}"/>
                  </a:ext>
                </a:extLst>
              </p14:cNvPr>
              <p14:cNvContentPartPr/>
              <p14:nvPr/>
            </p14:nvContentPartPr>
            <p14:xfrm>
              <a:off x="9931758" y="653252"/>
              <a:ext cx="50040" cy="489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2D8846C-974E-6853-5892-5F3A302BF687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923118" y="644252"/>
                <a:ext cx="676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3B45462-7086-FC86-3188-94AC8FAAB92F}"/>
                  </a:ext>
                </a:extLst>
              </p14:cNvPr>
              <p14:cNvContentPartPr/>
              <p14:nvPr/>
            </p14:nvContentPartPr>
            <p14:xfrm>
              <a:off x="9931758" y="1323212"/>
              <a:ext cx="46440" cy="457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3B45462-7086-FC86-3188-94AC8FAAB92F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923118" y="1314212"/>
                <a:ext cx="64080" cy="6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8951C29-7914-D80C-4AB4-29B0A46D037A}"/>
              </a:ext>
            </a:extLst>
          </p:cNvPr>
          <p:cNvGrpSpPr/>
          <p:nvPr/>
        </p:nvGrpSpPr>
        <p:grpSpPr>
          <a:xfrm>
            <a:off x="10152798" y="1229612"/>
            <a:ext cx="189360" cy="140760"/>
            <a:chOff x="10152798" y="1229612"/>
            <a:chExt cx="189360" cy="14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889B661-7416-E76C-2E26-EB6B6AFD967B}"/>
                    </a:ext>
                  </a:extLst>
                </p14:cNvPr>
                <p14:cNvContentPartPr/>
                <p14:nvPr/>
              </p14:nvContentPartPr>
              <p14:xfrm>
                <a:off x="10152798" y="1315652"/>
                <a:ext cx="47160" cy="54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889B661-7416-E76C-2E26-EB6B6AFD967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143798" y="1306652"/>
                  <a:ext cx="64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53F465C-1498-4623-AAD2-A5DA4CAAE632}"/>
                    </a:ext>
                  </a:extLst>
                </p14:cNvPr>
                <p14:cNvContentPartPr/>
                <p14:nvPr/>
              </p14:nvContentPartPr>
              <p14:xfrm>
                <a:off x="10161438" y="1278572"/>
                <a:ext cx="60480" cy="45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53F465C-1498-4623-AAD2-A5DA4CAAE63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152798" y="1269932"/>
                  <a:ext cx="78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DE978A7-DC77-E3C9-B9A6-EB4896E646B7}"/>
                    </a:ext>
                  </a:extLst>
                </p14:cNvPr>
                <p14:cNvContentPartPr/>
                <p14:nvPr/>
              </p14:nvContentPartPr>
              <p14:xfrm>
                <a:off x="10274478" y="1229612"/>
                <a:ext cx="67680" cy="414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DE978A7-DC77-E3C9-B9A6-EB4896E646B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265478" y="1220612"/>
                  <a:ext cx="8532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61C9AD2-3CA8-267D-6E98-D55D36E0CD2D}"/>
              </a:ext>
            </a:extLst>
          </p:cNvPr>
          <p:cNvGrpSpPr/>
          <p:nvPr/>
        </p:nvGrpSpPr>
        <p:grpSpPr>
          <a:xfrm>
            <a:off x="10544118" y="1249412"/>
            <a:ext cx="992160" cy="131400"/>
            <a:chOff x="10544118" y="1249412"/>
            <a:chExt cx="99216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5B4D259-5D8F-6C27-F996-B17B9622A821}"/>
                    </a:ext>
                  </a:extLst>
                </p14:cNvPr>
                <p14:cNvContentPartPr/>
                <p14:nvPr/>
              </p14:nvContentPartPr>
              <p14:xfrm>
                <a:off x="10544118" y="1295492"/>
                <a:ext cx="18000" cy="85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5B4D259-5D8F-6C27-F996-B17B9622A82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535478" y="1286852"/>
                  <a:ext cx="356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F8F24B7-B590-23EA-CFE9-052FD918C9CF}"/>
                    </a:ext>
                  </a:extLst>
                </p14:cNvPr>
                <p14:cNvContentPartPr/>
                <p14:nvPr/>
              </p14:nvContentPartPr>
              <p14:xfrm>
                <a:off x="10636278" y="1309532"/>
                <a:ext cx="79560" cy="60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F8F24B7-B590-23EA-CFE9-052FD918C9C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27638" y="1300532"/>
                  <a:ext cx="972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DAA7A28-9932-48F1-AF5B-9EC9C6E525CD}"/>
                    </a:ext>
                  </a:extLst>
                </p14:cNvPr>
                <p14:cNvContentPartPr/>
                <p14:nvPr/>
              </p14:nvContentPartPr>
              <p14:xfrm>
                <a:off x="10771278" y="1328972"/>
                <a:ext cx="35640" cy="507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DAA7A28-9932-48F1-AF5B-9EC9C6E525C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762278" y="1319972"/>
                  <a:ext cx="53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1FA82FB-30D2-9EDB-DC39-9BFE4CC951E3}"/>
                    </a:ext>
                  </a:extLst>
                </p14:cNvPr>
                <p14:cNvContentPartPr/>
                <p14:nvPr/>
              </p14:nvContentPartPr>
              <p14:xfrm>
                <a:off x="10788198" y="1264532"/>
                <a:ext cx="152640" cy="1051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1FA82FB-30D2-9EDB-DC39-9BFE4CC951E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779198" y="1255892"/>
                  <a:ext cx="1702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289D2B0-264A-02D6-7B9A-8DDA9F101F63}"/>
                    </a:ext>
                  </a:extLst>
                </p14:cNvPr>
                <p14:cNvContentPartPr/>
                <p14:nvPr/>
              </p14:nvContentPartPr>
              <p14:xfrm>
                <a:off x="10961358" y="1277492"/>
                <a:ext cx="115560" cy="774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289D2B0-264A-02D6-7B9A-8DDA9F101F6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952718" y="1268852"/>
                  <a:ext cx="133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64211B8-B2B0-C0F8-D422-70F37A08176E}"/>
                    </a:ext>
                  </a:extLst>
                </p14:cNvPr>
                <p14:cNvContentPartPr/>
                <p14:nvPr/>
              </p14:nvContentPartPr>
              <p14:xfrm>
                <a:off x="11089878" y="1264892"/>
                <a:ext cx="81000" cy="820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64211B8-B2B0-C0F8-D422-70F37A08176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080878" y="1255892"/>
                  <a:ext cx="98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C7A598B-D7D4-202E-F2E0-A7892FC50E04}"/>
                    </a:ext>
                  </a:extLst>
                </p14:cNvPr>
                <p14:cNvContentPartPr/>
                <p14:nvPr/>
              </p14:nvContentPartPr>
              <p14:xfrm>
                <a:off x="11183838" y="1287212"/>
                <a:ext cx="78120" cy="80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C7A598B-D7D4-202E-F2E0-A7892FC50E0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174838" y="1278212"/>
                  <a:ext cx="95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EBEB5A1-FD0A-B948-19E9-60DEEAF8E35F}"/>
                    </a:ext>
                  </a:extLst>
                </p14:cNvPr>
                <p14:cNvContentPartPr/>
                <p14:nvPr/>
              </p14:nvContentPartPr>
              <p14:xfrm>
                <a:off x="11198958" y="1333652"/>
                <a:ext cx="59040" cy="43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EBEB5A1-FD0A-B948-19E9-60DEEAF8E35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190318" y="1324652"/>
                  <a:ext cx="766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C0BF595-66D8-4B80-D820-140A6F7334C3}"/>
                    </a:ext>
                  </a:extLst>
                </p14:cNvPr>
                <p14:cNvContentPartPr/>
                <p14:nvPr/>
              </p14:nvContentPartPr>
              <p14:xfrm>
                <a:off x="11308398" y="1269572"/>
                <a:ext cx="227880" cy="92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C0BF595-66D8-4B80-D820-140A6F7334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99398" y="1260932"/>
                  <a:ext cx="245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5871970-5541-F866-4126-63586EFC3C29}"/>
                    </a:ext>
                  </a:extLst>
                </p14:cNvPr>
                <p14:cNvContentPartPr/>
                <p14:nvPr/>
              </p14:nvContentPartPr>
              <p14:xfrm>
                <a:off x="11416758" y="1249412"/>
                <a:ext cx="110880" cy="799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5871970-5541-F866-4126-63586EFC3C2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407758" y="1240412"/>
                  <a:ext cx="12852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69C88B78-72D6-210D-BA7C-2D0029212AAA}"/>
              </a:ext>
            </a:extLst>
          </p:cNvPr>
          <p:cNvGrpSpPr/>
          <p:nvPr/>
        </p:nvGrpSpPr>
        <p:grpSpPr>
          <a:xfrm>
            <a:off x="10266198" y="1488452"/>
            <a:ext cx="476640" cy="101160"/>
            <a:chOff x="10266198" y="1488452"/>
            <a:chExt cx="476640" cy="10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71FB2B1-B26A-E90C-FA02-540733121A8E}"/>
                    </a:ext>
                  </a:extLst>
                </p14:cNvPr>
                <p14:cNvContentPartPr/>
                <p14:nvPr/>
              </p14:nvContentPartPr>
              <p14:xfrm>
                <a:off x="10266198" y="1508972"/>
                <a:ext cx="202680" cy="80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71FB2B1-B26A-E90C-FA02-540733121A8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257558" y="1499972"/>
                  <a:ext cx="220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FBEADC4-A8FA-7987-CEB2-CDE5E45771FB}"/>
                    </a:ext>
                  </a:extLst>
                </p14:cNvPr>
                <p14:cNvContentPartPr/>
                <p14:nvPr/>
              </p14:nvContentPartPr>
              <p14:xfrm>
                <a:off x="10381038" y="1554332"/>
                <a:ext cx="65880" cy="28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FBEADC4-A8FA-7987-CEB2-CDE5E45771F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372038" y="1545332"/>
                  <a:ext cx="83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3F0DA65-EA58-7067-3DFB-F2EBD03686FD}"/>
                    </a:ext>
                  </a:extLst>
                </p14:cNvPr>
                <p14:cNvContentPartPr/>
                <p14:nvPr/>
              </p14:nvContentPartPr>
              <p14:xfrm>
                <a:off x="10505598" y="1500332"/>
                <a:ext cx="213480" cy="85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3F0DA65-EA58-7067-3DFB-F2EBD03686F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496598" y="1491332"/>
                  <a:ext cx="231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FCAFCC8-082A-83C1-5E06-9C5E59B73E11}"/>
                    </a:ext>
                  </a:extLst>
                </p14:cNvPr>
                <p14:cNvContentPartPr/>
                <p14:nvPr/>
              </p14:nvContentPartPr>
              <p14:xfrm>
                <a:off x="10663278" y="1488452"/>
                <a:ext cx="79560" cy="39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FCAFCC8-082A-83C1-5E06-9C5E59B73E1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654278" y="1479812"/>
                  <a:ext cx="9720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AFF3D4F-8710-4B21-72BC-9573B5508FB7}"/>
              </a:ext>
            </a:extLst>
          </p:cNvPr>
          <p:cNvGrpSpPr/>
          <p:nvPr/>
        </p:nvGrpSpPr>
        <p:grpSpPr>
          <a:xfrm>
            <a:off x="10995198" y="1510772"/>
            <a:ext cx="245160" cy="76680"/>
            <a:chOff x="10995198" y="1510772"/>
            <a:chExt cx="245160" cy="7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6EB2535-1B17-1682-5CE2-5F606ACCAE46}"/>
                    </a:ext>
                  </a:extLst>
                </p14:cNvPr>
                <p14:cNvContentPartPr/>
                <p14:nvPr/>
              </p14:nvContentPartPr>
              <p14:xfrm>
                <a:off x="10995198" y="1510772"/>
                <a:ext cx="96480" cy="64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6EB2535-1B17-1682-5CE2-5F606ACCAE4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986558" y="1502132"/>
                  <a:ext cx="114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07CAC3F-8D00-F0F7-D272-A59878276967}"/>
                    </a:ext>
                  </a:extLst>
                </p14:cNvPr>
                <p14:cNvContentPartPr/>
                <p14:nvPr/>
              </p14:nvContentPartPr>
              <p14:xfrm>
                <a:off x="11134878" y="1520492"/>
                <a:ext cx="105480" cy="669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07CAC3F-8D00-F0F7-D272-A5987827696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126238" y="1511492"/>
                  <a:ext cx="12312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5D96AC1F-81ED-BAD7-5268-236C1F53C156}"/>
              </a:ext>
            </a:extLst>
          </p:cNvPr>
          <p:cNvGrpSpPr/>
          <p:nvPr/>
        </p:nvGrpSpPr>
        <p:grpSpPr>
          <a:xfrm>
            <a:off x="10499118" y="1670612"/>
            <a:ext cx="719640" cy="116640"/>
            <a:chOff x="10499118" y="1670612"/>
            <a:chExt cx="71964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BDE5B72-6B46-E499-A137-BA6BAFF1266E}"/>
                    </a:ext>
                  </a:extLst>
                </p14:cNvPr>
                <p14:cNvContentPartPr/>
                <p14:nvPr/>
              </p14:nvContentPartPr>
              <p14:xfrm>
                <a:off x="10499118" y="1695452"/>
                <a:ext cx="131400" cy="712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BDE5B72-6B46-E499-A137-BA6BAFF1266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490478" y="1686812"/>
                  <a:ext cx="149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86C5465-F574-B928-B3C9-93E10372494B}"/>
                    </a:ext>
                  </a:extLst>
                </p14:cNvPr>
                <p14:cNvContentPartPr/>
                <p14:nvPr/>
              </p14:nvContentPartPr>
              <p14:xfrm>
                <a:off x="10632678" y="1703372"/>
                <a:ext cx="86400" cy="838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86C5465-F574-B928-B3C9-93E10372494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623678" y="1694732"/>
                  <a:ext cx="1040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9093DED-2816-F9C2-EA1C-B7E6064615E0}"/>
                    </a:ext>
                  </a:extLst>
                </p14:cNvPr>
                <p14:cNvContentPartPr/>
                <p14:nvPr/>
              </p14:nvContentPartPr>
              <p14:xfrm>
                <a:off x="10655358" y="1743332"/>
                <a:ext cx="90000" cy="230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9093DED-2816-F9C2-EA1C-B7E6064615E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646718" y="1734332"/>
                  <a:ext cx="107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0F8A924-C2D7-3ABD-EB6F-EB20389410EF}"/>
                    </a:ext>
                  </a:extLst>
                </p14:cNvPr>
                <p14:cNvContentPartPr/>
                <p14:nvPr/>
              </p14:nvContentPartPr>
              <p14:xfrm>
                <a:off x="10770198" y="1687172"/>
                <a:ext cx="166320" cy="831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0F8A924-C2D7-3ABD-EB6F-EB20389410E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761198" y="1678172"/>
                  <a:ext cx="1839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820E772-994B-F718-97F4-3CE6FF81260F}"/>
                    </a:ext>
                  </a:extLst>
                </p14:cNvPr>
                <p14:cNvContentPartPr/>
                <p14:nvPr/>
              </p14:nvContentPartPr>
              <p14:xfrm>
                <a:off x="10971438" y="1685372"/>
                <a:ext cx="247320" cy="85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820E772-994B-F718-97F4-3CE6FF81260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962438" y="1676732"/>
                  <a:ext cx="264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C4D5DC1-61BB-FD0B-1592-F2F0786A8183}"/>
                    </a:ext>
                  </a:extLst>
                </p14:cNvPr>
                <p14:cNvContentPartPr/>
                <p14:nvPr/>
              </p14:nvContentPartPr>
              <p14:xfrm>
                <a:off x="11137398" y="1670612"/>
                <a:ext cx="78840" cy="67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C4D5DC1-61BB-FD0B-1592-F2F0786A818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128758" y="1661972"/>
                  <a:ext cx="9648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B058F0BC-35B7-ADD3-4346-993D4394451D}"/>
              </a:ext>
            </a:extLst>
          </p:cNvPr>
          <p:cNvGrpSpPr/>
          <p:nvPr/>
        </p:nvGrpSpPr>
        <p:grpSpPr>
          <a:xfrm>
            <a:off x="10560678" y="1877252"/>
            <a:ext cx="911880" cy="118440"/>
            <a:chOff x="10560678" y="1877252"/>
            <a:chExt cx="911880" cy="11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B60C328-F155-B02E-33CA-92FFFDE5F036}"/>
                    </a:ext>
                  </a:extLst>
                </p14:cNvPr>
                <p14:cNvContentPartPr/>
                <p14:nvPr/>
              </p14:nvContentPartPr>
              <p14:xfrm>
                <a:off x="10560678" y="1901732"/>
                <a:ext cx="40320" cy="939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B60C328-F155-B02E-33CA-92FFFDE5F03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551678" y="1893092"/>
                  <a:ext cx="57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72C8E5F-256A-A0C2-65CB-C1DD10F42505}"/>
                    </a:ext>
                  </a:extLst>
                </p14:cNvPr>
                <p14:cNvContentPartPr/>
                <p14:nvPr/>
              </p14:nvContentPartPr>
              <p14:xfrm>
                <a:off x="10909158" y="1882292"/>
                <a:ext cx="86040" cy="110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72C8E5F-256A-A0C2-65CB-C1DD10F4250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900518" y="1873652"/>
                  <a:ext cx="103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887C5AE-76DC-652F-1C6A-5A91D9BAB5F9}"/>
                    </a:ext>
                  </a:extLst>
                </p14:cNvPr>
                <p14:cNvContentPartPr/>
                <p14:nvPr/>
              </p14:nvContentPartPr>
              <p14:xfrm>
                <a:off x="10919958" y="1885892"/>
                <a:ext cx="155880" cy="730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887C5AE-76DC-652F-1C6A-5A91D9BAB5F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910958" y="1877252"/>
                  <a:ext cx="173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7EBF572-9584-1187-8322-D9703F5FC7A2}"/>
                    </a:ext>
                  </a:extLst>
                </p14:cNvPr>
                <p14:cNvContentPartPr/>
                <p14:nvPr/>
              </p14:nvContentPartPr>
              <p14:xfrm>
                <a:off x="11144958" y="1891652"/>
                <a:ext cx="71280" cy="885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7EBF572-9584-1187-8322-D9703F5FC7A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136318" y="1883012"/>
                  <a:ext cx="889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CC68AE9-D3C3-F72B-62AB-E8E949549300}"/>
                    </a:ext>
                  </a:extLst>
                </p14:cNvPr>
                <p14:cNvContentPartPr/>
                <p14:nvPr/>
              </p14:nvContentPartPr>
              <p14:xfrm>
                <a:off x="11165478" y="1955732"/>
                <a:ext cx="56520" cy="151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CC68AE9-D3C3-F72B-62AB-E8E94954930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156838" y="1946732"/>
                  <a:ext cx="74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B23252C-69AE-7BB0-6BA4-CE26414D9CB1}"/>
                    </a:ext>
                  </a:extLst>
                </p14:cNvPr>
                <p14:cNvContentPartPr/>
                <p14:nvPr/>
              </p14:nvContentPartPr>
              <p14:xfrm>
                <a:off x="11258718" y="1899212"/>
                <a:ext cx="213840" cy="954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B23252C-69AE-7BB0-6BA4-CE26414D9CB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249718" y="1890212"/>
                  <a:ext cx="231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0095713-5145-1EC5-583F-6EB53D66F2A3}"/>
                    </a:ext>
                  </a:extLst>
                </p14:cNvPr>
                <p14:cNvContentPartPr/>
                <p14:nvPr/>
              </p14:nvContentPartPr>
              <p14:xfrm>
                <a:off x="11395518" y="1877252"/>
                <a:ext cx="71640" cy="658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0095713-5145-1EC5-583F-6EB53D66F2A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386878" y="1868252"/>
                  <a:ext cx="892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57621BD-47FA-D843-7A64-FA5F0C124049}"/>
                    </a:ext>
                  </a:extLst>
                </p14:cNvPr>
                <p14:cNvContentPartPr/>
                <p14:nvPr/>
              </p14:nvContentPartPr>
              <p14:xfrm>
                <a:off x="10657518" y="1893092"/>
                <a:ext cx="95760" cy="900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57621BD-47FA-D843-7A64-FA5F0C12404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648878" y="1884092"/>
                  <a:ext cx="1134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2DAFEBB-5206-9B41-E968-1519B4790440}"/>
                    </a:ext>
                  </a:extLst>
                </p14:cNvPr>
                <p14:cNvContentPartPr/>
                <p14:nvPr/>
              </p14:nvContentPartPr>
              <p14:xfrm>
                <a:off x="10809798" y="1888772"/>
                <a:ext cx="14400" cy="846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2DAFEBB-5206-9B41-E968-1519B479044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801158" y="1880132"/>
                  <a:ext cx="3204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C28E92B-9FEB-6F29-2AA2-22ADFDA49FB8}"/>
              </a:ext>
            </a:extLst>
          </p:cNvPr>
          <p:cNvGrpSpPr/>
          <p:nvPr/>
        </p:nvGrpSpPr>
        <p:grpSpPr>
          <a:xfrm>
            <a:off x="7114758" y="6146132"/>
            <a:ext cx="385560" cy="530640"/>
            <a:chOff x="7114758" y="6146132"/>
            <a:chExt cx="385560" cy="53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AC96685-CEE8-05CA-5D5C-56CC4D3DAA50}"/>
                    </a:ext>
                  </a:extLst>
                </p14:cNvPr>
                <p14:cNvContentPartPr/>
                <p14:nvPr/>
              </p14:nvContentPartPr>
              <p14:xfrm>
                <a:off x="7303758" y="6164852"/>
                <a:ext cx="129240" cy="3052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AC96685-CEE8-05CA-5D5C-56CC4D3DAA5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294758" y="6156212"/>
                  <a:ext cx="1468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A438518-E804-EC0D-7F72-4B3BD82755D7}"/>
                    </a:ext>
                  </a:extLst>
                </p14:cNvPr>
                <p14:cNvContentPartPr/>
                <p14:nvPr/>
              </p14:nvContentPartPr>
              <p14:xfrm>
                <a:off x="7434798" y="6521972"/>
                <a:ext cx="65520" cy="756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A438518-E804-EC0D-7F72-4B3BD82755D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425798" y="6513332"/>
                  <a:ext cx="831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3FD2DC2-6D97-AFA0-9FE3-00512033ED58}"/>
                    </a:ext>
                  </a:extLst>
                </p14:cNvPr>
                <p14:cNvContentPartPr/>
                <p14:nvPr/>
              </p14:nvContentPartPr>
              <p14:xfrm>
                <a:off x="7114758" y="6146132"/>
                <a:ext cx="130320" cy="3690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3FD2DC2-6D97-AFA0-9FE3-00512033ED5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105758" y="6137492"/>
                  <a:ext cx="1479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D454604-E996-554A-6A38-F183FA464A08}"/>
                    </a:ext>
                  </a:extLst>
                </p14:cNvPr>
                <p14:cNvContentPartPr/>
                <p14:nvPr/>
              </p14:nvContentPartPr>
              <p14:xfrm>
                <a:off x="7242558" y="6608012"/>
                <a:ext cx="88200" cy="687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D454604-E996-554A-6A38-F183FA464A0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233558" y="6599372"/>
                  <a:ext cx="105840" cy="86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071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A3271F6C-2A4C-D993-E930-0E6391CF1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99209" cy="2869344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0B59887-C11A-0463-C2C0-B12494C1D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6" y="2774895"/>
            <a:ext cx="6707398" cy="2950590"/>
          </a:xfrm>
          <a:prstGeom prst="rect">
            <a:avLst/>
          </a:prstGeom>
        </p:spPr>
      </p:pic>
      <p:pic>
        <p:nvPicPr>
          <p:cNvPr id="7" name="Picture 6" descr="A white paper with black text&#10;&#10;Description automatically generated">
            <a:extLst>
              <a:ext uri="{FF2B5EF4-FFF2-40B4-BE49-F238E27FC236}">
                <a16:creationId xmlns:a16="http://schemas.microsoft.com/office/drawing/2014/main" id="{6A18B3AB-C283-B476-992C-20C6E74A9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85" y="2680848"/>
            <a:ext cx="5944115" cy="24614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32D5D8F-396F-F4E1-9505-09DC1ADA3262}"/>
                  </a:ext>
                </a:extLst>
              </p14:cNvPr>
              <p14:cNvContentPartPr/>
              <p14:nvPr/>
            </p14:nvContentPartPr>
            <p14:xfrm>
              <a:off x="3037038" y="1349852"/>
              <a:ext cx="399600" cy="30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32D5D8F-396F-F4E1-9505-09DC1ADA32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01038" y="1278212"/>
                <a:ext cx="4712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64DE348-C0F1-6783-4100-0BE8B9ABD97B}"/>
                  </a:ext>
                </a:extLst>
              </p14:cNvPr>
              <p14:cNvContentPartPr/>
              <p14:nvPr/>
            </p14:nvContentPartPr>
            <p14:xfrm>
              <a:off x="585078" y="1728212"/>
              <a:ext cx="431640" cy="49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64DE348-C0F1-6783-4100-0BE8B9ABD9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9438" y="1656572"/>
                <a:ext cx="5032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A0CC269-3A01-293A-1EBE-7951FA6586F6}"/>
                  </a:ext>
                </a:extLst>
              </p14:cNvPr>
              <p14:cNvContentPartPr/>
              <p14:nvPr/>
            </p14:nvContentPartPr>
            <p14:xfrm>
              <a:off x="4671078" y="1282532"/>
              <a:ext cx="446760" cy="59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A0CC269-3A01-293A-1EBE-7951FA6586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53438" y="1246892"/>
                <a:ext cx="4824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7F9EA4D-A531-7518-BA8E-7B6F5CB76ABB}"/>
                  </a:ext>
                </a:extLst>
              </p14:cNvPr>
              <p14:cNvContentPartPr/>
              <p14:nvPr/>
            </p14:nvContentPartPr>
            <p14:xfrm>
              <a:off x="6603918" y="2887772"/>
              <a:ext cx="315000" cy="40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7F9EA4D-A531-7518-BA8E-7B6F5CB76AB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85918" y="2852132"/>
                <a:ext cx="3506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208BEB4-CAA3-3194-8DCB-DBF61CCFAAAE}"/>
                  </a:ext>
                </a:extLst>
              </p14:cNvPr>
              <p14:cNvContentPartPr/>
              <p14:nvPr/>
            </p14:nvContentPartPr>
            <p14:xfrm>
              <a:off x="601638" y="3044372"/>
              <a:ext cx="435240" cy="18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208BEB4-CAA3-3194-8DCB-DBF61CCFAAA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3638" y="3008732"/>
                <a:ext cx="47088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1C2F9AFE-BC88-D570-E496-375A9B078EA3}"/>
              </a:ext>
            </a:extLst>
          </p:cNvPr>
          <p:cNvGrpSpPr/>
          <p:nvPr/>
        </p:nvGrpSpPr>
        <p:grpSpPr>
          <a:xfrm>
            <a:off x="2520798" y="552452"/>
            <a:ext cx="232560" cy="79920"/>
            <a:chOff x="2520798" y="552452"/>
            <a:chExt cx="232560" cy="7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13551EF-E6BB-E520-9BEF-E3B29F8351CE}"/>
                    </a:ext>
                  </a:extLst>
                </p14:cNvPr>
                <p14:cNvContentPartPr/>
                <p14:nvPr/>
              </p14:nvContentPartPr>
              <p14:xfrm>
                <a:off x="2520798" y="552452"/>
                <a:ext cx="211680" cy="1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13551EF-E6BB-E520-9BEF-E3B29F8351C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11798" y="543812"/>
                  <a:ext cx="229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8F7437-04B7-28DB-B5E8-D5BD0263F86B}"/>
                    </a:ext>
                  </a:extLst>
                </p14:cNvPr>
                <p14:cNvContentPartPr/>
                <p14:nvPr/>
              </p14:nvContentPartPr>
              <p14:xfrm>
                <a:off x="2528358" y="619052"/>
                <a:ext cx="225000" cy="1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8F7437-04B7-28DB-B5E8-D5BD0263F8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19718" y="610412"/>
                  <a:ext cx="2426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6E9FD00-EF3C-D632-9E19-56EB61E1F4ED}"/>
              </a:ext>
            </a:extLst>
          </p:cNvPr>
          <p:cNvGrpSpPr/>
          <p:nvPr/>
        </p:nvGrpSpPr>
        <p:grpSpPr>
          <a:xfrm>
            <a:off x="3003558" y="495572"/>
            <a:ext cx="140040" cy="117360"/>
            <a:chOff x="3003558" y="495572"/>
            <a:chExt cx="14004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6F15C9C-8BD6-4B75-91D4-57F80B32FCE0}"/>
                    </a:ext>
                  </a:extLst>
                </p14:cNvPr>
                <p14:cNvContentPartPr/>
                <p14:nvPr/>
              </p14:nvContentPartPr>
              <p14:xfrm>
                <a:off x="3008238" y="504932"/>
                <a:ext cx="106920" cy="69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6F15C9C-8BD6-4B75-91D4-57F80B32FCE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99238" y="496292"/>
                  <a:ext cx="1245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635ECCC-28DD-CFC7-7150-74285A5C95F5}"/>
                    </a:ext>
                  </a:extLst>
                </p14:cNvPr>
                <p14:cNvContentPartPr/>
                <p14:nvPr/>
              </p14:nvContentPartPr>
              <p14:xfrm>
                <a:off x="3003558" y="495572"/>
                <a:ext cx="140040" cy="117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635ECCC-28DD-CFC7-7150-74285A5C95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94558" y="486932"/>
                  <a:ext cx="1576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4A9201-2C75-4E68-8D7E-D7BF582EB1E8}"/>
              </a:ext>
            </a:extLst>
          </p:cNvPr>
          <p:cNvGrpSpPr/>
          <p:nvPr/>
        </p:nvGrpSpPr>
        <p:grpSpPr>
          <a:xfrm>
            <a:off x="3486318" y="354812"/>
            <a:ext cx="2444040" cy="315720"/>
            <a:chOff x="3486318" y="354812"/>
            <a:chExt cx="244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EE0891-AC21-C72E-0B72-C2143BEFDD3E}"/>
                    </a:ext>
                  </a:extLst>
                </p14:cNvPr>
                <p14:cNvContentPartPr/>
                <p14:nvPr/>
              </p14:nvContentPartPr>
              <p14:xfrm>
                <a:off x="3486318" y="511772"/>
                <a:ext cx="113040" cy="90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EE0891-AC21-C72E-0B72-C2143BEFDD3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77318" y="502772"/>
                  <a:ext cx="130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31EA6CC-FD14-661A-EE3C-C092EC7A6E16}"/>
                    </a:ext>
                  </a:extLst>
                </p14:cNvPr>
                <p14:cNvContentPartPr/>
                <p14:nvPr/>
              </p14:nvContentPartPr>
              <p14:xfrm>
                <a:off x="3692958" y="488732"/>
                <a:ext cx="45360" cy="9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31EA6CC-FD14-661A-EE3C-C092EC7A6E1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83958" y="479732"/>
                  <a:ext cx="63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331D09D-C3D3-0BDE-F9E7-CC4B70888DE9}"/>
                    </a:ext>
                  </a:extLst>
                </p14:cNvPr>
                <p14:cNvContentPartPr/>
                <p14:nvPr/>
              </p14:nvContentPartPr>
              <p14:xfrm>
                <a:off x="3706998" y="463532"/>
                <a:ext cx="149400" cy="118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331D09D-C3D3-0BDE-F9E7-CC4B70888DE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97998" y="454892"/>
                  <a:ext cx="167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1434DD-5D82-481B-56EA-AA44D1878DEC}"/>
                    </a:ext>
                  </a:extLst>
                </p14:cNvPr>
                <p14:cNvContentPartPr/>
                <p14:nvPr/>
              </p14:nvContentPartPr>
              <p14:xfrm>
                <a:off x="3902478" y="445892"/>
                <a:ext cx="128520" cy="130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C1434DD-5D82-481B-56EA-AA44D1878DE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93478" y="437252"/>
                  <a:ext cx="146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D4C2E2A-3A36-6E39-66FC-6B98984F18DA}"/>
                    </a:ext>
                  </a:extLst>
                </p14:cNvPr>
                <p14:cNvContentPartPr/>
                <p14:nvPr/>
              </p14:nvContentPartPr>
              <p14:xfrm>
                <a:off x="3933438" y="515732"/>
                <a:ext cx="77760" cy="5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D4C2E2A-3A36-6E39-66FC-6B98984F18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924438" y="506732"/>
                  <a:ext cx="95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CA0B81F-4793-DDBC-D666-85ED2EB376C0}"/>
                    </a:ext>
                  </a:extLst>
                </p14:cNvPr>
                <p14:cNvContentPartPr/>
                <p14:nvPr/>
              </p14:nvContentPartPr>
              <p14:xfrm>
                <a:off x="4093638" y="485492"/>
                <a:ext cx="341640" cy="10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CA0B81F-4793-DDBC-D666-85ED2EB376C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84998" y="476492"/>
                  <a:ext cx="359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00D76A9-E4A5-6402-AE9E-882A7116DF37}"/>
                    </a:ext>
                  </a:extLst>
                </p14:cNvPr>
                <p14:cNvContentPartPr/>
                <p14:nvPr/>
              </p14:nvContentPartPr>
              <p14:xfrm>
                <a:off x="4331958" y="443732"/>
                <a:ext cx="105120" cy="27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00D76A9-E4A5-6402-AE9E-882A7116DF3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22958" y="434732"/>
                  <a:ext cx="122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E537D0-B42F-79AA-FAD0-3575C42D3020}"/>
                    </a:ext>
                  </a:extLst>
                </p14:cNvPr>
                <p14:cNvContentPartPr/>
                <p14:nvPr/>
              </p14:nvContentPartPr>
              <p14:xfrm>
                <a:off x="4345998" y="497012"/>
                <a:ext cx="91080" cy="13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E537D0-B42F-79AA-FAD0-3575C42D302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36998" y="488012"/>
                  <a:ext cx="108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2E1579-E18B-0864-D010-AF0C9EBFF1C3}"/>
                    </a:ext>
                  </a:extLst>
                </p14:cNvPr>
                <p14:cNvContentPartPr/>
                <p14:nvPr/>
              </p14:nvContentPartPr>
              <p14:xfrm>
                <a:off x="4524198" y="464252"/>
                <a:ext cx="241560" cy="143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2E1579-E18B-0864-D010-AF0C9EBFF1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515558" y="455252"/>
                  <a:ext cx="259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7D30F51-67BC-CCD9-A01F-DB614F10F177}"/>
                    </a:ext>
                  </a:extLst>
                </p14:cNvPr>
                <p14:cNvContentPartPr/>
                <p14:nvPr/>
              </p14:nvContentPartPr>
              <p14:xfrm>
                <a:off x="4691238" y="439052"/>
                <a:ext cx="72360" cy="41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7D30F51-67BC-CCD9-A01F-DB614F10F17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82238" y="430052"/>
                  <a:ext cx="90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AF55EAB-6481-7F0A-C99B-73532461A2E4}"/>
                    </a:ext>
                  </a:extLst>
                </p14:cNvPr>
                <p14:cNvContentPartPr/>
                <p14:nvPr/>
              </p14:nvContentPartPr>
              <p14:xfrm>
                <a:off x="4665318" y="507452"/>
                <a:ext cx="92160" cy="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AF55EAB-6481-7F0A-C99B-73532461A2E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656678" y="498452"/>
                  <a:ext cx="109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02E498-44D1-7C78-7A57-7C010CD10B80}"/>
                    </a:ext>
                  </a:extLst>
                </p14:cNvPr>
                <p14:cNvContentPartPr/>
                <p14:nvPr/>
              </p14:nvContentPartPr>
              <p14:xfrm>
                <a:off x="4738038" y="354812"/>
                <a:ext cx="353160" cy="31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02E498-44D1-7C78-7A57-7C010CD10B8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29038" y="345812"/>
                  <a:ext cx="3708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BE61914-1406-08A8-59D7-4B1D9D889E45}"/>
                    </a:ext>
                  </a:extLst>
                </p14:cNvPr>
                <p14:cNvContentPartPr/>
                <p14:nvPr/>
              </p14:nvContentPartPr>
              <p14:xfrm>
                <a:off x="4990038" y="515732"/>
                <a:ext cx="131400" cy="88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BE61914-1406-08A8-59D7-4B1D9D889E4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981398" y="506732"/>
                  <a:ext cx="149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48D6DF1-7124-8A9D-8CAA-E5A07CC8D856}"/>
                    </a:ext>
                  </a:extLst>
                </p14:cNvPr>
                <p14:cNvContentPartPr/>
                <p14:nvPr/>
              </p14:nvContentPartPr>
              <p14:xfrm>
                <a:off x="5138718" y="475412"/>
                <a:ext cx="262440" cy="127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8D6DF1-7124-8A9D-8CAA-E5A07CC8D85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30078" y="466412"/>
                  <a:ext cx="280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BED0055-1E19-2089-CBD4-B5F184744C1E}"/>
                    </a:ext>
                  </a:extLst>
                </p14:cNvPr>
                <p14:cNvContentPartPr/>
                <p14:nvPr/>
              </p14:nvContentPartPr>
              <p14:xfrm>
                <a:off x="5338878" y="465332"/>
                <a:ext cx="83520" cy="80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BED0055-1E19-2089-CBD4-B5F184744C1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29878" y="456332"/>
                  <a:ext cx="1011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90FF359-141B-EB51-CB85-3C01A628CE04}"/>
                    </a:ext>
                  </a:extLst>
                </p14:cNvPr>
                <p14:cNvContentPartPr/>
                <p14:nvPr/>
              </p14:nvContentPartPr>
              <p14:xfrm>
                <a:off x="5497638" y="475412"/>
                <a:ext cx="103680" cy="127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90FF359-141B-EB51-CB85-3C01A628CE0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488638" y="466772"/>
                  <a:ext cx="121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8757E6-6CBF-A940-5B0D-CC4A5DB5183B}"/>
                    </a:ext>
                  </a:extLst>
                </p14:cNvPr>
                <p14:cNvContentPartPr/>
                <p14:nvPr/>
              </p14:nvContentPartPr>
              <p14:xfrm>
                <a:off x="5532558" y="572972"/>
                <a:ext cx="57600" cy="1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8757E6-6CBF-A940-5B0D-CC4A5DB5183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523558" y="563972"/>
                  <a:ext cx="75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F6475A5-1DAC-F14D-3779-1F83C499373F}"/>
                    </a:ext>
                  </a:extLst>
                </p14:cNvPr>
                <p14:cNvContentPartPr/>
                <p14:nvPr/>
              </p14:nvContentPartPr>
              <p14:xfrm>
                <a:off x="5639118" y="474332"/>
                <a:ext cx="285840" cy="142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F6475A5-1DAC-F14D-3779-1F83C499373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30118" y="465692"/>
                  <a:ext cx="303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D3E18C-679E-4886-4BB3-30E903ADC156}"/>
                    </a:ext>
                  </a:extLst>
                </p14:cNvPr>
                <p14:cNvContentPartPr/>
                <p14:nvPr/>
              </p14:nvContentPartPr>
              <p14:xfrm>
                <a:off x="5843238" y="478652"/>
                <a:ext cx="87120" cy="85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D3E18C-679E-4886-4BB3-30E903ADC15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34238" y="470012"/>
                  <a:ext cx="1047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60EE876-F374-6876-9DBA-6845B9A5911A}"/>
              </a:ext>
            </a:extLst>
          </p:cNvPr>
          <p:cNvGrpSpPr/>
          <p:nvPr/>
        </p:nvGrpSpPr>
        <p:grpSpPr>
          <a:xfrm>
            <a:off x="6373158" y="423212"/>
            <a:ext cx="1408320" cy="176760"/>
            <a:chOff x="6373158" y="423212"/>
            <a:chExt cx="140832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C20D3E0-5475-6C1F-0E9E-C31BEF25A628}"/>
                    </a:ext>
                  </a:extLst>
                </p14:cNvPr>
                <p14:cNvContentPartPr/>
                <p14:nvPr/>
              </p14:nvContentPartPr>
              <p14:xfrm>
                <a:off x="6373158" y="475412"/>
                <a:ext cx="145800" cy="107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C20D3E0-5475-6C1F-0E9E-C31BEF25A62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364518" y="466412"/>
                  <a:ext cx="163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75DB5FF-113E-7839-37C0-3E92D55894D1}"/>
                    </a:ext>
                  </a:extLst>
                </p14:cNvPr>
                <p14:cNvContentPartPr/>
                <p14:nvPr/>
              </p14:nvContentPartPr>
              <p14:xfrm>
                <a:off x="6583398" y="497372"/>
                <a:ext cx="106200" cy="64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75DB5FF-113E-7839-37C0-3E92D55894D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74758" y="488732"/>
                  <a:ext cx="123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DA0C0C9-C80F-B95A-BC39-74A1B4D70035}"/>
                    </a:ext>
                  </a:extLst>
                </p14:cNvPr>
                <p14:cNvContentPartPr/>
                <p14:nvPr/>
              </p14:nvContentPartPr>
              <p14:xfrm>
                <a:off x="6590598" y="423212"/>
                <a:ext cx="130320" cy="79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DA0C0C9-C80F-B95A-BC39-74A1B4D7003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581598" y="414212"/>
                  <a:ext cx="147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D53869F-B551-1C9F-7500-B310E608CC10}"/>
                    </a:ext>
                  </a:extLst>
                </p14:cNvPr>
                <p14:cNvContentPartPr/>
                <p14:nvPr/>
              </p14:nvContentPartPr>
              <p14:xfrm>
                <a:off x="6779958" y="468932"/>
                <a:ext cx="308160" cy="115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D53869F-B551-1C9F-7500-B310E608CC1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71318" y="459932"/>
                  <a:ext cx="325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533FE96-0766-3367-E8D0-E46FE6FF5A4D}"/>
                    </a:ext>
                  </a:extLst>
                </p14:cNvPr>
                <p14:cNvContentPartPr/>
                <p14:nvPr/>
              </p14:nvContentPartPr>
              <p14:xfrm>
                <a:off x="7010718" y="544172"/>
                <a:ext cx="83880" cy="12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533FE96-0766-3367-E8D0-E46FE6FF5A4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01718" y="535532"/>
                  <a:ext cx="101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EBC5952-8613-EDCF-C049-46973A86E4D5}"/>
                    </a:ext>
                  </a:extLst>
                </p14:cNvPr>
                <p14:cNvContentPartPr/>
                <p14:nvPr/>
              </p14:nvContentPartPr>
              <p14:xfrm>
                <a:off x="7142118" y="439412"/>
                <a:ext cx="113760" cy="14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EBC5952-8613-EDCF-C049-46973A86E4D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133478" y="430772"/>
                  <a:ext cx="131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F2BB7E7-8D5A-D17A-F26A-B91136934EF1}"/>
                    </a:ext>
                  </a:extLst>
                </p14:cNvPr>
                <p14:cNvContentPartPr/>
                <p14:nvPr/>
              </p14:nvContentPartPr>
              <p14:xfrm>
                <a:off x="7163718" y="498092"/>
                <a:ext cx="74520" cy="37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F2BB7E7-8D5A-D17A-F26A-B91136934EF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55078" y="489092"/>
                  <a:ext cx="921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F8AD265-9AFC-8DF3-4E8D-CD8C87DA6F1E}"/>
                    </a:ext>
                  </a:extLst>
                </p14:cNvPr>
                <p14:cNvContentPartPr/>
                <p14:nvPr/>
              </p14:nvContentPartPr>
              <p14:xfrm>
                <a:off x="7285038" y="492692"/>
                <a:ext cx="93240" cy="100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F8AD265-9AFC-8DF3-4E8D-CD8C87DA6F1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276038" y="484052"/>
                  <a:ext cx="110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4AB90AF-69C6-70D4-EA6C-6F161AC6306B}"/>
                    </a:ext>
                  </a:extLst>
                </p14:cNvPr>
                <p14:cNvContentPartPr/>
                <p14:nvPr/>
              </p14:nvContentPartPr>
              <p14:xfrm>
                <a:off x="7452798" y="446612"/>
                <a:ext cx="182520" cy="153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4AB90AF-69C6-70D4-EA6C-6F161AC6306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443798" y="437612"/>
                  <a:ext cx="200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28A72F1-EEF9-6141-F1AD-9ECA4647A03A}"/>
                    </a:ext>
                  </a:extLst>
                </p14:cNvPr>
                <p14:cNvContentPartPr/>
                <p14:nvPr/>
              </p14:nvContentPartPr>
              <p14:xfrm>
                <a:off x="7678878" y="477212"/>
                <a:ext cx="102600" cy="75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28A72F1-EEF9-6141-F1AD-9ECA4647A0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670238" y="468212"/>
                  <a:ext cx="120240" cy="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017A8D-7E3D-14A7-8733-71DC1C12A7DC}"/>
                  </a:ext>
                </a:extLst>
              </p14:cNvPr>
              <p14:cNvContentPartPr/>
              <p14:nvPr/>
            </p14:nvContentPartPr>
            <p14:xfrm>
              <a:off x="3257718" y="4543412"/>
              <a:ext cx="2029680" cy="31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017A8D-7E3D-14A7-8733-71DC1C12A7D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240078" y="4507412"/>
                <a:ext cx="20653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48D02AD-473B-EF05-DD07-A03715A021DC}"/>
                  </a:ext>
                </a:extLst>
              </p14:cNvPr>
              <p14:cNvContentPartPr/>
              <p14:nvPr/>
            </p14:nvContentPartPr>
            <p14:xfrm>
              <a:off x="2072958" y="2043212"/>
              <a:ext cx="1644120" cy="109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48D02AD-473B-EF05-DD07-A03715A021D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036958" y="1971572"/>
                <a:ext cx="1715760" cy="25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4847A787-D295-AF63-11E2-722FA098F641}"/>
              </a:ext>
            </a:extLst>
          </p:cNvPr>
          <p:cNvGrpSpPr/>
          <p:nvPr/>
        </p:nvGrpSpPr>
        <p:grpSpPr>
          <a:xfrm>
            <a:off x="3693102" y="6274148"/>
            <a:ext cx="390960" cy="213840"/>
            <a:chOff x="3693102" y="6274148"/>
            <a:chExt cx="3909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0BBE2CE-3A2A-B49B-B8B7-70ADF187DD8C}"/>
                    </a:ext>
                  </a:extLst>
                </p14:cNvPr>
                <p14:cNvContentPartPr/>
                <p14:nvPr/>
              </p14:nvContentPartPr>
              <p14:xfrm>
                <a:off x="3693102" y="6274148"/>
                <a:ext cx="49680" cy="164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BBE2CE-3A2A-B49B-B8B7-70ADF187DD8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684102" y="6265148"/>
                  <a:ext cx="67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733AD20-E8E6-FEE0-96B0-54A0E8933C90}"/>
                    </a:ext>
                  </a:extLst>
                </p14:cNvPr>
                <p14:cNvContentPartPr/>
                <p14:nvPr/>
              </p14:nvContentPartPr>
              <p14:xfrm>
                <a:off x="3775542" y="6305108"/>
                <a:ext cx="58320" cy="177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733AD20-E8E6-FEE0-96B0-54A0E8933C9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766542" y="6296108"/>
                  <a:ext cx="75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AE08B3-53A8-6C18-A1BB-6B8F24F02B59}"/>
                    </a:ext>
                  </a:extLst>
                </p14:cNvPr>
                <p14:cNvContentPartPr/>
                <p14:nvPr/>
              </p14:nvContentPartPr>
              <p14:xfrm>
                <a:off x="3943662" y="6290348"/>
                <a:ext cx="48960" cy="51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AE08B3-53A8-6C18-A1BB-6B8F24F02B5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34662" y="6281348"/>
                  <a:ext cx="666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0667B26-1FB7-5E12-2724-05EF9CEE4DC0}"/>
                    </a:ext>
                  </a:extLst>
                </p14:cNvPr>
                <p14:cNvContentPartPr/>
                <p14:nvPr/>
              </p14:nvContentPartPr>
              <p14:xfrm>
                <a:off x="4031862" y="6424268"/>
                <a:ext cx="29160" cy="52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0667B26-1FB7-5E12-2724-05EF9CEE4DC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022749" y="6415268"/>
                  <a:ext cx="47021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F919213-203E-75D3-1130-D1353286C570}"/>
                    </a:ext>
                  </a:extLst>
                </p14:cNvPr>
                <p14:cNvContentPartPr/>
                <p14:nvPr/>
              </p14:nvContentPartPr>
              <p14:xfrm>
                <a:off x="3900102" y="6299348"/>
                <a:ext cx="183960" cy="188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F919213-203E-75D3-1130-D1353286C57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91102" y="6290348"/>
                  <a:ext cx="20160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DC999BF-952B-BA32-2E0C-0191FE7CAE43}"/>
              </a:ext>
            </a:extLst>
          </p:cNvPr>
          <p:cNvGrpSpPr/>
          <p:nvPr/>
        </p:nvGrpSpPr>
        <p:grpSpPr>
          <a:xfrm>
            <a:off x="4303302" y="6283868"/>
            <a:ext cx="565200" cy="156240"/>
            <a:chOff x="4303302" y="6283868"/>
            <a:chExt cx="56520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CA157B6-EB7A-65E3-F0D1-E8A401C602F3}"/>
                    </a:ext>
                  </a:extLst>
                </p14:cNvPr>
                <p14:cNvContentPartPr/>
                <p14:nvPr/>
              </p14:nvContentPartPr>
              <p14:xfrm>
                <a:off x="4303302" y="6338948"/>
                <a:ext cx="202680" cy="101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CA157B6-EB7A-65E3-F0D1-E8A401C602F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294302" y="6329948"/>
                  <a:ext cx="220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C18C4D8-5E93-D36A-E2A1-3D73E32F27D8}"/>
                    </a:ext>
                  </a:extLst>
                </p14:cNvPr>
                <p14:cNvContentPartPr/>
                <p14:nvPr/>
              </p14:nvContentPartPr>
              <p14:xfrm>
                <a:off x="4540182" y="6339308"/>
                <a:ext cx="87840" cy="89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C18C4D8-5E93-D36A-E2A1-3D73E32F27D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531145" y="6330344"/>
                  <a:ext cx="105553" cy="1072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0994391-AE0F-4DD6-5268-4DEB10889CED}"/>
                    </a:ext>
                  </a:extLst>
                </p14:cNvPr>
                <p14:cNvContentPartPr/>
                <p14:nvPr/>
              </p14:nvContentPartPr>
              <p14:xfrm>
                <a:off x="4690662" y="6352628"/>
                <a:ext cx="23040" cy="77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0994391-AE0F-4DD6-5268-4DEB10889CE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81662" y="6343628"/>
                  <a:ext cx="406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A866876-3BCD-E5FC-6E66-A7BBD0A7B97A}"/>
                    </a:ext>
                  </a:extLst>
                </p14:cNvPr>
                <p14:cNvContentPartPr/>
                <p14:nvPr/>
              </p14:nvContentPartPr>
              <p14:xfrm>
                <a:off x="4625862" y="6343268"/>
                <a:ext cx="234000" cy="87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A866876-3BCD-E5FC-6E66-A7BBD0A7B97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616862" y="6334231"/>
                  <a:ext cx="251640" cy="1048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0F379E9-9D40-9955-1AFF-DDDAC6D08814}"/>
                    </a:ext>
                  </a:extLst>
                </p14:cNvPr>
                <p14:cNvContentPartPr/>
                <p14:nvPr/>
              </p14:nvContentPartPr>
              <p14:xfrm>
                <a:off x="4800822" y="6283868"/>
                <a:ext cx="67680" cy="64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0F379E9-9D40-9955-1AFF-DDDAC6D0881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791822" y="6274868"/>
                  <a:ext cx="8532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14E601E-9462-C78D-A80F-F5FF3DF33FF6}"/>
              </a:ext>
            </a:extLst>
          </p:cNvPr>
          <p:cNvGrpSpPr/>
          <p:nvPr/>
        </p:nvGrpSpPr>
        <p:grpSpPr>
          <a:xfrm>
            <a:off x="5046342" y="6275588"/>
            <a:ext cx="467640" cy="159480"/>
            <a:chOff x="5046342" y="6275588"/>
            <a:chExt cx="46764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2F55A5-50DC-FD68-2DC7-A8BAFD74C8B9}"/>
                    </a:ext>
                  </a:extLst>
                </p14:cNvPr>
                <p14:cNvContentPartPr/>
                <p14:nvPr/>
              </p14:nvContentPartPr>
              <p14:xfrm>
                <a:off x="5046342" y="6320228"/>
                <a:ext cx="208440" cy="110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2F55A5-50DC-FD68-2DC7-A8BAFD74C8B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37358" y="6311228"/>
                  <a:ext cx="22605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CEE54EA-7B00-548F-2C30-54BCDD702E70}"/>
                    </a:ext>
                  </a:extLst>
                </p14:cNvPr>
                <p14:cNvContentPartPr/>
                <p14:nvPr/>
              </p14:nvContentPartPr>
              <p14:xfrm>
                <a:off x="5282502" y="6336788"/>
                <a:ext cx="71280" cy="98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CEE54EA-7B00-548F-2C30-54BCDD702E7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273502" y="6327788"/>
                  <a:ext cx="88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DB8A3EB-3546-992C-1CFB-DAD2239BE2BE}"/>
                    </a:ext>
                  </a:extLst>
                </p14:cNvPr>
                <p14:cNvContentPartPr/>
                <p14:nvPr/>
              </p14:nvContentPartPr>
              <p14:xfrm>
                <a:off x="5412822" y="6275588"/>
                <a:ext cx="101160" cy="133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DB8A3EB-3546-992C-1CFB-DAD2239BE2B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03790" y="6266588"/>
                  <a:ext cx="118863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68F23D-58AF-F4BA-6252-2F02FA5538C3}"/>
                  </a:ext>
                </a:extLst>
              </p14:cNvPr>
              <p14:cNvContentPartPr/>
              <p14:nvPr/>
            </p14:nvContentPartPr>
            <p14:xfrm>
              <a:off x="4422096" y="5973408"/>
              <a:ext cx="75240" cy="12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68F23D-58AF-F4BA-6252-2F02FA5538C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413096" y="5964408"/>
                <a:ext cx="928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12AC69-C45C-DCC8-5D4C-D0C29C3F00A5}"/>
                  </a:ext>
                </a:extLst>
              </p14:cNvPr>
              <p14:cNvContentPartPr/>
              <p14:nvPr/>
            </p14:nvContentPartPr>
            <p14:xfrm>
              <a:off x="4292856" y="5966208"/>
              <a:ext cx="96480" cy="12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12AC69-C45C-DCC8-5D4C-D0C29C3F00A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284216" y="5957208"/>
                <a:ext cx="1141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9E3623-1AE2-DAD5-8607-C065BA580B80}"/>
                  </a:ext>
                </a:extLst>
              </p14:cNvPr>
              <p14:cNvContentPartPr/>
              <p14:nvPr/>
            </p14:nvContentPartPr>
            <p14:xfrm>
              <a:off x="4549176" y="5965128"/>
              <a:ext cx="15120" cy="102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9E3623-1AE2-DAD5-8607-C065BA580B8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540176" y="5956128"/>
                <a:ext cx="327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76F2E5D-2160-C9BB-BCC6-284A3319B773}"/>
                  </a:ext>
                </a:extLst>
              </p14:cNvPr>
              <p14:cNvContentPartPr/>
              <p14:nvPr/>
            </p14:nvContentPartPr>
            <p14:xfrm>
              <a:off x="4502376" y="5935608"/>
              <a:ext cx="106920" cy="13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76F2E5D-2160-C9BB-BCC6-284A3319B773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493736" y="5926608"/>
                <a:ext cx="1245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398EA6-5BC5-CD39-FD7B-0996CD5BF601}"/>
                  </a:ext>
                </a:extLst>
              </p14:cNvPr>
              <p14:cNvContentPartPr/>
              <p14:nvPr/>
            </p14:nvContentPartPr>
            <p14:xfrm>
              <a:off x="4602456" y="5916528"/>
              <a:ext cx="150840" cy="162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398EA6-5BC5-CD39-FD7B-0996CD5BF60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593456" y="5907888"/>
                <a:ext cx="1684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6B069E5-32A9-2C11-9E15-2FF64136BE9C}"/>
                  </a:ext>
                </a:extLst>
              </p14:cNvPr>
              <p14:cNvContentPartPr/>
              <p14:nvPr/>
            </p14:nvContentPartPr>
            <p14:xfrm>
              <a:off x="4328136" y="6121008"/>
              <a:ext cx="452880" cy="48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6B069E5-32A9-2C11-9E15-2FF64136BE9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319496" y="6112008"/>
                <a:ext cx="4705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2B0DDD8-9822-B059-2341-6EB214C86398}"/>
                  </a:ext>
                </a:extLst>
              </p14:cNvPr>
              <p14:cNvContentPartPr/>
              <p14:nvPr/>
            </p14:nvContentPartPr>
            <p14:xfrm>
              <a:off x="5037552" y="6312672"/>
              <a:ext cx="509040" cy="8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2B0DDD8-9822-B059-2341-6EB214C8639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019552" y="6277032"/>
                <a:ext cx="544680" cy="15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29BA7123-7C6A-C30B-234D-EF554FEE5663}"/>
              </a:ext>
            </a:extLst>
          </p:cNvPr>
          <p:cNvGrpSpPr/>
          <p:nvPr/>
        </p:nvGrpSpPr>
        <p:grpSpPr>
          <a:xfrm>
            <a:off x="449712" y="1913832"/>
            <a:ext cx="354240" cy="918720"/>
            <a:chOff x="449712" y="1913832"/>
            <a:chExt cx="354240" cy="91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64844CF-5563-3799-DBA9-68A5842866FB}"/>
                    </a:ext>
                  </a:extLst>
                </p14:cNvPr>
                <p14:cNvContentPartPr/>
                <p14:nvPr/>
              </p14:nvContentPartPr>
              <p14:xfrm>
                <a:off x="541152" y="1975392"/>
                <a:ext cx="96120" cy="134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64844CF-5563-3799-DBA9-68A5842866F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2152" y="1966752"/>
                  <a:ext cx="113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B5BF1FB-96B2-28B0-A017-BD6A0F425D2C}"/>
                    </a:ext>
                  </a:extLst>
                </p14:cNvPr>
                <p14:cNvContentPartPr/>
                <p14:nvPr/>
              </p14:nvContentPartPr>
              <p14:xfrm>
                <a:off x="449712" y="1913832"/>
                <a:ext cx="327240" cy="267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B5BF1FB-96B2-28B0-A017-BD6A0F425D2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41072" y="1904832"/>
                  <a:ext cx="3448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769AF0-B653-843E-934B-93B5F817B228}"/>
                    </a:ext>
                  </a:extLst>
                </p14:cNvPr>
                <p14:cNvContentPartPr/>
                <p14:nvPr/>
              </p14:nvContentPartPr>
              <p14:xfrm>
                <a:off x="563832" y="2344032"/>
                <a:ext cx="113040" cy="141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769AF0-B653-843E-934B-93B5F817B22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54832" y="2335392"/>
                  <a:ext cx="1306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EF83297-412E-054D-011D-24C3755BD18B}"/>
                    </a:ext>
                  </a:extLst>
                </p14:cNvPr>
                <p14:cNvContentPartPr/>
                <p14:nvPr/>
              </p14:nvContentPartPr>
              <p14:xfrm>
                <a:off x="473472" y="2235312"/>
                <a:ext cx="311040" cy="293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EF83297-412E-054D-011D-24C3755BD18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64472" y="2226312"/>
                  <a:ext cx="3286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20D77EA-2D44-FE58-A95A-D455DC1938CD}"/>
                    </a:ext>
                  </a:extLst>
                </p14:cNvPr>
                <p14:cNvContentPartPr/>
                <p14:nvPr/>
              </p14:nvContentPartPr>
              <p14:xfrm>
                <a:off x="597672" y="2621952"/>
                <a:ext cx="93960" cy="132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20D77EA-2D44-FE58-A95A-D455DC1938C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89032" y="2613312"/>
                  <a:ext cx="111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DA8ECE3-31C8-2D19-E6FA-56CC36A7420E}"/>
                    </a:ext>
                  </a:extLst>
                </p14:cNvPr>
                <p14:cNvContentPartPr/>
                <p14:nvPr/>
              </p14:nvContentPartPr>
              <p14:xfrm>
                <a:off x="503712" y="2585232"/>
                <a:ext cx="300240" cy="247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DA8ECE3-31C8-2D19-E6FA-56CC36A7420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95072" y="2576232"/>
                  <a:ext cx="31788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ED5D6E7-1348-22E2-EDC2-D02BE77DFB0F}"/>
              </a:ext>
            </a:extLst>
          </p:cNvPr>
          <p:cNvGrpSpPr/>
          <p:nvPr/>
        </p:nvGrpSpPr>
        <p:grpSpPr>
          <a:xfrm>
            <a:off x="5887512" y="3454632"/>
            <a:ext cx="227520" cy="720720"/>
            <a:chOff x="5887512" y="3454632"/>
            <a:chExt cx="227520" cy="72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0769CA5-8E69-BC57-C148-1E21DE2D4099}"/>
                    </a:ext>
                  </a:extLst>
                </p14:cNvPr>
                <p14:cNvContentPartPr/>
                <p14:nvPr/>
              </p14:nvContentPartPr>
              <p14:xfrm>
                <a:off x="5887512" y="3454632"/>
                <a:ext cx="227520" cy="708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0769CA5-8E69-BC57-C148-1E21DE2D409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878872" y="3445632"/>
                  <a:ext cx="24516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C559001-8ACA-D12C-140C-86D30712407F}"/>
                    </a:ext>
                  </a:extLst>
                </p14:cNvPr>
                <p14:cNvContentPartPr/>
                <p14:nvPr/>
              </p14:nvContentPartPr>
              <p14:xfrm>
                <a:off x="5893272" y="4071312"/>
                <a:ext cx="100800" cy="104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C559001-8ACA-D12C-140C-86D30712407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884632" y="4062672"/>
                  <a:ext cx="118440" cy="12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8738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6FDF434-9578-2AE7-46A3-48A6C8663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0" y="0"/>
            <a:ext cx="6462320" cy="411515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DAC8666-0E3E-8CF2-F7CF-896683DF7CE5}"/>
              </a:ext>
            </a:extLst>
          </p:cNvPr>
          <p:cNvGrpSpPr/>
          <p:nvPr/>
        </p:nvGrpSpPr>
        <p:grpSpPr>
          <a:xfrm>
            <a:off x="8333718" y="2800436"/>
            <a:ext cx="191520" cy="229680"/>
            <a:chOff x="1109958" y="3705692"/>
            <a:chExt cx="19152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B5852B-7CE7-87E7-50CC-EC77D2E9E2D6}"/>
                    </a:ext>
                  </a:extLst>
                </p14:cNvPr>
                <p14:cNvContentPartPr/>
                <p14:nvPr/>
              </p14:nvContentPartPr>
              <p14:xfrm>
                <a:off x="1109958" y="3757892"/>
                <a:ext cx="159480" cy="177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B5852B-7CE7-87E7-50CC-EC77D2E9E2D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01318" y="3748892"/>
                  <a:ext cx="177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14AE54D-C1F7-A15E-75D9-D926B6297960}"/>
                    </a:ext>
                  </a:extLst>
                </p14:cNvPr>
                <p14:cNvContentPartPr/>
                <p14:nvPr/>
              </p14:nvContentPartPr>
              <p14:xfrm>
                <a:off x="1194918" y="3705692"/>
                <a:ext cx="43560" cy="49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14AE54D-C1F7-A15E-75D9-D926B629796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85918" y="3696692"/>
                  <a:ext cx="612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153450-2811-A4DD-BED6-DF1732BBCC62}"/>
                    </a:ext>
                  </a:extLst>
                </p14:cNvPr>
                <p14:cNvContentPartPr/>
                <p14:nvPr/>
              </p14:nvContentPartPr>
              <p14:xfrm>
                <a:off x="1243158" y="3852932"/>
                <a:ext cx="58320" cy="57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153450-2811-A4DD-BED6-DF1732BBCC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34518" y="3844292"/>
                  <a:ext cx="7596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A03DF2-559B-76F0-47BC-D06B5C294E8C}"/>
              </a:ext>
            </a:extLst>
          </p:cNvPr>
          <p:cNvGrpSpPr/>
          <p:nvPr/>
        </p:nvGrpSpPr>
        <p:grpSpPr>
          <a:xfrm>
            <a:off x="8038158" y="2845436"/>
            <a:ext cx="214560" cy="186840"/>
            <a:chOff x="814398" y="3750692"/>
            <a:chExt cx="21456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A8820C-D69D-3F9E-41D4-93C1EF05399E}"/>
                    </a:ext>
                  </a:extLst>
                </p14:cNvPr>
                <p14:cNvContentPartPr/>
                <p14:nvPr/>
              </p14:nvContentPartPr>
              <p14:xfrm>
                <a:off x="814398" y="3778052"/>
                <a:ext cx="93960" cy="149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A8820C-D69D-3F9E-41D4-93C1EF0539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5758" y="3769412"/>
                  <a:ext cx="111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187296E-8CA5-BC2D-E95F-70DF23D88460}"/>
                    </a:ext>
                  </a:extLst>
                </p14:cNvPr>
                <p14:cNvContentPartPr/>
                <p14:nvPr/>
              </p14:nvContentPartPr>
              <p14:xfrm>
                <a:off x="965598" y="3750692"/>
                <a:ext cx="63360" cy="186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187296E-8CA5-BC2D-E95F-70DF23D884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6598" y="3742052"/>
                  <a:ext cx="8100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C5537A-5A35-069A-DB6D-2BBFC0ADC7E8}"/>
              </a:ext>
            </a:extLst>
          </p:cNvPr>
          <p:cNvGrpSpPr/>
          <p:nvPr/>
        </p:nvGrpSpPr>
        <p:grpSpPr>
          <a:xfrm>
            <a:off x="7972278" y="3147836"/>
            <a:ext cx="1456920" cy="435240"/>
            <a:chOff x="748518" y="4053092"/>
            <a:chExt cx="1456920" cy="43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D11ABE-72E0-71B3-B3EE-0BB6E85DF745}"/>
                    </a:ext>
                  </a:extLst>
                </p14:cNvPr>
                <p14:cNvContentPartPr/>
                <p14:nvPr/>
              </p14:nvContentPartPr>
              <p14:xfrm>
                <a:off x="748518" y="4077212"/>
                <a:ext cx="127440" cy="117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D11ABE-72E0-71B3-B3EE-0BB6E85DF7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9518" y="4068212"/>
                  <a:ext cx="145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5F609BC-E668-5CFE-91A8-96EDA7505458}"/>
                    </a:ext>
                  </a:extLst>
                </p14:cNvPr>
                <p14:cNvContentPartPr/>
                <p14:nvPr/>
              </p14:nvContentPartPr>
              <p14:xfrm>
                <a:off x="1002318" y="4071812"/>
                <a:ext cx="143280" cy="130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5F609BC-E668-5CFE-91A8-96EDA750545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3678" y="4063172"/>
                  <a:ext cx="160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F8A629-94F9-D06A-02D0-51E9186FDEAF}"/>
                    </a:ext>
                  </a:extLst>
                </p14:cNvPr>
                <p14:cNvContentPartPr/>
                <p14:nvPr/>
              </p14:nvContentPartPr>
              <p14:xfrm>
                <a:off x="1101318" y="4059572"/>
                <a:ext cx="97920" cy="108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F8A629-94F9-D06A-02D0-51E9186FDE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92678" y="4050572"/>
                  <a:ext cx="115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3A4325F-26E2-0868-E2BB-09C0A9A5D016}"/>
                    </a:ext>
                  </a:extLst>
                </p14:cNvPr>
                <p14:cNvContentPartPr/>
                <p14:nvPr/>
              </p14:nvContentPartPr>
              <p14:xfrm>
                <a:off x="1266918" y="4053092"/>
                <a:ext cx="53640" cy="90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3A4325F-26E2-0868-E2BB-09C0A9A5D01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57918" y="4044092"/>
                  <a:ext cx="71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7C34E0C-F6A8-B0AB-F37A-1FE87E187001}"/>
                    </a:ext>
                  </a:extLst>
                </p14:cNvPr>
                <p14:cNvContentPartPr/>
                <p14:nvPr/>
              </p14:nvContentPartPr>
              <p14:xfrm>
                <a:off x="1309398" y="4128692"/>
                <a:ext cx="7920" cy="3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7C34E0C-F6A8-B0AB-F37A-1FE87E18700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00758" y="4120052"/>
                  <a:ext cx="25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74B1DA-06DF-7184-3CCE-E965C65F5EDD}"/>
                    </a:ext>
                  </a:extLst>
                </p14:cNvPr>
                <p14:cNvContentPartPr/>
                <p14:nvPr/>
              </p14:nvContentPartPr>
              <p14:xfrm>
                <a:off x="875598" y="4113932"/>
                <a:ext cx="121320" cy="91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74B1DA-06DF-7184-3CCE-E965C65F5ED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6598" y="4105292"/>
                  <a:ext cx="138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A5C0B25-67B6-8852-E35A-5341F0C24472}"/>
                    </a:ext>
                  </a:extLst>
                </p14:cNvPr>
                <p14:cNvContentPartPr/>
                <p14:nvPr/>
              </p14:nvContentPartPr>
              <p14:xfrm>
                <a:off x="803238" y="4369172"/>
                <a:ext cx="149040" cy="7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A5C0B25-67B6-8852-E35A-5341F0C2447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4598" y="4360532"/>
                  <a:ext cx="1666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3F48920-1C3B-72B3-D622-99E7A3E40580}"/>
                    </a:ext>
                  </a:extLst>
                </p14:cNvPr>
                <p14:cNvContentPartPr/>
                <p14:nvPr/>
              </p14:nvContentPartPr>
              <p14:xfrm>
                <a:off x="799278" y="4370252"/>
                <a:ext cx="128520" cy="118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3F48920-1C3B-72B3-D622-99E7A3E4058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0638" y="4361612"/>
                  <a:ext cx="1461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ECAD051-4404-E185-4B24-1D48DCE20326}"/>
                    </a:ext>
                  </a:extLst>
                </p14:cNvPr>
                <p14:cNvContentPartPr/>
                <p14:nvPr/>
              </p14:nvContentPartPr>
              <p14:xfrm>
                <a:off x="1152798" y="4311932"/>
                <a:ext cx="183960" cy="104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ECAD051-4404-E185-4B24-1D48DCE2032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44158" y="4303292"/>
                  <a:ext cx="201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DF6B4F-1619-B5E4-1632-2F82695E45EF}"/>
                    </a:ext>
                  </a:extLst>
                </p14:cNvPr>
                <p14:cNvContentPartPr/>
                <p14:nvPr/>
              </p14:nvContentPartPr>
              <p14:xfrm>
                <a:off x="1244598" y="4370252"/>
                <a:ext cx="73080" cy="17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DF6B4F-1619-B5E4-1632-2F82695E45E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235958" y="4361612"/>
                  <a:ext cx="907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6F439D6-1126-A640-AF79-563DC7DB4EA3}"/>
                    </a:ext>
                  </a:extLst>
                </p14:cNvPr>
                <p14:cNvContentPartPr/>
                <p14:nvPr/>
              </p14:nvContentPartPr>
              <p14:xfrm>
                <a:off x="1359438" y="4293572"/>
                <a:ext cx="340200" cy="95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6F439D6-1126-A640-AF79-563DC7DB4EA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50438" y="4284572"/>
                  <a:ext cx="357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1DF45FA-25F5-BADB-EDE3-2C1B9C225F33}"/>
                    </a:ext>
                  </a:extLst>
                </p14:cNvPr>
                <p14:cNvContentPartPr/>
                <p14:nvPr/>
              </p14:nvContentPartPr>
              <p14:xfrm>
                <a:off x="1621518" y="4241732"/>
                <a:ext cx="65880" cy="54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1DF45FA-25F5-BADB-EDE3-2C1B9C225F3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12518" y="4232732"/>
                  <a:ext cx="83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40090CC-6D09-E4B7-7AE4-522B905820BC}"/>
                    </a:ext>
                  </a:extLst>
                </p14:cNvPr>
                <p14:cNvContentPartPr/>
                <p14:nvPr/>
              </p14:nvContentPartPr>
              <p14:xfrm>
                <a:off x="1750398" y="4192772"/>
                <a:ext cx="225360" cy="127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40090CC-6D09-E4B7-7AE4-522B905820B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741758" y="4184132"/>
                  <a:ext cx="243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9B6858-E628-B864-DF5A-31C660BC3BD1}"/>
                    </a:ext>
                  </a:extLst>
                </p14:cNvPr>
                <p14:cNvContentPartPr/>
                <p14:nvPr/>
              </p14:nvContentPartPr>
              <p14:xfrm>
                <a:off x="1891878" y="4253972"/>
                <a:ext cx="70560" cy="6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19B6858-E628-B864-DF5A-31C660BC3BD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82878" y="4244972"/>
                  <a:ext cx="882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B5D25C9-886D-CAB5-FB4B-A3E6D9EC5BD6}"/>
                    </a:ext>
                  </a:extLst>
                </p14:cNvPr>
                <p14:cNvContentPartPr/>
                <p14:nvPr/>
              </p14:nvContentPartPr>
              <p14:xfrm>
                <a:off x="1982598" y="4167212"/>
                <a:ext cx="222840" cy="88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B5D25C9-886D-CAB5-FB4B-A3E6D9EC5BD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973598" y="4158212"/>
                  <a:ext cx="240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9AD99E3-0D76-4633-427D-0B8B9CA016EA}"/>
                    </a:ext>
                  </a:extLst>
                </p14:cNvPr>
                <p14:cNvContentPartPr/>
                <p14:nvPr/>
              </p14:nvContentPartPr>
              <p14:xfrm>
                <a:off x="2122278" y="4118612"/>
                <a:ext cx="71640" cy="23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9AD99E3-0D76-4633-427D-0B8B9CA016E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13638" y="4109972"/>
                  <a:ext cx="892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41E6C3-491F-AB5D-BA62-A3124A535B14}"/>
                  </a:ext>
                </a:extLst>
              </p14:cNvPr>
              <p14:cNvContentPartPr/>
              <p14:nvPr/>
            </p14:nvContentPartPr>
            <p14:xfrm>
              <a:off x="8280864" y="2425536"/>
              <a:ext cx="75240" cy="12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41E6C3-491F-AB5D-BA62-A3124A535B1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271864" y="2416536"/>
                <a:ext cx="928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626EC1-09E1-B77F-00E6-B9CE71E2F371}"/>
                  </a:ext>
                </a:extLst>
              </p14:cNvPr>
              <p14:cNvContentPartPr/>
              <p14:nvPr/>
            </p14:nvContentPartPr>
            <p14:xfrm>
              <a:off x="8151624" y="2418336"/>
              <a:ext cx="96480" cy="12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626EC1-09E1-B77F-00E6-B9CE71E2F37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142984" y="2409336"/>
                <a:ext cx="1141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ABF18C-608F-6465-4CAC-494B53B705A2}"/>
                  </a:ext>
                </a:extLst>
              </p14:cNvPr>
              <p14:cNvContentPartPr/>
              <p14:nvPr/>
            </p14:nvContentPartPr>
            <p14:xfrm>
              <a:off x="8407944" y="2417256"/>
              <a:ext cx="15120" cy="102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ABF18C-608F-6465-4CAC-494B53B705A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398944" y="2408256"/>
                <a:ext cx="327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6FF432D-78B8-1A89-8E52-AA5600986807}"/>
                  </a:ext>
                </a:extLst>
              </p14:cNvPr>
              <p14:cNvContentPartPr/>
              <p14:nvPr/>
            </p14:nvContentPartPr>
            <p14:xfrm>
              <a:off x="8361144" y="2387736"/>
              <a:ext cx="106920" cy="13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FF432D-78B8-1A89-8E52-AA560098680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352504" y="2378736"/>
                <a:ext cx="1245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B3D8DAB-9E78-445C-7128-A3CEDC4534B2}"/>
                  </a:ext>
                </a:extLst>
              </p14:cNvPr>
              <p14:cNvContentPartPr/>
              <p14:nvPr/>
            </p14:nvContentPartPr>
            <p14:xfrm>
              <a:off x="8461224" y="2368656"/>
              <a:ext cx="150840" cy="162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B3D8DAB-9E78-445C-7128-A3CEDC4534B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52224" y="2360016"/>
                <a:ext cx="1684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869F90-69AD-4320-5B99-675C4DEE6445}"/>
                  </a:ext>
                </a:extLst>
              </p14:cNvPr>
              <p14:cNvContentPartPr/>
              <p14:nvPr/>
            </p14:nvContentPartPr>
            <p14:xfrm>
              <a:off x="8186904" y="2573136"/>
              <a:ext cx="452880" cy="48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869F90-69AD-4320-5B99-675C4DEE644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178264" y="2564136"/>
                <a:ext cx="470520" cy="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019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F635CC-8C52-F1AB-8DE5-B81000B4F1A5}"/>
              </a:ext>
            </a:extLst>
          </p:cNvPr>
          <p:cNvGrpSpPr/>
          <p:nvPr/>
        </p:nvGrpSpPr>
        <p:grpSpPr>
          <a:xfrm>
            <a:off x="3896712" y="1778472"/>
            <a:ext cx="637560" cy="360000"/>
            <a:chOff x="3896712" y="1778472"/>
            <a:chExt cx="63756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C84CCE3-8ECA-D51D-7BC1-2CED093EF220}"/>
                    </a:ext>
                  </a:extLst>
                </p14:cNvPr>
                <p14:cNvContentPartPr/>
                <p14:nvPr/>
              </p14:nvContentPartPr>
              <p14:xfrm>
                <a:off x="3896712" y="1802232"/>
                <a:ext cx="33840" cy="336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C84CCE3-8ECA-D51D-7BC1-2CED093EF2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7712" y="1793592"/>
                  <a:ext cx="514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7F2AA7F-8967-5FAB-A401-ACBCC520AF5B}"/>
                    </a:ext>
                  </a:extLst>
                </p14:cNvPr>
                <p14:cNvContentPartPr/>
                <p14:nvPr/>
              </p14:nvContentPartPr>
              <p14:xfrm>
                <a:off x="4076352" y="1910232"/>
                <a:ext cx="47520" cy="206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7F2AA7F-8967-5FAB-A401-ACBCC520AF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67712" y="1901232"/>
                  <a:ext cx="65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95FC0EB-CAB0-D251-E48F-8E50023C4CBB}"/>
                    </a:ext>
                  </a:extLst>
                </p14:cNvPr>
                <p14:cNvContentPartPr/>
                <p14:nvPr/>
              </p14:nvContentPartPr>
              <p14:xfrm>
                <a:off x="4057272" y="1778472"/>
                <a:ext cx="171720" cy="102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95FC0EB-CAB0-D251-E48F-8E50023C4C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8272" y="1769832"/>
                  <a:ext cx="189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43F137-65B5-6328-C123-E0083255E765}"/>
                    </a:ext>
                  </a:extLst>
                </p14:cNvPr>
                <p14:cNvContentPartPr/>
                <p14:nvPr/>
              </p14:nvContentPartPr>
              <p14:xfrm>
                <a:off x="4301712" y="1812312"/>
                <a:ext cx="232560" cy="259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43F137-65B5-6328-C123-E0083255E7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92712" y="1803312"/>
                  <a:ext cx="25020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C87A7C-26E3-EF4B-AA85-2D3FDD1AFBC6}"/>
              </a:ext>
            </a:extLst>
          </p:cNvPr>
          <p:cNvGrpSpPr/>
          <p:nvPr/>
        </p:nvGrpSpPr>
        <p:grpSpPr>
          <a:xfrm>
            <a:off x="5383152" y="1741032"/>
            <a:ext cx="916560" cy="335160"/>
            <a:chOff x="5383152" y="1741032"/>
            <a:chExt cx="91656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61B0D5C-71F6-81C7-AD53-F5550474DE89}"/>
                    </a:ext>
                  </a:extLst>
                </p14:cNvPr>
                <p14:cNvContentPartPr/>
                <p14:nvPr/>
              </p14:nvContentPartPr>
              <p14:xfrm>
                <a:off x="5383152" y="1741032"/>
                <a:ext cx="446400" cy="335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61B0D5C-71F6-81C7-AD53-F5550474DE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74512" y="1732032"/>
                  <a:ext cx="4640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FADD51C-138F-A831-3BA8-949B02F942C7}"/>
                    </a:ext>
                  </a:extLst>
                </p14:cNvPr>
                <p14:cNvContentPartPr/>
                <p14:nvPr/>
              </p14:nvContentPartPr>
              <p14:xfrm>
                <a:off x="5644152" y="1768752"/>
                <a:ext cx="199440" cy="144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FADD51C-138F-A831-3BA8-949B02F942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35512" y="1760112"/>
                  <a:ext cx="217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3009507-94C9-FC0E-AE17-D93E491565A1}"/>
                    </a:ext>
                  </a:extLst>
                </p14:cNvPr>
                <p14:cNvContentPartPr/>
                <p14:nvPr/>
              </p14:nvContentPartPr>
              <p14:xfrm>
                <a:off x="5935752" y="1804032"/>
                <a:ext cx="90000" cy="75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3009507-94C9-FC0E-AE17-D93E491565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27112" y="1795032"/>
                  <a:ext cx="1076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B535837-F15E-F3BA-4BE5-59163453F4A8}"/>
                    </a:ext>
                  </a:extLst>
                </p14:cNvPr>
                <p14:cNvContentPartPr/>
                <p14:nvPr/>
              </p14:nvContentPartPr>
              <p14:xfrm>
                <a:off x="6018192" y="1766592"/>
                <a:ext cx="84240" cy="196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B535837-F15E-F3BA-4BE5-59163453F4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09552" y="1757592"/>
                  <a:ext cx="1018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57CE51E-E59A-5200-FC14-905C2846A97A}"/>
                    </a:ext>
                  </a:extLst>
                </p14:cNvPr>
                <p14:cNvContentPartPr/>
                <p14:nvPr/>
              </p14:nvContentPartPr>
              <p14:xfrm>
                <a:off x="6172632" y="1850832"/>
                <a:ext cx="127080" cy="144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57CE51E-E59A-5200-FC14-905C2846A9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63992" y="1841832"/>
                  <a:ext cx="144720" cy="1620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A659DF0-FB46-5510-7A50-BE19B8973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019753"/>
              </p:ext>
            </p:extLst>
          </p:nvPr>
        </p:nvGraphicFramePr>
        <p:xfrm>
          <a:off x="2781808" y="3000497"/>
          <a:ext cx="5418666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13690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12106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Key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problema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34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solidFill>
                            <a:srgbClr val="00B0F0"/>
                          </a:solidFill>
                        </a:rPr>
                        <a:t>(1) </a:t>
                      </a:r>
                      <a:r>
                        <a:rPr lang="it-IT" dirty="0"/>
                        <a:t>Cablata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Più sviluppatori posso scegliere a caso lo stesso valore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36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B0F0"/>
                          </a:solidFill>
                        </a:rPr>
                        <a:t>(2) </a:t>
                      </a:r>
                      <a:r>
                        <a:rPr lang="it-IT" dirty="0" err="1"/>
                        <a:t>ftok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 lo lancio due volte ottengo le stesse chiavi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44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B0F0"/>
                          </a:solidFill>
                        </a:rPr>
                        <a:t>(3) </a:t>
                      </a:r>
                      <a:r>
                        <a:rPr lang="it-IT" dirty="0" err="1"/>
                        <a:t>IPC_PRIVATE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Posso condividere la chiave solo tramite </a:t>
                      </a:r>
                      <a:r>
                        <a:rPr lang="it-IT" dirty="0" err="1"/>
                        <a:t>fork</a:t>
                      </a:r>
                      <a:r>
                        <a:rPr lang="it-IT" dirty="0"/>
                        <a:t> ai figli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18231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93007EA1-E579-6C22-3B42-F7155128E087}"/>
              </a:ext>
            </a:extLst>
          </p:cNvPr>
          <p:cNvGrpSpPr/>
          <p:nvPr/>
        </p:nvGrpSpPr>
        <p:grpSpPr>
          <a:xfrm>
            <a:off x="6587352" y="1877112"/>
            <a:ext cx="24120" cy="83160"/>
            <a:chOff x="6587352" y="1877112"/>
            <a:chExt cx="24120" cy="8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262CFBC-49D6-058A-D879-B50A8F50DAD4}"/>
                    </a:ext>
                  </a:extLst>
                </p14:cNvPr>
                <p14:cNvContentPartPr/>
                <p14:nvPr/>
              </p14:nvContentPartPr>
              <p14:xfrm>
                <a:off x="6597072" y="1877112"/>
                <a:ext cx="14400" cy="36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262CFBC-49D6-058A-D879-B50A8F50DA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88432" y="1868472"/>
                  <a:ext cx="32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60B6A5E-AF94-8500-0870-ABEE02136CC1}"/>
                    </a:ext>
                  </a:extLst>
                </p14:cNvPr>
                <p14:cNvContentPartPr/>
                <p14:nvPr/>
              </p14:nvContentPartPr>
              <p14:xfrm>
                <a:off x="6587352" y="1917432"/>
                <a:ext cx="7560" cy="4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60B6A5E-AF94-8500-0870-ABEE02136C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78712" y="1908792"/>
                  <a:ext cx="2520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D70531-7ADB-D734-5D07-29596366D8E9}"/>
              </a:ext>
            </a:extLst>
          </p:cNvPr>
          <p:cNvGrpSpPr/>
          <p:nvPr/>
        </p:nvGrpSpPr>
        <p:grpSpPr>
          <a:xfrm>
            <a:off x="6907032" y="1823472"/>
            <a:ext cx="574200" cy="167760"/>
            <a:chOff x="6907032" y="1823472"/>
            <a:chExt cx="574200" cy="1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E07810-6B06-3E81-C52B-D1A2FFB013C0}"/>
                    </a:ext>
                  </a:extLst>
                </p14:cNvPr>
                <p14:cNvContentPartPr/>
                <p14:nvPr/>
              </p14:nvContentPartPr>
              <p14:xfrm>
                <a:off x="6907032" y="1823472"/>
                <a:ext cx="261000" cy="167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E07810-6B06-3E81-C52B-D1A2FFB013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98392" y="1814472"/>
                  <a:ext cx="2786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651A119-A223-67CB-B229-03DEE40847AA}"/>
                    </a:ext>
                  </a:extLst>
                </p14:cNvPr>
                <p14:cNvContentPartPr/>
                <p14:nvPr/>
              </p14:nvContentPartPr>
              <p14:xfrm>
                <a:off x="7217352" y="1860192"/>
                <a:ext cx="102960" cy="118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651A119-A223-67CB-B229-03DEE40847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08712" y="1851552"/>
                  <a:ext cx="1206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ECEA295-5EA2-309C-83A3-ED7E46EB21DD}"/>
                    </a:ext>
                  </a:extLst>
                </p14:cNvPr>
                <p14:cNvContentPartPr/>
                <p14:nvPr/>
              </p14:nvContentPartPr>
              <p14:xfrm>
                <a:off x="7368912" y="1880712"/>
                <a:ext cx="87840" cy="90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ECEA295-5EA2-309C-83A3-ED7E46EB21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60272" y="1871712"/>
                  <a:ext cx="105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00E1C1D-1557-7718-85AB-728BBCAA06A5}"/>
                    </a:ext>
                  </a:extLst>
                </p14:cNvPr>
                <p14:cNvContentPartPr/>
                <p14:nvPr/>
              </p14:nvContentPartPr>
              <p14:xfrm>
                <a:off x="7379712" y="1827432"/>
                <a:ext cx="101520" cy="80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00E1C1D-1557-7718-85AB-728BBCAA06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71072" y="1818432"/>
                  <a:ext cx="11916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0D27D5-A685-48C6-D818-7289FB5512C1}"/>
              </a:ext>
            </a:extLst>
          </p:cNvPr>
          <p:cNvGrpSpPr/>
          <p:nvPr/>
        </p:nvGrpSpPr>
        <p:grpSpPr>
          <a:xfrm>
            <a:off x="7783632" y="1810872"/>
            <a:ext cx="256680" cy="181440"/>
            <a:chOff x="7783632" y="1810872"/>
            <a:chExt cx="25668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B49D576-808F-C009-7EE3-F2E8AD42BB03}"/>
                    </a:ext>
                  </a:extLst>
                </p14:cNvPr>
                <p14:cNvContentPartPr/>
                <p14:nvPr/>
              </p14:nvContentPartPr>
              <p14:xfrm>
                <a:off x="7783632" y="1876752"/>
                <a:ext cx="256680" cy="115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B49D576-808F-C009-7EE3-F2E8AD42BB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74632" y="1867752"/>
                  <a:ext cx="274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4C0281-3BBE-898E-BCCE-0B3E68116A34}"/>
                    </a:ext>
                  </a:extLst>
                </p14:cNvPr>
                <p14:cNvContentPartPr/>
                <p14:nvPr/>
              </p14:nvContentPartPr>
              <p14:xfrm>
                <a:off x="7913232" y="1810872"/>
                <a:ext cx="115560" cy="104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4C0281-3BBE-898E-BCCE-0B3E68116A3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04592" y="1801872"/>
                  <a:ext cx="13320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663F025-7F0A-4170-22C4-FDB4C92E709A}"/>
              </a:ext>
            </a:extLst>
          </p:cNvPr>
          <p:cNvGrpSpPr/>
          <p:nvPr/>
        </p:nvGrpSpPr>
        <p:grpSpPr>
          <a:xfrm>
            <a:off x="8310672" y="1745712"/>
            <a:ext cx="1035000" cy="340200"/>
            <a:chOff x="8310672" y="1745712"/>
            <a:chExt cx="103500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FA1163D-85E3-40ED-D1C5-1C6D57B676A0}"/>
                    </a:ext>
                  </a:extLst>
                </p14:cNvPr>
                <p14:cNvContentPartPr/>
                <p14:nvPr/>
              </p14:nvContentPartPr>
              <p14:xfrm>
                <a:off x="8310672" y="1825992"/>
                <a:ext cx="115560" cy="127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FA1163D-85E3-40ED-D1C5-1C6D57B676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02032" y="1817352"/>
                  <a:ext cx="1332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7CFD4E1-B660-A4C5-6B54-6581BB49A7AD}"/>
                    </a:ext>
                  </a:extLst>
                </p14:cNvPr>
                <p14:cNvContentPartPr/>
                <p14:nvPr/>
              </p14:nvContentPartPr>
              <p14:xfrm>
                <a:off x="8528112" y="1833912"/>
                <a:ext cx="320760" cy="141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7CFD4E1-B660-A4C5-6B54-6581BB49A7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19472" y="1824912"/>
                  <a:ext cx="338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ADC0C18-B80C-F9BF-54E9-4169BD761C27}"/>
                    </a:ext>
                  </a:extLst>
                </p14:cNvPr>
                <p14:cNvContentPartPr/>
                <p14:nvPr/>
              </p14:nvContentPartPr>
              <p14:xfrm>
                <a:off x="8744472" y="1824912"/>
                <a:ext cx="116640" cy="70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ADC0C18-B80C-F9BF-54E9-4169BD761C2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35472" y="1816272"/>
                  <a:ext cx="134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D6CA8F0-1462-08F7-5453-C17FBE9C46AD}"/>
                    </a:ext>
                  </a:extLst>
                </p14:cNvPr>
                <p14:cNvContentPartPr/>
                <p14:nvPr/>
              </p14:nvContentPartPr>
              <p14:xfrm>
                <a:off x="8942832" y="1869552"/>
                <a:ext cx="110880" cy="78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D6CA8F0-1462-08F7-5453-C17FBE9C46A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33832" y="1860552"/>
                  <a:ext cx="128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8FBF74-2E39-C3C2-03A9-D6B756E9CA0C}"/>
                    </a:ext>
                  </a:extLst>
                </p14:cNvPr>
                <p14:cNvContentPartPr/>
                <p14:nvPr/>
              </p14:nvContentPartPr>
              <p14:xfrm>
                <a:off x="9230832" y="1745712"/>
                <a:ext cx="114840" cy="18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8FBF74-2E39-C3C2-03A9-D6B756E9CA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21832" y="1736712"/>
                  <a:ext cx="132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422201C-6497-7BA9-1622-D13DDDFD4809}"/>
                    </a:ext>
                  </a:extLst>
                </p14:cNvPr>
                <p14:cNvContentPartPr/>
                <p14:nvPr/>
              </p14:nvContentPartPr>
              <p14:xfrm>
                <a:off x="9314712" y="2039112"/>
                <a:ext cx="2520" cy="46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422201C-6497-7BA9-1622-D13DDDFD480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06072" y="2030112"/>
                  <a:ext cx="20160" cy="64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BCB21D0-C2D8-13D3-0C0F-B45F0E82742A}"/>
              </a:ext>
            </a:extLst>
          </p:cNvPr>
          <p:cNvPicPr>
            <a:picLocks noChangeAspect="1"/>
          </p:cNvPicPr>
          <p:nvPr/>
        </p:nvPicPr>
        <p:blipFill rotWithShape="1"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" t="46354" r="49338" b="27013"/>
          <a:stretch/>
        </p:blipFill>
        <p:spPr>
          <a:xfrm>
            <a:off x="8348472" y="3337561"/>
            <a:ext cx="1975104" cy="7413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7706FF-13FC-AB1E-BE2E-EC71AAA5DA56}"/>
              </a:ext>
            </a:extLst>
          </p:cNvPr>
          <p:cNvPicPr>
            <a:picLocks noChangeAspect="1"/>
          </p:cNvPicPr>
          <p:nvPr/>
        </p:nvPicPr>
        <p:blipFill rotWithShape="1"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6" t="22865" r="6234" b="60412"/>
          <a:stretch/>
        </p:blipFill>
        <p:spPr>
          <a:xfrm>
            <a:off x="8339328" y="4270248"/>
            <a:ext cx="2432304" cy="577402"/>
          </a:xfrm>
          <a:prstGeom prst="rect">
            <a:avLst/>
          </a:prstGeom>
        </p:spPr>
      </p:pic>
      <p:pic>
        <p:nvPicPr>
          <p:cNvPr id="15" name="Picture 14" descr="A computer code on a white board&#10;&#10;Description automatically generated">
            <a:extLst>
              <a:ext uri="{FF2B5EF4-FFF2-40B4-BE49-F238E27FC236}">
                <a16:creationId xmlns:a16="http://schemas.microsoft.com/office/drawing/2014/main" id="{F4301D54-BB0B-9325-7EBB-08338CF0824D}"/>
              </a:ext>
            </a:extLst>
          </p:cNvPr>
          <p:cNvPicPr>
            <a:picLocks noChangeAspect="1"/>
          </p:cNvPicPr>
          <p:nvPr/>
        </p:nvPicPr>
        <p:blipFill rotWithShape="1"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20" t="25857" r="885" b="20200"/>
          <a:stretch/>
        </p:blipFill>
        <p:spPr>
          <a:xfrm>
            <a:off x="8357615" y="4992470"/>
            <a:ext cx="2258569" cy="1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7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AB21F8-9FA4-7E96-8051-097C6DD47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93" y="0"/>
            <a:ext cx="7084452" cy="449766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7A01097-3B42-A2BF-158E-E1FB8122EF30}"/>
              </a:ext>
            </a:extLst>
          </p:cNvPr>
          <p:cNvGrpSpPr/>
          <p:nvPr/>
        </p:nvGrpSpPr>
        <p:grpSpPr>
          <a:xfrm>
            <a:off x="6476832" y="4301352"/>
            <a:ext cx="564840" cy="1914120"/>
            <a:chOff x="6476832" y="4301352"/>
            <a:chExt cx="564840" cy="19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90842DF-26DC-C4F1-A96D-986BD550BA83}"/>
                    </a:ext>
                  </a:extLst>
                </p14:cNvPr>
                <p14:cNvContentPartPr/>
                <p14:nvPr/>
              </p14:nvContentPartPr>
              <p14:xfrm>
                <a:off x="6582312" y="4306752"/>
                <a:ext cx="288360" cy="1731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90842DF-26DC-C4F1-A96D-986BD550BA8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73312" y="4298112"/>
                  <a:ext cx="306000" cy="174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0A46B4D-FA88-0B39-587B-3E8CC0EA56FB}"/>
                    </a:ext>
                  </a:extLst>
                </p14:cNvPr>
                <p14:cNvContentPartPr/>
                <p14:nvPr/>
              </p14:nvContentPartPr>
              <p14:xfrm>
                <a:off x="6476832" y="4301352"/>
                <a:ext cx="313200" cy="1544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0A46B4D-FA88-0B39-587B-3E8CC0EA56F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67832" y="4292352"/>
                  <a:ext cx="330840" cy="15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42FA07-2231-0A3B-7D10-66D208CA659B}"/>
                    </a:ext>
                  </a:extLst>
                </p14:cNvPr>
                <p14:cNvContentPartPr/>
                <p14:nvPr/>
              </p14:nvContentPartPr>
              <p14:xfrm>
                <a:off x="6654312" y="5739552"/>
                <a:ext cx="387360" cy="475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42FA07-2231-0A3B-7D10-66D208CA659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45672" y="5730552"/>
                  <a:ext cx="405000" cy="49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2E8E05F-87C4-0FBB-ABAF-3FF2A345B582}"/>
                  </a:ext>
                </a:extLst>
              </p14:cNvPr>
              <p14:cNvContentPartPr/>
              <p14:nvPr/>
            </p14:nvContentPartPr>
            <p14:xfrm>
              <a:off x="201672" y="288792"/>
              <a:ext cx="341280" cy="445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2E8E05F-87C4-0FBB-ABAF-3FF2A345B5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2672" y="279792"/>
                <a:ext cx="35892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5B8E030-7BB7-ABDF-53D7-B5A4E8583FCA}"/>
                  </a:ext>
                </a:extLst>
              </p14:cNvPr>
              <p14:cNvContentPartPr/>
              <p14:nvPr/>
            </p14:nvContentPartPr>
            <p14:xfrm>
              <a:off x="303912" y="411552"/>
              <a:ext cx="113040" cy="175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5B8E030-7BB7-ABDF-53D7-B5A4E8583FC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4912" y="402912"/>
                <a:ext cx="130680" cy="1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78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9138CA-7DB7-CC17-DCD6-6E4BDAC81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57" y="435424"/>
            <a:ext cx="6791921" cy="437432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9BFB8D0-D3B1-E95E-017B-B422396F09C5}"/>
              </a:ext>
            </a:extLst>
          </p:cNvPr>
          <p:cNvGrpSpPr/>
          <p:nvPr/>
        </p:nvGrpSpPr>
        <p:grpSpPr>
          <a:xfrm>
            <a:off x="9844854" y="3834284"/>
            <a:ext cx="599400" cy="134640"/>
            <a:chOff x="4641918" y="5224172"/>
            <a:chExt cx="599400" cy="1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8EA5621-1406-16F2-7A1B-23E4FCFE72CF}"/>
                    </a:ext>
                  </a:extLst>
                </p14:cNvPr>
                <p14:cNvContentPartPr/>
                <p14:nvPr/>
              </p14:nvContentPartPr>
              <p14:xfrm>
                <a:off x="4641918" y="5262332"/>
                <a:ext cx="100440" cy="96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1BAF35D-4A0F-F679-8DE2-30F9DDB51D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2918" y="5253332"/>
                  <a:ext cx="1180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CE0A72C-E4AE-D02E-63BB-D8D63DEFF6D8}"/>
                    </a:ext>
                  </a:extLst>
                </p14:cNvPr>
                <p14:cNvContentPartPr/>
                <p14:nvPr/>
              </p14:nvContentPartPr>
              <p14:xfrm>
                <a:off x="4754238" y="5264852"/>
                <a:ext cx="67320" cy="84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0744605-5A3A-905E-7EF2-9BA71FEBF9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45238" y="5255852"/>
                  <a:ext cx="849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935BDE-3723-BF9C-AE9B-6445923905A6}"/>
                    </a:ext>
                  </a:extLst>
                </p14:cNvPr>
                <p14:cNvContentPartPr/>
                <p14:nvPr/>
              </p14:nvContentPartPr>
              <p14:xfrm>
                <a:off x="4855038" y="5281052"/>
                <a:ext cx="93960" cy="77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06C6D78-6CD9-C4B8-1A42-287BB90CDD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46038" y="5272412"/>
                  <a:ext cx="111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E70B00-F188-8019-3C83-D05F14592A81}"/>
                    </a:ext>
                  </a:extLst>
                </p14:cNvPr>
                <p14:cNvContentPartPr/>
                <p14:nvPr/>
              </p14:nvContentPartPr>
              <p14:xfrm>
                <a:off x="4960878" y="5234972"/>
                <a:ext cx="101160" cy="107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6D437C-A7BC-09E5-1A4A-8B0DA04E275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51878" y="5226332"/>
                  <a:ext cx="118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81720A-9209-1983-55E5-45B033229794}"/>
                    </a:ext>
                  </a:extLst>
                </p14:cNvPr>
                <p14:cNvContentPartPr/>
                <p14:nvPr/>
              </p14:nvContentPartPr>
              <p14:xfrm>
                <a:off x="5111718" y="5273852"/>
                <a:ext cx="129600" cy="77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6901F6-1358-679A-00B8-0BA978CB8A2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03078" y="5264852"/>
                  <a:ext cx="147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FB5B6E-7B00-B8BE-7321-C3B6172B9349}"/>
                    </a:ext>
                  </a:extLst>
                </p14:cNvPr>
                <p14:cNvContentPartPr/>
                <p14:nvPr/>
              </p14:nvContentPartPr>
              <p14:xfrm>
                <a:off x="5132598" y="5224172"/>
                <a:ext cx="81360" cy="87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FB5137F-8286-C76C-0E8C-ECC5041E48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23958" y="5215532"/>
                  <a:ext cx="990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CD00B-5AA0-31E3-D09F-F9FE60A49DC6}"/>
              </a:ext>
            </a:extLst>
          </p:cNvPr>
          <p:cNvGrpSpPr/>
          <p:nvPr/>
        </p:nvGrpSpPr>
        <p:grpSpPr>
          <a:xfrm>
            <a:off x="9554694" y="4094564"/>
            <a:ext cx="1173960" cy="355680"/>
            <a:chOff x="4351758" y="5484452"/>
            <a:chExt cx="117396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CD9FFB-4A9F-ACEA-37FE-C13534F21839}"/>
                    </a:ext>
                  </a:extLst>
                </p14:cNvPr>
                <p14:cNvContentPartPr/>
                <p14:nvPr/>
              </p14:nvContentPartPr>
              <p14:xfrm>
                <a:off x="4712118" y="5484452"/>
                <a:ext cx="102600" cy="109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5D36564-A336-3F02-1743-2B8405CC2D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03478" y="5475452"/>
                  <a:ext cx="120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F14ADB-23C3-1918-2972-C2B039BB1A4D}"/>
                    </a:ext>
                  </a:extLst>
                </p14:cNvPr>
                <p14:cNvContentPartPr/>
                <p14:nvPr/>
              </p14:nvContentPartPr>
              <p14:xfrm>
                <a:off x="4853238" y="5494892"/>
                <a:ext cx="93240" cy="71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CBFBEB-402F-AE00-2520-2E1ABB7080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44238" y="5486252"/>
                  <a:ext cx="110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D5CAE68-2025-CE38-7E3B-4865DB0FA0B1}"/>
                    </a:ext>
                  </a:extLst>
                </p14:cNvPr>
                <p14:cNvContentPartPr/>
                <p14:nvPr/>
              </p14:nvContentPartPr>
              <p14:xfrm>
                <a:off x="4351758" y="5678132"/>
                <a:ext cx="130320" cy="162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12501F-0227-9EA9-5B4B-2B1E3F3047F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42758" y="5669132"/>
                  <a:ext cx="147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94A4ED-DC13-D30A-5124-7173E06084F5}"/>
                    </a:ext>
                  </a:extLst>
                </p14:cNvPr>
                <p14:cNvContentPartPr/>
                <p14:nvPr/>
              </p14:nvContentPartPr>
              <p14:xfrm>
                <a:off x="4494318" y="5704412"/>
                <a:ext cx="241920" cy="133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1BE4E7C-EED2-1D43-3A73-AB63F19FF4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85678" y="5695412"/>
                  <a:ext cx="2595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C97FEF6-018C-278C-508D-8CD99E314810}"/>
                    </a:ext>
                  </a:extLst>
                </p14:cNvPr>
                <p14:cNvContentPartPr/>
                <p14:nvPr/>
              </p14:nvContentPartPr>
              <p14:xfrm>
                <a:off x="4759638" y="5720612"/>
                <a:ext cx="114840" cy="81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CD2A999-259D-C0AB-B257-01D72C79FCA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50998" y="5711612"/>
                  <a:ext cx="132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A63C32B-DEB8-07B6-0520-45C9071DD6A9}"/>
                    </a:ext>
                  </a:extLst>
                </p14:cNvPr>
                <p14:cNvContentPartPr/>
                <p14:nvPr/>
              </p14:nvContentPartPr>
              <p14:xfrm>
                <a:off x="4858998" y="5764532"/>
                <a:ext cx="14400" cy="40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751F0D-5734-1BD2-E8EE-463D94AB6C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50358" y="5755892"/>
                  <a:ext cx="32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C54A87C-2AD8-5732-820A-3C598526F653}"/>
                    </a:ext>
                  </a:extLst>
                </p14:cNvPr>
                <p14:cNvContentPartPr/>
                <p14:nvPr/>
              </p14:nvContentPartPr>
              <p14:xfrm>
                <a:off x="4922358" y="5708012"/>
                <a:ext cx="201240" cy="115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E8AE6F0-373C-36FF-83A0-8865D1E7524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13358" y="5699372"/>
                  <a:ext cx="218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7036F6B-114A-7FA2-64A4-FE9DD28981A5}"/>
                    </a:ext>
                  </a:extLst>
                </p14:cNvPr>
                <p14:cNvContentPartPr/>
                <p14:nvPr/>
              </p14:nvContentPartPr>
              <p14:xfrm>
                <a:off x="5041518" y="5777492"/>
                <a:ext cx="55800" cy="2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9D6F17F-1879-4918-A83B-28A3B6EEFD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32878" y="5768852"/>
                  <a:ext cx="73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26CAD1-F9CD-F78E-3B67-18F19A882889}"/>
                    </a:ext>
                  </a:extLst>
                </p14:cNvPr>
                <p14:cNvContentPartPr/>
                <p14:nvPr/>
              </p14:nvContentPartPr>
              <p14:xfrm>
                <a:off x="5123598" y="5736812"/>
                <a:ext cx="135360" cy="74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86AAF84-F712-8924-8D8C-2CC1EF5365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14598" y="5727812"/>
                  <a:ext cx="153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A302BA6-2A22-7EB4-179C-0E49909BDAC8}"/>
                    </a:ext>
                  </a:extLst>
                </p14:cNvPr>
                <p14:cNvContentPartPr/>
                <p14:nvPr/>
              </p14:nvContentPartPr>
              <p14:xfrm>
                <a:off x="5275518" y="5747972"/>
                <a:ext cx="238680" cy="68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3E9DAC5-AC81-86A7-FA8B-52704CD8851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66878" y="5738972"/>
                  <a:ext cx="2563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386DEE-8758-AF5B-2EC9-F99CDC0F4ED3}"/>
                    </a:ext>
                  </a:extLst>
                </p14:cNvPr>
                <p14:cNvContentPartPr/>
                <p14:nvPr/>
              </p14:nvContentPartPr>
              <p14:xfrm>
                <a:off x="5449038" y="5721692"/>
                <a:ext cx="68400" cy="93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D919E7C-072C-8B78-652D-6D248AC4D8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40398" y="5712692"/>
                  <a:ext cx="86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652464F-6B6E-03C6-9529-C33F30A990FB}"/>
                    </a:ext>
                  </a:extLst>
                </p14:cNvPr>
                <p14:cNvContentPartPr/>
                <p14:nvPr/>
              </p14:nvContentPartPr>
              <p14:xfrm>
                <a:off x="5458758" y="5789372"/>
                <a:ext cx="66960" cy="13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6D5C3E-DC1B-30E8-2C0A-5A729AE9AC5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50118" y="5780372"/>
                  <a:ext cx="846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6D1E29-9465-EFBD-FC02-412A975F24D1}"/>
              </a:ext>
            </a:extLst>
          </p:cNvPr>
          <p:cNvGrpSpPr/>
          <p:nvPr/>
        </p:nvGrpSpPr>
        <p:grpSpPr>
          <a:xfrm>
            <a:off x="9834414" y="4544564"/>
            <a:ext cx="246600" cy="105840"/>
            <a:chOff x="4631478" y="5934452"/>
            <a:chExt cx="246600" cy="1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731998E-E8C4-7A83-D39A-9C125782F281}"/>
                    </a:ext>
                  </a:extLst>
                </p14:cNvPr>
                <p14:cNvContentPartPr/>
                <p14:nvPr/>
              </p14:nvContentPartPr>
              <p14:xfrm>
                <a:off x="4647318" y="5939132"/>
                <a:ext cx="30960" cy="101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CB2920-B00A-B300-C0BA-DC2A0DCD46F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38318" y="5930132"/>
                  <a:ext cx="48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AB5AA6-EC55-A030-869D-454F5972B87B}"/>
                    </a:ext>
                  </a:extLst>
                </p14:cNvPr>
                <p14:cNvContentPartPr/>
                <p14:nvPr/>
              </p14:nvContentPartPr>
              <p14:xfrm>
                <a:off x="4752078" y="5934452"/>
                <a:ext cx="23040" cy="78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A4EF45-205B-9FB0-0D75-64C78C0E7FD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43078" y="5925452"/>
                  <a:ext cx="406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F2041E9-3FCB-12E1-49B6-FE2D672353A6}"/>
                    </a:ext>
                  </a:extLst>
                </p14:cNvPr>
                <p14:cNvContentPartPr/>
                <p14:nvPr/>
              </p14:nvContentPartPr>
              <p14:xfrm>
                <a:off x="4631478" y="5951012"/>
                <a:ext cx="246600" cy="82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F769DCD-80E2-4A0F-69D3-074C61117B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22478" y="5942372"/>
                  <a:ext cx="264240" cy="10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4E54906-9254-3EF8-0B87-020667C4EC2C}"/>
                  </a:ext>
                </a:extLst>
              </p14:cNvPr>
              <p14:cNvContentPartPr/>
              <p14:nvPr/>
            </p14:nvContentPartPr>
            <p14:xfrm>
              <a:off x="9812094" y="4113284"/>
              <a:ext cx="73440" cy="92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4E54906-9254-3EF8-0B87-020667C4EC2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803094" y="4104284"/>
                <a:ext cx="91080" cy="1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3274E55E-3D1C-5DEE-228A-0B79C6F567BC}"/>
              </a:ext>
            </a:extLst>
          </p:cNvPr>
          <p:cNvGrpSpPr/>
          <p:nvPr/>
        </p:nvGrpSpPr>
        <p:grpSpPr>
          <a:xfrm>
            <a:off x="10239054" y="3562484"/>
            <a:ext cx="724680" cy="130320"/>
            <a:chOff x="5036118" y="4952372"/>
            <a:chExt cx="72468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45190C-A874-3A31-A732-C67D7548DF22}"/>
                    </a:ext>
                  </a:extLst>
                </p14:cNvPr>
                <p14:cNvContentPartPr/>
                <p14:nvPr/>
              </p14:nvContentPartPr>
              <p14:xfrm>
                <a:off x="5036118" y="4952372"/>
                <a:ext cx="256320" cy="130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8010A5-008A-A482-84F8-99B1B0DC010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27118" y="4943372"/>
                  <a:ext cx="273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2F0A0E-2CBB-7C38-F063-8842329E6199}"/>
                    </a:ext>
                  </a:extLst>
                </p14:cNvPr>
                <p14:cNvContentPartPr/>
                <p14:nvPr/>
              </p14:nvContentPartPr>
              <p14:xfrm>
                <a:off x="5154558" y="5033732"/>
                <a:ext cx="113400" cy="16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03E35FD-85D4-6AC0-BAF9-48C37AFA61E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45558" y="5025092"/>
                  <a:ext cx="131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86D641-DA33-6F8B-40BB-9A36B7B1FF6E}"/>
                    </a:ext>
                  </a:extLst>
                </p14:cNvPr>
                <p14:cNvContentPartPr/>
                <p14:nvPr/>
              </p14:nvContentPartPr>
              <p14:xfrm>
                <a:off x="5321238" y="4969652"/>
                <a:ext cx="123840" cy="89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96C6A4D-34AE-000E-D89B-3D6A4B6FFFF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12238" y="4960652"/>
                  <a:ext cx="141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FE07415-0267-8EA0-0840-D8F53F9FE58F}"/>
                    </a:ext>
                  </a:extLst>
                </p14:cNvPr>
                <p14:cNvContentPartPr/>
                <p14:nvPr/>
              </p14:nvContentPartPr>
              <p14:xfrm>
                <a:off x="5481438" y="4995932"/>
                <a:ext cx="73440" cy="72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CA9FD25-34DD-28C9-01E2-DC809D98D05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72798" y="4986932"/>
                  <a:ext cx="91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FCB1671-B9A6-0F29-A0AE-0F649093D58F}"/>
                    </a:ext>
                  </a:extLst>
                </p14:cNvPr>
                <p14:cNvContentPartPr/>
                <p14:nvPr/>
              </p14:nvContentPartPr>
              <p14:xfrm>
                <a:off x="5581158" y="4997012"/>
                <a:ext cx="8640" cy="7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8B90E4E-E6AC-11AB-970A-C6C336DFFCC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72158" y="4988012"/>
                  <a:ext cx="26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E8C1AD5-B278-8478-40F6-06C9FA04600F}"/>
                    </a:ext>
                  </a:extLst>
                </p14:cNvPr>
                <p14:cNvContentPartPr/>
                <p14:nvPr/>
              </p14:nvContentPartPr>
              <p14:xfrm>
                <a:off x="5642358" y="4986212"/>
                <a:ext cx="118440" cy="92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F849457-62B9-236E-FB2A-1CD33CFD56C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33718" y="4977572"/>
                  <a:ext cx="13608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07C0E45-8DEF-5FD2-9DBC-B35D6A98F88E}"/>
                  </a:ext>
                </a:extLst>
              </p14:cNvPr>
              <p14:cNvContentPartPr/>
              <p14:nvPr/>
            </p14:nvContentPartPr>
            <p14:xfrm>
              <a:off x="9713454" y="3612164"/>
              <a:ext cx="69120" cy="103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07C0E45-8DEF-5FD2-9DBC-B35D6A98F88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704454" y="3603164"/>
                <a:ext cx="867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B488E0C-F4CC-2DA7-204A-C7D8385C7C85}"/>
                  </a:ext>
                </a:extLst>
              </p14:cNvPr>
              <p14:cNvContentPartPr/>
              <p14:nvPr/>
            </p14:nvContentPartPr>
            <p14:xfrm>
              <a:off x="9563694" y="3824924"/>
              <a:ext cx="150840" cy="213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B488E0C-F4CC-2DA7-204A-C7D8385C7C8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54694" y="3815924"/>
                <a:ext cx="168480" cy="23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5D9B05DB-DD40-C39F-E973-518B0A3359CD}"/>
              </a:ext>
            </a:extLst>
          </p:cNvPr>
          <p:cNvGrpSpPr/>
          <p:nvPr/>
        </p:nvGrpSpPr>
        <p:grpSpPr>
          <a:xfrm>
            <a:off x="9806694" y="3571484"/>
            <a:ext cx="86400" cy="129600"/>
            <a:chOff x="4603758" y="4961372"/>
            <a:chExt cx="8640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31D7DE-9271-AA30-0063-407A56D0FDAA}"/>
                    </a:ext>
                  </a:extLst>
                </p14:cNvPr>
                <p14:cNvContentPartPr/>
                <p14:nvPr/>
              </p14:nvContentPartPr>
              <p14:xfrm>
                <a:off x="4621398" y="5018612"/>
                <a:ext cx="68760" cy="72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9AA563B-9F1F-76E4-F111-41857D98C7C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12758" y="5009972"/>
                  <a:ext cx="86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3F9C5C4-A693-64F6-5806-54EDB1405D37}"/>
                    </a:ext>
                  </a:extLst>
                </p14:cNvPr>
                <p14:cNvContentPartPr/>
                <p14:nvPr/>
              </p14:nvContentPartPr>
              <p14:xfrm>
                <a:off x="4619598" y="4961372"/>
                <a:ext cx="65880" cy="10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B8CFC2-B0A2-8FA8-5A1E-A32C24EBAFD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10958" y="4952372"/>
                  <a:ext cx="83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C242FFD-5BA4-8552-34CC-588687D817F7}"/>
                    </a:ext>
                  </a:extLst>
                </p14:cNvPr>
                <p14:cNvContentPartPr/>
                <p14:nvPr/>
              </p14:nvContentPartPr>
              <p14:xfrm>
                <a:off x="4603758" y="5036252"/>
                <a:ext cx="85320" cy="3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A869738-735D-AF30-6283-F21690F5B39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95118" y="5027252"/>
                  <a:ext cx="10296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B9885B4-44D9-4A87-DB53-A08329DACFE1}"/>
              </a:ext>
            </a:extLst>
          </p:cNvPr>
          <p:cNvGrpSpPr/>
          <p:nvPr/>
        </p:nvGrpSpPr>
        <p:grpSpPr>
          <a:xfrm>
            <a:off x="9477654" y="4722404"/>
            <a:ext cx="1372680" cy="156240"/>
            <a:chOff x="4274718" y="6112292"/>
            <a:chExt cx="137268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E871F2B-95EB-5121-FD97-C198EA90574F}"/>
                    </a:ext>
                  </a:extLst>
                </p14:cNvPr>
                <p14:cNvContentPartPr/>
                <p14:nvPr/>
              </p14:nvContentPartPr>
              <p14:xfrm>
                <a:off x="4383798" y="6136052"/>
                <a:ext cx="112680" cy="118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1BB74CD-54F5-D4C9-0952-6665514A3D4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75158" y="6127052"/>
                  <a:ext cx="130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BE960E-9AF9-D9BD-3729-7509A2FD5C5A}"/>
                    </a:ext>
                  </a:extLst>
                </p14:cNvPr>
                <p14:cNvContentPartPr/>
                <p14:nvPr/>
              </p14:nvContentPartPr>
              <p14:xfrm>
                <a:off x="4380918" y="6223532"/>
                <a:ext cx="127800" cy="20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5E14808-AF45-04A1-0A6B-2A2A24246D1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72278" y="6214532"/>
                  <a:ext cx="145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96FBFE-7D91-035C-1497-71B11B559489}"/>
                    </a:ext>
                  </a:extLst>
                </p14:cNvPr>
                <p14:cNvContentPartPr/>
                <p14:nvPr/>
              </p14:nvContentPartPr>
              <p14:xfrm>
                <a:off x="4542558" y="6138572"/>
                <a:ext cx="167760" cy="92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414C540-F79C-9B80-0231-959093A588C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33558" y="6129932"/>
                  <a:ext cx="185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9016C10-CC39-4F92-B2CB-262111102C3A}"/>
                    </a:ext>
                  </a:extLst>
                </p14:cNvPr>
                <p14:cNvContentPartPr/>
                <p14:nvPr/>
              </p14:nvContentPartPr>
              <p14:xfrm>
                <a:off x="4274718" y="6154052"/>
                <a:ext cx="77760" cy="114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A6C8C38-F622-F180-EFCB-D9500FE3782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65718" y="6145052"/>
                  <a:ext cx="954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E0C3884-32AC-61F3-EFD3-7099CE59DF4E}"/>
                    </a:ext>
                  </a:extLst>
                </p14:cNvPr>
                <p14:cNvContentPartPr/>
                <p14:nvPr/>
              </p14:nvContentPartPr>
              <p14:xfrm>
                <a:off x="4740918" y="6134972"/>
                <a:ext cx="76680" cy="114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57D3B85-5A66-601C-0B9A-29849469763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32278" y="6126332"/>
                  <a:ext cx="94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7BD2FC6-B717-1517-345B-8F0747944A60}"/>
                    </a:ext>
                  </a:extLst>
                </p14:cNvPr>
                <p14:cNvContentPartPr/>
                <p14:nvPr/>
              </p14:nvContentPartPr>
              <p14:xfrm>
                <a:off x="4747398" y="6112292"/>
                <a:ext cx="85680" cy="77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7258A46-4FAF-9AD3-828D-BB6E1CDF3C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38398" y="6103292"/>
                  <a:ext cx="1033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1F5591-F926-037D-432F-A1704C001F42}"/>
                    </a:ext>
                  </a:extLst>
                </p14:cNvPr>
                <p14:cNvContentPartPr/>
                <p14:nvPr/>
              </p14:nvContentPartPr>
              <p14:xfrm>
                <a:off x="5008398" y="6117692"/>
                <a:ext cx="195120" cy="120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8732025-DEA6-0D31-1B43-312A1AE2776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99398" y="6108692"/>
                  <a:ext cx="212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FF6C0D9-0E20-B815-B630-36B7979386D7}"/>
                    </a:ext>
                  </a:extLst>
                </p14:cNvPr>
                <p14:cNvContentPartPr/>
                <p14:nvPr/>
              </p14:nvContentPartPr>
              <p14:xfrm>
                <a:off x="5145198" y="6127412"/>
                <a:ext cx="130680" cy="106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DEFC4A7-BD30-CD05-A82B-ACD25293B68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36198" y="6118772"/>
                  <a:ext cx="148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627405-8553-A676-640C-286676DE454E}"/>
                    </a:ext>
                  </a:extLst>
                </p14:cNvPr>
                <p14:cNvContentPartPr/>
                <p14:nvPr/>
              </p14:nvContentPartPr>
              <p14:xfrm>
                <a:off x="5304318" y="6160172"/>
                <a:ext cx="11520" cy="57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5A407C7-94D5-C7DC-07C1-D7330D0DC1F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95318" y="6151532"/>
                  <a:ext cx="29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E44E93D-2790-DE72-9BFD-EA83764D3B1D}"/>
                    </a:ext>
                  </a:extLst>
                </p14:cNvPr>
                <p14:cNvContentPartPr/>
                <p14:nvPr/>
              </p14:nvContentPartPr>
              <p14:xfrm>
                <a:off x="5347158" y="6125612"/>
                <a:ext cx="159480" cy="107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AAF6B3F-C79B-0A49-8FCA-BD1425610DB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38158" y="6116612"/>
                  <a:ext cx="177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89ED17F-7CC8-DE96-D335-1391BFC44F10}"/>
                    </a:ext>
                  </a:extLst>
                </p14:cNvPr>
                <p14:cNvContentPartPr/>
                <p14:nvPr/>
              </p14:nvContentPartPr>
              <p14:xfrm>
                <a:off x="5503038" y="6127412"/>
                <a:ext cx="58320" cy="105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E8D7664-094A-08ED-2A55-D0826A9EE8B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94398" y="6118772"/>
                  <a:ext cx="75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0226BBF-7E64-AE9F-54D7-0A36EF926A97}"/>
                    </a:ext>
                  </a:extLst>
                </p14:cNvPr>
                <p14:cNvContentPartPr/>
                <p14:nvPr/>
              </p14:nvContentPartPr>
              <p14:xfrm>
                <a:off x="5638398" y="6123812"/>
                <a:ext cx="9000" cy="120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A4AA6E5-761C-C2CD-E1B1-53B64E5985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29758" y="6115172"/>
                  <a:ext cx="2664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CAC630-451D-436B-432B-AF1AD98F8551}"/>
              </a:ext>
            </a:extLst>
          </p:cNvPr>
          <p:cNvGrpSpPr/>
          <p:nvPr/>
        </p:nvGrpSpPr>
        <p:grpSpPr>
          <a:xfrm>
            <a:off x="10044432" y="3091032"/>
            <a:ext cx="488160" cy="253440"/>
            <a:chOff x="10044432" y="3091032"/>
            <a:chExt cx="48816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F1EF5E-FA44-7544-56C5-B5A0684ED376}"/>
                    </a:ext>
                  </a:extLst>
                </p14:cNvPr>
                <p14:cNvContentPartPr/>
                <p14:nvPr/>
              </p14:nvContentPartPr>
              <p14:xfrm>
                <a:off x="10173672" y="3147912"/>
                <a:ext cx="75240" cy="123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F1EF5E-FA44-7544-56C5-B5A0684ED37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64672" y="3138912"/>
                  <a:ext cx="92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BAC7EE1-3A0F-A979-6668-32FE631A971C}"/>
                    </a:ext>
                  </a:extLst>
                </p14:cNvPr>
                <p14:cNvContentPartPr/>
                <p14:nvPr/>
              </p14:nvContentPartPr>
              <p14:xfrm>
                <a:off x="10044432" y="3140712"/>
                <a:ext cx="96480" cy="128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BAC7EE1-3A0F-A979-6668-32FE631A971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35792" y="3131712"/>
                  <a:ext cx="114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ACEDA5C-52C0-344F-78C8-C098FD3C9E7F}"/>
                    </a:ext>
                  </a:extLst>
                </p14:cNvPr>
                <p14:cNvContentPartPr/>
                <p14:nvPr/>
              </p14:nvContentPartPr>
              <p14:xfrm>
                <a:off x="10300752" y="3139632"/>
                <a:ext cx="15120" cy="102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ACEDA5C-52C0-344F-78C8-C098FD3C9E7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91752" y="3130632"/>
                  <a:ext cx="32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881DB6C-BB4B-03CF-7F08-75772F8E60BF}"/>
                    </a:ext>
                  </a:extLst>
                </p14:cNvPr>
                <p14:cNvContentPartPr/>
                <p14:nvPr/>
              </p14:nvContentPartPr>
              <p14:xfrm>
                <a:off x="10253952" y="3110112"/>
                <a:ext cx="106920" cy="13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881DB6C-BB4B-03CF-7F08-75772F8E60B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45312" y="3101112"/>
                  <a:ext cx="124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EE9B4CC-8FBC-3175-14A2-7991501AA743}"/>
                    </a:ext>
                  </a:extLst>
                </p14:cNvPr>
                <p14:cNvContentPartPr/>
                <p14:nvPr/>
              </p14:nvContentPartPr>
              <p14:xfrm>
                <a:off x="10354032" y="3091032"/>
                <a:ext cx="150840" cy="162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EE9B4CC-8FBC-3175-14A2-7991501AA74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45032" y="3082392"/>
                  <a:ext cx="168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8DDB12D-1B17-D6CC-59F8-4D6865C6055B}"/>
                    </a:ext>
                  </a:extLst>
                </p14:cNvPr>
                <p14:cNvContentPartPr/>
                <p14:nvPr/>
              </p14:nvContentPartPr>
              <p14:xfrm>
                <a:off x="10079712" y="3295512"/>
                <a:ext cx="452880" cy="48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8DDB12D-1B17-D6CC-59F8-4D6865C6055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71072" y="3286512"/>
                  <a:ext cx="47052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7227AAF-D641-67F2-6CD5-978C240334F6}"/>
              </a:ext>
            </a:extLst>
          </p:cNvPr>
          <p:cNvGrpSpPr/>
          <p:nvPr/>
        </p:nvGrpSpPr>
        <p:grpSpPr>
          <a:xfrm>
            <a:off x="1372032" y="545112"/>
            <a:ext cx="501120" cy="633600"/>
            <a:chOff x="1372032" y="545112"/>
            <a:chExt cx="501120" cy="6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AF221C8-070F-A8DF-3337-F2859D8CD9E7}"/>
                    </a:ext>
                  </a:extLst>
                </p14:cNvPr>
                <p14:cNvContentPartPr/>
                <p14:nvPr/>
              </p14:nvContentPartPr>
              <p14:xfrm>
                <a:off x="1528272" y="855072"/>
                <a:ext cx="205920" cy="212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AF221C8-070F-A8DF-3337-F2859D8CD9E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19632" y="846432"/>
                  <a:ext cx="223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F848A39-2493-4267-22D4-D6AE7A0261C9}"/>
                    </a:ext>
                  </a:extLst>
                </p14:cNvPr>
                <p14:cNvContentPartPr/>
                <p14:nvPr/>
              </p14:nvContentPartPr>
              <p14:xfrm>
                <a:off x="1372032" y="545112"/>
                <a:ext cx="501120" cy="633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F848A39-2493-4267-22D4-D6AE7A0261C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63032" y="536472"/>
                  <a:ext cx="518760" cy="65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40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code on a white board&#10;&#10;Description automatically generated">
            <a:extLst>
              <a:ext uri="{FF2B5EF4-FFF2-40B4-BE49-F238E27FC236}">
                <a16:creationId xmlns:a16="http://schemas.microsoft.com/office/drawing/2014/main" id="{807A2EE0-398D-E212-DA45-96F76EC02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9" y="417508"/>
            <a:ext cx="7234660" cy="464468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C7460A9-BACA-FD81-F3F4-E2D10588B41F}"/>
              </a:ext>
            </a:extLst>
          </p:cNvPr>
          <p:cNvGrpSpPr/>
          <p:nvPr/>
        </p:nvGrpSpPr>
        <p:grpSpPr>
          <a:xfrm>
            <a:off x="7603278" y="3104132"/>
            <a:ext cx="344160" cy="217440"/>
            <a:chOff x="7603278" y="3104132"/>
            <a:chExt cx="3441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5E3169D-3C4F-90FC-2A0D-D6ACCE0F165D}"/>
                    </a:ext>
                  </a:extLst>
                </p14:cNvPr>
                <p14:cNvContentPartPr/>
                <p14:nvPr/>
              </p14:nvContentPartPr>
              <p14:xfrm>
                <a:off x="7656558" y="3166772"/>
                <a:ext cx="191160" cy="14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5E3169D-3C4F-90FC-2A0D-D6ACCE0F165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47558" y="3157772"/>
                  <a:ext cx="208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FA6EC3A-03C8-AA75-917C-C2DE26635AF8}"/>
                    </a:ext>
                  </a:extLst>
                </p14:cNvPr>
                <p14:cNvContentPartPr/>
                <p14:nvPr/>
              </p14:nvContentPartPr>
              <p14:xfrm>
                <a:off x="7603278" y="3228332"/>
                <a:ext cx="218520" cy="18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FA6EC3A-03C8-AA75-917C-C2DE26635AF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94638" y="3219332"/>
                  <a:ext cx="236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B833F5-1319-7DBB-6A19-AE49BA1CB29E}"/>
                    </a:ext>
                  </a:extLst>
                </p14:cNvPr>
                <p14:cNvContentPartPr/>
                <p14:nvPr/>
              </p14:nvContentPartPr>
              <p14:xfrm>
                <a:off x="7823958" y="3104132"/>
                <a:ext cx="123480" cy="217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B833F5-1319-7DBB-6A19-AE49BA1CB29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14958" y="3095492"/>
                  <a:ext cx="14112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8ACD6F-3404-606A-5A66-AEC9B8BF1D02}"/>
              </a:ext>
            </a:extLst>
          </p:cNvPr>
          <p:cNvGrpSpPr/>
          <p:nvPr/>
        </p:nvGrpSpPr>
        <p:grpSpPr>
          <a:xfrm>
            <a:off x="8445982" y="2758970"/>
            <a:ext cx="1105920" cy="153000"/>
            <a:chOff x="8445982" y="2758970"/>
            <a:chExt cx="110592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E33D46-0C42-0EFA-5C0D-59B3807D6E9D}"/>
                    </a:ext>
                  </a:extLst>
                </p14:cNvPr>
                <p14:cNvContentPartPr/>
                <p14:nvPr/>
              </p14:nvContentPartPr>
              <p14:xfrm>
                <a:off x="8445982" y="2758970"/>
                <a:ext cx="186480" cy="152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E33D46-0C42-0EFA-5C0D-59B3807D6E9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36982" y="2750330"/>
                  <a:ext cx="204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760949-3C6F-CB02-F977-FC6E0383DDF9}"/>
                    </a:ext>
                  </a:extLst>
                </p14:cNvPr>
                <p14:cNvContentPartPr/>
                <p14:nvPr/>
              </p14:nvContentPartPr>
              <p14:xfrm>
                <a:off x="8690062" y="2788490"/>
                <a:ext cx="266040" cy="123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760949-3C6F-CB02-F977-FC6E0383DDF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81062" y="2779850"/>
                  <a:ext cx="283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C8CA059-01ED-1200-46B3-6C5325C29AD3}"/>
                    </a:ext>
                  </a:extLst>
                </p14:cNvPr>
                <p14:cNvContentPartPr/>
                <p14:nvPr/>
              </p14:nvContentPartPr>
              <p14:xfrm>
                <a:off x="9008302" y="2801090"/>
                <a:ext cx="176040" cy="83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C8CA059-01ED-1200-46B3-6C5325C29A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99302" y="2792450"/>
                  <a:ext cx="193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9FDC1E4-CBCB-2A12-33EB-8ADE32BE1DEF}"/>
                    </a:ext>
                  </a:extLst>
                </p14:cNvPr>
                <p14:cNvContentPartPr/>
                <p14:nvPr/>
              </p14:nvContentPartPr>
              <p14:xfrm>
                <a:off x="9211702" y="2778410"/>
                <a:ext cx="136440" cy="101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9FDC1E4-CBCB-2A12-33EB-8ADE32BE1DE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02702" y="2769770"/>
                  <a:ext cx="1540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524D7A-19D6-07D5-4301-B1A2EAE75DCE}"/>
                    </a:ext>
                  </a:extLst>
                </p14:cNvPr>
                <p14:cNvContentPartPr/>
                <p14:nvPr/>
              </p14:nvContentPartPr>
              <p14:xfrm>
                <a:off x="9371182" y="2792450"/>
                <a:ext cx="180720" cy="59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524D7A-19D6-07D5-4301-B1A2EAE75DC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62182" y="2783810"/>
                  <a:ext cx="19836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857B02-A8DB-4CF5-1433-E6A06ABBEED2}"/>
              </a:ext>
            </a:extLst>
          </p:cNvPr>
          <p:cNvGrpSpPr/>
          <p:nvPr/>
        </p:nvGrpSpPr>
        <p:grpSpPr>
          <a:xfrm>
            <a:off x="9794182" y="2747450"/>
            <a:ext cx="610920" cy="105840"/>
            <a:chOff x="9794182" y="2747450"/>
            <a:chExt cx="610920" cy="1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C1134FE-9F96-247D-5020-5DD84B61559E}"/>
                    </a:ext>
                  </a:extLst>
                </p14:cNvPr>
                <p14:cNvContentPartPr/>
                <p14:nvPr/>
              </p14:nvContentPartPr>
              <p14:xfrm>
                <a:off x="9794182" y="2747450"/>
                <a:ext cx="96480" cy="99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1134FE-9F96-247D-5020-5DD84B61559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85182" y="2738450"/>
                  <a:ext cx="1141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709C94-74E3-67EA-DA02-67D12CD4D234}"/>
                    </a:ext>
                  </a:extLst>
                </p14:cNvPr>
                <p14:cNvContentPartPr/>
                <p14:nvPr/>
              </p14:nvContentPartPr>
              <p14:xfrm>
                <a:off x="9805702" y="2831690"/>
                <a:ext cx="122040" cy="6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709C94-74E3-67EA-DA02-67D12CD4D23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97062" y="2823050"/>
                  <a:ext cx="139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4A3D93F-F943-549F-716E-FCA6B3C2884A}"/>
                    </a:ext>
                  </a:extLst>
                </p14:cNvPr>
                <p14:cNvContentPartPr/>
                <p14:nvPr/>
              </p14:nvContentPartPr>
              <p14:xfrm>
                <a:off x="10007662" y="2760410"/>
                <a:ext cx="378360" cy="92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4A3D93F-F943-549F-716E-FCA6B3C2884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999022" y="2751410"/>
                  <a:ext cx="396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072941-29EF-52E9-320F-E993B20215ED}"/>
                    </a:ext>
                  </a:extLst>
                </p14:cNvPr>
                <p14:cNvContentPartPr/>
                <p14:nvPr/>
              </p14:nvContentPartPr>
              <p14:xfrm>
                <a:off x="10272622" y="2815850"/>
                <a:ext cx="132480" cy="14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072941-29EF-52E9-320F-E993B20215E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263982" y="2807210"/>
                  <a:ext cx="15012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A830065-9B58-C1C1-0DFD-26AD130B7373}"/>
              </a:ext>
            </a:extLst>
          </p:cNvPr>
          <p:cNvGrpSpPr/>
          <p:nvPr/>
        </p:nvGrpSpPr>
        <p:grpSpPr>
          <a:xfrm>
            <a:off x="10698862" y="2685530"/>
            <a:ext cx="841320" cy="163440"/>
            <a:chOff x="10698862" y="2685530"/>
            <a:chExt cx="84132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46C5D9D-A0BA-CD05-A992-578301371A60}"/>
                    </a:ext>
                  </a:extLst>
                </p14:cNvPr>
                <p14:cNvContentPartPr/>
                <p14:nvPr/>
              </p14:nvContentPartPr>
              <p14:xfrm>
                <a:off x="10698862" y="2718650"/>
                <a:ext cx="291600" cy="130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46C5D9D-A0BA-CD05-A992-578301371A6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690222" y="2710010"/>
                  <a:ext cx="309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B22F6E-E68D-684A-2A0C-973A5A5AEA22}"/>
                    </a:ext>
                  </a:extLst>
                </p14:cNvPr>
                <p14:cNvContentPartPr/>
                <p14:nvPr/>
              </p14:nvContentPartPr>
              <p14:xfrm>
                <a:off x="10847902" y="2748170"/>
                <a:ext cx="226080" cy="75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B22F6E-E68D-684A-2A0C-973A5A5AEA2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839262" y="2739170"/>
                  <a:ext cx="243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C1F91C8-3039-140A-37B5-62F0662086E2}"/>
                    </a:ext>
                  </a:extLst>
                </p14:cNvPr>
                <p14:cNvContentPartPr/>
                <p14:nvPr/>
              </p14:nvContentPartPr>
              <p14:xfrm>
                <a:off x="11102422" y="2724410"/>
                <a:ext cx="141480" cy="111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C1F91C8-3039-140A-37B5-62F0662086E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093782" y="2715410"/>
                  <a:ext cx="1591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EB09317-EDB8-A215-B5D2-330CECCB7375}"/>
                    </a:ext>
                  </a:extLst>
                </p14:cNvPr>
                <p14:cNvContentPartPr/>
                <p14:nvPr/>
              </p14:nvContentPartPr>
              <p14:xfrm>
                <a:off x="11155702" y="2754290"/>
                <a:ext cx="231840" cy="56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EB09317-EDB8-A215-B5D2-330CECCB737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147062" y="2745650"/>
                  <a:ext cx="249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CF79E1-0238-D470-A472-EFC64E42DE29}"/>
                    </a:ext>
                  </a:extLst>
                </p14:cNvPr>
                <p14:cNvContentPartPr/>
                <p14:nvPr/>
              </p14:nvContentPartPr>
              <p14:xfrm>
                <a:off x="11440102" y="2768330"/>
                <a:ext cx="60120" cy="55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CF79E1-0238-D470-A472-EFC64E42DE2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431462" y="2759690"/>
                  <a:ext cx="77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F1E811-391D-CE4F-6D42-5B2457C997E7}"/>
                    </a:ext>
                  </a:extLst>
                </p14:cNvPr>
                <p14:cNvContentPartPr/>
                <p14:nvPr/>
              </p14:nvContentPartPr>
              <p14:xfrm>
                <a:off x="11431462" y="2685530"/>
                <a:ext cx="108720" cy="91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F1E811-391D-CE4F-6D42-5B2457C997E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422462" y="2676530"/>
                  <a:ext cx="1263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C675A0-B22D-9641-45EB-907E1C1D1FCD}"/>
              </a:ext>
            </a:extLst>
          </p:cNvPr>
          <p:cNvGrpSpPr/>
          <p:nvPr/>
        </p:nvGrpSpPr>
        <p:grpSpPr>
          <a:xfrm>
            <a:off x="9090022" y="3114290"/>
            <a:ext cx="340920" cy="155160"/>
            <a:chOff x="9090022" y="3114290"/>
            <a:chExt cx="34092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20BD4B-2DC5-B00F-1F2B-E672F8EC89CF}"/>
                    </a:ext>
                  </a:extLst>
                </p14:cNvPr>
                <p14:cNvContentPartPr/>
                <p14:nvPr/>
              </p14:nvContentPartPr>
              <p14:xfrm>
                <a:off x="9090022" y="3114290"/>
                <a:ext cx="302400" cy="155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20BD4B-2DC5-B00F-1F2B-E672F8EC89C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1382" y="3105290"/>
                  <a:ext cx="320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D58BA9-42C0-85BA-0FC0-CCA44539365D}"/>
                    </a:ext>
                  </a:extLst>
                </p14:cNvPr>
                <p14:cNvContentPartPr/>
                <p14:nvPr/>
              </p14:nvContentPartPr>
              <p14:xfrm>
                <a:off x="9308902" y="3178730"/>
                <a:ext cx="122040" cy="12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D58BA9-42C0-85BA-0FC0-CCA44539365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00262" y="3169730"/>
                  <a:ext cx="13968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A1D141D-8213-5963-685B-4CA6CD625CFF}"/>
              </a:ext>
            </a:extLst>
          </p:cNvPr>
          <p:cNvGrpSpPr/>
          <p:nvPr/>
        </p:nvGrpSpPr>
        <p:grpSpPr>
          <a:xfrm>
            <a:off x="9959062" y="3050570"/>
            <a:ext cx="564840" cy="147240"/>
            <a:chOff x="9959062" y="3050570"/>
            <a:chExt cx="56484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90C1859-8102-DE6B-AD05-F0090D0D7616}"/>
                    </a:ext>
                  </a:extLst>
                </p14:cNvPr>
                <p14:cNvContentPartPr/>
                <p14:nvPr/>
              </p14:nvContentPartPr>
              <p14:xfrm>
                <a:off x="9959062" y="3090890"/>
                <a:ext cx="250200" cy="81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90C1859-8102-DE6B-AD05-F0090D0D761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950062" y="3081890"/>
                  <a:ext cx="267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9B4578B-298D-E00C-39BA-E10CDBCEFC3A}"/>
                    </a:ext>
                  </a:extLst>
                </p14:cNvPr>
                <p14:cNvContentPartPr/>
                <p14:nvPr/>
              </p14:nvContentPartPr>
              <p14:xfrm>
                <a:off x="10269022" y="3111410"/>
                <a:ext cx="70920" cy="86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9B4578B-298D-E00C-39BA-E10CDBCEFC3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260022" y="3102770"/>
                  <a:ext cx="88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0361B26-B08E-5405-728B-A8367193DD91}"/>
                    </a:ext>
                  </a:extLst>
                </p14:cNvPr>
                <p14:cNvContentPartPr/>
                <p14:nvPr/>
              </p14:nvContentPartPr>
              <p14:xfrm>
                <a:off x="10419502" y="3050570"/>
                <a:ext cx="104400" cy="130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0361B26-B08E-5405-728B-A8367193DD9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10862" y="3041570"/>
                  <a:ext cx="12204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F4C456-0D34-7E2C-FDB7-AB9BE8588E6D}"/>
              </a:ext>
            </a:extLst>
          </p:cNvPr>
          <p:cNvGrpSpPr/>
          <p:nvPr/>
        </p:nvGrpSpPr>
        <p:grpSpPr>
          <a:xfrm>
            <a:off x="8726782" y="3478610"/>
            <a:ext cx="724680" cy="152280"/>
            <a:chOff x="8726782" y="3478610"/>
            <a:chExt cx="724680" cy="15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86A7B7C-9538-A61E-56D0-32197F3065DB}"/>
                    </a:ext>
                  </a:extLst>
                </p14:cNvPr>
                <p14:cNvContentPartPr/>
                <p14:nvPr/>
              </p14:nvContentPartPr>
              <p14:xfrm>
                <a:off x="8726782" y="3515690"/>
                <a:ext cx="39600" cy="115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86A7B7C-9538-A61E-56D0-32197F3065D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718142" y="3507050"/>
                  <a:ext cx="57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6A579B-C784-27E3-5519-6A4CB14C08DA}"/>
                    </a:ext>
                  </a:extLst>
                </p14:cNvPr>
                <p14:cNvContentPartPr/>
                <p14:nvPr/>
              </p14:nvContentPartPr>
              <p14:xfrm>
                <a:off x="8728582" y="3478610"/>
                <a:ext cx="104400" cy="57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6A579B-C784-27E3-5519-6A4CB14C08D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19582" y="3469970"/>
                  <a:ext cx="122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7B4700-7AC5-30AF-3688-8128EC19EF24}"/>
                    </a:ext>
                  </a:extLst>
                </p14:cNvPr>
                <p14:cNvContentPartPr/>
                <p14:nvPr/>
              </p14:nvContentPartPr>
              <p14:xfrm>
                <a:off x="8893462" y="3499490"/>
                <a:ext cx="86760" cy="95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7B4700-7AC5-30AF-3688-8128EC19EF2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884462" y="3490490"/>
                  <a:ext cx="104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8AE9ECA-01D3-8A5E-6526-588DE8AD1B07}"/>
                    </a:ext>
                  </a:extLst>
                </p14:cNvPr>
                <p14:cNvContentPartPr/>
                <p14:nvPr/>
              </p14:nvContentPartPr>
              <p14:xfrm>
                <a:off x="9069862" y="3500930"/>
                <a:ext cx="83520" cy="102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8AE9ECA-01D3-8A5E-6526-588DE8AD1B0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60862" y="3492290"/>
                  <a:ext cx="101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0AFFF3-5DAB-D6EB-2E55-A48A4D38C15E}"/>
                    </a:ext>
                  </a:extLst>
                </p14:cNvPr>
                <p14:cNvContentPartPr/>
                <p14:nvPr/>
              </p14:nvContentPartPr>
              <p14:xfrm>
                <a:off x="9216742" y="3527210"/>
                <a:ext cx="234720" cy="83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0AFFF3-5DAB-D6EB-2E55-A48A4D38C15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08102" y="3518570"/>
                  <a:ext cx="25236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868F71-FE8C-5EA8-4736-A27218F13CDD}"/>
              </a:ext>
            </a:extLst>
          </p:cNvPr>
          <p:cNvGrpSpPr/>
          <p:nvPr/>
        </p:nvGrpSpPr>
        <p:grpSpPr>
          <a:xfrm>
            <a:off x="9819382" y="3475010"/>
            <a:ext cx="533880" cy="141120"/>
            <a:chOff x="9819382" y="3475010"/>
            <a:chExt cx="53388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23A3090-B39D-89BC-B188-250C5C04D729}"/>
                    </a:ext>
                  </a:extLst>
                </p14:cNvPr>
                <p14:cNvContentPartPr/>
                <p14:nvPr/>
              </p14:nvContentPartPr>
              <p14:xfrm>
                <a:off x="9829102" y="3525770"/>
                <a:ext cx="13680" cy="90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23A3090-B39D-89BC-B188-250C5C04D72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820462" y="3516770"/>
                  <a:ext cx="313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DF9695-2A3F-F0BE-2322-180CCB6C1495}"/>
                    </a:ext>
                  </a:extLst>
                </p14:cNvPr>
                <p14:cNvContentPartPr/>
                <p14:nvPr/>
              </p14:nvContentPartPr>
              <p14:xfrm>
                <a:off x="9819382" y="3481850"/>
                <a:ext cx="158400" cy="65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DF9695-2A3F-F0BE-2322-180CCB6C149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810382" y="3472850"/>
                  <a:ext cx="176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EB3B14F-119A-FCDD-2593-5FA74CFE9218}"/>
                    </a:ext>
                  </a:extLst>
                </p14:cNvPr>
                <p14:cNvContentPartPr/>
                <p14:nvPr/>
              </p14:nvContentPartPr>
              <p14:xfrm>
                <a:off x="9996142" y="3493010"/>
                <a:ext cx="132840" cy="117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EB3B14F-119A-FCDD-2593-5FA74CFE921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987502" y="3484010"/>
                  <a:ext cx="150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CE59438-649D-5948-F252-CF9B00AC173E}"/>
                    </a:ext>
                  </a:extLst>
                </p14:cNvPr>
                <p14:cNvContentPartPr/>
                <p14:nvPr/>
              </p14:nvContentPartPr>
              <p14:xfrm>
                <a:off x="10072822" y="3475010"/>
                <a:ext cx="280440" cy="127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CE59438-649D-5948-F252-CF9B00AC173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64182" y="3466010"/>
                  <a:ext cx="2980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67361D1-F7BA-D171-D648-694ED0BEC9D1}"/>
              </a:ext>
            </a:extLst>
          </p:cNvPr>
          <p:cNvGrpSpPr/>
          <p:nvPr/>
        </p:nvGrpSpPr>
        <p:grpSpPr>
          <a:xfrm>
            <a:off x="10595182" y="3431810"/>
            <a:ext cx="1410840" cy="170280"/>
            <a:chOff x="10595182" y="3431810"/>
            <a:chExt cx="141084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C953116-B81C-8AC8-17C7-F591F096F1A0}"/>
                    </a:ext>
                  </a:extLst>
                </p14:cNvPr>
                <p14:cNvContentPartPr/>
                <p14:nvPr/>
              </p14:nvContentPartPr>
              <p14:xfrm>
                <a:off x="10595182" y="3498050"/>
                <a:ext cx="126000" cy="10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C953116-B81C-8AC8-17C7-F591F096F1A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586182" y="3489410"/>
                  <a:ext cx="143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AE13842-EECC-478E-867E-0C7FBDA812DA}"/>
                    </a:ext>
                  </a:extLst>
                </p14:cNvPr>
                <p14:cNvContentPartPr/>
                <p14:nvPr/>
              </p14:nvContentPartPr>
              <p14:xfrm>
                <a:off x="10730182" y="3520010"/>
                <a:ext cx="98640" cy="75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AE13842-EECC-478E-867E-0C7FBDA812D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721542" y="3511370"/>
                  <a:ext cx="116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B917B4-14F3-1655-C324-8789FA5DB44B}"/>
                    </a:ext>
                  </a:extLst>
                </p14:cNvPr>
                <p14:cNvContentPartPr/>
                <p14:nvPr/>
              </p14:nvContentPartPr>
              <p14:xfrm>
                <a:off x="10872022" y="3493730"/>
                <a:ext cx="369720" cy="101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B917B4-14F3-1655-C324-8789FA5DB44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863022" y="3485090"/>
                  <a:ext cx="387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553347A-1C09-E62E-C2BB-8E335BCB22A6}"/>
                    </a:ext>
                  </a:extLst>
                </p14:cNvPr>
                <p14:cNvContentPartPr/>
                <p14:nvPr/>
              </p14:nvContentPartPr>
              <p14:xfrm>
                <a:off x="11084782" y="3566090"/>
                <a:ext cx="113760" cy="9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553347A-1C09-E62E-C2BB-8E335BCB22A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076142" y="3557090"/>
                  <a:ext cx="131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42AD2E-34BC-0B87-E793-A2A6610F1846}"/>
                    </a:ext>
                  </a:extLst>
                </p14:cNvPr>
                <p14:cNvContentPartPr/>
                <p14:nvPr/>
              </p14:nvContentPartPr>
              <p14:xfrm>
                <a:off x="11247142" y="3490850"/>
                <a:ext cx="30600" cy="75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42AD2E-34BC-0B87-E793-A2A6610F184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238142" y="3481850"/>
                  <a:ext cx="48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55BDAF3-B5AE-78DB-93D7-DD63B36EDEC4}"/>
                    </a:ext>
                  </a:extLst>
                </p14:cNvPr>
                <p14:cNvContentPartPr/>
                <p14:nvPr/>
              </p14:nvContentPartPr>
              <p14:xfrm>
                <a:off x="11251462" y="3463850"/>
                <a:ext cx="99360" cy="138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55BDAF3-B5AE-78DB-93D7-DD63B36EDE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242462" y="3454850"/>
                  <a:ext cx="117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EF561A-A232-4FC5-CCF1-5CB79520F10C}"/>
                    </a:ext>
                  </a:extLst>
                </p14:cNvPr>
                <p14:cNvContentPartPr/>
                <p14:nvPr/>
              </p14:nvContentPartPr>
              <p14:xfrm>
                <a:off x="11356222" y="3449090"/>
                <a:ext cx="223560" cy="131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EF561A-A232-4FC5-CCF1-5CB79520F10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347222" y="3440090"/>
                  <a:ext cx="2412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3DFF44-3344-EC75-C103-2A149C93991A}"/>
                    </a:ext>
                  </a:extLst>
                </p14:cNvPr>
                <p14:cNvContentPartPr/>
                <p14:nvPr/>
              </p14:nvContentPartPr>
              <p14:xfrm>
                <a:off x="11560342" y="3448010"/>
                <a:ext cx="154080" cy="138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3DFF44-3344-EC75-C103-2A149C93991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551342" y="3439370"/>
                  <a:ext cx="171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162ED34-64B1-F2D6-D29E-C96E1E7ED887}"/>
                    </a:ext>
                  </a:extLst>
                </p14:cNvPr>
                <p14:cNvContentPartPr/>
                <p14:nvPr/>
              </p14:nvContentPartPr>
              <p14:xfrm>
                <a:off x="11586262" y="3549170"/>
                <a:ext cx="119160" cy="9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162ED34-64B1-F2D6-D29E-C96E1E7ED88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577622" y="3540170"/>
                  <a:ext cx="136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975E2FF-1FCA-83EB-06EC-A15E3EC9D8CE}"/>
                    </a:ext>
                  </a:extLst>
                </p14:cNvPr>
                <p14:cNvContentPartPr/>
                <p14:nvPr/>
              </p14:nvContentPartPr>
              <p14:xfrm>
                <a:off x="11730262" y="3431810"/>
                <a:ext cx="235440" cy="136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975E2FF-1FCA-83EB-06EC-A15E3EC9D8C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721622" y="3422810"/>
                  <a:ext cx="253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4BF7233-C528-B12E-58F9-68276F527943}"/>
                    </a:ext>
                  </a:extLst>
                </p14:cNvPr>
                <p14:cNvContentPartPr/>
                <p14:nvPr/>
              </p14:nvContentPartPr>
              <p14:xfrm>
                <a:off x="11880022" y="3442610"/>
                <a:ext cx="126000" cy="65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4BF7233-C528-B12E-58F9-68276F52794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871382" y="3433610"/>
                  <a:ext cx="14364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C05D59C-A4BE-1687-27C9-93930649D932}"/>
              </a:ext>
            </a:extLst>
          </p:cNvPr>
          <p:cNvGrpSpPr/>
          <p:nvPr/>
        </p:nvGrpSpPr>
        <p:grpSpPr>
          <a:xfrm>
            <a:off x="9194782" y="3814850"/>
            <a:ext cx="682560" cy="202680"/>
            <a:chOff x="9194782" y="3814850"/>
            <a:chExt cx="6825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5BC8D60-75CA-D147-7B09-54784DBEAAAC}"/>
                    </a:ext>
                  </a:extLst>
                </p14:cNvPr>
                <p14:cNvContentPartPr/>
                <p14:nvPr/>
              </p14:nvContentPartPr>
              <p14:xfrm>
                <a:off x="9207742" y="3888290"/>
                <a:ext cx="20880" cy="129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5BC8D60-75CA-D147-7B09-54784DBEAAA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99102" y="3879650"/>
                  <a:ext cx="38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3BF89BF-1EEA-C00A-9BA2-23243CA2131A}"/>
                    </a:ext>
                  </a:extLst>
                </p14:cNvPr>
                <p14:cNvContentPartPr/>
                <p14:nvPr/>
              </p14:nvContentPartPr>
              <p14:xfrm>
                <a:off x="9194782" y="3814850"/>
                <a:ext cx="94680" cy="122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3BF89BF-1EEA-C00A-9BA2-23243CA2131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186142" y="38058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0E1EFAD-AAFC-103B-BDA3-D3892942ED69}"/>
                    </a:ext>
                  </a:extLst>
                </p14:cNvPr>
                <p14:cNvContentPartPr/>
                <p14:nvPr/>
              </p14:nvContentPartPr>
              <p14:xfrm>
                <a:off x="9259942" y="3861290"/>
                <a:ext cx="162000" cy="153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0E1EFAD-AAFC-103B-BDA3-D3892942ED6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50942" y="3852290"/>
                  <a:ext cx="1796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37405C8-CC80-DBFD-1ED5-B22B434AD690}"/>
                    </a:ext>
                  </a:extLst>
                </p14:cNvPr>
                <p14:cNvContentPartPr/>
                <p14:nvPr/>
              </p14:nvContentPartPr>
              <p14:xfrm>
                <a:off x="9459382" y="3869210"/>
                <a:ext cx="15120" cy="112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37405C8-CC80-DBFD-1ED5-B22B434AD69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450742" y="3860210"/>
                  <a:ext cx="32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774C355-08A8-A770-2F4B-84ADCD0D3A03}"/>
                    </a:ext>
                  </a:extLst>
                </p14:cNvPr>
                <p14:cNvContentPartPr/>
                <p14:nvPr/>
              </p14:nvContentPartPr>
              <p14:xfrm>
                <a:off x="9447862" y="3863090"/>
                <a:ext cx="172800" cy="126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774C355-08A8-A770-2F4B-84ADCD0D3A0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438862" y="3854450"/>
                  <a:ext cx="1904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06F4F1-CB1B-9A24-BCA3-C823F9F29029}"/>
                    </a:ext>
                  </a:extLst>
                </p14:cNvPr>
                <p14:cNvContentPartPr/>
                <p14:nvPr/>
              </p14:nvContentPartPr>
              <p14:xfrm>
                <a:off x="9612382" y="3851210"/>
                <a:ext cx="264960" cy="141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06F4F1-CB1B-9A24-BCA3-C823F9F2902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03742" y="3842210"/>
                  <a:ext cx="282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85181D7-01BC-5514-4146-4F344F123276}"/>
                    </a:ext>
                  </a:extLst>
                </p14:cNvPr>
                <p14:cNvContentPartPr/>
                <p14:nvPr/>
              </p14:nvContentPartPr>
              <p14:xfrm>
                <a:off x="9729742" y="3840410"/>
                <a:ext cx="144720" cy="67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85181D7-01BC-5514-4146-4F344F12327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721102" y="3831770"/>
                  <a:ext cx="16236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5F57F44-157F-5D70-260B-CCC0F9E02291}"/>
              </a:ext>
            </a:extLst>
          </p:cNvPr>
          <p:cNvGrpSpPr/>
          <p:nvPr/>
        </p:nvGrpSpPr>
        <p:grpSpPr>
          <a:xfrm>
            <a:off x="10124302" y="3835730"/>
            <a:ext cx="140760" cy="138600"/>
            <a:chOff x="10124302" y="3835730"/>
            <a:chExt cx="14076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EFFF9E4-529F-B784-CFDA-2E22F5235C8C}"/>
                    </a:ext>
                  </a:extLst>
                </p14:cNvPr>
                <p14:cNvContentPartPr/>
                <p14:nvPr/>
              </p14:nvContentPartPr>
              <p14:xfrm>
                <a:off x="10152382" y="3944090"/>
                <a:ext cx="105840" cy="30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EFFF9E4-529F-B784-CFDA-2E22F5235C8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143382" y="3935090"/>
                  <a:ext cx="123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27FEEA0-B683-AD22-6F30-06BC732BB530}"/>
                    </a:ext>
                  </a:extLst>
                </p14:cNvPr>
                <p14:cNvContentPartPr/>
                <p14:nvPr/>
              </p14:nvContentPartPr>
              <p14:xfrm>
                <a:off x="10124302" y="3835730"/>
                <a:ext cx="140760" cy="65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27FEEA0-B683-AD22-6F30-06BC732BB53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115302" y="3827090"/>
                  <a:ext cx="15840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5E1334E-F4DB-60C3-2E3E-2E1C33C9B086}"/>
              </a:ext>
            </a:extLst>
          </p:cNvPr>
          <p:cNvGrpSpPr/>
          <p:nvPr/>
        </p:nvGrpSpPr>
        <p:grpSpPr>
          <a:xfrm>
            <a:off x="10587622" y="3845810"/>
            <a:ext cx="633960" cy="126360"/>
            <a:chOff x="10587622" y="3845810"/>
            <a:chExt cx="633960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64AA4CE-AF57-2716-2150-A2B7E18FC90B}"/>
                    </a:ext>
                  </a:extLst>
                </p14:cNvPr>
                <p14:cNvContentPartPr/>
                <p14:nvPr/>
              </p14:nvContentPartPr>
              <p14:xfrm>
                <a:off x="10587622" y="3886490"/>
                <a:ext cx="33120" cy="85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64AA4CE-AF57-2716-2150-A2B7E18FC90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578622" y="3877850"/>
                  <a:ext cx="50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49B549B-EB02-8582-80FB-E64FC794777B}"/>
                    </a:ext>
                  </a:extLst>
                </p14:cNvPr>
                <p14:cNvContentPartPr/>
                <p14:nvPr/>
              </p14:nvContentPartPr>
              <p14:xfrm>
                <a:off x="10594462" y="3845810"/>
                <a:ext cx="130320" cy="64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49B549B-EB02-8582-80FB-E64FC794777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585822" y="3836810"/>
                  <a:ext cx="1479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7F72A63-45BF-A6B2-1661-25CAD6B8776E}"/>
                    </a:ext>
                  </a:extLst>
                </p14:cNvPr>
                <p14:cNvContentPartPr/>
                <p14:nvPr/>
              </p14:nvContentPartPr>
              <p14:xfrm>
                <a:off x="10767262" y="3869570"/>
                <a:ext cx="45360" cy="91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7F72A63-45BF-A6B2-1661-25CAD6B8776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758262" y="3860930"/>
                  <a:ext cx="63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9F9EC25-C4AC-C071-AFBA-C4B4FFB5D416}"/>
                    </a:ext>
                  </a:extLst>
                </p14:cNvPr>
                <p14:cNvContentPartPr/>
                <p14:nvPr/>
              </p14:nvContentPartPr>
              <p14:xfrm>
                <a:off x="10843582" y="3855170"/>
                <a:ext cx="165600" cy="114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9F9EC25-C4AC-C071-AFBA-C4B4FFB5D41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834582" y="3846170"/>
                  <a:ext cx="1832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1FE3CB6-796D-EA36-A5F8-DA03A48EBB18}"/>
                    </a:ext>
                  </a:extLst>
                </p14:cNvPr>
                <p14:cNvContentPartPr/>
                <p14:nvPr/>
              </p14:nvContentPartPr>
              <p14:xfrm>
                <a:off x="11023222" y="3862010"/>
                <a:ext cx="198360" cy="108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1FE3CB6-796D-EA36-A5F8-DA03A48EBB1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014582" y="3853370"/>
                  <a:ext cx="21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7E98B6B-D5C0-861E-4D42-FE9BB51C4E8F}"/>
                  </a:ext>
                </a:extLst>
              </p14:cNvPr>
              <p14:cNvContentPartPr/>
              <p14:nvPr/>
            </p14:nvContentPartPr>
            <p14:xfrm>
              <a:off x="11466078" y="4116812"/>
              <a:ext cx="68760" cy="608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7E98B6B-D5C0-861E-4D42-FE9BB51C4E8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1457438" y="4108172"/>
                <a:ext cx="864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F34B7CD-C8B3-7BB1-5830-33E297E06E33}"/>
                  </a:ext>
                </a:extLst>
              </p14:cNvPr>
              <p14:cNvContentPartPr/>
              <p14:nvPr/>
            </p14:nvContentPartPr>
            <p14:xfrm>
              <a:off x="11599278" y="3814412"/>
              <a:ext cx="122040" cy="211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F34B7CD-C8B3-7BB1-5830-33E297E06E33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1590278" y="3805772"/>
                <a:ext cx="139680" cy="22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C5B3C3B-6C7D-12C7-2D04-EE383908FFC7}"/>
              </a:ext>
            </a:extLst>
          </p:cNvPr>
          <p:cNvGrpSpPr/>
          <p:nvPr/>
        </p:nvGrpSpPr>
        <p:grpSpPr>
          <a:xfrm>
            <a:off x="366912" y="32112"/>
            <a:ext cx="451080" cy="419040"/>
            <a:chOff x="366912" y="32112"/>
            <a:chExt cx="45108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85C1A73-3B86-ED3E-EF96-9032FF0AE553}"/>
                    </a:ext>
                  </a:extLst>
                </p14:cNvPr>
                <p14:cNvContentPartPr/>
                <p14:nvPr/>
              </p14:nvContentPartPr>
              <p14:xfrm>
                <a:off x="504072" y="130392"/>
                <a:ext cx="183240" cy="178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85C1A73-3B86-ED3E-EF96-9032FF0AE55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95432" y="121752"/>
                  <a:ext cx="2008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30640C0-2059-46D1-1C14-8D146C895D9D}"/>
                    </a:ext>
                  </a:extLst>
                </p14:cNvPr>
                <p14:cNvContentPartPr/>
                <p14:nvPr/>
              </p14:nvContentPartPr>
              <p14:xfrm>
                <a:off x="366912" y="32112"/>
                <a:ext cx="451080" cy="419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30640C0-2059-46D1-1C14-8D146C895D9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7912" y="23472"/>
                  <a:ext cx="468720" cy="43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7070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42</Words>
  <Application>Microsoft Office PowerPoint</Application>
  <PresentationFormat>Widescreen</PresentationFormat>
  <Paragraphs>8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BOLLA</dc:creator>
  <cp:lastModifiedBy>GIORGIA BARILE</cp:lastModifiedBy>
  <cp:revision>15</cp:revision>
  <dcterms:created xsi:type="dcterms:W3CDTF">2023-10-16T10:32:48Z</dcterms:created>
  <dcterms:modified xsi:type="dcterms:W3CDTF">2023-12-28T14:59:24Z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2023-10-16T11:09:21Z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ff629dab-f3d8-4051-a998-e756181c8365</vt:lpwstr>
  </property>
  <property fmtid="{D5CDD505-2E9C-101B-9397-08002B2CF9AE}" pid="8" name="MSIP_Label_2ad0b24d-6422-44b0-b3de-abb3a9e8c81a_ContentBits">
    <vt:lpwstr>0</vt:lpwstr>
  </property>
</Properties>
</file>