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comments/comment1.xml" ContentType="application/vnd.openxmlformats-officedocument.presentationml.comments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comments/comment2.xml" ContentType="application/vnd.openxmlformats-officedocument.presentationml.comments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comments/comment3.xml" ContentType="application/vnd.openxmlformats-officedocument.presentationml.comments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00410E-411B-471E-825E-30B20AEBF356}">
          <p14:sldIdLst>
            <p14:sldId id="256"/>
          </p14:sldIdLst>
        </p14:section>
        <p14:section name="cooperaz: prod-cons" id="{22D0DB52-ADF6-460D-AEAD-2FBE24DBAE81}">
          <p14:sldIdLst>
            <p14:sldId id="258"/>
          </p14:sldIdLst>
        </p14:section>
        <p14:section name="prod-cons: vincoli" id="{B1CBD070-0B95-4D70-927E-4E866B0B7E6A}">
          <p14:sldIdLst>
            <p14:sldId id="257"/>
          </p14:sldIdLst>
        </p14:section>
        <p14:section name="1 prod-cons: 1 buffer" id="{B1DC985F-EC38-4F02-B561-ECE487D5D85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1 prod-cons: 1 coda" id="{1049A297-113B-46BE-BAC3-946B97D9F048}">
          <p14:sldIdLst>
            <p14:sldId id="266"/>
            <p14:sldId id="265"/>
            <p14:sldId id="267"/>
          </p14:sldIdLst>
        </p14:section>
        <p14:section name="più prod-cons: 1 coda" id="{BE957E94-D829-46C9-B3F7-3BE70A27906D}">
          <p14:sldIdLst>
            <p14:sldId id="268"/>
            <p14:sldId id="269"/>
            <p14:sldId id="270"/>
          </p14:sldIdLst>
        </p14:section>
        <p14:section name="prod-cons: pool buffer" id="{5B6D49B9-EA2B-4AF1-9BF9-F45AF402A028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A BARILE" initials="GB" lastIdx="4" clrIdx="0">
    <p:extLst>
      <p:ext uri="{19B8F6BF-5375-455C-9EA6-DF929625EA0E}">
        <p15:presenceInfo xmlns:p15="http://schemas.microsoft.com/office/powerpoint/2012/main" userId="GIORGIA BARI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05:25.544" idx="1">
    <p:pos x="10" y="10"/>
    <p:text>Quali sono i vincoli di sincronizzazione nell'algoritmo produttori-consumatori?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06:35.015" idx="2">
    <p:pos x="10" y="10"/>
    <p:text>L'algoritmo prodcons è un caso di competizione o cooperazione?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10:13.683" idx="3">
    <p:pos x="10" y="10"/>
    <p:text>Qual'è il vantaggio di un algoritmo prod-cons con vettore di stato per la gestione di un pool di buffer?</p:text>
    <p:extLst>
      <p:ext uri="{C676402C-5697-4E1C-873F-D02D1690AC5C}">
        <p15:threadingInfo xmlns:p15="http://schemas.microsoft.com/office/powerpoint/2012/main" timeZoneBias="-60"/>
      </p:ext>
    </p:extLst>
  </p:cm>
  <p:cm authorId="1" dt="2023-12-28T16:11:19.744" idx="4">
    <p:pos x="146" y="146"/>
    <p:text>Nell'algoritmo prod-cons con pool di buffer e vettore di stato, viene tutto acceduto in mutua esclusione?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10.57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78 11594,'14'-7'6128,"1"4"-4359,9-5-1182,-7-1-324,1 0 0,0 1 1,0 1-1,1 1 1,0 0-1,0 1 0,28-2 1,-39 6-224,63-1 105,-65 2-147,0 1 0,0-1 0,0 1 0,0 0 0,0 1 0,0 0-1,0 0 1,10 5 0,-15-6 4,0-1 0,1 1 0,-1 0-1,0 0 1,0 0 0,0 0 0,0 0 0,0 0-1,0 0 1,0 0 0,-1 0 0,1 0-1,0 1 1,-1-1 0,1 0 0,-1 1-1,1-1 1,-1 0 0,1 1 0,-1-1-1,0 0 1,0 1 0,0-1 0,0 1 0,0-1-1,0 0 1,0 1 0,0-1 0,-1 1-1,1-1 1,0 0 0,-2 3 0,0 2 22,-1 0 1,-1 0-1,1 0 1,-1 0-1,-5 5 1,8-9-16,-19 22 145,-35 32 0,-2 1 102,26-28-101,28-26-146,-1 0 0,0 0 1,1 0-1,0 0 0,0 0 0,0 1 1,0-1-1,0 1 0,1 0 0,0 0 0,-3 5 1,6-8-36,0-1 0,-1 1 1,1 0-1,0 0 0,-1-1 1,1 1-1,0 0 0,0-1 0,0 1 1,-1-1-1,1 1 0,0-1 1,0 0-1,0 1 0,0-1 1,0 0-1,0 0 0,0 1 1,0-1-1,0 0 0,2 0 1,32 6-166,-30-6 134,25 5-102,126 21-262,-148-25 406,0 1-1,0 1 1,0-1-1,13 7 0,-20-9 24,0 1-1,0-1 0,0 1 0,0 0 0,0-1 1,0 1-1,0 0 0,0 0 0,0-1 0,0 1 1,0 0-1,-1 0 0,1 0 0,0 0 1,0 0-1,-1 0 0,1 0 0,-1 0 0,1 1 1,-1-1-1,1 0 0,-1 0 0,0 0 0,0 0 1,1 1-1,-1-1 0,0 0 0,0 0 0,0 1 1,0-1-1,-1 0 0,1 0 0,0 0 1,0 1-1,-1-1 0,1 0 0,-1 0 0,1 0 1,-1 0-1,1 0 0,-1 0 0,-1 2 0,-5 6 75,-1 0 0,0 0 0,0-1-1,-1 0 1,0-1 0,-1 1-1,-13 6 1,-83 42 294,43-25-711,35-15-494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8.97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0 217 10370,'39'107'13299,"-39"-108"-11939,0-1-375,0-40-593,7-54-216,2 41-432,-2-2-369,3 16-1047,4 12-584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6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191 297 13619,'-11'17'3254,"4"-16"-678,-3-29 608,4 7-2544,-15-55 1854,-36-107 2017,58 176-4025,8 8-369,19 10-320,-19-7 205,11 3-119,0 2-1,-1 0 1,0 1-1,-1 1 1,0 0 0,0 2-1,-2 0 1,21 20 0,-34-30 93,0-1 0,-1 1 0,1 0 0,-1 0 1,0 0-1,0 0 0,0 1 0,0-1 1,0 1-1,-1-1 0,0 1 0,1-1 0,-1 1 1,0 0-1,-1 0 0,1-1 0,-1 1 0,0 0 1,0 0-1,0 0 0,0 0 0,-1-1 0,1 1 1,-1 0-1,0 0 0,0-1 0,-1 1 0,1-1 1,-1 1-1,1-1 0,-1 1 0,0-1 0,0 0 1,-1 0-1,1 0 0,-1 0 0,-3 3 0,-4 2 78,-1 0-1,0-1 1,0 0-1,-1-1 1,0 0-1,0-1 1,-1 0-1,-16 4 1,-109 18-330,105-22-192,14-2-1073,24 1 1551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9.2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80 285 12547,'1'39'5305,"-2"-50"-2697,1-2-295,-12-20-473,-2-4-367,1-9-833,-4-2-264,4-1-696,5 3-536,5 6-1609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9.5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 93 12539,'-5'-46'5545,"17"32"-2040,12 2-1817,20 2-648,-3-1-120,3 11-480,-5 5-223,-22 8-137,-5 11-32,-17 9 16,-19-7 0,-14 5 24,-7-7-48,-9-4-160,13-6-208,17-7-953,13-7-703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00.1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64 287 10922,'-38'41'4437,"37"-41"-4364,1 1 1,0-1-1,0 0 0,0 1 0,-1-1 0,1 0 1,0 0-1,0 0 0,0 1 0,-1-1 0,1 0 0,0 0 1,-1 0-1,1 0 0,0 1 0,0-1 0,-1 0 1,1 0-1,0 0 0,-1 0 0,1 0 0,0 0 0,-1 0 1,1 0-1,0 0 0,-1 0 0,1 0 0,0 0 1,-1 0-1,1 0 0,0 0 0,0 0 0,-1 0 0,1 0 1,0-1-1,-1 1 0,1 0 0,0 0 0,0 0 1,-1 0-1,1-1 0,0 1 0,0 0 0,-1-1 0,-3-12 1098,4 10-739,-3-16 273,0-1 0,1 1-1,1-1 1,1 1 0,1 0 0,3-21-1,-3 30-640,1-1 0,0 1 0,1 0 0,0 0 0,0 1 0,1-1 0,1 0-1,0 1 1,0 0 0,0 0 0,1 1 0,0 0 0,8-8 0,-12 14-58,0 0-1,0 1 1,0-1 0,1 0 0,-1 1 0,0-1-1,1 1 1,-1 0 0,1 0 0,2-1-1,-4 2-4,0 0-1,0 0 0,0 0 1,0 0-1,0 0 0,0 0 0,0 0 1,0 0-1,0 0 0,0 0 1,0 0-1,0 1 0,0-1 0,0 0 1,0 1-1,0-1 0,-1 1 0,1-1 1,2 2-1,-2 0-6,1 0 0,-1 0 0,0 0 0,1 0 0,-1 1 0,0-1 1,0 1-1,0-1 0,-1 0 0,1 1 0,0-1 0,-1 1 0,0-1 0,0 1 0,0 0 0,0-1 0,0 1 0,0-1 0,-1 4 1,-2 10 41,-2 0 1,0 1-1,0-2 1,-2 1-1,0-1 1,0 0 0,-1 0-1,-1-1 1,-1 0-1,0-1 1,-18 19-1,60-29 452,19-8-451,-26 4-60,0-2 0,-1 0 0,1-2 0,38-12 0,-39 10-649,-1 1 0,1 0 0,0 2 0,42-1 0,-4-1-313,-60 6 1027,0-1-1,1 1 1,-1 0 0,0 0 0,1 0-1,-1 0 1,0 0 0,1 0 0,-1 1-1,0-1 1,1 1 0,-1-1 0,0 1-1,0 0 1,0 0 0,0 0 0,0 0-1,0 1 1,0-1 0,0 0 0,0 1-1,0-1 1,-1 1 0,1 0 0,-1 0-1,1 0 1,-1-1 0,2 5 0,-3-6 20,0 1 1,0 0 0,0 0 0,0-1-1,0 1 1,0 0 0,0-1 0,0 1-1,0 0 1,0 0 0,-1-1 0,1 1-1,0 0 1,-1-1 0,1 1 0,0-1-1,-1 1 1,1 0 0,-1-1 0,1 1-1,-1-1 1,1 1 0,-1-1 0,1 1-1,-1-1 1,1 1 0,-1-1 0,0 0-1,1 1 1,-1-1 0,0 0 0,1 0-1,-1 1 1,0-1 0,1 0 0,-1 0-1,0 0 1,0 0 0,-1 0 0,-26 5 921,24-5-940,1 0 1,-1 0-1,1-1 0,-1 1 1,1-1-1,0 0 1,-1 1-1,1-2 1,0 1-1,-1 0 0,1-1 1,0 1-1,0-1 1,0 0-1,0 0 1,1 0-1,-1 0 0,0-1 1,1 1-1,0-1 1,-1 1-1,1-1 0,0 0 1,1 0-1,-1 0 1,0 0-1,1 0 1,-1 0-1,1-1 0,0 1 1,0 0-1,1-1 1,-1 1-1,1-1 1,-1 1-1,1-1 0,0 1 1,0-1-1,1 1 1,-1-1-1,1 1 0,0 0 1,0-1-1,0 1 1,0 0-1,0-1 1,1 1-1,-1 0 0,1 0 1,0 0-1,4-4 1,-5 5-155,1 0 1,0 0 0,0 0-1,0 1 1,0-1 0,0 1-1,0-1 1,0 1-1,0 0 1,1 0 0,-1 0-1,1 0 1,-1 0 0,0 0-1,1 1 1,0-1 0,-1 1-1,1 0 1,-1-1 0,1 1-1,-1 0 1,1 1-1,-1-1 1,1 0 0,0 1-1,-1 0 1,0-1 0,1 1-1,-1 0 1,5 2 0,14 12-2528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02.11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51 166 10938,'-6'-4'8684,"1"-5"-5930,-3-16-3409,7 18 1626,-4-10-587,2 9-158,1 0 0,0 0 1,1 0-1,-1 0 0,2 0 1,-1-12-1,2 19-115,-1-1 0,0 1 0,0 0 0,0-1 0,0 1 0,0-1 0,0 1 0,0-1 0,0 1 0,-1-1 0,1 1 0,-1 0 0,1-1 0,-1 1 0,1-1 0,-1 1 0,0 0 0,0 0 0,1 0 0,-1-1 0,0 1 0,0 0 0,0 0 0,0 0 0,-1 0 0,0-1 0,8 3-109,26 2 21,33 6 0,-55-7-26,-1 1-1,1 0 1,-1 0-1,1 1 1,-1 0-1,-1 0 1,1 1-1,9 7 1,-16-11 0,0 1 0,0-1-1,0 0 1,0 1 0,-1 0 0,1-1 0,0 1-1,-1 0 1,0 0 0,1 0 0,-1 0 0,0 0 0,0 0-1,0 1 1,0-1 0,-1 0 0,1 0 0,-1 1 0,1-1-1,-1 0 1,0 1 0,0-1 0,0 5 0,-1-3 10,0-1 0,0 1 1,-1 0-1,0-1 0,0 1 1,0-1-1,0 1 0,0-1 0,0 0 1,-1 0-1,0 0 0,1 0 1,-5 2-1,-3 4 24,-1-1 0,-1 0 0,1-1 0,-1-1 0,-1 1-1,1-2 1,-15 5 0,-10-2 9,36-8-93,0 0-1,0 1 1,-1-1-1,1 0 1,0 0 0,0 0-1,0 0 1,-1 0-1,1 0 1,0 0-1,0-1 1,0 1-1,-1 0 1,1-1-1,0 1 1,0 0 0,0-1-1,0 0 1,0 1-1,0-1 1,0 0-1,0 1 1,-2-3-1,3 2-114,0 0 1,0 0-1,0 0 0,1 0 0,-1 0 0,0-1 0,0 1 0,1 0 0,-1 0 1,0 0-1,1 0 0,-1 0 0,1 0 0,-1 0 0,1 0 0,0 0 0,-1 0 0,1 0 1,0 1-1,0-1 0,0 0 0,-1 0 0,1 1 0,0-1 0,2-1 0,24-10-3543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03.56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32 190 11466,'0'-1'19,"-29"-52"3948,26 52-2776,4 7-82,11 31 539,-8-25-1324,0 0 0,2-1 0,-1 0 0,11 15 1,-14-23-260,0 0 1,1 0 0,-1 0 0,0 0 0,1 0 0,0-1 0,0 1 0,0-1 0,0 0 0,0 0 0,0 0 0,0 0 0,1-1 0,-1 1 0,0-1 0,1 0 0,0 0 0,6 1 0,-7-2 0,-1 0-1,1-1 0,0 1 1,0-1-1,0 0 1,0 0-1,-1 0 0,1 0 1,0-1-1,-1 1 1,1-1-1,-1 1 1,0-1-1,1 0 0,-1 0 1,0 0-1,0 0 1,0 0-1,0-1 0,-1 1 1,1 0-1,-1-1 1,1 1-1,-1-1 1,2-5-1,2-3 140,-1-1 0,-1 0 1,0 0-1,3-21 0,-4 14-76,-2-1-1,0 1 0,-1-1 0,-1 1 1,-7-33-1,5 38-2103,13 19-256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04.3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 33 8778,'0'-5'8226,"3"1"-4646,14-4-4207,-10 6 1617,42-11-355,-48 13-618,0 0 0,0 0 0,0-1-1,0 1 1,0 0 0,0 0 0,-1 1 0,1-1 0,0 0 0,0 0 0,0 0-1,0 1 1,0-1 0,0 0 0,0 1 0,0-1 0,-1 1 0,1-1 0,0 1-1,0-1 1,0 1 0,-1-1 0,1 1 0,0 0 0,-1-1 0,1 1 0,-1 0-1,1 0 1,-1 0 0,1-1 0,-1 1 0,0 0 0,1 0 0,-1 0-1,0 0 1,1 0 0,-1 0 0,0 2 0,0 2 28,0 0 0,0 0 0,0 0 0,-1 0 0,-2 8 0,3-10-36,-7 20 54,-1 0 0,-1 0 0,0-1 0,-2 0 0,-14 20 0,-14 33 561,39-76-547,3-6 44,1 0 0,0 0 0,0 0 0,1 1 0,6-8 0,-10 12-121,1 0 0,0 1 0,-1-1-1,1 0 1,0 1 0,0-1 0,0 1-1,1 0 1,-1 0 0,0 0 0,0 0-1,1 0 1,-1 0 0,0 0 0,1 1-1,-1-1 1,1 1 0,-1 0 0,1 0-1,-1 0 1,0 0 0,1 0 0,-1 0-1,1 1 1,-1-1 0,1 1-1,3 1 1,-1 1-17,0 0 0,-1 1 1,1-1-1,-1 1 0,0 0 0,0 0 0,0 1 0,0-1 0,4 9 0,15 15-466,-22-27 426,0 0 0,0-1 0,0 1 0,0-1 1,0 1-1,0 0 0,0-1 0,0 0 0,0 1 0,0-1 0,0 0 0,0 1 0,0-1 0,0 0 0,1 0 1,-1 0-1,0 0 0,0 0 0,0 0 0,0 0 0,0-1 0,1 1 0,-1 0 0,0-1 0,0 1 0,1-1 1,27-18-1090,-19 11 362,-3 2-448,-6-1-963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04.6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54 12515,'5'-5'5065,"3"-8"-2665,0 0-695,19 4-81,-4 0 24,8 6-463,6 3-185,2 2-520,-9-1-208,-14-1-128,-1 0-176,-11 0-760,-5-4-2985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51.02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114 103 9482,'-2'0'148,"-8"-1"1590,0 0-1,1 0 0,-17-4 1,25 5-1510,-1-1 1,0 1 0,1-1 0,-1 0 0,1 1 0,-1-1 0,1 0 0,0 0 0,-1 0 0,1 0 0,0 0 0,0 0 0,-2-3-1,2 4-206,1-1-1,0 0 1,-1 0-1,1 0 1,0 0-1,0 0 0,0 0 1,0 0-1,0 0 1,0 0-1,0 0 1,0 0-1,0 0 0,0 1 1,0-1-1,0 0 1,1 0-1,-1 0 1,0 0-1,1 0 0,-1 0 1,1 1-1,-1-1 1,1 0-1,-1 0 1,2 0-1,-1-1 34,1 0 0,-1 0 0,1 0 1,0 0-1,0 1 0,0-1 0,0 1 0,0-1 0,0 1 0,0 0 1,0 0-1,0 0 0,0 0 0,3-1 0,-4 2-31,0 0-1,-1 0 0,1 0 1,0 0-1,-1 0 1,1 0-1,0 0 1,-1 0-1,1 0 1,-1 0-1,1 0 0,0 0 1,-1 1-1,1-1 1,0 0-1,-1 1 1,1-1-1,-1 0 1,1 1-1,-1-1 0,2 1 1,-1 0 4,-1 1 0,1-1 0,0 0-1,0 1 1,-1-1 0,1 1 0,-1-1 0,1 0 0,-1 1 0,0-1 0,1 1 0,-1-1 0,0 4 0,0 0 72,0 0 0,-1 0-1,0 1 1,0-1 0,0 0 0,0 0 0,-1 0 0,1 0 0,-1 0 0,-5 8 0,6-11-9,0-1 0,0 1 0,0-1 0,0 1 0,0-1 0,0 1 0,-1-1 0,1 0 1,0 0-1,-1 1 0,1-1 0,-1 0 0,0 0 0,1-1 0,-1 1 0,1 0 0,-1 0 1,0-1-1,0 1 0,1-1 0,-1 0 0,0 1 0,0-1 0,0 0 0,0 0 0,1 0 0,-1 0 1,0-1-1,0 1 0,0 0 0,1-1 0,-1 1 0,0-1 0,-2-1 0,2 2-48,1-1 1,0 0-1,0 1 0,0-1 0,0 0 0,0 0 0,0 0 0,0 0 0,0 0 0,0 0 1,0 0-1,0 0 0,1 0 0,-1 0 0,0 0 0,1 0 0,-1-1 0,1 1 0,0 0 1,-1-1-1,1 1 0,0 0 0,-1 0 0,1-1 0,0 1 0,0 0 0,0-1 0,0 1 1,1 0-1,-1-1 0,0 1 0,1 0 0,-1-1 0,0 1 0,1 0 0,-1 0 0,1 0 1,0-1-1,1-1 0,0 0-39,-1 0 1,1 0-1,0 1 1,0-1-1,1 0 0,-1 1 1,0 0-1,1-1 1,0 1-1,-1 0 1,1 0-1,0 0 0,0 1 1,6-3-1,-6 3-17,0 1 0,0-1-1,0 1 1,1 0 0,-1 0 0,0 1-1,0-1 1,0 0 0,0 1-1,0 0 1,0 0 0,0 0 0,0 0-1,0 0 1,-1 0 0,1 1-1,3 2 1,-5-3 3,1-1 1,-1 1-1,0 0 0,0 0 1,0 0-1,0 1 0,0-1 1,-1 0-1,1 0 0,0 0 1,0 1-1,-1-1 0,1 0 1,-1 1-1,1-1 0,-1 0 1,0 1-1,1-1 0,-1 1 1,0-1-1,0 0 0,0 1 1,0-1-1,0 1 0,0-1 1,-1 1-1,1-1 0,0 0 1,-1 1-1,1-1 0,-1 1 1,1-1-1,-1 0 0,0 0 1,1 1-1,-1-1 0,-2 2 1,2-2 39,0 1 1,-1-1 0,1 0-1,0 1 1,-1-1 0,1 0 0,-1 0-1,0 0 1,1 0 0,-1 0-1,0-1 1,0 1 0,1 0 0,-1-1-1,0 1 1,0-1 0,0 0-1,0 0 1,0 0 0,1 0 0,-1 0-1,0 0 1,0 0 0,0 0-1,0-1 1,0 1 0,1-1 0,-4-1-1,2 2 20,1-1 1,0-1-1,-1 1 0,1 0 0,0-1 0,0 1 1,0-1-1,0 1 0,0-1 0,0 0 0,0 0 1,1 0-1,-1 0 0,1 0 0,-1 0 0,1 0 1,0-1-1,0 1 0,0-1 0,0 1 0,-1-3 1,2 0-27,0 1 0,0-1 0,0 1 0,0 0 0,1-1 0,0 1 0,0 0 0,0-1 0,0 1 0,1 0 1,3-7-1,-4 9-29,0 0 0,0 0 0,0 0 1,0 1-1,0-1 0,1 0 1,-1 0-1,1 0 0,-1 1 0,1-1 1,0 1-1,-1 0 0,1-1 0,0 1 1,0 0-1,0 0 0,0 0 0,0 0 1,0 0-1,0 1 0,0-1 1,1 0-1,-1 1 0,2 0 0,-3 0-61,1 0 0,-1 0-1,0 1 1,0-1-1,0 0 1,0 1 0,0-1-1,0 1 1,0 0-1,0-1 1,0 1 0,0 0-1,0-1 1,0 1-1,-1 0 1,1 0 0,0 0-1,0 0 1,-1 0-1,1 0 1,-1 0 0,1 0-1,-1 0 1,1 0-1,-1 0 1,1 2 0,-1-1-263,1-1 1,-1 1 0,0 0-1,0 0 1,0-1-1,0 1 1,0 0 0,0 0-1,0-1 1,0 1 0,-1 0-1,0 1 1,-7 13-5021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3:46.33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19 6 9954,'-18'12'12414,"53"-3"-9919,-22-6-2833,221 19 1684,333-30 525,-438-3-1691,302-18 11,-293 26-128,155 16 0,-215-5-80,1-4-1,114-7 0,-152-2 38,0 3-1,-1 1 1,1 2-1,-1 2 1,55 11-1,-76-12 262,-11-3-727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3:48.19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26 12347,'66'1'7624,"7"2"-5455,95 1-1187,1165-19 1986,-1054 6-2870,149-1-34,-231 20-1872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256 2 14475,'-10'-1'1009,"1"1"-1,0-1 0,0 1 1,0 1-1,-1 0 1,1 0-1,0 1 1,-14 5-1,13-4-733,0 1 0,0 1 0,0 0 0,1 0 0,0 1 0,0 0 0,-9 9 1,11-9-271,1 0 1,0 0 0,0 1-1,0 0 1,1 0 0,0 0 0,0 1-1,1 0 1,0 0 0,0 0 0,1 0-1,0 0 1,1 1 0,0 0 0,0-1-1,0 1 1,1 0 0,1 0 0,0 0-1,0 9 1,1-14-12,0-1 0,-1 1 0,2-1 0,-1 0 0,0 1 0,1-1 0,-1 0 0,1 0 0,0 0 0,0 0 0,0 0 0,0 0 0,1 0 0,-1-1 0,1 1 0,-1-1 0,1 0 0,0 0 0,0 0 0,0 0 0,0 0 0,1-1 0,-1 1 0,7 1 0,4 1-94,1 0 1,0-1-1,1-1 1,21 1-1,-16-2-91,1-1-1,0-2 1,-1 0-1,1-1 1,-1-1 0,29-10-1,117-52-391,-111 41 636,-50 23-74,-1 0 1,1 0-1,1 1 0,-1 0 0,0 0 0,0 0 0,7 1 0,-10 0 10,0 0 0,0 0 0,0 0 0,0 0 0,-1 1 0,1 0 0,0-1 0,0 1 0,-1 0 0,1 0 0,0 0 0,-1 1 0,0-1 0,1 1 0,-1-1 0,3 3 0,-4-3 35,0 0 0,0 1 0,-1-1 0,1 0-1,-1 0 1,1 1 0,-1-1 0,1 0 0,-1 1 0,0-1 0,1 0 0,-1 1 0,0-1 0,0 0 0,0 1 0,0-1 0,0 1 0,0-1 0,-1 0 0,1 1 0,0-1 0,-1 0 0,1 1 0,-1-1 0,1 0 0,-1 0 0,0 1 0,0-1 0,1 0 0,-1 0 0,0 0 0,-1 1 0,0 1 69,-1-1 1,1 1-1,-1-1 0,1 0 1,-1 1-1,0-1 0,0 0 0,0-1 1,0 1-1,0-1 0,0 1 1,-5 0-1,0 0 42,-1-1 0,0 0 0,1-1 0,-1 0 1,0-1-1,0 0 0,1 0 0,-1 0 0,1-1 0,-1-1 0,1 1 0,0-1 0,-14-7 0,17 7-84,0 0-1,0 0 1,0 0-1,1 0 1,-1-1-1,1 0 1,0 0-1,0 0 1,0-1-1,0 1 1,1-1-1,-1 0 1,1 0-1,1 0 1,-1 0-1,1 0 1,0-1-1,0 1 1,0-1-1,1 1 0,-2-10 1,3 12-73,0 1 0,0 0 0,0 0 0,1-1 0,-1 1 0,0 0 0,1 0 0,0 0 0,-1-1 1,1 1-1,0 0 0,0 0 0,0 0 0,0 0 0,1 1 0,-1-1 0,0 0 0,1 0 0,-1 1 0,1-1 0,3-2 0,-1 2-123,0-1 0,0 1 0,0 0 0,0 1 0,0-1 0,0 1 0,0 0 0,0 0 0,1 0 0,-1 0 0,6 1 0,44 4-2329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3:57.757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44 13787,'0'-5'7312,"31"-1"-6524,43-1 414,-1 4 0,80 6 0,1 0-551,362-11 459,-100 17-1005,-234-24-121,-33 0 50,-118 15-16,39 5 1,15 1 100,-85-6-133,1 0-45,0 0 1,1 0-1,-1 0 0,0 0 1,0 0-1,0 0 0,1 1 1,-1-1-1,0 0 0,0 1 1,0-1-1,0 0 0,0 1 1,2 1-1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3:59.205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94 59 9290,'-94'-37'9853,"143"30"-8057,95 1 1,-94 6-1271,209 8 899,-162-2-830,185-13-1,-227 2-442,1 1 1,0 3-1,-1 2 0,85 14 1,34 0-18,-69-8-78,-80-6-37,0-1 1,0-1-1,47-9 1,8 0 10,-36 12-122,-43-2 126,-1 0-68,0 0 0,0 0 1,0-1-1,0 1 0,0 0 0,0-1 0,0 1 0,0 0 1,1-1-1,-1 1 0,0 0 0,0 0 0,0-1 0,1 1 0,-1 0 1,0 0-1,0-1 0,0 1 0,1 0 0,-1 0 0,0 0 1,0 0-1,1-1 0,-1 1 0,0 0 0,1 0 0,-1 0 1,0 0-1,1 0 0,-1 0 0,1 0 0,81-17-2233,-74 14 837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04.4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52 9986,'27'-12'5844,"23"-1"-4708,-47 13-980,0 1 1,0-1-1,-1 1 0,1-1 0,0 1 1,0 0-1,0 0 0,-1 1 0,1-1 0,0 0 1,-1 1-1,1 0 0,-1-1 0,0 1 0,1 0 1,-1 0-1,0 0 0,0 1 0,-1-1 0,1 0 1,0 1-1,2 4 0,-4-6-93,1 0 1,-1 0-1,0 0 0,1 0 0,-1 1 1,0-1-1,0 0 0,0 0 0,1 0 1,-1 0-1,0 0 0,-1 0 1,1 0-1,0 1 0,0-1 0,0 0 1,-1 0-1,1 0 0,0 0 0,-1 0 1,1 0-1,-1 0 0,1 0 0,-1 0 1,0 0-1,0 1 0,-2 0 35,1 0 0,0 0 0,-1-1-1,0 1 1,1 0 0,-1-1 0,0 0-1,1 0 1,-1 0 0,-3 1 0,0 0 43,0-1 1,1 0 0,-1 0-1,0 0 1,0-1 0,0 1 0,0-2-1,1 1 1,-1-1 0,-11-2-1,16 3-126,0 0-1,-1-1 1,1 1 0,0-1-1,0 1 1,0-1-1,0 0 1,0 1-1,-1-1 1,1 0 0,0 0-1,1 0 1,-1 0-1,0 0 1,0 0-1,0 0 1,0 0-1,1 0 1,-1 0 0,1 0-1,-1-1 1,1 1-1,-1 0 1,1 0-1,-1-1 1,1 1-1,0 0 1,0 0 0,0-1-1,0 1 1,0 0-1,0-1 1,0 1-1,0 0 1,1 0 0,-1-1-1,0 1 1,1 0-1,-1 0 1,1-1-1,-1 1 1,1 0-1,-1 0 1,1 0 0,0 0-1,0 0 1,0 0-1,1-2 1,1-1-21,1 1-1,-1-1 1,1 0 0,0 1 0,0 0 0,0 0-1,0 0 1,1 0 0,-1 1 0,1 0-1,5-3 1,-8 5-1,1-1 1,0 1-1,-1-1 0,1 1 1,-1 0-1,1 0 0,0 0 0,-1 0 1,1 1-1,0-1 0,-1 1 0,1-1 1,-1 1-1,1 0 0,-1 0 1,1 0-1,-1 0 0,0 1 0,0-1 1,1 1-1,-1-1 0,0 1 1,0 0-1,2 2 0,-3-2 2,0 0 0,0-1 0,0 1-1,0 0 1,0 0 0,-1 0 0,1 0 0,0 0 0,-1 0-1,0 0 1,1 0 0,-1 0 0,0 0 0,0 0 0,0 1-1,-1-1 1,1 0 0,0 0 0,-1 0 0,1 0 0,-1 0 0,0 0-1,1 0 1,-1 0 0,0-1 0,0 1 0,-1 0 0,1 0-1,0-1 1,-3 4 0,1-3 37,0 1 1,0-1-1,0 1 1,0-1-1,-1 0 1,1 0-1,-1-1 0,1 1 1,-1-1-1,0 0 1,1 0-1,-1 0 1,-6 1-1,3-1 108,0-1-1,0 1 1,-1-1-1,1 0 1,0-1-1,-9-1 1,15 1-124,0 1-1,0 0 1,0 0 0,0-1-1,0 1 1,0-1-1,0 1 1,0-1 0,0 1-1,1-1 1,-1 0 0,0 1-1,0-1 1,0 0-1,1 0 1,-1 1 0,0-1-1,1 0 1,-1 0 0,1 0-1,-1 0 1,1 0 0,-1 0-1,1 0 1,0 0-1,0 0 1,-1 0 0,1 0-1,0 0 1,0 0 0,0 0-1,0 0 1,0 0-1,0 0 1,0 0 0,1 0-1,-1 0 1,0 0 0,0 0-1,1 0 1,-1 0 0,1-2-1,1 0-15,0-1 0,-1 0 0,1 1 0,0-1 0,1 1 0,-1-1 0,1 1 0,-1 0 0,4-3 0,-2 3-6,0 1 0,0 1 0,0-1 0,0 0 0,0 1 0,0 0 0,0 0-1,0 0 1,0 0 0,1 1 0,-1 0 0,0 0 0,0 0 0,1 0 0,-1 1 0,7 1 0,-8-2-24,0 1-1,0-1 1,0 1 0,0 0 0,0 0 0,0 1 0,0-1 0,0 0-1,0 1 1,-1 0 0,1 0 0,-1 0 0,1 0 0,-1 0 0,0 0-1,1 0 1,-1 1 0,0-1 0,-1 1 0,1 0 0,0 0 0,-1-1-1,2 5 1,-3-6 27,0 0-1,0 0 0,0 0 1,0 0-1,0 0 0,-1 0 0,1 1 1,0-1-1,0 0 0,-1 0 1,1 0-1,-1 0 0,1 0 1,-1 0-1,1-1 0,-1 1 0,0 0 1,1 0-1,-1 0 0,0 0 1,0-1-1,0 1 0,0 0 1,1-1-1,-1 1 0,0-1 0,0 1 1,0-1-1,0 1 0,0-1 1,0 0-1,0 1 0,-2-1 1,-39 10 219,30-9-66,1 0 0,0-1 0,-1-1-1,1 0 1,-1 0 0,-15-5 0,24 6-104,1-1 1,-1 0 0,1 0-1,-1 0 1,1 0 0,0 0-1,-1-1 1,1 1 0,0-1-1,0 1 1,0-1 0,0 0-1,0 0 1,-2-3 0,3 3-34,1 1 0,-1-1 0,0 0 1,1 0-1,0 1 0,-1-1 0,1 0 0,0 0 1,0 0-1,0 1 0,0-1 0,0 0 1,1 0-1,-1 0 0,0 1 0,1-1 0,0 0 1,-1 1-1,1-1 0,0 0 0,0 1 0,0-1 1,0 1-1,1-3 0,1 0-24,1 0 0,0 0 0,0 0-1,0 0 1,0 1 0,1-1 0,-1 1-1,1 0 1,0 1 0,0-1 0,0 1 0,0 0-1,0 0 1,1 0 0,9-1 0,-10 2-24,0 0 0,0 0 0,1 0 0,-1 1 0,0 0 0,0 0 0,0 1 0,0-1 0,0 1 0,1 0-1,-1 1 1,-1-1 0,1 1 0,0 0 0,0 0 0,8 5 0,-12-6 5,1 1-1,-1 0 0,1-1 1,-1 1-1,0 0 1,0-1-1,0 1 0,0 0 1,0 0-1,0 0 1,0 0-1,0 0 0,-1 0 1,1 0-1,-1 0 0,0 0 1,1 4-1,-1-5 29,0 0 0,0 0 0,0 0 0,0 0 0,-1 0 0,1 0-1,0 0 1,0 0 0,-1 0 0,1 0 0,0 0 0,-1 0 0,1-1 0,-1 1-1,0 0 1,1 0 0,-1 0 0,0 0 0,1-1 0,-1 1 0,0 0 0,0-1-1,1 1 1,-1 0 0,0-1 0,0 1 0,0-1 0,0 0 0,0 1 0,0-1 0,0 0-1,0 1 1,0-1 0,0 0 0,0 0 0,-2 0 0,-3 0 43,-1 0 1,1-1 0,-1 0-1,1 0 1,0 0 0,0-1-1,0 0 1,0 0-1,0 0 1,0-1 0,0 0-1,1 0 1,-11-8 0,15 10-89,0 0 0,1 0 1,-1 0-1,0 1 0,1-1 1,-1 0-1,1 0 1,-1 0-1,1 0 0,-1 0 1,1 0-1,-1 0 0,1 0 1,0 0-1,0 0 1,0-1-1,0 1 0,-1 0 1,1 0-1,1 0 0,-1 0 1,0 0-1,0 0 1,0 0-1,1-2 0,7-10-611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08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 65 10370,'0'0'6407,"2"12"296,-19-18-5635,16 6-1069,1 0-1,0-1 0,-1 1 0,1 0 0,0 0 0,-1 0 0,1-1 1,0 1-1,0 0 0,-1 0 0,1-1 0,0 1 0,0 0 0,-1-1 1,1 1-1,0 0 0,0-1 0,0 1 0,0-1 0,0 1 0,-1 0 1,1-1-1,0 1 0,0 0 0,0-1 0,0 1 0,0-1 0,0 1 0,0 0 1,0-1-1,0 1 0,1 0 0,-1-1 0,0 1 0,0-1 0,0 1 1,0 0-1,0-1 0,1 1 0,-1 0 0,0-1 0,0 1 0,1 0 1,-1 0-1,0-1 0,0 1 0,1 0 0,-1 0 0,0-1 0,1 1 1,-1 0-1,0 0 0,1-1 0,3-1-6,0-1 0,0 1-1,0 0 1,0 0 0,0 0 0,0 1 0,1-1 0,-1 1 0,0 0 0,1 0-1,-1 1 1,8-1 0,-6 1-5,-5 0 7,0 0 0,0 0 0,0 0 0,0 0 1,0 0-1,1 0 0,-1 0 0,0 1 0,0-1 0,0 0 0,0 1 0,0-1 0,0 1 0,0-1 0,0 1 0,0-1 0,0 1 1,-1 0-1,1 0 0,0-1 0,0 1 0,0 0 0,-1 0 0,1 0 0,-1 0 0,1 0 0,0 0 0,-1 0 0,0 0 0,1 0 0,-1 0 1,1 0-1,-1 0 0,0 0 0,0 2 0,1 0 3,-1-1-1,0 1 1,0-1 0,0 1-1,0-1 1,0 1 0,0-1 0,-1 1-1,1-1 1,-1 1 0,0-1-1,-1 4 1,0-4 37,0 0 1,-1 0-1,1 0 0,0-1 0,-1 1 1,1-1-1,-1 1 0,1-1 0,-1 0 1,1 0-1,-1 0 0,0 0 0,0-1 1,1 1-1,-1-1 0,0 1 0,0-1 1,0 0-1,0 0 0,1-1 0,-1 1 1,0 0-1,0-1 0,0 0 0,1 0 0,-5-1 1,6 2-18,-1-1 0,0 1 0,1-1-1,-1 0 1,0 1 0,1-1 0,-1 0 0,1 0 0,-1 0 0,1 0 0,-1 0 0,1 0 0,0 0 0,0-1 0,0 1 0,-1 0 0,1-1 0,0 1-1,1-1 1,-1 1 0,0-1 0,0 0 0,1 1 0,-1-1 0,1 0 0,-1 1 0,1-1 0,0 0 0,-1 0 0,1 1 0,0-1 0,0 0 0,1 0 0,-1 1-1,0-1 1,0 0 0,1 0 0,-1 1 0,1-1 0,0 0 0,-1 1 0,1-1 0,2-2 0,0 0-19,0 0 0,0 1 0,1 0 0,0-1 1,0 1-1,0 0 0,0 1 0,0-1 0,0 1 0,1-1 0,-1 1 0,1 1 1,-1-1-1,1 1 0,0 0 0,9-2 0,-12 3-5,1-1-1,-1 1 1,0 0-1,0 0 1,1-1-1,-1 1 1,0 1-1,0-1 1,1 0-1,-1 0 1,0 1 0,0 0-1,0-1 1,0 1-1,0 0 1,0 0-1,0 0 1,0 0-1,0 0 1,0 1-1,0-1 1,0 0-1,-1 1 1,1 0 0,-1-1-1,1 1 1,-1 0-1,0 0 1,1 0-1,-1-1 1,0 1-1,0 1 1,-1-1-1,1 0 1,0 0-1,-1 0 1,1 0 0,0 3-1,-1-4 11,0 0 0,0 0 1,0 0-1,0 1 0,0-1 0,0 0 0,0 0 1,0 0-1,0 0 0,-1 0 0,1 0 0,0 0 1,-1 1-1,1-1 0,-1 0 0,1 0 0,-1 0 1,0 0-1,1-1 0,-1 1 0,0 0 0,0 0 1,1 0-1,-1 0 0,-1 0 0,0 0 24,0 0-1,0 0 1,0-1 0,0 1-1,0-1 1,0 1-1,0-1 1,0 0 0,0 0-1,0 0 1,0 0-1,0 0 1,-3-1 0,1 1-74,0-1-1,0 0 1,0 0 0,0 0 0,0-1 0,0 1-1,0-1 1,0 0 0,1 0 0,-1-1 0,1 1 0,-1-1-1,1 1 1,-3-5 0,-3-10-1204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11.6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 75 8346,'70'-30'3194,"-68"29"-3095,-1 1 1,0 0-1,0 0 1,1-1-1,-1 1 1,0 0-1,0 0 1,1 0 0,-1 0-1,0 0 1,1 1-1,-1-1 1,0 0-1,0 1 1,1-1-1,-1 1 1,0-1-1,0 1 1,0-1-1,0 1 1,0 0-1,0 0 1,0-1-1,0 1 1,0 0 0,0 0-1,0 0 1,0 0-1,-1 0 1,1 0-1,0 0 1,-1 0-1,2 3 1,0 0 189,-1 0-1,0 0 1,1 0 0,-1 1-1,-1-1 1,1 7 0,-1-9-168,0 1-1,0-1 1,-1 0 0,1 0 0,-1 0-1,0 1 1,0-1 0,0 0 0,0 0-1,0 0 1,0 0 0,0-1 0,-1 1-1,1 0 1,0 0 0,-1-1 0,0 1-1,1-1 1,-1 1 0,0-1-1,0 0 1,0 0 0,0 0 0,0 0-1,0 0 1,0 0 0,0 0 0,0-1-1,-4 1 1,0 1 130,0-1 1,0 1-1,0-2 0,0 1 0,0-1 1,0 0-1,-1 0 0,1 0 0,-10-3 1,13 2-216,1 0 0,-1 0 0,1 0 0,-1 0 0,1-1 0,0 1 1,-1-1-1,1 0 0,0 0 0,0 1 0,0-1 0,0-1 0,1 1 1,-1 0-1,0 0 0,1-1 0,0 1 0,0 0 0,-1-1 0,1 0 1,1 1-1,-1-1 0,0 1 0,1-1 0,-1 0 0,1 0 0,0 1 1,0-1-1,0 0 0,0 0 0,0 1 0,1-1 0,-1 0 0,1 1 1,1-6-1,-1 5-37,0-1 1,0 1-1,0-1 1,1 1 0,-1 0-1,1 0 1,0 0 0,0 0-1,0 0 1,0 0-1,0 0 1,1 1 0,-1-1-1,1 1 1,0 0-1,-1-1 1,1 1 0,0 0-1,0 1 1,1-1-1,-1 1 1,0-1 0,1 1-1,-1 0 1,0 0-1,1 0 1,-1 1 0,6-1-1,-6 1 3,0 0-1,1 0 0,-1 1 1,1-1-1,-1 1 0,0 0 1,1-1-1,-1 2 0,0-1 1,0 0-1,1 1 0,-1-1 1,-1 1-1,1 0 0,0 0 1,0 0-1,-1 1 0,1-1 1,-1 0-1,1 1 0,-1 0 1,0 0-1,0-1 0,1 5 1,-2-4 11,0 0 0,0 0 0,-1 0 0,1 0 0,-1 0 0,0 0 0,0 0 0,0 0 0,0 0 1,0 0-1,-1 0 0,0 0 0,1 0 0,-1 0 0,0 0 0,0 0 0,-1-1 0,1 1 0,-1 0 1,1-1-1,-1 1 0,0-1 0,0 1 0,0-1 0,0 0 0,0 0 0,-4 3 0,1-1 51,-1 0-1,1 0 0,-1 0 1,0-1-1,1 0 1,-1 0-1,-1-1 0,-9 4 1,14-6-45,0 1-1,0-1 1,1 1 0,-1-1-1,0 0 1,0 0 0,0 0-1,0 0 1,0 0 0,1 0-1,-1 0 1,0-1 0,0 1-1,0-1 1,1 1 0,-1-1-1,0 0 1,1 0 0,-1 1-1,0-1 1,1 0 0,-1-1-1,1 1 1,-1 0 0,1 0-1,0-1 1,0 1 0,-1 0-1,1-1 1,0 0 0,0 1 0,0-1-1,1 1 1,-1-1 0,-1-3-1,2 3-16,-1-1 0,1 1 0,-1 0-1,1-1 1,0 1 0,0 0 0,0-1-1,0 1 1,1 0 0,-1-1 0,1 1-1,-1 0 1,1-1 0,0 1 0,0 0 0,0 0-1,0 0 1,0 0 0,0 0 0,1 0-1,-1 0 1,1 0 0,-1 0 0,1 1-1,0-1 1,-1 1 0,1-1 0,0 1 0,0 0-1,0 0 1,5-2 0,-1-1-11,1 1 1,-1 0-1,1 1 1,0 0 0,0 0-1,0 0 1,0 1-1,0 0 1,11 0-1,-15 1 7,1 0 0,-1 0 0,0 1 0,0-1 0,0 1 1,0-1-1,0 1 0,0 0 0,-1 0 0,1 1 0,0-1 0,0 1 0,-1-1 0,1 1 0,-1 0 0,1 0 0,-1 0 0,0 0 0,0 0 0,0 0 0,0 1 0,0-1 0,0 1 0,-1-1 0,1 1 0,-1 0 0,2 5 1,-3-7 9,0 1 0,0-1 1,0 1-1,0-1 1,-1 1-1,1-1 1,-1 0-1,1 1 0,-1-1 1,1 1-1,-1-1 1,0 0-1,0 0 1,0 1-1,0-1 0,0 0 1,0 0-1,0 0 1,0 0-1,0 0 1,0 0-1,0 0 0,-1-1 1,1 1-1,0 0 1,-1-1-1,1 1 1,0-1-1,-1 1 0,-1-1 1,-3 3 59,-1-1 0,1-1 1,-1 1-1,1-1 0,-8 0 0,9-1-43,-47-2 448,49 2-506,-1 0 0,1-1-1,0 0 1,0 0 0,0 0-1,0 0 1,0-1-1,0 1 1,0-1 0,0 1-1,1-1 1,-1 0-1,-3-4 1,2-3-1190,8 0-1052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13.3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70 80 8082,'0'0'3455,"-7"-4"3685,-7-3-4919,16 6-2186,-1 1 1,0 0 0,0 0-1,1 0 1,-1 0-1,0 1 1,0-1 0,1 0-1,-1 0 1,0 1-1,0-1 1,0 1 0,0-1-1,1 1 1,-1-1 0,0 1-1,0 0 1,0-1-1,1 2 1,29 21 297,-30-23-314,-1 0 0,0 0 0,1 1 0,-1-1 0,1 0 0,-1 0 1,0 0-1,1 1 0,-1-1 0,0 0 0,0 1 0,1-1 0,-1 0 0,0 0 0,0 1 0,1-1 0,-1 1 0,0-1 0,0 0 0,0 1 0,0-1 0,1 0 0,-1 1 0,0-1 0,0 1 0,0-1 0,0 0 0,0 1 0,0-1 0,0 1 0,0-1 0,0 1 0,0-1 0,0 0 0,-1 1 0,1-1 0,0 0 0,0 1 0,0-1 0,0 1 0,-1-1 0,1 0 0,0 1 0,0-1 0,-1 0 0,1 1 0,0-1 0,0 0 0,-1 0 0,1 1 0,0-1 0,-1 0 0,-17 6 760,17-6-755,-6 0 218,-1 1-1,1-1 0,-1 0 1,1 0-1,-1-1 0,-7-2 0,14 3-223,0 0-1,0 0 1,0 0-1,-1-1 0,1 1 1,0 0-1,0 0 0,0-1 1,0 1-1,0-1 0,-1 1 1,1-1-1,0 0 0,0 1 1,1-1-1,-1 0 0,0 0 1,0 0-1,0 0 0,0 1 1,1-1-1,-1 0 1,0 0-1,1 0 0,-1-1 1,1 1-1,-1 0 0,1 0 1,-1 0-1,1 0 0,0 0 1,0-1-1,-1 1 0,1 0 1,0 0-1,0 0 0,0-1 1,0 1-1,1 0 1,-1 0-1,0 0 0,0-1 1,1 1-1,-1 0 0,1 0 1,-1 0-1,1 0 0,1-2 1,1-2-23,1-1 1,0 1 0,0 0-1,1 0 1,0 1-1,-1 0 1,2-1 0,-1 2-1,8-6 1,-9 6-14,0 1-1,1 0 1,-1-1 0,1 1 0,0 1-1,0-1 1,0 1 0,-1 0-1,1 0 1,0 0 0,0 1 0,10 0-1,-13 0 5,0 0 0,0 1 0,0-1 0,0 1 0,0 0 0,-1 0 0,1 0 0,0 0 0,-1 0-1,1 0 1,0 0 0,-1 0 0,1 0 0,-1 1 0,0-1 0,1 1 0,-1-1 0,0 1 0,0 0 0,0-1 0,0 1-1,0 0 1,0 0 0,-1-1 0,1 1 0,-1 0 0,2 4 0,-2-1 12,1 0 0,-1 0 0,0 0 0,0 0 0,0 0 0,-1 1 0,1-1 0,-1 0 0,-3 8-1,3-11 27,1 0 0,-1 0 0,1-1 0,-1 1 1,0 0-1,1 0 0,-1 0 0,0-1 0,0 1 0,-1 0 0,1-1 0,0 1 0,0-1 0,-1 1 0,1-1 0,-1 0 0,1 0 0,-1 0 0,0 1 0,0-1 0,1-1 0,-1 1 0,0 0 0,0 0 0,0-1 0,0 1 0,0-1 0,0 0 0,1 1 0,-1-1 0,0 0 0,0 0 0,0 0 0,0 0 0,0-1 0,0 1 0,0 0 0,0-1 0,0 0 0,0 1 0,0-1 0,-2-1 0,2 1-19,0 0 1,0 0 0,0 0 0,1-1-1,-1 1 1,1 0 0,-1-1 0,1 1-1,-1-1 1,1 1 0,-1-1 0,1 0-1,0 1 1,0-1 0,0 0 0,0 0 0,0 0-1,1 0 1,-1 0 0,1 0 0,-1 0-1,1 0 1,0 0 0,-1 0 0,1 0-1,0 0 1,0 0 0,1 0 0,-1 0-1,0-1 1,1 1 0,-1 0 0,1 0-1,0 0 1,-1 1 0,1-1 0,0 0-1,0 0 1,0 0 0,1 1 0,-1-1-1,0 0 1,1 1 0,-1-1 0,1 1-1,-1 0 1,1-1 0,0 1 0,-1 0-1,4-2 1,-3 2-16,1-1 1,-1 0-1,1 1 0,-1 0 1,1-1-1,-1 1 0,1 0 0,0 0 1,0 1-1,-1-1 0,1 1 1,0-1-1,0 1 0,0 0 0,0 0 1,3 0-1,-4 1 6,0 0 0,0-1 0,0 1 0,0 1 0,0-1 0,0 0 0,-1 0 0,1 1 0,0-1 0,-1 1 0,1-1 0,-1 1 0,1-1 0,-1 1 0,0 0 0,0 0 0,0 0 0,0 0 0,0 0 0,0 0 0,1 4 0,-2-5 9,1 0 0,-1 0 1,0 0-1,1 0 1,-1 1-1,0-1 0,0 0 1,0 0-1,0 0 0,0 0 1,0 0-1,0 1 0,0-1 1,0 0-1,0 0 1,-1 0-1,1 0 0,-1 0 1,1 0-1,-1 0 0,1 0 1,-1 0-1,1 0 0,-1 0 1,0 0-1,1 0 1,-1 0-1,-1 1 0,0-1 26,-1 0 0,1 1-1,0-1 1,0 0-1,-1 0 1,1 0 0,0-1-1,-1 1 1,1 0 0,-1-1-1,1 0 1,-1 1 0,-2-1-1,2 0 8,0 0-1,0-1 1,0 1 0,0 0-1,1-1 1,-1 0-1,0 0 1,0 0-1,0 0 1,1 0 0,-5-3-1,6 4-28,0-1 0,-1 0 0,1 0 0,0 0 0,0 0 0,0 0-1,1 0 1,-1-1 0,0 1 0,0 0 0,0 0 0,1 0 0,-1-1 0,1 1-1,-1 0 1,1-1 0,-1 1 0,1-1 0,0 1 0,0 0 0,0-1 0,0 1 0,0-1-1,0-1 1,1 0-28,-1 0 1,1 0-1,0 0 0,0 0 0,1 0 0,-1 0 1,0 0-1,1 0 0,0 1 0,0-1 0,0 1 1,0-1-1,0 1 0,0 0 0,0 0 0,1-1 1,-1 2-1,4-3 0,-5 3-1,1 0 0,-1 1-1,0-1 1,0 1 0,0-1 0,1 1 0,-1 0-1,0-1 1,1 1 0,-1 0 0,0 0 0,1 0 0,-1 0-1,0 0 1,1 0 0,-1 0 0,0 1 0,1-1-1,-1 0 1,0 1 0,1-1 0,-1 1 0,0-1-1,0 1 1,0 0 0,0-1 0,1 1 0,-1 0 0,0 0-1,0 0 1,0 0 0,-1 0 0,1 0 0,0 0-1,0 0 1,0 0 0,-1 0 0,1 1 0,-1-1-1,1 0 1,-1 0 0,1 1 0,-1 1 0,1-1 32,0 0 0,0 0-1,0 0 1,0 0 0,-1 0 0,1 1 0,-1-1 0,0 0 0,0 0 0,0 0 0,0 1 0,0-1 0,0 0 0,0 0 0,-1 1 0,1-1 0,-1 0 0,1 0-1,-1 0 1,0 0 0,0 0 0,0 0 0,0 0 0,0 0 0,-1 0 0,1-1 0,-1 1 0,1 0 0,-1-1 0,1 1 0,-1-1 0,0 1 0,-3 1 0,1-1 41,0-1-1,1 0 1,-1 1 0,0-1 0,0-1 0,0 1 0,0-1 0,0 1 0,0-1 0,0 0 0,0-1 0,1 1 0,-1-1 0,0 1 0,0-1 0,0-1 0,0 1 0,1 0 0,-5-3 0,8 4-53,-1 0-1,0-1 0,1 1 0,-1-1 1,1 1-1,-1 0 0,1-1 0,-1 1 1,1-1-1,-1 1 0,1-1 0,-1 0 1,1 1-1,0-1 0,-1 0 0,1 1 1,0-1-1,-1 0 0,1 1 0,0-1 1,0 0-1,0 1 0,0-1 0,0 0 1,0 1-1,0-1 0,0 0 0,0 0 1,0 1-1,0-1 0,0 0 0,0 1 1,1-1-1,-1 0 0,0 1 0,0-1 1,1 0-1,-1 1 0,1-1 0,-1 1 1,0-1-1,1 0 0,-1 1 0,1-1 1,0 0-1,27-24-193,12-1-162,-39 25 327,1-1 0,0 1 0,0 0 0,-1 1 0,1-1-1,0 0 1,0 0 0,0 1 0,0-1 0,0 1 0,0 0 0,0 0-1,0 0 1,1-1 0,-1 2 0,0-1 0,0 0 0,0 0-1,0 1 1,2 0 0,-3 0 23,-1-1 1,1 0-1,-1 1 0,1-1 1,-1 1-1,1-1 1,-1 1-1,1-1 0,-1 1 1,0-1-1,1 1 0,-1-1 1,0 1-1,1 0 0,-1-1 1,0 1-1,0-1 0,0 1 1,0 0-1,0-1 0,1 1 1,-1 0-1,0-1 0,0 1 1,-1 0-1,1 1 1,-11 17 65,7-14 36,-1 0-1,-1 0 1,1 0 0,-9 5 0,13-9-78,-1 0 0,1 0 1,0 0-1,0-1 0,-1 1 1,1-1-1,0 1 0,-1-1 1,1 1-1,-1-1 0,1 0 0,-1 1 1,1-1-1,0 0 0,-1 0 1,1 0-1,-1 0 0,1 0 1,-1-1-1,1 1 0,-1 0 0,1-1 1,0 1-1,-1-1 0,1 1 1,0-1-1,-1 0 0,1 0 1,0 1-1,0-1 0,0 0 1,0 0-1,0 0 0,0 0 0,-2-2 1,2 0-118,-1 1 0,1 0 0,0 0 0,0-1 0,0 1 0,0-1 0,1 1 1,-1-1-1,1 0 0,-1 1 0,1-1 0,0 1 0,0-1 0,0 0 0,0 1 0,0-1 0,1 1 0,1-6 1,11-20-2063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2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78 348 7050,'-47'14'3846,"36"-13"1548,9-11-3878,1 5-173,-15-204 1886,103 285-2375,-76-68-834,0 0 1,1-1 0,0-1 0,1 0 0,0 0 0,0-1 0,0-1 0,0 0-1,0-1 1,1 0 0,0-1 0,-1 0 0,16-1 0,-28-1-9,-1 0 0,0 0 0,0 0 0,1 0 0,-1 0 0,0 0 0,0 0 0,1 0 0,-1 0 0,0 0 0,0 0 0,1 0 0,-1 0 0,0 0 0,0 0 0,0-1 0,1 1 0,-1 0 0,0 0 0,0 0 0,0 0 0,1 0 0,-1 0 0,0-1 0,0 1 0,0 0 0,1 0 0,-1 0 0,0-1 0,0 1 0,0 0-1,0 0 1,0 0 0,0-1 0,0 1 0,1 0 0,-1 0 0,0-1 0,0 1 0,0 0 0,0 0 0,0-1 0,0 1 0,0 0 0,0 0 0,0-1 0,0 1 0,0 0 0,0 0 0,-1-1 0,1 1 0,0 0 0,0 0 0,0 0 0,0-1 0,0 1 0,0 0 0,-1 0 0,-11-16 719,7 11-522,-3-6 262,-1-1-1,2 0 1,-11-21 0,15 27-407,1 0 1,-1 0-1,2 0 1,-1 0-1,1 0 1,-1 0-1,2 0 1,-1-1-1,1 1 1,1-13-1,0 17-125,0-1 0,0 0-1,0 0 1,0 1 0,1-1 0,0 1-1,-1 0 1,1-1 0,0 1-1,0 0 1,0 0 0,1 0 0,-1 0-1,0 0 1,1 1 0,-1-1-1,1 1 1,-1 0 0,1-1 0,3 0-1,9-3-719,-1 0-1,22-5 1,11-1-926,-18 3 373,0 2 1,1 1 0,44-3 0,-73 9 1354,0-1 1,0 0-1,1 0 1,-1 1 0,0-1-1,0 1 1,1-1-1,-1 1 1,0 0 0,0-1-1,0 1 1,0 0-1,0 0 1,0 0 0,0 0-1,0 0 1,0 0-1,0 0 1,0 0 0,-1 0-1,1 0 1,0 0-1,-1 0 1,1 1 0,-1-1-1,1 0 1,-1 0-1,0 1 1,0-1 0,1 0-1,-1 1 1,0-1-1,0 0 1,0 3 0,0 7 321,0-1 0,-1 1-1,-1 12 1,1-16-246,0-3 81,1-1-1,-1 1 1,0 0 0,1 0-1,-2 0 1,1-1 0,0 1-1,-1-1 1,0 1 0,0-1-1,0 0 1,0 1 0,0-1-1,-1 0 1,1 0 0,-1-1-1,0 1 1,0 0 0,0-1-1,0 0 1,0 0 0,0 0-1,-1 0 1,1 0 0,-1-1-1,1 1 1,-1-1 0,0 0-1,0 0 1,1 0-1,-1-1 1,0 0 0,0 1-1,0-1 1,0 0 0,1-1-1,-1 1 1,0-1 0,0 0-1,0 0 1,-5-2 0,2 1-31,-1-1 1,1 0-1,0 0 1,0 0-1,0-1 0,1 0 1,-1-1-1,1 0 1,0 1-1,0-2 1,1 1-1,-1-1 1,-8-12-1,14 18-150,0-1 0,-1 0 0,1 1-1,-1-1 1,1 0 0,0 1 0,0-1 0,-1 0-1,1 1 1,0-1 0,0 0 0,0 0 0,0 1-1,0-1 1,0 0 0,0 0 0,0 1 0,0-1-1,0 0 1,0 0 0,0 1 0,1-1-1,-1 0 1,0 0 0,1 1 0,-1-1 0,0 0-1,1 1 1,-1-1 0,1 1 0,-1-1 0,1 0-1,-1 1 1,1-1 0,-1 1 0,1-1 0,0 1-1,-1 0 1,1-1 0,-1 1 0,1 0 0,0-1-1,0 1 1,-1 0 0,1 0 0,0-1 0,0 1-1,-1 0 1,2 0 0,6-1-215,0-1 0,0 2 0,0-1 0,8 1 1,13 2-1666,40 7 1,-15 1-1006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2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79 11122,'-74'-35'9746,"89"39"-7977,2-4-249,24-7-408,12-2-335,18-2-305,7 0-192,-4 8-776,-6-1-457,-15 1-1135,-9 3-697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2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10722,'-4'-6'13507,"6"13"-12619,9 31-127,5 49-393,-10-37-168,-4-4-904,-4-5-473,1 3-1263,-4-4-1793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3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56 256 6665,'-47'5'3769,"47"-5"-3662,-1 0-1,1 0 1,-1 0 0,1 0-1,-1 0 1,1 0-1,0 1 1,-1-1-1,1 0 1,0 0 0,-1 0-1,1 1 1,-1-1-1,1 0 1,0 1 0,0-1-1,-1 0 1,1 1-1,0-1 1,0 0-1,-1 1 1,1-1 0,0 0-1,0 1 1,0 2 2853,2-8 893,11-47-2205,38-100 0,-30 94-440,-21 58-1206,0 0 0,0 0 0,0 0-1,0-1 1,0 1 0,0 0 0,0 0 0,0 0 0,0 0 0,0 0 0,0 0 0,1-1-1,-1 1 1,0 0 0,0 0 0,0 0 0,0 0 0,0 0 0,0 0 0,0 0-1,1 0 1,-1 0 0,0 0 0,0 0 0,0 0 0,0-1 0,0 1 0,0 0 0,1 0-1,-1 0 1,0 0 0,0 0 0,0 0 0,0 0 0,0 0 0,1 0 0,-1 0 0,0 1-1,0-1 1,0 0 0,0 0 0,0 0 0,1 0 0,-1 0 0,0 0 0,0 0-1,0 0 1,0 0 0,0 0 0,0 0 0,0 0 0,1 1 0,-1-1 0,0 0 0,0 0-1,0 0 1,0 0 0,0 0 0,0 0 0,0 1 0,0-1 0,0 0 0,0 0 0,10 17 40,7 29-8,-15-40-12,47 121-559,-10-44-4430,-32-69 79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7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76 269 10314,'-72'13'4242,"72"-13"-4192,0 0 0,0 0 0,0 0-1,-1 0 1,1 0 0,0 0-1,0 0 1,0 0 0,0 0 0,-1 0-1,1 0 1,0 1 0,0-1-1,0 0 1,0 0 0,0 0-1,-1 0 1,1 0 0,0 0 0,0 1-1,0-1 1,0 0 0,0 0-1,0 0 1,0 0 0,0 1 0,0-1-1,0 0 1,0 0 0,-1 0-1,1 1 1,0-1 0,0 0-1,0 0 1,0 0 0,1 0 0,-1 1-1,0-1 1,0 0 0,0 0-1,0 0 1,0 1 0,0-1 0,0 0-1,0 0 1,0 0 0,11 8 2184,-10-7-2114,0 0 0,0-1-1,0 0 1,0 1 0,0-1 0,0 0 0,0 1 0,0-1-1,0 0 1,0 0 0,0 0 0,0 0 0,0 0 0,0 0-1,1 0 1,-1 0 0,0 0 0,0-1 0,0 1-1,0 0 1,0-1 0,0 1 0,0-1 0,0 1 0,0-1-1,0 0 1,1 0 0,1-4 146,0 1 1,0-1-1,-1 0 1,0 0-1,0 0 0,0 0 1,0 0-1,-1 0 0,0 0 1,1-10-1,-1-58 1078,-2 42-663,1 31-669,-1-1 1,1 0-1,0 1 1,0-1-1,0 0 1,0 1-1,0-1 1,0 0-1,0 0 1,0 1-1,0-1 1,0 0-1,0 1 1,0-1-1,1 0 1,-1 1-1,0-1 1,1 0-1,-1 1 1,0-1-1,1 1 1,-1-1-1,0 0 1,1 1 0,-1-1-1,1 1 1,-1-1-1,1 1 1,0-1-1,0 1 1,1 0-14,0 1 1,0-1 0,0 1 0,0 0 0,0 0-1,0 0 1,0 0 0,0 0 0,0 0-1,0 1 1,1 1 0,34 24-85,-11-6-28,1-1 1,1-1-1,0-2 0,58 25 1,-85-41 109,-1-1 1,1 0-1,0 1 1,-1-1-1,1 0 1,0 0-1,-1 1 0,1-1 1,0 0-1,-1 0 1,1 0-1,0 0 1,-1 0-1,1 0 1,0 0-1,-1 0 1,1 0-1,0 0 1,-1-1-1,1 1 0,0 0 1,-1 0-1,1-1 1,1 0-1,-2 1 16,0-1-1,1 0 0,-1 1 0,0-1 1,0 0-1,0 0 0,0 1 0,1-1 1,-1 0-1,0 0 0,0 0 0,-1 1 1,1-1-1,0 0 0,0 0 0,0 1 0,0-1 1,-1-1-1,-22-44 769,16 33-550,-4-7 42,5 10-220,1-1 1,0 1-1,0-1 1,1 1-1,0-1 0,1 0 1,0-1-1,-2-22 1,5 33-144,0-1 0,1 0 0,0 1 0,-1-1 0,1 0 0,0 1 0,-1-1 0,1 1 0,0-1 0,0 1 0,0 0-1,1-1 1,-1 1 0,0 0 0,0 0 0,1-1 0,-1 1 0,1 0 0,-1 0 0,1 1 0,-1-1 0,1 0 0,-1 0 0,1 1 0,0-1 0,-1 1 0,3-1 0,3-1-326,38-15-2167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10690,'0'-2'4497,"3"-6"-2160,8-3-1337,12 0-560,4-3 8,14 6-240,3 3-472,-4 9-1080,-4 2-1265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3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12275,'45'0'7107,"16"-15"-6278,-33 8-94,286-83 1938,42-11-1329,-332 95-1299,718-154 451,-727 158-560,-4 0-122,0 1 0,0-1-1,1 2 1,-1 0 0,13 1 0,-24-1 170,0 0 1,0 0 0,0 0 0,1 0 0,-1 0-1,0 0 1,0 0 0,0 0 0,0 0 0,1 0-1,-1 0 1,0 0 0,0 0 0,0 0 0,0 0-1,1 0 1,-1 0 0,0 0 0,0 0 0,0 1 0,0-1-1,0 0 1,0 0 0,1 0 0,-1 0 0,0 0-1,0 0 1,0 1 0,0-1 0,0 0 0,0 0-1,0 0 1,0 0 0,0 1 0,0-1 0,1 0-1,-1 0 1,0 0 0,0 0 0,0 1 0,0-1-1,0 0 1,0 0 0,0 0 0,0 0 0,-1 1 0,1-1-1,0 0 1,0 0 0,0 0 0,0 0 0,0 1-1,0-1 1,0 0 0,0 0 0,0 0 0,0 0-1,-1 0 1,1 0 0,0 1 0,0-1 0,0 0-1,0 0 1,0 0 0,0 0 0,-1 0 0,1 0 0,0 0-1,-19 15-886,-1-2-1,0 0 1,0-2 0,-25 11-1,12-6-465,-10 5-1207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13603,'-6'0'4657,"0"-3"-4281,10 3-256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7:3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11154,'23'107'3905,"-23"-105"-4057,8-1-3457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7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0 259 12171,'6'2'5334,"2"2"-4015,19 9-1491,-22-12 216,2 2 0,-1-1 0,1 0 0,0-1 0,0 1 0,0-1 0,0-1 0,0 1 0,0-1 0,1-1 0,-1 1 0,0-1 0,0 0 0,0-1 0,12-4 0,-18 6-27,9-4 12,-1 0 0,0-1 1,-1 0-1,12-8 0,-19 12-15,1 1 0,-1-1 0,0 0 0,0 0 0,0 0 0,1 0 0,-1 0 0,0-1 0,0 1 0,-1 0 0,1 0 0,0-1 0,0 1 0,-1-1 0,1 1 0,-1 0 0,1-1 0,-1 1 0,1-1 0,-1 0 0,0 1 0,0-1 0,0 1 0,0-1 0,0 1 0,0-1 0,0 1 0,0-1 0,-1 1 0,1-1 0,-1 1 0,1-1 0,-1 1 0,1-1 0,-1 1 0,0 0 0,-1-3 0,-11-9 438,1 0 0,-1 1 0,-1 1 0,0 0 0,-1 1 0,-24-13 0,-16-12 2107,54 35-2508,0-1 1,0 1 0,0-1-1,0 1 1,1-1 0,-1 0-1,0 1 1,0-1 0,1 0-1,-1 0 1,0 0 0,1 1 0,-1-1-1,0 0 1,1 0 0,0 0-1,-1 0 1,1 0 0,-1 0-1,1 0 1,0 0 0,0 0 0,0 0-1,0-1 1,-1 1 0,2-1-1,-1 0-49,1 1-1,0-1 1,-1 1-1,1 0 1,0-1-1,0 1 0,0 0 1,0 0-1,0 0 1,1 0-1,-1 0 1,0 0-1,0 0 1,1 0-1,1-1 0,5-2-313,1 0-1,0 1 0,0-1 0,12-1 0,19 1-1575,4 11-1064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7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40 11154,'49'-39'5274,"-49"44"-1778,0-1-2223,8 1-945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7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1 17476,'-1'120'6601,"-1"-123"-5241,0 1-431,1-5-1714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7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1 685 12419,'5'-3'4777,"18"-19"-3025,11-13-64,34-25-119,18-19-73,23-10-528,-2 1-312,-8 12-336,-16 3-103,-32 19-185,2 15-225,-25 8-759,-10 7-488,3 13-1065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80 384 14083,'-44'49'5825,"32"-74"-3360,11-7-385,-1-30-824,-9-11-391,4-5-633,4 10-440,6 17-873,9 7-703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70 16756,'24'-62'5953,"-21"56"-5001,10 6-464,7-2-208,4 4-64,-1 12-168,0 1-80,-18 9 64,-5 9 80,-20 6 112,-11 3-40,-11-6 0,-10-13-120,15-14-344,14-5-368,18-4-1408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106 244 15739,'-99'41'6506,"101"-45"-3930,-2-5-439,-2-30-929,-1-4-424,0-12-888,4 0-552,4 14-1112,3 2-913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9.41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34 85 12499,'1'-3'691,"-1"0"0,1 0 0,0 0 0,0 0 0,0 1 0,0-1 0,0 0 0,2-3-1,17-15 1012,-14 16-1584,0 1-1,0 0 1,0 0 0,12-4-1,-12 6 18,1 0 0,-1 0 0,0 1 0,1 0 0,-1 1 0,1-1 0,-1 1 0,1 0 0,-1 1 0,1-1 0,-1 1 0,8 3 0,-10-4-98,0 1 1,0 0 0,-1 0-1,1 1 1,0-1 0,0 1-1,-1 0 1,1 0-1,-1 0 1,0 1 0,0-1-1,0 1 1,0 0 0,0-1-1,0 1 1,-1 0-1,1 1 1,-1-1 0,3 5-1,-5-5-24,1 0 0,0 0 0,-1 0 0,0 1 0,0-1 0,0 0 0,0 0 0,0 0-1,0 0 1,-1 1 0,0-1 0,0 0 0,0 0 0,0 0 0,0 0 0,0 0 0,-1 0-1,-2 3 1,-4 6 32,0 0 0,-18 18-1,26-30-43,-17 18 100,-1 0 1,-30 22-1,38-33 47,0 0 0,0-1 0,0 0-1,-1-1 1,1 0 0,-2-1 0,-14 5 0,24-9-91,0 0-1,1 1 1,-1-1-1,0 0 1,0 0-1,0 0 0,0 0 1,0-1-1,1 1 1,-1 0-1,0-1 1,0 1-1,-1-2 0,2-2 263,15 1-293,3 3-163,-1 1-1,1 0 1,0 1-1,-1 1 1,25 8-1,77 34-1345,-17-6 1147,-95-35 719,-3-3 55,5-7-432,17-24 142,4-22 252,-3-1 1,37-103-1,-61 151-313,-1 0 0,2 1 1,-1-1-1,0 1 0,6-8 0,-8 12-71,1-1-1,-1 1 1,0 0-1,1-1 1,-1 1-1,1 0 1,-1-1 0,1 1-1,-1 0 1,1-1-1,-1 1 1,1 0-1,-1 0 1,1 0-1,-1-1 1,1 1 0,-1 0-1,1 0 1,-1 0-1,1 0 1,-1 0-1,2 0 1,-1 0-1,-1 1-1,1-1 1,0 1 0,0-1-1,0 1 1,-1 0-1,1-1 1,0 1 0,-1 0-1,1-1 1,-1 1 0,1 0-1,-1 0 1,1-1 0,-1 1-1,1 0 1,-1 0 0,1 1-1,28 72 149,-21-50-633,1-1 1,0 0 0,2-1-1,26 40 1,-1-18-1597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79 137 13475,'38'-77'4950,"-36"73"-4771,0 0-1,0 0 1,1 0-1,-1 1 1,1-1-1,0 1 1,0 0-1,0 0 1,0 0-1,0 0 1,1 1-1,-1-1 1,1 1-1,0 0 1,0 0-1,0 0 1,0 0-1,0 1 1,0 0-1,0-1 1,0 1-1,1 1 1,-1-1-1,0 1 1,1 0-1,-1 0 1,0 0-1,1 0 1,-1 1-1,4 1 1,-4-1-179,-1 0 1,0 0-1,1 1 1,-1-1-1,0 1 0,0 0 1,0 0-1,-1 0 1,1 0-1,0 0 0,-1 1 1,0-1-1,1 1 1,-1-1-1,0 1 1,0 0-1,0 0 0,-1 0 1,1 0-1,-1 0 1,0 1-1,1-1 0,-1 0 1,-1 1-1,1-1 1,0 1-1,-1-1 1,0 1-1,0-1 0,0 1 1,0-1-1,-1 0 1,0 5-1,-1 1 14,-1-1 0,0 1 0,0-1-1,-1 0 1,0 0 0,0 0 0,-1-1 0,0 1-1,0-1 1,-1 0 0,0-1 0,0 1 0,-1-1-1,0 0 1,0-1 0,-14 9 0,-9 3 250,-1-1 1,0-2 0,-35 10-1,47-16 51,11-6-51,2 1 146,9-4-87,26 0-197,87 14-239,-67-5-446,0-3 0,0-2 0,0-2 0,70-8 0,-88 2 427,-12 0 83,0 2 1,0 0-1,1 2 1,-1 0-1,0 1 1,0 0 0,1 2-1,29 6 1,-49-8 65,1 0 1,0 0-1,-1 0 1,1 1-1,0-1 1,-1 0-1,1 0 1,-1 1-1,1-1 1,-1 1-1,1-1 1,-1 0-1,1 1 1,-1-1-1,1 1 1,-1-1-1,1 1 1,-1-1 0,0 1-1,1 0 1,-1-1-1,0 1 1,1-1-1,-1 1 1,0 0-1,0-1 1,0 1-1,1 0 1,-1-1-1,0 1 1,0 0-1,0-1 1,0 1-1,0 0 1,-1-1-1,1 1 1,0 0-1,0-1 1,0 1-1,0-1 1,-1 1 0,1 0-1,0-1 1,-1 1-1,1-1 1,0 1-1,-2 0 1,-22 28 806,21-26-740,0 1 0,-1-1 0,0-1 0,1 1 0,-1-1-1,0 1 1,0-1 0,0 0 0,-1 0 0,1-1 0,0 1 0,-1-1-1,1 0 1,-1 0 0,0-1 0,1 1 0,-1-1 0,1 0 0,-1 0-1,0-1 1,1 1 0,-1-1 0,1 0 0,-1 0 0,1-1-1,0 1 1,-1-1 0,-6-4 0,3 1 13,0 0 1,0-1-1,1 0 0,0 0 1,0-1-1,1 0 0,-1 0 1,1-1-1,1 0 0,0 0 1,0 0-1,0 0 0,-3-10 0,3 4-77,1 1 0,0-1 0,1 0-1,-2-25 1,5 37-60,0 1-1,-1 0 1,1-1-1,0 1 1,0 0-1,0-1 1,0 1-1,0-1 1,0 1-1,1 0 1,-1-1-1,0 1 1,1 0 0,-1-1-1,1 1 1,-1 0-1,1-1 1,-1 1-1,1 0 1,0 0-1,0 0 1,0 0-1,0 0 1,0 0-1,1-2 1,0 3-63,0 0 0,0-1 0,0 1 0,0 0 0,0 0 0,0 0 0,-1 1 1,1-1-1,0 0 0,0 1 0,0-1 0,0 1 0,0-1 0,-1 1 0,1 0 0,0 0 0,1 1 1,39 22-1887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191 297 13619,'-11'17'3254,"4"-16"-678,-3-29 608,4 7-2544,-15-55 1854,-36-107 2017,58 176-4025,8 8-369,19 10-320,-19-7 205,11 3-119,0 2-1,-1 0 1,0 1-1,-1 1 1,0 0 0,0 2-1,-2 0 1,21 20 0,-34-30 93,0-1 0,-1 1 0,1 0 0,-1 0 1,0 0-1,0 0 0,0 1 0,0-1 1,0 1-1,-1-1 0,0 1 0,1-1 0,-1 1 1,0 0-1,-1 0 0,1-1 0,-1 1 0,0 0 1,0 0-1,0 0 0,0 0 0,-1-1 0,1 1 1,-1 0-1,0 0 0,0-1 0,-1 1 0,1-1 1,-1 1-1,1-1 0,-1 1 0,0-1 0,0 0 1,-1 0-1,1 0 0,-1 0 0,-3 3 0,-4 2 78,-1 0-1,0-1 1,0 0-1,-1-1 1,0 0-1,0-1 1,-1 0-1,-16 4 1,-109 18-330,105-22-192,14-2-1073,24 1 1551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256 2 14475,'-10'-1'1009,"1"1"-1,0-1 0,0 1 1,0 1-1,-1 0 1,1 0-1,0 1 1,-14 5-1,13-4-733,0 1 0,0 1 0,0 0 0,1 0 0,0 1 0,0 0 0,-9 9 1,11-9-271,1 0 1,0 0 0,0 1-1,0 0 1,1 0 0,0 0 0,0 1-1,1 0 1,0 0 0,0 0 0,1 0-1,0 0 1,1 1 0,0 0 0,0-1-1,0 1 1,1 0 0,1 0 0,0 0-1,0 9 1,1-14-12,0-1 0,-1 1 0,2-1 0,-1 0 0,0 1 0,1-1 0,-1 0 0,1 0 0,0 0 0,0 0 0,0 0 0,0 0 0,1 0 0,-1-1 0,1 1 0,-1-1 0,1 0 0,0 0 0,0 0 0,0 0 0,0 0 0,1-1 0,-1 1 0,7 1 0,4 1-94,1 0 1,0-1-1,1-1 1,21 1-1,-16-2-91,1-1-1,0-2 1,-1 0-1,1-1 1,-1-1 0,29-10-1,117-52-391,-111 41 636,-50 23-74,-1 0 1,1 0-1,1 1 0,-1 0 0,0 0 0,0 0 0,7 1 0,-10 0 10,0 0 0,0 0 0,0 0 0,0 0 0,-1 1 0,1 0 0,0-1 0,0 1 0,-1 0 0,1 0 0,0 0 0,-1 1 0,0-1 0,1 1 0,-1-1 0,3 3 0,-4-3 35,0 0 0,0 1 0,-1-1 0,1 0-1,-1 0 1,1 1 0,-1-1 0,1 0 0,-1 1 0,0-1 0,1 0 0,-1 1 0,0-1 0,0 0 0,0 1 0,0-1 0,0 1 0,0-1 0,-1 0 0,1 1 0,0-1 0,-1 0 0,1 1 0,-1-1 0,1 0 0,-1 0 0,0 1 0,0-1 0,1 0 0,-1 0 0,0 0 0,-1 1 0,0 1 69,-1-1 1,1 1-1,-1-1 0,1 0 1,-1 1-1,0-1 0,0 0 0,0-1 1,0 1-1,0-1 0,0 1 1,-5 0-1,0 0 42,-1-1 0,0 0 0,1-1 0,-1 0 1,0-1-1,0 0 0,1 0 0,-1 0 0,1-1 0,-1-1 0,1 1 0,0-1 0,-14-7 0,17 7-84,0 0-1,0 0 1,0 0-1,1 0 1,-1-1-1,1 0 1,0 0-1,0 0 1,0-1-1,0 1 1,1-1-1,-1 0 1,1 0-1,1 0 1,-1 0-1,1 0 1,0-1-1,0 1 1,0-1-1,1 1 0,-2-10 1,3 12-73,0 1 0,0 0 0,0 0 0,1-1 0,-1 1 0,0 0 0,1 0 0,0 0 0,-1-1 1,1 1-1,0 0 0,0 0 0,0 0 0,0 0 0,1 1 0,-1-1 0,0 0 0,1 0 0,-1 1 0,1-1 0,3-2 0,-1 2-123,0-1 0,0 1 0,0 0 0,0 1 0,0-1 0,0 1 0,0 0 0,0 0 0,1 0 0,-1 0 0,6 1 0,44 4-2329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76 269 10314,'-72'13'4242,"72"-13"-4192,0 0 0,0 0 0,0 0-1,-1 0 1,1 0 0,0 0-1,0 0 1,0 0 0,0 0 0,-1 0-1,1 0 1,0 1 0,0-1-1,0 0 1,0 0 0,0 0-1,-1 0 1,1 0 0,0 0 0,0 1-1,0-1 1,0 0 0,0 0-1,0 0 1,0 0 0,0 1 0,0-1-1,0 0 1,0 0 0,-1 0-1,1 1 1,0-1 0,0 0-1,0 0 1,0 0 0,1 0 0,-1 1-1,0-1 1,0 0 0,0 0-1,0 0 1,0 1 0,0-1 0,0 0-1,0 0 1,0 0 0,11 8 2184,-10-7-2114,0 0 0,0-1-1,0 0 1,0 1 0,0-1 0,0 0 0,0 1 0,0-1-1,0 0 1,0 0 0,0 0 0,0 0 0,0 0 0,0 0-1,1 0 1,-1 0 0,0 0 0,0-1 0,0 1-1,0 0 1,0-1 0,0 1 0,0-1 0,0 1 0,0-1-1,0 0 1,1 0 0,1-4 146,0 1 1,0-1-1,-1 0 1,0 0-1,0 0 0,0 0 1,0 0-1,-1 0 0,0 0 1,1-10-1,-1-58 1078,-2 42-663,1 31-669,-1-1 1,1 0-1,0 1 1,0-1-1,0 0 1,0 1-1,0-1 1,0 0-1,0 0 1,0 1-1,0-1 1,0 0-1,0 1 1,0-1-1,1 0 1,-1 1-1,0-1 1,1 0-1,-1 1 1,0-1-1,1 1 1,-1-1-1,0 0 1,1 1 0,-1-1-1,1 1 1,-1-1-1,1 1 1,0-1-1,0 1 1,1 0-14,0 1 1,0-1 0,0 1 0,0 0 0,0 0-1,0 0 1,0 0 0,0 0 0,0 0-1,0 1 1,1 1 0,34 24-85,-11-6-28,1-1 1,1-1-1,0-2 0,58 25 1,-85-41 109,-1-1 1,1 0-1,0 1 1,-1-1-1,1 0 1,0 0-1,-1 1 0,1-1 1,0 0-1,-1 0 1,1 0-1,0 0 1,-1 0-1,1 0 1,0 0-1,-1 0 1,1 0-1,0 0 1,-1-1-1,1 1 0,0 0 1,-1 0-1,1-1 1,1 0-1,-2 1 16,0-1-1,1 0 0,-1 1 0,0-1 1,0 0-1,0 0 0,0 1 0,1-1 1,-1 0-1,0 0 0,0 0 0,-1 1 1,1-1-1,0 0 0,0 0 0,0 1 0,0-1 1,-1-1-1,-22-44 769,16 33-550,-4-7 42,5 10-220,1-1 1,0 1-1,0-1 1,1 1-1,0-1 0,1 0 1,0-1-1,-2-22 1,5 33-144,0-1 0,1 0 0,0 1 0,-1-1 0,1 0 0,0 1 0,-1-1 0,1 1 0,0-1 0,0 1 0,0 0-1,1-1 1,-1 1 0,0 0 0,0 0 0,1-1 0,-1 1 0,1 0 0,-1 0 0,1 1 0,-1-1 0,1 0 0,-1 0 0,1 1 0,0-1 0,-1 1 0,3-1 0,3-1-326,38-15-2167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0 259 12171,'6'2'5334,"2"2"-4015,19 9-1491,-22-12 216,2 2 0,-1-1 0,1 0 0,0-1 0,0 1 0,0-1 0,0-1 0,0 1 0,0-1 0,1-1 0,-1 1 0,0-1 0,0 0 0,0-1 0,12-4 0,-18 6-27,9-4 12,-1 0 0,0-1 1,-1 0-1,12-8 0,-19 12-15,1 1 0,-1-1 0,0 0 0,0 0 0,0 0 0,1 0 0,-1 0 0,0-1 0,0 1 0,-1 0 0,1 0 0,0-1 0,0 1 0,-1-1 0,1 1 0,-1 0 0,1-1 0,-1 1 0,1-1 0,-1 0 0,0 1 0,0-1 0,0 1 0,0-1 0,0 1 0,0-1 0,0 1 0,0-1 0,-1 1 0,1-1 0,-1 1 0,1-1 0,-1 1 0,1-1 0,-1 1 0,0 0 0,-1-3 0,-11-9 438,1 0 0,-1 1 0,-1 1 0,0 0 0,-1 1 0,-24-13 0,-16-12 2107,54 35-2508,0-1 1,0 1 0,0-1-1,0 1 1,1-1 0,-1 0-1,0 1 1,0-1 0,1 0-1,-1 0 1,0 0 0,1 1 0,-1-1-1,0 0 1,1 0 0,0 0-1,-1 0 1,1 0 0,-1 0-1,1 0 1,0 0 0,0 0 0,0 0-1,0-1 1,-1 1 0,2-1-1,-1 0-49,1 1-1,0-1 1,-1 1-1,1 0 1,0-1-1,0 1 0,0 0 1,0 0-1,0 0 1,1 0-1,-1 0 1,0 0-1,0 0 1,1 0-1,1-1 0,5-2-313,1 0-1,0 1 0,0-1 0,12-1 0,19 1-1575,4 11-1064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40 11154,'49'-39'5274,"-49"44"-1778,0-1-2223,8 1-945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1 17476,'-1'120'6601,"-1"-123"-5241,0 1-431,1-5-1714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9.87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1 685 12419,'5'-3'4777,"18"-19"-3025,11-13-64,34-25-119,18-19-73,23-10-528,-2 1-312,-8 12-336,-16 3-103,-32 19-185,2 15-225,-25 8-759,-10 7-488,3 13-1065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5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80 384 14083,'-44'49'5825,"32"-74"-3360,11-7-385,-1-30-824,-9-11-391,4-5-633,4 10-440,6 17-873,9 7-703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5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70 16756,'24'-62'5953,"-21"56"-5001,10 6-464,7-2-208,4 4-64,-1 12-168,0 1-80,-18 9 64,-5 9 80,-20 6 112,-11 3-40,-11-6 0,-10-13-120,15-14-344,14-5-368,18-4-1408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9.74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 17284,'8'-2'5745,"23"6"-5713,8 0-112,10-2-672,11 6-569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5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106 244 15739,'-99'41'6506,"101"-45"-3930,-2-5-439,-2-30-929,-1-4-424,0-12-888,4 0-552,4 14-1112,3 2-913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79 137 13475,'38'-77'4950,"-36"73"-4771,0 0-1,0 0 1,1 0-1,-1 1 1,1-1-1,0 1 1,0 0-1,0 0 1,0 0-1,0 0 1,1 1-1,-1-1 1,1 1-1,0 0 1,0 0-1,0 0 1,0 0-1,0 1 1,0 0-1,0-1 1,0 1-1,1 1 1,-1-1-1,0 1 1,1 0-1,-1 0 1,0 0-1,1 0 1,-1 1-1,4 1 1,-4-1-179,-1 0 1,0 0-1,1 1 1,-1-1-1,0 1 0,0 0 1,0 0-1,-1 0 1,1 0-1,0 0 0,-1 1 1,0-1-1,1 1 1,-1-1-1,0 1 1,0 0-1,0 0 0,-1 0 1,1 0-1,-1 0 1,0 1-1,1-1 0,-1 0 1,-1 1-1,1-1 1,0 1-1,-1-1 1,0 1-1,0-1 0,0 1 1,0-1-1,-1 0 1,0 5-1,-1 1 14,-1-1 0,0 1 0,0-1-1,-1 0 1,0 0 0,0 0 0,-1-1 0,0 1-1,0-1 1,-1 0 0,0-1 0,0 1 0,-1-1-1,0 0 1,0-1 0,-14 9 0,-9 3 250,-1-1 1,0-2 0,-35 10-1,47-16 51,11-6-51,2 1 146,9-4-87,26 0-197,87 14-239,-67-5-446,0-3 0,0-2 0,0-2 0,70-8 0,-88 2 427,-12 0 83,0 2 1,0 0-1,1 2 1,-1 0-1,0 1 1,0 0 0,1 2-1,29 6 1,-49-8 65,1 0 1,0 0-1,-1 0 1,1 1-1,0-1 1,-1 0-1,1 0 1,-1 1-1,1-1 1,-1 1-1,1-1 1,-1 0-1,1 1 1,-1-1-1,1 1 1,-1-1-1,1 1 1,-1-1 0,0 1-1,1 0 1,-1-1-1,0 1 1,1-1-1,-1 1 1,0 0-1,0-1 1,0 1-1,1 0 1,-1-1-1,0 1 1,0 0-1,0-1 1,0 1-1,0 0 1,-1-1-1,1 1 1,0 0-1,0-1 1,0 1-1,0-1 1,-1 1 0,1 0-1,0-1 1,-1 1-1,1-1 1,0 1-1,-2 0 1,-22 28 806,21-26-740,0 1 0,-1-1 0,0-1 0,1 1 0,-1-1-1,0 1 1,0-1 0,0 0 0,-1 0 0,1-1 0,0 1 0,-1-1-1,1 0 1,-1 0 0,0-1 0,1 1 0,-1-1 0,1 0 0,-1 0-1,0-1 1,1 1 0,-1-1 0,1 0 0,-1 0 0,1-1-1,0 1 1,-1-1 0,-6-4 0,3 1 13,0 0 1,0-1-1,1 0 0,0 0 1,0-1-1,1 0 0,-1 0 1,1-1-1,1 0 0,0 0 1,0 0-1,0 0 0,-3-10 0,3 4-77,1 1 0,0-1 0,1 0-1,-2-25 1,5 37-60,0 1-1,-1 0 1,1-1-1,0 1 1,0 0-1,0-1 1,0 1-1,0-1 1,0 1-1,1 0 1,-1-1-1,0 1 1,1 0 0,-1-1-1,1 1 1,-1 0-1,1-1 1,-1 1-1,1 0 1,0 0-1,0 0 1,0 0-1,0 0 1,0 0-1,1-2 1,0 3-63,0 0 0,0-1 0,0 1 0,0 0 0,0 0 0,0 0 0,-1 1 1,1-1-1,0 0 0,0 1 0,0-1 0,0 1 0,0-1 0,-1 1 0,1 0 0,0 0 0,1 1 1,39 22-1887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191 297 13619,'-11'17'3254,"4"-16"-678,-3-29 608,4 7-2544,-15-55 1854,-36-107 2017,58 176-4025,8 8-369,19 10-320,-19-7 205,11 3-119,0 2-1,-1 0 1,0 1-1,-1 1 1,0 0 0,0 2-1,-2 0 1,21 20 0,-34-30 93,0-1 0,-1 1 0,1 0 0,-1 0 1,0 0-1,0 0 0,0 1 0,0-1 1,0 1-1,-1-1 0,0 1 0,1-1 0,-1 1 1,0 0-1,-1 0 0,1-1 0,-1 1 0,0 0 1,0 0-1,0 0 0,0 0 0,-1-1 0,1 1 1,-1 0-1,0 0 0,0-1 0,-1 1 0,1-1 1,-1 1-1,1-1 0,-1 1 0,0-1 0,0 0 1,-1 0-1,1 0 0,-1 0 0,-3 3 0,-4 2 78,-1 0-1,0-1 1,0 0-1,-1-1 1,0 0-1,0-1 1,-1 0-1,-16 4 1,-109 18-330,105-22-192,14-2-1073,24 1 1551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256 2 14475,'-10'-1'1009,"1"1"-1,0-1 0,0 1 1,0 1-1,-1 0 1,1 0-1,0 1 1,-14 5-1,13-4-733,0 1 0,0 1 0,0 0 0,1 0 0,0 1 0,0 0 0,-9 9 1,11-9-271,1 0 1,0 0 0,0 1-1,0 0 1,1 0 0,0 0 0,0 1-1,1 0 1,0 0 0,0 0 0,1 0-1,0 0 1,1 1 0,0 0 0,0-1-1,0 1 1,1 0 0,1 0 0,0 0-1,0 9 1,1-14-12,0-1 0,-1 1 0,2-1 0,-1 0 0,0 1 0,1-1 0,-1 0 0,1 0 0,0 0 0,0 0 0,0 0 0,0 0 0,1 0 0,-1-1 0,1 1 0,-1-1 0,1 0 0,0 0 0,0 0 0,0 0 0,0 0 0,1-1 0,-1 1 0,7 1 0,4 1-94,1 0 1,0-1-1,1-1 1,21 1-1,-16-2-91,1-1-1,0-2 1,-1 0-1,1-1 1,-1-1 0,29-10-1,117-52-391,-111 41 636,-50 23-74,-1 0 1,1 0-1,1 1 0,-1 0 0,0 0 0,0 0 0,7 1 0,-10 0 10,0 0 0,0 0 0,0 0 0,0 0 0,-1 1 0,1 0 0,0-1 0,0 1 0,-1 0 0,1 0 0,0 0 0,-1 1 0,0-1 0,1 1 0,-1-1 0,3 3 0,-4-3 35,0 0 0,0 1 0,-1-1 0,1 0-1,-1 0 1,1 1 0,-1-1 0,1 0 0,-1 1 0,0-1 0,1 0 0,-1 1 0,0-1 0,0 0 0,0 1 0,0-1 0,0 1 0,0-1 0,-1 0 0,1 1 0,0-1 0,-1 0 0,1 1 0,-1-1 0,1 0 0,-1 0 0,0 1 0,0-1 0,1 0 0,-1 0 0,0 0 0,-1 1 0,0 1 69,-1-1 1,1 1-1,-1-1 0,1 0 1,-1 1-1,0-1 0,0 0 0,0-1 1,0 1-1,0-1 0,0 1 1,-5 0-1,0 0 42,-1-1 0,0 0 0,1-1 0,-1 0 1,0-1-1,0 0 0,1 0 0,-1 0 0,1-1 0,-1-1 0,1 1 0,0-1 0,-14-7 0,17 7-84,0 0-1,0 0 1,0 0-1,1 0 1,-1-1-1,1 0 1,0 0-1,0 0 1,0-1-1,0 1 1,1-1-1,-1 0 1,1 0-1,1 0 1,-1 0-1,1 0 1,0-1-1,0 1 1,0-1-1,1 1 0,-2-10 1,3 12-73,0 1 0,0 0 0,0 0 0,1-1 0,-1 1 0,0 0 0,1 0 0,0 0 0,-1-1 1,1 1-1,0 0 0,0 0 0,0 0 0,0 0 0,1 1 0,-1-1 0,0 0 0,1 0 0,-1 1 0,1-1 0,3-2 0,-1 2-123,0-1 0,0 1 0,0 0 0,0 1 0,0-1 0,0 1 0,0 0 0,0 0 0,1 0 0,-1 0 0,6 1 0,44 4-2329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76 269 10314,'-72'13'4242,"72"-13"-4192,0 0 0,0 0 0,0 0-1,-1 0 1,1 0 0,0 0-1,0 0 1,0 0 0,0 0 0,-1 0-1,1 0 1,0 1 0,0-1-1,0 0 1,0 0 0,0 0-1,-1 0 1,1 0 0,0 0 0,0 1-1,0-1 1,0 0 0,0 0-1,0 0 1,0 0 0,0 1 0,0-1-1,0 0 1,0 0 0,-1 0-1,1 1 1,0-1 0,0 0-1,0 0 1,0 0 0,1 0 0,-1 1-1,0-1 1,0 0 0,0 0-1,0 0 1,0 1 0,0-1 0,0 0-1,0 0 1,0 0 0,11 8 2184,-10-7-2114,0 0 0,0-1-1,0 0 1,0 1 0,0-1 0,0 0 0,0 1 0,0-1-1,0 0 1,0 0 0,0 0 0,0 0 0,0 0 0,0 0-1,1 0 1,-1 0 0,0 0 0,0-1 0,0 1-1,0 0 1,0-1 0,0 1 0,0-1 0,0 1 0,0-1-1,0 0 1,1 0 0,1-4 146,0 1 1,0-1-1,-1 0 1,0 0-1,0 0 0,0 0 1,0 0-1,-1 0 0,0 0 1,1-10-1,-1-58 1078,-2 42-663,1 31-669,-1-1 1,1 0-1,0 1 1,0-1-1,0 0 1,0 1-1,0-1 1,0 0-1,0 0 1,0 1-1,0-1 1,0 0-1,0 1 1,0-1-1,1 0 1,-1 1-1,0-1 1,1 0-1,-1 1 1,0-1-1,1 1 1,-1-1-1,0 0 1,1 1 0,-1-1-1,1 1 1,-1-1-1,1 1 1,0-1-1,0 1 1,1 0-14,0 1 1,0-1 0,0 1 0,0 0 0,0 0-1,0 0 1,0 0 0,0 0 0,0 0-1,0 1 1,1 1 0,34 24-85,-11-6-28,1-1 1,1-1-1,0-2 0,58 25 1,-85-41 109,-1-1 1,1 0-1,0 1 1,-1-1-1,1 0 1,0 0-1,-1 1 0,1-1 1,0 0-1,-1 0 1,1 0-1,0 0 1,-1 0-1,1 0 1,0 0-1,-1 0 1,1 0-1,0 0 1,-1-1-1,1 1 0,0 0 1,-1 0-1,1-1 1,1 0-1,-2 1 16,0-1-1,1 0 0,-1 1 0,0-1 1,0 0-1,0 0 0,0 1 0,1-1 1,-1 0-1,0 0 0,0 0 0,-1 1 1,1-1-1,0 0 0,0 0 0,0 1 0,0-1 1,-1-1-1,-22-44 769,16 33-550,-4-7 42,5 10-220,1-1 1,0 1-1,0-1 1,1 1-1,0-1 0,1 0 1,0-1-1,-2-22 1,5 33-144,0-1 0,1 0 0,0 1 0,-1-1 0,1 0 0,0 1 0,-1-1 0,1 1 0,0-1 0,0 1 0,0 0-1,1-1 1,-1 1 0,0 0 0,0 0 0,1-1 0,-1 1 0,1 0 0,-1 0 0,1 1 0,-1-1 0,1 0 0,-1 0 0,1 1 0,0-1 0,-1 1 0,3-1 0,3-1-326,38-15-2167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0 259 12171,'6'2'5334,"2"2"-4015,19 9-1491,-22-12 216,2 2 0,-1-1 0,1 0 0,0-1 0,0 1 0,0-1 0,0-1 0,0 1 0,0-1 0,1-1 0,-1 1 0,0-1 0,0 0 0,0-1 0,12-4 0,-18 6-27,9-4 12,-1 0 0,0-1 1,-1 0-1,12-8 0,-19 12-15,1 1 0,-1-1 0,0 0 0,0 0 0,0 0 0,1 0 0,-1 0 0,0-1 0,0 1 0,-1 0 0,1 0 0,0-1 0,0 1 0,-1-1 0,1 1 0,-1 0 0,1-1 0,-1 1 0,1-1 0,-1 0 0,0 1 0,0-1 0,0 1 0,0-1 0,0 1 0,0-1 0,0 1 0,0-1 0,-1 1 0,1-1 0,-1 1 0,1-1 0,-1 1 0,1-1 0,-1 1 0,0 0 0,-1-3 0,-11-9 438,1 0 0,-1 1 0,-1 1 0,0 0 0,-1 1 0,-24-13 0,-16-12 2107,54 35-2508,0-1 1,0 1 0,0-1-1,0 1 1,1-1 0,-1 0-1,0 1 1,0-1 0,1 0-1,-1 0 1,0 0 0,1 1 0,-1-1-1,0 0 1,1 0 0,0 0-1,-1 0 1,1 0 0,-1 0-1,1 0 1,0 0 0,0 0 0,0 0-1,0-1 1,-1 1 0,2-1-1,-1 0-49,1 1-1,0-1 1,-1 1-1,1 0 1,0-1-1,0 1 0,0 0 1,0 0-1,0 0 1,1 0-1,-1 0 1,0 0-1,0 0 1,1 0-1,1-1 0,5-2-313,1 0-1,0 1 0,0-1 0,12-1 0,19 1-1575,4 11-1064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40 11154,'49'-39'5274,"-49"44"-1778,0-1-2223,8 1-945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1 17476,'-1'120'6601,"-1"-123"-5241,0 1-431,1-5-1714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14.2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1 685 12419,'5'-3'4777,"18"-19"-3025,11-13-64,34-25-119,18-19-73,23-10-528,-2 1-312,-8 12-336,-16 3-103,-32 19-185,2 15-225,-25 8-759,-10 7-488,3 13-1065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2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80 384 14083,'-44'49'5825,"32"-74"-3360,11-7-385,-1-30-824,-9-11-391,4-5-633,4 10-440,6 17-873,9 7-703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0.2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147 50 10826,'1'-2'205,"2"-3"293,1-1 0,-1 1 0,1 0 0,0 0 0,1 0 0,4-4 0,-8 8-407,1 1-1,-1-1 0,0 0 1,0 0-1,1 0 0,-1 1 1,1-1-1,-1 1 0,1-1 1,-1 1-1,1 0 0,-1 0 1,1-1-1,-1 1 0,1 0 1,-1 0-1,1 0 0,-1 1 1,1-1-1,-1 0 0,1 1 1,-1-1-1,1 1 0,-1-1 1,1 1-1,-1-1 0,0 1 1,1 0-1,-1 0 0,0 0 1,0 0-1,2 1 0,-2-1-31,0 1 0,0-1 0,0 0 0,0 0-1,0 0 1,0 1 0,-1-1 0,1 0 0,0 1-1,-1-1 1,1 1 0,-1-1 0,1 0 0,-1 1-1,0-1 1,0 1 0,0-1 0,0 1 0,0-1-1,0 1 1,0-1 0,0 1 0,0-1 0,-1 3-1,-16 36 452,15-36-452,-13 21 163,-2 0 0,0-2 1,-2 0-1,0-1 0,-2-1 0,-35 29 0,10-8 664,37-31-369,24-9-242,-11-1-277,9-1 5,0 1 1,0 0 0,0 1-1,-1 1 1,1 0 0,-1 0-1,1 2 1,-1-1 0,0 2-1,-1-1 1,1 2 0,-1-1-1,-1 2 1,1-1 0,12 13-1,-19-16-49,0 0 1,0-1-1,1 1 0,0-1 0,0 0 0,0 0 0,0-1 1,0 1-1,10 2 0,-14-5-21,1 1 1,-1-1-1,0 0 0,1 0 1,-1 0-1,0 0 0,1 0 1,-1 0-1,0 0 0,1 0 1,-1 0-1,0-1 0,1 1 1,-1 0-1,0-1 1,0 1-1,1-1 0,0-1 1,-1 1-65,0 0 0,0 0 0,0 0 1,0-1-1,0 1 0,0 0 0,-1-1 0,1 1 1,0-1-1,-1 1 0,0 0 0,1-1 1,-1 0-1,0 1 0,1-1 0,-1 1 1,0-1-1,0 1 0,-1-4 0,1-16-2386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2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70 16756,'24'-62'5953,"-21"56"-5001,10 6-464,7-2-208,4 4-64,-1 12-168,0 1-80,-18 9 64,-5 9 80,-20 6 112,-11 3-40,-11-6 0,-10-13-120,15-14-344,14-5-368,18-4-1408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2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106 244 15739,'-99'41'6506,"101"-45"-3930,-2-5-439,-2-30-929,-1-4-424,0-12-888,4 0-552,4 14-1112,3 2-913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2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79 137 13475,'38'-77'4950,"-36"73"-4771,0 0-1,0 0 1,1 0-1,-1 1 1,1-1-1,0 1 1,0 0-1,0 0 1,0 0-1,0 0 1,1 1-1,-1-1 1,1 1-1,0 0 1,0 0-1,0 0 1,0 0-1,0 1 1,0 0-1,0-1 1,0 1-1,1 1 1,-1-1-1,0 1 1,1 0-1,-1 0 1,0 0-1,1 0 1,-1 1-1,4 1 1,-4-1-179,-1 0 1,0 0-1,1 1 1,-1-1-1,0 1 0,0 0 1,0 0-1,-1 0 1,1 0-1,0 0 0,-1 1 1,0-1-1,1 1 1,-1-1-1,0 1 1,0 0-1,0 0 0,-1 0 1,1 0-1,-1 0 1,0 1-1,1-1 0,-1 0 1,-1 1-1,1-1 1,0 1-1,-1-1 1,0 1-1,0-1 0,0 1 1,0-1-1,-1 0 1,0 5-1,-1 1 14,-1-1 0,0 1 0,0-1-1,-1 0 1,0 0 0,0 0 0,-1-1 0,0 1-1,0-1 1,-1 0 0,0-1 0,0 1 0,-1-1-1,0 0 1,0-1 0,-14 9 0,-9 3 250,-1-1 1,0-2 0,-35 10-1,47-16 51,11-6-51,2 1 146,9-4-87,26 0-197,87 14-239,-67-5-446,0-3 0,0-2 0,0-2 0,70-8 0,-88 2 427,-12 0 83,0 2 1,0 0-1,1 2 1,-1 0-1,0 1 1,0 0 0,1 2-1,29 6 1,-49-8 65,1 0 1,0 0-1,-1 0 1,1 1-1,0-1 1,-1 0-1,1 0 1,-1 1-1,1-1 1,-1 1-1,1-1 1,-1 0-1,1 1 1,-1-1-1,1 1 1,-1-1-1,1 1 1,-1-1 0,0 1-1,1 0 1,-1-1-1,0 1 1,1-1-1,-1 1 1,0 0-1,0-1 1,0 1-1,1 0 1,-1-1-1,0 1 1,0 0-1,0-1 1,0 1-1,0 0 1,-1-1-1,1 1 1,0 0-1,0-1 1,0 1-1,0-1 1,-1 1 0,1 0-1,0-1 1,-1 1-1,1-1 1,0 1-1,-2 0 1,-22 28 806,21-26-740,0 1 0,-1-1 0,0-1 0,1 1 0,-1-1-1,0 1 1,0-1 0,0 0 0,-1 0 0,1-1 0,0 1 0,-1-1-1,1 0 1,-1 0 0,0-1 0,1 1 0,-1-1 0,1 0 0,-1 0-1,0-1 1,1 1 0,-1-1 0,1 0 0,-1 0 0,1-1-1,0 1 1,-1-1 0,-6-4 0,3 1 13,0 0 1,0-1-1,1 0 0,0 0 1,0-1-1,1 0 0,-1 0 1,1-1-1,1 0 0,0 0 1,0 0-1,0 0 0,-3-10 0,3 4-77,1 1 0,0-1 0,1 0-1,-2-25 1,5 37-60,0 1-1,-1 0 1,1-1-1,0 1 1,0 0-1,0-1 1,0 1-1,0-1 1,0 1-1,1 0 1,-1-1-1,0 1 1,1 0 0,-1-1-1,1 1 1,-1 0-1,1-1 1,-1 1-1,1 0 1,0 0-1,0 0 1,0 0-1,0 0 1,0 0-1,1-2 1,0 3-63,0 0 0,0-1 0,0 1 0,0 0 0,0 0 0,0 0 0,-1 1 1,1-1-1,0 0 0,0 1 0,0-1 0,0 1 0,0-1 0,-1 1 0,1 0 0,0 0 0,1 1 1,39 22-1887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2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191 297 13619,'-11'17'3254,"4"-16"-678,-3-29 608,4 7-2544,-15-55 1854,-36-107 2017,58 176-4025,8 8-369,19 10-320,-19-7 205,11 3-119,0 2-1,-1 0 1,0 1-1,-1 1 1,0 0 0,0 2-1,-2 0 1,21 20 0,-34-30 93,0-1 0,-1 1 0,1 0 0,-1 0 1,0 0-1,0 0 0,0 1 0,0-1 1,0 1-1,-1-1 0,0 1 0,1-1 0,-1 1 1,0 0-1,-1 0 0,1-1 0,-1 1 0,0 0 1,0 0-1,0 0 0,0 0 0,-1-1 0,1 1 1,-1 0-1,0 0 0,0-1 0,-1 1 0,1-1 1,-1 1-1,1-1 0,-1 1 0,0-1 0,0 0 1,-1 0-1,1 0 0,-1 0 0,-3 3 0,-4 2 78,-1 0-1,0-1 1,0 0-1,-1-1 1,0 0-1,0-1 1,-1 0-1,-16 4 1,-109 18-330,105-22-192,14-2-1073,24 1 1551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256 2 14475,'-10'-1'1009,"1"1"-1,0-1 0,0 1 1,0 1-1,-1 0 1,1 0-1,0 1 1,-14 5-1,13-4-733,0 1 0,0 1 0,0 0 0,1 0 0,0 1 0,0 0 0,-9 9 1,11-9-271,1 0 1,0 0 0,0 1-1,0 0 1,1 0 0,0 0 0,0 1-1,1 0 1,0 0 0,0 0 0,1 0-1,0 0 1,1 1 0,0 0 0,0-1-1,0 1 1,1 0 0,1 0 0,0 0-1,0 9 1,1-14-12,0-1 0,-1 1 0,2-1 0,-1 0 0,0 1 0,1-1 0,-1 0 0,1 0 0,0 0 0,0 0 0,0 0 0,0 0 0,1 0 0,-1-1 0,1 1 0,-1-1 0,1 0 0,0 0 0,0 0 0,0 0 0,0 0 0,1-1 0,-1 1 0,7 1 0,4 1-94,1 0 1,0-1-1,1-1 1,21 1-1,-16-2-91,1-1-1,0-2 1,-1 0-1,1-1 1,-1-1 0,29-10-1,117-52-391,-111 41 636,-50 23-74,-1 0 1,1 0-1,1 1 0,-1 0 0,0 0 0,0 0 0,7 1 0,-10 0 10,0 0 0,0 0 0,0 0 0,0 0 0,-1 1 0,1 0 0,0-1 0,0 1 0,-1 0 0,1 0 0,0 0 0,-1 1 0,0-1 0,1 1 0,-1-1 0,3 3 0,-4-3 35,0 0 0,0 1 0,-1-1 0,1 0-1,-1 0 1,1 1 0,-1-1 0,1 0 0,-1 1 0,0-1 0,1 0 0,-1 1 0,0-1 0,0 0 0,0 1 0,0-1 0,0 1 0,0-1 0,-1 0 0,1 1 0,0-1 0,-1 0 0,1 1 0,-1-1 0,1 0 0,-1 0 0,0 1 0,0-1 0,1 0 0,-1 0 0,0 0 0,-1 1 0,0 1 69,-1-1 1,1 1-1,-1-1 0,1 0 1,-1 1-1,0-1 0,0 0 0,0-1 1,0 1-1,0-1 0,0 1 1,-5 0-1,0 0 42,-1-1 0,0 0 0,1-1 0,-1 0 1,0-1-1,0 0 0,1 0 0,-1 0 0,1-1 0,-1-1 0,1 1 0,0-1 0,-14-7 0,17 7-84,0 0-1,0 0 1,0 0-1,1 0 1,-1-1-1,1 0 1,0 0-1,0 0 1,0-1-1,0 1 1,1-1-1,-1 0 1,1 0-1,1 0 1,-1 0-1,1 0 1,0-1-1,0 1 1,0-1-1,1 1 0,-2-10 1,3 12-73,0 1 0,0 0 0,0 0 0,1-1 0,-1 1 0,0 0 0,1 0 0,0 0 0,-1-1 1,1 1-1,0 0 0,0 0 0,0 0 0,0 0 0,1 1 0,-1-1 0,0 0 0,1 0 0,-1 1 0,1-1 0,3-2 0,-1 2-123,0-1 0,0 1 0,0 0 0,0 1 0,0-1 0,0 1 0,0 0 0,0 0 0,1 0 0,-1 0 0,6 1 0,44 4-2329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76 269 10314,'-72'13'4242,"72"-13"-4192,0 0 0,0 0 0,0 0-1,-1 0 1,1 0 0,0 0-1,0 0 1,0 0 0,0 0 0,-1 0-1,1 0 1,0 1 0,0-1-1,0 0 1,0 0 0,0 0-1,-1 0 1,1 0 0,0 0 0,0 1-1,0-1 1,0 0 0,0 0-1,0 0 1,0 0 0,0 1 0,0-1-1,0 0 1,0 0 0,-1 0-1,1 1 1,0-1 0,0 0-1,0 0 1,0 0 0,1 0 0,-1 1-1,0-1 1,0 0 0,0 0-1,0 0 1,0 1 0,0-1 0,0 0-1,0 0 1,0 0 0,11 8 2184,-10-7-2114,0 0 0,0-1-1,0 0 1,0 1 0,0-1 0,0 0 0,0 1 0,0-1-1,0 0 1,0 0 0,0 0 0,0 0 0,0 0 0,0 0-1,1 0 1,-1 0 0,0 0 0,0-1 0,0 1-1,0 0 1,0-1 0,0 1 0,0-1 0,0 1 0,0-1-1,0 0 1,1 0 0,1-4 146,0 1 1,0-1-1,-1 0 1,0 0-1,0 0 0,0 0 1,0 0-1,-1 0 0,0 0 1,1-10-1,-1-58 1078,-2 42-663,1 31-669,-1-1 1,1 0-1,0 1 1,0-1-1,0 0 1,0 1-1,0-1 1,0 0-1,0 0 1,0 1-1,0-1 1,0 0-1,0 1 1,0-1-1,1 0 1,-1 1-1,0-1 1,1 0-1,-1 1 1,0-1-1,1 1 1,-1-1-1,0 0 1,1 1 0,-1-1-1,1 1 1,-1-1-1,1 1 1,0-1-1,0 1 1,1 0-14,0 1 1,0-1 0,0 1 0,0 0 0,0 0-1,0 0 1,0 0 0,0 0 0,0 0-1,0 1 1,1 1 0,34 24-85,-11-6-28,1-1 1,1-1-1,0-2 0,58 25 1,-85-41 109,-1-1 1,1 0-1,0 1 1,-1-1-1,1 0 1,0 0-1,-1 1 0,1-1 1,0 0-1,-1 0 1,1 0-1,0 0 1,-1 0-1,1 0 1,0 0-1,-1 0 1,1 0-1,0 0 1,-1-1-1,1 1 0,0 0 1,-1 0-1,1-1 1,1 0-1,-2 1 16,0-1-1,1 0 0,-1 1 0,0-1 1,0 0-1,0 0 0,0 1 0,1-1 1,-1 0-1,0 0 0,0 0 0,-1 1 1,1-1-1,0 0 0,0 0 0,0 1 0,0-1 1,-1-1-1,-22-44 769,16 33-550,-4-7 42,5 10-220,1-1 1,0 1-1,0-1 1,1 1-1,0-1 0,1 0 1,0-1-1,-2-22 1,5 33-144,0-1 0,1 0 0,0 1 0,-1-1 0,1 0 0,0 1 0,-1-1 0,1 1 0,0-1 0,0 1 0,0 0-1,1-1 1,-1 1 0,0 0 0,0 0 0,1-1 0,-1 1 0,1 0 0,-1 0 0,1 1 0,-1-1 0,1 0 0,-1 0 0,1 1 0,0-1 0,-1 1 0,3-1 0,3-1-326,38-15-2167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0 259 12171,'6'2'5334,"2"2"-4015,19 9-1491,-22-12 216,2 2 0,-1-1 0,1 0 0,0-1 0,0 1 0,0-1 0,0-1 0,0 1 0,0-1 0,1-1 0,-1 1 0,0-1 0,0 0 0,0-1 0,12-4 0,-18 6-27,9-4 12,-1 0 0,0-1 1,-1 0-1,12-8 0,-19 12-15,1 1 0,-1-1 0,0 0 0,0 0 0,0 0 0,1 0 0,-1 0 0,0-1 0,0 1 0,-1 0 0,1 0 0,0-1 0,0 1 0,-1-1 0,1 1 0,-1 0 0,1-1 0,-1 1 0,1-1 0,-1 0 0,0 1 0,0-1 0,0 1 0,0-1 0,0 1 0,0-1 0,0 1 0,0-1 0,-1 1 0,1-1 0,-1 1 0,1-1 0,-1 1 0,1-1 0,-1 1 0,0 0 0,-1-3 0,-11-9 438,1 0 0,-1 1 0,-1 1 0,0 0 0,-1 1 0,-24-13 0,-16-12 2107,54 35-2508,0-1 1,0 1 0,0-1-1,0 1 1,1-1 0,-1 0-1,0 1 1,0-1 0,1 0-1,-1 0 1,0 0 0,1 1 0,-1-1-1,0 0 1,1 0 0,0 0-1,-1 0 1,1 0 0,-1 0-1,1 0 1,0 0 0,0 0 0,0 0-1,0-1 1,-1 1 0,2-1-1,-1 0-49,1 1-1,0-1 1,-1 1-1,1 0 1,0-1-1,0 1 0,0 0 1,0 0-1,0 0 1,1 0-1,-1 0 1,0 0-1,0 0 1,1 0-1,1-1 0,5-2-313,1 0-1,0 1 0,0-1 0,12-1 0,19 1-1575,4 11-1064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40 11154,'49'-39'5274,"-49"44"-1778,0-1-2223,8 1-945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1 17476,'-1'120'6601,"-1"-123"-5241,0 1-431,1-5-1714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61 339 12347,'-41'55'9554,"40"-63"-7114,-6-10-351,1-21-841,1-16-504,5-18-696,3-7-576,0 10-1176,4 20-873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0.58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 13011,'8'3'4977,"15"3"-3713,12 7-160,8 2-135,4 1-417,-3-3-336,-10-5-160,-3 0-768,-1-3-377,-2-5-1223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50 33 10698,'0'-4'9264,"7"0"-7680,3 0-1433,-1 0 1,0 1-1,1 0 0,0 0 1,0 1-1,0 0 0,12-1 1,-16 3-121,0 0 0,1 0 0,-1 1 0,1-1 0,-1 1 0,0 1 0,0-1 0,1 1 0,-1 0 0,0 0 0,-1 1 0,1 0 1,7 4-1,-11-6-11,0 1 0,-1-1 0,1 0 1,0 0-1,-1 1 0,1-1 1,-1 1-1,1-1 0,-1 1 0,0 0 1,0 0-1,1-1 0,-1 1 1,-1 0-1,1 0 0,0 0 0,0 0 1,-1 0-1,1 0 0,-1 0 1,1 0-1,-1 1 0,0-1 0,0 0 1,0 0-1,0 0 0,0 0 1,-1 0-1,1 0 0,-1 0 0,1 0 1,-1 0-1,0 0 0,0 0 1,0 0-1,0 0 0,0 0 0,0 0 1,0-1-1,-1 1 0,1 0 0,-2 1 1,-3 3 141,0 0 1,0 0 0,-1-1-1,0 1 1,0-2-1,0 1 1,0-1-1,-1 0 1,-12 4-1,-51 8 774,27-8-450,9-2-34,18-4-641,15-1-834,7-1-964,32 0-1219,18 0-2029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128 120 10426,'1'-2'4073,"6"-2"-2181,8-4-902,36-26 860,-50 33-1746,1 1 0,0-1 1,0 0-1,-1 1 0,1-1 0,0 1 0,0-1 1,0 1-1,0 0 0,0 0 0,0 0 1,0 0-1,-1 0 0,1 0 0,0 1 1,0-1-1,0 1 0,0-1 0,0 1 1,-1-1-1,1 1 0,0 0 0,-1 0 1,1 0-1,0 0 0,-1 0 0,1 1 1,-1-1-1,0 0 0,1 1 0,-1-1 0,0 1 1,2 2-1,-1-1 18,0 0 0,-1 0 1,1 0-1,-1 0 0,1 1 0,-1-1 1,0 0-1,0 1 0,-1-1 0,1 0 0,-1 1 1,1-1-1,-1 1 0,0-1 0,-1 6 1,0-5-8,-1 0 1,0 0-1,0 0 1,0 0-1,0-1 1,0 1-1,-1 0 1,1-1 0,-1 0-1,0 0 1,0 0-1,0 0 1,-1 0-1,1-1 1,-1 1-1,1-1 1,-1 0-1,0 0 1,0 0 0,0 0-1,0-1 1,0 0-1,0 0 1,0 0-1,-1 0 1,1-1-1,0 1 1,-1-1-1,-5-1 1,-1 1 51,0 0-1,0-1 1,0-1-1,0 0 1,0-1-1,1 0 1,-1 0-1,1-1 1,-1-1 0,-10-5-1,18 8-140,0 0 0,0-1 0,0 1 0,0 0-1,0-1 1,0 0 0,1 0 0,-1 0 0,1 0 0,0 0 0,0 0 0,0 0-1,0-1 1,-1-3 0,2 4-34,0 0 1,1 1-1,-1-1 0,1 0 0,0 0 0,0 0 1,0 1-1,0-1 0,1 0 0,-1 0 0,1 1 0,0-1 1,-1 0-1,1 1 0,0-1 0,1 0 0,-1 1 1,0-1-1,1 1 0,2-4 0,1 1-94,0-1 0,1 1 0,-1 0-1,1 1 1,0-1 0,1 1 0,-1 0 0,0 1 0,1 0-1,0 0 1,11-4 0,2 1-621,0 1-1,42-4 0,-33 7-620,0 1-1,1 2 1,34 5-1,3 3-2409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226 90 11658,'22'7'9318,"2"-4"-5472,-20-3-3682,0 0 0,0 1 0,1-1 1,-1 1-1,0 0 0,0 0 1,0 0-1,0 1 0,0-1 1,0 1-1,-1 0 0,1 0 1,4 4-1,-8-6-134,1 1-1,-1-1 1,1 1 0,-1-1 0,0 1 0,1-1-1,-1 1 1,0 0 0,0-1 0,1 1-1,-1 0 1,0-1 0,0 1 0,0-1 0,0 1-1,0 0 1,0-1 0,0 1 0,0 0-1,0-1 1,0 1 0,0 0 0,-1-1 0,1 1-1,0 0 1,0-1 0,-1 1 0,1-1 0,0 1-1,-1-1 1,1 1 0,0-1 0,-1 1-1,1-1 1,-1 1 0,1-1 0,-1 1 0,1-1-1,-2 1 1,-24 17 451,22-16-402,-10 6 135,0 0 0,0-2 0,0 0 0,-1 0-1,0-1 1,0-1 0,-25 3 0,34-6-150,-1 0-1,0-1 1,1 0-1,-1 0 0,0 0 1,1-1-1,-1 0 1,1 0-1,-1-1 1,1 1-1,-1-2 0,1 1 1,0-1-1,0 0 1,0 0-1,0 0 0,1-1 1,-1 0-1,1 0 1,-5-5-1,8 6-55,-1 0-1,1 1 1,0-1-1,0 0 1,1 0-1,-1 0 1,1-1-1,-1 1 1,1 0-1,0 0 1,0-1-1,1 1 1,-1-1-1,1 1 1,-1-1-1,1 1 1,0-1-1,0 1 1,1-1-1,-1 1 1,1 0-1,0-1 1,0 1 0,0-1-1,0 1 1,0 0-1,1 0 1,-1 0-1,4-4 1,-2 2-107,1 0 0,0 0 0,0 0 1,0 0-1,0 1 0,1 0 0,0 0 0,0 0 1,0 0-1,0 1 0,1 0 0,-1 0 1,1 0-1,0 1 0,11-3 0,-4 3-403,0 0-1,0 1 1,0 1-1,1 0 1,-1 1 0,0 0-1,17 5 1,35 15-2659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3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63 0 14507,'-5'5'7386,"0"22"-5262,3-4-1667,-16 95 186,-5 29-605,23-148-39,0 1 1,0 0 0,0 0-1,0 0 1,0-1 0,0 1-1,0 0 1,-1 0 0,1 0-1,0-1 1,0 1 0,0 0-1,0 0 1,-1 0 0,1 0-1,0-1 1,0 1 0,0 0-1,-1 0 1,1 0 0,0 0-1,0 0 1,-1 0 0,1 0-1,0 0 1,0 0 0,-1 0-1,1 0 1,0-1 0,0 2-1,0-1 1,-1 0 0,1 0-1,0 0 1,0 0 0,-1 0-1,1 0 1,0 0 0,0 0-1,-1 0 1,1 0 0,0 0-1,0 0 1,0 1 0,-1-1-1,1 0 1,0 0 0,2-2 8,0-1 1,0 1 0,0 0-1,1-1 1,-1 1 0,1 0-1,-1 1 1,1-1 0,0 0-1,0 1 1,0 0 0,0-1 0,0 1-1,5-1 1,46-8 126,-37 9-272,1 2 0,26 3 0,19 1-2667,-27-7 259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47 295 12171,'-7'-9'5521,"0"-10"-4784,4 7 5,-3-4-248,2-1 0,0 1 0,0-1 0,2 0 0,-1-21 0,-1-13 1006,1-24 1461,4 75-2938,-1-1-1,0 1 1,1-1 0,-1 1-1,0-1 1,1 1-1,-1 0 1,0-1-1,1 1 1,-1-1-1,1 1 1,-1 0-1,1-1 1,-1 1-1,1 0 1,-1 0 0,1 0-1,-1-1 1,1 1-1,-1 0 1,1 0-1,-1 0 1,1 0-1,0 0 1,-1 0-1,1 0 1,-1 0-1,1 0 1,-1 0 0,1 0-1,-1 0 1,1 0-1,-1 0 1,1 1-1,0-1 1,26 7-3,-23-6 29,28 9-17,-1 1 1,54 28 0,-70-31-106,0 1 1,0 1-1,0 0 1,-2 0-1,1 2 1,22 24-1,-34-34 39,0 1-1,0 0 1,0 0 0,0 0 0,0 0-1,-1 0 1,1 0 0,-1 0-1,0 1 1,0-1 0,0 0-1,-1 1 1,1-1 0,0 4-1,-2-4 17,1-1-1,0 0 0,-1 1 0,1-1 0,-1 0 1,0 0-1,1 0 0,-1 0 0,0 0 0,-1 1 1,1-2-1,0 1 0,0 0 0,-1 0 1,1 0-1,-4 2 0,0 0 22,-1 0 0,0 0 0,1-1 0,-2 0 0,1 0 0,0 0-1,-1-1 1,1 0 0,-1 0 0,0-1 0,1 0 0,-11 1 0,-3-1 93,0-1 1,0-1-1,-21-3 0,33 3-59,0 0 0,0-1 0,0 0 0,0-1 0,0 0-1,0 0 1,1 0 0,0-1 0,-1 0 0,-6-6 0,13 10-42,0-1 1,0 0 0,0 0-1,0 0 1,0 0 0,0 0-1,0 0 1,0 0 0,1 0-1,-1 0 1,0-1-1,1 1 1,-1 0 0,1 0-1,-1-1 1,1 1 0,0 0-1,-1-1 1,1 1 0,0-1-1,0 1 1,0 0-1,0-1 1,0-1 0,1 1-30,0 0 1,0 0-1,0 0 1,0 0 0,0 0-1,0 0 1,1 0-1,-1 1 1,1-1 0,-1 0-1,1 1 1,-1-1-1,4-1 1,3-2-210,0 0 0,0 0 0,1 1 0,0 0 0,18-5 0,-9 6-279,0 0 0,0 1 1,0 0-1,0 2 1,37 3-1,89 22-1999,-113-18 2100,-26-6 424,0-1 1,0 1-1,0-1 1,0 0-1,9-1 1,-13 1 67,-1 0 0,1 0 0,0 0 0,0 0 0,0 0 0,-1 0 0,1 0 0,0-1 0,0 1 0,-1 0 0,1-1 0,0 1 0,-1 0 0,1-1 0,0 1 0,-1-1 0,1 1 0,0-1 0,-1 0 0,1 1 0,-1-1 0,1 1 0,-1-1 0,1 0 0,-1 0 0,0 1 0,1-1 0,-1 0 0,0 1 0,0-1 0,1 0 0,-1 0 0,0 0 0,0 1 0,0-1 0,0 0 0,0 0 0,0 0 0,0 1 0,0-1 0,-1-1 0,-4-15 1320,0-1 1,-2 2-1,-9-18 1,-8-21-2220,23 41-1679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59 222 7922,'-1'54'4137,"2"-61"-417,2 1-1831,-7-11-465,-3-12-248,-11-10-544,5-5-255,10-1-658,-12-2-431,14 6-856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 51 9570,'-5'-10'11572,"10"4"-7679,24-2-5666,-13 4 2908,-2 0-1056,56-12 196,-64 15-288,0 0 0,0 1 1,0-1-1,0 2 0,0-1 0,0 1 0,0-1 1,-1 1-1,1 1 0,0-1 0,5 3 0,-9-3-12,0 0 0,-1 0 0,1 0 0,-1 0 0,0 0 0,1 1 1,-1-1-1,0 0 0,1 1 0,-1-1 0,0 0 0,0 1 0,0 0 0,0-1 0,-1 1 0,1-1 0,0 1 0,-1 0 0,1 0 0,-1-1 0,1 1 0,-1 0 0,0 0 0,0 0 0,0-1 0,0 1 0,0 0 0,0 0 0,0 0 0,-1-1 0,1 1 0,-1 0 0,1 0 1,-1-1-1,0 1 0,0 0 0,-1 2 0,-4 7-74,0-1 1,0 0 0,-1 0-1,-12 14 1,9-13 62,-1 3 42,0-1 1,-1 0-1,0-1 0,-1 0 0,0-1 1,-19 11-1,27-19 17,-15 11 152,21-7-59,15 0 5,17-2-241,1-1 1,66 0-1,-89-4-44,0 0 0,0 1 0,0 1 0,17 3 0,-26-4 143,-1-1 0,1 0 0,-1 1 0,1-1 0,-1 0 0,1 1 0,-1 0 0,1-1 0,-1 1 0,0 0 0,0 0 0,1 0 0,-1 0 0,0 0 0,0 0 0,0 0 0,0 0 0,0 0 0,0 1 0,0-1 0,0 0 0,0 1 0,-1-1 0,1 1 0,-1-1 0,1 0 0,-1 1 0,1 0 0,-1-1 0,0 1 0,0-1-1,1 1 1,-1-1 0,-1 1 0,1-1 0,0 1 0,0-1 0,0 1 0,-1 0 0,0 1 0,-1 1 31,0 0 1,-1 0-1,1-1 0,-1 1 0,0-1 0,0 0 1,0 0-1,0 0 0,0 0 0,-1 0 0,1-1 0,-1 1 1,0-1-1,0 0 0,0 0 0,0-1 0,-7 3 1,2-1-95,0 0 0,-1-1 0,1-1 0,0 1 0,0-1 0,-1-1 0,-9 0 0,0-3-1095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1 142 13747,'39'-42'5457,"-44"73"-3889,5 1-711,19 3-113,9-14-400,6-7-32,13-7-56,-8-7 24,-5-10 0,-6-3 0,-20-16-56,-3-1-72,-11-12-120,-12-3-184,-5 7-752,8 6-560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7 234 13259,'37'44'9306,"-40"-52"-7802,3-7-344,-5-27-664,4 1-327,-1-7-434,-4-1-503,-6 10-1200,-2 3-665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 68 12939,'0'-52'5697,"33"47"-2584,11 0-1089,3 2-584,-3 1-455,-1 7-617,-2-2-224,-7 2-816,-1 1-641,-20-4-1375</inkml:trace>
  <inkml:trace contextRef="#ctx0" brushRef="#br0" timeOffset="1">0 220 16219,'20'-1'5898,"22"-3"-4970,7-2-232,8 1-432,-2 0-408,-1 2-1632,-1 1-4050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0.91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 11923,'2'2'4905,"1"-2"-2553,5 1 1857,2-1-2377,32 2-743,47 8-401,-55-7-440,-3 2-232,-16 0-664,4 6-633,1 2-1559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1 202 10866,'40'104'4665,"-49"-105"-2400,4-4-433,0-6-592,2-12-391,-1-16-553,12-4-208,1-13-832,-8-9-409,7 3-1263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47 51 10682,'-1'-47'5577,"7"47"-872,1 0-2600,7-4-1041,17 4-232,-1 0-448,7 4-152,2 4-240,-24 5-384,-9-7-608,2 1-240,12 20-64</inkml:trace>
  <inkml:trace contextRef="#ctx0" brushRef="#br0" timeOffset="1">0 270 12019,'2'0'5713,"22"2"-1624,-3-2-2457,15-13-872,10 5-208,-17-7-776,10 7-352,-10 3-824,0 3-713</inkml:trace>
  <inkml:trace contextRef="#ctx0" brushRef="#br0" timeOffset="2">319 194 12243,'11'-3'802,"-10"2"-520,0 0 0,1 1 0,-1-1 0,0 1 0,0-1-1,0 1 1,1 0 0,-1 0 0,0-1 0,1 1-1,-1 0 1,0 0 0,0 0 0,1 0 0,-1 1 0,0-1-1,0 0 1,3 1 0,-4 2 125,0-1 0,0 1 1,0-1-1,0 1 0,-1-1 0,1 1 0,-1-1 1,1 1-1,-1-1 0,0 1 0,-1 2 0,0 1-257,1 0-1,-1-1 0,1 1 1,1 0-1,-1 0 1,1 0-1,0 0 0,0 0 1,1 0-1,-1 0 1,1 0-1,1 0 0,-1 0 1,1-1-1,0 1 1,4 7-1,-2-6-125,1 0-1,0-1 1,0 0 0,0 1-1,1-2 1,0 1-1,0-1 1,1 0 0,-1 0-1,1 0 1,12 5 0,-8-4-14,-1-1 1,1 0 0,0-1-1,15 4 1,-23-7-78,1-1 0,0 1 0,-1-1 0,1 0 0,-1 0 1,1 0-1,0 0 0,-1 0 0,1-1 0,-1 0 0,1 0 0,-1 0 0,1 0 0,-1 0 1,0-1-1,0 0 0,1 1 0,3-4 0,0 0-516,-1 1 0,0-2 0,1 1 0,-2 0 0,1-1-1,-1 0 1,1-1 0,4-8 0,1-9-2561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5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81 9 13107,'9'-4'5129,"12"0"-3281,9 5-223,4 1-329,2 3-280,1-2-656,-6-3-232,0 6-784,-10-6-504,-15 5-1873</inkml:trace>
  <inkml:trace contextRef="#ctx0" brushRef="#br0" timeOffset="1">1 199 12379,'3'1'5865,"4"6"-1912,15-5-2657,14 4-176,19-11-872,17-5-552,-7 2-1304,3 3-769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5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0 291 12387,'52'89'4511,"-52"-89"-4441,0 0-1,0-1 1,0 1 0,0 0-1,0 0 1,0-1-1,0 1 1,0 0 0,0 0-1,1 0 1,-1-1-1,0 1 1,0 0-1,0 0 1,0 0 0,1 0-1,-1-1 1,0 1-1,0 0 1,1 0-1,-1 0 1,0 0 0,0 0-1,0 0 1,1 0-1,-1 0 1,0 0 0,0-1-1,1 1 1,-1 0-1,0 0 1,0 0-1,1 0 1,-1 0 0,0 1-1,0-1 1,1 0-1,-1 0 1,0 0 0,0 0-1,1 0 1,-1 0-1,0 0 1,0 0-1,0 0 1,1 1 0,-1-1-1,0 0 1,0 0-1,0 0 1,0 0 0,1 1-1,-1-1 1,0 0-1,0 0 1,0 0-1,0 1 1,0-1 0,0 0-1,1 1 1,0-27 1182,0 21-858,-3-81 1835,0 53-1580,5-63-1,-2 87-612,0 1-1,1 0 0,0-1 0,0 1 1,1 0-1,0 0 0,0 0 0,1 1 1,0-1-1,0 1 0,1 0 0,7-9 1,-10 14-49,1 0-1,-1 0 1,1 0 0,-1 0 0,1 0 0,0 0 0,0 1 0,0-1 0,0 1-1,0 0 1,0 0 0,0 0 0,0 1 0,0-1 0,5 0 0,-7 1-7,0 0 0,0 0 0,0 0 1,0 1-1,0-1 0,0 0 0,0 0 0,0 1 1,0-1-1,0 1 0,0-1 0,0 1 0,0-1 1,0 1-1,0-1 0,0 1 0,0 0 0,0 0 1,-1-1-1,1 1 0,0 0 0,-1 0 0,1 0 1,0 0-1,-1 0 0,1 0 0,-1 0 1,1 0-1,-1 0 0,0 0 0,0 0 0,1 0 1,-1 0-1,0 0 0,0 0 0,0 0 0,0 0 1,0 1-1,0-1 0,0 0 0,0 0 0,-1 0 1,1 0-1,0 0 0,-1 0 0,0 1 0,-2 9-127,0 0 0,-1-1 0,-1 0 0,0 0 0,0 0 0,-1 0 0,-13 16 0,1-3 83,-41 38 0,10-17 1078,49-44-982,0 0 1,-1 0 0,1 0 0,0 0-1,0 1 1,-1-1 0,1 0-1,0 0 1,0 1 0,0-1-1,0 0 1,-1 0 0,1 1 0,0-1-1,0 0 1,0 0 0,0 1-1,0-1 1,0 0 0,0 1-1,0-1 1,0 0 0,0 0 0,0 1-1,0-1 1,0 0 0,0 1-1,0-1 1,0 0 0,0 1-1,0-1 1,0 0 0,0 0-1,0 1 1,1-1 0,-1 0 0,0 0-1,0 1 1,15 8 619,28 4-150,-37-12-404,168 52 597,13 3-3489,-167-52 92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42.25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1 685 12419,'5'-3'4777,"18"-19"-3025,11-13-64,34-25-119,18-19-73,23-10-528,-2 1-312,-8 12-336,-16 3-103,-32 19-185,2 15-225,-25 8-759,-10 7-488,3 13-1065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3:24.42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1663 2599 9810,'-1'0'4228,"-3"0"-3247,-10-2-434,0-1 1,1-1-1,0 0 0,-1-1 0,1 0 1,-15-9-1,18 10-317,-58-33 543,2-3-1,1-3 1,-64-56 0,121 93-745,-126-102 359,5-6 0,4-6 0,-122-153 0,166 171-213,4-3 0,5-4 0,5-3 0,-91-207 0,135 260-382,2-1 0,3-2 0,3 0 0,3 0-1,2-1 1,3-1 0,2 1 0,4-1 0,2 0 0,3 0 0,17-86-1,6 17-1874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42.6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43 8634,'0'-9'639,"0"7"-429,0-1-1,0 1 0,0 0 1,0 0-1,0-1 1,0 1-1,1 0 1,-1 0-1,1 0 0,0-3 1,0 5-132,0-1 0,0 0 0,-1 1 0,1-1 0,0 1 0,0-1 0,0 1 0,0-1 0,0 1 0,-1 0 0,1-1 0,0 1 0,0 0 0,0 0 1,0 0-1,0 0 0,0 0 0,0 0 0,0 0 0,0 0 0,0 0 0,0 0 0,0 0 0,0 1 0,0-1 0,0 0 0,0 1 0,1 0 0,14 3 665,-7-2-230,1 0 1,-1 1-1,0 0 0,12 7 0,-14-7-381,-1 0 1,1 0-1,0-1 0,0 0 0,0 0 1,0-1-1,0 0 0,0 0 0,12 0 1,72-8 355,-27 0-268,-17 7-137,-31 1-63,1 0 0,-1-2 0,1 0 0,-1-1 0,1 0 0,30-10 0,-41 10-8,-1 0-1,1 1 1,0 0 0,0 0 0,0 0-1,0 0 1,0 1 0,11 1 0,53 10 137,-28-3-32,-32-6-101,1 1 0,-1 0 1,0 0-1,12 6 0,-15-6-10,0 1-1,0-2 1,1 1-1,-1-1 1,1 0-1,0-1 1,0 0-1,9 1 1,22-4 1,-19 0-1,0 2 0,0 0 0,33 5 1,7 6 14,0-3 0,1-3 1,-1-2-1,1-2 0,76-11 1,-86 7 1,1 1 0,60 7 0,-5-1 77,30 4-14,-70-3 1,80-5 1,184 3 309,-127 3-239,-113-5-109,-22 1-5,84-9-1,-3-4 163,204 11 0,-206 2-163,86 4-26,-125-3 48,135-14 0,-214 9-48,256-3 18,15 0-14,-22-1 20,-91 5-1,582-21 188,-730 21-220,216 6-1,-78 2 0,-8 0 41,-127-3-65,0-1 0,78-8 0,-88 4 25,0 0-1,-1 2 1,36 6 0,48 1 20,71-5-19,103-1 78,-40 0-16,-79 2-32,-21 2-37,71-2 10,-106-9 22,68-7-6,-90 5-16,102 6-1,-45 1-31,-26 1 50,91-6 26,-173 2-50,-1 1 1,77 6 0,-90-3 43,-1-2 1,1-1-1,45-8 1,20-2-9,-39 14-13,7-1 19,-56-8-723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44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10034,'15'11'1155,"-12"-9"-986,-1 0-1,0 0 1,1 0-1,-1-1 1,1 1-1,0-1 0,0 1 1,0-1-1,0 0 1,0 0-1,0 0 1,0 0-1,0-1 1,0 1-1,0-1 0,0 0 1,0 0-1,6 0 1,3-1 309,0 0 1,1 1-1,22 3 1,-21-2 45,0 0 0,23-1 0,41 0 496,-19 2-511,40-7 60,74-1 52,-34 1-211,8 1-134,-135 5-252,1 1-1,-1 0 1,0 0 0,14 6 0,-17-5-11,0 0-1,1-1 0,-1 0 0,1 0 0,-1-1 1,1-1-1,13 0 0,13-4 31,-13 1 2,0 0 1,0 2 0,0 1-1,42 4 1,31 7 79,148-1-1,-94-7-116,147-7 123,-119-2-33,378-6 30,-358 16 113,-118 0-124,101-9 0,152 1-83,-270 5-33,136 4 11,404 3 49,-438-9-45,290-14 98,-27-7-38,-422 21-76,120 5-29,-78-1 45,74-5 1,109-3-25,-76 5 25,-19 0-10,71-4-1,-168 2 0,68 7 0,-6 1-31,-74-5 23,-1 2-1,39 8 1,-39-5-5,0-2 1,39 2-1,106-6-2,-95 5 40,-72-5-144,-4 0 76,1 0 1,-1 0-1,0 0 1,1 0-1,-1 1 1,1-1-1,-1 0 1,0 0-1,1 0 1,-1 0-1,1 0 0,-1 0 1,0 0-1,1 0 1,-1 0-1,1-1 1,-1 1-1,0 0 1,1 0-1,-1 0 1,1 0-1,-1 0 1,0-1-1,1 1 1,-1 0-1,0 0 1,1-1-1,-1 1 0,0 0 1,0-1-1,1 1 1,-1 0-1,0-1 1,0 1-1,1 0 1,-1-1-1,0 1 1,0 0-1,0-1 1,0 1-1,0-1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46.8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 48 9914,'-1'-2'142,"1"1"0,-1 0 0,1-1 0,-1 1-1,1-1 1,0 1 0,0 0 0,0-1 0,0 1 0,0-1 0,0 1 0,0 0-1,0-1 1,1 1 0,-1-1 0,0 1 0,1 0 0,-1-1 0,1 1 0,0 0-1,-1 0 1,1-1 0,0 1 0,0 0 0,0 0 0,-1 0 0,3-1 0,1 1 69,0 0 0,0 0 0,0 1 0,0-1 0,0 1 0,0 0 0,0 0 0,0 0 0,4 2 0,4-1 70,26 1 683,-5 1-528,-1-1 0,0-2 1,54-6-1,-29 0-294,0 3 0,1 2 0,83 10 0,-52-3 54,198 20-13,-226-22-92,179 6 432,12-9-41,109-4-194,-38 10 26,-289-5-299,208-3 136,-90-4-54,-46 4 51,-25-2 8,93 11-1,43 6-72,-102-9-41,138-12 187,-115-1 55,-87 9-203,81 12 1,32 0-63,379-38 197,-490 22-171,61 4 0,26-1 80,-19-13-86,-64 6-6,72 0 0,352 8 173,-419-1-145,223 4-32,31 6 3,-42-8 0,-179-2-1,83-11-14,-92 9 7,-2-2-2,-42 7 9,-26-1-52,0-1 0,0 0 1,27-3-1,-31 1 30,0 0 1,-1 1-1,16 3 0,9-1 37,-25-2-43,0 2 0,-1-1 0,13 4 1,-17-3 9,-1-1 0,1 1 1,-1-1-1,1 0 1,0-1-1,0 0 1,-1 1-1,1-2 1,0 1-1,0-1 1,-1 0-1,1 0 0,5-2 1,-9 2-8,0 0 0,1 1 0,-1-1 0,0 1-1,0-1 1,1 1 0,-1 0 0,0 0 0,4 0 0,-5 0-2,-1 0 0,1 0 0,0 1 0,-1-1 0,1 0 0,0 0 0,-1 0 0,1 1 0,0-1 0,-1 0 0,1 0 0,-1 1 0,1-1 0,-1 1 0,1-1 0,0 0 0,-1 1 0,1-1 0,-1 1 1,0-1-1,1 1 0,-1 0 0,1-1 0,-1 1 0,0-1 0,0 1 0,1 0 0,-1-1 0,0 1 0,0 0 0,0-1 0,1 1 0,-1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47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 99 10138,'-41'-73'4099,"40"72"-4019,1 1 1,0-1-1,-1 0 0,1 1 1,0-1-1,0 1 1,-1-1-1,1 0 0,0 1 1,0-1-1,0 0 0,0 1 1,0-1-1,0 0 1,0 0-1,0 1 0,0-1 1,0 0-1,7-8 1287,-7 9-1287,1-1 0,-1 1 1,1 0-1,-1-1 1,1 1-1,0 0 0,0 0 1,18-1 638,-2 1-4,0 0 1,0 1-1,28 6 0,-43-7-688,61 10-709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1.27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 16860,'21'86'7241,"-21"-91"-4232,3 4-1537,-3-3-344,0 3-1000,0-1-760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48.6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9202,'3'-5'9048,"15"4"-7158,-9 1-2011,-1 0 0,1 1 0,15 3 0,-14 0 122,-4-2 6,0 0 0,-1-1-1,1 1 1,0-1 0,0 0-1,0 0 1,0-1 0,8 0 0,-1 0 193,1 2 0,-1-1 0,0 2 0,19 5 0,-16-4-131,-16-4-60,0 0 0,1 1 0,-1-1 0,1 0 0,-1 0 0,1 0 0,-1 0 0,1 1 0,-1-1 0,1 0 0,-1 0 0,1 0 0,-1 0 0,1 0 0,-1 0 0,1 0 0,-1 0 0,1 0 0,0-1 0,-1 1 0,0 0 0,1 0 0,-1 0 0,1-1 0,-1 1 0,1 0 0,-1 0 0,1-1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2:21.56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 54 10770,'-4'7'498,"2"-4"-221,0 0 0,1-1 1,-1 1-1,1 0 0,0 0 1,0 0-1,0 0 0,0 1 0,-1 4 1,2-7-228,0 0 0,0-1 0,0 1 0,1 0 1,-1-1-1,0 1 0,0-1 0,1 1 0,-1 0 1,0-1-1,1 1 0,-1-1 0,0 1 0,1-1 1,-1 1-1,1-1 0,-1 1 0,1-1 0,-1 0 1,2 1-1,21 7 528,27 0 71,-30-3-614,-1-2 0,1 0-1,-1-2 1,30 0 0,152-15 932,51-5 346,-50 6-906,1 0-217,-180 11-171,10-2 40,47-10 1,-50 8-36,1 2-1,0 1 1,41 1 0,32-3 89,125 1 80,-77 5-165,63 3 99,-121 0-46,107-9-1,-187 4-81,31-5 51,1 3 0,0 2 0,-1 1 1,59 9-1,-34 0 26,1-4 0,115-4 0,-76-3-67,212-5 105,163 4 584,-42 5-549,101 6 8,239-8 265,-297-8-362,-212 8 59,67-4 0,-31-2-91,-72 4 42,942-27 400,-755 43-299,160-5-49,-84-4-10,-120-7 77,-213-3-147,-22 1-30,160 2 29,550 4 34,-613 2-89,-2 0-8,101-1 51,2 0-6,-226-5-20,191 23 1,-258-21-4,-16-1 145,-43-4 919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39:5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97 12939,'-28'4'4010,"41"-1"-1223,54-4-36,-52-1-2540,0-1 0,0-1 0,0 0 0,0-1 0,-1 0 0,0-1-1,0-1 1,0 0 0,12-9 0,-24 15-198,-1-1 1,1 1-1,-1 0 0,1 0 1,-1-1-1,0 1 0,0 0 1,0-1-1,0 1 0,0-1 1,1-2-1,-1 3 0,-1 1 1,0-1-1,0 1 0,0-1 0,0 0 1,0 1-1,0-1 0,0 1 0,0-1 0,0 0 1,0 1-1,0-1 0,0 1 0,0-1 1,0 0-1,0 1 0,-1-1 0,1 1 1,0-1-1,-1 1 0,1-1 0,0 1 0,-1-2 1,-1 1 17,1 0 0,-1 0 0,0 0 0,0 0 0,1 0 0,-1 1 0,0-1 0,0 0 0,0 1 0,0-1 0,0 1 0,0 0 0,0 0 0,0 0 0,0 0 0,0 0 0,0 0 0,0 0 0,-3 1 0,-6 2 29,1 0 1,0 1-1,0 0 1,0 0-1,1 1 1,-1 1-1,1-1 1,0 1 0,1 1-1,-1 0 1,1 0-1,0 1 1,1 0-1,-13 17 1,18-21-53,-1 0 1,1 0-1,0 0 0,0 0 1,0 1-1,0-1 0,1 1 1,0 0-1,0-1 0,0 1 1,0 0-1,1-1 1,0 1-1,0 0 0,1 5 1,0-5-9,1-1 0,-1 1 1,1-1-1,0 0 0,0 1 1,0-1-1,1 0 0,0-1 1,-1 1-1,1 0 0,1-1 0,-1 1 1,0-1-1,1 0 0,0 0 1,-1-1-1,1 1 0,6 2 1,-3-1-52,1-1 0,0 0 0,-1 0 0,1-1 0,0 1 1,0-2-1,1 1 0,-1-1 0,0-1 0,0 1 0,1-1 0,-1-1 1,0 0-1,0 0 0,0 0 0,1-1 0,-2 0 0,13-5 0,-13 4-324,1-1 0,-1 1 0,0-1 0,0-1 0,0 1 0,-1-1 0,0-1-1,0 1 1,0-1 0,0 0 0,8-11 0,0-1-1615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39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12971,'-2'16'967,"1"-10"-553,0 0 0,1 0-1,0 0 1,0 0 0,1 9 0,0-14-370,-1 0-1,0 0 1,0 0 0,1 0 0,-1 0-1,1 0 1,-1 0 0,1-1 0,-1 1-1,1 0 1,0 0 0,-1 0 0,1-1-1,0 1 1,0 0 0,-1-1 0,1 1 0,0-1-1,0 1 1,0-1 0,0 1 0,0-1-1,0 0 1,-1 0 0,1 1 0,0-1-1,0 0 1,0 0 0,0 0 0,0 0 0,0 0-1,0 0 1,0 0 0,0 0 0,0 0-1,0 0 1,2-1 0,1 0 4,1 0-1,0-1 1,0 1 0,-1-1 0,1 0-1,-1 0 1,1 0 0,-1-1 0,0 0-1,0 0 1,0 0 0,5-5-1,-8 7-2,0 0-1,0 0 1,0-1-1,-1 1 1,1 0-1,0-1 1,0 1-1,-1-1 1,1 1-1,-1-1 1,1 1-1,-1-1 1,0 1-1,0-1 0,1 0 1,-1 1-1,-1-4 1,1 3 77,-1 0 1,1 0-1,-1 0 0,0 0 1,0 0-1,0 0 0,-1 0 1,1 0-1,0 0 0,-1 0 1,1 1-1,-1-1 0,1 1 1,-1-1-1,0 1 0,-2-2 1,-6-4 376,0 2 1,-1-1 0,1 1-1,-22-7 1,21 9-247,0-1 0,0-1-1,1 0 1,-13-8 0,22 13-244,0-1 1,1 1-1,-1-1 0,0 1 1,0-1-1,1 1 0,-1-1 1,0 1-1,1-1 1,-1 0-1,1 1 0,-1-1 1,1 0-1,-1 0 1,1 1-1,-1-1 0,1 0 1,0 0-1,-1 0 1,1 0-1,0 1 0,0-1 1,0 0-1,0 0 0,0 0 1,0 0-1,0 0 1,0 0-1,0 0 0,0 1 1,0-1-1,0 0 1,1 0-1,-1 0 0,0 0 1,1 1-1,-1-1 1,0 0-1,1 0 0,-1 1 1,1-1-1,-1 0 0,1 0 1,0 1-1,-1-1 1,1 1-1,0-1 0,-1 1 1,1-1-1,0 1 1,0-1-1,1 0 0,5-3-135,0 0 0,0 1 0,0 0 0,12-4-1,18-2-1393,-4 4-656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39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8258,'4'43'5697,"-4"-29"-5118,1 0 0,1-1 0,0 1 0,0-1 0,2 0 0,0 0 0,0 0 1,1 0-1,12 22 0,-11-27-452,-1 0 1,2-1 0,-1 1-1,1-1 1,0 0 0,1-1-1,-1 1 1,1-2 0,1 1-1,-1-1 1,1 0-1,0-1 1,0 0 0,0 0-1,0-1 1,1-1 0,0 1-1,16 1 1,11-1-16,0-1 1,1-3-1,59-7 0,-48 4-88,-29 2-35,0 0 1,0-2-1,32-9 1,-44 11-5,1-2 1,-1 1-1,0-1 0,-1 0 1,1-1-1,-1 0 0,0 0 1,0 0-1,0-1 0,11-13 1,-5 2-23,0-1-1,-1 0 1,-1-1 0,0 0 0,-2-1-1,12-33 1,-18 45 59,-1 0 0,0 0 0,0-1 0,0 1 0,-1-1 0,0 1 0,-1-1 0,0 1-1,0-1 1,-1 1 0,0-1 0,-1 1 0,0 0 0,0-1 0,-1 1 0,1 0 0,-2 0 0,1 1 0,-1-1 0,-6-8 0,1 6 47,0 1 1,-1 0 0,0 0-1,-1 1 1,0 0 0,0 1-1,-1 0 1,0 1-1,0 0 1,0 1 0,0 0-1,-1 1 1,0 1-1,0 0 1,-20-2 0,-4 1 38,1 1 0,-1 2 0,0 2 0,-52 8 0,46-3 15,-63 17 1,93-19-238,1-1-1,0 2 1,0 0 0,0 0 0,1 1 0,0 1-1,0 0 1,0 0 0,-15 16 0,2 7-1377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24 180 12363,'6'21'954,"1"0"0,1 0 0,12 21 0,-18-40-883,-1 0 0,1 0 0,0 0 0,0 0 0,0-1 0,0 1-1,0-1 1,0 1 0,0-1 0,0 0 0,1 1 0,-1-1 0,0 0-1,1-1 1,-1 1 0,1 0 0,-1-1 0,1 1 0,4-1-1,1 0 28,-1 0 0,0-1 1,0 0-1,10-2 0,-15 2-56,3 0 19,0 0-1,-1-1 1,1 0 0,0 0-1,-1 0 1,0-1 0,1 0-1,-1 1 1,0-1 0,0-1-1,-1 1 1,5-5-1,-7 7-20,0-1-1,0 1 1,1-1 0,-1 1-1,0-1 1,0 0-1,-1 1 1,1-1-1,0 0 1,0 0-1,-1 0 1,1 1-1,-1-1 1,0 0-1,0 0 1,1 0-1,-1 0 1,0 0-1,0 0 1,-1 0-1,1 0 1,0 0-1,-1 1 1,1-1-1,-1 0 1,0 0 0,1 0-1,-1 1 1,0-1-1,0 0 1,0 1-1,-2-3 1,-9-7 298,0 0 1,-1 1-1,0 0 1,-1 1 0,0 1-1,0 0 1,-18-7-1,-40-24 549,70 37-850,0 1 0,-1-1 0,1 0 0,0 0 0,0 0 0,0 0 0,0 0 0,0 0 0,1-1-1,-1 1 1,-2-5 0,4 6-30,0 0-1,0 0 0,0 0 0,0 0 0,0 0 0,0 0 1,0 0-1,0 0 0,0 0 0,0 0 0,1 0 0,-1 0 1,0 0-1,1 0 0,-1 0 0,1 0 0,-1 0 0,1 0 1,-1 0-1,1 1 0,-1-1 0,1 0 0,0 0 1,0 1-1,-1-1 0,1 0 0,0 1 0,0-1 0,0 1 1,0-1-1,0 1 0,0 0 0,0-1 0,-1 1 0,3-1 1,10-4-231,0 0 1,1 0 0,-1 2 0,1 0 0,0 0-1,0 1 1,0 1 0,18 0 0,-19 2-726,0 0 1,0 1-1,-1 0 0,1 1 1,20 8-1,-9-1-2558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10202,'2'0'8882,"3"14"-7474,47 61-287,-38-44-441,6 0-136,7-2-296,1-6-48,4-15-72,3-8-56,-8-10-40,3-1-120,-9-1-256,-8-1-208,-2 0-608,-9-6-353,-2 3-727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 13547,'17'-4'5697,"9"-1"-3640,9 1-897,4 1-160,2 8-744,-3 2-288,-4 9-1024,-13 2-673</inkml:trace>
  <inkml:trace contextRef="#ctx0" brushRef="#br0" timeOffset="1">1 169 13515,'6'-3'5025,"17"-2"-3729,5-1-680,17 4-400,9-1-312,5 6-1192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10 268 14507,'6'34'3573,"-5"-24"-1776,-6-14 996,3-2-2389,0 0 0,0 0 0,0 0-1,1-1 1,0 1 0,0-1 0,0 1-1,1-9 1,5-55 499,-4 62-782,0-3-47,-1-2-14,2 0 0,0-1 0,0 1 0,2 0 0,4-14 0,-6 23-56,0 0 0,0 1-1,0-1 1,0 1-1,1 0 1,-1-1 0,1 1-1,0 0 1,0 0 0,0 1-1,0-1 1,0 1-1,1 0 1,-1-1 0,1 1-1,0 1 1,-1-1-1,1 1 1,0-1 0,0 1-1,6-1 1,-9 1-11,1 1 0,0-1 0,0 1-1,0-1 1,0 1 0,0 0 0,0 0 0,0 0 0,0 0-1,0 0 1,0 0 0,-1 0 0,1 1 0,0-1 0,0 1 0,0-1-1,0 1 1,0 0 0,-1 0 0,1 0 0,0 0 0,-1 0-1,1 0 1,-1 0 0,1 1 0,-1-1 0,0 0 0,1 1 0,-1-1-1,0 1 1,0-1 0,0 1 0,0 0 0,0 0 0,0-1-1,-1 1 1,1 0 0,0 0 0,-1 0 0,0 0 0,1 0 0,-1 0-1,0 2 1,0 2-19,0 0 0,0 1-1,-1-1 1,0 0 0,0 0 0,0 0-1,-1 0 1,0-1 0,0 1 0,0 0-1,-1-1 1,-5 9 0,-6 4 93,0 0 1,-2-1 0,-26 23 0,41-39-48,-1 0 13,1 1 1,0-1 0,0 0 0,0 0-1,-1-1 1,1 1 0,0 0 0,-1 0-1,1-1 1,0 1 0,-1 0 0,1-1-1,-1 0 1,1 1 0,-4-1 0,109-20 635,-95 20-925,0 0-1,0 1 1,0-1-1,-1 2 1,1-1-1,0 1 1,-1 1-1,1 0 1,-1 0-1,0 0 1,0 1-1,0 0 1,7 6-1,-6-5-590,13 5-1828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10714,'34'-104'4936,"-34"104"-4775,0 0-1,0-1 1,0 1 0,0 0-1,0-1 1,0 1 0,0 0 0,0-1-1,0 1 1,0 0 0,1-1-1,-1 1 1,0 0 0,0 0-1,0-1 1,0 1 0,1 0-1,-1 0 1,0-1 0,0 1 0,0 0-1,1 0 1,-1 0 0,0-1-1,0 1 1,1 0 0,-1 0-1,0 0 1,1 0 0,-1 0-1,0-1 1,0 1 0,1 0-1,5 11 2071,4 30-1914,-7-27 407,2 5-277,0 1 0,2-1-1,0 0 1,18 32 0,-25-51-425,0 0 1,1 0-1,-1 0 0,0 1 0,0-1 1,0 0-1,0 0 0,0 0 1,0 0-1,1 0 0,-1 1 0,0-1 1,0 0-1,0 0 0,0 0 0,1 0 1,-1 0-1,0 0 0,0 0 1,0 0-1,1 0 0,-1 0 0,0 0 1,0 0-1,0 0 0,1 0 0,-1 0 1,0 0-1,0 0 0,0 0 1,1 0-1,-1 0 0,0 0 0,0 0 1,0 0-1,1 0 0,-1 0 1,0 0-1,0-1 0,0 1 0,9-9 369,4-14-118,-13 23-248,18-47 287,-12 29-228,1 1 0,1-1 0,17-28 0,-23 43-94,0-1-1,0 1 0,1 0 0,-1 0 1,1 1-1,0-1 0,0 0 0,0 1 1,0 0-1,0-1 0,0 1 0,1 1 1,-1-1-1,1 0 0,-1 1 0,1 0 1,0-1-1,0 2 0,-1-1 0,1 0 1,0 1-1,0 0 0,7 0 0,-9 0-111,0 0-1,0 1 1,0 0-1,1-1 1,-1 1-1,-1 0 1,1 0-1,0 0 1,0 0-1,0 0 1,0 1-1,-1-1 1,1 0-1,-1 1 1,1-1-1,-1 1 1,1 0-1,-1-1 1,0 1-1,0 0 0,0 0 1,0 0-1,1 3 1,2 6-652,0 0 1,-1 0-1,2 16 1,5 16 587,-9-41 205,2 6 134,0 0-1,1-1 0,-1 1 0,2-1 0,-1 0 1,8 10-1,-10-15-128,0-1 1,0 1-1,-1-1 1,1 0 0,0 0-1,0 1 1,1-1-1,-1 0 1,0-1-1,0 1 1,0 0 0,1-1-1,-1 1 1,0-1-1,1 0 1,-1 1 0,0-1-1,1 0 1,-1-1-1,0 1 1,1 0-1,-1-1 1,0 1 0,0-1-1,1 0 1,-1 0-1,4-1 1,8-4-398,0 0 0,0-1 1,-1 0-1,1-1 0,14-12 0,-20 12-1342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4.8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1 968 13771,'21'-29'5513,"36"-54"-3632,19-20-145,22-22-296,11-10-256,16 9-543,21 10-113,26 25-256,1 18-240,-12 31-232,-18 11-160,-22 23-513,-8 3-335,-17 13-776,-23 3-433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121 118 13843,'-52'-93'5385,"62"85"-3561,1 3-559,6-1-385,5 1-312,4 6-480,-4 4-456,-8 5-1056,-6 5-481</inkml:trace>
  <inkml:trace contextRef="#ctx0" brushRef="#br0" timeOffset="1">108 87 11114,'-107'49'5185,"110"-43"-1664,17 1-2697,6-1-127,-12 2-753,17 0-513,-10 1-1551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11955,'37'34'4178,"-37"-34"-4081,0 0 0,0 0 0,1 0 0,-1 0 0,0 0 0,1 1 0,-1-1 0,0 0 1,1 0-1,-1 0 0,0 0 0,0-1 0,1 1 0,-1 0 0,0 0 0,1 0 0,-1 0 0,0 0 0,0 0 1,1 0-1,-1 0 0,0-1 0,0 1 0,1 0 0,-1 0 0,0 0 0,0-1 0,0 1 0,1 0 0,-1 0 0,0-1 1,0 1-1,0 0 0,0 0 0,1-1 0,-1 1 0,0 0 0,0 0 0,0-1 0,0 1 0,0 0 0,0-1 1,0 1-1,0 0 0,0-1 0,0 1 0,0 0 0,0 0 0,0-1 0,0 1 0,0 0 0,0-1 0,-1 1 0,4-22 543,-3 20-241,1-11-208,0 0-1,2 1 1,-1-1-1,2 1 1,-1 0-1,2-1 1,-1 2-1,2-1 0,7-12 1,-9 18-179,0 0 1,1 0 0,-1 0-1,2 0 1,-1 1-1,0-1 1,1 1-1,0 1 1,1-1-1,-1 1 1,1 0-1,-1 1 1,1-1-1,0 1 1,0 1-1,11-4 1,-15 6-8,-1-1 0,1 1 0,-1 0 1,1-1-1,0 1 0,-1 0 0,1 1 0,-1-1 0,1 0 0,-1 1 1,1-1-1,-1 1 0,0 0 0,1 0 0,-1 0 0,3 1 1,-5-1-4,1 0 1,0-1 0,0 1 0,-1 0 0,1 0 0,-1 0 0,1-1 0,-1 1 0,1 0 0,-1 0 0,1 0 0,-1 0 0,0 0 0,1 0 0,-1 0 0,0 0 0,0 0 0,0 0 0,0 0 0,0 0 0,0 0 0,0 0 0,0 0 0,-1 0 0,1 0 0,0 0 0,0 0 0,-1 0 0,1 0 0,-1 0 0,1 0 0,-1 0-1,1 0 1,-1 0 0,0-1 0,1 1 0,-1 0 0,0 0 0,0-1 0,0 2 0,-17 17 66,0-1 0,-1-1-1,-1 0 1,0-2 0,-36 21-1,56-36-45,-1 0 0,1 1 1,-1-1-1,1 0 0,0 0 0,-1 1 0,1-1 0,0 0 0,-1 1 0,1-1 0,0 0 0,-1 1 0,1-1 0,0 0 0,0 1 0,-1-1 0,1 1 0,0-1 0,0 0 0,0 1 0,-1-1 1,1 1-1,0-1 0,0 1 0,0-1 0,0 1 0,0-1 0,0 0 0,0 1 0,0-1 0,0 1 0,0-1 0,1 1 0,11 13 434,22 4-75,-6-11-412,0 0 1,0-2-1,1-1 0,-1-1 0,1-2 0,50-3 0,-77 2-20,6 0-298,-1 0 0,0-1-1,0 0 1,0 0 0,0-1 0,0 0 0,10-4 0,-9-3-1979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11674,'6'0'10063,"-5"0"-9948,0 0 0,0 0 0,0-1 0,-1 1 0,1 0 0,0-1 0,0 1 0,0 0-1,0-1 1,-1 1 0,1-1 0,0 1 0,0-1 0,-1 0 0,1 1 0,0-1 0,-1 0 0,1 1 0,-1-1 0,1-1-1,5-7 21,-2 0-1,0 0 0,0-1 1,0 1-1,-1-1 0,-1 0 1,0 0-1,0 0 0,-1 0 1,1-19-1,-3 28-124,1 1-1,0-1 1,0 0 0,0 0-1,0 1 1,0-1 0,0 0-1,0 0 1,0 0 0,0 1-1,0-1 1,0 0 0,1 0-1,-1 1 1,0-1-1,1 0 1,-1 1 0,0-1-1,1 0 1,-1 1 0,1-1-1,-1 0 1,1 1 0,-1-1-1,1 1 1,-1-1 0,2 0-1,-1 1-3,0 0 1,0 0-1,0 1 0,0-1 0,0 0 0,0 1 1,0-1-1,0 0 0,0 1 0,0-1 0,-1 1 1,1-1-1,0 1 0,0 0 0,0-1 0,-1 1 1,2 1-1,29 37-16,14 29-484,-40-62 411,-1 0 0,2 0 0,-1-1-1,1 0 1,-1 0 0,2 0 0,-1-1 0,11 7-1,-16-11 92,0 1-1,0-1 1,0 1-1,0-1 1,0 1-1,0-1 1,0 0-1,1 0 1,-1 1-1,0-1 1,0 0-1,0 0 1,0 0-1,0 0 1,1 0-1,-1 0 1,0-1-1,0 1 1,1-1-1,-1 1 16,0-1 0,-1 1 0,1-1 1,-1 1-1,1-1 0,-1 0 0,1 1 0,-1-1 0,0 0 0,1 1 0,-1-1 0,0 0 0,1 0 0,-1 1 0,0-1 0,0 0 0,0 0 0,0 1 0,1-1 0,-1 0 1,-1 0-1,1-7 197,-1 1 0,0-1 0,0 1 0,-5-11 0,5 11-120,-2-3-9,1 0-1,0 1 0,1-1 1,0-1-1,1 1 1,0-11-1,0 20-96,0-1-1,0 0 1,0 0-1,1 0 1,-1 0-1,1 0 1,-1 0-1,1 0 1,-1 0-1,1 0 1,0 0-1,0 1 1,0-1-1,0 0 1,0 1-1,0-1 1,1 1-1,-1-1 0,0 1 1,1 0-1,-1-1 1,1 1-1,0 0 1,-1 0-1,1 0 1,0 0-1,0 0 1,-1 1-1,1-1 1,0 0-1,0 1 1,0-1-1,0 1 1,0 0-1,0 0 1,3 0-1,0 0-245,0 0 1,0 1-1,0 0 0,-1 0 1,1 0-1,0 0 0,-1 1 1,1 0-1,-1 0 0,1 0 0,-1 0 1,0 1-1,0 0 0,0 0 1,0 0-1,-1 0 0,1 1 1,-1-1-1,0 1 0,0 0 1,3 5-1,-4-6 275,0 1 0,0 0-1,0 0 1,-1 1 0,0-1 0,0 0 0,0 0-1,0 1 1,0 4 0,-1-2 100,0 0 0,1 0-1,-1 1 1,2-1 0,-1 0 0,1 0 0,0 0-1,4 7 1,-4-11-60,-1-1 0,1 1 1,1 0-1,-1 0 0,0-1 0,1 1 0,-1-1 0,1 0 0,0 0 0,0 0 0,0 0 0,0 0 0,0-1 1,0 1-1,0-1 0,0 0 0,1 0 0,-1 0 0,4 0 0,3 1-7,0-1 0,0 0 0,0 0-1,0-1 1,0 0 0,0-1 0,0 0 0,-1-1 0,1 0-1,0 0 1,-1-1 0,1 0 0,13-8 0,-20 9-305,-1 0 0,0 0 0,0 0 0,0 0 0,0 0 0,-1-1 0,1 1 0,-1-1 0,1 1 0,-1-1 0,0 1 0,0-1 0,0 0 0,0 0 0,-1 1 0,1-1 0,-1 0 0,1-3 0,2-8-1655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10986,'10'1'5586,"4"-2"-1041,12-1-3025,7-6-96,6 0-616,1 4-240,6 4-544,-15 4-448,-9 2-1064,-9 1-608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13715,'9'0'5377,"8"0"-3665,6-7-511,16 4-553,4 0-272,5 3-904,-5-2-720</inkml:trace>
  <inkml:trace contextRef="#ctx0" brushRef="#br0" timeOffset="1">454 109 15483,'42'41'6042,"-39"-49"-4274,-1-1-424,0-7-664,-1-5-272,1-5-576,3 5-256,-5-3-928,-2-1-640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46 12123,'-45'-41'5953,"64"41"-1296,6-1-3313,12-3-40,5 4-599,-1 0-321,-10 2-736,-12 1-553,-12 2-1375,6 3-2625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15 202 11811,'-14'68'5401,"15"-78"-2249,9-11-1647,0-3-289,1-7-592,2-2-288,-1 1-872,-4-1-520,-8 2-1169</inkml:trace>
  <inkml:trace contextRef="#ctx0" brushRef="#br0" timeOffset="1">32 28 10250,'-2'-5'11379,"43"0"-10411,50-6-280,-44 4-672,0 9-456,-18 6-1112,-9 0-465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11186,'7'-6'5434,"6"-1"-1154,8-4-2951,5 3-257,6 8-328,4 0-360,1 3-896,1 7-536,-7-6-1561</inkml:trace>
  <inkml:trace contextRef="#ctx0" brushRef="#br0" timeOffset="1">377 153 14635,'67'13'6089,"-70"-29"-3760,3-9-1113,-10-7-320,16 2-744,7 0-576,5 10-1296,2 7-673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13315,'0'-5'9722,"1"5"-8834,16 14-560,39 53-280,-36-44-376,1-5-200,-5-7-528,1-4-313,-3-4-839,-6-3-1273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104 137 12803,'-104'40'9162,"114"-51"-7618,8-4-128,6-12-591,6-4-217,-1 5-384,2-2-248,-5 10-576,-7 5-553,-3 5-1471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6.35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18 267 15019,'-10'99'6306,"12"-116"-3794,-4-22-1312,-1-14-255,0-17-665,1 0-280,4 20-689,1 7-519,2 19-1360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7 241 13571,'-7'72'5473,"16"-84"-3705,-8-25-927,4-4-281,-5-15-848,-2-6-464,-7 5-1009,14 10-703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12035,'-1'-5'7193,"7"0"-4204,17-4-3349,-5 3 942,40-23-29,-57 29-537,1-1 0,-1 0 0,0 1 0,1-1 0,-1 1-1,1 0 1,-1-1 0,1 1 0,-1 0 0,1 0 0,-1 0 0,1 0 0,-1 0 0,1 0 0,-1 0 0,1 1 0,-1-1 0,0 0 0,1 1 0,-1-1 0,1 1 0,-1 0 0,0-1 0,1 1 0,-1 0 0,0 0 0,0 0 0,0 0 0,0 0 0,0 0 0,0 0 0,0 0 0,0 0 0,0 0 0,0 1 0,0-1 0,-1 0 0,2 2 0,-1 1 9,0 0-1,0 0 1,-1 0 0,1 0-1,-1 0 1,0 0-1,0 0 1,0 0 0,0 0-1,-1 0 1,-1 6-1,-1 0 1,-1-1-1,0 0 1,0 0-1,-1-1 1,-1 1-1,1-1 1,-1 0-1,0 0 1,-8 7-1,-5 2-22,0 0-1,-27 18 1,51-37-123,-1 1 0,0-1-1,1 1 1,-1-1 0,1 1 0,-1 1 0,1-1 0,7 0 0,4-1-87,-14 2 181,68-9-479,-63 9 480,0 0 0,-1 0 1,1 0-1,0 1 0,0-1 1,0 2-1,9 2 0,-15-4 28,0 0 0,0 1 0,0-1 0,0 1 0,0-1 0,0 1 0,-1-1 0,1 1 0,0-1 0,0 1 0,0 0 0,-1 0-1,1-1 1,0 1 0,-1 0 0,1 0 0,-1 0 0,1 0 0,-1 0 0,1 0 0,-1 0 0,1 0 0,-1 0 0,0 0 0,0 0 0,1 0 0,-1 0-1,0 0 1,0 0 0,0 0 0,0 0 0,0 0 0,-1 0 0,1 0 0,0 0 0,0 0 0,-1 0 0,1 0 0,-1 2 0,-1 1 33,-1 0 0,1 0 0,-1 0 1,1 0-1,-1 0 0,-7 6 0,-3 3 39,-1-1-1,-1-1 0,0 0 0,0-1 1,-1-1-1,0 0 0,-1-1 0,0-1 0,-25 7 1,32-13-833,18-5-987,13-3-1413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13643,'107'-12'5585,"-111"3"-3304,-3-6-417,4-11-696,3-10-368,0-12-704,5 0-400,0 5-1080,-2 7-656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49 13011,'2'-2'5386,"9"-3"-2970,10-5-1624,23-17 400,-43 26-1161,-1 1-1,1-1 1,0 1 0,0 0 0,0-1 0,0 1-1,0-1 1,0 1 0,0 0 0,0 0 0,-1 0-1,1-1 1,0 1 0,0 0 0,0 0 0,0 0 0,0 1-1,0-1 1,0 0 0,0 0 0,0 0 0,0 1-1,0-1 1,0 0 0,0 1 0,-1-1 0,1 1-1,0-1 1,0 1 0,0-1 0,-1 1 0,1 0-1,0-1 1,-1 1 0,1 0 0,0 0 0,-1 0-1,1-1 1,-1 1 0,1 0 0,-1 0 0,0 0-1,1 0 1,-1 0 0,0 0 0,0 0 0,0 0-1,1-1 1,-1 1 0,0 0 0,0 0 0,0 0-1,-1 2 1,1 3 19,0-1 0,0 1 0,-1 0 0,0 0 0,0 0 1,-4 9-1,-2 1 15,-1-1 0,-1 1 0,0-2 0,-1 1 0,-1-1 0,0-1 0,-1 0 0,0-1 1,-1 0-1,-19 13 0,32-25-51,-1 1 1,1-1-1,0 0 1,-1 1-1,1-1 1,-1 0-1,1 1 1,-1-1-1,1 0 1,-1 0-1,1 0 1,-1 1-1,1-1 1,-1 0-1,1 0 1,-1 0-1,1 0 1,-1 0-1,1 0 1,-1 0-1,0 0 1,1 0-1,-1 0 1,1-1-1,-1 1 1,1 0-1,-1 0 1,1 0 0,-1 0-1,0-1 1,1 0-3,0 1 0,0-1-1,0 1 1,0-1 0,0 1 0,0-1 0,0 0 0,0 1 0,0-1 0,0 1 0,0-1 0,0 1 0,0-1 0,0 1 0,0-1 0,1 1 0,-1-1 0,0 1 0,0-1 0,1 1 0,-1-1 0,0 1 0,1 0 0,-1-1 0,0 1 0,1 0 0,0-1 0,4-3-10,0 0-1,0 1 1,0 0-1,0 0 1,0 1-1,1-1 1,0 1-1,-1 0 1,1 1-1,10-2 1,63-6-428,-60 8 290,1 0-1,-1 2 1,1 0 0,-1 1-1,0 1 1,0 1 0,0 0-1,36 15 1,44 14 131,-98-33 26,0 0 0,-1 0 0,1 1 0,0-1 0,0 0 0,0 1 0,0-1 0,0 1 1,-1-1-1,1 1 0,0-1 0,0 1 0,-1-1 0,1 1 0,-1 0 0,1 0 0,0-1 1,-1 1-1,1 0 0,-1 0 0,1-1 0,-1 1 0,0 0 0,1 0 0,-1 0 0,0 0 1,0 0-1,1 0 0,-1 0 0,0-1 0,0 1 0,0 0 0,0 0 0,0 0 0,0 0 1,-1 0-1,1 0 0,0 0 0,0 0 0,-1 0 0,1-1 0,0 1 0,-1 0 0,1 0 0,-1 0 1,1-1-1,-1 1 0,1 0 0,-1 0 0,0-1 0,1 1 0,-1-1 0,0 1 0,0 0 1,1-1-1,-1 1 0,0-1 0,0 0 0,0 1 0,1-1 0,-1 0 0,0 1 0,0-1 1,0 0-1,0 0 0,0 0 0,0 0 0,0 0 0,-1 0 0,-2 0 38,-1 0 0,1-1-1,-1 0 1,1 0 0,-1 0 0,1 0-1,-1-1 1,1 0 0,0 0 0,0 0-1,0 0 1,0-1 0,0 1 0,1-1-1,-1 0 1,1 0 0,0 0 0,-1-1-1,2 1 1,-1-1 0,0 0-1,1 1 1,-1-1 0,1-1 0,0 1-1,1 0 1,-3-8 0,2 7-54,0 0-1,0 0 1,1 0-1,0 0 1,0 0 0,0 0-1,0 0 1,1-1 0,0 1-1,0 0 1,1 0-1,-1 0 1,1 0 0,0-1-1,0 1 1,1 0 0,0 1-1,0-1 1,0 0-1,0 0 1,1 1 0,-1-1-1,1 1 1,6-7 0,-7 10-43,-1-1 0,1 1 0,0 0 0,0-1 0,0 1 0,-1 0 0,1 0 0,0 0 0,1 0 0,-1 0 0,0 1 0,0-1 0,0 1 0,0-1 0,0 1 0,1 0 0,-1 0 0,0 0 0,0 0 0,0 0 0,1 1 0,-1-1 0,0 0 0,0 1 0,4 1 0,-3 0-169,0 0 0,0 0 0,0 0 0,0 0 0,0 1-1,0-1 1,0 1 0,-1 0 0,0 0 0,1 0 0,-1 0 0,0 0 0,0 1 0,2 6-1,12 33-2634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10194,'-1'-16'1454,"1"-21"2663,0 37-4080,-1 0 0,1 0 0,0 0 1,0 0-1,0 0 0,0 0 0,0 0 0,0 0 1,0 0-1,0 0 0,0 0 0,0 0 0,0 0 1,0 0-1,-1 0 0,1 0 0,0 0 0,0 0 1,0 0-1,0 0 0,0 0 0,0 0 1,0 0-1,0 0 0,0 0 0,-1 0 0,1 0 1,0 0-1,0 0 0,0 0 0,0 0 0,0 0 1,0 0-1,0 0 0,0 0 0,0 0 0,0 0 1,0 0-1,0 0 0,-1 0 0,1 0 1,0 0-1,0 0 0,0-1 0,0 1 0,0 0 1,0 0-1,0 0 0,0 0 0,0 0 0,0 0 1,0 0-1,0 0 0,0 0 0,0 0 0,0-1 1,0 1-1,0 0 0,0 0 0,0 0 0,0 0 1,0 0-1,0 0 0,0 0 0,0 0 1,0 0-1,0 0 0,0-1 0,-4 16 2157,2 1-1951,2 1 0,0-1 1,1 1-1,0-1 0,2 1 1,0-1-1,0 0 0,2 0 1,0 0-1,11 24 0,-15-38-196,0 1 0,1-1-1,-1 0 1,0-1 0,0 1-1,1 0 1,-1 0-1,1 0 1,0-1 0,-1 1-1,1-1 1,0 1 0,0-1-1,0 0 1,0 0 0,0 0-1,0 0 1,4 1 0,-4-2-19,0 0 1,0 0-1,0 0 1,-1-1-1,1 1 1,0-1-1,0 1 1,0-1-1,-1 1 1,1-1-1,0 0 1,-1 0-1,1 0 1,-1 0 0,1 0-1,-1 0 1,1-1-1,-1 1 1,0 0-1,0-1 1,0 1-1,0-1 1,2-2-1,35-61 472,-32 52-468,0 1 0,1 0 0,0 0 0,1 1 0,1-1 0,-1 2 0,2 0 0,16-16 0,-25 26-32,0-1-1,-1 1 0,1 0 0,0-1 1,0 1-1,0 0 0,-1-1 0,1 1 0,0 0 1,0 0-1,0 0 0,0-1 0,0 1 0,-1 0 1,1 0-1,0 1 0,0-1 0,0 0 1,0 0-1,0 0 0,-1 0 0,1 1 0,0-1 1,0 0-1,0 1 0,-1-1 0,1 1 0,0-1 1,-1 1-1,1-1 0,0 1 0,-1-1 1,1 1-1,-1 0 0,1-1 0,0 2 0,15 28-33,-14-26 29,4 9 4,0-1 0,0-1 0,2 1 0,-1-1 0,11 12 0,-15-20 4,1 1 0,-1-1 0,1 0 0,0 0 0,0 0-1,0-1 1,0 1 0,5 1 0,-7-3-1,0 0 0,1 0 0,-1-1 0,0 1 0,0-1 1,1 0-1,-1 0 0,0 1 0,1-1 0,-1-1 0,0 1 0,0 0 0,1-1 0,-1 1 0,0-1 1,0 0-1,4-1 0,-4 1-2,0-1 0,0 1-1,0-1 1,0 1 0,-1-1 0,1 0 0,0 0 0,-1 0 0,0 0-1,1 0 1,-1 0 0,0 0 0,0-1 0,0 1 0,0 0 0,-1-1-1,1 1 1,0 0 0,-1-4 0,4-52-21,-3 41-29,-1 7-143,-1 6-5,1 0-1,0 0 1,0 0 0,0 0-1,0 0 1,1 0 0,-1 0 0,1 0-1,0 0 1,1 0 0,-1 0-1,4-6 1,4 6-2408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25 145 11690,'-4'4'364,"2"-1"-8,-1-1-1,1 1 0,0 0 0,0-1 1,0 1-1,0 0 0,0 0 0,-2 6 1,4-8-316,0-1 0,0 1 1,0-1-1,0 0 0,1 1 1,-1-1-1,0 0 0,0 1 1,0-1-1,0 0 0,0 1 0,0-1 1,1 0-1,-1 1 0,0-1 1,0 0-1,0 1 0,1-1 1,-1 0-1,0 1 0,1-1 1,-1 0-1,0 0 0,0 0 1,1 1-1,-1-1 0,0 0 0,1 0 1,23 5 670,-11-4-546,1 0 0,-1-1 0,1-1 1,-1 0-1,1-1 0,-1 0 0,0-1 1,0 0-1,0-1 0,0-1 0,15-7 1,-27 12-157,0-1 0,1 1-1,-1-1 1,0 0 0,0 0 0,0 1 0,0-1 0,0 0 0,0 0 0,-1 0 0,1 0 0,0 0-1,0 0 1,-1 0 0,1 0 0,0 0 0,-1-1 0,1 1 0,0-2 0,-1 2 28,0-1 1,-1 1 0,1 0-1,0 0 1,0 0-1,-1 0 1,1 0 0,0 0-1,-1 0 1,1 0-1,-1 1 1,0-1 0,1 0-1,-1 0 1,0 0-1,1 0 1,-1 1 0,-1-2-1,-6-4 286,0 1 1,0 1-1,0-1 0,-13-4 0,16 7-211,-23-10 508,5 3-26,-37-22 1,59 31-593,0-1 0,1 1 0,-1 0 0,1 0 0,-1 0 0,1-1 0,-1 1 0,1 0 0,-1-1 0,1 1 0,-1-1 0,1 1 0,-1 0 0,1-1 0,0 1 0,-1-1 0,1 1 0,0-1 0,-1 1 0,1-1 0,0 1 0,0-1 0,-1 0 0,1 1 0,0-1 0,0 1 0,0-1 0,0 0 0,0 1 0,0-1 0,0 1 0,0-1 0,0 0 0,0 1 0,0-2 0,1 1-29,1 0-1,-1 0 1,0 0 0,0 0-1,1 0 1,-1 0 0,0 0-1,1 0 1,-1 1 0,1-1-1,-1 1 1,4-2 0,47-7-1216,-9 8-369,3 4-918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11546,'60'-6'4177,"-59"6"-3950,0 0 1,0 0-1,0 0 0,0 0 0,0 0 0,1 0 0,-1 0 0,0 1 0,0-1 0,0 0 1,0 1-1,0-1 0,0 1 0,0-1 0,0 1 0,1 0 0,-1 0-175,1 0-1,-2 0 1,1 1 0,0-1-1,0 0 1,0 0-1,-1 1 1,1-1 0,0 1-1,-1-1 1,1 0 0,-1 3-1,2 0 473,18 41 1070,-15-32-1411,0-1-1,1 1 1,0-1 0,1 0-1,16 21 1,-20-31-180,-1 1-1,1-1 1,-1 0-1,1 0 1,0 0-1,0 0 1,0 0-1,0-1 1,1 1-1,-1-1 1,0 0-1,0 0 1,1 0 0,-1 0-1,1-1 1,-1 1-1,1-1 1,-1 0-1,1 0 1,-1 0-1,1-1 1,-1 1-1,1-1 1,-1 0-1,0 1 1,1-2-1,-1 1 1,4-2-1,31-17-463,-11 6-3244,-13 7 909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13771,'87'10'8903,"-64"-8"-8516,0 0 1,0 2 0,0 0-1,38 13 1,-61-17-479,1 0 0,0 0 0,-1 1 0,1-1 0,-1 0 0,1 0 0,-1 1 0,1-1 0,-1 0 0,1 0 0,-1 1 0,1-1 0,-1 0-1,1 1 1,-1-1 0,1 1 0,-1-1 0,0 1 0,1-1 0,-1 1 0,0-1 0,1 1 0,-1-1 0,0 1 0,0-1 0,0 1 0,1 0 0,-1-1 0,0 1 0,0-1 0,0 1 0,0-1 0,0 1 0,0 0 0,0-1 0,0 1 0,0-1 0,0 1 0,-1 0 0,1-1 0,0 1 0,0-1 0,0 1 0,-1-1 0,1 1 0,0-1-1,-1 1 1,1-1 0,0 1 0,-1-1 0,1 1 0,-1-1 0,1 0 0,-1 1 0,1-1 0,-1 0 0,0 1 0,-33 20-5466,19-15 3772,0-1-1,-1 0 1,-31 5 0,-50 0 904,-16 2 8474,101-7-5450,15 1-496,24 4-4,14-3-1397,69 5 1,-46-7-1115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13667,'34'37'4889,"-30"-36"-2073,-4-8-1534,-2-12-767,2 14-87,0-3-284,0-1 0,1 0 0,0 0 0,1 0 0,0 0 0,0 1 0,1-1 0,0 1 0,8-15-1,-7 16-131,-1 1 0,0 0 0,1 1 0,0-1 0,1 1 0,-1 0 0,1 0 0,0 0 0,0 0 0,0 1 0,1 0 0,-1 0 0,9-3 0,-13 6-7,0 0 1,0 1-1,0-1 0,1 1 0,-1-1 1,0 1-1,0 0 0,1-1 0,-1 1 1,0 0-1,1 0 0,-1 0 0,0 0 1,1 0-1,-1 0 0,0 1 0,0-1 1,1 0-1,1 1 0,-3 0-1,1-1 0,-1 1 1,1-1-1,-1 1 0,0 0 0,1-1 0,-1 1 0,0-1 1,1 1-1,-1 0 0,0 0 0,1-1 0,-1 1 0,0 0 1,0-1-1,0 1 0,0 0 0,0 0 0,0-1 0,0 1 1,0 0-1,0 0 0,0-1 0,-1 2 0,1 2 12,-1-1-1,-1 1 1,1 0 0,0-1-1,-1 1 1,0-1-1,0 0 1,0 1-1,0-1 1,0 0 0,-5 4-1,-3 3 467,-1 1-1,1 0 0,-12 18 1,22-27 193,6 0-114,74 20-393,-55-14-1454,1 0 1,30 4-1,-38-13-1158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139 128 11739,'-7'-8'623,"6"7"-411,-1 0 0,1 0 1,0 0-1,0-1 0,0 1 1,0 0-1,0-1 0,0 1 1,0 0-1,0-1 0,0 1 1,1-1-1,-1 1 0,1-1 1,-1-2-1,2 2-91,0 1 0,1 0 0,0 0 1,-1 0-1,1 0 0,0 0 0,-1 0 0,1 0 0,0 0 0,0 1 1,0-1-1,0 1 0,-1-1 0,1 1 0,0 0 0,3 0 0,16-6 228,0-1 0,-1 0-1,22-13 1,-34 17-301,17-14 163,-25 16-198,1 1 0,-1 0 0,0 0 0,1-1 1,-1 1-1,0 0 0,1-1 0,-1 1 1,0 0-1,1-1 0,-1 1 0,0-1 0,0 1 1,0 0-1,1-1 0,-1 1 0,0-1 1,0 1-1,0-1 0,0 1 0,0 0 1,0-1-1,0 1 0,0-1 0,0 1 0,0-1 1,0 1-1,0-1 0,0 1 0,0-1 1,0 1-1,0 0 0,0-1 0,-1 1 0,1-1 1,0 1-1,0 0 0,-1-1 0,1 1 1,0-1-1,0 1 0,-1 0 0,1-1 0,0 1 1,-1 0-1,1 0 0,-1-1 0,1 1 1,0 0-1,-1 0 0,1 0 0,-1-1 1,1 1-1,-1 0 0,1 0 0,0 0 0,-1 0 1,1 0-1,-1 0 0,1 0 0,-1 0 1,1 0-1,-1 0 0,1 0 0,-1 0 0,1 0 1,-12-1 145,0 0 0,0 1 0,0 0 0,0 1 0,1 0 0,-1 1 0,0 0 1,1 1-1,-1 0 0,-18 8 0,20-7-52,0 1 1,1-1-1,0 2 0,0-1 1,0 1-1,1 1 0,0 0 1,0 0-1,0 0 1,1 1-1,0 0 0,-7 12 1,12-17-74,0 0 0,1 0-1,-1 0 1,1 0 0,0 0 0,0 0 0,0 1 0,0-1 0,0 0 0,1 1 0,0-1 0,-1 1 0,1-1 0,1 0 0,-1 1 0,0-1-1,1 1 1,-1-1 0,1 0 0,0 1 0,0-1 0,1 0 0,-1 0 0,1 0 0,-1 0 0,1 0 0,0 0 0,0 0 0,0-1-1,1 1 1,-1-1 0,1 0 0,-1 1 0,1-1 0,0 0 0,-1 0 0,1-1 0,0 1 0,0-1 0,6 3 0,2-2-33,1 0 1,0 0-1,-1-1 1,1-1-1,0 0 1,0 0-1,0-1 1,-1-1-1,1 0 1,0-1-1,11-4 1,-6 2-540,-1-1 0,1 0 0,-2-2 1,1 0-1,-1-1 0,28-20 1,-23 9-1573,-7 2-421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6.67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 29 13523,'-4'-4'9329,"4"2"-7831,10-5-1169,3 3-279,1 1 0,-1 0 0,1 1 0,-1 0 0,1 1 0,-1 1 0,20 1 0,-23-1-24,-1 0-18,-1 1-1,1 0 0,-1 0 1,1 1-1,-1 0 0,0 0 1,0 1-1,14 7 0,-21-9-3,1-1-1,-1 1 1,0 0 0,1 0-1,-1 0 1,0 0-1,0 0 1,0 0-1,0 1 1,0-1 0,0 0-1,0 1 1,0-1-1,-1 0 1,1 1 0,-1-1-1,1 1 1,-1-1-1,1 3 1,-1-1 22,0-1 1,0 0 0,-1 0-1,1 1 1,-1-1 0,0 0-1,0 0 1,0 0 0,0 0-1,0 0 1,0 0 0,0 0-1,-1 0 1,1-1 0,-1 1 0,1 0-1,-4 2 1,-7 5 211,0 0 0,0 0 0,-1-1 1,0-1-1,-1 0 0,1-1 0,-1 0 0,0-1 0,-22 4 1,32-8-342,1-1 1,0 1-1,0-1 1,0 0 0,-1 0-1,1 0 1,0-1-1,-5 0 1,8 1 77,-1 0-1,1 0 1,0 0 0,0 0 0,0 0 0,0 0-1,0 0 1,0 0 0,-1-1 0,1 1 0,0 0 0,0 0-1,0 0 1,0 0 0,0 0 0,0 0 0,-1 0-1,1 0 1,0 0 0,0 0 0,0-1 0,0 1-1,0 0 1,0 0 0,0 0 0,0 0 0,0 0 0,0 0-1,0-1 1,0 1 0,0 0 0,0 0 0,0 0-1,0 0 1,0 0 0,0-1 0,0 1 0,0 0-1,0 0 1,0 0 0,0 0 0,0 0 0,0-1-1,0 1 1,0 0 0,0 0 0,0 0 0,13-7-1979,18-4-946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0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8386,'0'2'136,"0"0"-1,0 0 1,0-1 0,0 1 0,0 0 0,0-1-1,0 1 1,0 0 0,1 0 0,-1-1-1,1 1 1,-1 0 0,1-1 0,0 1 0,-1-1-1,1 1 1,0-1 0,0 1 0,0-1 0,0 0-1,1 1 1,-1-1 0,0 0 0,0 0 0,1 0-1,-1 0 1,1 0 0,2 1 0,3 0 27,0 0 1,0-1-1,0 0 0,1 0 1,-1 0-1,10-2 1,-12 2-164,13-1 84,0-1-1,20-4 0,-34 5-45,0 0 0,0-1 0,0 0-1,0 0 1,0 0 0,0-1 0,-1 1 0,1-1-1,0 0 1,-1 0 0,1 0 0,-1-1 0,0 1-1,0-1 1,4-3 0,-7 5 10,0 0 0,1 0 0,-1 1 0,0-1 0,0 0 0,0 0 0,0 0 0,0 0 0,0 1 0,0-1 0,0 0 0,0 0 0,0 0 0,0 0 0,-1 0 0,1 1 0,0-1 0,0 0 0,-1 0 0,1 1 0,-1-1 0,1 0 0,-1 0 0,1 1 0,-1-1 0,-1-1 0,-19-17 1727,-23-8 387,30 19-1618,0 0 0,1-1 0,-24-21 1,35 29-526,1 0 1,0 0 0,0-1-1,-1 1 1,1 0 0,0-1-1,0 1 1,1-1 0,-1 1 0,0-1-1,0 0 1,1 1 0,-1-1-1,1 0 1,-1 1 0,1-1-1,0 0 1,0 0 0,0 1-1,0-1 1,0 0 0,0-2 0,1 2-30,0-1 1,0 1 0,0 0 0,1 0 0,-1 0 0,1 0 0,-1 0 0,1 0 0,-1 0 0,1 0 0,0 0 0,0 1 0,4-3 0,2-1-237,1 0 0,-1 0 0,1 1 0,0 1 0,0-1 1,18-2-1,11 2-1392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0:2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265 177 11474,'-1'-4'293,"0"0"0,0 0 0,-1 0 0,1 0 0,-1 1-1,0-1 1,0 0 0,0 1 0,0 0 0,-3-4 0,3 6-237,0 0 0,1 0 0,-1 0 0,0 1 0,0-1 0,0 1 0,1-1 0,-1 1 0,0 0 0,0-1 0,0 1 0,0 0 0,0 0 0,0 1 0,0-1-1,0 0 1,1 1 0,-1-1 0,0 1 0,0-1 0,0 1 0,1 0 0,-3 1 0,-10 3 9,0 2 0,1-1 0,0 2 0,0 0 0,1 0 0,0 1 0,0 1 0,1 0 0,0 0 0,1 1 0,-14 20 0,20-25-75,-1 0-1,1 1 0,0 0 0,1 0 0,-1 0 0,1 1 1,1-1-1,-1 1 0,1 0 0,1-1 0,0 1 0,0 0 1,0 0-1,1 0 0,0 0 0,0 0 0,1 0 0,0-1 1,1 1-1,0 0 0,0 0 0,0-1 0,5 10 1,-3-11-62,0 0 0,0 0 0,1-1 0,-1 1 0,1-1 0,0 0 0,1 0 0,-1-1 0,1 0 0,0 0 0,0 0 0,0-1 0,0 0 0,1 0 0,-1 0 0,1-1 0,8 2 0,4 1-63,0-2 1,1 0-1,-1-1 1,1-1-1,21-1 0,-8-2-107,0-2 0,0-2 0,-1 0 0,0-2-1,0-2 1,-1-1 0,56-27 0,-79 33 370,-1 0 1,1 0 0,-1-1-1,0 0 1,0 0 0,-1 0 0,0-1-1,0 0 1,0-1 0,-1 1-1,0-1 1,7-16 0,-5 7 320,-1-1 1,0 1-1,-2-1 1,0 0-1,2-26 1,-5 36-240,-1 0 0,0 1 1,0-1-1,-1 0 0,0 0 0,0 0 0,-1 1 1,0-1-1,0 0 0,-1 1 0,1 0 1,-2 0-1,1 0 0,-1 0 0,0 0 0,-9-10 1,7 10-48,-1 0 0,0 1-1,-1-1 1,1 1 0,-1 1 0,-1-1 0,1 2 0,-1-1 0,1 1 0,-1 0 0,0 1 0,-1 0 0,-13-3 0,-5 2-139,0 1 1,0 1 0,0 2 0,0 0 0,-1 2 0,1 2 0,0 0-1,1 2 1,-1 0 0,1 2 0,0 2 0,1 0 0,-31 17 0,47-21-281,0 0-1,0 1 1,0 1 0,-13 13 0,-24 35-1743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57 210 11042,'-48'-20'3084,"39"17"-1596,28 13 47,-6-5-1251,0-1-1,1 0 1,0 0-1,0-1 1,0-1-1,0 0 1,0-1 0,1-1-1,-1 0 1,26-4-1,-38 4-252,-1 0 0,1 0-1,-1 0 1,1-1 0,-1 1-1,0 0 1,1 0 0,-1-1-1,1 1 1,-1-1 0,0 0-1,0 1 1,1-1 0,-1 0-1,0 1 1,0-1 0,0 0-1,0 0 1,1 0 0,-1 0-1,-1 0 1,1 0 0,0-1-1,1-1 1,-2 1 61,0 0 0,0 1-1,-1-1 1,1 0 0,-1 1 0,1-1 0,-1 1-1,1-1 1,-1 1 0,0-1 0,0 1-1,0-1 1,0 1 0,0 0 0,0 0 0,0-1-1,0 1 1,-1 0 0,1 0 0,0 0-1,-3-1 1,-56-38 2523,48 34-2238,0-1 1,0-1-1,1 0 1,0 0-1,1-1 1,0-1-1,-12-13 1,22 22-377,-1 1 0,0-1 0,1 0 0,-1 0 1,0 0-1,1 0 0,-1 1 0,1-1 0,-1 0 0,1 0 0,-1 0 1,1 0-1,0 0 0,0-1 0,-1 1 0,1 0 0,0 0 0,0 0 1,0 0-1,0 0 0,0 0 0,1 0 0,-1 0 0,0 0 1,0 0-1,1 0 0,-1 0 0,0 0 0,1 0 0,-1 0 0,1 0 1,-1 0-1,1 0 0,0 0 0,-1 1 0,1-1 0,0 0 0,0 0 1,-1 1-1,1-1 0,0 0 0,0 1 0,0-1 0,0 1 0,1-1 1,3-1-191,-1 1 1,1-1-1,-1 1 1,1 1-1,0-1 1,-1 0-1,1 1 0,0 0 1,7 1-1,37 11-2150,3 9 267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14811,'65'34'6081,"-75"-47"-3488,10-8-889,-13-10-727,3-2-265,7 1-976,0 6-560,6 13-1689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9850,'-7'-3'13168,"4"-3"-8245,5-13-4905,0 13 811,8-33-245,-10 38-575,0 1 1,0-1-1,1 0 0,-1 1 1,0-1-1,0 1 1,0-1-1,1 0 1,-1 1-1,0-1 1,1 1-1,-1-1 0,1 1 1,-1-1-1,1 1 1,-1-1-1,1 1 1,-1-1-1,1 1 1,-1 0-1,1-1 1,-1 1-1,1 0 0,0-1 1,-1 1-1,1 0 1,-1 0-1,1 0 1,0 0-1,-1-1 1,1 1-1,0 0 1,-1 0-1,1 0 0,0 0 1,-1 0-1,1 1 1,0-1-1,-1 0 1,1 0-1,0 0 1,0 1-1,22 17-54,-18-14 66,11 10-29,27 22-74,-40-34 77,0 0 0,0 0 0,0 0 0,0-1 0,0 1 0,0-1 0,1 0 0,-1 0 0,0 0-1,1 0 1,-1-1 0,7 1 0,-8-2 16,-1 1-1,0 0 0,0-1 1,0 1-1,0-1 0,0 1 1,0-1-1,0 1 0,0-1 1,0 0-1,-1 0 0,1 1 1,0-1-1,0 0 0,0 0 1,-1 0-1,1 0 0,-1 0 1,1 0-1,0 0 0,-1 0 1,0 0-1,1 0 0,-1 0 1,0 0-1,1 0 0,-1-1 1,0 1-1,0 0 0,0 0 1,0 0-1,0 0 0,-1-2 1,-3-44 310,3 41-263,-3-11-11,-4-25 211,8 41-317,0-1 0,-1 0 0,1 0 0,0 0 0,0 0 0,1 0 0,-1 0 0,0 0 0,0 0 0,1 0 0,-1 0 0,1 1 0,0-1 0,0 0 0,1-2 0,-1 3-145,0 1 0,0-1 0,0 0-1,1 1 1,-1-1 0,0 1 0,0 0-1,1-1 1,-1 1 0,0 0 0,0 0 0,1 0-1,-1 0 1,0 0 0,1 0 0,-1 0-1,0 0 1,1 0 0,-1 1 0,2 0-1,20 7-3287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 11827,'-2'-1'682,"0"-1"1,-1 1 0,1 0 0,-1 0-1,1 0 1,-1 0 0,1 1 0,-1-1 0,0 1-1,1-1 1,-1 1 0,0 0 0,1 0-1,-4 1 1,0 0-175,0 0 0,0 0 0,1 1 0,-1 0-1,1 0 1,-7 3 0,-6 6-332,0 1 0,-28 23 0,36-27 544,8-6-691,-4 2 62,1 0 0,-1 1 1,1 0-1,0 0 0,-6 9 0,11-13-86,-1 0-1,0 0 0,1 0 0,0 0 0,-1 0 0,1 0 0,0 0 0,-1 0 0,1 0 0,0 0 0,0 0 0,0 0 0,0 0 0,0 0 0,0 0 0,0 0 0,0 0 0,0 0 0,1 0 1,-1 0-1,0 0 0,1 0 0,-1 0 0,0 0 0,1 0 0,0 0 0,-1 0 0,1-1 0,-1 1 0,1 0 0,0 0 0,0 0 0,-1-1 0,1 1 0,0 0 0,0-1 0,0 1 0,0-1 1,0 1-1,0-1 0,0 0 0,0 1 0,0-1 0,0 0 0,1 1 0,14 4-2,-1-1 1,1 0 0,0-1-1,0 0 1,0-1-1,0-1 1,0-1-1,0 0 1,1-1 0,-1-1-1,0-1 1,26-7-1,-33 6-362,0-1 0,0 0-1,0-1 1,-1 0 0,10-8-1,-16 11-1883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13195,'0'-1'7105,"0"-3"-4200,6-50-42,-6 42-2633,1 0 0,0-1 0,1 1 0,1 0 0,0 0 0,0 0 0,1 1 0,1-1 0,0 1 0,11-18 0,-13 24-183,2 1-1,-1-1 1,0 1 0,1 0-1,0 0 1,0 1-1,0 0 1,0 0 0,9-4-1,-12 6-47,0 0-1,1 0 0,-1 1 0,0-1 0,1 1 1,-1-1-1,0 1 0,1 0 0,-1 0 1,1 0-1,4 1 0,-6-1-7,0 0 0,0 1 0,1-1 0,-1 1 0,0 0 0,0-1 0,0 1 0,0 0 0,0 0 0,0-1 0,0 1 0,0 0 0,0 0-1,0 0 1,-1 0 0,1 0 0,0 1 0,-1-1 0,1 0 0,-1 0 0,1 0 0,-1 1 0,1 0 0,-1 1-11,1 0 0,-1 0 0,0 0 0,0 0 0,0 0 0,-1 0 0,1-1-1,-1 1 1,1 0 0,-1 0 0,0 0 0,0-1 0,0 1 0,0 0 0,-1-1 0,1 1 0,-1-1 0,0 0-1,0 1 1,-2 1 0,-7 8 21,0 0 0,-18 14 0,14-14 19,4-4-19,-3 4 384,14-11-375,0-1 0,0 1-1,0-1 1,0 1 0,0-1 0,0 1 0,0-1 0,0 1 0,0-1-1,0 1 1,0-1 0,1 0 0,-1 1 0,0-1 0,0 1-1,0-1 1,1 1 0,-1-1 0,0 0 0,1 1 0,-1-1 0,0 0-1,1 1 1,-1-1 0,1 0 0,-1 1 0,0-1 0,1 0-1,-1 0 1,1 1 0,-1-1 0,1 0 0,-1 0 0,1 0-1,-1 0 1,1 0 0,-1 0 0,1 0 0,35 15-751,1-2 0,73 15 0,-63-21-1263,-1-1-1,1-2 1,0-3-1,53-4 1,-64 0-817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110 135 6977,'57'-14'4069,"-56"13"-3800,0 1 0,0-1-1,1 1 1,-1 0 0,0 0-1,0 0 1,0 0 0,0 0-1,0 0 1,0 0 0,1 0-1,-1 0 1,0 0 0,0 0-1,0 1 1,1 0 0,-1-1-76,-1 0 0,0 0 0,0 1 0,0-1 0,0 0 0,-1 1 0,1-1 0,0 0 0,0 0 1,0 1-1,0-1 0,0 0 0,-2 3 1931,2-3-1931,0 0 0,-1 0 0,1 0 0,0 0 0,0 1 0,-1-1 1,1 0-1,0 0 0,0 0 0,-1 0 0,1 0 0,-1 0 0,-13 4 1276,-16 7-44,16-3-1087,9-5-134,0 0 1,0 0-1,0 0 0,0-1 1,-1 1-1,-8 1 0,11-3-119,1-1 0,0 0 1,-1 0-1,1 0 0,0 0 0,-1 0 1,1-1-1,0 1 0,0-1 0,-1 1 0,1-1 1,0 0-1,0 0 0,0 0 0,0 0 0,0 0 1,0-1-1,0 1 0,0 0 0,0-1 0,1 1 1,-1-1-1,-1-2 0,0 0 6,0 1-1,0-1 1,1 0-1,0 0 1,0-1 0,0 1-1,0 0 1,1-1-1,-1 1 1,1-1 0,0 1-1,1-1 1,-1 0-1,1 1 1,0-1 0,0 0-1,1-8 1,0 9-96,-1 1 1,1 0-1,0 0 0,0 0 1,0 0-1,0 0 0,0 0 1,1 0-1,0 0 0,-1 1 1,1-1-1,0 1 1,0-1-1,0 1 0,1 0 1,-1-1-1,0 1 0,1 0 1,0 1-1,-1-1 0,1 0 1,0 1-1,0-1 1,0 1-1,0 0 0,4-1 1,-4 2-119,0-1 0,0 1 0,-1 0 0,1 0 0,0 1 1,-1-1-1,1 1 0,0-1 0,0 1 0,-1 0 1,1 0-1,-1 0 0,1 0 0,-1 0 0,1 0 0,-1 1 1,0-1-1,0 1 0,4 3 0,23 23-2858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78 12483,'51'-56'4046,"-49"54"-3890,0 0-1,1 0 1,-1 0 0,1 0 0,-1 0 0,1 1-1,0-1 1,0 1 0,0 0 0,0 0-1,0 0 1,0 0 0,0 0 0,0 1 0,0-1-1,0 1 1,0 0 0,0 0 0,0 0-1,0 1 1,1-1 0,-1 1 0,0-1 0,0 1-1,5 2 1,-8-3-98,1 0 0,0 1 0,0-1-1,-1 0 1,1 1 0,0-1 0,0 0 0,-1 1 0,1-1-1,-1 1 1,1-1 0,0 1 0,-1-1 0,1 1-1,-1 0 1,1-1 0,-1 1 0,1 0 0,-1-1 0,0 1-1,1 0 1,-1-1 0,0 1 0,1 0 0,-1 1 0,0 0 13,0 0 1,0 0 0,0-1 0,-1 1 0,1 0 0,-1 0 0,1-1-1,-1 1 1,1 0 0,-1-1 0,-1 3 0,-4 5 137,0 0-1,0-1 1,-9 10-1,12-15-126,-63 60 687,42-42-251,-26 29-1,49-49-484,1-1 0,-1 1-1,0 0 1,0 0 0,1 0-1,-1 0 1,1 0-1,-1-1 1,0 1 0,1 0-1,0 0 1,-1 1 0,1-1-1,0 0 1,-1 0-1,1 0 1,0 0 0,0 0-1,0 0 1,0 0 0,0 0-1,0 0 1,0 0-1,1 1 1,-1 0 0,1-1-8,0 1 0,0-1 1,0 0-1,1 1 1,-1-1-1,0 0 0,0 0 1,1 0-1,-1 0 1,1 0-1,-1 0 0,1 0 1,-1-1-1,4 2 1,8 2-6,1-1 1,0 0 0,19 1 0,-20-3-9,-9 0-23,65 4-649,-65-5 442,0 0 0,0 0 0,0-1 0,-1 1 0,1-1 0,0 0 0,0 0 0,-1 0 0,1-1 0,-1 1 0,1-1-1,-1 0 1,0 0 0,0 0 0,6-5 0,-8 7 102,-1-1 0,0 1 0,1-1-1,-1 1 1,1-1 0,-1 0 0,0 1 0,1-1 0,-1 0-1,0 1 1,0-1 0,0 0 0,1 0 0,-1 1 0,0-1-1,0 0 1,0 1 0,0-1 0,0 0 0,0 0-1,-1 1 1,1-1 0,0 0 0,0 1 0,-1-2 0,-4-5-1714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10266,'3'0'5081,"12"-2"-928,6-4-2673,15-4-935,3-1-97,1 4-752,3 1-537,4 2-1127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19.31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245 581 10274,'14'69'4434,"-14"-62"-663,-3-11-2517,-4-14-268,4-1-618,1-1 0,1 0 0,1 0 0,4-36 0,21-80-273,-17 99 65,22-95 249,10-51 647,-37 172-989,-1 12-1,-2 2-52,-1-1 0,1 1-1,-1-1 1,1 0 0,-1 1-1,0-1 1,0 0 0,0 1 0,-2 2-1,-36 55-106,-3-1-1,-3-2 0,-2-3 1,-68 62-1,84-88-1033,4-8-606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7.01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12 329 16059,'-12'74'6338,"12"-111"-4514,4-20-448,-3-18-791,11 1-313,1 7-472,5 20-369,-4 22-879,-7 4-536,4 21 239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 11827,'-42'1'4665,"40"-5"-2841,4 4-632,5-5 417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50 12187,'1'-5'502,"1"1"1,0 0-1,0 0 0,0 0 1,1 0-1,0 0 1,-1 0-1,6-4 1,-7 7-439,0 0 0,0 0 1,1 0-1,-1 1 1,0-1-1,0 0 0,0 1 1,1-1-1,-1 1 0,0 0 1,0-1-1,1 1 0,-1 0 1,0 0-1,1 0 0,-1-1 1,0 2-1,1-1 0,-1 0 1,0 0-1,1 0 0,-1 1 1,0-1-1,1 0 1,-1 1-1,0-1 0,0 1 1,1 0-1,-1-1 0,0 1 1,0 0-1,0 0 0,0-1 1,0 1-1,1 2 0,0-1-3,-1 0 0,1 0-1,-1 0 1,1 1 0,-1-1 0,0 0-1,0 1 1,0-1 0,0 1-1,0-1 1,-1 1 0,1 0-1,-1-1 1,1 1 0,-1 0-1,0-1 1,0 1 0,0 0-1,-1-1 1,1 1 0,-1-1 0,0 4-1,-2 6 116,-1-1 1,0 1-1,-8 16 0,6-18 43,1 1 0,-1-1 0,0 0 0,-1 0 0,0 0 0,-1-1 0,0 0 0,0-1 0,-1 0 0,0 0 0,-1-1 0,0 0 0,-10 6 0,101-60 1138,-76 45-1354,-1 0-1,1 1 0,-1 0 1,1 0-1,0 0 0,-1 1 1,1-1-1,0 1 0,-1 0 0,1 0 1,0 1-1,0 0 0,8 2 1,-3 1-97,1 0 0,-1 1 0,-1 0 0,17 12 0,-21-14-198,1 0 0,-1-1 0,1 1-1,0-1 1,8 2 0,-13-4 173,0 1 0,0-1 0,0 1 0,0-1 0,0 0 0,0 0 1,0 1-1,0-1 0,0 0 0,0 0 0,0 0 0,0 0 0,0 0 0,0 0 0,0-1 0,0 1 0,0 0 0,0 0 0,0-1 0,0 1 0,0-1 0,0 1 1,0-1-1,0 1 0,0-1 0,-1 1 0,1-1 0,0 0 0,0 1 0,0-1 0,-1 0 0,1 0 0,-1 0 0,1 1 0,0-1 0,-1 0 0,0 0 0,1 0 1,-1 0-1,1-1 0,-4-6-1720,-3 2-1610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13203,'0'-6'4681,"21"2"-3785,1-2-336,9 1-152,10 3-176,-12 2-1168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12 176 12795,'-11'37'4961,"22"-51"-3233,0-6-208,7-4 33,-3-7-129,1-2-248,-1-1-151,-4 5-89,-1 9-80,-2 12-280,3 13-144,-1 16-232,3 10-144,4 15-400,-1-2-392,0-2-1360,2-6-609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57 13275,'-94'-44'5625,"84"43"-2968,14-3-1121,22 1-720,11 3-264,10-5-848,5 5-552,-6 2-1128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32 11690,'0'-1'261,"0"0"0,0 0 0,0 0 0,1 1 0,-1-1 0,0 0 0,1 0 0,-1 0 0,0 1 0,1-1 0,-1 0 0,1 1 0,-1-1 0,1 0 0,-1 1 0,1-1 0,-1 1 0,1-1 0,0 1 0,1-1 0,19-9 994,11 4-1017,-32 6-216,1 0 1,0 0-1,-1 0 0,1 1 1,0-1-1,-1 0 0,1 1 1,0-1-1,-1 0 1,1 1-1,0-1 0,-1 1 1,1-1-1,-1 1 0,1-1 1,-1 1-1,1-1 0,-1 1 1,1 0-1,-1-1 0,0 1 1,1 0-1,-1-1 0,0 1 1,0 0-1,1-1 1,-1 1-1,0 0 0,0 0 1,0-1-1,0 1 0,0 0 1,0 0-1,0-1 0,0 1 1,0 1-1,-6 28 371,0-13-272,-1 1-1,0-1 0,-2-1 0,0 0 1,0 0-1,-2-1 0,0 0 0,-1 0 1,0-1-1,-16 13 0,32-31-46,2 0 1,-1 1-1,0-1 0,1 1 0,-1 0 1,1 1-1,0-1 0,0 1 0,0 0 0,0 1 1,1-1-1,-1 1 0,0 1 0,13-1 1,-10 2-79,0 0 1,-1 0 0,1 1 0,-1 0-1,1 1 1,-1 0 0,0 0 0,0 0-1,0 1 1,10 7 0,-4-1 9,1-2 0,28 13 1,-40-19-52,0-1 0,-1 0 0,1 0-1,0 0 1,0 0 0,0 0 0,0-1 0,0 0 0,0 1 0,0-1 0,0 0 0,0 0 0,0-1 0,0 1 0,0-1-1,0 1 1,0-1 0,0 0 0,0 0 0,0 0 0,0-1 0,-1 1 0,5-3 0,-6 3-42,-1 0 0,1 0 0,0 0 0,-1 0 0,1 0 0,-1 0 0,1 0 0,-1 0 0,0 0 0,1-1 0,-1 1 0,0 0 0,0 0 0,0 0 0,0 0 0,0-1 0,0 1 0,0 0 0,0 0 0,0 0 0,0-1 0,-1 1 0,1 0 0,0 0 1,-1 0-1,1 0 0,-1 0 0,0 0 0,1 0 0,-1 0 0,0 0 0,1 0 0,-1 0 0,0 0 0,0 1 0,-2-2 0,-13-13-1417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11931,'0'3'5089,"3"2"-2265,7 4-1103,12-2-697,8-4-120,9 0-624,-5-1-288,3-2-1064,0 0-697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16371,'114'12'9755,"-111"-9"-8163,-6-6-768,3 1-168,0 1-1448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9 292 12979,'-7'-3'8535,"6"-6"-6168,7-14-3431,-5 17 1868,2-4-693,3-10 365,1 0 1,14-28-1,-21 47-458,0 1-1,1-1 0,-1 1 0,0-1 0,1 1 0,-1-1 0,0 1 0,1 0 1,-1-1-1,1 1 0,-1-1 0,1 1 0,-1 0 0,1 0 0,-1-1 1,1 1-1,-1 0 0,1 0 0,-1 0 0,1-1 0,0 1 0,-1 0 1,1 0-1,-1 0 0,1 0 0,-1 0 0,1 0 0,0 0 0,-1 0 0,1 1 1,-1-1-1,1 0 0,-1 0 0,1 0 0,0 0 0,-1 1 0,1-1 1,0 1-1,19 15 281,2 7-46,-2-2-82,33 27 1,-47-43-148,0-1 1,0 0 0,1 0 0,0 0-1,0-1 1,0 1 0,0-2 0,0 1-1,0-1 1,13 2 0,-18-4 17,-1 0 1,1 0 0,0 0-1,-1 0 1,1-1 0,0 1-1,-1 0 1,1-1 0,0 1 0,-1-1-1,1 0 1,-1 0 0,1 1-1,-1-1 1,1 0 0,-1 0-1,1 0 1,-1 0 0,0-1-1,0 1 1,0 0 0,0-1-1,0 1 1,0 0 0,0-1-1,0 1 1,0-1 0,-1 1-1,1-1 1,0 0 0,-1 1-1,1-4 1,1-5 308,0 0-1,0-1 1,0-21 0,-2 24-168,-6-141 1464,6 148-1656,0-1 0,0 0 0,0 1 0,1-1 0,-1 0 1,0 1-1,1-1 0,-1 0 0,1 1 0,0-1 0,-1 1 0,1-1 0,0 1 0,0-1 0,0 1 0,0 0 0,0-1 0,0 1 1,1 0-1,-1 0 0,0 0 0,1 0 0,-1 0 0,0 0 0,1 0 0,-1 0 0,1 1 0,1-2 0,1 2-257,-1-1 0,1 1-1,0-1 1,-1 1-1,1 0 1,-1 0 0,1 1-1,-1-1 1,1 1 0,-1 0-1,1 0 1,5 2 0,10 7-3157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84 12243,'5'-83'5129,"-5"86"-2569,0 0-399,-7 12-481,7 1-288,-2 10-759,1-1-225,2-6-256,-1-4-136,4-7-536,-1 2-465,-3-7-1103,5 2-545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7.48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 8 8818,'-2'-5'10011,"6"3"-7736,18 3-2365,-17-1 174,0 1-43,-1-1 0,1 1-1,0-1 1,-1 1-1,1 1 1,-1-1-1,1 1 1,-1-1 0,0 1-1,1 1 1,-1-1-1,0 0 1,0 1-1,-1 0 1,1 0 0,-1 0-1,4 5 1,-3-2-20,-2 0 0,1 0 0,-1 0 0,1 1 0,-2-1 0,1 1 0,-1-1 1,0 1-1,0 0 0,-1-1 0,0 1 0,0 0 0,-1 0 0,0-1 0,0 1 0,0 0 1,-1-1-1,0 1 0,-5 10 0,5-11 68,-1 0 0,0 0 1,0-1-1,0 1 0,-1-1 0,0 0 1,0 0-1,0 0 0,-1 0 0,1-1 1,-1 1-1,0-1 0,-1-1 0,1 1 1,0-1-1,-1 0 0,0 0 0,0 0 1,0-1-1,-12 3 0,21-9-32,0 0 1,0 1-1,1-1 0,-1 1 0,1 0 0,0 0 1,-1 0-1,1 0 0,9-3 0,-9 4-124,0 1-1,1 0 1,-1 0-1,1 1 1,-1-1 0,1 1-1,-1 0 1,1 1-1,0-1 1,-1 1-1,7 1 1,51 20-882,-49-17 774,0 0 0,1 0 0,19 3 0,-14-6 144,-1-2 0,1-1 0,0 0 0,-1-1-1,21-6 1,-13 3 108,49-2-1,-68 7-49,1 0 0,-1 0 0,0 1 0,1 0 0,-1 1 0,0-1-1,1 2 1,-1-1 0,0 1 0,12 6 0,-15-7 16,-1 0-1,1 1 1,-1 0 0,1-1 0,-1 1-1,0 0 1,3 4 0,-6-6-19,0-1 0,1 1 0,-1-1 0,0 0 0,0 1 0,1-1-1,-1 1 1,0-1 0,0 1 0,0-1 0,0 1 0,0-1 0,0 0 0,0 1 0,1-1 0,-1 1 0,-1-1 0,1 1 0,0-1 0,0 1 0,0-1 0,0 1-1,0-1 1,0 1 0,-1 0 0,1-1 41,-1 1 0,0 0 0,0-1-1,0 1 1,0 0 0,0-1 0,0 1 0,1-1-1,-1 0 1,0 1 0,0-1 0,-1 0-1,1 0 1,0 1 0,0-1 0,-1 0 0,-9 0 69,1 0 1,0 0 0,0-1 0,1-1 0,-1 0 0,0 0 0,0 0-1,1-2 1,-1 1 0,1-1 0,0 0 0,0-1 0,1 0-1,-1 0 1,1-1 0,0 0 0,1-1 0,-1 0 0,1 0 0,0 0-1,1-1 1,0 0 0,0 0 0,1-1 0,-5-9 0,9 16-153,0-1 0,0 1 0,1-1 0,-1 1 0,1-1 0,-1 1 0,1-1 0,0 1 0,0-1 0,0 0 0,0 1 0,0-1 1,0 1-1,1-1 0,-1 1 0,1-1 0,0 1 0,0-1 0,0 1 0,0 0 0,0-1 0,1 1 0,-1 0 0,0 0 0,1 0 0,2-2 0,-1 1-72,0 1 0,0-1 0,1 1 0,-1 0-1,0 1 1,1-1 0,0 0 0,-1 1 0,1 0-1,0 0 1,-1 0 0,1 0 0,0 1 0,0 0-1,0-1 1,7 2 0,-1 0-289,0 1 1,1 0-1,-1 0 1,0 1-1,0 0 0,-1 1 1,1 1-1,11 6 1,25 20-2394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93 148 13731,'-11'9'1172,"10"-7"-877,-1-1 1,1 1-1,-1-1 1,1 1-1,-1-1 1,1 0-1,-1 0 1,0 0-1,0 0 1,0 0 0,-3 1-1,4-3-173,0 1-1,0-1 1,0 1-1,0-1 1,0 0-1,0 1 1,1-1-1,-1 0 1,0 0-1,0 0 1,1 0-1,-1 0 1,0 0-1,1 1 1,-1-1-1,1-1 1,0 1-1,-1 0 1,1 0-1,0 0 1,-1 0-1,1 0 1,0 0-1,0 0 1,0 0-1,0-2 1,-43-143 5004,75 155-4345,-2 0-783,-1 2 1,0 2 0,-1 0-1,0 2 1,39 28 0,-64-41 1,-1 0 1,1 0 0,-1 0 0,0 1 0,0-1-1,0 1 1,0-1 0,0 1 0,1 3 0,-2-4 4,-1-1 0,0 0 0,1 0 0,-1 0 0,0 1 0,0-1 1,0 0-1,0 0 0,0 1 0,0-1 0,-1 0 0,1 0 0,0 0 0,0 1 0,-1-1 0,1 0 1,-1 0-1,1 0 0,-1 0 0,0 0 0,1 0 0,-1 0 0,0 0 0,0 0 0,0 0 1,0 0-1,1 0 0,-1-1 0,-2 2 0,-6 4 65,1 0 0,-2-1 1,1 0-1,0-1 0,-1 0 0,0 0 1,-19 4-1,11-4 41,0-1 0,-1-1 0,-32 1-1,50-3-148,-1 0 0,1 0 0,0 1 0,-1-1 0,1 0 0,-1 0 0,1-1 0,0 1 0,-1 0 0,1 0 0,0-1 0,-1 1 0,1-1-1,0 1 1,-1-1 0,1 1 0,0-1 0,0 0 0,0 0 0,-1 1 0,1-1 0,0 0 0,0 0 0,0 0 0,1 0 0,-2-2 0,2 2-99,1-1 1,-1 1 0,1-1-1,0 1 1,-1 0 0,1-1-1,0 1 1,0 0 0,0 0 0,0-1-1,0 1 1,0 0 0,1 0-1,-1 0 1,0 0 0,1 1-1,-1-1 1,0 0 0,1 0-1,-1 1 1,1-1 0,-1 1 0,1-1-1,1 1 1,40-16-2699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1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13883,'25'-65'5793,"-27"72"-3120,-3 2-481,5 19-607,4 0-345,2 3-704,1 1-280,-4-9-352,0-5-328,2-5-1144,0-3-761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0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15747,'25'-3'5586,"48"-2"-4122,37-3-136,34-4 264,20 1-175,26 3-793,5-2-296,-5 8-392,-10 4-168,-62 0-816,-39 12-593,-54 7-1151,-25 1-281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0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14835,'6'0'5657,"25"-2"-3424,6-4-897,33-1 136,8 4 97,18-3-473,10 1-376,13 1-536,-4-2-168,-22 6-664,-17 2-528,-44 1-1377,-14-2-599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0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12787,'-5'3'8688,"8"5"-6332,13 9-995,39 20 589,65 34 0,2 0-1512,-113-65-423,0 0-1,0 1 0,0 0 1,-1 0-1,13 15 1,-19-20-10,-1 0 1,1 0 0,0 1 0,-1-1 0,0 0-1,0 1 1,1-1 0,-1 1 0,0-1 0,-1 1-1,1 0 1,-1-1 0,1 1 0,-1 0 0,0-1-1,0 1 1,0 0 0,0 0 0,0-1-1,0 1 1,-1 0 0,0-1 0,1 1 0,-1 0-1,0-1 1,0 1 0,0-1 0,-1 1 0,-1 2-1,-4 3 39,0 0 0,0-1 0,0 0-1,-1 0 1,0-1 0,-17 10 0,-61 31 225,77-43-245,-224 103-1494,207-93-620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0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12827,'10'-6'398,"-8"5"133,0 0 0,0 0 0,-1 0 0,1 0 0,0 0 0,-1 0 0,1 0 1,-1-1-1,0 1 0,1-1 0,-1 1 0,0-1 0,0 1 0,0-1 0,0 0 0,0 1 0,0-1 1,0 0-1,-1 0 0,1 0 0,-1 1 0,1-1 0,-1 0 0,0-3 0,6-15-543,69-224 2008,-72 226-1775,0 5 302,-3 13-511,1 0 0,-1 0 0,1 0 0,-1 0 0,0 0 0,1 1 0,-1-1 0,1 0 0,-1 0 0,0 1 0,1-1 0,-1 0 0,0 0 0,1 1 0,-1-1 0,0 1 0,1-1 0,-1 0 0,0 1 0,0-1 0,1 0 0,-1 1 0,0-1 0,0 1 0,0-1 0,0 1 0,1-1 0,-1 1 0,0-1 0,0 1 0,11 20 59,2 0-1,0-1 0,1-1 1,1 0-1,1-1 0,36 32 0,-52-50-7,0 0 0,1 1 0,-1-1 0,0 0 0,0 0-1,0 0 1,0 1 0,1-1 0,-1 0 0,0 0-1,0 0 1,1 1 0,-1-1 0,0 0 0,0 0-1,1 0 1,-1 0 0,0 0 0,0 0 0,1 0 0,-1 0-1,0 0 1,0 0 0,1 0 0,-1 0 0,0 0-1,1 0 1,-1 0 0,0 0 0,0 0 0,1 0-1,-1 0 1,0 0 0,1 0 0,-1 0 0,2-11 592,-2 11-674,-1-1-1,1 0 0,0 0 0,0 0 1,0 0-1,1 0 0,-1 0 1,0 0-1,0 1 0,0-1 1,1 0-1,-1 0 0,0 0 1,1 0-1,-1 1 0,1-2 0,0 2 24,1-1 0,-1 1 0,0 0 0,0 0-1,0 0 1,0 1 0,0-1 0,0 0-1,1 0 1,-1 0 0,0 1 0,0-1 0,0 1-1,0-1 1,0 1 0,0-1 0,0 1-1,0 0 1,-1-1 0,1 1 0,0 0-1,0 0 1,1 1 0,79 78-4,-74-73 0,-6-6 0,0 0 0,1 1 0,-1-1 0,0 0 0,1 0 0,-1 1 0,0-1 0,1 0 0,-1-1 0,1 1 0,3 1 0,-5-2 0,1-1 0,0 0 0,-1 0 0,1 0 0,0 1 0,-1-1 0,1 0 0,-1 0 0,1 0 0,-1 0 0,1 0 0,-1 0 0,0 0 0,0 0 0,1 0 0,-1 0 0,0 0 0,0 0 0,0 0 0,0 0 0,0 0 0,0 0 0,0 0 0,-1-1 0,6-139 0,-5 131 0,1 1 0,1-1 0,0 1 0,0-1 0,1 1 0,0 0 0,0 0 1,1 1-1,0-1 0,7-9 0,14-31-24,-24 42 6,2-1-729,1 10-2304,-1 5-656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12411,'0'4'4889,"-1"4"-3265,-16 6-168,16 16-247,-12-1-217,5 10-360,-1-7-168,16 7-264,6-6-32,13-17-88,0-1-48,-11-18-32,-2-1-104,-5 1-376,-3-7-280,4-6-816,3-3-425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 13827,'3'-5'5705,"6"-3"-2640,12 1-1289,8 1-560,0-1 9,4 2-601,-1 4-352,-12 1-960,4 6-560,-19 4-1289,-13 6-1008</inkml:trace>
  <inkml:trace contextRef="#ctx0" brushRef="#br0" timeOffset="1">12 149 9818,'-10'1'4865,"8"6"-1320,9-1-2161,16-1-1112,14 6-288,5-6-1064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13323,'2'-2'1649,"8"-5"5508,-20 35-5033,-121 233-918,122-245-1142,6-12-3,1 0 0,-1 1 0,1 0 0,-1 0 0,1 0 0,1 0 0,-1 0 0,-1 6 0,61-35 1213,-35 15-1405,0 2 0,0 1 0,0 1 0,1 1 0,0 1 0,0 1 0,0 1 0,0 1 0,0 1 0,0 1 0,31 7 0,-31-6-1985,-3-3-89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11 12179,'-4'-2'905,"0"0"1,-1 1 0,1-1 0,-1 1 0,1 0-1,-1 0 1,0 1 0,1-1 0,-1 1 0,-6 1 0,3-1-402,0 2 0,0-1 0,1 1 1,-1 0-1,-12 6 0,7-1-315,-1 0-1,1 1 1,0 0-1,0 1 0,-18 18 1,24-21-141,1 1-1,0 0 1,0 0 0,1 1-1,-1 0 1,2 0 0,-1 0-1,1 0 1,0 1 0,1-1 0,0 1-1,-3 18 1,5-23-60,1 1-1,-1-1 1,1 1 0,1-1 0,-1 0-1,0 1 1,1-1 0,0 0 0,0 1-1,1-1 1,-1 0 0,1 0-1,0 0 1,0 0 0,0 0 0,0-1-1,1 1 1,-1-1 0,1 1 0,0-1-1,0 0 1,0 0 0,1 0 0,-1 0-1,1-1 1,-1 1 0,1-1 0,0 0-1,7 2 1,-5-1-71,1 0 0,-1-1-1,1 0 1,0-1 0,-1 1 0,1-1 0,0-1 0,0 1-1,0-1 1,0 0 0,0-1 0,9-1 0,-6 0 14,0-1 1,1-1 0,-1 0 0,-1 0-1,1-1 1,-1 0 0,11-7 0,9-10 120,-2-1-1,-1-1 1,38-46 0,-62 68-38,38-40 325,-19 19 806,38-49 0,-56 66-274,-5 9-250,-7 19 86,-1 24-288,5-31-400,2 0-1,0 0 1,1 0 0,0 20-1,2-22-312,0-1 1,2 1-1,0 0 0,0 0 0,1-1 0,0 1 0,1-1 1,1 0-1,0 0 0,1 0 0,0-1 0,0 0 1,1 0-1,1-1 0,14 16 0,2-1-2573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7.82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9 179 10082,'61'27'4146,"-61"-27"-4061,1 0 0,-1 0-1,1 0 1,-1 0-1,1 0 1,-1 0-1,1 0 1,-1 0 0,1 0-1,-1 0 1,1 0-1,-1 0 1,1 0-1,-1 0 1,1-1 0,-1 1-1,1 0 1,-1 0-1,1-1 1,-1 1-1,1 0 1,-1 0-1,0-1 1,1 1 0,-1-1-1,1 1 1,-1 0-1,0-1 1,1 1-1,-1-1 1,0 1 0,0-1-1,1 1 1,-1-1-1,0 1 1,0-1-1,0 1 1,0-1 0,0 1-1,0-1 1,1 1-1,-1-1 1,0 1-1,0-1 1,-1 1 0,1-1-1,0 1 1,0-2-1,-3-25 1574,2 26-1494,-3-18 1160,-1 0 1,-13-32-1,15 43-830,-1 1 1,0 0-1,0 0 0,-1 0 0,0 0 1,0 0-1,-1 1 0,-11-11 0,61 32-216,21 7-403,-35-13 98,0 1 0,-1 1 0,-1 1 0,48 29 0,-74-40 24,1 1 1,-1-1 0,0 0 0,0 1-1,0 0 1,0-1 0,0 1-1,0 0 1,0 0 0,0 0-1,-1 1 1,1-1 0,-1 0 0,1 1-1,-1-1 1,0 0 0,0 1-1,0 0 1,-1-1 0,1 1 0,0-1-1,-1 4 1,-1-2 9,0-1-1,0 0 1,0 0 0,-1 0-1,1 0 1,-1 0 0,0 0 0,0 0-1,0-1 1,0 1 0,-1-1 0,1 1-1,-1-1 1,1 0 0,-1 0-1,0 0 1,-4 2 0,-16 9-54,0-1 1,0-1-1,-1-1 1,-1-1-1,0-1 1,0-1-1,-48 6 1,52-11-1453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14499,'8'-2'5265,"18"5"-4201,23 5-431,18 2-337,1 1-416,-21-9-1321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8194,'18'67'3801,"8"-72"-1569,-10-1-1376,-3 1-224,-5 3-432,2 2-96,-10-5-160,-2-1-136,-1-2-1584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100 310 9258,'-2'1'46,"-4"0"481,0 0-1,0 0 1,1 1-1,-1 0 1,0 0-1,1 0 1,-7 5-1,12-7-463,0 0 0,0 1 0,-1-1 0,1 0-1,0 0 1,0 1 0,0-1 0,0 0 0,0 1-1,0-1 1,0 0 0,-1 1 0,1-1 0,0 0-1,0 1 1,0-1 0,0 0 0,0 1-1,1-1 1,-1 0 0,0 1 0,0-1 0,0 0-1,0 1 1,0-1 0,0 0 0,0 1 0,1-1-1,-1 0 1,0 1 0,0-1 0,1 0 0,-1 0-1,0 1 1,0-1 0,1 0 0,-1 0 0,0 0-1,0 1 1,1-1 0,32 17 1711,-26-14-1591,-1 0 0,1-1 0,1 0 0,-1 0 0,0 0-1,0-1 1,1 0 0,-1-1 0,1 0 0,-1 0 0,0 0 0,1-1 0,-1 0-1,0-1 1,9-2 0,-15 4-153,0-1 0,0 0 0,-1 1 1,1-1-1,0 1 0,0-1 0,-1 0 0,1 0 0,-1 1 0,1-1 0,-1 0 1,1 0-1,-1 0 0,1 1 0,-1-1 0,0 0 0,1 0 0,-1 0 0,0 0 0,0 0 1,0 0-1,0 0 0,0 0 0,0 0 0,0 0 0,0 1 0,0-1 0,0 0 1,0 0-1,-1 0 0,1 0 0,0 0 0,-1 0 0,1 0 0,0 0 0,-1 1 0,1-1 1,-1 0-1,0 0 0,0 0 0,-30-37 1179,26 33-992,-43-43 1136,-24-26-98,65 65-1166,0 0 0,0-1 0,1 0 0,0 0 0,1 0 0,-7-20 0,11 28-89,0 0 0,0 0 0,1-1 0,-1 1 1,1 0-1,0 0 0,0 0 0,-1 0 0,1 0 0,1-1 0,-1 1 0,0 0 0,0 0 1,1 0-1,0 0 0,-1 0 0,1 0 0,0 0 0,0 0 0,0 0 0,0 0 0,0 0 1,0 0-1,1 1 0,-1-1 0,0 0 0,1 1 0,0-1 0,-1 1 0,1 0 0,0-1 1,2 0-1,1-1-67,1 1 0,-1 0 1,1 0-1,0 1 0,-1-1 1,1 1-1,0 1 0,0-1 1,0 1-1,0 0 1,6 0-1,-3 2-171,1-1 0,0 1 0,-1 0 0,0 1 0,1 0 0,-1 1 1,0 0-1,8 5 0,8 7-1635,30 24 1,-52-39 1754,34 26-2161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36 8602,'40'4'6993,"-35"-4"-6600,0 1 0,-1 1 0,1-1 1,-1 0-1,1 1 0,-1 0 0,0 0 0,1 1 0,-1-1 0,4 4 0,-7-5-254,0 1-1,0 0 1,0-1 0,0 1-1,-1 0 1,1 0 0,0-1 0,-1 1-1,1 0 1,-1 0 0,0 0-1,1 0 1,-1 0 0,0 0-1,0 0 1,0 0 0,-1 0-1,1-1 1,0 1 0,-1 0 0,1 0-1,-1 0 1,0 0 0,1-1-1,-3 4 1,-23 43 1534,24-45-1518,-1 1-55,1 0-1,-1-1 1,0 0-1,0 0 0,0 1 1,0-2-1,-1 1 0,1 0 1,-1-1-1,1 1 1,-1-1-1,0 0 0,0-1 1,0 1-1,0-1 0,0 1 1,-1-1-1,1 0 1,0-1-1,-1 1 0,1-1 1,0 0-1,-1 0 1,1 0-1,0-1 0,-1 1 1,1-1-1,0 0 0,0 0 1,-1-1-1,1 1 1,0-1-1,0 0 0,1 0 1,-1 0-1,0 0 0,1-1 1,-1 0-1,1 0 1,0 0-1,0 0 0,0 0 1,0 0-1,0-1 1,1 1-1,0-1 0,0 0 1,0 0-1,0 0 0,0 0 1,1 0-1,0 0 1,-2-8-1,2 6-75,0 0 0,0 0 0,1 1 1,0-1-1,0 0 0,1 0 0,-1 0 0,1 1 1,0-1-1,1 0 0,-1 1 0,5-11 0,-4 13-52,-1 1-1,1-1 0,0 1 1,0-1-1,0 1 0,0 0 1,0-1-1,0 1 0,0 0 0,1 0 1,-1 1-1,1-1 0,0 0 1,-1 1-1,1 0 0,0 0 1,0 0-1,0 0 0,0 0 1,0 0-1,0 1 0,0-1 1,0 1-1,0 0 0,0 0 0,5 0 1,-3 1-164,0 0 0,-1-1-1,1 2 1,0-1 0,-1 0 0,1 1 0,-1 0 0,0 0 0,0 0 0,0 1 0,0-1-1,0 1 1,0 0 0,0 0 0,-1 0 0,0 1 0,0-1 0,4 5 0,17 36-3005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23 337 14307,'-1'-2'6153,"-4"-6"-3208,-6-36-1713,6-65-352,13 40-639,5 12-506,-7 23-1567,9 21-664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2 498 13235,'35'15'5721,"-51"-23"-2712,13-2-801,-2-14-736,0-12-359,12-11-697,1-9-440,-11-4-1040,9 16-793</inkml:trace>
  <inkml:trace contextRef="#ctx0" brushRef="#br0" timeOffset="1">50 167 14075,'25'-116'6041,"-6"92"-2584,9 4-2121,8 14-143,0 16-249,-10 9-408,-20 17-272,-9 9-80,-26 11-128,-15 1 16,-12-12-192,12-4-104,14-27-432,13-1-408,14-18-929,6 4-567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17324,'19'8'2866,"36"9"0,-54-17-2801,-1 0 0,1 0 0,-1 0 0,1 0 0,-1 0 0,1 0 0,-1 0 0,1 0 0,-1 0 0,1 0 0,-1 0 0,1 0 0,-1 0 0,1-1 0,-1 1 0,1 0 0,-1 0 0,0-1 0,1 1 0,-1 0 0,1-1 0,-1 1 0,0 0 0,1-1 0,-1 1 0,0 0 0,1-1 0,-1 1 0,0-1 0,0 1 0,0-1 0,1 1 0,-1-1 0,0 1 0,0-1 0,1-23 1004,0 9-419,2-13-108,2 1 1,1-1-1,1 1 0,18-41 0,-19 54-500,0-1 0,2 2-1,0-1 1,0 1 0,1 0 0,1 1-1,0 0 1,1 0 0,21-18 0,-29 29-56,0-1 0,0 0 0,0 0 0,0 1 0,0 0 0,0-1 0,0 1 0,0 0 0,0 1 0,0-1 0,1 1 0,-1-1 0,0 1 0,0 0 0,1 0 0,-1 0 0,0 1 1,1-1-1,4 2 0,-6-1-14,-1-1 1,0 1 0,1 0 0,-1-1 0,0 1-1,0 0 1,1 0 0,-1 0 0,0 0 0,0 0-1,0 0 1,0 0 0,0 0 0,-1 0 0,1 0-1,0 1 1,0-1 0,0 2 0,0 0-17,-1-1-1,0 0 1,1 1 0,-1-1-1,0 0 1,0 1 0,0-1 0,-1 0-1,1 1 1,-1-1 0,1 0 0,-1 1-1,0-1 1,1 0 0,-3 2-1,-5 10-154,-1 0 0,-1-1 0,0-1 0,-1 0-1,0 0 1,-20 15 0,11-10 54,-94 73-252,86-69 381,32-19-30,13-1 5,32-3-56,-25 2 17,101-6-257,-64 1 337,0 3 0,65 7 0,-88-2-13,-24-2 36,0-1 0,0 2 0,1 0 0,-1 1-1,-1 0 1,1 1 0,0 1 0,19 9 0,-32-14-2,0 1 0,0-1 0,0 1 0,0-1 0,0 1 0,0 0 0,0 0 0,0-1 0,0 1 0,-1 0 0,1 0 0,0 0 0,0 0 0,-1 0 0,1 0 0,-1 0 0,1 0 0,-1 0 0,1 0 1,-1 0-1,1 0 0,-1 0 0,0 1 0,0-1 0,0 0 0,0 0 0,0 0 0,0 1 0,0-1 0,0 0 0,0 0 0,0 0 0,-1 0 0,1 0 0,0 1 0,-1-1 0,1 0 0,-1 0 0,0 1 0,-1 0 45,0 0 1,0 0-1,0 1 0,0-2 1,0 1-1,0 0 1,-1 0-1,1-1 0,-1 1 1,1-1-1,-1 0 0,0 0 1,1 0-1,-6 1 0,3-1-11,1 0 0,0-1 0,0 1 0,0-1 0,0 0 1,0-1-1,0 1 0,-1-1 0,1 1 0,0-1 0,0 0 0,0-1 0,0 1 0,1-1 0,-1 0 0,0 1 0,1-2 0,-5-2 0,3 1-12,1 0 0,-1-1 1,1 0-1,0 1 0,0-2 0,1 1 0,-1 0 1,1-1-1,0 1 0,1-1 0,-3-7 1,2 5-50,1 0 0,0-1 1,0 1-1,0 0 1,1-1-1,1 1 1,-1-1-1,1 0 1,1 1-1,-1-1 1,2 1-1,-1-1 0,1 1 1,0 0-1,1 0 1,0 0-1,7-14 1,-8 20-78,0-1 0,0 1 0,0 0 0,0-1 0,0 1 0,0 0 0,1 0 0,-1 0 0,1 1 0,0-1 0,-1 1 0,1-1 0,0 1 0,0 0 0,0 0 0,0 0 0,0 0 0,0 1 0,0-1 0,0 1 0,4 0 0,-1 0-360,-1 1 0,1-1 0,0 2 0,-1-1-1,1 0 1,-1 1 0,0 0 0,1 1 0,-1-1 0,8 6 0,17 13-4237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14355,'-16'4'6947,"1"7"-4537,-10 17-2396,20-21 789,-4 2-683,1 0 0,0 1 0,0 1 0,1-1-1,1 1 1,0 0 0,0 1 0,1 0 0,1-1 0,0 2-1,0-1 1,1 0 0,-2 17 0,5-27-123,0 1 0,0-1 0,0 1 1,0-1-1,0 1 0,1-1 0,-1 1 0,1-1 1,-1 0-1,1 1 0,0-1 0,0 0 0,0 1 1,0-1-1,1 0 0,-1 0 0,0 0 0,1 0 0,0 0 1,-1 0-1,4 2 0,-2-3-6,0 1 0,0 0-1,0-1 1,0 0 0,1 1 0,-1-1 0,1-1 0,-1 1-1,1 0 1,-1-1 0,1 0 0,-1 0 0,6 0 0,2-1-12,0-1 1,1 0-1,-1 0 1,0-1-1,0-1 1,-1 0-1,1 0 1,13-9-1,-4-1 61,0-1 0,-2 0 0,0-2 0,-1 0 0,0-1 0,-2-1 0,17-25 0,-35 51 44,-1 1-1,1-1 0,0 1 1,1-1-1,-1 1 1,2 0-1,-1 0 0,1 0 1,0 0-1,1 13 1,0-17-91,0 0 0,0 1 0,1-1 0,-1 0 0,1 0 0,0 0 0,0 1 0,1-1 0,-1 0 0,1 0 0,0-1 0,0 1 0,0 0 0,0-1 0,1 1 0,0-1 0,0 0 0,-1 1 0,2-1 0,-1-1 1,0 1-1,1 0 0,-1-1 0,1 0 0,0 0 0,6 3 0,1-1-14,1 0 1,-1-1-1,1-1 1,-1 1-1,1-2 0,0 0 1,16 0-1,-24-1-113,-1-1-1,1 1 1,0 0 0,-1-1-1,1 0 1,-1 0-1,1 0 1,-1 0-1,1-1 1,-1 1-1,0-1 1,0 0 0,1 0-1,-1 0 1,-1 0-1,1 0 1,0-1-1,0 1 1,-1-1-1,0 0 1,1 0 0,-1 0-1,0 0 1,0 0-1,-1 0 1,1-1-1,1-4 1,2-13-1955,1 4-267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9 13595,'10'-2'5673,"4"-3"-3104,6 3-1281,-1 2 8,-1 5-488,-2 0-304,-7 3-968,0-3-592,-10 2-1200,-7 6-1081</inkml:trace>
  <inkml:trace contextRef="#ctx0" brushRef="#br0" timeOffset="1">112 96 11915,'-112'86'4633,"117"-84"-3249,21 8-528,15-4-768,-4-1-672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19 260 13323,'-4'6'629,"2"-4"-213,0 1 1,0 0-1,0 0 0,1 0 1,-1 0-1,1 0 1,-2 7-1,3-9-357,0 0 1,0-1-1,1 1 0,-1 0 1,0 0-1,0 0 0,1 0 1,-1 0-1,0-1 0,1 1 1,-1 0-1,1 0 1,-1-1-1,1 1 0,-1 0 1,1-1-1,0 1 0,-1 0 1,1-1-1,0 1 0,-1-1 1,1 1-1,0-1 0,0 1 1,0-1-1,-1 0 0,1 0 1,0 1-1,0-1 0,0 0 1,0 0-1,0 0 0,0 0 1,1 0-1,16 3 132,0-1 0,1 0 0,-1-2 0,1 0 0,-1-2 0,1 0 0,-1 0 0,0-2 0,27-9 0,-42 13-199,1-1-1,-1 0 1,0 0 0,0-1 0,0 1 0,0 0-1,0-1 1,-1 0 0,1 0 0,0 0 0,-1 0-1,1 0 1,-1-1 0,0 1 0,0-1-1,0 1 1,3-6 0,-4 5 34,0 0 1,0 0-1,0 0 1,-1 0-1,1 0 0,-1 0 1,0-1-1,0 1 0,0 0 1,0 0-1,-1 0 1,1 0-1,-1 0 0,0 0 1,-1-4-1,-5-10 261,-2 1 1,1 0-1,-2 0 0,0 1 1,-14-16-1,8 10 183,13 17-426,0 1 0,1-1 0,0 1 0,-1-1 0,1 0-1,1 0 1,-1 0 0,0 0 0,-1-8 0,3 11-52,0 0 1,0 1-1,0-1 1,1 0-1,-1 0 1,0 0-1,0 0 1,0 0-1,1 0 1,-1 0-1,0 0 1,1 1-1,-1-1 1,1 0-1,-1 0 1,1 1-1,0-1 1,-1 0-1,2-1 1,0 1-63,1-1-1,-1 1 1,0 0 0,1-1-1,-1 1 1,1 0 0,-1 1-1,1-1 1,5-1 0,32 1-1317,11 5-554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8.78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1 679 10786,'0'0'4281,"14"-4"-2496,16-14 111,12-31-80,21-13-175,9-34-569,9-1-336,10-4-224,-5 7-136,-8 32-288,-18 3-344,-27 37-1176,-12 7-608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24 252 10818,'-3'4'413,"0"0"-1,0 0 1,1 0-1,-1 0 1,1 1-1,0-1 0,0 1 1,-1 7-1,3-11-327,0 1 0,0 0 1,0 0-1,1-1 0,-1 1 0,1 0 0,-1-1 0,1 1 0,-1 0 0,1-1 0,0 1 0,0-1 0,0 1 0,0-1 0,0 0 0,0 1 0,0-1 1,1 0-1,-1 0 0,0 0 0,1 1 0,-1-2 0,1 1 0,-1 0 0,1 0 0,-1 0 0,1-1 0,0 1 0,2 0 0,9 3 83,0 0 0,0-2 0,1 1 0,-1-1 0,0-1 0,1-1 0,-1 0 0,1 0 0,-1-1 0,1-1 0,-1-1 0,0 1 0,0-2 0,0 0 0,23-11 0,-34 14-90,0 0 1,0 0-1,-1 0 1,1 0-1,0 0 1,-1 0-1,1-1 1,-1 1-1,0-1 1,1 1-1,-1-1 1,0 1-1,0-1 1,0 0-1,0 0 1,0 0-1,0 1 1,-1-1-1,1 0 1,0 0-1,-1 0 1,0 0-1,1 0 1,-1 0-1,0 0 1,0 0-1,0 0 1,0 0 0,-1 0-1,1 0 1,0 0-1,-1 0 1,1 0-1,-1 0 1,0 0-1,0 0 1,0 1-1,0-1 1,-2-3-1,-4-6 346,-1-1 0,0 2 0,0-1 0,-18-15-1,-24-18 405,33 30-489,1 0-1,0-1 0,-26-32 0,42 46-329,-1 0-1,0 1 1,1-1 0,-1 0-1,1 0 1,-1 1 0,0-1-1,1 0 1,0 0 0,-1 0 0,1 0-1,0 1 1,-1-1 0,1 0-1,0 0 1,0 0 0,0 0-1,0 0 1,0 0 0,0 0 0,0 0-1,0 0 1,0 0 0,0 0-1,0 1 1,0-1 0,1 0 0,-1 0-1,0 0 1,1 0 0,-1 0-1,1 0 1,-1 1 0,1-1-1,-1 0 1,1 0 0,0 1 0,-1-1-1,1 0 1,0 1 0,0-1-1,-1 1 1,1-1 0,0 1 0,0-1-1,0 1 1,0 0 0,1-1-1,5-1-40,0 0 0,0 1 0,1-1 0,13 1 0,-18 1 18,33-1-902,-1 2-1,1 1 1,0 2 0,0 2-1,45 12 1,-21 1-432,-1 2 1,72 36-1,-125-54 1559,-1 0-1,0 0 1,0 0-1,0 1 1,-1 0-1,1 0 1,-1 0-1,0 0 0,0 1 1,0-1-1,-1 1 1,4 7-1,-6-10-70,0 0-1,0-1 0,-1 1 0,1 1 0,-1-1 1,1 0-1,-1 0 0,0 0 0,1 0 1,-1 0-1,0 0 0,-1 0 0,1 0 0,0 1 1,-1-1-1,1 0 0,-1 0 0,1 0 1,-1 0-1,0 0 0,0 0 0,0-1 0,0 1 1,0 0-1,0 0 0,-1-1 0,1 1 1,-1-1-1,1 1 0,-1-1 0,1 1 0,-1-1 1,0 0-1,0 0 0,0 0 0,0 0 0,1 0 1,-4 1-1,2-1 43,-1 1 0,1 0 0,-1-1 0,1 0 1,-1 0-1,1 0 0,-1 0 0,0-1 0,0 1 0,1-1 0,-1 0 0,0 0 1,0 0-1,1-1 0,-1 1 0,-6-3 0,7 2-106,0 0-1,0-1 0,1 1 1,-1-1-1,1 0 1,-1 0-1,1 0 1,0 0-1,0 0 1,-1 0-1,2 0 1,-1-1-1,0 1 1,0-1-1,1 0 1,-1 1-1,1-1 1,0 0-1,0 0 0,-1-5 1,-1-3 4,2 0 1,-1 1-1,1-1 1,1 0-1,0 0 1,1 1-1,2-17 1,-2 22-89,0 0-1,0 0 1,0 0 0,0 1 0,1-1 0,0 0-1,0 1 1,1-1 0,-1 1 0,1 0 0,0 0-1,0 0 1,0 0 0,0 0 0,1 0-1,0 1 1,5-4 0,-7 6-38,0 0 1,-1 0-1,1 0 0,0 0 1,0 1-1,0-1 0,0 1 0,0 0 1,0-1-1,0 1 0,-1 0 1,1 0-1,0 0 0,0 0 1,0 0-1,0 1 0,0-1 0,0 1 1,0-1-1,0 1 0,0 0 1,-1-1-1,1 1 0,0 0 1,0 0-1,1 2 0,1 0-230,-1 0-1,0 0 1,0 0-1,0 1 1,-1-1-1,1 1 1,-1-1-1,0 1 1,0 0-1,0 0 1,2 5-1,4 42-6127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15 158 10818,'-1'1'192,"0"1"0,0-1 1,1 0-1,-1 1 0,0-1 0,1 1 0,-1-1 0,1 1 0,0 0 0,-1-1 0,1 1 0,0-1 0,0 1 1,0 2-1,0-3-126,1 0 0,-1 0 1,0 0-1,1-1 0,-1 1 1,1 0-1,-1 0 0,1-1 1,-1 1-1,1 0 0,0-1 1,-1 1-1,1 0 0,0-1 1,-1 1-1,1-1 0,0 1 1,0-1-1,-1 0 0,2 1 1,6 1 36,-1 0-1,1 0 1,0-1 0,-1 0 0,13-1 0,-8 1-23,-2-1-33,42 1 12,-49-1-30,0 0 1,0-1 0,0 1-1,0-1 1,0 0 0,0 1 0,0-1-1,0-1 1,-1 1 0,1 0-1,0-1 1,-1 1 0,4-4-1,-5 5 17,-1-1-1,1 0 0,-1 0 0,1 1 0,-1-1 0,0 0 0,1 0 0,-1 0 0,0 1 0,0-1 0,0 0 0,1 0 0,-1 0 0,0 0 0,0 0 0,0 0 0,0 1 0,-1-1 0,1 0 0,0 0 0,0 0 0,0 0 0,-1 1 0,1-1 0,0 0 0,-1 0 0,1 0 0,-1 1 0,1-1 0,-1 0 0,1 1 0,-1-1 0,-1-1 0,-24-22 1414,23 21-1257,-68-48 2653,45 34-1635,-28-24-1,54 41-1184,-1-1-1,0 0 1,0 1 0,0-1-1,0 0 1,0 0-1,1 1 1,-1-1 0,0 0-1,1 0 1,-1 0-1,1 0 1,-1 0 0,1 0-1,-1 0 1,1 0-1,0 0 1,-1 0-1,1-2 1,0 2-25,0 1-1,1-1 0,-1 1 1,1-1-1,-1 1 1,0-1-1,1 1 1,-1 0-1,1-1 1,-1 1-1,1 0 0,-1-1 1,1 1-1,-1 0 1,1-1-1,0 1 1,-1 0-1,1 0 1,-1 0-1,1 0 0,0 0 1,-1-1-1,1 1 1,0 0-1,47 4-455,0 7-837,3 5-628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1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9 227 15483,'-2'-18'6538,"-1"-10"-3450,0-16-1623,3 4-137,0-1-512,0 5-512,0 22-1552,3 9-1137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5 181 13827,'-1'-3'10466,"-1"1"-9906,1-24-184,2-45-624,2 32-720,-3-1-1448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12867,'21'-46'5841,"33"37"-2064,16-1-2705,-2 0-144,-19 5-456,-7-1-424,-19 6-1192,-4 5-728</inkml:trace>
  <inkml:trace contextRef="#ctx0" brushRef="#br0" timeOffset="1">33 201 14531,'18'0'5249,"24"0"-4353,0-2-287,10-1-241,5 3-408,-20 0-1169,10 1-423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13763,'67'14'5049,"-72"15"-3873,-3-4-360,11-1-215,12-3-113,6-13-232,16 2 16,7-11 48,-3-4-88,-4-3-80,-6-4-136,-13 6-512,-7-2-328,-8 3-1049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 13651,'12'-7'5217,"15"3"-3465,2 4-479,7 1-233,-5 6-328,-5 2-936,0 1-648,-15 6-2241</inkml:trace>
  <inkml:trace contextRef="#ctx0" brushRef="#br0" timeOffset="1">0 184 14987,'12'2'5353,"17"3"-4272,8-5-465,17-4-192,1 3-320,1 1-1697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36 338 13851,'-1'2'345,"1"0"-1,-1-1 1,0 1 0,1 0-1,-1-1 1,0 1 0,0-1-1,0 1 1,0-1 0,0 1-1,-1-1 1,1 0 0,0 0-1,0 0 1,-1 1 0,-2 0-1,4-2-245,-1 0 0,1 0 1,0 0-1,-1 0 0,1 0 0,0 0 0,-1-1 0,1 1 0,-1 0 0,1 0 0,0 0 0,-1 0 0,1-1 0,0 1 0,-1 0 0,1 0 1,0-1-1,0 1 0,-1 0 0,1-1 0,0 1 0,0 0 0,0-1 0,-1 1 0,1 0 0,0-1 0,-7-23 1719,7 16-1577,0 0 1,0 0 0,1 0 0,0 0 0,0 1-1,1-1 1,0 0 0,1 1 0,-1-1 0,1 1 0,1 0-1,-1 0 1,1 0 0,1 0 0,5-7 0,-1 2-177,0 1 0,0 0 0,1 1 0,1 0 0,0 1 0,0 0 1,19-11-1,-28 18-94,0 1 0,0-1 1,1 1-1,-1 0 0,0 0 0,1 0 1,-1 0-1,1 1 0,-1-1 0,1 1 1,-1-1-1,1 1 0,0 0 0,-1 0 1,1 0-1,-1 0 0,1 1 1,-1-1-1,1 1 0,-1-1 0,1 1 1,-1 0-1,1 0 0,-1 0 0,0 0 1,1 0-1,-1 1 0,0-1 0,0 1 1,0-1-1,0 1 0,3 3 1,-5-3-18,1-1 0,-1 0 0,0 0 0,1 0 0,-1 1 0,0-1 0,0 0 0,0 0 0,0 1 0,0-1 1,0 0-1,-1 0 0,1 0 0,0 1 0,0-1 0,-1 0 0,1 0 0,-1 0 0,1 0 0,-1 0 0,0 1 1,1-1-1,-2 1 0,-21 23-347,19-21 311,-68 71-266,58-63 452,-5 7 678,23-18-703,-1 0 0,0 0 1,1 0-1,-1 0 0,1-1 1,-1 0-1,1 0 0,3 0 1,-2 0-39,23 4-360,1 1 0,-1 1 0,0 1 0,0 2 0,48 22 0,-9-4 61,-63-25 263,0-1-1,0 1 1,0-1-1,0 0 1,0 0-1,0 0 1,0-1-1,0 1 1,0-1-1,1 0 1,-1 0-1,0 0 1,0-1-1,0 0 1,0 1 0,5-3-1,-7 1 38,1 1-1,-1-1 1,0 0-1,0 0 1,1-1-1,-2 1 1,1 0-1,0-1 1,0 1-1,-1-1 1,1 0-1,-1 1 1,0-1 0,0 0-1,0 0 1,0 0-1,0 0 1,-1 0-1,1 1 1,-1-1-1,0-1 1,0 1-1,0-3 1,-4-65 776,3 56-603,-1 0-1,2 1 1,0-1 0,0 0-1,6-28 1,-6 42-209,0 1 0,0 0 0,0-1 1,0 1-1,0-1 0,0 1 0,0 0 1,0-1-1,0 1 0,1-1 0,-1 1 1,0 0-1,0-1 0,0 1 0,0 0 1,1-1-1,-1 1 0,0 0 0,0-1 1,1 1-1,-1 0 0,0 0 0,1-1 1,-1 1-1,0 0 0,1 0 0,-1-1 1,0 1-1,1 0 0,-1 0 0,0 0 0,1 0 1,-1 0-1,1 0 0,-1-1 0,0 1 1,1 0-1,-1 0 0,1 0 0,-1 0 1,0 0-1,1 1 0,-1-1 0,0 0 1,1 0-1,-1 0 0,1 0 0,-1 0 1,0 0-1,1 1 0,-1-1 0,0 0 1,1 0-1,-1 1 0,0-1 0,1 0 1,-1 0-1,0 1 0,0-1 0,1 0 0,-1 1 1,0-1-1,0 0 0,0 1 0,1-1 1,-1 0-1,0 1 0,0 0 0,18 31-30,-15-27 51,1 5-26,1-1-1,0 1 1,1-1-1,0-1 1,1 1-1,0-1 1,0 0-1,0-1 1,1 0-1,0 0 1,1 0-1,0-1 1,0-1-1,0 1 1,0-1-1,1-1 1,0 0 0,0 0-1,0-1 1,0 0-1,1-1 1,14 1-1,-20-2 1,1-1 0,-1 0 0,0-1 0,1 1 0,-1-1 0,0 0 0,0-1 0,0 1 0,0-1 0,0 0 0,0 0 0,0-1 0,0 1 0,-1-1 0,1 0 0,-1-1 0,0 1 0,0-1 0,0 1 0,0-1 0,3-6 0,4-5 6,0 0-1,-1-1 1,-1 0-1,11-28 1,-11 83-23,-8-27-17,1-1 0,0 1 0,1 0 0,1-1 0,0 0 0,0 0 1,1 0-1,7 11 0,-8-16 3,1 0 0,-1 0 1,2 0-1,-1-1 0,0 0 1,1 0-1,0 0 0,0-1 0,0 0 1,1 0-1,-1-1 0,1 1 1,0-2-1,8 4 0,-14-6 19,5 2-81,0 0-1,-1 0 0,1-1 1,0 0-1,0 0 1,0 0-1,8-1 0,-13 0 67,-1 0-1,0 0 1,0 0-1,0 0 1,0 0-1,0 0 1,1 0-1,-1 0 1,0 0-1,0 0 1,0 0-1,0 0 1,0 0 0,0 0-1,1-1 1,-1 1-1,0 0 1,0 0-1,0 0 1,0 0-1,0 0 1,0 0-1,0 0 1,1 0-1,-1 0 1,0-1-1,0 1 1,0 0-1,0 0 1,0 0-1,0 0 1,0 0 0,0 0-1,0-1 1,0 1-1,0 0 1,0 0-1,0 0 1,0 0-1,0 0 1,0-1-1,0 1 1,0 0-1,0 0 1,0 0-1,0 0 1,0 0-1,0-1 1,0 1-1,0 0 1,0 0 0,0 0-1,0 0 1,-1 0-1,1 0 1,0 0-1,0-1 1,0 1-1,0 0 1,0 0-1,0 0 1,0 0-1,0 0 1,-1 0-1,1 0 1,0 0-1,0 0 1,0 0-1,-1-1 69,1 1 0,-1-1 0,1 1 0,0-1 0,-1 1 0,1-1 0,0 1 0,0-1 0,-1 1-1,1-1 1,0 0 0,0 1 0,0-1 0,0 1 0,0-1 0,-1 0 0,1 1 0,0-1 0,1 1-1,-1-2 1,3-8 63,1 0 0,0 1 0,1-1 0,12-17-1,0-2 88,28-60 520,-25 47-217,2 2 0,37-54 0,-48 83-171,-5 13 75,-2 24 124,-3-14-583,2 9-68,1-1 1,1 1-1,1-1 1,1-1-1,1 1 1,0-1-1,1 0 1,1-1-1,1 0 1,1-1-1,0 0 1,1-1-1,1 0 1,27 23-1,-35-34-642,-6-5 595,1 0-1,-1 0 1,1 1-1,0-1 1,-1 0-1,1 1 1,-1-1 0,1 1-1,-1-1 1,1 0-1,-1 1 1,0-1-1,1 1 1,-1-1 0,1 1-1,-1 0 1,0-1-1,1 1 1,-1-1-1,0 1 1,0 0 0,1 0-1,-13 1-2909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11891,'34'2'5425,"19"3"-1857,12-2-3015,-4-2-201,-16-1-904,-17-4-465,-22-5-2063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2:2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11330,'0'6'12017,"0"3"-9959,-3 37-2203,3-45 160,-5 35 467,-15 57 1,17-83-390,0 0 0,-1-1 1,1 1-1,-2-1 0,1 0 0,-2 0 1,1 0-1,-1-1 0,0 0 1,-1 0-1,-13 13 0,5-12 345,16-14 87,1 3-475,1-1-1,-1 0 1,1 1 0,0 0-1,0 0 1,-1 0 0,8-4-1,-1 3-22,1-1-1,-1 1 1,1 1-1,0-1 0,0 2 1,0-1-1,1 2 1,-1-1-1,0 1 0,0 1 1,13 2-1,-6 0-668,1 1 1,-1 1-1,-1 0 0,1 1 0,25 14 0,-28-13-1322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9.3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289 109 12011,'83'-87'4902,"-77"72"-3250,-12 9-375,-24 8 507,27-2-1635,-22 5 196,1 1 1,0 1-1,1 1 0,-1 1 0,-38 21 0,48-22-326,0 1 1,0 0-1,1 0 0,0 1 0,0 1 0,1 1 0,1-1 0,0 2 0,-17 24 0,27-35-26,-1 0 0,1 1-1,-1-1 1,1 0 0,0 1-1,0-1 1,0 1 0,0-1 0,0 1-1,1 0 1,-1-1 0,1 1-1,0 0 1,0-1 0,0 1 0,0 0-1,0-1 1,1 1 0,-1 0 0,1-1-1,-1 1 1,1-1 0,0 1-1,0-1 1,0 1 0,1-1 0,-1 1-1,0-1 1,1 0 0,0 0-1,-1 0 1,1 0 0,0 0 0,0 0-1,0 0 1,0-1 0,0 1-1,5 1 1,5 4-48,0-2-1,1 1 1,0-2-1,0 0 1,0 0-1,14 1 1,-8-1-46,1-2 0,0 0 0,-1-1 0,1 0 0,0-2 1,0 0-1,-1-2 0,1 0 0,-1-1 0,1-1 0,33-14 0,-21 7 65,1 1 0,0 1-1,1 2 1,0 1 0,52-3 0,-86 10 43,0 0 1,0-1 0,1 1 0,-1 0-1,0 0 1,0 0 0,1 0-1,-1 0 1,0 0 0,0 0 0,1 0-1,-1 0 1,0 0 0,0 1-1,0-1 1,1 0 0,-1 0 0,0 0-1,0 0 1,1 0 0,-1 0-1,0 0 1,0 1 0,0-1 0,1 0-1,-1 0 1,0 0 0,0 0 0,0 1-1,0-1 1,1 0 0,-1 0-1,0 0 1,0 1 0,0-1 0,0 0-1,0 0 1,0 1 0,0-1-1,0 0 1,0 0 0,0 1 0,0-1-1,0 0 1,0 0 0,0 1-1,0-1 1,0 0 0,-8 18 339,-16 12 141,14-20-359,0-1 0,-1 0 0,0-1-1,-16 10 1,23-16-84,0 0-1,0 0 0,0 0 0,0 0 0,0-1 1,-1 1-1,1-1 0,0 0 0,-1-1 1,1 1-1,-1-1 0,1 0 0,-1 0 1,1 0-1,-1-1 0,1 1 0,-6-2 1,9 1-32,-1 0 0,1 1 0,0-1 0,0 0 1,0 0-1,0 0 0,0 0 0,0 0 0,0 0 1,0 0-1,0 0 0,0 0 0,0 0 0,1 0 1,-1 0-1,0-1 0,1 1 0,-1 0 0,1-1 1,0 1-1,-1 0 0,1-1 0,0 1 0,0 0 1,0-1-1,0 1 0,0-1 0,0 1 0,0 0 1,0-1-1,0 1 0,1 0 0,-1-1 0,1 1 1,-1 0-1,1-1 0,-1 1 0,2-2 0,2-6-27,1-1 0,0 1 0,11-17 0,-13 23-30,3-5-66,0 0 0,0 0 0,1 0 0,9-7 0,-14 13-1,0 1 1,-1-1-1,1 1 0,0 0 0,1 0 0,-1 0 0,0 0 0,0 0 0,0 0 0,1 0 0,-1 1 0,0-1 0,1 1 0,-1-1 0,0 1 0,1 0 0,-1 0 1,0 0-1,1 1 0,-1-1 0,0 0 0,1 1 0,-1 0 0,3 1 0,21 14-2279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5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65 9122,'-45'-36'3793,"45"36"-3746,0 0 1,0 0 0,0 0-1,0 0 1,0 0-1,0 0 1,0 0-1,0-1 1,0 1 0,0 0-1,0 0 1,-1 0-1,1 0 1,0 0-1,1 0 1,-1-1 0,0 1-1,0 0 1,0 0-1,0 0 1,0 0 0,0 0-1,0 0 1,0 0-1,0-1 1,0 1-1,0 0 1,0 0 0,0 0-1,0 0 1,0 0-1,0 0 1,0 0 0,1 0-1,-1 0 1,0-1-1,0 1 1,0 0-1,0 0 1,0 0 0,0 0-1,0 0 1,1 0-1,-1 0 1,0 0 0,0 0-1,0 0 1,0 0-1,0 0 1,0 0-1,1 0 1,-1 0 0,0 0-1,0 0 1,0 0-1,0 0 1,0 0 0,0 0-1,0 0 1,1 0-1,-1 0 1,0 0-1,0 1 1,18-1 1252,21 3-347,-37-2-734,6-1 212,0 0 0,0 0-1,0-1 1,0 0 0,0 0 0,10-4 0,33-3 1002,68 18 763,-55-2-1624,-61-8-540,29 4 117,0-2 1,-1-1-1,56-6 1,-6-3 2,-55 7 22,51-10 0,-64 9-110,-1 1-1,1 0 1,0 1 0,19 3 0,14-1 20,86-10 329,-68 3-226,1 3 0,67 7-1,-102-2-176,14 2 9,0-1 0,75-5 0,-76-1 82,72 6 1,-13 0 11,-69-3-103,-4 0 17,-1-2 0,1 0 0,37-8-1,-58 7-17,0 1-1,0 0 0,0 1 0,0 0 1,0 0-1,0 0 0,0 1 0,8 2 0,62 22 14,-63-19 0,0-1-1,1 0 0,0-1 1,-1-1-1,23 3 1,36-6 30,-30 0 93,0 1 0,43 8 1,-85-8-154,61 7 167,-57-7-93,1-1 0,0 0 0,-1 0 0,1-1 0,-1 1 0,1-1 0,10-4-1,-18 3-497,-9 3-1565,-12 4-431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5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8274,'-6'5'188,"5"-4"178,-1 0 0,0 0 0,1 0 1,-1 0-1,1 0 0,-1 0 0,1 1 1,0-1-1,-1 0 0,1 1 1,0-1-1,-2 4 0,11 1 2497,16-1-1148,62 2 1124,142-8-1,-153-7-2269,-54 5-325,1 0 1,39 1-1,-39 4-122,0-1-1,0-1 1,1-1 0,-1-1 0,0-1-1,39-10 1,-46 9-44,0 1 0,0 0 0,0 1 0,1 1 0,-1 1 0,29 2 0,-25-1 16,1-1 0,-1 0 0,34-5 0,-34 1 25,0 1 0,1 1 0,-1 0 0,1 2 1,-1 0-1,1 2 0,31 5 0,-38-5-88,-1 0-1,1-1 0,0-1 1,24-1-1,-22 0 42,1 1 0,24 2 0,33 13 125,-43-9-125,38 5 1,60-8 210,-105-3-274,8 3 58,-25-2-66,0 0-1,1 0 0,-1-1 0,0 0 0,0 0 1,0-1-1,7-1 0,-6 1 3,1 0-1,-1 1 1,1 0-1,-1 0 1,0 1-1,1 0 1,-1 0-1,11 3 0,-8-2 15,0 0 0,0 0 0,19 0-1,3-4 90,-5 0-63,1 2 0,37 3 0,-55-1-27,0-1 1,0-1-1,0 0 0,0 0 1,0-1-1,0 0 0,0 0 1,12-4-1,-18 3-14,0 2 1,1-1-1,-1 0 0,0 1 1,0 0-1,1 0 0,-1 0 1,8 2-1,19-1 84,-5 4 20,-23-5-102,-1 1 1,0 0-1,0-1 1,1 1-1,-1-1 1,0 1-1,1-1 1,-1 0-1,0 0 1,1 0-1,-1-1 1,1 1-1,2-1 1,-2 0 22,1 0 0,0 0 0,0 1 0,-1-1 0,1 1 0,0 0 1,0 0-1,0 1 0,0-1 0,-1 1 0,1-1 0,5 3 0,-9-3 20,1 0-46,-1-1 0,0 1 0,0 0 0,0-1 0,0 1 0,0 0 0,0-1 0,0 1 0,0 0 0,1-1 0,-1 1 0,0 0 0,0-1 0,0 1 0,1 0 0,-1 0 0,0-1 0,0 1 0,1 0 0,-1 0 0,0-1 1,0 1-1,1 0 0,-1 0 0,0 0 0,1-1 0,18 1-974,-13 0-1536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103 314 10706,'-78'-43'4343,"77"43"-4163,0-1 0,0 0 0,0 1 0,0-1 1,0 1-1,0 0 0,0-1 0,0 1 0,0 0 1,0-1-1,0 1 0,0 0 0,0 0 0,0 0 1,0 0-1,0 0 0,0 0 0,0 0 0,-1 0 1,1 1-1,-1 0 0,5-12 5246,-1 1-5221,1 0 0,0 1 0,1-1 0,0 1 0,0 0 0,6-9 0,-5 11-78,-1 0 0,-1-1 0,1 1 0,-1-1 0,0 0 0,-1 0 0,0 0 0,0 0 0,-1 0 0,1-17 0,-4-6 422,1 24-342,0 1 0,1-1-1,0 1 1,0-1 0,1-8 0,-1 15-201,0 0 0,0 0-1,1 0 1,-1 0 0,0 0 0,0 0 0,0 0-1,0 0 1,0-1 0,0 1 0,0 0 0,1 0 0,-1 0-1,0 0 1,0 0 0,0 0 0,0 0 0,0 0-1,1 0 1,-1 0 0,0 0 0,0 0 0,0 0 0,0 0-1,0 0 1,1 0 0,-1 0 0,0 0 0,0 0-1,0 0 1,0 0 0,0 1 0,1-1 0,-1 0 0,0 0-1,0 0 1,0 0 0,0 0 0,0 0 0,0 0 0,0 0-1,0 0 1,1 1 0,-1-1 0,0 0 0,0 0-1,0 0 1,0 0 0,0 0 0,0 1 0,0-1 0,0 0-1,0 0 1,0 0 0,56 56 298,31 28-364,-80-78 54,3 3-5,0 0 0,1-1 0,0 0 0,0-1 1,1 0-1,0 0 0,1-2 0,-1 1 0,1-2 0,15 5 1,-27-9 15,-1 0 0,1 0 0,-1 1 1,1-1-1,-1 0 0,1 0 0,0 0 1,-1 0-1,1 0 0,-1 0 0,1 0 1,-1 0-1,1 0 0,-1 0 0,1 0 0,-1 0 1,1 0-1,-1 0 0,1 0 0,0 0 1,-1-1-1,1 1 0,-1 0 0,0 0 1,1-1-1,-1 1 0,1 0 0,-1-1 1,1 1-1,-1-1 0,-7-13 453,0 4-289,-8-12 209,8 12-299,0 0 0,1 0-1,0-1 1,0 0 0,1 0 0,1 0-1,0 0 1,-4-17 0,8 26-96,0 0 1,0 0-1,0 0 0,0 0 0,1 0 0,-1 0 1,1 0-1,-1 0 0,1 0 0,0 0 1,0 0-1,-1 0 0,1 1 0,1-1 1,-1 0-1,0 1 0,0-1 0,1 0 1,-1 1-1,1 0 0,-1-1 0,1 1 1,-1 0-1,1 0 0,0-1 0,0 2 1,0-1-1,0 0 0,-1 0 0,1 0 1,0 1-1,0-1 0,3 1 0,8-3-196,-1 1 0,1 0-1,0 1 1,15 0 0,-4 2-259,1 1 1,43 9-1,-55-8 350,0 0 1,-1 1-1,1 0 0,-1 1 0,0 1 0,22 12 1,-33-16 131,1-1 0,0 0 0,-1 1 0,1-1 1,-1 1-1,1-1 0,-1 1 0,1 0 1,-1 0-1,0-1 0,0 1 0,0 0 1,0 0-1,0 0 0,-1 0 0,1 0 1,-1 0-1,1 1 0,-1-1 0,1 4 0,-2-2 47,1-1-1,-1 1 0,0 0 1,0-1-1,0 1 0,0 0 0,-1-1 1,1 0-1,-1 1 0,0-1 1,-2 4-1,-3 1 156,1 0-1,-1 0 1,0 0 0,-1-1 0,0 0 0,0-1-1,-13 8 1,13-9 2,-1-1 0,1 0 0,-1 0 1,-18 3-1,24-6-173,0 0 0,0-1 1,-1 1-1,1-1 0,0 0 1,-1 0-1,1 0 1,0 0-1,-1-1 0,1 0 1,0 1-1,0-1 0,-1 0 1,1 0-1,0-1 0,0 1 1,-4-3-1,4 0-23,-1 1 1,1-1-1,0 0 0,-1 0 1,2 0-1,-1 0 0,0 0 1,1-1-1,0 1 0,0-1 0,0 0 1,1 1-1,0-1 0,0 0 1,0 0-1,0 0 0,0-9 1,1 10-91,0 1 1,0 0 0,0 0 0,0 0 0,1-1 0,-1 1 0,1 0-1,0 0 1,0 0 0,0 0 0,0 0 0,1 0 0,-1 0 0,1 0-1,0 0 1,-1 1 0,1-1 0,0 1 0,1-1 0,-1 1 0,0 0-1,1 0 1,-1 0 0,1 0 0,0 0 0,0 1 0,-1-1 0,7-1-1,25-2-2143,0 8-991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16692,'108'56'6561,"-108"-86"-4441,3-5-1223,-2-9-657,-1 0-176,-4-2-288,-8 1-393,-12 8-1287,3 2-680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11987,'23'3'5825,"11"8"-1464,24-4-3049,1-1-328,11 6-520,0-6-328,-7-1-1424,-11 1-808</inkml:trace>
  <inkml:trace contextRef="#ctx0" brushRef="#br0" timeOffset="1">469 353 11979,'15'-17'6963,"3"-19"-5097,-14 25-856,8-15 289,-2 0 1,11-45-1,-8 35-419,-10 32-693,-1-1 0,0 0 0,0 0 0,-1 1-1,1-1 1,-1 0 0,0 0 0,0 0 0,-1-1 0,0-8-1,0 13-177,0 1 0,0 0 0,0 0-1,0 0 1,0-1 0,0 1 0,-1 0-1,1 0 1,0 0 0,0 0 0,0-1-1,0 1 1,-1 0 0,1 0 0,0 0-1,0 0 1,0 0 0,-1 0 0,1 0-1,0-1 1,0 1 0,0 0 0,-1 0-1,1 0 1,0 0 0,0 0 0,-1 0 0,1 0-1,0 0 1,0 0 0,0 0 0,-1 0-1,1 0 1,0 0 0,0 1 0,0-1-1,-1 0 1,1 0 0,0 0 0,0 0-1,0 0 1,-1 0 0,1 0 0,0 1-1,0-1 1,0 0 0,0 0 0,-1 0-1,1 0 1,0 1 0,0-1 0,0 0-1,0 0 1,0 0 0,0 1 0,0-1-1,0 0 1,-1 0 0,1 1 0,0-1-1,0 0 1,0 0 0,0 1 0,0 5-10,0 0 0,1 0 0,-1 1 0,1-1 0,1 0 0,-1 0 1,1 0-1,0 0 0,3 5 0,4 17-436,-4-11-388,0-1 0,1 0 0,12 22-1,1 3-1978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0 16107,'-47'9'5402,"81"4"-5506,3-4-633,13 6-4288</inkml:trace>
  <inkml:trace contextRef="#ctx0" brushRef="#br0" timeOffset="1">1 267 16948,'37'-2'6185,"171"-11"-5217,-10-1-16,33-16 25,2 3-233,-3 1-256,-17 8-120,-71 10-608,-46 6-576,-78 10-801,-30 7-183,-58 3-369,-11-5-71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14995,'-43'105'7253,"-71"127"-5353,121-242-1850,0 0 0,1 1 0,1 0 0,-1 1-1,1-1 1,1 2 0,-1-1 0,1 2 0,19-11 0,-17 11-260,0 0-1,0 0 1,1 1 0,0 1-1,0 0 1,0 1 0,1 0-1,-1 1 1,28-1-1,149 22-2823,-102-8 2589,-74-10 483,1 2 0,-1-1-1,-1 2 1,1-1 0,16 8-1,-27-10 58,0 0-1,-1 0 0,1 1 0,0-1 1,-1 1-1,1-1 0,-1 1 0,1 0 0,-1 0 1,0 0-1,0 0 0,0 1 0,0-1 1,0 0-1,-1 1 0,1 0 0,-1-1 1,1 1-1,-1 0 0,0-1 0,0 1 0,0 0 1,0 0-1,-1 0 0,1 0 0,-1 0 1,0 0-1,0 0 0,0 0 0,-1 5 0,1-6 27,-1 0-1,1 0 1,-1 0-1,0-1 1,0 1-1,0 0 0,0-1 1,0 1-1,0 0 1,-1-1-1,1 1 1,0-1-1,-1 0 0,1 0 1,-1 1-1,1-1 1,-1 0-1,0 0 1,1 0-1,-1 0 0,0-1 1,0 1-1,0 0 1,0-1-1,1 0 0,-1 1 1,-3-1-1,1 1 106,-1-1-1,0 1 0,1-1 1,-1-1-1,0 1 0,1 0 1,-1-1-1,1 0 0,-1 0 1,-6-3-1,4 0-110,0 0 0,1 0 0,-1-1-1,1 0 1,0 0 0,0-1 0,0 1 0,1-1 0,0 0 0,0-1 0,1 1 0,0-1-1,0 0 1,-6-15 0,6 14-99,1-1 0,1 1-1,-1-1 1,1 0 0,1 0-1,0 0 1,0 0 0,0 0-1,1 0 1,1 0 0,0 0-1,3-16 1,-3 22-16,0 0 1,0-1-1,0 2 0,1-1 0,-1 0 1,1 0-1,0 0 0,0 1 1,0-1-1,0 1 0,0-1 0,0 1 1,5-3-1,-6 4-29,1 0 1,-1 0-1,1 1 1,-1-1-1,1 0 1,0 1-1,0-1 0,-1 1 1,1 0-1,0-1 1,-1 1-1,1 0 1,0 0-1,0 0 0,-1 0 1,1 1-1,0-1 1,0 0-1,-1 1 0,1-1 1,0 1-1,-1 0 1,1-1-1,-1 1 1,1 0-1,-1 0 0,4 2 1,24 28-1535,6 14-830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13483,'-5'-3'5801,"-8"5"-2992,11 14-1185,-6 12-1016,3 11-96,5 3-280,5 0-72,18-4-104,8-6-104,8-21-72,1-9-80,-9-7-368,6-9-264,-15-3-592,-6-1-305,-5-6-1087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5:5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20 15395,'71'-9'7322,"-55"6"-7218,-1 0 0,1 1 0,-1 0 1,1 2-1,0 0 0,-1 0 0,1 2 0,20 4 0,-35-6-138,-1 0 1,1 0-1,-1 0 0,0 0 0,1 0 0,-1 0 0,1 0 0,-1 0 0,1 0 1,-1 0-1,0 0 0,1 0 0,-1 1 0,1-1 0,-1 0 0,0 0 0,1 0 0,-1 1 1,0-1-1,1 0 0,-1 1 0,0-1 0,1 0 0,-1 1 0,0-1 0,0 0 0,1 1 1,-1-1-1,0 0 0,0 1 0,0-1 0,1 1 0,-1-1 0,0 1 0,0-1 0,0 0 1,0 1-1,0-1 0,0 1 0,0-1 0,0 1 0,0-1 0,0 0 0,0 1 1,0-1-1,-1 1 0,1-1 0,0 1 0,0-1 0,0 0 0,0 1 0,-1-1 0,1 1 1,0-1-1,-1 1 0,-23 17-1754,19-15 1598,-20 12-634,-1-1 0,0-2 0,-33 12 0,35-16 893,0-1 0,0-2 0,0 0 0,-31 1 0,15-2 1715,40-4-1738,0 0 0,0 0 0,0 0 0,0 0 0,0 0 0,0 0 0,0 0-1,0 0 1,0 0 0,0 1 0,0-1 0,0 0 0,0 0 0,0 0 0,0 0 0,0 0 0,0 0 0,0 0 0,0 0 0,14 2 612,19 2-283,72-1-693,-51-3-644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11042,'-6'0'1115,"1"1"-1,-1-1 0,1 1 0,-1 1 1,1-1-1,-6 3 0,-33 18 1190,23-7-1697,-31 26-1,44-34-365,0 0 0,1 0-1,0 0 1,-8 13 0,13-18-203,1 0 1,-1 0 0,1 0 0,0 1-1,0-1 1,0 0 0,1 1 0,-1-1 0,0 1-1,1-1 1,0 0 0,-1 1 0,1-1-1,0 1 1,0-1 0,1 1 0,-1-1 0,0 1-1,1-1 1,-1 1 0,1-1 0,0 0-1,0 1 1,2 2 0,-1-1-17,0 0 0,1 0 0,0 0 0,0 0 0,0-1 0,0 0 0,1 1 0,0-1 0,-1 0 0,1 0 0,0-1 0,0 1 0,0-1 0,8 3 0,-5-3-15,0 0 1,0-1 0,0 1-1,0-1 1,0-1 0,1 0-1,-1 0 1,13-1 0,1-3 122,1-1 1,-1-1-1,1-1 1,-2 0-1,27-14 0,-34 12 132,-4 3 865,-11 14-95,-1-4-1070,1 1 1,-1 0-1,1 0 1,0 0-1,0 0 1,0 0-1,1 0 1,0 1-1,0-1 0,0 0 1,0 1-1,1-1 1,0 1-1,0-1 1,1 0-1,0 1 0,1 6 1,9 17-1880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59.83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34 246 8458,'-33'35'4553,"54"-61"5677,-12 15-9652,-1 0 1,0-1-1,0 0 0,-2 0 1,10-22-1,-6-4 37,-7 26-415,0 0 0,9-22 0,-12 34-200,1-1 1,0 0-1,-1 0 1,1 0-1,0 0 0,0 1 1,-1-1-1,1 0 1,0 1-1,0-1 1,0 0-1,0 1 0,0-1 1,0 1-1,0 0 1,0-1-1,0 1 1,0 0-1,0 0 0,0-1 1,0 1-1,0 0 1,0 0-1,0 0 1,0 0-1,0 0 0,0 1 1,0-1-1,0 0 1,2 1-1,30 12-80,-31-12 78,22 12-87,-1 2 1,-1 1 0,39 35-1,3 2-111,-63-51 199,1-1 0,0 1 1,1-1-1,-1 1 0,0-1 0,0 0 0,0 0 0,1 0 1,-1 0-1,1 0 0,-1-1 0,0 1 0,6 0 0,-7-1 11,0-1 0,0 1 0,-1 0 0,1 0 0,0-1 0,0 1 0,0 0 0,-1-1 0,1 1 0,0-1 0,0 1 0,-1-1 0,1 0 0,0 1 0,-1-1 0,1 0 0,-1 1 0,1-1 0,-1 0 0,1 0 0,-1 1 0,1-1 0,-1 0-1,0 0 1,1-1 0,1-7 119,-1 0 0,0 0-1,-1 0 1,0 0 0,-1-17-1,0 7 49,0-6-31,0 17-219,0-1 0,1 1 0,0 0 0,1-1 0,0 1-1,0 0 1,1 0 0,0 0 0,3-8 0,-5 15-56,0 0-1,1 1 1,-1-1 0,1 0 0,-1 0 0,1 1-1,-1-1 1,1 0 0,-1 1 0,1-1-1,0 0 1,-1 1 0,1-1 0,0 1-1,-1-1 1,1 1 0,0-1 0,0 1-1,0 0 1,-1-1 0,1 1 0,0 0 0,0 0-1,0 0 1,0-1 0,0 1 0,-1 0-1,1 0 1,0 0 0,0 0 0,1 1-1,14-1-2932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43 179 13115,'-43'20'4897,"84"-4"-3377,17-8-920,9 0-64,-5-10-79,-10 1-241,-28-7 8,-4 0 312,-22-2 472,-17-15 232,-15-5-24,-15-6-199,7-5-465,9 12-168,25 6-256,11 5-360,26 18-1104,10 0-657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93 274 14115,'70'68'5121,"-72"-96"-4073,2-2-472,-2-14-223,2-3-137,-5 1-657,-3 5-399,-8 9-656,-7 3-288</inkml:trace>
  <inkml:trace contextRef="#ctx0" brushRef="#br0" timeOffset="1">47 20 9242,'-47'-19'4649,"68"24"-1040,8-4-1985,2 1-272,8-2-535,0 0-353,4 6-1273,-9-1-991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5 240 14643,'-1'-23'6169,"-1"-13"-2944,2-14-2521,-2-2-336,4 13-504,-2 9-552,2 21-1216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15947,'9'8'929,"-5"-5"-433,-1 0 0,0-1 0,1 1 0,0 0 0,-1-1 0,1 0 0,7 3 1,-11-5-444,0 0 0,1 0 0,-1 0 0,0 0 0,1 0 0,-1 0 0,1 0 0,-1 0 0,0 0 0,1 0 0,-1-1 0,1 1 0,-1 0 0,0 0 0,1 0 0,-1 0 0,0-1 0,1 1 0,-1 0 0,0 0 0,1-1 0,-1 1 0,0 0 0,0 0 1,1-1-1,-1 1 0,0 0 0,0-1 0,1 0 0,2-23 1104,-2-19 530,5-45 0,-4 73-1387,0 1-1,2 0 1,-1 0-1,2 0 1,0 0-1,11-23 1,-14 35-289,-1 0 1,0 0 0,1 0 0,-1 0 0,1 0-1,0 0 1,0 0 0,0 1 0,0-1 0,0 1-1,0-1 1,0 1 0,0 0 0,1-1 0,-1 1 0,0 0-1,1 1 1,-1-1 0,1 0 0,-1 1 0,1-1-1,-1 1 1,1 0 0,0 0 0,-1 0 0,1 0-1,-1 1 1,1-1 0,3 2 0,-4-2-25,0 1 1,0 0 0,0 0-1,0 0 1,0 0-1,-1 0 1,1 1-1,0-1 1,-1 0 0,1 1-1,-1-1 1,0 1-1,1 0 1,-1-1-1,0 1 1,0 0 0,0 0-1,0 0 1,0 0-1,0 0 1,-1 0 0,1 0-1,-1 0 1,1 0-1,-1 0 1,0 0-1,0 0 1,0 0 0,0 0-1,0 1 1,-1-1-1,1 0 1,0 0-1,-1 0 1,0 0 0,0 3-1,-3 1 11,1 1-1,-1 0 1,0-1 0,0 0-1,-1 0 1,-9 9 0,7-7 18,0 0 1,0 1 0,-8 14-1,14-21-13,0 0 0,0 0 0,0 0 0,0 0 0,1 1 0,-1-1 0,1 0 0,-1 0 0,1 1 0,0-1 0,0 0 0,0 0 0,0 1-1,0-1 1,0 0 0,1 0 0,-1 1 0,1-1 0,0 0 0,-1 0 0,3 3 0,-2-3-2,0 0 0,0-1 0,1 1 0,-1 0 0,1-1 0,-1 1 0,1-1 0,0 1 0,0-1 0,0 0 0,0 0 0,0 1 1,0-2-1,0 1 0,0 0 0,0 0 0,0-1 0,0 1 0,0-1 0,1 1 0,-1-1 0,0 0 0,0 0 0,1 0 0,-1 0 0,0 0 0,0-1 0,0 1 0,1-1 0,-1 1 0,0-1 1,4-2-1,6-2 4,1 0 0,-1-1 1,-1-1-1,14-9 0,-15 10-4,0-1 1,0 2-1,0-1 0,1 2 0,0-1 0,0 1 0,16-3 1,-26 7-3,-1 0 1,1 0-1,-1 0 1,1 0 0,-1 1-1,1-1 1,-1 0 0,1 0-1,-1 0 1,1 1-1,-1-1 1,1 0 0,-1 0-1,1 1 1,-1-1 0,1 0-1,-1 1 1,0-1-1,1 1 1,-1-1 0,0 1-1,1-1 1,-1 0 0,0 1-1,0-1 1,1 1-1,-1-1 1,0 1 0,0-1-1,0 1 1,0 0 0,0 0-1,4 22 3,-3-15 7,0-5-37,-1 1 1,1-1-1,0 0 0,0 0 0,0 1 1,0-1-1,1 0 0,-1 0 0,1 0 1,0-1-1,0 1 0,0 0 0,0-1 0,0 1 1,1-1-1,-1 1 0,1-1 0,0 0 1,-1 0-1,1 0 0,0-1 0,0 1 1,0-1-1,0 0 0,0 1 0,1-1 0,-1-1 1,0 1-1,1 0 0,-1-1 0,5 1 1,-4-1-247,0-1 1,0 1 0,0-1 0,0 1 0,0-1 0,0 0-1,0-1 1,-1 1 0,1-1 0,0 0 0,-1 1 0,1-2-1,-1 1 1,0 0 0,0-1 0,1 1 0,-2-1 0,1 0-1,0 0 1,-1 0 0,1 0 0,-1-1 0,0 1 0,0-1-1,3-6 1,-1-2-1946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14067,'40'0'6199,"10"0"-3352,62 2-2420,-94-1-1497,-42 6-1006,-16 12 1134,20-9 1136,-2 0-1,1-2 1,-37 10 0,53-17-182,-35 11 2443,39-12-2399,1 0 1,0 0 0,-1 0 0,1 0-1,0 1 1,-1-1 0,1 0 0,-1 1-1,1-1 1,0 0 0,-1 1-1,1-1 1,0 0 0,0 1 0,-1-1-1,1 0 1,0 1 0,0-1-1,0 1 1,-1-1 0,1 0 0,0 1-1,0-1 1,0 1 0,0-1-1,0 1 1,0 0-14,1 0-1,-1 0 0,1 0 1,-1 0-1,1 0 1,-1-1-1,1 1 1,0 0-1,0 0 1,-1-1-1,1 1 0,0 0 1,0-1-1,0 1 1,-1-1-1,3 2 1,8 4-193,0 0 0,0-1 1,17 6-1,16 1-1353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28 159 10234,'-27'53'4859,"27"-48"-829,7-10-2517,8-15-476,-8 0-556,-1-1 0,-1 0 0,4-39 0,0 3 8,-9 57-479,0 0 0,0-1-1,0 1 1,0-1 0,0 1-1,0-1 1,0 1 0,0-1-1,0 1 1,0-1 0,1 1-1,-1 0 1,0-1 0,0 1-1,0-1 1,0 1 0,1 0-1,-1-1 1,0 1 0,0-1-1,1 1 1,-1 0 0,0-1-1,1 1 1,-1 0 0,0 0-1,1-1 1,-1 1 0,1 0-1,-1 0 1,0-1 0,1 1-1,-1 0 1,1 0 0,-1 0-1,1 0 1,-1 0 0,0 0-1,1 0 1,-1 0 0,1 0-1,-1 0 1,1 0 0,-1 0-1,1 0 1,-1 0 0,1 0-1,-1 0 1,0 0 0,1 1-1,-1-1 1,1 0 0,-1 0-1,0 0 1,1 1 0,-1-1-1,0 0 1,1 1 0,-1-1-1,0 0 1,1 1-1,25 30 73,-17-19-65,1 2 1,-4-7-8,-1 0 0,1-1 0,-1 1 0,2-1 0,-1-1 0,9 7 0,-13-11-16,0 0 0,0 0-1,0 0 1,0 0-1,0-1 1,0 1-1,0-1 1,0 0-1,0 1 1,0-1-1,0 0 1,0 0-1,0 0 1,0 0-1,1-1 1,-1 1-1,0 0 1,0-1-1,0 0 1,0 1-1,-1-1 1,1 0 0,0 0-1,0 0 1,0 0-1,-1 0 1,1-1-1,0 1 1,-1 0-1,1-1 1,1-2-1,-1 2-1,0 0 0,-1 0 0,0 0 0,1-1 0,-1 1-1,0 0 1,0-1 0,0 1 0,0-1 0,-1 1 0,1-1 0,0-4 0,5-16-538,0 26-203,12 9-85,1-1 1,1 0-1,-1-2 1,2 0-1,38 11 1,109 15 239,-134-29 656,-32-5-60,7 0 211,-1 0-1,1 1 1,-1 0 0,0 1 0,8 3 0,-15-6-162,-1 1 1,1-1-1,-1 0 1,0 0-1,1 1 1,-1-1-1,1 0 1,-1 1 0,1-1-1,-1 1 1,0-1-1,1 0 1,-1 1-1,0-1 1,1 1-1,-1-1 1,0 1 0,0-1-1,1 1 1,-1-1-1,0 1 1,0 0-1,0-1 1,0 1 0,0-1-1,0 1 1,0-1-1,0 1 1,0-1-1,0 2 1,-1-1 113,0 1-1,0 0 1,0 0 0,-1-1 0,1 1-1,0-1 1,-1 1 0,1-1 0,-1 1 0,0-1-1,1 0 1,-1 0 0,-2 1 0,-4 2 94,1 0 1,-1-1 0,0 0 0,0 0 0,-1-1 0,1 0 0,0 0 0,-1-1 0,1 0 0,-1-1 0,1 0-1,-1 0 1,0-1 0,1 0 0,-17-4 0,18 3-135,-1 0 1,1 0-1,0-1 0,0 0 0,0 0 0,0 0 1,1-1-1,0 0 0,-1-1 0,1 0 0,0 1 1,1-2-1,0 1 0,-1-1 0,2 0 0,-1 0 1,1 0-1,-5-8 0,8 12-101,0 1 0,0-1 0,0 0 0,1 0 0,-1 1 0,0-1 0,1 0 0,-1 0 0,1 0 0,-1 0 0,1 0 0,0 0 1,0 0-1,0 0 0,0 0 0,0 0 0,1 0 0,-1 0 0,1 0 0,-1 0 0,1 0 0,-1 1 0,1-1 0,0 0 0,0 0 0,0 1 0,0-1 0,0 0 0,1 1 0,-1-1 0,0 1 0,1-1 0,-1 1 0,1 0 1,-1 0-1,1 0 0,0 0 0,-1 0 0,1 0 0,0 0 0,0 0 0,0 1 0,0-1 0,0 1 0,0-1 0,2 1 0,5-2-143,0 0 0,0 2-1,1-1 1,-1 1 0,0 0 0,0 1 0,0 0-1,16 4 1,-16-2-420,0 0 0,0 1 1,-1 0-1,1 0 0,-1 1 0,0 0 0,0 0 0,7 8 0,16 19-4293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 10226,'-18'-2'7232,"16"2"-6980,-1-1 0,1 1 1,-1 0-1,0 0 0,0 0 0,1 0 1,-1 0-1,0 0 0,1 1 0,-4 0 0,-11 4 230,1 2 0,0-1 0,-1 2 0,2 0 0,0 1 0,0 1 0,0 0 0,-19 18 0,24-19-384,-1 1 0,2 1 0,-1 0 0,1 0 0,1 1 0,0 0 0,1 0 0,0 1 0,0-1 0,-7 27 0,13-35-92,0-1-1,0 1 1,0 0 0,0-1-1,1 1 1,0 0 0,0-1 0,0 1-1,0 0 1,1 0 0,-1-1-1,1 1 1,0-1 0,0 1-1,0 0 1,1-1 0,2 6-1,-1-5-9,1 0 1,-1 0-1,1-1 0,0 1 0,-1-1 1,2 0-1,-1 0 0,0 0 0,1 0 1,-1-1-1,1 0 0,6 2 0,6 2-78,0-1-1,1-1 0,-1-1 0,1-1 0,0 0 0,0-1 0,0-1 0,0-1 0,0 0 1,0-1-1,0-1 0,29-9 0,-5-1-186,0-3-1,-1 0 1,-1-3-1,39-24 1,-75 40 290,1 1 1,0-1-1,0 1 1,0 0-1,0 1 0,0-1 1,0 1-1,6-1 0,-10 2 10,0 0-1,1 0 0,-1 0 1,0 0-1,1 0 0,-1 0 1,0 0-1,1 1 0,-1-1 0,0 0 1,0 1-1,1-1 0,-1 1 1,0-1-1,0 1 0,0 0 1,0 0-1,0-1 0,0 1 0,0 0 1,0 0-1,0 0 0,0 0 1,0 0-1,-1 0 0,1 0 1,0 0-1,-1 0 0,1 1 0,-1-1 1,1 0-1,-1 0 0,1 1 1,-1-1-1,0 0 0,0 2 1,0-1 69,0 1 1,0 0 0,0-1 0,-1 1 0,1-1-1,-1 1 1,0-1 0,1 1 0,-1-1-1,0 1 1,-1-1 0,1 0 0,0 1 0,-1-1-1,1 0 1,-1 0 0,0 0 0,0 0 0,1-1-1,-4 3 1,2-1 48,0-1 1,0 1-1,-1-1 0,1 1 0,-1-1 0,1 0 0,-1-1 0,0 1 1,0-1-1,0 1 0,0-1 0,-8 1 0,3-3-5,-1 0 0,0-1 0,1 0 0,-1-1 0,1 0 0,0-1-1,0 1 1,0-2 0,0 1 0,1-1 0,0-1 0,-12-8 0,16 10-112,0 1-1,1 0 1,-1-1 0,1 0 0,0 0 0,0 0 0,0 0-1,0-1 1,1 1 0,-1-1 0,-2-8 0,4 10-26,1 0 0,-1 0 1,1 1-1,0-1 0,0 0 1,0 0-1,0 0 0,1 0 1,-1 0-1,1 0 1,0 0-1,0 0 0,0 1 1,0-1-1,0 0 0,0 1 1,1-1-1,-1 1 1,1-1-1,0 1 0,3-4 1,0 2-149,-1 0 0,1 1 1,0 0-1,-1 0 0,1 0 1,1 0-1,-1 1 0,0 0 0,1 0 1,-1 0-1,1 1 0,-1 0 1,1 0-1,0 0 0,-1 1 1,1 0-1,0 0 0,0 0 1,-1 1-1,1 0 0,0 0 1,-1 0-1,1 1 0,-1-1 1,1 2-1,-1-1 0,0 0 0,6 5 1,31 22-3224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52 181 15947,'-1'38'6714,"-8"-48"-3674,5-11-783,-9-13-857,1-12-408,6-1-631,-1 11-281,7 17-1177,8 14-919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65 338 13699,'-51'-8'2955,"37"7"-1678,22 6 217,0-2-1338,0-1 0,0 0 0,0-1-1,0 0 1,9 0 0,10 2 111,0 1-129,1-1 1,0-1-1,0-1 0,0-1 1,0-2-1,31-5 0,-58 7-134,0-1 0,0 1 0,0 0 0,0 0 0,0-1 0,0 1 0,0 0 0,0-1 0,0 1 0,0-1 0,0 1 0,0-1 0,0 0 1,0 1-1,-1-1 0,1 0 0,0 0 0,0 1 0,-1-1 0,1 0 0,-1 0 0,2-1 0,-2 1 25,0 0 0,0 0-1,-1 0 1,1 0 0,0 0 0,0 0 0,0 1 0,-1-1 0,1 0 0,0 0 0,-1 0 0,1 0 0,-1 0 0,1 1 0,-1-1 0,1 0 0,-1 0 0,1 1 0,-2-2 0,-7-5 317,1 0 0,-1 1 0,-14-9 0,17 11-217,-48-27 981,31 19-831,1-1 0,0-1 0,0-1 0,1-1 0,1-1 0,-19-21 0,36 35-273,1 1-1,0-1 1,0 1-1,0-1 1,1 0 0,-1 0-1,1 0 1,-1 0 0,1 0-1,0 0 1,0 0-1,0-1 1,1 1 0,-1 0-1,1 0 1,0-1-1,-1 1 1,2-6 0,0 6-44,0 1 1,0-1 0,0 1 0,1-1 0,-1 1 0,1-1-1,-1 1 1,1 0 0,0 0 0,0 0 0,0 0 0,0 0 0,0 0-1,0 1 1,1-1 0,-1 1 0,1-1 0,-1 1 0,1 0-1,-1 0 1,1 0 0,4-1 0,5-1-257,0 0 0,0 0 0,0 2 0,0-1 0,0 1 1,0 1-1,0 0 0,0 1 0,0 0 0,1 1 0,-2 0 0,1 1 0,18 6 0,-22-5 120,-1-1 0,1 1-1,-1 0 1,0 0 0,0 1-1,-1 0 1,0 0-1,1 1 1,-2 0 0,1 0-1,-1 0 1,0 1 0,0-1-1,0 1 1,-1 1-1,0-1 1,-1 0 0,0 1-1,0 0 1,3 14 0,1 4 349,-5-21 116,0 1-1,-1-1 0,0 0 1,0 1-1,0-1 1,-1 1-1,0 0 0,0-1 1,0 1-1,-2 10 1,2-14-193,0 1 1,1 0 0,-1-1 0,1 1 0,0-1-1,-1 1 1,1-1 0,0 1 0,1-1-1,-1 0 1,0 0 0,1 1 0,-1-1 0,1 0-1,0 0 1,-1 0 0,1-1 0,0 1-1,0 0 1,0-1 0,1 1 0,-1-1 0,0 0-1,3 2 1,2 1 58,-1-1 1,1 1-1,0-1 0,1 0 0,-1 0 1,0-1-1,16 3 0,-11-4-103,-6-1 27,1 1 1,0-1-1,0 0 0,0 0 0,13-3 0,-18 3-189,0-1-1,-1 1 0,1-1 0,-1 0 0,1 1 0,-1-1 0,1 0 0,-1 0 1,0 0-1,1 0 0,-1 0 0,0-1 0,0 1 0,0 0 0,0 0 0,0-1 0,0 1 1,0-1-1,0 1 0,0-1 0,-1 1 0,1-1 0,-1 1 0,1-1 0,-1 0 1,0 1-1,1-1 0,-1 0 0,0 1 0,0-3 0,0-18-2150,1-2-668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13827,'56'-7'7690,"30"2"-5953,-16 1-3081,-70 4 1291,0 0 0,0 0 0,0 0 0,0 0-1,0 0 1,1 0 0,-1 0 0,0 1 0,0-1 0,0 0 0,0 0 0,0 0-1,0 0 1,1 0 0,-1 0 0,0 0 0,0 0 0,0 0 0,0 0 0,0 0-1,0 0 1,0 0 0,0 1 0,0-1 0,1 0 0,-1 0 0,0 0 0,0 0-1,0 0 1,0 0 0,0 0 0,0 1 0,0-1 0,0 0 0,0 0 0,0 0-1,0 0 1,0 0 0,0 0 0,0 1 0,0-1 0,0 0 0,0 0 0,0 0-1,0 0 1,0 0 0,0 0 0,0 0 0,0 1 0,0-1 0,0 0 0,0 0-1,-1 0 1,1 0 0,0 0 0,0 0 0,0 0 0,0 0 0,0 1 0,0-1-1,0 0 1,0 0 0,-1 0 0,1 0 0,0 0 0,0 0 0,0 0 0,0 0-1,0 0 1,-7 6-1167,0-1 8,-1 0-1,1 0 1,-1-1-1,0 0 1,0 0-1,0-1 1,-10 2-1,-29 15-79,38-15 2193,0 0 0,0 0 1,0 1-1,1 0 1,-1 1-1,2 0 0,-1 0 1,-9 12-1,17-18-853,-1 0 0,1 0 0,0-1 0,0 1 0,0 0-1,-1 0 1,1 0 0,0 0 0,0-1 0,0 1 0,0 0 0,0 0 0,0 0 0,1 0 0,-1-1 0,0 1 0,0 0-1,1 0 1,-1 0 0,0-1 0,1 1 0,-1 0 0,1-1 0,-1 1 0,1 0 0,-1-1 0,1 1 0,-1 0-1,1-1 1,0 1 0,-1-1 0,1 1 0,0-1 0,-1 1 0,1-1 0,0 0 0,0 1 0,0-1 0,-1 0 0,1 0-1,0 0 1,1 1 0,43 9 169,17-2-951,-27-4-793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00.43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16 165 12051,'-5'16'932,"3"-10"-536,0-1 1,0 1-1,0 0 1,1 0-1,0 0 1,0 8-1,1-13-328,0 0-1,1 0 0,-1 0 0,0 1 0,1-1 1,-1 0-1,0 0 0,1 0 0,0 0 0,-1 0 1,1 0-1,0 0 0,-1 0 0,1 0 0,0 0 1,0 0-1,0 0 0,0 0 0,0-1 0,0 1 1,0 0-1,0-1 0,0 1 0,0-1 1,0 1-1,0-1 0,0 1 0,1-1 0,-1 0 1,0 1-1,0-1 0,0 0 0,1 0 0,1 0 1,19 1 209,1-1 1,-1-1 0,0-1 0,0-1 0,0 0 0,-1-2-1,1-1 1,32-12 0,-53 17-237,0 0 1,0 1-1,1-1 0,-1 0 1,0 1-1,0-1 1,0 0-1,0 0 0,0 0 1,-1 0-1,1 0 0,0 0 1,0 0-1,-1 0 0,1 0 1,0 0-1,-1-1 0,1 1 1,-1 0-1,0 0 1,1-1-1,-1 1 0,0 0 1,0 0-1,0-1 0,0 1 1,0 0-1,0-1 0,0 1 1,0 0-1,0 0 0,-1-1 1,1 1-1,0 0 0,-1 0 1,1-1-1,-1 1 1,1 0-1,-1 0 0,0 0 1,0 0-1,0-1 0,-5-7 334,-1 0 0,1 1 0,-16-15-1,20 21-289,-114-95 2625,116 92-2520,9 0-140,18 0-144,-22 4 68,9-2-363,0 2 0,1-1 0,-1 2 0,1 0 0,-1 0 1,0 2-1,22 4 0,4 4-1194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11514,'9'85'4739,"-6"-75"-2608,0-13-964,2-12-18,-1-15-29,1-48-1,-5 52-860,2 0 1,8-44-1,-10 70-255,0 0-1,0 0 1,0 0-1,0 0 1,0 0-1,1-1 1,-1 1-1,0 0 1,0 0-1,0 0 1,0 0-1,0 0 1,0 0-1,0 0 1,0 0-1,1 0 1,-1 0-1,0 0 1,0 0-1,0 0 1,0 0-1,0 0 1,0 0-1,0 0 1,1 0-1,-1 0 1,0 0-1,0 0 1,0 0-1,0 0 1,0 0-1,0 0 1,0 0-1,1 0 1,-1 0-1,0 0 1,0 0-1,0 0 1,0 0-1,0 1 1,0-1-1,0 0 1,0 0-1,0 0 1,1 0-1,-1 0 1,0 0-1,0 0 1,0 0-1,0 0 1,0 1-1,0-1 1,0 0-1,0 0 1,0 0-1,0 0 1,0 0-1,0 0 1,0 1-1,0-1 1,0 0-1,0 0 1,0 0-1,0 0 1,5 11 63,5 26-23,-4-16-124,0 0 1,11 25-1,-15-42 1,0 0 1,0 0-1,0 0 0,0-1 1,1 1-1,-1-1 0,1 1 1,0-1-1,0 0 0,0 0 1,0 0-1,1 0 0,-1-1 0,1 1 1,0-1-1,0 0 0,4 2 1,-6-4 29,0 0 0,0 0 1,0 0-1,0 0 0,0 0 0,0 0 1,0 0-1,0-1 0,0 1 1,0-1-1,0 0 0,0 1 0,0-1 1,0 0-1,0 0 0,0 0 1,-1 0-1,1-1 0,0 1 0,-1 0 1,1-1-1,-1 1 0,0-1 1,1 1-1,1-4 0,4-4-3,-1-1 0,0 0 1,5-11-1,-10 19 49,19-55 164,-19 53-3,1 0-1,-2-1 0,1 1 0,0-1 1,-1 0-1,0 1 0,0-1 1,0 1-1,-2-9 0,20 67-69,-12-30-248,2-2 0,20 43-1,-25-59 174,0 0-1,1-1 1,-1 0-1,1 0 0,0 0 1,1 0-1,-1-1 0,1 1 1,0-1-1,0 0 1,0-1-1,1 1 0,-1-1 1,1 0-1,12 4 0,-17-6 43,0-1-1,1 0 0,-1 1 0,1-1 0,-1 0 0,1 0 0,-1 0 0,1 0 0,-1 0 0,1-1 0,-1 1 0,1 0 1,-1-1-1,0 1 0,1-1 0,-1 1 0,0-1 0,1 0 0,-1 0 0,0 1 0,0-1 0,1 0 0,-1 0 0,0 0 1,0 0-1,0 0 0,0-1 0,0 1 0,-1 0 0,1 0 0,0-1 0,0-1 0,3-6 354,0 0 0,0 0 0,3-19-1,-2 10 94,4-11 175,-7 17-384,1 0-1,1 0 0,0 1 0,1-1 1,0 1-1,0 0 0,1 0 0,1 1 0,0 0 1,11-13-1,-18 23-278,0-1 1,1 1-1,-1 0 0,0 0 1,1-1-1,-1 1 1,0 0-1,1 0 1,-1 0-1,0 0 0,1 0 1,-1-1-1,1 1 1,-1 0-1,0 0 1,1 0-1,-1 0 0,0 0 1,1 0-1,-1 0 1,1 0-1,-1 1 1,0-1-1,1 0 0,-1 0 1,0 0-1,1 0 1,-1 0-1,0 1 0,1-1 1,-1 0-1,0 0 1,1 0-1,-1 1 1,1-1-1,9 14 86,-7-10-98,25 30-1285,2 0 0,42 36 1,-59-58 141,10 7-1855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15523,'2'-1'8058,"9"1"-7138,18 0-752,0-2-56,14 2-776,-4 2-712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10 307 14843,'55'35'5177,"-50"-52"-4633,5-5-392,-3-9-96,-7-7-288,1 4-736,-7-2-352</inkml:trace>
  <inkml:trace contextRef="#ctx0" brushRef="#br0" timeOffset="1">25 77 11875,'-25'-77'5121,"69"85"-2385,7-1-975,19 1-809,-5-1-176,-13-6-456,5 6-288,-28-7-648,-3 1-496,-7-1-937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0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14715,'11'0'5849,"4"-5"-3280,19 2-1865,11 3-56,7 0-192,7 1-328,-7 4-1352,-15-2-880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1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73 11690,'-3'-21'2988,"3"21"-2912,0 0 0,0-1 0,0 1 0,0 0 0,0-1 0,0 1 0,0 0 0,0-1 0,0 1 0,1 0 0,-1-1-1,0 1 1,0 0 0,0 0 0,0-1 0,1 1 0,-1 0 0,0 0 0,0-1 0,1 1 0,-1 0 0,0 0 0,1-1 0,-1 1 0,0 0 0,1 0 0,-1 0-1,1 0 1,1 0 102,0 0 0,0 0 0,-1 1 0,1-1 0,0 1 0,0-1-1,0 1 1,0 0 0,0 0 0,-1 0 0,1 0 0,0 0-1,-1 0 1,3 2 0,2 1 70,-1 1-1,1-1 0,-1 1 1,0 0-1,-1 1 1,1-1-1,-1 1 1,0 0-1,0 0 1,4 11-1,-7-16-180,-1 1 0,0 0 0,1-1 0,-1 1 0,0-1 0,0 1 0,0 0 1,-1-1-1,1 1 0,0 0 0,-1-1 0,1 1 0,0-1 0,-1 1 0,0-1 0,1 1 0,-1-1 0,0 1 0,0-1 0,0 0 0,-2 2 0,1 0 80,-1-1 0,0 1 0,0-1 0,0 0 0,0 0 0,0-1 0,-1 1 0,1-1 0,-5 2 0,-1 0 202,0-1 0,0 0 0,-1 0-1,1-1 1,0-1 0,-17 0 0,20-1-235,1 0 0,0 0 1,-1-1-1,1 0 1,0 0-1,0 0 0,0 0 1,0-1-1,0 0 1,1 0-1,-1 0 0,1-1 1,-4-3-1,5 4-87,1 0 0,-1 0-1,1 0 1,-1 0 0,1 0 0,0 0-1,1 0 1,-1-1 0,0 1 0,1-1-1,0 1 1,0-1 0,0 0 0,0 1-1,1-1 1,-1 0 0,1 0 0,0 1-1,0-7 1,1 6-52,0 0 0,0 0 0,0 0 0,0 0-1,1 1 1,-1-1 0,1 0 0,0 1 0,0-1 0,0 1 0,0 0 0,1-1-1,-1 1 1,1 1 0,0-1 0,0 0 0,0 0 0,0 1 0,1 0 0,-1 0 0,1 0-1,4-2 1,-3 2-174,0 1 0,0-1 0,0 1-1,0 1 1,0-1 0,0 1-1,0-1 1,0 1 0,0 1 0,0-1-1,0 1 1,0 0 0,0 0 0,0 0-1,0 1 1,0 0 0,0 0 0,4 3-1,39 24-2432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1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13731,'31'67'4854,"-31"-66"-4795,1-1-1,-1 0 1,0 0 0,0 1-1,0-1 1,1 0-1,-1 1 1,0-1-1,0 0 1,0 1 0,0-1-1,0 0 1,1 1-1,-1-1 1,0 1-1,0-1 1,0 0 0,0 1-1,0-1 1,0 0-1,0 1 1,-1-1-1,1 1 1,0-1 0,0 0-1,0 1 1,0-1-1,0 0 1,0 1-1,-1-1 1,1 0 0,0 1-1,0-1 1,-1 0-1,1 0 1,0 1-1,0-1 1,-1 0 0,1 1-1,-9-5 1984,7 2-1852,1 0 0,0-1-1,0 1 1,1 0 0,-1 0-1,0-1 1,1 1 0,-1 0 0,1-1-1,0 1 1,0-1 0,0 1-1,0-4 1,5-34 748,-4 34-807,1-2-81,-1-1-1,1 1 1,1 0 0,0 0-1,0-1 1,0 2 0,1-1-1,0 0 1,1 1 0,-1 0-1,1 0 1,1 0 0,0 1-1,-1-1 1,2 2 0,-1-1-1,1 0 1,0 1-1,0 1 1,0-1 0,1 1-1,0 0 1,-1 1 0,1 0-1,1 0 1,-1 0 0,0 1-1,1 1 1,12-2 0,-19 3-54,0-1 0,0 1 1,0 0-1,0-1 1,1 1-1,-1 0 1,0 1-1,0-1 0,0 0 1,0 1-1,0-1 1,3 1-1,-5 0 3,0 0 0,1 0 0,-1-1-1,1 1 1,-1 0 0,0 0 0,1 0 0,-1-1 0,0 1 0,0 0 0,0 0-1,0 0 1,0 0 0,0-1 0,0 1 0,0 0 0,0 0 0,0 0 0,0 0-1,0 0 1,-1-1 0,1 1 0,0 0 0,0 0 0,-1 0 0,1-1-1,-1 1 1,1 0 0,-1-1 0,1 1 0,-1 0 0,0 0 0,-2 3 2,0 0 1,0 0 0,0 0 0,0 0 0,-1-1-1,0 1 1,1-1 0,-1 0 0,0 0-1,-7 3 1,-51 22 212,16-7 326,31-8 140,15-13-666,0 1-1,0-1 1,0 0 0,0 1 0,0-1 0,0 0 0,0 1 0,0-1 0,0 0 0,0 0 0,0 1 0,0-1 0,0 0 0,0 1 0,0-1 0,0 0 0,1 1-1,-1-1 1,0 0 0,0 0 0,0 1 0,1-1 0,-1 0 0,0 0 0,0 1 0,1-1 0,-1 0 0,0 0 0,0 0 0,1 0 0,0 1 0,37 9 365,-25-7-354,53 8-14,-41-7-440,0 0 0,-1 1 1,0 1-1,44 18 0,-18-1-4174,-31-15 1587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1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15499,'18'-27'6058,"-8"62"-4146,-4 8-584,-6 5-608,-1 4-303,1-8-609,0-10-345,0-16-1599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6:58.7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93 446 9026,'-1'-23'2458,"1"17"-2215,-1 0 0,1 0-1,0 0 1,1 0 0,-1 0-1,1 1 1,0-1 0,1 0-1,2-8 1,-3 13-230,-1 1 0,0 0 0,0 0 0,0 0 0,0-1 0,0 1 0,0 0 0,0 0 0,1 0 0,-1 0 0,0-1 0,0 1 0,0 0 0,0 0 0,0 0 0,1 0 0,-1 0 0,0 0 0,0-1 0,0 1 0,1 0 0,-1 0 0,0 0 0,0 0 0,1 0 0,-1 0 0,0 0 0,0 0 0,0 0-1,1 0 1,-1 0 0,0 0 0,0 0 0,0 0 0,1 0 0,-1 0 0,0 0 0,0 0 0,0 0 0,1 1 0,-1-1 0,0 0 0,0 0 0,0 0 0,1 0 0,-1 0 0,0 0 0,0 1 0,0-1 0,0 0 0,0 0 0,1 0 0,-1 1 0,0-1 0,7 11 345,1 9 12,0 0 0,-1 0-1,-2 0 1,6 33 0,1 85 384,-16-47-25,4-88-661,-7-70 1177,-5-44-1184,5 0 0,13-183 0,3 227-70,-3 53 3,-1 17 3,2 23 4,5 106 84,-6 0 0,-6 0 1,-28 215-1,20-305 19,8-42-97,0 0-1,0 1 1,0-1 0,0 0-1,0 0 1,0 1 0,0-1-1,-1 0 1,1 0-1,0 1 1,0-1 0,0 0-1,0 0 1,0 1 0,-1-1-1,1 0 1,0 0 0,0 0-1,0 1 1,-1-1 0,1 0-1,0 0 1,0 0 0,-1 0-1,1 1 1,0-1 0,-1 0-1,1 0 1,0 0-1,0 0 1,-1 0 0,1 0-1,0 0 1,0 0 0,-1 0-1,1 0 1,0 0 0,-1 0-1,1 0 1,0 0 0,0 0-1,-1 0 1,1 0 0,0-1-1,-1 1 1,1 0 0,0 0-1,0 0 1,-1 0 0,1 0-1,0-1 1,0 1-1,0 0 1,-1 0 0,1 0-1,0-1 1,0 1 0,-12-17 216,-3-15-80,1 0-1,1-2 0,-16-68 0,-7-112-668,16-15-67,20 228 593,-1 0 1,1 1-1,0-1 1,0 0-1,0 0 1,0 0-1,0 1 1,0-1-1,0 0 1,0 0-1,0 0 1,0 0-1,0 1 1,0-1-1,1 0 1,-1 0-1,0 0 1,1 1-1,-1-1 1,1-1-1,9 16 36,15 58 138,29 141-1,-41-158-108,6 37-57,28 101-114,-48-199 107,0-1 0,1 1 0,0-1 0,0 1 0,2-12 0,0-3 26,1-25 10,3 0 1,19-76-1,-16 93-46,0 1 0,1-1 0,2 2 0,1 0 1,22-34-1,-31 55 7,0 0 1,1 0 0,0 0 0,0 1-1,0-1 1,0 1 0,1 0-1,0 1 1,0 0 0,9-5-1,-11 7 0,0 0-1,1 1 0,-1 0 0,0 0 0,1 0 0,-1 0 0,1 1 0,-1 0 0,1 0 1,-1 0-1,1 0 0,-1 1 0,0-1 0,1 1 0,-1 1 0,1-1 0,-1 0 0,8 5 0,0 1 6,-1 0 0,1 1 0,-1 1 0,-1-1 0,0 2-1,0 0 1,0 0 0,-2 0 0,1 1 0,-1 1-1,-1-1 1,0 1 0,9 23 0,2 7-1,-3 0 0,20 84 0,-34-123 5,-1 0 0,1 0 1,-1 0-1,1 0 0,-1 0 0,0 0 1,0 0-1,0 0 0,-1 0 0,1 0 1,-1 0-1,1 0 0,-1 0 1,0 0-1,-2 4 0,1-5 11,1 0 1,0 0-1,-1 0 1,0-1-1,1 1 1,-1-1-1,0 1 0,0-1 1,0 1-1,0-1 1,0 0-1,0 0 0,0 0 1,0 0-1,-5 1 1,-3-1 26,0 0 0,0 0 0,0 0 0,0-2 0,0 1 0,0-1 0,-18-4 0,8 1-31,-1-1 0,1-1 1,0-1-1,0-1 0,1-1 1,0 0-1,1-1 0,0-1 1,1-1-1,-24-20 0,31 23-5,1-1-1,-1 0 0,1-1 0,1 0 0,0 0 0,1-1 0,0 0 0,1-1 1,0 1-1,1-1 0,0 0 0,1 0 0,0-1 0,1 1 0,1-1 1,-1-27-1,3 20-14,1 0 1,0 0-1,2 0 1,9-34-1,-9 43-3,1 1 0,0-1 0,1 1 0,0 1 0,0-1 0,1 1 0,1 0 0,0 0 0,14-15 0,-18 22 5,-1 1 0,1-1 0,0 1 0,0 0 0,0 0 0,0 1 0,0-1 0,0 0 0,0 1 0,1 0 0,-1 0 0,0 0 0,1 0 0,-1 1 0,1-1 0,5 1 0,-4 0-1,1 1-1,-1-1 1,1 2 0,-1-1 0,1 0-1,-1 1 1,0 0 0,0 1 0,8 4-1,1 2-1,-1 0 0,0 1 0,-1 1 0,0 0 0,-1 1 0,13 16 0,-11-12 12,-1 1 1,0-1 0,-2 2 0,0 0-1,-1 0 1,-1 0 0,0 1-1,-1 1 1,-2-1 0,0 1 0,-1 0-1,-1 0 1,0 0 0,-2 1-1,0-1 1,-5 38 0,3-51 0,0 1 0,-1-1-1,0 1 1,0-1 0,0 0 0,-1 0 0,-1 0 0,1-1-1,-1 1 1,0-1 0,0 1 0,-1-1 0,0-1-1,0 1 1,0-1 0,-1 1 0,0-2 0,0 1 0,0-1-1,0 0 1,-1 0 0,1 0 0,-1-1 0,0 0 0,0-1-1,-1 1 1,1-1 0,0-1 0,-1 1 0,1-1-1,-1-1 1,1 1 0,-1-1 0,0-1 0,1 1 0,-1-1-1,1-1 1,0 1 0,-1-1 0,-12-5 0,8 2 1,0-1 0,1 0 0,-1 0 0,1-1 0,0-1 0,1 0 0,0 0 0,0-1 0,-13-15 0,11 9 4,0-2 0,1 1 0,0-1 0,2-1 0,-14-33 0,13 24-8,1-1-1,2 0 1,1 0-1,1-1 0,1 0 1,2 0-1,1 0 1,3-45-1,-2 69-2,1 0-1,-1-1 0,1 1 0,0 0 0,0 0 0,1 0 0,0 0 0,0 0 1,0 0-1,0 0 0,1 1 0,-1-1 0,1 1 0,0 0 0,5-5 1,-6 7-1,-1 1 1,1 0 0,0 0 0,0 0 0,0 0-1,0 0 1,0 0 0,0 1 0,0-1 0,0 1 0,0-1-1,1 1 1,-1 0 0,3 0 0,0 0 2,0 1 0,0 0 0,-1 0 0,1 0 0,0 1 0,-1-1 0,9 6 0,25 15 19,-1 2 0,-2 2 0,44 40 0,-4 2 13,96 110 0,-129-127-148,-2 1-1,-3 2 1,41 77 0,-75-125 97,8 16-32,-11-21 53,0 0 0,1-1 0,-1 1 0,0 0-1,0-1 1,0 1 0,1 0 0,-1 0 0,0-1 0,0 1 0,0 0-1,0-1 1,0 1 0,-1 0 0,1 0 0,0-1 0,0 1 0,0 0 0,-1-1-1,1 1 1,0 0 0,0-1 0,-1 1 0,0 0 0,1-1 1,-1 1 1,1-1 0,0 0-1,-1 0 1,1 0 0,-1 0-1,1 0 1,0 0 0,-1 0-1,1 0 1,-1 0 0,1 0-1,-1 0 1,1 0 0,0 0-1,-1 0 1,1 0 0,-1 0 0,1 0-1,0 0 1,-1-1 0,1 1-1,0 0 1,-1 0 0,1 0-1,0-1 1,-1 1 0,1 0-1,0-1 1,-1 1 0,1 0-1,0-1 1,0 1 0,-1-1-1,-9-9 80,1 0 0,0-1 0,1 0 0,0-1 0,-12-22 0,-25-70 90,44 104-174,-20-56 14,2-1 0,3-1 0,2 0 0,3-1 0,2-1 0,3 0 0,1-70 0,5 116-20,0 0 0,1 0 0,5-24 0,-6 37 4,0 0 1,0 0 0,1 0-1,-1 0 1,0 0-1,0 0 1,1 0-1,-1 0 1,1 0 0,-1 1-1,1-1 1,-1 0-1,1 0 1,-1 0-1,1 1 1,0-1 0,-1 0-1,1 1 1,0-1-1,0 1 1,-1-1-1,1 1 1,0-1 0,0 1-1,0-1 1,0 1-1,0 0 1,0-1-1,0 1 1,-1 0 0,1 0-1,0 0 1,0 0-1,0 0 1,0 0-1,2 0 1,-1 1 2,0 0 0,1 0 1,-1 1-1,0-1 0,0 1 0,0-1 0,0 1 1,0 0-1,0 0 0,0 0 0,-1 0 1,1 0-1,-1 0 0,2 3 0,23 41 90,-2 2 0,-2 1 0,29 93 0,26 171 43,-71-287-137,-1 0 0,-1 0 0,-1 1 1,-1 0-1,-1-1 0,-2 1 0,-4 30 0,5-54 28,0-1 0,-1 0-1,1 1 1,-1-1 0,0 0-1,1 0 1,-1 1 0,0-1-1,0 0 1,-1 0 0,1 0-1,0 0 1,-1 0 0,-3 3-1,5-5-3,-1 0-1,0 1 1,0-1 0,0 0-1,0 1 1,1-1-1,-1 0 1,0 0 0,0 0-1,0 0 1,0 0-1,0 0 1,0 0 0,0 0-1,1 0 1,-1 0-1,0 0 1,0 0 0,0-1-1,0 1 1,0 0-1,1-1 1,-1 1 0,0-1-1,0 1 1,0-1-1,-4-3 59,0-1-1,1 1 1,0-1 0,0 0-1,0 0 1,1 0-1,-1 0 1,1-1-1,0 1 1,-2-9-1,-7-20-1,1-2 0,2 1 0,2-1-1,-6-69 1,11 56-72,1 0 0,3 0 1,9-57-1,-6 81-11,0 1 1,16-41 0,-18 54-2,2 1 1,-1 0 0,1 1-1,1-1 1,0 1 0,0 0-1,15-16 1,-18 23 0,1-1 1,-1 0-1,1 1 1,0 0 0,0 0-1,0 0 1,0 0-1,0 1 1,0-1-1,1 1 1,-1 0 0,0 1-1,1-1 1,-1 1-1,1 0 1,-1 0-1,5 0 1,1 1-4,-1 1 0,1 0 0,-1 0 0,0 1 0,0 0 0,16 8 0,-3 2 4,0 1-1,-2 1 1,1 0 0,-2 2 0,26 26 0,-14-8 3,-2 0 0,30 47 0,-44-59-24,-2 1 1,0 0 0,-1 1-1,-2 1 1,14 50-1,-20-62 19,-1 0 0,-1 0 0,-1 1 0,0-1 0,-1 0 0,0 1 0,-1-1 0,-1 0 0,0 0 0,-1 0 0,0 0 0,-1 0 0,-6 13 0,8-22 30,0 0 0,-1 0 0,1-1 0,-1 0 0,0 1 0,0-1 0,-1 0 0,1-1 0,-1 1 0,0 0 0,-6 4 0,7-7-7,1 0 0,-1 1-1,1-2 1,-1 1-1,0 0 1,1 0 0,-1-1-1,0 1 1,0-1-1,1 0 1,-1 0 0,0 0-1,0 0 1,1-1-1,-1 1 1,0-1 0,0 1-1,1-1 1,-1 0-1,1 0 1,-1 0 0,1 0-1,-4-3 1,-4-2 6,1 0 0,1 0 0,-1-1-1,1-1 1,1 1 0,-1-1 0,1 0 0,-7-11 0,3 1-3,0 0 1,1 0-1,-13-35 1,10 15-15,2 0 1,2 0 0,-9-78 0,16 84-2,1 0 1,2 0 0,1 0 0,9-47-1,-8 63-3,0 1-1,2 0 0,0-1 0,0 2 0,1-1 0,1 1 0,1 0 1,0 0-1,0 0 0,16-17 0,-21 28-3,0 0 0,0 0 0,0 0 0,1 1 0,-1-1 0,0 1 0,1 0 0,0 0 0,0 0 0,-1 0 0,1 1 0,0-1 0,0 1 0,0 0 0,0 0 0,1 1 0,-1-1 0,0 1 0,0 0 0,0 0 0,1 0 0,-1 1 0,0-1 0,0 1 0,0 0 0,7 3 0,-2 0-2,0 0 0,0 1 0,-1 0 0,0 1-1,0 0 1,-1 0 0,1 1 0,-1-1-1,-1 2 1,7 7 0,17 27 1,-3 0-1,-1 2 1,-3 1 0,-1 0-1,16 53 1,-28-71-15,-2 1 1,0 0-1,-2 1 0,-1-1 1,-2 1-1,0 41 1,-3-52 21,-2 1 0,0-1 1,-1 0-1,-1 0 1,0-1-1,-1 1 0,-1-1 1,-1 0-1,-1-1 0,0 1 1,-12 17-1,16-28 21,0-1 0,0 1 0,0-1 1,-1 0-1,1-1 0,-1 1 0,0-1 0,-1 1 0,-9 5 0,12-9-10,0 0-1,0 0 1,0 0-1,-1 0 1,1-1-1,0 1 1,0-1-1,0 0 1,-1 0 0,1 0-1,0 0 1,0 0-1,-1-1 1,1 0-1,0 1 1,0-1-1,0 0 1,0-1 0,0 1-1,0 0 1,0-1-1,0 0 1,1 0-1,-4-2 1,-15-14 26,1-1 0,1-1 0,1-1 0,1-1 1,-18-28-1,-35-57-35,4-3 0,6-3 0,-85-219 0,131 296 8,8 27-2,4 13 11,5 31-16,2 0 0,1-1 0,21 65 0,-13-54-22,3 14-20,2 0-1,3-2 1,3 0 0,53 90-1,-47-108-21,-12-26 28,-19-12 28,1-1 0,-1 0 0,1 0 0,0 0 0,-1 0 0,1 0 0,-1 0 0,1 0 0,-1 0 0,1 0 0,-1 0 0,1 0 0,0 0 0,-1 0 0,1 0 0,-1-1 0,1 1 0,-1 0 0,1 0 0,-1-1 0,1 1 0,-1 0 0,1-1 0,-1 1 0,0 0 0,1-1 0,-1 1 0,0-1 0,1 1 0,-1-1 0,5-7 4,-1-1 1,0 1 0,0-1 0,-1 0-1,0 0 1,-1 0 0,1-11 0,1 1 0,3-10 0,46-184 15,-38 164-28,2 0-1,30-57 1,-38 86 6,2 1 0,14-19 0,-22 33 0,0 1 1,1 0-1,-1 0 1,1 0-1,0 0 1,1 1-1,-1-1 1,0 1-1,1 0 1,0 1-1,-1-1 1,1 1-1,11-4 1,-13 6 1,0-1-1,0 1 1,0 0 0,0 0-1,0 0 1,0 0 0,0 1-1,0-1 1,0 1 0,0 0-1,0-1 1,0 1-1,0 1 1,0-1 0,-1 0-1,1 1 1,0-1 0,-1 1-1,1 0 1,-1 0 0,0 0-1,1 0 1,1 3 0,5 6-3,-1 0 1,0 1-1,12 22 1,-15-25 0,27 55-71,-2 1 0,-3 2 0,-3 0 0,-4 1 1,22 125-1,-39-176 38,11 87-211,-13-96 234,-1 0 0,0 1 0,0-1 0,-1 1 0,0-1 0,-1 0 0,0 0 0,0 1 0,-5 10-1,7-19 19,0 1-1,-1 0 1,1 0-1,0-1 1,-1 1-1,1 0 1,-1 0-1,0-1 1,1 1-1,-1-1 0,1 1 1,-1 0-1,0-1 1,0 1-1,1-1 1,-1 0-1,0 1 1,0-1-1,1 1 1,-1-1-1,0 0 1,0 0-1,0 0 0,0 1 1,1-1-1,-1 0 1,0 0-1,-1 0 1,0-1 7,0 1 0,1-1 1,-1 0-1,0 1 0,1-1 1,-1 0-1,1 0 0,-1 0 1,1 0-1,0 0 0,-1 0 1,1-1-1,0 1 1,0 0-1,-2-2 0,-6-11 23,0 0 1,1 0-1,1 0 0,0-1 1,1 0-1,-7-25 0,-18-104 9,21 77-44,3 0 0,3 0 1,2-1-1,9-73 0,-5 123 2,1 0-1,0 1 1,1-1-1,7-20 1,-10 35-3,1 1 1,-1-1-1,0 0 0,1 0 0,0 1 1,-1-1-1,1 1 0,0-1 0,0 1 1,1 0-1,-1 0 0,0 0 1,4-2-1,-5 3 0,1 1 1,0-1 0,0 0-1,0 1 1,0 0 0,0-1-1,0 1 1,0 0 0,0 0-1,0 0 1,0 0 0,0 0-1,0 1 1,0-1-1,0 1 1,0-1 0,0 1-1,-1-1 1,1 1 0,0 0-1,0 0 1,1 2 0,7 3 0,0 1 0,-1 0 0,0 0 0,0 1 0,-1 0 0,9 12 0,40 60 2,-35-46-9,-2 1 0,-1 1 0,-1 1 0,-3 0 0,12 41 0,-20-53-6,-1 1 0,-1 0 0,-2 0 0,0 1 0,-2-1 0,-1 1 1,-1-1-1,-7 43 0,7-62 27,-1 1 1,1-1 0,-2 0 0,1 0 0,-1-1 0,0 1 0,0 0 0,-1-1 0,0 0-1,0 0 1,0 0 0,-7 6 0,10-11-4,0 1 0,-1-1 1,1 0-1,-1 0 0,0 0 0,1 0 0,-1-1 0,0 1 0,0 0 1,0-1-1,1 1 0,-1-1 0,0 1 0,0-1 0,0 0 0,0 0 1,0 0-1,0 0 0,-2 0 0,1-2 2,-1 1 1,1 0-1,0 0 0,0-1 1,0 0-1,0 0 0,0 0 1,0 0-1,1 0 0,-1 0 0,1-1 1,-1 1-1,1-1 0,-3-3 1,-6-11 10,0 0 0,2 0 0,0-1 1,0-1-1,2 1 0,0-1 1,1 0-1,1-1 0,-4-34 0,5 18-14,1-1 0,2 1-1,2 0 1,8-61-1,-2 58-4,2 0 0,1 1 0,2 0 0,2 1 0,24-48 0,-31 74-10,-1-1 1,1 1-1,1 1 1,0-1-1,1 2 1,0-1-1,18-15 1,-25 23 3,1 1-1,-1-1 1,1 0 0,0 1 0,-1 0-1,1-1 1,0 1 0,0 0 0,0 0 0,0 1-1,0-1 1,0 1 0,0-1 0,0 1-1,0 0 1,0 0 0,0 0 0,0 1 0,1-1-1,-1 1 1,0 0 0,-1-1 0,1 1-1,0 1 1,0-1 0,0 0 0,-1 1-1,1-1 1,0 1 0,-1 0 0,1 0 0,-1 0-1,0 0 1,0 0 0,0 1 0,2 2-1,8 10 2,-2-1-1,0 2 1,-1-1-1,0 2 0,-1-1 1,-1 1-1,9 31 0,22 133 9,-34-156-11,7 49-30,2 112 0,-12-147 17,-3 0 1,-1 0-1,-2 0 0,-16 61 0,19-91 36,-1 1 1,0-1-1,0 0 0,-1 0 0,0 0 1,-1-1-1,0 1 0,0-1 0,-11 12 1,16-19-17,0-1 1,-1 0-1,1 1 1,0-1-1,-1 0 1,1 1-1,-1-1 1,1 0-1,-1 0 1,1 1-1,0-1 1,-1 0-1,1 0 1,-1 0-1,1 0 1,-1 0-1,1 0 0,-1 1 1,1-1-1,-1 0 1,1 0-1,-1 0 1,1-1-1,-1 1 1,1 0-1,-1 0 1,1 0-1,-1 0 1,1 0-1,-1-1 1,1 1-1,0 0 1,-1 0-1,1-1 1,-1 1-1,1 0 1,0 0-1,-1-1 1,1 1-1,0-1 1,-1 1-1,1 0 1,0-1-1,0 1 1,-1-1-1,1 1 1,0 0-1,0-1 0,0 1 1,-1-1-1,1 0 1,-7-33 147,3-39-80,4-1-1,15-124 1,-14 186-67,35-235 10,-25 196-13,2 1 0,34-82-1,-42 119-3,2 0 1,0 0-1,1 1 0,12-16 1,-18 25 0,0 0 0,1 0 1,-1 1-1,1-1 1,0 1-1,0-1 1,0 1-1,0 0 1,0 0-1,0 0 1,0 0-1,1 1 1,-1-1-1,1 1 0,-1 0 1,1 0-1,-1 0 1,1 1-1,0-1 1,3 1-1,-2 1-1,1 1-1,-1-1 1,0 1-1,0 1 1,0-1-1,-1 1 1,1 0-1,0 0 1,-1 0 0,0 0-1,0 1 1,8 8-1,2 4-7,-1 0 1,18 28-1,-13-14 0,-1 1 0,-2 1-1,-1 0 1,-1 1 0,-2 0 0,-2 1 0,9 51-1,-14-57 11,-2 0 0,0 0 1,-2 0-1,-1-1 0,-1 1 0,-2 0 0,0-1 0,-2 1 0,-1-1 0,-11 26 0,15-44 5,-1-1 1,0 0 0,-1 0 0,0-1 0,-5 8 0,9-15-3,1 1-1,-1 0 0,0 0 1,1-1-1,-1 1 0,0 0 1,0-1-1,0 1 1,0 0-1,1-1 0,-1 1 1,0-1-1,0 0 1,0 1-1,0-1 0,0 0 1,0 1-1,0-1 1,-2 0-1,2 0 1,0-1 1,0 1-1,1-1 1,-1 0 0,0 1-1,0-1 1,0 0-1,1 1 1,-1-1-1,0 0 1,0 0-1,1 0 1,-1 1-1,1-1 1,-1 0-1,1 0 1,-1 0-1,1 0 1,0 0-1,-1 0 1,1 0-1,0 0 1,0-2 0,-3-10 9,1 1 0,1-1 1,1 0-1,-1 0 1,2 1-1,0-1 1,3-16-1,0 3 0,5-29-12,3 0 0,2 2 0,2-1 0,3 2 0,27-53 0,-37 84-5,1 1 0,1 0-1,1 0 1,1 1 0,1 0-1,0 1 1,18-16 0,-29 31 1,-1 1 1,1 0-1,0 0 1,0 0-1,0 0 1,0 0-1,0 1 0,0-1 1,0 1-1,0 0 1,6-1-1,-7 2 2,-1 0-1,1 0 1,0 0-1,-1 0 1,1 0-1,0 1 1,-1-1-1,1 1 1,-1-1-1,1 1 1,-1 0-1,1 0 1,-1-1-1,1 1 1,-1 0-1,0 0 1,1 0-1,-1 1 1,0-1-1,0 0 1,0 0-1,0 1 1,0-1-1,1 2 1,6 10-5,-2 0 0,1 0 0,-2 0 0,1 1 0,-2 0 0,0 0 1,3 19-1,9 113-26,-14-104 45,-2 0 0,-2 0 0,-2-1 0,-1 1 1,-2-1-1,-14 41 0,8-49 40,13-32-52,0-1 0,0 0 0,0 0 0,0 1 0,0-1-1,-1 0 1,1 0 0,0 1 0,0-1 0,0 0 0,0 0 0,0 0 0,-1 1-1,1-1 1,0 0 0,0 0 0,0 0 0,-1 0 0,1 0 0,0 1 0,0-1-1,-1 0 1,1 0 0,0 0 0,0 0 0,-1 0 0,1 0 0,0 0 0,0 0-1,-1 0 1,1 0 0,0 0 0,0 0 0,-1 0 0,1 0 0,0 0 0,0 0-1,-1 0 1,1 0 0,0 0 0,0-1 0,-1 1 0,1 0 0,0 0 0,0 0-1,0 0 1,-1 0 0,1-1 0,0 1 0,0 0 0,0 0 0,-1 0 0,1-1-1,0 1 1,-2-3 3,0 1 0,0-1 0,1 1-1,-1-1 1,1 0 0,-1 1 0,1-1 0,0 0-1,0 0 1,0 0 0,1 0 0,-1 0 0,1 0-1,-1-4 1,3-47 34,4 10-33,1 1 1,3 1-1,17-50 0,55-117-54,-76 194 42,5-12-4,-7 15 3,0 1 0,1-1 0,0 1 0,1 0 0,0 1 0,1-1 0,0 1 0,1 0 1,13-13-1,-20 22 6,0 0 0,0 0 1,-1 0-1,1 0 1,0 0-1,0 0 1,0 1-1,0-1 0,0 0 1,1 1-1,-1-1 1,0 1-1,0-1 1,0 1-1,0 0 1,1-1-1,-1 1 0,0 0 1,0 0-1,1 0 1,-1 0-1,0 0 1,0 0-1,1 0 0,-1 0 1,0 1-1,0-1 1,0 0-1,1 1 1,-1-1-1,0 1 0,0-1 1,2 2-1,0 1 0,-1 1-1,1 0 1,-1 0-1,0-1 1,0 1-1,0 1 1,-1-1-1,1 0 0,0 4 1,5 20-8,-1-1-1,-1 1 1,-1 0 0,-2 0 0,-1 0 0,-1 0 0,-7 52-1,2-47 5,-2 0 1,-1-1-1,-1 0 0,-2 0 0,-1-1 0,-24 43 0,32-66 9,2-4 8,0 1 0,0-1-1,-1 1 1,0-1 0,0 0 0,0 0-1,0 0 1,-1-1 0,1 1 0,-1-1-1,0 1 1,-7 3 0,11-7-9,0 1 1,-1-1-1,1 0 1,0 0 0,-1 0-1,1 0 1,0 1-1,-1-1 1,1 0-1,0 0 1,-1 0-1,1 0 1,-1 0-1,1 0 1,0 0-1,-1 0 1,1 0-1,0 0 1,-1 0-1,1 0 1,0 0-1,-1-1 1,1 1 0,-1 0-1,1 0 1,0 0-1,-1 0 1,1-1-1,0 1 1,0 0-1,-1 0 1,1 0-1,0-1 1,-1 1-1,1 0 1,0-1-1,0 1 1,0 0-1,-1-1 1,1 1-1,0 0 1,0-1-1,0 1 1,0 0 0,0-1-1,-1 0 1,0-7 12,-1-1 1,2 1 0,-1-1 0,1 1 0,0-1 0,1 0 0,-1 1 0,2-1 0,3-14-1,29-81-6,-33 100-11,17-42-3,1 1 1,27-46-1,-37 75 6,1 1 0,1 0 0,0 0 0,1 1 0,0 0 0,1 1 0,1 1 0,26-20 0,-37 30-5,0 0 0,0 0 0,0 1 0,0-1 0,1 0 1,-1 1-1,0 0 0,1 0 0,-1 0 0,1 0 0,0 1 1,-1-1-1,1 1 0,-1 0 0,1 0 0,0 0 0,-1 1 1,1-1-1,6 3 0,-7-1-2,1 0 0,-1 0-1,1 0 1,-1 1 0,0 0 0,0 0 0,0 0-1,0 0 1,-1 0 0,1 0 0,-1 1-1,0-1 1,0 1 0,0-1 0,0 1 0,0 0-1,-1 0 1,1 5 0,4 15 3,-2 0-1,-1 0 1,0 0 0,-2 0 0,-1 0 0,-1 0-1,-1 0 1,-1 0 0,-1 0 0,-1 0-1,-9 26 1,10-39 6,-1 1 0,0-1 0,-9 14 0,12-21 7,1-1-1,-1 0 0,-1 0 0,1-1 1,0 1-1,-1 0 0,1-1 0,-1 1 1,0-1-1,0 0 0,0 0 0,0 0 0,0 0 1,-7 2-1,10-3-7,-1-1 1,1 0-1,-1 0 1,1 0-1,-1 0 1,1 0-1,-1 0 0,1 0 1,-1 0-1,1 0 1,-1 0-1,1 0 0,-1 0 1,1 0-1,-1-1 1,1 1-1,-1 0 1,1 0-1,-1 0 0,1-1 1,-1 1-1,1 0 1,-1-1-1,1 1 1,0 0-1,-1-1 0,1 1 1,0 0-1,-1-1 1,1 1-1,0-1 1,0 1-1,-1-1 0,1 1 1,0-1-1,0 1 1,0-1-1,-1 1 1,1-1-1,0 1 0,0-2 1,1-24 64,3 8-54,0 1 0,1-1-1,0 1 1,2 0-1,12-23 1,0 5-39,33-45 0,-44 69 9,0 0 0,1 0-1,0 1 1,1 0 0,13-11-1,-23 21 16,1-1-1,-1 1 1,1 0 0,0-1-1,-1 1 1,1 0-1,0-1 1,-1 1-1,1 0 1,0 0 0,0-1-1,-1 1 1,1 0-1,0 0 1,0 0-1,-1 0 1,1 0 0,0 0-1,0 0 1,-1 0-1,1 1 1,0-1-1,-1 0 1,1 0 0,0 1-1,0-1 1,0 1-1,0 0-1,1 0 0,-1 0 1,0 1-1,1-1 0,-1 0 0,0 1 0,0-1 0,0 1 0,0 0 0,1 3 0,1 2-4,-1 1-1,0-1 1,0 1-1,1 9 1,-2-2 19,-1 0 1,0 0-1,-1 0 0,0 0 0,-1 0 1,-1 0-1,0 0 0,-1-1 0,-1 0 1,0 0-1,-1 0 0,-11 18 1,17-31-11,0-1 0,0 1 0,-1-1 0,1 1 0,0-1 0,0 0 0,-1 1 0,1-1 0,0 1 0,-1-1 0,1 0 0,0 1 0,-1-1 0,1 0 0,-1 0 1,1 1-1,0-1 0,-1 0 0,1 0 0,-1 1 0,1-1 0,-1 0 0,1 0 0,-1 0 0,1 0 0,-1 0 0,1 0 0,-1 0 0,1 0 0,-1 0 0,1 0 0,-1 0 1,1 0-1,0 0 0,-1 0 0,1-1 0,-1 1 0,1 0 0,-1 0 0,1 0 0,-1-1 0,1 1 0,0 0 0,-1-1 0,1 1 0,0 0 0,-1-1 0,1 1 0,0 0 0,-1-1 1,1 1-1,0-1 0,0 1 0,-1 0 0,1-1 0,0 1 0,0-1 0,0 1 0,0-1 0,-1 1 0,1-1 0,0 0 0,-11-37 7,10 7-26,1 1-1,1-1 0,2 0 0,11-56 0,-10 67 12,4-13-19,-2 25 2,-2 20-14,-3-1 32,-1 1 1,0-1-1,-1 0 0,0 1 1,0-1-1,-1 0 1,-1 1-1,0-1 0,-4 11 1,-7 9 27,-29 50 1,13-26-11,19-39 8,11-29-30,11-34-57,3 12-34,1 0 0,32-55 0,7-12-140,-44 88 109,-10 14 129,1 1-1,-1-1 0,0 0 1,1 0-1,-1 0 0,0 0 0,1 0 1,-1 0-1,0 1 0,1-1 0,-1 0 1,0 0-1,0 1 0,1-1 1,-1 0-1,0 0 0,0 1 0,0-1 1,1 0-1,-1 1 0,0-1 0,0 0 1,0 0-1,0 1 0,0-1 1,0 0-1,1 1 0,-1-1 0,0 1 1,4 41-112,-3-18 102,-2 0 0,-5 42-1,4-57 22,0 1 1,-1-1-1,0 0 0,0 0 0,-1 0 0,0 0 0,-1-1 0,0 1 0,0-1 1,-9 10-1,3-6 10,-1-1-1,0 0 1,-1-1 0,0-1 0,0 0-1,-19 9 1,-92 36 120,109-47-120,-47 16 62,0-2 0,-2-4 1,0-1-1,-77 7 0,94-19-39,0-1 0,-1-2 0,1-3 0,-1-1 0,1-3 0,-66-16 0,97 18-27,0-1 0,1 0-1,0-2 1,0 1 0,1-2 0,0 0 0,0-1 0,-23-19-1,30 21-13,0 0-1,0-1 0,0 0 0,1 0 0,0 0 0,0-1 0,1 0 0,0 0 0,1-1 0,0 1 0,1-1 0,0 0 0,0 0 1,-2-17-1,3 12-9,1 0 0,0-1 0,1 1 0,1 0 1,0 0-1,1 0 0,1 0 0,0 0 1,7-18-1,-7 25-3,1 0 1,0 0 0,0 1-1,1-1 1,0 1-1,0 0 1,1 0-1,-1 1 1,2-1 0,-1 1-1,1 1 1,0-1-1,0 1 1,0 0-1,1 1 1,-1 0 0,16-6-1,-3 3-7,0 2-1,1 0 1,-1 2 0,1 0-1,0 1 1,0 1 0,40 3-1,-32 1 3,0 1 0,-1 2 0,0 0 0,0 2 0,31 13 1,-49-17 9,0 1 1,-1 1-1,1-1 1,-1 1 0,0 1-1,-1 0 1,13 12 0,-20-17 6,1 0 1,-1-1 0,1 1-1,-1 0 1,0 0-1,0 0 1,0 0 0,0 0-1,0 1 1,0-1 0,-1 0-1,1 0 1,-1 0 0,1 1-1,-1-1 1,0 0-1,0 3 1,-1-3 2,1 0 0,-1 1 0,0-1-1,0 0 1,0 0 0,0 0 0,-1 0 0,1 0 0,0 0 0,-1-1-1,0 1 1,1 0 0,-1-1 0,0 1 0,0-1 0,1 0-1,-1 1 1,-1-1 0,1 0 0,-3 1 0,-1 1 11,-1 0 1,1-1-1,0 0 1,-1 0-1,0-1 1,1 0 0,-1 0-1,0 0 1,1-1-1,-1 0 1,0 0-1,0-1 1,-8-2-1,13 3-12,0-1 1,0 1-1,1-1 0,-1 0 0,0 0 1,1 0-1,-1 0 0,1 0 1,-1 0-1,1 0 0,0 0 0,-1 0 1,1-1-1,0 1 0,0-1 0,0 1 1,0-1-1,0 1 0,0-1 0,0 0 1,0 1-1,1-1 0,-1 0 0,1 0 1,-1 1-1,1-1 0,0 0 0,0 0 1,0 0-1,0 0 0,0 1 0,0-1 1,0 0-1,0 0 0,1 0 0,-1 1 1,1-3-1,3-8-1,-1 1 1,1 0-1,1 0 0,7-13 1,-1 2 3,1 0 1,17-21 0,-25 37-12,0 1-1,0 0 0,1 0 1,0 1-1,0-1 1,0 1-1,0 0 0,0 0 1,1 1-1,0-1 0,0 1 1,0 1-1,7-3 1,-12 4 3,0 1 1,0-1-1,1 1 1,-1 0 0,0-1-1,0 1 1,1 0-1,-1 0 1,0 0-1,1 0 1,-1 0 0,0 0-1,1 0 1,-1 1-1,0-1 1,1 0 0,-1 1-1,0-1 1,0 1-1,0-1 1,3 2 0,-4-1 3,1 0 1,-1 0 0,0 0 0,1 0 0,-1 0 0,0 0 0,1 0-1,-1 0 1,0 0 0,0 0 0,0 0 0,0 0 0,0 0 0,0 0-1,0 0 1,0 0 0,-1 0 0,1 0 0,0 0 0,0 0 0,-1 1 0,-3 6 23,1 0 0,-1 0 0,-1-1 0,1 1 0,-8 8 0,-1-2 35,0 0 1,-1-1 0,0-1 0,-1 0 0,0-1-1,-1 0 1,-1-2 0,1 0 0,-33 13 0,22-12 52,-1-2 1,-1 0 0,1-2 0,-1-1 0,-51 3 0,74-8-90,0 0 1,0 0 0,0 0 0,0 0 0,0-1 0,1 0 0,-1 0 0,0-1 0,0 0 0,1 0 0,-1 0 0,1 0 0,-1-1 0,1 0-1,0 0 1,0-1 0,-6-5 0,11 9-31,0 0 0,-1 0-1,1 0 1,0 0 0,0 0-1,0 0 1,0-1 0,0 1 0,0 0-1,0 0 1,0 0 0,0 0-1,0 0 1,0 0 0,-1 0 0,1-1-1,0 1 1,0 0 0,0 0-1,0 0 1,0 0 0,0 0-1,0-1 1,0 1 0,0 0 0,0 0-1,0 0 1,0 0 0,1 0-1,-1 0 1,0-1 0,0 1 0,0 0-1,0 0 1,0 0 0,0 0-1,0 0 1,0 0 0,0 0-1,0-1 1,0 1 0,0 0 0,1 0-1,-1 0 1,0 0 0,0 0-1,0 0 1,0 0 0,0 0 0,0 0-1,0 0 1,1 0 0,-1 0-1,0 0 1,0 0 0,0 0-1,0 0 1,0 0 0,1 0 0,-2-1 63,-3 1 68,8-4-348,9-2 224,0 1-1,0 1 1,24-6 0,-31 9 1,-4 1-3,0-1 1,0 1-1,0 0 1,0 0-1,0 0 1,0 0-1,0 0 1,1 0-1,-1 0 1,0 1-1,0-1 1,0 1-1,0-1 1,0 1-1,0 0 1,0 0-1,-1 0 1,1 0-1,0 0 1,0 1-1,-1-1 1,1 0-1,-1 1 1,1-1-1,1 3 1,-2-2 5,0-1-1,0 0 1,0 0 0,-1 1 0,1-1 0,-1 0 0,1 1 0,-1-1 0,1 0 0,-1 1 0,0-1 0,1 1 0,-1-1 0,0 1 0,0-1 0,0 1 0,0-1 0,-1 0 0,1 1 0,0-1 0,0 1 0,-1-1 0,1 0 0,-1 1 0,1-1 0,-1 0 0,0 1 0,0-1 0,1 0 0,-3 2 0,2-2-40,0 0 0,0-1 1,0 1-1,0 0 0,0-1 0,0 1 1,0-1-1,-1 1 0,1-1 0,0 0 1,0 1-1,-1-1 0,1 0 1,0 0-1,-1 0 0,1 0 0,0 0 1,0 0-1,-1 0 0,1 0 0,-2-1 1,-1 0-267,1 0 1,-1 0-1,1-1 1,0 1-1,-1-1 1,1 0-1,-3-2 1,-14-13-2101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7:03.6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482 605 7354,'-44'-12'5036,"22"2"-3615,1 0-1,-32-22 1,39 19 260,14 13-1650,0 0 1,0 0-1,-1-1 1,1 1-1,0 0 1,0-1-1,0 1 1,0 0-1,0 0 1,0-1-1,0 1 1,0 0 0,0-1-1,0 1 1,1 0-1,-1 0 1,0-1-1,0 1 1,0 0-1,0 0 1,0-1-1,0 1 1,1 0-1,-1 0 1,0-1-1,0 1 1,0 0-1,0 0 1,1 0-1,-1-1 1,0 1-1,0 0 1,1 0-1,36-11 554,-26 9-707,152-15 197,-2 1-21,-2-9-23,-158 25-32,0-1 1,0 1-1,0 0 0,1 0 1,-1 0-1,0 0 0,0 0 1,0 0-1,0 0 0,1 0 1,-1 1-1,0-1 0,0 0 1,0 1-1,0-1 1,2 2-1,-3-2 3,-1 1 0,1 0 0,-1 0 1,0 0-1,1 0 0,-1-1 0,0 1 0,1 0 1,-1-1-1,0 1 0,0 0 0,0-1 0,0 1 0,1-1 1,-1 0-1,0 1 0,0-1 0,0 0 0,0 1 1,0-1-1,0 0 0,0 0 0,-2 0 0,-155 47 133,-47 15-91,170-49-1,20-6 54,-1-1 0,0-1 1,-1 0-1,1-1 0,-24 2 1,38-6-73,0 0-1,0 0 1,0 0 0,0 0 0,0-1 0,-1 1 0,1 0-1,0-1 1,0 0 0,0 1 0,1-1 0,-1 0-1,0 0 1,0 0 0,0-1 0,1 1 0,-1 0-1,0-1 1,1 1 0,-3-3 0,2 1-5,0 0 0,0-1 0,0 1 1,0-1-1,1 0 0,-1 1 0,1-1 0,0 0 0,0 0 0,0-6 1,0 5-18,0-1-1,1 1 1,0-1 0,0 1 0,1-1 0,-1 1 0,1-1 0,1 1 0,-1 0 0,1-1 0,-1 1 0,2 0 0,-1 0-1,0 0 1,6-8 0,-5 11-5,0 0 0,-1 0 0,1 0 0,0 0 0,0 1-1,0-1 1,0 1 0,0 0 0,0 0 0,0 0 0,0 0 0,1 0 0,-1 1-1,0 0 1,0-1 0,1 1 0,4 1 0,7 0-5,1 1 0,21 6 0,-19-4-3,29 5 11,0-3 0,1-2 0,-1-2 1,1-1-1,0-3 0,93-17 0,-105 9 19,-36 10-19,0 1 0,0-1 0,0 0 0,1 0-1,-1 0 1,0 0 0,0 0 0,0 0 0,1 0 0,-1-1 0,0 1 0,0 0 0,1 0 0,-1 0-1,0 0 1,0 0 0,0 0 0,1 0 0,-1 0 0,0 0 0,0-1 0,0 1 0,0 0-1,1 0 1,-1 0 0,0 0 0,0-1 0,0 1 0,0 0 0,0 0 0,0 0 0,0 0 0,1-1-1,-1 1 1,0 0 0,0 0 0,0 0 0,0-1 0,0 1 0,0 0 0,0 0 0,0-1 0,0 1-1,0 0 1,0 0 0,0 0 0,0-1 0,0 1 0,0 0 0,-1-1 0,-13-1 64,-25 2 27,-383 92 188,411-89-250,1-1 0,-1 0 1,0 0-1,0-1 0,0-1 0,-12 0 1,21 0-27,1 0 0,0 0 0,-1 0 0,1-1 0,-1 1 0,1 0 0,0 0 0,-1-1 0,1 1 0,0-1 0,-1 1 0,1-1 0,0 0 0,0 0 0,0 1 0,-1-1 0,1 0 0,0 0 0,0 0 0,0 0 0,1 0 0,-1 0 0,0 0 0,0-1 0,0 1 0,1 0 0,-1 0 0,1-1 0,-1 1 0,1 0 0,-1-1 0,1 1 0,0 0 0,0-1 0,-1 1 0,1-1 0,0 1 0,0 0 0,1-1 0,-1 1 0,0-1 0,0 1 0,1 0 0,-1-1 0,1 1 0,-1 0 0,2-2 0,1-7-2,2 1 0,-1 0 0,1 1 0,1-1 0,8-10 0,-3 5-6,1 0 0,1 0 0,0 1-1,1 1 1,0 0 0,1 1 0,0 1 0,1 0 0,20-9 0,-26 15-17,0 0 1,0 0-1,1 1 1,-1 1-1,1 0 1,-1 0-1,1 1 1,0 1-1,0-1 0,0 2 1,-1-1-1,1 2 1,0-1-1,-1 1 1,1 1-1,-1 0 1,12 5-1,-17-6-5,-1 0-1,1 1 1,0-1 0,-1 1-1,0 0 1,7 6-1,-10-8 24,0 0-1,0 0 0,0 0 0,0 0 0,0 1 0,0-1 1,0 0-1,-1 1 0,1-1 0,-1 1 0,1-1 0,-1 0 0,1 1 1,-1-1-1,0 1 0,0-1 0,1 1 0,-1-1 0,0 1 1,0 0-1,-1-1 0,1 1 0,0-1 0,-1 1 0,1-1 1,0 0-1,-1 1 0,-1 1 0,-2 4 13,0-1 1,0 0-1,-1 0 0,0-1 1,0 0-1,-1 0 0,1 0 1,-1 0-1,0-1 0,0 0 1,-1 0-1,1 0 0,-14 4 1,-5 2 67,-1-1-1,-39 8 1,-13-2 155,-1-3-1,-1-4 1,1-4-1,-85-5 1,157 0-197,-2 1 23,0 0 0,0-1 0,0-1 0,-13-3 0,21 5-54,0 0 0,1 0 0,-1-1-1,0 1 1,0-1 0,0 1 0,0 0-1,0-1 1,1 1 0,-1-1 0,0 0 0,0 1-1,1-1 1,-1 0 0,0 1 0,1-1-1,-1 0 1,1 0 0,-1 1 0,1-1-1,-1 0 1,1 0 0,0 0 0,-1 0 0,1 0-1,0 1 1,0-1 0,0 0 0,-1 0-1,1 0 1,0 0 0,0 0 0,0 0 0,1 0-1,-1 0 1,0 0 0,0 0 0,0 0-1,1 0 1,-1 1 0,0-1 0,1 0-1,-1 0 1,1 0 0,-1 0 0,1 1 0,-1-1-1,1 0 1,0 0 0,-1 1 0,2-2-1,6-6-1,-1 0-1,1 0 1,0 1 0,1 0-1,0 0 1,0 1-1,0 0 1,14-6-1,10-3-2,44-14-1,-39 17-11,1 1 0,1 1-1,0 2 1,0 3 0,63-2 0,-79 7-25,0 1 0,0 2 0,1 0 1,-2 2-1,1 0 0,-1 2 0,1 1 1,-2 0-1,1 2 0,29 17 0,-47-24 35,-1 0 0,1 0 0,-1 0 0,0 0 0,0 1 0,0 0 0,7 8 0,-11-12 5,0 1 0,1-1 0,-1 1 0,0-1 0,0 1 0,1 0 0,-1-1 1,0 1-1,0-1 0,0 1 0,0 0 0,0-1 0,0 1 0,0 0 0,0-1 0,0 1 0,0 0 0,0-1 0,0 1 0,0 0 0,0-1 0,0 1 0,-1-1 0,1 1 0,-1 1 1,0-1 4,-1 0 0,1 0 1,0 0-1,-1 0 1,0 0-1,1 0 1,-1 0-1,1 0 0,-1 0 1,0-1-1,0 1 1,1-1-1,-5 1 1,-15 3 32,0-1 0,0-1 0,-1-1 1,-27-1-1,39-1-24,0 0 1,0 0-1,0-1 1,0 0 0,0-1-1,0 0 1,1 0-1,0-1 1,0 0 0,0-1-1,-14-9 1,19 11-12,1-1 0,-1 0 0,0 0 0,1 0 0,0 0 0,0 0 0,0-1 0,1 1 1,-1-1-1,1 0 0,0 0 0,0 0 0,1 0 0,-1 0 0,1 0 0,0 0 0,1 0 0,-1-1 0,1 1 0,0 0 1,1 0-1,-1-1 0,1 1 0,0 0 0,0 0 0,0 0 0,1 0 0,0 0 0,3-6 0,-1 1-9,1 1 0,0 0-1,0 1 1,1-1 0,0 1-1,1 0 1,0 0 0,0 1 0,1 0-1,-1 0 1,2 1 0,-1 0-1,1 0 1,12-5 0,-7 6-9,0 0 1,1 1 0,-1 1 0,1 0-1,0 1 1,0 0 0,0 2-1,0 0 1,0 0 0,0 1-1,0 1 1,15 4 0,-15-3-10,0 1 0,0 1-1,0 0 1,-1 1 0,0 0 0,0 2 0,-1-1 0,0 1 0,0 1 0,-1 1-1,19 17 1,-27-23 13,-1 0 0,0-1-1,0 2 1,0-1 0,0 0-1,0 1 1,-1-1-1,0 1 1,0 0 0,0-1-1,1 10 1,-2-11 16,-1 0-1,0 1 1,0-1-1,0 0 1,-1 1-1,1-1 1,-1 0-1,0 0 1,0 0-1,0 1 1,0-1-1,0 0 1,-1 0 0,0 0-1,1 0 1,-1-1-1,-4 6 1,2-5 6,1 0 0,-1 0 0,0 0-1,0-1 1,0 0 0,0 0 0,0 0 0,-1 0 0,1 0 0,0-1 0,-1 0 0,1 0 0,-1 0 0,0 0 0,1-1 0,-1 0 0,0 0 0,1 0 0,-1 0 0,-5-2 0,-11-1 59,0-1 0,-40-14 0,51 15-46,0-1 1,1-1-1,-1 1 1,1-2-1,0 1 0,0-2 1,0 1-1,-10-10 1,18 14-24,-1 0-1,0 0 1,0 0 0,1 0 0,-1 0 0,1 0 0,-1 0-1,1-1 1,0 1 0,0 0 0,0-1 0,0 1-1,0-1 1,1 1 0,-1-1 0,1 1 0,-1-1-1,1 1 1,0-1 0,0 0 0,0 1 0,1-1 0,-1 1-1,1-1 1,-1 0 0,1 1 0,0 0 0,0-1-1,0 1 1,0-1 0,0 1 0,1 0 0,-1 0 0,1 0-1,-1 0 1,1 0 0,0 0 0,0 0 0,0 0-1,4-2 1,1-2-12,0 1 0,1 1 1,0-1-1,0 1 0,0 0 0,0 1 0,1 0 0,-1 0 0,14-1 0,7-1-36,47-2-1,-27 5-121,68 5-1,-102-1 107,0 0 0,0 0 0,-1 1 0,1 1 0,-1 1 1,0 0-1,0 0 0,0 2 0,12 7 0,-23-12 58,-1-1 0,1 1 1,-1-1-1,0 1 0,0 0 1,1 0-1,-1 0 0,-1 0 0,1 0 1,0 1-1,0-1 0,-1 0 0,1 1 1,-1-1-1,0 1 0,0 0 0,0 0 1,0-1-1,0 1 0,-1 0 0,1 0 1,-1 0-1,0-1 0,0 1 0,0 0 1,0 0-1,0 0 0,-1 0 0,1 0 1,-1-1-1,1 1 0,-1 0 0,0 0 1,-1-1-1,1 1 0,0-1 1,-1 1-1,1-1 0,-1 1 0,-3 3 1,-3 3 29,1-1 0,-1 0 0,-1 0 0,1-1 0,-1 0 0,-1 0 0,1-1 0,-21 10 0,17-11 23,-1-1 1,1 0 0,-1-1 0,1 0-1,-1-1 1,0-1 0,0 0-1,-26-2 1,29 0 3,-1-1 0,1 1 1,-1-2-1,1 0 0,0 0 0,0-1 0,0 0 0,1-1 1,-1 0-1,-16-12 0,26 17-49,-1-1 1,1 0-1,-1-1 1,1 1-1,-1 0 0,1 0 1,-1 0-1,1-1 1,0 1-1,0-1 0,0 1 1,0-1-1,0 0 1,0 1-1,0-1 0,0 0 1,1 1-1,-1-1 1,1 0-1,-1 0 0,1 0 1,0 0-1,0 0 1,-1 1-1,1-1 0,1 0 1,-1 0-1,0 0 1,0 0-1,1 0 0,-1 1 1,1-1-1,-1 0 1,1 0-1,0 1 0,1-3 1,2-1-9,-1 1 0,1 0 0,0 0 0,0 0 0,0 1 1,1-1-1,-1 1 0,1 0 0,0 0 0,0 1 0,5-3 0,7-1-18,1 1 0,-1 0 0,1 2 0,0 0 0,-1 0-1,1 2 1,1 0 0,-1 2 0,0 0 0,18 3 0,14 4-153,0 3 0,61 22 1,-97-29 138,71 27-104,-76-27 135,-1-1-1,-1 2 1,1-1-1,0 1 1,-1 0-1,0 1 1,9 9-1,-15-14 6,0 0-1,0 0 0,0 0 0,0 0 0,0 0 0,0 1 1,-1-1-1,1 0 0,0 1 0,-1-1 0,1 0 1,-1 1-1,1-1 0,-1 0 0,0 1 0,0-1 0,0 1 1,0-1-1,0 1 0,0-1 0,0 0 0,0 1 1,0-1-1,-1 2 0,0-1 3,0 1 0,-1-1 0,1 0 0,0 0 0,-1 0 0,0-1 0,1 1 0,-1 0 0,0-1 0,0 1 0,0-1 0,-4 3 0,-4 1 16,1 0-1,-1-1 1,-1 0 0,1-1 0,-12 2-1,10-3 6,1 0 0,0-1-1,-1 0 1,1-1 0,0-1-1,-1 0 1,1 0 0,0-1-1,-1-1 1,1 0 0,1 0-1,-1-1 1,-17-8 0,21 8-17,0 0 0,1-1 0,-1 0 0,1 0 0,0 0 0,0 0 0,1-1 0,0 0 0,0 0 0,0-1 0,0 1 0,1-1 0,1 0 0,-1 0 0,1-1 0,0 1 0,0-1 0,1 1 0,0-1 0,-1-11 0,3 14-5,-1 1-1,1-1 1,0 0-1,0 0 1,0 0 0,1 0-1,0 0 1,0 0-1,0 0 1,1 1-1,-1-1 1,1 1-1,0-1 1,1 1 0,-1-1-1,1 1 1,0 0-1,0 0 1,5-5-1,-2 4-4,0 0-1,0 0 0,0 1 0,1 0 1,-1 1-1,1-1 0,0 1 1,0 0-1,1 1 0,-1 0 0,0 0 1,14-1-1,2 1-2,-1 1 1,1 2-1,-1 0 1,33 6-1,88 26-107,-109-23 35,0 2 0,34 17 0,-60-25 44,0 0 1,0 0 0,0 1 0,0 0 0,-1 1-1,0-1 1,0 2 0,0-1 0,-1 1-1,0 0 1,0 0 0,-1 0 0,7 12 0,-11-16 32,0 0 1,0 1 0,0-1 0,0 1 0,-1-1 0,1 1-1,-1-1 1,0 1 0,0 0 0,0-1 0,0 1-1,-1-1 1,1 1 0,-1-1 0,0 1 0,0-1 0,0 0-1,-1 1 1,1-1 0,-1 0 0,0 0 0,0 0 0,0 0-1,0 0 1,0 0 0,-1-1 0,1 1 0,-1-1-1,0 1 1,-4 2 0,-3 2 42,0-1 0,1 0 0,-2-1-1,1 0 1,-1 0 0,1-1 0,-1-1 0,-17 4-1,6-4 21,0-1-1,0 0 1,0-2 0,0 0-1,-25-5 1,35 4-33,0-1 1,0-1 0,0 0-1,0-1 1,0 0 0,1 0 0,-1-1-1,1-1 1,1 0 0,-18-13 0,26 17-23,-1 0 0,1 0 0,0 0 0,-1 0 1,1-1-1,1 1 0,-1-1 0,0 1 1,0-1-1,1 0 0,0 0 0,-1 0 0,1 0 1,0 0-1,0 0 0,1 0 0,-1 0 0,1 0 1,-1 0-1,1 0 0,0-1 0,0 1 1,1 0-1,-1 0 0,1-4 0,1 4-4,-1-1-1,1 1 0,0-1 0,0 1 1,0-1-1,0 1 0,1 0 1,-1 0-1,1 0 0,0 0 1,0 1-1,0-1 0,0 1 0,0 0 1,1 0-1,-1 0 0,0 0 1,1 0-1,0 1 0,4-2 1,11-2-21,0 1 1,0 1 0,0 1 0,0 0 0,1 2 0,-1 0-1,1 1 1,-1 1 0,0 0 0,0 2 0,0 0-1,0 1 1,0 1 0,-1 1 0,0 1 0,17 9 0,-31-14 3,-1-1 0,0 1 0,1 0 0,-1-1 0,0 2 1,0-1-1,-1 0 0,1 0 0,-1 1 0,1-1 0,-1 1 0,0 0 1,1 5-1,-2-8 12,-1 1 1,1 0-1,-1-1 1,0 1 0,0 0-1,0 0 1,0-1-1,0 1 1,0 0-1,0-1 1,-1 1 0,1 0-1,-1-1 1,1 1-1,-1-1 1,1 1-1,-1 0 1,0-1-1,0 1 1,0-1 0,0 0-1,0 1 1,0-1-1,0 0 1,0 0-1,-1 0 1,1 1 0,0-1-1,-1 0 1,1-1-1,-1 1 1,1 0-1,-1 0 1,-3 0 0,-4 3 20,-1-1 0,1 0 0,-1-1 1,0 0-1,0-1 0,0 0 1,-19 0-1,2-3 42,-46-8 1,48 5-24,1-1 1,0-1-1,0-1 1,-32-16-1,46 20-17,1-1-1,-1-1 1,1 0 0,1 0-1,-1-1 1,1 0-1,0 0 1,0-1 0,1 0-1,0-1 1,1 1-1,-9-15 1,13 19-20,0 1 0,0-1 0,1 1 0,-1-1 1,1 0-1,0 1 0,0-1 0,0 0 0,0 0 0,0 0 0,1 0 0,0 0 0,0 0 0,0 0 0,1 0 1,-1 0-1,1 0 0,0 0 0,0 0 0,0 1 0,0-1 0,1 0 0,0 1 0,-1-1 0,1 1 1,1-1-1,-1 1 0,0 0 0,1 0 0,0 0 0,4-4 0,1 1-8,0 1-1,0 0 1,1 0 0,-1 1-1,1 0 1,0 1 0,1 0-1,-1 0 1,0 1-1,1 0 1,15 0 0,11 1-36,-1 3 0,0 0 0,-1 3 0,1 1 1,-1 1-1,0 2 0,0 1 0,41 19 0,-57-21-23,0 0-1,-1 1 1,17 12 0,-30-18 53,0 0 0,1 0 0,-1 0 0,0 1 0,0 0 0,-1 0 0,1 0 0,-1 0 0,0 0 1,0 1-1,-1-1 0,1 1 0,-1 0 0,0 0 0,2 6 0,-4-7 16,0-1-1,0 1 1,0-1-1,0 1 1,0-1-1,-1 0 1,0 1 0,0-1-1,0 0 1,0 1-1,0-1 1,0 0-1,-1 0 1,0 0-1,0 0 1,0 0-1,0-1 1,0 1 0,0 0-1,-1-1 1,1 0-1,-1 1 1,1-1-1,-1 0 1,-5 2-1,-1 2 41,0-1 0,0 0-1,0-1 1,-1 0-1,0-1 1,0 0-1,-12 2 1,17-4-28,0 0 0,0-1-1,0 0 1,-1 0 0,1-1 0,0 1 0,0-1 0,0 0 0,0-1-1,0 1 1,0-1 0,0 0 0,0 0 0,0 0 0,1-1 0,-1 0 0,1 0-1,0 0 1,0 0 0,0-1 0,0 1 0,1-1 0,-1 0 0,1 0-1,0-1 1,0 1 0,0-1 0,1 1 0,0-1 0,-3-8 0,3 8-17,0 1 1,1-1 0,0 1 0,0-1 0,0 0-1,0 0 1,1 1 0,0-1 0,0 0 0,0 0-1,1 0 1,-1 1 0,1-1 0,0 0 0,1 1 0,-1-1-1,1 1 1,0-1 0,0 1 0,0 0 0,0-1-1,1 1 1,0 1 0,0-1 0,0 0 0,0 1-1,1-1 1,-1 1 0,1 0 0,0 0 0,0 0-1,8-4 1,-1 3-8,-1 1 0,1 0 0,0 0 0,0 1-1,0 1 1,0 0 0,1 0 0,-1 1 0,0 0 0,0 1-1,0 0 1,1 1 0,-1 1 0,14 4 0,7 3-65,-1 2 0,0 1 1,46 27-1,-56-28-34,30 23 0,-45-30 84,0 0 1,-1 0-1,0 0 1,0 1-1,0 0 0,-1 0 1,1 0-1,-1 1 1,3 7-1,-6-11 30,0-1 0,0 1 0,-1-1-1,1 0 1,-1 1 0,1-1 0,-1 1 0,0-1 0,0 1 0,0-1-1,-1 1 1,1-1 0,0 1 0,-1-1 0,0 1 0,1-1-1,-1 1 1,0-1 0,0 0 0,0 0 0,-1 0 0,1 1 0,-1-1-1,1 0 1,-1 0 0,1-1 0,-1 1 0,0 0 0,0-1-1,0 1 1,0-1 0,-3 2 0,-4 3 54,0-1 0,0-1 0,-1 1 0,1-2 0,-1 1 1,-18 3-1,12-4 11,1-1 1,-1 0-1,0-1 1,0-1-1,0 0 1,1-1-1,-1-1 1,0-1 0,-23-6-1,33 7-50,0 0 0,0 0 0,0 0 1,1-1-1,-1 0 0,1 0 0,0 0 0,0-1 0,0 0 0,1 0 0,-1 0 1,1 0-1,0-1 0,0 0 0,0 1 0,1-2 0,-1 1 0,1 0 0,1-1 1,-1 1-1,1-1 0,0 0 0,0 1 0,0-1 0,1 0 0,0 0 0,0-9 1,1 10-23,0 1 0,0-1 0,0 0 0,1 1 0,0-1 0,0 1 0,0-1 0,0 1 0,1 0 0,0-1 0,0 1 0,0 0 0,0 0 0,1 0 0,3-5 0,0 3-7,-1 1 0,1 0 0,0 0 0,0 0 0,0 1 0,1-1 0,0 2 0,11-6-1,1 2-9,0 1-1,0 0 0,0 2 0,1 0 0,0 2 0,33-2 0,-19 5-19,1 1 0,0 2-1,46 11 1,-59-10-27,0 1-1,-1 1 0,0 1 1,0 1-1,-1 1 1,24 15-1,-39-22 39,-1 0 0,1 1-1,-1-1 1,0 1 0,-1-1 0,1 1-1,-1 0 1,1 1 0,-1-1-1,0 1 1,-1-1 0,1 1 0,-1 0-1,0 0 1,2 8 0,-3-10 32,-1 0 0,0 0 1,0-1-1,0 1 1,0 0-1,-1 0 0,1 0 1,-1 0-1,1-1 1,-1 1-1,0 0 0,0-1 1,-1 1-1,1 0 1,0-1-1,-1 0 0,0 1 1,1-1-1,-1 0 1,0 0-1,0 0 1,0 0-1,-1 0 0,1 0 1,0 0-1,-1-1 1,1 0-1,-4 2 0,-7 3 56,1 0 1,-1-1-1,-1-1 0,1 0 0,0-1 0,-1 0 0,0-1 0,-21 0 0,6-2 39,0-1 0,0-1 0,-31-7 0,52 8-79,1-1 0,0 0 0,-1 0-1,1-1 1,0 0 0,0 0 0,1-1 0,-1 1 0,1-2 0,0 1 0,0-1 0,0 1 0,-7-9 0,11 10-18,0 0 0,-1 0 0,1 0 1,0-1-1,1 1 0,-1-1 0,1 0 1,-1 1-1,1-1 0,0 0 1,1 0-1,-1 0 0,1 0 0,-1 1 1,1-1-1,0 0 0,1 0 0,-1 0 1,1 0-1,-1 0 0,1 0 0,0 1 1,1-1-1,-1 0 0,1 1 0,-1-1 1,4-4-1,0 0-6,1 1 0,-1-1 0,2 1 0,-1 0 0,1 1 0,0-1 0,0 1 0,1 1 0,0-1 0,0 1 0,0 1 0,0-1 0,1 2 0,0-1 0,10-2 0,6-1-37,0 1 1,0 1-1,0 1 0,40 0 0,-45 3-45,1 2 0,0 1 0,-1 0 0,38 10 0,-46-9 29,-1 1 0,1 0 0,-1 1 1,0 0-1,0 1 0,0 1 0,-1-1 1,0 1-1,13 13 0,-21-18 58,1 0-1,-1 1 1,0-1-1,0 1 1,0-1-1,0 1 1,0 0 0,0 0-1,-1 0 1,0 0-1,1 0 1,-1 0-1,0 0 1,0 1-1,-1-1 1,1 0-1,-1 1 1,0-1-1,0 0 1,0 1-1,0-1 1,0 0-1,-1 0 1,1 1 0,-1-1-1,0 0 1,0 0-1,0 0 1,0 0-1,-1 0 1,1 0-1,-1 0 1,0 0-1,0 0 1,0-1-1,0 1 1,-1-1-1,1 1 1,0-1-1,-4 2 1,-1 1 68,0 0-1,0 0 1,0-1 0,-1 0-1,0 0 1,0-1 0,0 0-1,0 0 1,0-1 0,-1 0-1,1-1 1,-1 1 0,1-2-1,-1 1 1,-9-2 0,14 1-51,0 0 1,-1-1-1,1 1 1,0-1-1,0 0 0,0-1 1,0 1-1,0-1 1,0 1-1,0-1 1,0 0-1,1-1 1,-1 1-1,1-1 0,-1 0 1,1 1-1,0-1 1,0-1-1,0 1 1,1 0-1,-1-1 1,1 1-1,0-1 0,-1 0 1,2 0-1,-1 0 1,0 0-1,1 0 1,0 0-1,0 0 0,0 0 1,0-6-1,1 6-19,0-1 0,0 1-1,0-1 1,1 1-1,0-1 1,0 1-1,0 0 1,0-1 0,0 1-1,1 0 1,0 0-1,0 0 1,0 0-1,1 0 1,-1 1 0,1-1-1,0 1 1,0-1-1,0 1 1,6-5-1,-2 3-15,-1 0-1,1 0 0,0 1 0,0 0 0,1 0 1,-1 1-1,1 0 0,0 0 0,0 1 0,0 0 0,9-1 1,-1 3-38,0 0 1,0 1-1,0 1 1,0 0 0,0 1-1,-1 1 1,0 0-1,1 1 1,-2 1-1,1 0 1,0 1 0,-1 1-1,-1 0 1,1 1-1,-2 0 1,1 1 0,17 18-1,-27-25 40,0 0 0,-1 0 0,1 0 0,-1 1 0,0-1-1,0 0 1,0 1 0,0-1 0,-1 1 0,1 0 0,-1 0 0,0-1 0,1 8 0,-2-8 25,0-1-1,-1 1 1,1-1 0,0 0 0,-1 1 0,0-1 0,1 1 0,-1-1 0,0 0 0,0 0 0,0 1-1,-1-1 1,1 0 0,0 0 0,-1 0 0,0 0 0,1-1 0,-1 1 0,0 0 0,0-1 0,0 1 0,-4 2-1,2-2 27,0 0 0,0 0-1,0 0 1,-1 0 0,1 0-1,0-1 1,-1 0 0,0 0-1,1 0 1,-1-1 0,1 1-1,-1-1 1,0 0 0,1 0-1,-1-1 1,0 0 0,1 1-1,-1-2 1,1 1-1,-1 0 1,1-1 0,-5-2-1,6 3-28,0-1-1,1 0 1,-1 0-1,0 0 0,1 0 1,-1 0-1,1-1 1,-1 1-1,1-1 0,0 1 1,0-1-1,0 0 1,1 0-1,-1 0 0,1 0 1,-1 0-1,1 0 1,0 0-1,0-1 0,0 1 1,1 0-1,-1-1 1,1 1-1,0 0 0,0-1 1,0 1-1,0-1 0,1 1 1,-1 0-1,3-7 1,-2 4-9,1 1 0,1-1 0,-1 1 1,1-1-1,-1 1 0,1 0 0,1 0 0,-1 0 1,1 0-1,0 1 0,0-1 0,0 1 1,1 0-1,5-4 0,-2 3-17,0 0 1,1 0-1,0 1 0,0 0 1,0 1-1,1 0 0,-1 0 1,11-1-1,2 1-64,0 1 0,0 1-1,0 1 1,0 1 0,1 1 0,-1 1 0,23 6 0,-28-5-21,-1 1 0,0 1 0,0 0 1,0 1-1,18 11 0,-29-15 69,-1 1-1,1-1 1,-1 1-1,0 0 1,0 0-1,0 0 1,0 0-1,5 9 1,-7-10 28,-1-1 1,0 1-1,0 0 0,0 0 1,0-1-1,0 1 1,-1 0-1,1 0 0,-1 0 1,0 0-1,0 0 0,0 0 1,0 0-1,0 0 0,-1-1 1,1 1-1,-1 0 1,-1 3-1,0-2 38,0 0 0,0-1-1,0 1 1,-1-1 0,1 0 0,-1 1-1,0-1 1,0-1 0,0 1 0,0 0 0,-1-1-1,1 1 1,-1-1 0,0 0 0,1 0-1,-1 0 1,0-1 0,0 0 0,0 1 0,-8 0-1,6-1 11,-1 1 0,1-1-1,-1-1 1,0 1 0,1-1 0,-1 0-1,0-1 1,1 0 0,-1 0-1,1 0 1,-1-1 0,-8-3 0,13 4-38,0 1 1,0-1 0,1 0 0,-1 0 0,0-1 0,1 1 0,-1 0-1,0 0 1,1-1 0,-1 1 0,1-1 0,0 0 0,0 1 0,-1-1-1,1 0 1,0 1 0,1-1 0,-1 0 0,0 0 0,0 0 0,1 0-1,-1 0 1,1 0 0,0 0 0,-1 0 0,1 0 0,0 0 0,0 0-1,0 0 1,1 0 0,-1-1 0,0 1 0,1 0 0,-1 0 0,1 1-1,0-1 1,0 0 0,0 0 0,1-3 0,2-2-5,1 0-1,0 0 1,0 0 0,0 1 0,1 0-1,0 0 1,0 0 0,9-6 0,-6 6-30,1 0 1,-1 0 0,1 1 0,1 1 0,-1-1 0,1 2 0,-1-1-1,1 2 1,0-1 0,0 1 0,1 1 0,-1 0 0,0 1 0,0 0-1,1 1 1,-1 0 0,0 0 0,13 5 0,-6-1-44,-1 1 1,0 0-1,0 2 1,0 0-1,-1 1 0,0 0 1,-1 1-1,0 1 1,-1 1-1,18 17 0,-25-22 18,-1 0 0,0 1 0,0 0 0,0 0 0,7 16 0,-12-22 56,0 0 0,-1 0 1,1 0-1,0 0 1,-1 0-1,0 0 0,1 0 1,-1 0-1,0 0 1,0 0-1,0 0 1,0 1-1,-1 2 0,1-4 13,-1 0 0,1 0 0,-1 0-1,0 0 1,1 0 0,-1 0 0,0 0 0,0 0-1,0 0 1,0 0 0,0 0 0,0 0-1,0-1 1,0 1 0,0 0 0,0-1-1,0 1 1,0-1 0,-1 1 0,1-1 0,0 1-1,0-1 1,0 0 0,-3 0 0,1 1 10,0-1 0,0 0 0,0 0 0,0 0 0,0 0-1,-1 0 1,1-1 0,0 1 0,0-1 0,0 0 0,0 0 0,0 0 0,1 0 0,-1-1 0,0 1 0,0-1 0,1 0 0,-1 0 0,1 0 0,-1 0 0,1 0 0,0 0 0,0 0 0,-2-4 0,1 2-18,1 0 0,-1 1 0,1-1 0,0-1 0,1 1 0,-1 0 0,1 0-1,0 0 1,0-1 0,0 1 0,0-1 0,1 1 0,0-1 0,0 1 0,0-1 0,2-7 0,-1 6-11,0 1 0,1 0 0,-1-1 0,1 1 0,1 0 0,-1 0-1,1 0 1,0 0 0,0 0 0,0 1 0,1 0 0,-1-1 0,1 1 0,0 0 0,5-3 0,-3 3-15,1 0 0,-1 0 0,1 1 0,0 0 0,0 0 0,0 1 0,1-1 0,-1 2 0,14-3 0,3 3-58,0 0-1,0 2 1,-1 1 0,1 1 0,44 11 0,-68-14 77,28 6-156,-1 2 1,35 14-1,-56-19 121,-1-1-1,1 1 1,-1-1 0,0 1-1,0 1 1,0-1 0,0 1-1,-1 0 1,1 0 0,-1 0-1,0 1 1,0-1-1,-1 1 1,1 0 0,-1 0-1,0 0 1,3 9 0,-6-13 39,0 1-1,1-1 1,-1 0 0,0 0 0,0 0 0,0 0 0,0 1 0,-1-1 0,1 0-1,0 0 1,0 0 0,-1 0 0,1 0 0,-1 1 0,1-1 0,-1 0 0,1 0-1,-1 0 1,0 0 0,1 0 0,-1-1 0,0 1 0,-1 1 0,-1 1 40,0-1 1,0 0 0,1 0 0,-1-1 0,0 1-1,0 0 1,-1-1 0,-5 2 0,7-2-1,-1-1 0,1 1 0,-1-1 0,0 1-1,0-1 1,1 0 0,-1 0 0,0 0 0,0 0 0,-4-2 0,6 2-33,0 0 0,1 0 0,-1-1 0,0 1 0,0 0 0,0-1 1,1 1-1,-1-1 0,0 1 0,0-1 0,1 0 0,-1 1 0,0-1 0,1 0 0,-1 1 0,1-1 0,-1 0 0,1 0 0,-1 1 1,1-1-1,0 0 0,-1 0 0,1 0 0,0 0 0,0 1 0,-1-1 0,1 0 0,0 0 0,0-2 0,0 0-12,0-1 0,0 1 0,1 0 0,-1-1 0,1 1 0,-1 0 0,1-1 0,0 1 0,1 0 0,-1 0 0,0 0 0,1 0 0,0 0 0,0 0 0,-1 0 0,2 1 0,-1-1 0,0 1 0,0-1 0,1 1 0,0 0 0,-1 0 0,1 0 0,0 0 0,0 0 0,0 1 0,0-1 0,0 1 0,0 0 0,1 0 0,-1 0 0,0 0 0,7 0 0,-5 1-50,1-1-1,-1 1 1,0 1 0,0-1 0,0 1-1,1-1 1,-1 2 0,0-1 0,0 0 0,0 1-1,-1 0 1,1 0 0,0 1 0,-1-1-1,1 1 1,-1 0 0,0 0 0,0 0-1,0 1 1,0-1 0,5 8 0,-8-10 39,0 0 0,0 0 0,0 1-1,0-1 1,-1 0 0,1 0 0,0 0 0,-1 0 0,1 1 0,-1-1 0,1 0 0,-1 1 0,0-1 0,0 0 0,1 0 0,-1 1 0,0-1 0,0 1-1,0-1 1,0 0 0,-1 1 0,1-1 0,-1 2 0,0-2 33,1 0 1,-1 0-1,0 0 0,0 0 0,0 0 0,-1-1 1,1 1-1,0 0 0,0 0 0,0-1 0,-1 1 0,1-1 1,0 1-1,-1-1 0,1 0 0,0 1 0,-1-1 1,-1 0-1,-9 1 175,-1-1 0,1 0 0,-23-4 0,30 3-257,-3-5-390,8 6 454,1-1 0,-1 1 1,0 0-1,0-1 1,0 1-1,1 0 0,-1-1 1,0 1-1,0 0 1,1-1-1,-1 1 0,0 0 1,1-1-1,-1 1 1,0 0-1,1 0 0,-1 0 1,0-1-1,1 1 1,-1 0-1,1 0 0,-1 0 1,0 0-1,1 0 1,-1 0-1,1-1 0,-1 1 1,1 0-1,-1 0 1,0 0-1,1 1 0,-1-1 1,1 0-1,-1 0 1,1 0-1,-1 0 0,0 0 1,1 1-1,-66 2 358,53-1-343,1-1 1,0-1-1,0 0 0,0-1 1,-1 0-1,1 0 1,-16-5-1,-11-4 67,0-2 1,1-1-1,-35-19 1,57 25-39,0-2 0,1 0 0,0 0 0,1-2 0,0 1 0,0-2 0,1 0 0,1 0-1,-15-20 1,22 26-44,1 1-1,0 0 1,0 0-1,1-1 0,0 0 1,0 1-1,0-1 1,0 0-1,1 0 0,0 0 1,0 0-1,1 0 1,0 0-1,0 0 0,0 0 1,1 0-1,0 0 1,2-10-1,-2 13-9,1-1 1,-1 1 0,1-1-1,0 1 1,0-1-1,0 1 1,1 0-1,-1 0 1,1 0-1,0 0 1,-1 1-1,1-1 1,0 1-1,1-1 1,-1 1 0,0 0-1,1 0 1,-1 1-1,1-1 1,-1 1-1,1 0 1,0-1-1,0 2 1,0-1-1,-1 0 1,1 1-1,0 0 1,0 0 0,4 0-1,0 1-15,0-1 0,-1 2-1,1-1 1,-1 1 0,0 0 0,1 1-1,8 4 1,-13-6 15,-1 0-1,0-1 1,0 2-1,0-1 1,0 0 0,0 0-1,-1 1 1,1-1 0,0 1-1,-1-1 1,1 1-1,-1 0 1,1-1 0,-1 1-1,0 0 1,1 0-1,-1 0 1,0 0 0,-1 0-1,1 0 1,0 1-1,0-1 1,-1 0 0,1 0-1,-1 1 1,0-1-1,0 0 1,0 3 0,-1-2 19,-1 0 0,1 0 0,-1 0 0,1 0 0,-1 0 0,0 0 0,0-1 0,-1 1 0,1-1 0,0 1 0,-1-1 0,0 0 0,1 0 0,-1 0 0,0 0 0,-5 2 0,-52 23 270,28-16-37,-1-2 1,-40 8-1,59-15-197,0-1 0,-1 0 0,1-1 0,0 0 0,-1-1 0,1-1 0,0 0 0,-16-5 0,3 1-22,0 1 1,-35-2-1,-30-6-16,60 8 5,0 2-1,0 1 0,0 1 0,-64 7 0,42-2 0,45-2-21,-1-2-1,1 1 1,-1-1 0,1-1-1,-1 0 1,1 0-1,-1-1 1,1 0 0,0 0-1,-9-5 1,17 7 3,1 0 0,0 0 0,0 0-1,0-1 1,0 1 0,0 0 0,0 0 0,0 0 0,0-1-1,0 1 1,0 0 0,0 0 0,0 0 0,0-1 0,0 1-1,0 0 1,0 0 0,0 0 0,0-1 0,0 1 0,0 0-1,0 0 1,0 0 0,0-1 0,1 1 0,-1 0 0,0 0 0,0 0-1,0 0 1,0-1 0,0 1 0,0 0 0,1 0 0,-1 0-1,0 0 1,0 0 0,0 0 0,1 0 0,-1-1 0,0 1-1,0 0 1,0 0 0,1 0 0,-1 0 0,0 0 0,31-2-60,-1 0 1,60 7 0,29-2 57,-70-6 17,55-2-10,-92 6 2,0-1 1,0 1-1,0 1 1,-1 1-1,1-1 1,16 7 0,-28-9-3,21 11-48,-21-11 47,0 0 0,0 0-1,1 0 1,-1 0 0,0 1 0,0-1 0,1 0-1,-1 0 1,0 0 0,0 0 0,1 1-1,-1-1 1,0 0 0,0 0 0,0 0-1,1 1 1,-1-1 0,0 0 0,0 0-1,0 1 1,0-1 0,0 0 0,0 1-1,0-1 1,1 0 0,-1 0 0,0 1-1,0-1 1,0 0 0,0 1 0,0-1 0,0 0-1,0 0 1,0 1 0,0-1 0,-1 0-1,1 0 1,0 1 0,0-1 0,0 0-1,0 1 1,0-1 0,0 0 0,-1 0-1,1 1 1,0-1 0,0 0 0,0 0-1,0 0 1,-1 1 0,1-1 0,0 0-1,0 0 1,-1 0 0,1 0 0,0 0 0,0 1-1,-1-1 1,1 0 0,0 0 0,-1 0-1,1 0 1,0 0 0,-1 0 0,-102 46-1365,44-24-501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7:13.8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297 614 8562,'-9'35'2044,"-4"40"1,9-46-2031,-1 0 0,-13 39 0,17-64 84,-1-1 0,1 1 0,-1-1-1,1 1 1,-1-1 0,0 0-1,0 0 1,0 0 0,-5 4 0,6-6-31,0 0 1,0-1-1,0 1 1,0-1-1,0 1 1,0-1 0,-1 1-1,1-1 1,0 0-1,0 0 1,0 1-1,-1-1 1,1 0 0,0 0-1,0 0 1,-1 0-1,1 0 1,0-1-1,0 1 1,0 0-1,-1-1 1,1 1 0,0 0-1,0-1 1,0 0-1,0 1 1,0-1-1,0 0 1,0 1 0,0-1-1,-2-1 1,-5-5 22,1 0 1,0-1-1,0 1 0,0-1 1,1-1-1,0 1 1,0-1-1,1 0 1,-5-13-1,-4-11-43,-13-49-1,4-10 53,4-1-1,3 0 1,5-2-1,2-157 0,11 202 355,0 101-55,0 7-287,30 716 413,-29-596-327,-4-159-127,0-15-21,1 1 1,0 0-1,0-1 1,1 1-1,-1 0 1,2 4-1,9-38 389,-8 7-380,0 0 0,-1-25 0,1-4-35,16-426 7,-17 385-18,-2 87-12,0-29 5,1 0 1,2 1-1,13-62 0,-8 79-52,-7 16 46,-1 0 1,0 0-1,0 0 1,1 0-1,-1 0 1,0 1-1,1-1 1,-1 0-1,0 0 1,0 0-1,1 0 1,-1 0-1,0 1 1,0-1-1,0 0 1,1 0 0,-1 0-1,0 1 1,0-1-1,0 0 1,1 0-1,-1 1 1,0-1-1,0 0 1,0 0-1,0 1 1,0-1-1,0 0 1,0 0-1,1 1 1,-1-1-1,0 0 1,0 1-1,8 42 4,-7-40-3,12 204 92,-12-157-56,2 382 195,-38-4 946,33-417-830,0-12-147,-1-19 50,2-233-50,61-472-1,-44 635-224,-8 72-80,-8 18 103,0 0 1,1 0-1,-1 0 1,0 0-1,0 0 1,0 0-1,1 0 1,-1 0-1,0 0 1,0 0-1,1 1 1,-1-1-1,0 0 1,0 0-1,0 0 1,1 0-1,-1 0 1,0 0-1,0 0 1,0 1-1,1-1 1,-1 0-1,0 0 1,0 0-1,0 0 1,0 0-1,0 1 1,1-1-1,-1 0 1,0 0-1,0 0 1,0 1-1,0-1 1,0 0-1,0 0 1,0 1-1,0-1 1,0 0-1,0 0 1,8 36-89,22 524-32,-25-388 181,-4-88-24,0-20 25,9 68-1,-3-109 23,-6-23-80,-1 0 0,0 0 0,0 0 0,1 0 0,-1 0 0,0 0 0,0 0 0,1 0 0,-1 0 0,0-1 0,0 1 0,1 0 0,-1 0-1,0 0 1,1 0 0,-1 0 0,0 0 0,0 0 0,0-1 0,1 1 0,-1 0 0,0 0 0,0 0 0,0-1 0,1 1 0,-1 0 0,0 0-1,0 0 1,0-1 0,0 1 0,0 0 0,1 0 0,-1-1 0,0 1 0,0 0 0,0-1 0,0 1 0,0-1 0,12-41 87,-11 37-87,68-387 148,-28-3-124,-20 180-6,-13 153-36,-4 53 6,1 16-6,0 24-17,-1 0 0,0 40 0,-1-19 16,15 417 52,-7-155 96,-11-312-128,1 43 142,-3-34 40,-3-22 121,-3-22-145,2 0 0,-3-66 0,9-71-142,1 137-15,28-396-26,-15 349 3,-5 57-16,-9 23 34,0 0 1,0 0-1,0 0 0,0 0 1,1 0-1,-1 0 1,0 0-1,0-1 0,0 1 1,0 0-1,1 0 0,-1 0 1,0 0-1,0 0 1,0 0-1,1 0 0,-1 0 1,0 0-1,0 0 0,0 0 1,0 0-1,1 0 1,-1 1-1,0-1 0,0 0 1,0 0-1,0 0 0,1 0 1,-1 0-1,0 0 1,0 0-1,0 0 0,0 1 1,0-1-1,1 0 0,-1 0 1,0 0-1,0 0 1,0 0-1,0 1 0,0-1 1,0 0-1,0 0 0,0 0 1,0 0-1,0 1 1,0-1-1,1 0 0,-1 0 1,0 0-1,0 0 1,0 1-1,9 47-61,-8-43 55,24 384-34,-24-335 59,0 413 142,-1-445-92,1-24 26,1-32 27,-2 31-122,14-113 40,44-186 0,-45 247-32,10-53-12,61-241 60,-81 337-69,1 2 1,0-1 0,10-18-1,-14 28 13,0 1-1,0-1 1,0 1 0,0-1-1,0 1 1,0 0-1,0-1 1,1 1 0,-1-1-1,0 1 1,0 0 0,1-1-1,-1 1 1,0 0-1,0-1 1,1 1 0,-1 0-1,0-1 1,1 1-1,-1 0 1,1 0 0,-1-1-1,0 1 1,1 0-1,-1 0 1,1 0 0,-1 0-1,0 0 1,1 0-1,-1-1 1,1 1 0,-1 0-1,1 0 1,-1 0-1,0 0 1,1 0 0,-1 0-1,1 1 1,-1-1-1,1 0 1,-1 0 0,0 0-1,1 0 1,-1 0-1,1 1 1,-1-1 0,0 0-1,1 0 1,-1 1 0,0-1-1,1 0 1,-1 1-1,0-1 1,1 0 0,-1 1-1,0-1 1,0 0-1,1 1 1,-1-1 0,0 1-1,0-1 1,0 0-1,0 1 1,1 0 0,2 9-18,1 0 0,-1 0 1,0 0-1,-1 0 1,1 15-1,5 72-41,-7-75 53,13 207 17,-20 265 0,-8-384 97,15-142 4,8-39 1,1-3-74,9-169-33,29-272-99,-36 436-10,-7 63 47,-5 16 56,1 0 0,-1 0 0,0 0 0,0 0 0,0 0 1,0 0-1,0 0 0,0 0 0,1 0 0,-1 0 1,0 0-1,0 0 0,0 0 0,0 0 0,0 0 0,0 0 1,1 0-1,-1 0 0,0 0 0,0 0 0,0 0 0,0 0 1,0 0-1,1 0 0,-1 0 0,0 0 0,0 0 1,0 0-1,0 0 0,0 0 0,0 0 0,0 0 0,1 0 1,-1 1-1,0-1 0,0 0 0,0 0 0,0 0 1,0 0-1,0 0 0,0 0 0,0 0 0,0 1 0,0-1 1,0 0-1,0 0 0,0 0 0,0 0 0,0 0 1,1 1-1,-1-1 0,0 0 0,0 0 0,-1 0 0,1 0 1,0 0-1,0 0 0,0 1 0,0-1 0,0 0 1,0 0-1,0 0 0,0 0 0,0 0 0,0 0 0,0 1 1,4 37-62,0 70 0,-3-54 53,1 236 4,7 202 32,-8-462-15,-1-20 1,0-1 0,1 0 0,0 1 0,0-1 0,1 0 1,5 15-1,-7-24-11,0 0 0,0 1 0,0-1 1,0 0-1,0 0 0,0 0 0,0 1 0,0-1 1,0 0-1,0 0 0,0 0 0,0 1 0,1-1 1,-1 0-1,0 0 0,0 0 0,0 0 0,0 0 1,0 1-1,1-1 0,-1 0 0,0 0 0,0 0 1,0 0-1,1 0 0,-1 0 0,0 0 0,0 0 1,0 1-1,1-1 0,-1 0 0,0 0 0,0 0 0,0 0 1,1 0-1,-1 0 0,0 0 0,7-8 34,6-17 10,5-29-4,-2-1-1,13-87 1,-17 78-36,17-87 20,71-310-17,-75 389-93,-25 71 80,1 0 1,-1 0-1,1-1 0,-1 1 1,1 0-1,-1 0 1,1 0-1,0 0 1,0 0-1,0 0 1,0 0-1,0 0 1,0 0-1,0 1 1,1-2-1,-1 2 3,-1 0 0,0 0-1,1 0 1,-1 0 0,1 0 0,-1 0-1,0 0 1,1 1 0,-1-1 0,0 0-1,1 0 1,-1 0 0,1 0 0,-1 1-1,0-1 1,1 0 0,-1 0 0,0 1-1,0-1 1,1 0 0,-1 1-1,0-1 1,0 0 0,1 1 0,-1-1-1,0 1 1,0-1 0,0 0 0,0 1-1,1 0 1,9 45-52,-9-42 48,13 132 17,-5 237 0,-8-150-33,1-167 38,-2-54-16,0-1 0,0 1 0,1-1 0,-1 1 0,0-1 0,0 1-1,1-1 1,-1 0 0,1 1 0,-1-1 0,1 1 0,0-1 0,1 2 0,-2-3-1,0 1 1,1-1-1,-1 0 1,0 0-1,1 0 1,-1 0-1,0 0 1,1 0-1,-1 0 1,0 0 0,1 0-1,-1 0 1,1 0-1,-1 0 1,0 0-1,1 0 1,-1 0-1,0 0 1,0-1-1,1 1 1,-1 0-1,0 0 1,1 0-1,-1 0 1,0-1-1,1 1 1,-1 0-1,0 0 1,0-1 0,0 1-1,1 0 1,-1 0-1,0-1 1,20-34 44,-9 6-18,-1 0 0,-2-1-1,10-58 1,-1-97 10,-13 110-36,17-80 0,-8 103 9,-13 53-9,0-1-1,0 0 0,0 0 1,0 0-1,1 0 1,-1 1-1,0-1 0,0 0 1,0 0-1,0 0 0,0 0 1,0 0-1,1 1 1,-1-1-1,0 0 0,0 0 1,0 0-1,0 0 1,0 0-1,1 0 0,-1 0 1,0 0-1,0 0 0,0 0 1,1 0-1,-1 1 1,0-1-1,0 0 0,0 0 1,1 0-1,-1 0 0,0 0 1,0-1-1,0 1 1,0 0-1,1 0 0,-1 0 1,0 0-1,0 0 1,0 0-1,1 0 0,-1 0 1,0 0-1,0 0 0,0 0 1,0-1-1,0 1 1,1 0-1,-1 50-8,-4 683 207,8-694-125,-1-39-27,1-8 0,13-64 30,16-240 48,-17 132-65,-13 150-55,3-32 4,2 1 0,26-93 0,-26 135-39,-8 19 29,0 0 1,0-1-1,0 1 1,0 0-1,0 0 1,0 0-1,0 0 1,0 0-1,0 0 1,0-1-1,0 1 1,0 0 0,0 0-1,0 0 1,0 0-1,0 0 1,1 0-1,-1 0 1,0 0-1,0 0 1,0-1-1,0 1 1,0 0-1,0 0 1,0 0-1,1 0 1,-1 0 0,0 0-1,0 0 1,0 0-1,0 0 1,0 0-1,0 0 1,1 0-1,-1 0 1,0 0-1,0 0 1,0 0-1,0 0 1,0 0-1,0 0 1,1 0-1,-1 0 1,0 0 0,0 0-1,0 0 1,0 1-1,0-1 1,0 0-1,0 0 1,1 0-1,-1 0 1,8 33-28,-8-31 27,10 73 22,-1 143-1,-8-149-2,-8 331 14,5-362-21,2-7 27,4-50-3,-1 8-32,120-722 167,-117 689-167,-3 20-14,1 0 1,0 0-1,13-34 0,-17 57 10,0 1 0,0-1 0,1 0 0,-1 0 0,0 0 0,1 0 0,-1 1 0,0-1 0,1 0 0,-1 0 0,1 1 0,0-1 0,-1 0 0,1 1 0,-1-1 0,1 0 0,0 1 0,0-1 0,0 1 0,0 0 1,-1 0 0,1 0-1,-1 0 1,0 0 0,1 0 0,-1 1 0,1-1 0,-1 0-1,1 0 1,-1 1 0,0-1 0,1 0 0,-1 1-1,0-1 1,1 0 0,-1 1 0,0-1 0,0 1 0,1-1-1,-1 0 1,0 1 0,0-1 0,0 1 0,1-1-1,-1 1 1,11 43-5,-11-42 3,11 66-19,2 116 0,-16 75 59,1-160-43,2-78 14,-1-12-10,0 1 0,1-1 1,0 0-1,1 1 0,0-1 0,0 1 0,1-1 0,4 12 0,-6-21 2,1 1-1,-1-1 0,0 0 0,0 1 0,1-1 1,-1 0-1,0 1 0,0-1 0,1 0 0,-1 0 1,0 1-1,1-1 0,-1 0 0,0 0 0,1 0 1,-1 1-1,1-1 0,-1 0 0,0 0 0,1 0 1,-1 0-1,1 0 0,-1 0 0,0 0 0,1 0 1,-1 0-1,1 0 0,-1 0 0,0 0 0,1 0 1,-1 0-1,1 0 0,-1-1 0,0 1 0,1 0 0,-1 0 1,0 0-1,1-1 0,-1 1 0,0 0 0,1 0 1,-1-1-1,0 1 0,0 0 0,1-1 0,-1 1 1,0-1-1,6-4 3,0-1 0,-1-1 0,0 1 0,-1-1 0,1 0 0,-1 0 0,0 0 0,-1-1 0,4-11 0,9-19-3,134-277 19,-114 227-23,42-148 0,-56 152 5,-22 81-1,1 0-1,0 0 1,0-1-1,0 1 1,0 0-1,1 0 1,-1 0-1,1 0 1,2-3-1,-3 6 1,-1 0 0,0 0 0,1 0-1,-1 0 1,0 0 0,1 0-1,-1 0 1,0 0 0,1 0 0,-1 0-1,1 0 1,-1 0 0,0 0 0,1 1-1,-1-1 1,0 0 0,1 0 0,-1 0-1,0 0 1,0 1 0,1-1 0,-1 0-1,0 0 1,1 1 0,-1-1 0,0 0-1,0 1 1,0-1 0,1 0 0,-1 1-1,0-1 1,0 0 0,0 1 0,0-1-1,0 0 1,0 1 0,1-1-1,-1 0 1,0 1 0,0-1 0,0 0-1,0 1 1,0-1 0,-1 1 0,6 20-10,2 39 1,-5-46 8,13 326 46,-7-104-46,-3-178-3,1-41 3,2-34 38,26-96 6,-4-2-1,18-149 0,-46 248-33,18-162 25,-30 441 596,2 104-52,13-300-518,-4-62-58,0 0 0,0 0 0,0 0 0,0 0 0,1 0 0,0 0 1,0 0-1,5 7 0,-7-12-2,1 1 0,-1-1 0,1 1 0,-1-1 0,1 0 0,-1 1 0,1-1 0,-1 1 0,1-1 0,-1 0 0,1 1 0,0-1 0,-1 0 0,1 0 0,-1 1 0,1-1 0,0 0 0,-1 0 0,1 0 0,0 0 0,-1 0 0,1 0 0,0 0 0,0 0 0,-1 0 0,1 0 0,-1-1 0,1 1 0,0 0 0,-1 0 0,1 0 0,0-1 0,-1 1 0,1 0 0,-1-1 0,1 1 0,-1-1 0,1 1 0,-1-1 0,1 1 0,0-1 0,21-27 4,19-42-2,-3-2 1,-3-2 0,43-133-1,-60 147-30,-3-1-1,13-99 0,-28 150 38,-3 19-1,-7 33 5,-25 109 31,7-34 25,-14 126 0,40-189-47,2-53-22,0-1 1,0 1 0,0 0-1,0 0 1,0-1-1,0 1 1,0 0 0,1 0-1,-1-1 1,0 1 0,0 0-1,1-1 1,-1 1 0,0 0-1,1-1 1,-1 1-1,1-1 1,-1 1 0,1 0-1,0 0 1,0-1 0,0-1-1,0 1 1,-1 0 0,1 0 0,0 0-1,0-1 1,0 1 0,-1 0 0,1-1 0,0 1-1,0 0 1,-1-1 0,1 1 0,-1-1-1,1 1 1,0-1 0,-1 0 0,1 1-1,-1-1 1,1 1 0,-1-1 0,1 0-1,0-1 1,14-20 22,25-47-1,-19 31-10,62-115-5,83-134-132,-166 287 125,7-10-15,0 0 1,0 0-1,0 1 1,1 0 0,16-13-1,-22 20 11,0 1 0,1-1 1,-1 1-1,0 0 0,0 0 0,1 0 0,-1 0 0,1 0 0,-1 0 0,1 1 0,-1-1 1,1 1-1,-1 0 0,1-1 0,-1 1 0,1 0 0,0 1 0,-1-1 0,1 0 0,-1 1 1,1-1-1,-1 1 0,1 0 0,-1 0 0,0 0 0,1 0 0,-1 0 0,0 1 0,0-1 1,0 1-1,0-1 0,0 1 0,0 0 0,2 2 0,6 7-10,0 1 0,-1 0 1,0 0-1,-1 1 0,7 14 0,32 75-28,-14-25 36,22 33 26,-55-110-19,0 0 0,0 1-1,0-1 1,0 0-1,1 0 1,-1 1-1,0-1 1,0 0 0,0 0-1,0 1 1,0-1-1,0 0 1,0 0-1,0 1 1,0-1 0,0 0-1,0 1 1,0-1-1,0 0 1,0 0 0,0 1-1,0-1 1,0 0-1,0 1 1,0-1-1,0 0 1,0 0 0,0 1-1,0-1 1,-1 0-1,1 0 1,0 1-1,0-1 1,0 0 0,-1 0-1,-10-1 47,-16-12 30,24 12-76,-38-20 36,23 13-32,0 0-1,1-2 0,0 0 0,-20-17 0,33 24-7,1 0 0,-1-1-1,1 0 1,0 1 0,0-1 0,0-1-1,0 1 1,1 0 0,-1-1 0,1 1-1,0-1 1,0 1 0,1-1 0,0 0-1,0 0 1,0 0 0,0 0-1,1 0 1,0 0 0,0 0 0,1-9-1,-1 10-5,1-1 0,1 1 0,-1 0-1,1-1 1,-1 1 0,1 0-1,0 0 1,1 0 0,-1 0-1,1 1 1,-1-1 0,1 1-1,4-4 1,-7 6 6,1 1 0,0-1 0,-1 0 0,1 1 0,0-1 0,0 1 0,0-1 0,0 1 0,0 0 0,-1-1 0,1 1 0,0 0 0,0 0 0,0 0-1,0-1 1,0 1 0,0 0 0,0 0 0,0 0 0,0 0 0,0 1 0,0-1 0,0 0 0,1 1 0,0 0 0,0 0 1,0 1-1,-1-1 0,1 1 0,-1 0 0,1-1 1,-1 1-1,0 0 0,1 0 0,-1 0 1,0 0-1,0 0 0,-1 0 0,1 0 1,0 0-1,0 3 0,4 15-7,0 1 1,-2 0-1,0 0 1,-2 1-1,0-1 0,-4 34 1,-24 134-18,17-132-36,10-39-718,8-37-790,1-1 963,15-29-916,2 1-1,1 2 0,3 1 0,69-80 0,-84 110 1385,14-16 16,1 1-1,65-49 1,-90 76 187,-4 2-8,0 1 1,0-1-1,0 0 0,0 1 1,1-1-1,-1 0 1,0 0-1,-1 0 1,1 0-1,0 0 1,0 0-1,0 0 1,0 0-1,-1 0 1,1 0-1,-1 0 0,1-1 1,-1 1-1,1 0 1,-1 0-1,1-1 1,-1 1-1,0 0 1,0-1-1,0 1 1,0-2-1,-26 56 4834,12-9-4170,-11 65 1,-5 16-329,25-112-352,2-1 25,0 1 0,-2-1 0,1 0 1,-2 0-1,0 0 0,0 0 0,-13 16 0,19-28-59,0 0 0,0 0 0,0 0 0,0-1 0,0 1 0,0 0 0,0 0 1,0 0-1,-1 0 0,1 0 0,0-1 0,0 1 0,0 0 0,0 0 0,0 0 0,0 0 0,0 0 0,0-1 0,-1 1 1,1 0-1,0 0 0,0 0 0,0 0 0,0 0 0,0 0 0,-1 0 0,1 0 0,0 0 0,0 0 0,0 0 0,-1-1 0,1 1 1,0 0-1,0 0 0,0 0 0,0 0 0,-1 0 0,1 0 0,0 1 0,0-1 0,0 0 0,0 0 0,-1 0 0,1 0 1,0 0-1,0 0 0,0 0 0,0 0 0,0 0 0,-1 0 0,1 0 0,0 1 0,0-1 0,0 0 0,0 0 0,0 0 1,0 0-1,-1 0 0,1 1 0,3-18 89,7-12-85,1 1 1,1 1 0,27-46-1,57-68 33,-75 117-31,-21 24-12,1-1 0,-1 1 0,1-1 0,0 1 0,-1-1 0,1 1 0,0 0 0,0-1 0,-1 1 0,1 0 0,0-1 0,0 1 0,-1 0 0,1 0 0,0 0 1,0 0-1,0 0 0,-1 0 0,2 0 0,0 1 1,-1 0-1,1 1 1,-1-1 0,1 1 0,-1-1 0,0 1 0,1 0 0,-1-1-1,0 1 1,0 0 0,0 0 0,-1 0 0,1 0 0,0-1 0,-1 1 0,1 0-1,-1 0 1,0 0 0,1 4 0,6 28 77,-1 1-1,-2-1 1,-1 1 0,-2 0 0,-1 0 0,-2 0-1,-1-1 1,-12 48 0,10-71-31,1-15 34,-2-24 55,0-58 1,-4-42-82,8 116-52,-1-1 0,0 0 0,-1 1 0,0 0 0,-1-1 0,0 2 0,-9-17 0,13 28-1,1-1 0,0 0 0,-1 1 0,1-1 0,0 0 0,-1 1 0,1-1 0,-1 1 0,1-1 0,-1 0 0,1 1 0,-1-1 1,0 1-1,1 0 0,-1-1 0,0 1 0,1 0 0,-1-1 0,0 1 0,1 0 0,-1 0 0,0-1 0,1 1 0,-2 0 0,0 1 3,1-1 0,0 1 0,-1 0 0,1-1-1,0 1 1,0 0 0,0 0 0,-1 0 0,1 0-1,0 0 1,0 0 0,1 0 0,-3 3 0,-26 38 23,-31 59 1,7-11-15,-2 0-24,-154 221 38,201-302-4,1-1 1,-1 1-1,0-1 1,-1 0 0,0-1-1,0 0 1,-15 8 0,22-13-15,-1-1 0,1 0 1,0 0-1,0 0 0,-1-1 0,1 1 1,-1 0-1,1-1 0,0 0 1,-1 1-1,1-1 0,-1 0 1,1 0-1,-1-1 0,1 1 1,-1 0-1,1-1 0,-1 1 1,1-1-1,0 0 0,-1 0 0,1 0 1,0 0-1,0 0 0,0-1 1,0 1-1,0 0 0,0-1 1,0 0-1,0 1 0,0-1 1,1 0-1,-1 0 0,1 0 0,0 0 1,-1 0-1,1-1 0,0 1 1,0 0-1,-1-3 0,-5-14 20,0-1 0,2 0 0,0 0 0,1 0 0,-2-29 0,6 48-29,-5-76-2,4-1-1,12-107 1,-11 184 2,4-47-5,13-54 1,-13 89-15,-2 13 7,1 22 6,-3-20 7,13 124 14,3 71 41,-15-167-35,-2 1-1,-1-1 0,-1 0 0,-10 42 0,12-68-3,0-1 0,1 0 1,-2 0-1,1 0 0,0 0 1,0 0-1,-4 6 0,4-9-12,1 0-1,0 0 1,0 0-1,0 0 1,-1 1-1,1-1 1,0 0-1,0 0 1,-1 0-1,1 0 1,0 0-1,0 0 1,-1 0-1,1 1 1,0-1-1,0 0 1,-1 0-1,1 0 1,0 0 0,-1 0-1,1 0 1,0 0-1,0 0 1,-1-1-1,1 1 1,0 0-1,0 0 1,-1 0-1,1 0 1,0 0-1,0 0 1,-1 0-1,1-1 1,0 1-1,0 0 1,-1 0-1,1 0 1,0-1-1,0 1 1,0 0-1,0 0 1,-1 0-1,1-1 1,0 1-1,0 0 1,0 0-1,0-1 1,-5-9 49,2 1 0,-1-1 1,-3-19-1,-28-125 35,-18-70-34,48 209-38,0 0 0,-1 1 0,-8-15 0,13 27-10,0 1 1,0-1-1,0 0 1,0 1-1,0-1 0,-1 1 1,1-1-1,0 1 1,-1 0-1,1 0 1,-1-1-1,0 1 0,-2-1 1,4 2-2,-1 0 0,0 0 0,0 0 0,0 0 0,0 0 0,1 0 1,-1 0-1,0 1 0,0-1 0,0 0 0,1 0 0,-1 1 0,0-1 0,0 1 0,1-1 0,-1 0 1,0 1-1,1 0 0,-1-1 0,0 1 0,1-1 0,-1 1 0,1 0 0,-1-1 0,1 1 1,-1 0-1,1-1 0,0 1 0,-1 0 0,1 0 0,0 0 0,-1 0 0,-6 15 45,1 1 0,1-1 0,0 1 0,1 0 0,-2 28-1,2-20-12,-15 143 88,-11 60-5,28-223-122,1 4 14,-1 0 0,-1 0-1,1-1 1,-6 12 0,7-18-10,0 0 1,0-1-1,0 1 1,0 0-1,0-1 1,-1 1-1,1-1 1,0 1-1,-1-1 1,1 0-1,-1 1 1,0-1-1,1 0 0,-1 0 1,0 0-1,1 0 1,-1 0-1,0-1 1,0 1-1,0 0 1,0-1-1,0 0 1,0 1-1,0-1 1,-4 0-1,0-1 1,0 0 0,0 0 0,-1-1 0,1 0 0,0 0 0,0 0 0,1-1 0,-1 0 0,0 0 0,-6-6 0,-52-43 38,49 38-38,-226-236-2,139 137-8,62 70-7,-24-24-2,-81-111 1,138 169 15,1 0 0,1 0 0,-1-1 0,2 0 0,-1 0 0,1 0 0,1-1 0,0 1 0,-2-13 0,5 22-2,0 0 0,0-1 0,0 1 0,0-1 1,0 1-1,0 0 0,1-1 0,-1 1 0,0-1 1,1 1-1,-1 0 0,1 0 0,0-1 1,-1 1-1,1 0 0,0 0 0,0 0 0,0-1 1,0 1-1,0 0 0,0 0 0,0 1 1,0-1-1,0 0 0,0 0 0,0 0 0,1 1 1,-1-1-1,0 1 0,1-1 0,-1 1 1,3-1-1,3-1-9,0 1 1,0 0-1,1 1 1,13 0 0,-16 0 3,32 1-58,0 2 1,0 1-1,-1 1 1,45 14-1,-48-4-58,-32-14 121,0-1 0,-1 0-1,1 1 1,-1-1 0,1 1-1,-1-1 1,1 1-1,-1-1 1,1 1 0,-1-1-1,1 1 1,-1-1 0,0 1-1,1-1 1,-1 1-1,0 0 1,1-1 0,-1 1-1,0 0 1,0-1 0,0 1-1,0 0 1,0-1-1,0 1 1,1 0 0,-2 0-1,1-1 1,0 1 0,0 0-1,0-1 1,0 1-1,0 0 1,-1-1 0,1 1-1,0 0 1,0-1 0,-1 1-1,1-1 1,0 1-1,-1 0 1,1-1 0,-1 1-1,1-1 1,-1 1 0,1-1-1,-1 0 1,1 1-1,-1-1 1,0 1 0,0-1-1,-12 9 28,0-1 1,-1 0-1,0-1 0,0-1 0,-30 10 0,15-8 57,0-1 0,-36 3 0,32-8 93,33-2-172,-1 0 1,1 0-1,0 0 1,0 0 0,-1 0-1,1 0 1,0 0-1,-1 0 1,1 0-1,0 0 1,0 0-1,-1 0 1,1 0-1,0 0 1,0 0-1,-1 0 1,1 0-1,0 0 1,0-1-1,-1 1 1,1 0 0,0 0-1,0 0 1,0 0-1,-1 0 1,1-1-1,0 1 1,0 0-1,0 0 1,0 0-1,-1-1 1,1 1-1,0 0 1,0 0-1,0-1 1,0 1 0,0 0-1,0 0 1,0-1-1,0 1 1,7-11 63,19-9-29,22-9-33,94-40 0,-134 65-19,-1 1-1,1 0 0,0 1 1,0 0-1,0 0 0,0 1 1,1 0-1,10 0 0,-16 1 7,-1 1 1,0-1-1,1 1 0,-1 0 0,0 0 0,1 0 0,-1 0 1,0 0-1,0 0 0,0 0 0,0 1 0,0-1 0,0 1 1,0 0-1,0-1 0,0 1 0,-1 0 0,1 0 0,-1 0 1,0 0-1,1 0 0,-1 1 0,0-1 0,0 0 0,0 0 1,-1 1-1,1-1 0,-1 1 0,1-1 0,-1 4 0,2 5 21,0 0-1,-1 0 0,-1 1 0,0-1 0,-2 12 0,2-18-190,-1-1-1,1 1 0,-1 0 0,-1 0 0,1-1 0,-1 1 1,1-1-1,-1 1 0,-1-1 0,1 1 0,-1-1 0,1 0 1,-1 0-1,-6 6 0,-9 0-2472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0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13307,'4'4'5504,"15"22"-4220,79 142-289,-43-67-794,-50-93-131,0-1 0,0 1 0,1-2 1,0 1-1,9 8 0,-15-14-33,1 0 1,0 0-1,0-1 0,0 1 1,-1 0-1,1 0 1,0-1-1,0 1 1,0-1-1,0 1 0,0-1 1,0 1-1,0-1 1,0 1-1,1-1 1,-1 0-1,0 0 0,0 1 1,0-1-1,0 0 1,0 0-1,1 0 1,-1 0-1,0-1 1,0 1-1,0 0 0,0 0 1,0-1-1,0 1 1,0 0-1,0-1 1,0 1-1,0-1 0,0 0 1,0 1-1,0-1 1,0 0-1,0 1 1,0-1-1,0 0 0,-1 0 1,1 0-1,0 0 1,-1 0-1,1 0 1,-1 0-1,1 0 1,-1 0-1,1 0 0,-1 0 1,0 0-1,1 0 1,-1-2-1,2-5 240,0-1 0,0 0 0,0-15 0,1-8 222,-1 22-406,22-115 1159,-21 114-1347,1 0-1,-1 0 1,2 0 0,0 1-1,0-1 1,1 1 0,0 1-1,13-17 1,-18 26 0,0-1 1,-1 0-1,1 1 1,0-1-1,0 1 1,0-1-1,-1 1 1,1 0-1,0-1 1,0 1-1,0 0 0,0-1 1,0 1-1,0 0 1,0 0-1,1 0 1,20 0-2169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7:15.3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80 187 10090,'-80'38'5622,"88"-37"-4452,21-5-182,-23 3-642,56-10 412,0-3 0,108-39 0,-122 40-576,-1 2 1,2 2 0,87-5 0,-117 12 91,39-10 1,-44 8-186,-1 1-1,2 0 1,-1 1-1,0 1 0,21 0 1,-12 1-36,1-1 0,-1-1 0,36-9 0,33-2 16,135 7 145,106-9 171,-67-1-302,-153 13-85,-19 2 2,137 18 0,-195-16 1,0 0 1,52-7-1,-56 2 3,1 2-1,-1 1 1,44 5 0,-42 4-24,-26-6 33,0 0 0,1 0 0,15 0 0,-24-8-755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7:17.2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2570 208 7946,'-1'46'11829,"-25"-40"-12201,14-4 1083,-256 55 1668,150-50-1647,76-1-496,-1-2 0,-1-2 0,1-2 0,0-2 0,0-1 0,0-3 0,-43-11 0,31 6-9,-1 2-1,-88-3 0,3 15-161,93 0 66,-70-4 1,70-1-69,0 2 0,-48 7 0,-36 1-26,67-6-38,-66 13 0,66-7 34,-67 1 0,118-11 12,0 0 0,0 0 0,0-1 0,0-1 0,1-1 0,-1 1 0,-12-8 0,7 4 57,0 0 0,-25-5-1,28 10-60,1-1 1,-1 0-1,1-1 0,0-1 1,-19-10-1,32 15-17,0-1 0,1 0-1,-1 0 1,1 1 0,-1-1-1,1 0 1,0 0 0,0 0-1,0 0 1,0-1 0,0 1-1,0 0 1,0 0 0,1-1-1,-1 1 1,1 0 0,0-1-1,0 1 1,0 0 0,0-1-1,0 1 1,1-3 0,-1-1 50,3 5-73,0 0 1,0 0-1,0 0 1,0 1-1,0-1 1,0 1-1,0 0 0,5 0 1,6-1 0,272-31-9,-167 14 13,29-2-24,-124 19 16,1 0 0,-1 2-1,1 0 1,25 6 0,43 14 1,-59-12-1,1-2 0,0 0 0,65 1 0,-37-14-2,-49 4 8,-1 0 0,1 1 1,-1 0-1,21 3 0,-248-24 183,53 8-206,71 3-12,-296-26-231,288 32 216,-185 14 0,262-7 45,10-1 5,0 0-1,0 0 1,1 1-1,-1 1 1,1-1-1,-13 6 1,43-4-175,63-2 135,0-5 1,153-24-1,-67 5 51,251-1-282,-388 22 233,-8 0 8,0 0 0,0 2 0,-1 1 0,1 0 0,43 12 0,-54-8-8,-24-4 62,-10 0 11,-68 13 81,-92 3 0,153-15-76,17-2 10,0 0 0,0-1 0,-19-1 0,45-7-26,2 4-49,0 0-1,0 1 0,1 1 0,18 0 1,17-1-3,103-16-185,194-13-1159,-290 31 1027,121 1-1426,-159 2 383,-10 6-410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7:18.5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557 373 7026,'60'80'10719,"-129"-142"-8500,67 59-2191,0 1-1,1-1 0,-1 0 0,1 0 1,-1 0-1,1 0 0,0 0 0,0 0 1,0 0-1,0 0 0,1-1 0,-1 1 1,1 0-1,0 0 0,0-1 0,0 1 1,0 0-1,1 0 0,-1-1 0,1 1 1,0 0-1,0 0 0,2-4 0,3-27 5,-11-10 33,5 42-55,-1 0 0,1 1 0,-1-1 0,1 0-1,-1 0 1,0 1 0,0-1 0,0 1 0,1-1 0,-2 1-1,1-1 1,0 1 0,0 0 0,0-1 0,-1 1-1,1 0 1,0 0 0,-3-1 0,-15-8 100,-1 2 1,-1 0 0,-29-7-1,28 9 0,-11-8 319,32 13-407,0 1-1,0-1 0,0 1 0,0-1 1,0 0-1,0 1 0,0-1 1,1 0-1,-1 0 0,0 1 1,0-1-1,1 0 0,-1 0 0,1 0 1,-1 0-1,1 0 0,-1 0 1,1 0-1,0 0 0,-1 0 0,1 0 1,0-1-1,0 1 0,0 0 1,0 0-1,0 0 0,0 0 1,0 0-1,0-2 0,0 2-13,1 1 1,-1 0-1,0-1 0,0 1 1,0 0-1,0-1 0,0 1 0,0 0 1,0-1-1,1 1 0,-1-1 0,0 1 1,0 0-1,0-1 0,0 1 1,-1 0-1,1-1 0,0 1 0,0 0 1,0-1-1,0 1 0,0-1 0,0 1 1,-1 0-1,1 0 0,0-1 1,0 1-1,0 0 0,-1-1 0,1 1 1,0 0-1,0 0 0,-1-1 0,1 1 1,0 0-1,-1 0 0,1 0 1,0-1-1,-1 1 0,1 0 0,-1 0 1,-21-2 72,7 2-50,-232 22 951,202-17-366,39-5-80,7-1-191,12-6-61,26-10-145,251-63-44,-223 64-56,-45 12-8,-7 2 23,-32 1-61,-30 3-79,-121 7 183,137-6-676,0 2 0,0 2-1,-41 13 1,23-2-1686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47:19.3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69 57 9586,'-42'-57'10633,"95"69"-10580,-53-12-49,0 0-1,0 0 0,1 0 1,-1 0-1,0 0 0,0 0 0,0 0 1,1 0-1,-1 0 0,0 0 1,0 1-1,0-1 0,1 0 1,-1 0-1,0 0 0,0 0 0,0 0 1,0 0-1,1 1 0,-1-1 1,0 0-1,0 0 0,0 0 1,0 0-1,0 1 0,0-1 0,1 0 1,-1 0-1,0 0 0,0 1 1,0-1-1,0 0 0,0 0 0,0 0 1,0 1-1,0-1 0,0 0 1,0 0-1,0 0 0,0 1 1,0-1-1,0 0 0,0 0 0,0 0 1,0 1-1,0-1 0,-1 0 1,1 0-1,0 0 0,0 1 1,0-1-1,0 0 0,0 0 0,0 0 1,0 0-1,-1 1 0,-8 7 173,8-7-134,-29 15 516,26-15-446,1 1 0,-1-1 0,1 1 0,-1 0 0,1 0 0,0 0 0,-1 1 0,1-1 1,1 1-1,-7 5 573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101 235 10794,'-7'1'831,"-1"1"1,1 0-1,0 0 0,0 1 0,1 0 0,-1 0 0,1 0 0,-1 1 0,1 0 1,0 0-1,0 0 0,1 1 0,-7 6 0,8-6 680,7-6-573,8-10-65,1-10-420,-1 1 0,-1-2 0,-2 1 0,0-1 1,-1-1-1,-1 0 0,-1 1 0,-1-2 0,-1 1 0,0-34 0,10 73 62,18 30-445,-15-20-86,28 33 1,-39-52 8,1-1 1,1 1 0,-1-1-1,1-1 1,0 1 0,1-1 0,-1 0-1,1-1 1,12 6 0,-19-10 7,0 1-1,0-1 1,0 1 0,0-1 0,0 0 0,0 1 0,0-1 0,0 0-1,0 0 1,0 0 0,0 0 0,0 0 0,0 0 0,1 0 0,-1 0-1,0 0 1,0-1 0,0 1 0,0 0 0,0-1 0,0 1-1,1-1 1,-1 0 0,0 0 0,-1 0-1,1 0 1,0 0-1,-1 0 1,0 0 0,1 0-1,-1 0 1,1 0-1,-1 0 1,0 0-1,0 0 1,0 0 0,1 0-1,-1 0 1,0-1-1,-1 1 1,1-1 0,-1-8 0,-1 0 1,0 0-1,-7-17 1,5 17-2,1-29-10,3 38-21,-1-1 0,1 0 0,1 0 0,-1 0 0,0 0 0,0 0 0,1 0 0,-1 0 0,1 1 0,0-1 0,-1 0 1,1 0-1,0 1 0,0-1 0,0 0 0,2-1 0,-1 2-122,2 0 0,-1 0-1,0 0 1,0 0 0,0 1 0,0-1 0,0 1 0,0 0 0,1 0-1,-1 0 1,6 1 0,43 9-2168,-41-8 1722,118 20-4432,45 11 1176,-170-32 3894,-1-1 1,0 1-1,1 0 1,-1 1-1,0-1 1,1 1-1,-1-1 1,0 1-1,0 0 1,0 0-1,0 0 1,-1 1 0,4 3-1,-5-5 69,0 1 0,0 0 1,0 0-1,-1 0 0,1-1 0,-1 1 0,1 0 1,-1 0-1,0 0 0,1 0 0,-1 0 0,0 0 0,0 0 1,-1 0-1,1 0 0,0 0 0,-1 0 0,1 0 1,-1 0-1,0 0 0,1 0 0,-1-1 0,0 1 0,-2 2 1,-1 3 333,0-1-1,0 0 1,-1 0 0,1-1 0,-2 1 0,1-1 0,0 0 0,-1 0 0,0-1 0,0 1 0,0-2 0,-8 5-1,11-7-276,-1 1 0,1 0 0,-1-1 0,0 0 0,1 0 0,-1 0 0,0 0 0,0 0 0,0-1 0,1 0 0,-1 0 0,0 0 0,0 0 0,0-1 0,0 1 0,0-1 0,1 0 0,-1 0 0,0 0 0,1-1 0,-1 1 0,1-1 0,-1 0 0,1 0 0,-5-4 0,2 0-71,1 0 0,1-1 0,-1 1 0,1-1 0,0 0 0,1 0 0,-1-1 0,2 1 0,-1-1 0,1 1 0,0-1 0,0 0 0,1 0 0,0 0 0,1 0 0,-1 0 0,2-9 0,0 13-118,-1-1-1,1 1 0,-1-1 0,1 1 0,1 0 0,-1-1 0,1 1 1,-1 0-1,1 0 0,0 0 0,1 0 0,-1 1 0,1-1 0,3-3 1,-4 5-96,1-1 0,0 1 0,-1 1 0,1-1 0,0 0 0,1 1 0,-1-1 0,0 1 0,0 0 0,0 0 0,1 0 0,-1 0 0,1 1 0,-1 0 0,0-1 0,1 1 0,-1 0 0,1 1 0,-1-1 0,6 2 0,38 10-2698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363 365 16484,'0'0'7545,"0"-2"-6705,0-3-432,-1-36-416,-6-43-976,1 38-584,-17 4-1041</inkml:trace>
  <inkml:trace contextRef="#ctx0" brushRef="#br0" timeOffset="1">1 25 17500,'19'-2'6529,"40"-3"-5033,16 2-407,12 1-313,3-4-296,-9 4-624,-8-3-560,-13 5-1497,-11 9-807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2 327 11058,'-2'2'9884,"11"-8"-5874,17-27-3540,-1-1 0,-2-1 0,-1-1 0,20-45 0,-4 4 591,-28 57-626,-5 14 424,-3 27-511,0-4-634,0 0 0,2 0 0,-1 0 0,2 0 0,13 31 0,-7-25-972,1 1-1,1-2 0,21 28 0,5-7-1887</inkml:trace>
  <inkml:trace contextRef="#ctx0" brushRef="#br0" timeOffset="1">116 259 9826,'-17'-12'5297,"-5"-9"-552,15 12-2552,32 9-1097,22 0-392,24 1-1328,2-1-576,-6 0-2233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16484,'40'-10'6177,"37"2"-4105,75-15-1200,34-2 209,66-5 47,19-1-16,-11-2-560,-1 9-248,-58 24-632,-50 1-464,-66 24-1288,-43 7-673,-66-2-888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85 296 12643,'-73'64'5681,"73"-72"-2272,-1-20-1993,-1-13-392,0-4-472,1-12-200,-3 2-776,3 6-312,1 5-1112,3 11-625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36 108 9554,'-10'-11'8655,"2"-1"-4257,5 7-4182,0-1 0,1 0 0,0 0 1,-1 1-1,-1-14 0,4 18-170,0 0 1,0-1-1,1 1 1,-1 0-1,0 0 1,1-1-1,-1 1 1,1 0-1,-1 0 1,1-1-1,0 1 1,-1 0-1,1 0 1,0 0-1,0 0 1,0 0-1,0 0 1,0 0-1,0 0 1,0 1-1,0-1 1,0 0-1,1 0 1,-1 1-1,0-1 1,0 1-1,1-1 1,-1 1-1,3-1 1,37-7 387,-36 7-420,0 1-1,0 0 0,1 1 0,-1-1 0,0 1 0,0 0 0,0 0 0,0 0 0,0 1 1,0 0-1,0 0 0,0 0 0,-1 1 0,1-1 0,-1 1 0,5 4 0,-6-5-13,-1 1 0,0 0-1,0-1 1,0 1 0,0 0-1,0 0 1,0 0 0,-1 0 0,0 0-1,1 0 1,-1 0 0,0 1-1,-1-1 1,1 0 0,-1 1-1,1-1 1,-1 0 0,0 1-1,0-1 1,0 1 0,-1-1-1,1 0 1,-1 1 0,0-1 0,-2 6-1,-3 3 37,1-1 0,-2 1 0,0-1 0,0-1 0,-1 1 0,0-1 0,-1 0 0,0-1 0,-1 0 0,-16 11 0,33-22-113,0 0-1,-1 1 1,1-1-1,0 1 0,0 1 1,11-1-1,65 2-48,-62 0 92,0 1 1,30 7-1,-45-8 23,-1 1 1,1-1-1,-1 2 0,1-1 0,-1 0 1,0 1-1,0 0 0,0 0 1,0 0-1,0 1 0,-1 0 1,0 0-1,1 0 0,3 5 0,-7-6 6,1-1-1,-1 0 0,0 1 0,0-1 0,0 1 0,0-1 1,0 1-1,0 0 0,-1-1 0,1 1 0,-1 0 0,0 0 0,0-1 1,0 1-1,0 0 0,-1 4 0,-1-1 9,1-1-1,-1 1 1,0-1 0,0 0-1,-1 1 1,0-1-1,-5 7 1,-2 1 48,0 0 1,-1-1-1,0-1 1,-23 18-1,19-17-11,-1-1 1,-18 9-1,30-17-127,-1-1 0,1 0 0,-1 0 0,1-1 0,-1 1 0,0-1 0,1 0 0,-1 0-1,0-1 1,0 1 0,0-1 0,-9-1 0,13 1 13,1 0-1,-1 0 1,0 0-1,1 0 1,-1 0-1,0-1 1,1 1-1,-1 0 1,0 0-1,1-1 0,-1 1 1,1 0-1,-1-1 1,1 1-1,-1-1 1,1 1-1,-1-1 1,1 1-1,-1-1 1,1 1-1,-1-1 1,1 1-1,0-1 1,-1-1-1,0-15-2375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0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2 342 14523,'0'0'6417,"0"-10"-3112,0-14-1096,-1-28-1145,2-8-400,9-8-528,0 9-432,3 27-912,-7 2-577,-6 24-1679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14963,'5'21'5737,"10"26"-4184,11 5-241,11-6-192,14-7-184,1-20-351,-9-17-89,-2-20-256,-12-13-72,-16-18-72,-6-4-56,-22-8-184,1 6-432,-1 19-1169,4 10-799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95 303 15179,'18'68'6218,"-15"-78"-3938,-3-8-488,-5-4-783,-1-4-401,-4-10-800,0 2-560,-4-9-1409,2 4-695</inkml:trace>
  <inkml:trace contextRef="#ctx0" brushRef="#br0" timeOffset="1">22 70 16003,'-21'-44'5970,"71"38"-4642,2-2-192,5 1-440,2 2-168,-17 5-704,-6 5-704,-28 7-1416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15515,'10'4'5562,"21"-3"-4682,0 3-496,16-3-400,-2 1-680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30 349 13675,'58'62'7597,"-62"-94"-3794,-1-35-3142,2 1-3442,-14-82 0,16 144 2562,1 0 0,-1 0 0,0 0 0,0 0 0,0 1 0,-1-1 0,1 0 0,-1 0-1,0 1 1,0-1 0,0 1 0,0 0 0,-1 0 0,1 0 0,-1 0 0,0 0 0,0 0 0,0 1 0,0-1 0,-1 1 0,-6-4 0,10 6 239,0 0 1,-1 0-1,1 0 0,0 0 0,0 0 0,0 0 1,-1 0-1,1 0 0,0 0 0,0 0 0,0 0 1,-1 0-1,1 0 0,0 0 0,0 0 0,0 0 0,-1 0 1,1 0-1,0-1 0,0 1 0,0 0 0,0 0 1,-1 0-1,1 0 0,0 0 0,0 0 0,0-1 1,0 1-1,0 0 0,-1 0 0,1 0 0,0 0 0,0-1 1,0 1-1,0 0 0,0 0 0,0 0 0,0-1 1,0 1-1,0 0 0,0 0 0,0 0 0,0-1 1,0 1-1,0 0 0,0 0 0,0 0 0,0-1 0,0 1 1,0 0-1,0 0 0,0 0 0,0-1 0,15-5 1465,22-2 604,-18 7-1265,1 2 0,0 0 0,25 5 0,34 1-1884,-63-7-767</inkml:trace>
  <inkml:trace contextRef="#ctx0" brushRef="#br0" timeOffset="1">9 227 13819,'8'1'5073,"11"-1"-3993,12-1-456,8-6-288,0 1-71,7 1-706,-2-2-375,1 2-928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14091,'56'-15'5409,"-63"41"-3816,1 3-425,6 5-224,3-4-168,10-3-272,6-11-104,9-12-192,11 1 48,5-14-96,5 1-16,-6-3-112,-10 0-360,-7 1-664,-5 0-496,-10 0-1353</inkml:trace>
  <inkml:trace contextRef="#ctx0" brushRef="#br0" timeOffset="1">29 15 12579,'15'-5'5473,"10"0"-2817,10 2-1207,8 2-193,13 9-656,8-3-312,-20-2-912,-9 7-688,-18 1-4241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16468,'2'0'6081,"11"-3"-4745,13 3-920,24 0-768,11-3-312,25 4-1168,1 3-673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55 280 13539,'-9'10'1222,"-13"12"1818,15-22-1558,4-15 46,3-14-416,1 1 1,1 0-1,12-49 1,-13 69-1037,1 0 0,1 0 0,-1 0 1,2 1-1,-1-1 0,1 1 1,0 0-1,0 0 0,0 1 0,1-1 1,0 1-1,1 0 0,0 0 1,-1 0-1,2 1 0,-1 0 0,12-7 1,-15 11-72,-1 0 1,1 0-1,0 0 1,0 0-1,0 0 1,0 1-1,0-1 1,0 1-1,0 0 1,0 0-1,-1 0 1,7 1-1,-8-1-3,0 1-1,-1-1 0,1 0 0,0 0 0,0 1 1,-1-1-1,1 0 0,0 1 0,-1-1 0,1 1 0,-1-1 1,1 1-1,-1-1 0,1 1 0,-1-1 0,1 1 1,-1 0-1,1-1 0,-1 1 0,1 0 0,-1 0 0,0 0 2,1 1-1,-1-1 0,0 1 1,0-1-1,0 1 0,0-1 1,0 0-1,-1 1 0,1-1 1,0 0-1,-1 1 0,1-1 0,-1 0 1,1 1-1,-2 1 0,-14 20 165,0-1-1,-1 0 1,-2-2-1,0 0 1,-35 28-1,43-38 21,8-7-132,-13 15 413,16-18-457,0 1 1,0-1-1,0 1 0,0 0 0,-1-1 1,2 1-1,-1 0 0,0-1 0,0 1 1,0 0-1,0-1 0,0 1 0,0-1 1,1 1-1,-1 0 0,0-1 0,0 1 1,1-1-1,-1 1 0,0-1 0,1 1 1,-1-1-1,1 1 0,-1-1 1,1 1-1,-1-1 0,1 0 0,-1 1 1,1-1-1,-1 0 0,1 1 0,-1-1 1,1 0-1,0 0 0,-1 1 0,1-1 1,0 0-1,24 9 11,-1-2 1,1 0 0,1-2-1,48 5 1,-13-2-382,32 4-3571,-89-12 1166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13579,'96'73'4929,"-24"-91"-4273,-4-6-272,-26-4-208,-9-1-112,-33 5-16,-5-2 232,-23-2 536,-4 5 153,-14-1 271,4 3-72,13 1-344,3 1-191,37-1-305,5 2-392,17 4-1169,14 6-567,2 8-857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13419,'0'0'304,"0"1"1,0-1 0,0 1-1,0-1 1,0 1-1,0-1 1,0 1 0,0 0-1,0-1 1,0 1-1,0-1 1,0 1 0,1-1-1,-1 1 1,0-1-1,0 1 1,1-1 0,-1 1-1,0-1 1,1 1-1,-1-1 1,1 1 0,-1-1-1,0 0 1,1 1-1,0-1 1,13-2 2624,-11 0-2752,0 0 0,0 0 0,0 0 1,-1 0-1,1-1 0,-1 1 0,1-1 0,2-3 0,21-40 1423,23-60 0,5-7 226,-53 111-1788,0 0 0,0 0-1,0 0 1,0 0 0,1 0 0,-1 0 0,1 0 0,-1 1 0,1-1-1,0 0 1,0 1 0,0 0 0,3-3 0,-4 4-26,0-1 1,0 1 0,0 0-1,0 0 1,0 0 0,0 0 0,-1 0-1,1 0 1,0 0 0,0 0-1,0 0 1,0 1 0,0-1-1,0 0 1,-1 1 0,1-1 0,0 0-1,0 1 1,0-1 0,-1 1-1,1-1 1,0 1 0,-1-1-1,2 2 1,3 4-11,-1 1-1,1-1 1,-1 1 0,-1 0-1,1 0 1,-1 0 0,2 7-1,-4-12-13,11 33-1366,2-1-1,30 52 1,-13-41-1858</inkml:trace>
  <inkml:trace contextRef="#ctx0" brushRef="#br0" timeOffset="1">59 219 14187,'5'-4'5881,"2"-5"-2808,25 4-2609,12 2-376,15 3-616,4 3-624,-4 2-2241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14803,'66'29'5300,"-65"-33"-4760,-1 0 0,0 1 0,0-1 0,0 0-1,-1 0 1,1 0 0,-1 0 0,-2-7 0,-2-15 368,5 13-578,0 0 0,0 1 0,2-1 1,-1 1-1,2 0 0,0-1 0,5-13 1,-6 18-255,1 0 1,1 1-1,0-1 1,0 0 0,0 1-1,1 0 1,0 0-1,0 0 1,1 1 0,12-12-1,-17 17-78,1 0-1,-1 1 1,1-1-1,-1 0 1,1 0-1,0 1 1,-1-1-1,1 1 1,-1-1-1,1 1 1,0 0-1,0 0 1,-1 0-1,1 0 1,0 0-1,-1 0 1,1 0-1,0 0 1,-1 1-1,1-1 1,0 1-1,-1-1 1,1 1-1,-1 0 1,1 0-1,-1-1 1,1 1-1,-1 0 1,1 0-1,-1 0 1,0 1-1,0-1 1,1 0-1,-1 0 1,0 1-1,0-1 1,0 0-1,0 1 1,-1-1-1,1 1 1,0 0-1,-1-1 1,1 1-1,-1 0 1,1-1-1,-1 1 1,0 0-1,0-1 1,0 1-1,0 0 1,0-1-1,0 1 1,0 0-1,-1 2 1,-1 4-17,0 1 0,0-1 0,-1 1 0,0-1 0,-1 0 0,0 0 0,0-1 0,0 1 0,-1-1 0,-8 9 0,6-7 24,-1 0-1,-1 0 1,0-1-1,0 0 1,0 0-1,-20 11 1,21-17-25,8-5 15,8-4-513,-2 7 462,1 0 1,-1 0 0,1 1 0,0-1-1,-1 1 1,0 1 0,1-1 0,-1 1-1,7 3 1,1 0-46,-5-1-19,1 0 0,-1 1 0,1 0 0,-2 0 1,1 1-1,14 12 0,-13-10-6,0 0 0,1-1 0,12 7 0,-22-13 149,1 0-1,0 0 1,0-1 0,0 1-1,0 0 1,-1-1-1,1 0 1,0 1 0,0-1-1,0 0 1,0 0-1,0 0 1,0 0-1,0 0 1,0-1 0,0 1-1,0 0 1,0-1-1,0 0 1,-1 1 0,1-1-1,0 0 1,0 0-1,-1 0 1,1 0-1,0 0 1,-1 0 0,1-1-1,-1 1 1,0-1-1,1 1 1,1-3 0,3-5 178,0 0 1,-1-1 0,0 0-1,7-18 1,-6 14-47,22-65 702,-19 51-222,1 0 0,23-43 0,-32 70-623,-1 0-1,0 1 1,1-1 0,-1 1 0,1-1 0,-1 1 0,0 0-1,1-1 1,-1 1 0,1-1 0,-1 1 0,1 0 0,-1-1 0,1 1-1,0 0 1,-1-1 0,1 1 0,-1 0 0,1 0 0,0 0-1,-1 0 1,1 0 0,0-1 0,-1 1 0,1 0 0,0 0 0,-1 1-1,1-1 1,-1 0 0,1 0 0,0 0 0,-1 0 0,1 0-1,-1 1 1,1-1 0,0 0 0,-1 1 0,1-1 0,-1 0 0,1 1-1,-1-1 1,1 1 0,0 0 0,25 26 8,-21-20-39,30 37-407,-13-16-1148,29 30 0,-11-22-1396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37 223 10658,'-36'63'8221,"39"-69"-6553,7-14-166,-6 4-614,19-56 1490,-21 66-2271,1 1 0,-1 1 0,1-1 0,-1 0 0,2 1 0,-1-1-1,0 1 1,1 0 0,0 0 0,0 0 0,7-5 0,-8 8-109,-1 0 1,1 0 0,0 0 0,0 0 0,0 1-1,0-1 1,0 1 0,0-1 0,0 1 0,0 0-1,0 0 1,0 1 0,0-1 0,0 1 0,0-1-1,0 1 1,-1 0 0,1 0 0,0 0-1,0 0 1,-1 1 0,1-1 0,2 3 0,10 6-21,0 0 0,23 22 0,-23-18 23,10 2 11,-24-15-9,0 0 1,0-1-1,0 0 1,0 1 0,0-1-1,0 1 1,0-1-1,0 0 1,0 0 0,0 0-1,0 1 1,0-1-1,0 0 1,0 0 0,0-1-1,0 1 1,0 0-1,0 0 1,1 0 0,-1-1-1,0 1 1,0 0-1,-1-1 1,3 0 0,-3 0 7,0 0 0,1 0 1,-1 0-1,0 0 1,0 0-1,0 0 0,0-1 1,0 1-1,0 0 1,0 0-1,0 0 0,-1 0 1,1 0-1,0 0 0,-1 0 1,1 0-1,0 0 1,-1 0-1,1 0 0,-1 0 1,-1-1-1,-1-5 84,2 0-50,0-1 0,1 1-1,0-1 1,0 1 0,0 0 0,1-1 0,0 1-1,1-1 1,0 1 0,0 0 0,0 0-1,1 0 1,6-11 0,6-20-897,-15 37 707,0-1 0,0 1 0,1 0 0,-1 0 0,0 0 0,1 0 1,-1 0-1,1 1 0,-1-1 0,1 0 0,0 0 0,-1 0 0,1 0 0,0 1 0,0-1 1,-1 0-1,1 0 0,0 1 0,0-1 0,0 1 0,0-1 0,0 1 0,0-1 0,2 0 1,10 3-1755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17492,'13'0'6433,"16"-7"-4961,16 4-1144,20-2-688,-6-8-408,-1-2-1160,-7-4-633</inkml:trace>
  <inkml:trace contextRef="#ctx0" brushRef="#br0" timeOffset="1">332 1 13563,'-5'6'6833,"5"11"-1375,13 22-3770,10-4-624,18 1-528,4-2-248,14-22-488,6-8-280,5-4-1416,-10-8-873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85 13291,'-5'3'7630,"5"-3"-7483,1 14 2914,8 20-2018,-5-20-688,2-1 0,-1 0 0,2 0-1,11 19 1,-14-27-241,-1 0-1,1-1 0,-1 0 1,1 0-1,0 0 0,1 0 1,-1 0-1,1-1 0,0 0 1,0 0-1,0 0 0,0-1 1,0 0-1,0 0 0,1 0 1,6 1-1,-11-2-85,0-1 0,0 0 0,1 0-1,-1 1 1,0-1 0,0 0 0,1 0 0,-1 0 0,0 0 0,1-1 0,-1 1 0,0 0-1,0 0 1,1-1 0,-1 1 0,0-1 0,0 1 0,0-1 0,1 0 0,-1 1 0,0-1-1,0 0 1,0 0 0,0 0 0,1-1 0,-1 0 15,0 0 1,0-1-1,0 1 1,0 0-1,0-1 1,-1 1-1,1 0 0,-1-1 1,0 1-1,0-1 1,0 1-1,0-5 1,-2-6 57,0 0 1,0 1 0,-9-25-1,5 21-222,1-1 1,-5-28-1,9 42-60,1 0 0,-1-1 0,1 1 0,0 0 0,-1 0 0,2 0 0,-1 0 0,0-1 0,1 1 0,-1 0 0,1 0 0,0 0 0,0 0 0,0 0 0,0 0 0,1 0 0,-1 1 0,1-1 0,-1 0 0,1 1 0,0-1 0,4-2 0,11-5-2618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69 195 12355,'-68'53'7790,"71"-57"-6269,11-13 103,-5-3-759,-1 0 0,-1 0-1,-1-1 1,-1 1-1,4-39 1,-9 57-847,0 1 1,0-1-1,0 1 0,0-1 0,0 1 0,1-1 1,-1 1-1,0-1 0,1 1 0,-1-1 1,1 1-1,0 0 0,-1-1 0,1 1 0,0 0 1,0 0-1,0-1 0,0 1 0,0 0 1,0 0-1,0 0 0,0 0 0,0 0 1,3-1-1,-2 2-14,0 0 1,1 0-1,-1 1 1,0-1-1,0 0 1,1 1 0,-1 0-1,0 0 1,0 0-1,0 0 1,0 0-1,0 0 1,0 0-1,0 0 1,0 1-1,-1-1 1,3 3 0,15 13-11,-2 0 0,30 38 1,-32-36-61,1 0-1,0-1 1,22 17 0,-29-31 78,-5-9 17,-7-13 42,3 15-56,-3-15-98,1-1-1,0 1 1,2 0 0,0 0 0,1 0 0,1-1 0,6-23-1,-8 41 64,1-1-154,-1 0-1,0 0 1,1 0-1,-1 0 0,1 1 1,0-1-1,0 0 0,0 0 1,0 0-1,0 1 0,0-1 1,0 0-1,0 1 0,1-1 1,-1 1-1,0 0 1,1-1-1,0 1 0,1-2 1,15 1-2768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1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14315,'2'0'7102,"-2"0"-6958,1 0 1,-1 0-1,0 0 1,1 0-1,-1 0 1,1-1-1,-1 1 1,0 0-1,1 0 1,-1-1-1,0 1 1,0 0-1,1 0 1,-1-1-1,0 1 1,0 0-1,1-1 1,-1 1-1,0 0 1,0-1-1,0 1 1,1-1-1,-1 1 1,0 0-1,0-1 1,0 1-1,0-1 1,0 1-1,0 0 1,0-1-1,0 1 1,0-1-1,0 1 1,1-7 22,0 0 0,1 1 0,0-1 0,0 1 0,0-1 0,1 1 0,0 0 0,0 0 0,1 0 0,0 1 0,6-9 0,8-12 272,-10 10-109,0 0 0,-2 0 0,0-1 0,-1 0 0,5-28 0,-7 27 43,1 0 0,1 1-1,8-19 1,-13 36-365,0-1-1,1 1 0,-1-1 0,0 1 1,0 0-1,0-1 0,1 1 1,-1 0-1,0-1 0,1 1 1,-1 0-1,0-1 0,1 1 0,-1 0 1,0-1-1,1 1 0,-1 0 1,0 0-1,1 0 0,-1-1 1,1 1-1,-1 0 0,1 0 1,-1 0-1,0 0 0,1 0 0,-1 0 1,1 0-1,-1 0 0,1 0 1,-1 0-1,0 0 0,1 0 1,-1 0-1,1 0 0,-1 0 0,1 1 1,-1-1-1,0 0 0,1 0 1,-1 0-1,1 1 0,-1-1 1,0 0-1,1 0 0,-1 1 1,0-1-1,0 0 0,1 1 0,-1-1 1,0 0-1,1 1 0,16 22 17,23 45-251,-24-37-1648,3-1 1,37 48-1,-28-45-1636</inkml:trace>
  <inkml:trace contextRef="#ctx0" brushRef="#br0" timeOffset="1">88 288 11907,'0'2'6177,"15"-4"-1920,17 2-1793,23-3-1624,12-9-840,14 4-1112,7-1-400,-20-4-1177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2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11690,'17'10'1362,"0"-2"0,1 1 0,0-2 0,27 7-1,-18-8-681,0 0 0,43 2-1,-23-7-424,-1-2-1,1-2 0,57-11 0,-96 13-208,-1-1 0,1 1 0,-1-2 0,0 1 0,0-1-1,0 0 1,8-5 0,-13 8-31,-1-1-1,0 0 1,0 0-1,0 0 1,0 0-1,0 0 1,0 0-1,0-1 1,0 1-1,0 0 1,0 0-1,-1-1 1,1 1-1,-1 0 1,1-1-1,-1 1 1,1-3-1,-1 2 12,0 0 0,0 0 0,0 0 0,-1 0-1,1 0 1,-1 0 0,1 0 0,-1 1 0,0-1-1,1 0 1,-1 0 0,0 0 0,0 1 0,-1-1 0,1 0-1,-2-1 1,-11-12 228,-1 2-1,-1 0 1,0 0-1,0 2 1,-1 0-1,-1 1 1,-25-11-1,20 10 133,1 0 0,1-1-1,0-2 1,1 0 0,-19-18-1,37 31-339,1 0 0,-1-1 0,0 1 0,1-1 0,0 0 0,-1 1-1,1-1 1,0 0 0,0 0 0,0 0 0,0 0 0,0 0-1,0 0 1,1 0 0,-1 0 0,1 0 0,-1 0 0,1 0 0,0 0-1,0-1 1,0-3 0,1 4-44,0 0 0,1 0 0,-1 0 0,0 0 0,1 1 0,-1-1 0,1 0 0,0 1 0,0-1 0,-1 1 0,1-1 0,0 1-1,0 0 1,0 0 0,1 0 0,-1 0 0,0 0 0,0 1 0,0-1 0,1 1 0,-1-1 0,3 1 0,7-3-407,1 2 1,23-1-1,35 5-1658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2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86 13915,'-25'-86'5929,"20"93"-3256,4 16-489,-4 19-799,2 8-345,3 18-608,1-6-216,14-5-528,-2-11-440,8-24-1401,7-2-631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2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14459,'0'3'8994,"1"15"-6641,-1 23-873,-1 6-360,-2 13-968,-2-8-544,5-2-1400,6-7-865</inkml:trace>
  <inkml:trace contextRef="#ctx0" brushRef="#br0" timeOffset="1">0 245 18884,'11'-2'6841,"20"-1"-5528,13-4-785,25 1-192,5-2-88,9 6-568,3-4-888,-14-1-1945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4:2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12003,'34'58'4332,"-28"-55"-1663,-3-12-1563,0-15-538,-3 21-167,13-83 1651,-7 48-1103,4-67 0,-10 100-848,0-20 301,0 24-389,0 1-1,0 0 0,0-1 0,0 1 1,0 0-1,0-1 0,0 1 0,0 0 1,1 0-1,-1-1 0,0 1 0,0 0 1,0-1-1,0 1 0,0 0 0,1 0 0,-1-1 1,0 1-1,0 0 0,1 0 0,-1 0 1,0-1-1,0 1 0,1 0 0,-1 0 1,0 0-1,0 0 0,1 0 0,-1 0 1,0-1-1,1 1 0,-1 0 0,0 0 1,1 0-1,-1 0 0,0 0 0,1 0 1,-1 0-1,0 0 0,1 0 0,-1 0 0,0 0 1,0 1-1,1-1 0,-1 0 0,0 0 1,1 0-1,-1 0 0,0 0 0,0 1 1,1-1-1,-1 0 0,0 0 0,0 0 1,1 1-1,-1-1 0,0 0 0,0 0 1,0 1-1,0-1 0,1 0 0,-1 0 1,0 1-1,0-1 0,0 1 0,10 11 169,0 0 0,14 25 0,-19-28-151,0 0 1,1 0 0,0-1-1,0 1 1,1-1-1,0-1 1,1 1-1,-1-1 1,1-1 0,12 9-1,-18-14-25,1 0 1,-1 0-1,1 0 0,-1 0 1,0 0-1,1-1 0,0 1 1,-1-1-1,1 0 0,-1 0 0,1 0 1,-1 0-1,1 0 0,0 0 1,-1 0-1,1-1 0,-1 0 0,5-1 1,-4 0 0,1 0 0,-1 0 0,0 0 0,0 0 0,0-1 0,-1 1 0,1-1 0,0 0 0,-1 0 0,0 0 0,3-5 0,3-7 145,-1-1-1,0 0 1,-1 0 0,5-24 0,-9 31 26,-2 10-164,0-1-1,0 0 1,0 0-1,0 0 1,0 0-1,0 0 1,0 0-1,0 0 1,0 1-1,0-1 1,0 0-1,0 0 1,0 0-1,0 0 1,0 0-1,0 0 1,0 0-1,0 1 1,0-1-1,0 0 0,0 0 1,0 0-1,1 0 1,-1 0-1,0 0 1,0 0-1,0 0 1,0 0-1,0 0 1,0 1-1,0-1 1,0 0-1,1 0 1,-1 0-1,0 0 1,0 0-1,0 0 1,0 0-1,0 0 1,0 0-1,0 0 1,1 0-1,-1 0 1,0 0-1,0 0 0,0 0 1,0 0-1,0 0 1,0 0-1,0 0 1,1 0-1,-1 0 1,0-1-1,0 1 1,0 0-1,0 0 1,0 0-1,0 0 1,0 0-1,0 0 1,1 0-1,-1 0 1,0 0-1,4 13 327,0 13-78,13 45 0,-14-63-428,0 1-1,0-1 1,1 1 0,1-1 0,-1 0 0,1-1 0,1 1 0,-1-1 0,9 9-1,-5-10-274,-1 1-1,1-1 1,0 0-1,13 6 1,41 16-2364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1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286 303 10370,'118'-135'3512,"-110"125"-3249,-1 0-1,0 0 1,0 0 0,-2-1 0,1 0 0,-1-1 0,-1 1 0,0-1 0,4-20 0,2-6 787,-39 148 1565,-100 246-2436,98-287-165,-3-1 0,-85 124-1,105-172 79,-1-2-1,-1 1 0,-30 25 1,44-42-54,1-1 0,-1 0 0,1 0 0,-1 1 0,0-1 0,1 0 1,-1 0-1,0 0 0,0-1 0,0 1 0,1 0 0,-1-1 0,0 1 0,0-1 0,-2 1 0,3-1-18,0-1-1,1 1 1,-1 0-1,1 0 0,-1-1 1,0 1-1,1 0 0,-1-1 1,1 1-1,-1-1 1,1 1-1,-1-1 0,1 1 1,0-1-1,-1 1 1,1-1-1,-1 1 0,1-1 1,0 1-1,0-1 0,-1 0 1,1 1-1,0-1 1,0 1-1,0-1 0,0 0 1,0 1-1,-1-1 0,1 0 1,0-6 56,1 0 1,-1 0-1,1 0 1,0 0-1,0 0 1,1 0-1,3-7 1,0 1-73,1-1-1,0 1 1,1 0 0,1 1 0,0 0-1,1 0 1,0 1 0,0 0 0,1 0-1,1 1 1,0 1 0,0-1 0,1 2-1,0 0 1,1 0 0,0 1 0,0 1-1,0 0 1,1 1 0,26-7 0,1 2-9,-6 2-5,0-2-1,0 0 1,50-25 0,-75 31-1,-1 0-1,1 1 0,0 0 1,0 1-1,1 0 0,14 0 1,6-3 4,-23 3 89,1 0 0,-1-1 0,0 0 0,0-1-1,0 0 1,-1 0 0,1-1 0,-1 1 0,0-2 0,-1 1 0,1-1-1,-1 0 1,0 0 0,0-1 0,8-13 0,4-7 827,-1-1-1,21-50 1,-37 77-886,-1 1 1,0-1 0,0 0-1,1 1 1,-1-1 0,0 0 0,1 1-1,-1-1 1,1 1 0,-1-1-1,0 0 1,1 1 0,-1-1 0,1 1-1,0 0 1,-1-1 0,1 1-1,-1-1 1,1 1 0,0 0-1,-1-1 1,2 1 0,-1 0-29,-1 0 1,0 0-1,1 0 0,-1 0 1,1 1-1,-1-1 0,0 0 1,1 0-1,-1 0 0,0 1 1,1-1-1,-1 0 1,0 1-1,0-1 0,1 0 1,-1 1-1,0-1 0,0 0 1,1 1-1,-1-1 0,0 0 1,0 1-1,0-1 1,0 1-1,0-1 0,1 0 1,-1 1-1,0 0 0,0 0-677,12 22-2959,20 23 844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122 245 7570,'-20'-6'1506,"-20"-3"890,15 14 10210,50 1-12033,-10-4-322,1 0 1,0-1 0,-1 0-1,1-1 1,0-1 0,27-5-1,32-10-53,-68 14-123,-13 1 240,-18 3 196,16 0-499,1 0-1,-1 1 1,1 0-1,0 0 0,0 1 1,0 0-1,0 0 1,1 1-1,0 0 1,0 0-1,0 0 0,-9 12 1,-1-1 2,-28 24 4,32-31-19,2 0 0,-1 1 0,1 0 1,1 1-1,0 0 0,0 0 1,-9 18-1,17-28 0,0 1 0,1-1 0,-1 0 0,1 0 0,-1 1 0,1-1 0,-1 1 0,1-1 0,0 0 0,-1 1 0,1-1 0,0 1 0,0-1 0,0 1 0,0-1 0,1 1 0,-1-1 0,0 0 0,0 1 0,1-1 0,-1 1 0,1-1 0,-1 0 0,1 1 0,0-1 0,0 0 0,-1 0 0,1 0 0,0 0 0,0 1 0,0-1 0,0 0 0,0 0 0,1-1 0,0 2 0,4 1-4,0 0 0,0 0 0,0-1 0,0 0 0,1 0 1,6 1-1,-7-1-2,9 1-11,0 1 0,25 1 1,-34-5 3,0 0-1,-1-1 1,1 1 0,-1-1 0,1 0 0,-1 0 0,1-1 0,-1 0 0,0 0 0,9-4 0,12-8-83,-1-1 0,-1 0 0,0-2 0,24-22 0,-2-4-17,49-58-1,-78 79 122,0 0 1,-1-1-1,-2-1 0,0 0 1,12-32-1,-23 49 34,-1 0-1,0 0 0,0 0 1,-1 0-1,0 0 1,0-10-1,-1 16-21,1 0 0,-1 0 0,0 0 0,0 0-1,0 0 1,0 0 0,0 0 0,-1 0 0,1 0 0,0 0-1,0 0 1,-1 0 0,1 0 0,-1 0 0,1 0-1,-1 0 1,1 0 0,-1 0 0,1 0 0,-1 0 0,0 0-1,0 1 1,1-1 0,-1 0 0,0 1 0,0-1-1,0 0 1,0 1 0,0-1 0,0 1 0,0-1 0,0 1-1,0 0 1,0-1 0,0 1 0,0 0 0,0 0-1,0 0 1,0 0 0,0 0 0,0 0 0,0 0 0,0 0-1,0 0 1,0 0 0,0 0 0,0 1 0,0-1-1,-1 1 1,-2 1 14,0 0-1,0 0 0,0 0 1,1 0-1,-1 1 0,1-1 1,0 1-1,0 0 0,0 0 0,0 0 1,0 0-1,1 1 0,0-1 1,-4 6-1,-2 4 13,-9 10-41,2 2 0,0-1 0,2 2 0,1 0 0,-13 38 1,20-50-19,1 1 1,1 0-1,0 1 1,1-1 0,1 0-1,0 1 1,1-1-1,1 1 1,1-1 0,0 1-1,6 23 1,-7-34 12,1 0 0,0-1 0,-1 1 1,1-1-1,1 1 0,-1-1 0,1 0 1,0 0-1,0 0 0,4 5 0,-4-8 5,-1 1-1,0 0 1,1-1 0,-1 1-1,1-1 1,0 0-1,-1 0 1,1 0-1,0 0 1,0 0-1,-1 0 1,1-1 0,0 0-1,0 1 1,0-1-1,0 0 1,0-1-1,0 1 1,4-1-1,4-1 43,-1-1 0,1 0 0,0-1 1,-1 0-1,0-1 0,0 0 0,0 0 0,10-8 0,9-9 243,31-30 0,-41 33-39,1 2 1,0 1-1,38-23 0,-56 38-236,-1 0-1,1 0 1,-1 1 0,1-1-1,-1 1 1,1 0 0,0-1-1,-1 1 1,1 0 0,-1 0-1,1 0 1,0 0 0,-1 0-1,1 0 1,0 0-1,-1 1 1,1-1 0,-1 1-1,1-1 1,-1 1 0,1-1-1,-1 1 1,1 0 0,-1 0-1,0 0 1,1 0-1,-1 0 1,0 0 0,0 0-1,0 0 1,1 0 0,-1 0-1,-1 1 1,1-1 0,1 2-1,3 6 8,0-1 1,-1 1-1,0 0 0,4 14 0,-5-14-2,-2-6-50,0-1 0,-1 1 0,1 0 0,1 0 0,-1-1 0,0 1 0,1 0 0,-1-1-1,1 1 1,0-1 0,0 0 0,0 0 0,0 1 0,0-1 0,0 0 0,0-1 0,1 1 0,-1 0 0,1-1-1,-1 1 1,1-1 0,0 0 0,0 0 0,-1 0 0,1 0 0,0-1 0,0 1 0,0-1 0,0 1 0,0-1-1,0 0 1,0 0 0,0-1 0,5 0 0,72-20-2533,-73 19 1883,1-1 1,-1 0 0,0 0 0,0-1 0,0 1 0,-1-2 0,1 1-1,7-8 1,-12 10 347,0 0 0,-1 0 0,1 0 0,0 0 0,-1-1 0,0 1 0,1-1 0,-1 1 0,0-1 0,0 1 0,-1-1 0,1 0 0,0 1 0,-1-1 0,0 0 0,1-3 0,-2 1 234,1 1 0,-1 0 0,0-1 0,0 1 1,0 0-1,-1 0 0,1 0 0,-1 0 1,-3-6-1,-3-2 1873,-1 0 0,0 1 1,0 0-1,-21-22 4954,31 32-6640,9-1 1153,14 2-1035,107 7-1222,-80-5-912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23.5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1397 12467,'4'-40'3547,"1"1"1,21-72-1,-10 61-1970,37-80 0,-11 51-1234,3 1 0,67-88 0,-68 106-272,3 3-1,2 1 0,3 3 0,2 2 0,2 2 0,2 3 1,2 2-1,1 3 0,90-43 0,-91 55-682,2 3-1,0 3 1,2 2 0,0 4 0,1 2-1,1 3 1,0 3 0,67-1-1,-64 10-1174,-17 0-537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1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52 11995,'9'-7'1099,"0"1"0,0-2 0,12-12 0,-21 20-1058,0 0-1,0-1 1,1 1-1,-1 0 1,0 0-1,0 0 0,0 0 1,1 0-1,-1-1 1,0 1-1,0 0 1,0 0-1,0 0 1,0 0-1,0-1 1,1 1-1,-1 0 0,0 0 1,0-1-1,0 1 1,0 0-1,0 0 1,0 0-1,0-1 1,0 1-1,0 0 1,0 0-1,0-1 1,0 1-1,0 0 0,0 0 1,0 0-1,0-1 1,0 1-1,0 0 1,0 0-1,-1 0 1,1-1-1,0 1 1,0 0-1,0 0 0,0 0 1,0-1-1,0 1 1,-1 0-1,1 0 1,0 0-1,0 0 1,0 0-1,-1-1 1,1 1-1,0 0 0,0 0 1,0 0-1,-1 0 1,1 0-1,0 0 1,-1 0-1,-36 8 1974,27-4-1776,-1 1-1,1 0 1,0 0-1,1 1 0,-1 0 1,1 1-1,0 0 1,-12 13-1,18-17-229,0-1 0,1 1 0,-1 0 0,1 0 0,-1 0 1,1 1-1,0-1 0,0 0 0,1 1 0,-1-1 0,1 1 0,-1 0 0,1 0 0,1-1 0,-1 1 0,0 0 1,1 0-1,0 0 0,0 0 0,0 0 0,0-1 0,0 1 0,1 0 0,0 0 0,0 0 0,0 0 0,0-1 1,3 5-1,-2-4-18,0-1 0,1 0 0,-1 0 0,1 0 0,0 0 0,0 0 0,0-1 0,0 1 0,1-1 0,-1 0 0,0 0 0,1 0 0,0 0 1,7 2-1,5 1-55,1-1 0,22 2-1,-27-4 37,13 2-38,112 12-369,-122-15 367,0-1 1,0-1 0,0 0-1,0-1 1,0-1-1,0 0 1,18-7-1,-29 9 58,33-15-28,2 3 0,68-16 0,-82 24 37,-18 3 10,-1 1 1,0-1-1,1 1 1,0 0-1,-1 1 1,1-1-1,-1 1 0,1 1 1,0-1-1,-1 1 1,9 2-1,-15-3 11,0 1 0,1-1 0,-1 0 0,0 0 0,0 1 0,0-1 0,0 0 0,1 0 0,-1 1 0,0-1 1,0 0-1,0 0 0,0 1 0,0-1 0,0 0 0,0 1 0,0-1 0,1 0 0,-1 0 0,0 1 0,0-1 0,-1 0 0,1 1 0,0-1 0,0 0 0,0 1 0,0-1 0,0 0 0,0 0 0,0 1 1,0-1-1,0 0 0,-1 0 0,1 1 0,0-1 0,0 0 0,0 0 0,-1 1 0,1-1 0,0 0 0,0 0 0,0 0 0,-1 1 0,1-1 0,0 0 0,-1 0 0,1 0 0,0 0 0,0 0 0,-1 0 1,1 1-1,-19 9 734,10-7-491,-1 0-1,1-1 0,-1 0 0,0 0 0,0-1 0,0-1 1,0 0-1,0 0 0,-18-3 0,24 2-175,-1 0 0,1 0 0,0 0 0,0-1 1,-1 0-1,1 0 0,0 0 0,1 0 0,-1 0 0,-6-6 0,8 6-66,0 0 1,0 0-1,0 0 0,1-1 0,-1 1 1,1 0-1,0-1 0,0 1 0,0-1 1,0 0-1,0 1 0,0-1 0,1 0 1,-1 1-1,1-1 0,0 0 0,-1 1 1,2-7-1,-1 7-51,0 1 1,0-1 0,0 0-1,0 0 1,0 0 0,0 0-1,1 0 1,-1 0-1,1 0 1,0 0 0,-1 1-1,1-1 1,0 0 0,0 0-1,0 1 1,0-1-1,0 1 1,1-1 0,-1 1-1,0-1 1,1 1-1,-1 0 1,1 0 0,-1 0-1,1 0 1,0 0 0,0 0-1,-1 0 1,1 0-1,0 1 1,0-1 0,0 0-1,0 1 1,-1 0 0,1-1-1,0 1 1,0 0-1,0 0 1,0 0 0,0 0-1,0 1 1,0-1 0,3 1-1,3 1-350,0 1 0,0-1-1,0 1 1,-1 1 0,1-1 0,-1 1 0,0 1-1,10 6 1,15 18-2117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15547,'3'-3'765,"0"-1"0,0 0-1,0 0 1,0 1 0,1 0-1,-1 0 1,1 0-1,0 0 1,7-4 0,-7 5-406,0 1 1,-1-1 0,1 1-1,0 0 1,0 0 0,0 0-1,0 0 1,0 1-1,8 0 1,-7 0-310,0 1 1,-1 0-1,1 0 1,-1 0-1,1 0 0,-1 1 1,1 0-1,-1-1 1,0 2-1,0-1 1,0 0-1,0 1 0,-1 0 1,1 0-1,-1 0 1,1 0-1,-1 1 0,0-1 1,0 1-1,-1 0 1,1 0-1,-1 0 0,0 0 1,0 0-1,0 1 1,0-1-1,-1 0 0,0 1 1,0-1-1,1 8 1,-2-3-37,0-1 1,0 1 0,-1 0-1,0-1 1,-1 1-1,0-1 1,0 1 0,-1-1-1,0 0 1,0 0-1,-1 0 1,0 0 0,-7 9-1,-7 10 0,-2-1 1,-26 26-1,35-40-17,10-11 9,0 0-1,0 1 1,0-1 0,0-1 0,0 1-1,0 0 1,0 0 0,0 0 0,0-1-1,0 1 1,-1 0 0,1-1 0,-2 1 0,1-4 102,8-9 10,-3 9-103,0-1 1,0 1 0,1 0 0,-1 0-1,1 0 1,0 0 0,-1 1 0,1-1-1,0 1 1,1 0 0,-1 0 0,0 1-1,1-1 1,-1 1 0,0 0 0,1 0-1,0 1 1,-1-1 0,1 1 0,5 0-1,11 2 16,-1 0 0,0 1 0,29 9 0,15 1-16,-57-12-160,0 0 1,0 0-1,0-1 0,0 0 0,-1-1 1,9-1-1,-11 1-293,0 0 0,-1 0 0,1-1 0,-1 0 0,1 1 0,-1-1 0,5-4 0,10-3-2413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14147,'0'-2'5186,"6"1"-3342,15 1-1906,-3 1 258,-7 1-106,0-1 1,0 0-1,0-1 0,1-1 0,-1 0 1,0 0-1,0-1 0,19-5 0,-29 6-28,0 0 0,1 1-1,-1-1 1,1 0-1,-1 0 1,0 0-1,0 0 1,1 0 0,-1 0-1,0 0 1,0-1-1,0 1 1,0 0-1,-1-1 1,1 1 0,0 0-1,0-1 1,-1 1-1,1-1 1,-1 1-1,1-1 1,-1 1 0,0-1-1,0 0 1,1 1-1,-1-1 1,0 1 0,0-1-1,-1 0 1,1 1-1,0-1 1,-1-2-1,-2-5 367,0 1 0,0-1-1,-1 0 1,-8-12 0,1 0 212,6 11-425,1 0 1,0-1-1,1 1 1,0-1-1,-2-16 0,4 25-212,1-1-1,-1 1 0,1 0 1,0-1-1,0 1 0,0 0 1,0-1-1,1 1 0,-1 0 1,1-1-1,-1 1 1,1 0-1,0 0 0,0 0 1,0-1-1,0 1 0,0 0 1,0 0-1,1 0 0,-1 1 1,1-1-1,-1 0 0,1 0 1,0 1-1,-1-1 0,1 1 1,0 0-1,0-1 0,0 1 1,0 0-1,0 0 0,1 0 1,2-1-1,2 1-99,0 0 0,1 0 0,-1 1 0,0 0 0,0 0 0,0 1 0,0 0 0,1 0 0,12 4 1,-4 0-413,0 1 1,0 1-1,15 8 1,-28-13 442,0 1 0,0-1 0,0 1 0,0 0 0,-1 0 1,1 1-1,-1-1 0,1 0 0,-1 1 0,0-1 0,-1 1 0,1 0 1,-1-1-1,1 1 0,-1 0 0,0 0 0,0 0 0,0 5 0,5 17 93,-3-18 40,1 0-1,-1 1 0,1-1 0,0-1 0,1 1 0,0 0 0,0-1 0,1 0 0,8 8 0,-10-12-45,-1 0 0,0-1 0,1 1 0,-1-1 1,1 0-1,0 0 0,-1 0 0,1 0 0,0-1 0,0 0 0,1 1 1,-1-2-1,0 1 0,0 0 0,0-1 0,1 0 0,-1 0 0,0 0 1,0 0-1,0-1 0,8-1 0,5-4-456,1 0-1,-1-1 1,25-14-1,-30 15-320,4-6-1091,-5-4-304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15859,'5'-1'5906,"21"-1"-4666,8 2-216,-8 0-440,10 6-576,-13 7-976,-7 0-536,-16 5-1321</inkml:trace>
  <inkml:trace contextRef="#ctx0" brushRef="#br0" timeOffset="1">122 102 11819,'-112'78'5425,"102"-73"-2609,19-4-1199,17 1-409,11 3-736,15 3-560,-8 2-1624,0-4-2801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33 266 14123,'-11'11'1794,"-6"5"555,13-14-871,4-9 608,26-85 353,-14 44-2224,3 1 1,20-45-1,-35 92-212,0-1 1,0 1-1,0 0 1,0-1-1,0 1 1,1-1-1,-1 1 1,0 0-1,0-1 1,0 1-1,1 0 1,-1-1-1,0 1 1,0 0-1,1 0 1,-1-1-1,0 1 1,1 0-1,-1 0 1,0-1-1,1 1 1,-1 0-1,1 0 1,-1 0-1,0 0 1,1-1-1,-1 1 1,1 0-1,-1 0 1,0 0-1,1 0 1,0 0-1,9 12 65,9 35-3,-11-26-24,-5-14-27,1 1 1,0-1-1,1 0 1,0 0-1,0 0 0,0-1 1,1 0-1,7 7 0,-11-11-5,1 0 1,-1 0-1,0-1 0,1 1 0,-1-1 0,1 0 0,-1 0 0,1 0 0,0 0 0,0 0 0,-1 0 0,1-1 0,0 1 0,0-1 0,0 0 0,0 0 0,0 0 0,-1 0 1,1-1-1,0 1 0,0-1 0,0 1 0,-1-1 0,1 0 0,0 0 0,-1 0 0,1-1 0,4-2 0,4-4 48,-1-1 1,1 0-1,-1-1 1,-1 0-1,0-1 0,0 0 1,-1 0-1,-1-1 0,13-24 1,-15 10 230,-4 29-261,-1 1 1,1 0 0,-1-1 0,1 1-1,-1 0 1,-1 0 0,1 0-1,0-1 1,-1 1 0,0 0 0,0-1-1,-2 6 1,-2 18 29,4-14-28,-1 3-5,1 0 0,0 1 0,3 20 0,-2-32-22,1 1 0,1-1 0,-1 0 0,1 0 0,-1 0 0,1 0 0,1 0 0,-1-1 0,1 1 0,0 0 0,0-1 0,0 0 0,1 0 0,4 4 0,-7-7 6,0 0 0,0 0 0,0 0 0,0-1 0,0 1 0,0-1 0,0 1 0,0-1 0,0 1 0,0-1 0,1 0 0,-1 1 0,0-1 0,0 0 0,0 0 0,1 0 0,-1 0 0,0 0 0,0 0 0,1 0 0,-1 0 0,0-1 0,0 1 0,0 0 0,1-1 0,-1 1 0,0-1 0,0 1 0,0-1 0,0 0 0,0 1 0,1-2 0,4-3 97,0 0-1,-1 0 0,0 0 0,6-8 0,-7 8-2,7-9 198,-2-1-1,0 1 1,0-2 0,9-25 0,-2 7 234,-15 32-505,-1 1-1,1 0 1,0-1-1,-1 1 1,1 0-1,0 0 1,0 0-1,0-1 1,-1 1-1,1 0 1,0 0-1,1 0 1,-1 0-1,0 1 1,0-1-1,2-1 1,-3 2-18,1 0 0,0 0 0,-1 0 0,1 0 0,-1 0 0,1 0 1,-1 0-1,1 1 0,0-1 0,-1 0 0,1 0 0,-1 0 0,1 1 0,-1-1 0,1 0 1,-1 1-1,1-1 0,-1 0 0,0 1 0,1-1 0,-1 1 0,1-1 0,-1 1 0,0-1 0,1 1 1,-1 0-1,4 7 30,0-1 1,-1 1-1,0 1 1,2 9-1,0-3-44,-5-14-2,9 25-507,17 38 0,-21-55-191,0 0 0,1 0 1,0-1-1,9 10 0,8 6-2488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17108,'9'4'6537,"2"-4"-5033,18 5-263,13-2-625,4-3-288,-2 0-928,5 0-809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13203,'0'-2'7898,"0"-1"-6298,3-33-368,45-52-616,-45 43-512,0 14-1048,-3 0-576,0 19-1049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13059,'19'-40'5449,"9"40"-2985,3 0-623,13-2-433,1 2-312,-1 0-575,-8 0-441,-15 0-1017,-8 2-679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13395,'14'-4'6517,"11"2"-4806,-7 1-1071,31-3-135,64 3 0,-59 4-3658,-1 3 1,83 19-1,-128-24 2818,-1 0 1,1-1-1,0 1 0,10-2 1,27 1 1695,-43 0-1126,0 1 1,1-1-1,-1 1 0,0-1 1,0 1-1,0 0 0,0 0 1,0 0-1,0 0 0,-1 0 1,1 0-1,0 1 0,0-1 1,-1 0-1,1 1 0,1 2 1,-2-3-100,0 1 0,-1-1 0,1 0 1,-1 0-1,1 1 0,-1-1 0,0 0 1,0 1-1,0-1 0,1 1 0,-1-1 1,0 0-1,-1 1 0,1-1 0,0 0 1,0 1-1,-1-1 0,1 0 0,0 1 1,-1-1-1,0 0 0,1 1 0,-1-1 0,0 0 1,1 0-1,-1 0 0,0 0 0,0 0 1,0 0-1,0 0 0,0 0 0,-2 1 1,-2 3 368,-1 0 0,0 0 1,-1-1-1,-11 7 1,9-7-55,0 0 1,-1 0-1,1-1 1,-1 0-1,0 0 1,0-1-1,0-1 1,-18 1-1,25-2-398,0 0 0,0 0 0,0 0 0,0-1 0,0 1 0,0-1 0,0 0 0,0 0 0,0 0 0,0 0 0,1-1 0,-1 1 0,1-1 0,-1 1 0,1-1 0,-1 0 0,1 0 0,0 0 0,0 0 0,0 0 0,0-1 0,0 1 0,0-1 0,1 1 0,-1-1 0,1 0 0,0 1 0,0-1 0,0 0 0,0 0 0,0 0 0,1 0 0,-1-4 0,0 3-114,1 0 0,0 0 0,0 0 0,0-1 0,0 1 0,1 0 0,-1 0 0,1-1 0,0 1 0,1 0 0,-1 0 0,1 0 0,-1 1 0,1-1 0,0 0 0,1 0 0,-1 1 0,1 0 0,-1-1 0,1 1 0,0 0 0,0 0 0,7-4 0,-5 4-266,-1 0 1,0 1-1,1 0 0,-1 0 1,1 0-1,0 0 0,-1 1 1,1 0-1,0 0 0,0 0 0,0 0 1,0 1-1,0 0 0,0 0 1,0 0-1,0 1 0,0 0 0,-1 0 1,1 0-1,8 3 0,23 14-2672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10602,'94'77'5365,"-83"-63"-779,-19-14-2421,-15-9 109,21 7-2167,-1 0 1,0 0-1,1-1 1,-1 1-1,1-1 1,0 1-1,0-1 1,0 0-1,0 0 1,0 0-1,0 0 1,1 0-1,0 0 1,-1-1-1,1 1 1,1 0-1,-1-1 0,0 1 1,1-1-1,0 1 1,-1 0-1,1-1 1,1 1-1,-1-1 1,0 1-1,1-1 1,0 1-1,0 0 1,0-1-1,0 1 1,0 0-1,1 0 1,3-6-1,0 1-93,0 1-1,0 0 1,1 0 0,0 1-1,0 0 1,0 0 0,1 0-1,0 0 1,0 1 0,1 1-1,-1-1 1,11-4-1,-5 4-18,0 1-1,0 0 0,0 1 0,1 0 0,-1 1 0,1 1 1,22 0-1,-35 1-4,1 0 1,-1 0-1,1 0 1,-1 0-1,1 0 1,-1 0-1,0 1 0,1-1 1,-1 1-1,0-1 1,1 1-1,-1-1 1,0 1-1,0 0 1,2 1-1,-2-1 0,-1-1 1,1 1-1,-1-1 0,0 1 1,1 0-1,-1-1 0,0 1 0,1 0 1,-1 0-1,0-1 0,0 1 0,0 0 1,0-1-1,0 1 0,0 0 1,0 0-1,0-1 0,0 1 0,0 0 1,0 0-1,0 0 0,-2 2-10,1 1 0,0-1-1,-1 0 1,0 0-1,0 0 1,1 0 0,-2 0-1,1-1 1,0 1-1,-4 2 1,-3 3 16,-1-1-1,-1-1 1,1 0 0,-1 0-1,0-1 1,0 0 0,-18 4-1,16-5 47,1 0 0,0 1 0,0 1 0,1 0-1,-19 12 1,29-18-36,1 0-1,-1 0 1,1 1-1,0-1 1,-1 0-1,1 0 1,-1 1-1,1-1 1,0 0-1,-1 0 1,1 1-1,-1-1 1,1 0-1,0 1 1,0-1-1,-1 1 1,1-1-1,0 0 1,0 1-1,-1-1 1,1 1 0,0-1-1,0 1 1,0-1-1,0 1 1,0-1-1,0 0 1,0 1-1,0-1 1,0 1-1,0-1 1,0 1-1,0-1 1,0 1-1,0-1 1,0 1-1,0-1 1,0 1-1,1-1 1,-1 0-1,0 1 1,0-1-1,1 1 1,-1-1-1,0 0 1,0 1-1,1-1 1,-1 0 0,0 1-1,1-1 1,-1 0-1,1 1 1,-1-1-1,0 0 1,1 0-1,-1 1 1,1-1-1,-1 0 1,1 0-1,-1 0 1,1 0-1,34 8 62,-31-8-65,219 51-5715,-179-41 2761</inkml:trace>
  <inkml:trace contextRef="#ctx0" brushRef="#br0" timeOffset="1">472 246 13723,'96'-3'5961,"-96"-14"-3016,-5-9-433,-8-13-831,7-5-353,1 9-720,5 9-368,5 14-1200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20 106 12739,'-1'-1'527,"-1"-3"602,-1 1 0,1-1 0,-1 0 0,1 0 0,0 0 0,1 0 0,-3-7 0,4 10-982,0-1 0,0 1 0,0 0 0,1-1 1,-1 1-1,0-1 0,0 1 0,1-1 0,-1 1 0,1 0 0,-1-1 0,1 1 1,0 0-1,-1-1 0,1 1 0,0 0 0,0 0 0,0 0 0,0 0 1,0 0-1,0 0 0,0 0 0,0 0 0,1 0 0,-1 0 0,0 1 1,2-2-1,7-3 63,0 0-1,1 1 1,-1 0 0,1 0 0,0 1 0,0 1 0,0 0 0,0 1 0,0-1 0,0 2 0,13 0 0,-17 1-190,-1 0 0,0 0 0,0 0 0,0 0 0,0 1 0,-1 0 0,1 0 0,0 1 0,9 5 0,-12-5-11,1-1 1,-1 1 0,0 0-1,-1-1 1,1 1 0,0 0-1,-1 1 1,0-1 0,0 0-1,0 1 1,0 0 0,0-1-1,-1 1 1,1 0 0,-1 0-1,1 4 1,-1 0-9,-1 1 0,0-1 0,0 0 0,-1 0 0,0 0 0,0 1 0,-1-1-1,0 0 1,-1-1 0,1 1 0,-2 0 0,1-1 0,-9 14 0,-6 9 20,-41 48 0,41-55-18,8-12 4,1 0 0,0 0 0,0 1 0,2 1 0,-8 14 0,14-23-22,-1 0 0,1 0 1,0 0-1,0 0 0,0 1 1,1-1-1,0 0 0,0 0 1,0 1-1,0-1 0,0 0 1,1 1-1,0-1 0,0 0 1,0 0-1,0 0 0,1 0 1,0 0-1,0 0 1,0 0-1,4 5 0,-3-4-339,1 0 1,-1 0-1,0 0 0,-1 1 0,1-1 0,-1 1 1,0 0-1,0 0 0,1 9 0,4-4-2573,-4-8 2009,6 9-1837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1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93 11835,'33'-92'4374,"-39"106"-2650,-1 0 1,0-1 0,-10 15-1,-10 11-1017,-37 43 0,51-63-564,13-19-143,0 1 0,0-1-1,0 0 1,0 0 0,0 1-1,0-1 1,0 0 0,0 0-1,0 0 1,0 1 0,0-1-1,0 0 1,0 0 0,0 1-1,1-1 1,-1 0 0,0 0-1,0 0 1,0 1 0,0-1-1,0 0 1,0 0 0,1 0-1,-1 1 1,0-1 0,0 0-1,0 0 1,0 0 0,1 0-1,-1 0 1,0 1 0,0-1-1,0 0 1,1 0-1,-1 0 1,0 0 0,0 0-1,1 0 1,-1 0 0,0 0-1,36-5-250,-25 3 180,8-2-102,-12 2-60,0 0 0,1 0 0,0 0-1,-1 1 1,1 1 0,0-1 0,-1 1 0,1 1 0,0-1 0,0 1 0,-1 0 0,1 1 0,-1 0 0,1 0 0,11 6 0,-10-3-98,0-1 0,0 1 0,1-2 0,-1 0 0,1 0 0,0 0 0,0-1 1,19 1-1,41-10 205,24-6 8250,-103-13-7691,2 6-105,1 0-373,2 6-408,0 0-1,-1 0 1,-1 1-1,-7-14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2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14587,'33'81'12403,"-37"-81"-10627,3 0-464,-1 0-439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89 12123,'3'1'4198,"2"-1"-3859,-1 1 0,1-1 0,0 0 0,0 0 0,0-1 0,0 1 0,0-1 0,-1 0-1,1 0 1,0-1 0,5-2 0,56-23-163,-65 26-154,9-4 89,0 0 0,-1-1 0,0-1 0,0 1 0,13-14 1,-22 20-89,1 0 1,-1 0 0,0-1 0,0 1 0,0 0 0,0 0-1,0 0 1,1-1 0,-1 1 0,0 0 0,0 0 0,0 0-1,1 0 1,-1 0 0,0-1 0,0 1 0,0 0 0,1 0 0,-1 0-1,0 0 1,0 0 0,1 0 0,-1 0 0,0 0 0,0 0-1,1 0 1,-1 0 0,0 0 0,0 0 0,1 0 0,-1 0-1,0 0 1,0 0 0,1 0 0,-1 0 0,0 0 0,0 1 0,0-1-1,1 0 1,-1 0 0,0 0 0,0 0 0,0 0 0,1 1-1,-1-1 1,3 16 469,-7 27-154,3-39-267,-23 223 379,21-179-552,3 0 0,9 86 0,-8-131 85,0 8-45,1 0 0,0 0 0,0-1 0,2 0 0,3 11 0,-6-18 23,1-1-1,-1 0 1,1 1-1,-1-1 1,1 0-1,0 0 1,0 0-1,0 0 1,0 0-1,0 0 1,0 0-1,0-1 1,1 1-1,-1-1 1,0 0-1,1 0 1,0 0-1,-1 0 1,1 0-1,0 0 1,-1 0-1,1-1 1,0 0-1,4 1 1,1-1-50,-1-1 0,1 0 1,0 0-1,-1 0 0,11-4 1,-16 4 73,0 1 1,0-1-1,1 0 1,-1 1-1,0-1 0,0 0 1,0-1-1,0 1 1,0 0-1,0-1 1,0 1-1,-1-1 1,1 1-1,0-1 1,-1 0-1,1 1 0,-1-1 1,0 0-1,0 0 1,0 0-1,0 0 1,2-4-1,-4 5 45,1 1 0,0-1 0,0 0 0,0 0 0,-1 1 0,1-1 0,0 0 0,-1 0 0,1 1-1,-1-1 1,1 0 0,-1 1 0,1-1 0,-1 0 0,1 1 0,-1-1 0,1 1 0,-1-1 0,0 1 0,1 0 0,-1-1 0,0 1-1,0-1 1,1 1 0,-1 0 0,0 0 0,0-1 0,0 1 0,1 0 0,-1 0 0,0 0 0,-1 0 0,-34-4 748,29 4-541,-534-60 3417,534 60-3887,0-1 0,0 1 0,0 0-1,0 1 1,0 0 0,-10 2 0,13 0-1886,11 3-823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81 16404,'3'-78'6353,"-13"77"-4801,12-1-184,26 2-455,15 7-433,19 1-264,0 3-96,-5 2-1064,-13-5-849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57 11755,'3'-6'651,"0"0"0,1 1 1,-1-1-1,1 0 1,7-7-1,-9 12-506,0-1 0,0 1-1,0-1 1,1 1 0,-1 0 0,0 0 0,1 0-1,-1 0 1,1 0 0,-1 0 0,1 1-1,-1-1 1,1 1 0,0-1 0,-1 1 0,1 0-1,3 1 1,4-1 208,-1 2 0,1-1-1,-1 1 1,1 0 0,17 8 0,-25-10-304,0 1 0,0 0 1,1 0-1,-1 0 1,0 0-1,0 1 1,0-1-1,0 1 0,0-1 1,0 1-1,-1 0 1,1 0-1,0-1 1,-1 1-1,1 0 1,-1 0-1,0 1 0,0-1 1,0 0-1,0 0 1,0 1-1,0-1 1,-1 0-1,1 1 1,-1-1-1,1 1 0,-1-1 1,0 5-1,-1-1 27,-1 0 0,1 0-1,-1 0 1,-1-1 0,1 1-1,-1 0 1,0-1-1,0 0 1,0 1 0,-1-1-1,0 0 1,0-1 0,-7 7-1,-8 6 431,-42 29 0,27-22 4,33-23-491,-7 5 191,0 1 1,0-1-1,0 0 0,-1-1 1,1 0-1,-1-1 1,-1 1-1,1-2 1,-1 1-1,1-1 1,-12 1-1,9-6 351,12-5-169,1 6-368,0 0-1,0 0 1,0-1-1,0 1 1,0 0-1,0 0 1,1 0-1,-1 1 1,0-1-1,1 0 1,-1 0-1,0 1 1,1-1 0,2 0-1,5-1-33,0 0 0,0 1 0,0 0 0,0 0 0,1 1-1,-1 0 1,0 1 0,0 0 0,10 3 0,10 3-205,42 18 1,-55-18-452,1 0 1,-1-2 0,1 0 0,1 0 0,-1-2-1,1 0 1,-1-1 0,27-1 0,-9-5-1624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12523,'49'85'5873,"-56"-90"-2056,19-2-945,-11-9-711,-7-17-385,12-1-800,1-3-351,-7 3-489,16 13-320,-10 11-1105,-2 8-791,17 18-345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12355,'7'24'3624,"8"26"884,-8-29-3300,16 33 0,-20-47-1043,1 0 1,0-1-1,0 1 0,1-1 1,0 1-1,0-1 0,0-1 0,1 1 1,0-1-1,0 0 0,0 0 1,1-1-1,-1 1 0,10 3 1,-15-7-89,0-1 1,1 1-1,-1-1 1,0 1-1,0-1 1,1 1 0,-1-1-1,0 0 1,1 1-1,-1-1 1,1 0-1,-1 0 1,0 0-1,1 0 1,-1 0-1,0 0 1,1-1 0,-1 1-1,0 0 1,1-1-1,-1 1 1,0-1-1,1 1 1,-1-1-1,0 0 1,0 1-1,0-1 1,0 0-1,0 0 1,0 0 0,0 0-1,0 0 1,0 0-1,0 0 1,0 0-1,0 0 1,-1-1-1,2-1 1,1-5 273,-1 0 0,0 0 0,0-1-1,-1 1 1,1-13 0,1-2-274,0 5-49,-1 5 83,0 0 1,0 1 0,2-1-1,7-20 1,-9 30-194,-1 1 1,1-1 0,-1 0 0,1 1-1,0-1 1,0 1 0,0-1 0,0 1-1,0 0 1,1 0 0,-1 0 0,1 0-1,-1 0 1,1 1 0,0-1 0,0 1-1,0 0 1,0 0 0,-1 0 0,1 0 0,1 0-1,-1 0 1,0 1 0,5-1 0,25 2-2568,9 2-2521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54 177 13883,'-48'67'4958,"48"-67"-4921,0 0-1,0 0 0,0 0 1,0 0-1,0 0 1,0 1-1,0-1 0,0 0 1,0 0-1,0 0 0,0 0 1,0 0-1,0 0 1,0 1-1,0-1 0,0 0 1,0 0-1,-1 0 1,1 0-1,0 0 0,0 0 1,0 0-1,0 0 0,0 0 1,0 1-1,0-1 1,0 0-1,0 0 0,-1 0 1,1 0-1,0 0 0,0 0 1,0 0-1,0 0 1,0 0-1,0 0 0,-1 0 1,1 0-1,0 0 0,0 0 1,0 0-1,0 0 1,0 0-1,0 0 0,-1 0 1,1 0-1,0 0 0,0 0 1,0 0-1,0 0 1,0 0-1,0-1 0,0 1 1,-1 0-1,1 0 0,0 0 1,0 0-1,0 0 1,0 0-1,0 0 0,0 0 1,0 0-1,0-1 0,0 1 1,0 0-1,0 0 1,0 0-1,0 0 0,-1 0 1,2-15 1488,7-19 379,-3 14-1104,-4 14-651,0 1 0,0-1-1,1 1 1,-1 0 0,1-1-1,1 1 1,-1 0 0,1 0 0,0 0-1,0 0 1,3-4 0,-5 9-139,0-1 1,0 1-1,-1 0 0,1-1 1,0 1-1,0 0 1,-1 0-1,1-1 0,0 1 1,0 0-1,0 0 1,-1 0-1,1 0 0,0 0 1,0 0-1,0 0 0,-1 0 1,1 0-1,0 1 1,0-1-1,0 0 0,-1 0 1,1 1-1,0-1 1,0 0-1,-1 1 0,1-1 1,1 2-1,21 17 50,-19-16-49,9 10-20,1-2 1,1 1-1,25 13 1,-33-21 2,0 0 1,1-1-1,0 1 1,-1-2 0,1 1-1,0-1 1,1 0 0,-1-1-1,0 0 1,11 0 0,-17-1 23,0-1 0,0 1 0,0-1 0,0 1 0,0-1 0,0 0 0,-1 1 1,1-1-1,0 0 0,0 0 0,-1-1 0,1 1 0,-1 0 0,1 0 1,-1-1-1,1 1 0,-1-1 0,0 1 0,0-1 0,0 0 0,0 0 0,0 1 1,0-1-1,0 0 0,0 0 0,-1 0 0,1-2 0,3-9 187,-1 1-1,-1-1 1,1-16 0,-1 6-8,-1 20-174,0-7 11,1 1 0,0 0 1,6-16-1,-8 23-94,1 0 0,0 0-1,0 0 1,1 0 0,-1 0 0,0 0 0,1 0 0,-1 0-1,1 0 1,0 1 0,-1-1 0,1 1 0,0-1 0,0 1 0,0 0-1,0 0 1,0-1 0,0 2 0,1-1 0,3-1 0,3 0-572,0 2 1,0-1 0,0 1-1,1 0 1,-1 1 0,0 0-1,0 0 1,0 1 0,11 4-1,18 7-2439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 11690,'-2'-2'4536,"-1"1"-4186,0 1 0,1-1 1,-1 0-1,0 1 0,0-1 0,0 1 0,0 0 0,0 0 0,0 0 1,0 0-1,0 1 0,1-1 0,-1 1 0,0 0 0,0 0 0,0 0 1,1 0-1,-1 0 0,0 0 0,1 1 0,-5 3 0,-6 3 224,0 1 0,-21 19 0,24-18-325,0-1 1,1 2-1,-15 20 1,21-28-214,1 1-1,0 0 1,0-1 0,0 1 0,0 0-1,1 0 1,0 0 0,-1 0 0,2 0-1,-1 0 1,0 0 0,1 1 0,0-1-1,0 0 1,0 0 0,0 1 0,1 3 0,1-4-32,-1-1 0,1 0 0,0 0 0,0 1 0,1-1 0,-1 0 0,0-1 0,1 1 0,0 0 0,-1-1 0,1 1 0,0-1 0,1 0 0,-1 0 1,0 0-1,0-1 0,1 1 0,-1-1 0,1 1 0,0-1 0,-1 0 0,1-1 0,4 1 0,13 3-36,0-1-1,36-1 1,-52-2 31,307-18-853,-307 17 843,52-2-99,-55 2 115,0 1 0,1 0 0,-1 1 1,0-1-1,0 0 0,1 1 0,-1-1 0,0 1 0,0-1 0,0 1 0,1 0 0,-1 0 0,0 0 1,0 0-1,-1 1 0,1-1 0,0 0 0,0 1 0,0-1 0,1 3 0,-2-3 12,-1 0-1,0-1 1,0 1-1,1 0 1,-1 0-1,0-1 1,0 1-1,0 0 1,0-1-1,0 1 1,0 0-1,0 0 1,0-1-1,0 1 1,0 0-1,-1 0 0,1-1 1,0 1-1,0 0 1,-1-1-1,1 1 1,0 0-1,-1-1 1,1 1-1,-1 0 1,-20 16 545,13-12-345,0-2 0,0 1 0,0-1-1,-10 3 1,12-5-81,-1 0 0,0 0 0,0-1 0,0 0 0,1 0 0,-1 0-1,0-1 1,0 0 0,0 0 0,1-1 0,-12-4 0,15 5-111,0 0 0,0-1 1,1 1-1,-1-1 0,0 0 1,1 0-1,-1 0 1,1 0-1,-1 0 0,1 0 1,0-1-1,0 1 0,0-1 1,0 1-1,0-1 1,1 0-1,-1 0 0,1 0 1,0 0-1,0 0 0,0 0 1,0 0-1,1 0 0,-1 0 1,1-1-1,0-5 1,0 7-47,0-1 0,0 1 1,0 0-1,1 0 0,-1-1 1,1 1-1,0 0 1,-1 0-1,1 0 0,0 0 1,0 0-1,1 0 0,-1 0 1,0 0-1,1 1 1,-1-1-1,1 0 0,2-1 1,0 0-98,-1 0 1,1 1-1,0 0 0,0 0 1,0 0-1,0 1 1,1-1-1,7-1 1,1 2-641,0-1 0,0 1 1,0 1-1,0 0 0,21 4 1,-3 2-2057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3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76 14555,'11'-20'955,"8"-10"4703,-19 35-2954,-8 20-1417,2-11-1132,0-1 0,-1 1 0,0-1 0,-1-1 0,0 1 0,-1-2 0,-1 1 1,0-1-1,-15 13 0,40-31-249,-1 0 0,2 2 0,23-7 0,-21 8-289,-1 1 1,1 0-1,-1 2 1,1 0-1,23 2 1,86 16-4299,-52-5 1289,-34-11 1969,-34-1 1680,0-1 0,-1 2 0,1-1 1,0 1-1,9 2 0,-23-6 1651,0 1-1,0-1 1,1 0-1,-13-8 1,14 7-1651,0 1 1,1-1-1,-1 0 1,1 0-1,0 0 1,0 0-1,0-1 1,1 1-1,0-1 1,0 0-1,0 0 1,0 0-1,-3-10 1,4 7-115,0 0 1,0 0-1,1 0 0,0-13 1,0 20-211,1-1 1,0 1 0,0-1-1,0 1 1,0-1-1,1 1 1,-1-1 0,0 0-1,1 1 1,-1-1-1,1 1 1,-1 0 0,1-1-1,0 1 1,-1-1-1,1 1 1,0 0 0,0 0-1,0-1 1,0 1-1,0 0 1,1 0-1,-1 0 1,0 0 0,0 0-1,1 0 1,-1 1-1,0-1 1,1 0 0,1 0-1,16 2-2487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98 229 13955,'-83'28'4754,"83"-28"-4709,-1 0-1,1 0 1,-1 0 0,1 0-1,0 0 1,-1 1-1,1-1 1,-1 0-1,1 0 1,0 0-1,-1 0 1,1 0-1,-1 0 1,1 0 0,-1-1-1,1 1 1,0 0-1,-1 0 1,1 0-1,-1 0 1,1 0-1,0-1 1,-1 1-1,1 0 1,0 0 0,-1-1-1,1 1 1,0 0-1,-1 0 1,1-1-1,0 1 1,0 0-1,-1-1 1,1 1-1,0 0 1,0-1 0,0 1-1,-1-1 1,1 1-1,0 0 1,0-1-1,0 1 1,0-1-1,0 0 1,5-21 840,-2 13-490,3-17 116,1 1 0,1-1 1,2 2-1,0-1 0,14-22 0,-23 46-489,-1 0-1,0 1 1,0-1-1,0 1 1,1-1-1,-1 1 0,0-1 1,0 0-1,1 1 1,-1-1-1,1 1 1,-1-1-1,1 1 1,-1 0-1,0-1 0,1 1 1,-1-1-1,1 1 1,0 0-1,-1-1 1,1 1-1,-1 0 1,1 0-1,-1 0 0,1-1 1,0 1-1,-1 0 1,1 0-1,0 0 1,-1 0-1,1 0 1,-1 0-1,1 0 0,0 0 1,-1 0-1,1 0 1,-1 1-1,1-1 1,0 0-1,-1 0 1,1 0-1,-1 1 0,1-1 1,-1 0-1,1 1 1,-1-1-1,1 0 1,0 2-1,19 29 100,-14-20-64,11 17-1,39 46 0,-50-66-10,1-1 1,0 0-1,0 0 0,1 0 0,-1-1 1,2 0-1,-1-1 0,1 0 1,-1 0-1,15 5 0,-21-13 1064,-5-6-400,-7-10 215,3 7-684,1 1 0,0-1 0,1 0 1,0 0-1,1 0 0,-3-18 1,6 26-312,0 1 0,1-1 0,0 0 0,0 0 1,0 0-1,0 1 0,0-1 0,1 0 0,0 0 1,0 1-1,0-1 0,0 1 0,1-1 0,-1 1 1,1-1-1,0 1 0,0 0 0,0 0 0,0-1 1,1 2-1,-1-1 0,1 0 0,0 0 0,-1 1 1,1 0-1,0-1 0,5-1 0,1-1-413,1 1 1,0 0-1,-1 1 0,1 0 0,0 0 1,1 1-1,-1 1 0,0 0 0,0 0 1,1 1-1,-1 0 0,0 0 0,19 5 0,-12-2-255,0 1 0,-1 0-1,0 2 1,1 0 0,-2 1 0,1 0-1,23 16 1,-34-20 740,0 1 1,0 0-1,0 0 1,-1 0-1,1 1 1,-1-1-1,0 1 1,-1 0-1,1 0 1,-1 0-1,0 1 1,0-1-1,3 12 1,-5-13 250,0 0 1,-1 0 0,1 0 0,-1 0 0,0 0 0,0 0 0,0 0 0,-1 0 0,1 0 0,-1 0 0,0 0-1,0 0 1,-1 0 0,1 0 0,-1-1 0,1 1 0,-1 0 0,-1-1 0,1 0 0,0 1 0,-1-1 0,-3 4-1,2-4 141,1 1 0,-1-1 0,0 0-1,1 0 1,-1 0 0,0-1-1,-1 1 1,1-1 0,0 0-1,-8 2 1,10-4-284,0 1 0,0-1 0,-1 1 0,1-1 0,0 0 0,0 0 0,0 0 0,0 0 0,0-1 0,0 1 0,0 0 0,0-1 0,-1 1 0,1-1 0,1 0 0,-1 0 0,0 0 0,0 0 0,0 0 0,0 0 0,1 0 0,-1-1 0,0 1 0,1-1 0,-1 1 0,-1-3 0,-1-3-3,0 1 1,1-1-1,0 0 0,0 1 1,0-1-1,1 0 1,0-1-1,0 1 1,1 0-1,-1-15 1,1 17-206,1-1 0,0 1 1,0-1-1,1 0 0,-1 1 1,1-1-1,1 1 1,-1-1-1,1 1 0,0 0 1,0-1-1,0 1 1,1 0-1,-1 0 0,5-4 1,-6 7-177,1 0 0,0 1 0,0-1 0,0 1 0,0-1 1,0 1-1,0 0 0,0 0 0,1 0 0,-1 0 0,0 0 1,1 1-1,-1-1 0,1 1 0,-1-1 0,0 1 0,1 0 1,-1 0-1,1 0 0,4 1 0,26 0-6067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13.75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31 520 12251,'-24'25'2922,"17"-16"-1396,12-9 998,0-3-2176,-1 0 0,1 1 0,-1-2 0,0 1 0,0 0 1,0-1-1,3-4 0,13-12 501,6-3-43,65-61 1080,-55 49-1502,1 2 0,2 2 0,2 1-1,0 2 1,2 2 0,69-31 0,-43 28-194,0 3 1,2 3 0,127-24-1,-89 32-192,177 0 0,-245 14-281,1 2 1,-1 1-1,1 3 0,48 11 1,-85-15-100,12 1 73,-1-3-3475,-9 0 1434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163 347 16532,'76'44'6385,"-80"-65"-4753,4 0-472,0-15-551,4 0-393,-2-3-864,-4-8-553,-2 14-1455</inkml:trace>
  <inkml:trace contextRef="#ctx0" brushRef="#br0" timeOffset="1">0 1 14523,'12'5'5761,"15"-4"-3728,11 2-657,12-1-368,4-2-376,1 7-768,-3 4-688,-5 2-5065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4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12107,'5'-4'10253,"0"-7"-7805,8-18-2289,8-3 173,1 0 238,-2-2 0,17-37-1,-23 36 63,2 0 0,23-37 0,-28 52-349,0 4 300,-10 17-571,-1-1-1,1 1 1,-1 0-1,1 0 1,-1-1-1,0 1 1,1 0-1,-1 0 1,0 0-1,0 0 1,0-1-1,0 1 1,0 0-1,0 0 1,0 0-1,0 0 1,0 0-1,0 0 1,0-1-1,0 1 1,-1 0-1,1 0 1,-1 1-1,0 38-446,1 2 0,6 46 0,11 26-3483,-7-59 868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0:4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1289 33 15963,'-107'-28'6154,"120"23"-4434,2 5-600,29 5-632,3 2-368,11 7-1120,2-2-408,-6 2-1289,-8 1-1472</inkml:trace>
  <inkml:trace contextRef="#ctx0" brushRef="#br0" timeOffset="1">2 324 12155,'-2'3'5601,"11"-8"-1944,30 0-2305,73-1-296,26-11 88,60 4-7,36-3-97,-5-8-496,-1 1-88,-33 2-208,-44 8-64,-61 10-616,-30 8-304,-62 4 8,-22-2-257,-30-6-527,-13-4-416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14427,'3'12'5578,"-7"9"-3561,0 1-1111,4-11-643,1 0 1,0 1 0,1-1 0,0 0 0,0 0-1,1 0 1,1 0 0,0 0 0,0-1 0,8 14-1,-9-19-207,0-1-1,0 1 0,1-1 0,-1 0 0,1 0 0,0 0 1,0-1-1,0 1 0,0-1 0,1 0 0,-1 0 0,1 0 1,0-1-1,0 0 0,0 0 0,0 0 0,0-1 0,1 1 1,-1-1-1,0 0 0,1-1 0,-1 1 0,0-1 0,6-1 0,-4 1 2,0-1-1,-1 1 0,1-2 0,-1 1 0,0-1 0,1 0 0,-1 0 0,0-1 0,0 0 0,0 0 0,-1 0 0,9-7 0,-10 6-19,0 1 1,0-1-1,-1 0 1,0 0-1,1-1 1,-2 1-1,1-1 1,0 1-1,-1-1 1,0 0-1,0 0 1,0 0-1,-1 0 1,0 0-1,0-1 1,1-6-1,-2 1-103,0 0-1,0 0 1,-1 0 0,0 0-1,0 0 1,-2 0-1,1 1 1,-1-1 0,-1 1-1,0 0 1,0 0 0,-11-17-1,15 27 39,0 0-1,0-1 0,0 1 1,0 0-1,0 0 1,0 0-1,0 0 0,0 0 1,0-1-1,0 1 0,0 0 1,0 0-1,0 0 1,0 0-1,-1 0 0,1 0 1,0-1-1,0 1 1,0 0-1,0 0 0,0 0 1,0 0-1,0 0 0,-1 0 1,1 0-1,0 0 1,0-1-1,0 1 0,0 0 1,0 0-1,-1 0 1,1 0-1,0 0 0,0 0 1,0 0-1,0 0 0,0 0 1,-1 0-1,1 0 1,0 0-1,0 0 0,0 0 1,0 0-1,0 0 1,-1 0-1,1 0 0,0 0 1,0 1-1,0-1 0,0 0 1,0 0-1,-1 0 1,1 0-1,0 0 0,0 0 1,0 0-1,0 0 1,0 1-1,0 11-2349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9754,'15'34'4530,"-14"-33"-4422,-1-1 0,0 0 0,0 0 0,0 0 0,0 1 0,0-1-1,0 0 1,0 0 0,0 0 0,0 1 0,0-1 0,0 0 0,0 0-1,1 0 1,-1 0 0,0 0 0,0 1 0,0-1 0,0 0 0,0 0-1,1 0 1,-1 0 0,0 0 0,0 0 0,0 0 0,0 0 0,1 1-1,-1-1 1,0 0 0,0 0 0,0 0 0,1 0 0,-1 0 0,0 0-1,0 0 1,0 0 0,1 0 0,-1 0 0,0 0 0,0 0 0,0 0-1,1-1 1,-1 1 0,0 0 0,0 0 0,0 0 0,0 0 0,1 0 0,-1 0-1,0 0 1,0 0 0,0-1 0,0 1 0,0 0 0,1 0 0,-1 0-1,0 0 1,0-1 0,0 1 0,0 0 0,6-11 959,-2-1-135,-1 0 0,0 0 0,-1 0-1,0-1 1,-1 1 0,0-20 0,1 1 115,-2 31-1038,0-1 1,0 1-1,0 0 0,0-1 1,0 1-1,1 0 0,-1-1 1,0 1-1,0 0 0,0-1 1,1 1-1,-1 0 0,0-1 1,0 1-1,1 0 0,-1-1 1,0 1-1,1 0 0,-1 0 1,0 0-1,1-1 0,-1 1 1,1 0-1,-1 0 0,0 0 0,1 0 1,-1 0-1,0-1 0,1 1 1,-1 0-1,1 0 0,-1 0 1,0 0-1,1 0 0,-1 0 1,1 1-1,-1-1 0,0 0 1,1 0-1,-1 0 0,1 0 1,-1 0-1,0 0 0,1 1 1,-1-1-1,0 0 0,1 0 1,-1 1-1,0-1 0,1 0 1,-1 1-1,24 14 6,-22-13 5,79 51-37,-73-48 2,0-1 0,0 0 0,0-1 0,0 0 0,1 0-1,-1-1 1,1 0 0,0-1 0,9 1 0,-16-2 19,-1 1-1,1-2 1,0 1 0,0 0 0,-1 0-1,1 0 1,0-1 0,-1 1 0,1-1-1,0 1 1,-1-1 0,1 0-1,-1 0 1,1 0 0,-1 0 0,1 0-1,-1 0 1,0 0 0,1 0 0,-1 0-1,0 0 1,1-2 0,-1 0 37,1 1-1,-1-1 1,0 0 0,-1 1 0,1-1 0,0 0 0,-1 1 0,1-1 0,-1 0-1,0 0 1,0 0 0,0-3 0,-2-4 94,1 1-1,-1-1 1,-1 1-1,1 0 1,-2 0-1,-6-13 1,10 21-142,-1 0 0,0-1 0,1 1-1,-1 0 1,1 0 0,-1 0 0,1 0 0,0 0 0,-1 0-1,1-1 1,0 1 0,0 0 0,0 0 0,0-1 0,0 1 0,0 0-1,0-1 1,0 1-33,1 1-1,-1-1 1,0 1-1,1 0 1,-1-1-1,1 1 0,-1 0 1,1-1-1,-1 1 1,0 0-1,1 0 1,-1-1-1,1 1 1,-1 0-1,1 0 1,-1 0-1,1 0 1,-1 0-1,1 0 1,-1 0-1,1 0 1,0 0-1,-1 0 0,1 0 1,-1 0-1,1 0 1,46 16-3242,-35-11 2322,83 25-5046,-61-21 5026,64 27 0,-97-35 1070,0-1-1,1 1 1,-1-1 0,0 1-1,0 0 1,0 0-1,1-1 1,-1 1 0,0 0-1,0 0 1,0 0-1,0 0 1,-1 0 0,1 1-1,0-1 1,0 0-1,-1 0 1,1 0 0,0 3-1,-1-3 61,0 0 1,0 0-1,0 0 0,0 0 1,0 0-1,0 0 0,0 0 0,-1 0 1,1 0-1,0 0 0,-1 0 0,1 0 1,-1 0-1,1 0 0,-1 0 1,0 0-1,1 0 0,-1 0 0,-1 0 1,-1 2 268,0 0 0,0 0 1,-1-1-1,1 0 1,-1 0-1,1 0 0,-1 0 1,0 0-1,0-1 1,0 1-1,-5 0 0,7-2-334,0 1-1,0-1 0,0 0 1,1 0-1,-1 0 1,0 0-1,0 0 1,0-1-1,0 1 0,0-1 1,0 1-1,0-1 1,1 0-1,-1 1 0,0-1 1,0 0-1,1 0 1,-1 0-1,1 0 0,-1-1 1,1 1-1,-1 0 1,1-1-1,0 1 0,0-1 1,0 1-1,-1-1 1,1 1-1,1-1 0,-1 0 1,0 0-1,0 1 1,1-1-1,-1 0 0,1 0 1,-1 0-1,1 0 1,0 0-1,0 0 0,0-3 1,-1-1-58,1-1 0,0 0 0,1 1 0,0-1 0,0 0 0,0 1 0,1-1 0,-1 1 0,2 0 0,4-11 0,-6 15-62,0 0-1,0 0 0,1 0 0,-1 0 0,1 0 0,0 0 0,-1 1 0,1-1 0,0 1 0,0-1 1,0 1-1,0 0 0,0-1 0,0 1 0,0 0 0,1 0 0,-1 1 0,3-2 0,-1 2-206,0-1-1,-1 1 0,1 0 0,0 1 0,0-1 1,0 0-1,0 1 0,-1 0 0,1 0 1,0 0-1,3 2 0,30 13-3150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14099,'9'13'6113,"1"6"-2952,21 19-2025,5 2-168,3 1-543,5-3-361,-13-17-633,-1-5-407,-8-11-1032,-11-5-505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14291,'5'-7'6057,"11"-4"-2720,18-17-2457,10-7-120,10-14-255,-2-2-449,-6 12-1649,-3 12-647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10386,'31'61'3872,"-25"-52"3024,-5-26-6314,1-1 0,0 1 0,2 0 0,0 0 0,7-17 0,36-81-27,-43 108-494,0 0-1,0 0 1,0 0 0,1 1-1,0-1 1,0 1-1,1 0 1,10-8-1,-14 12-47,1 0 0,-1 0 0,1 1-1,-1-1 1,1 1 0,0 0 0,0-1 0,-1 1-1,1 1 1,0-1 0,0 0 0,0 1 0,0-1-1,0 1 1,0 0 0,0 0 0,0 0 0,0 0-1,0 1 1,0-1 0,0 1 0,0 0 0,0 0-1,0 0 1,4 2 0,-5-2-14,-1 0 0,1 0 0,0 0 0,-1 0 0,1 0 0,-1 0 0,0 1 0,1-1 0,-1 0 0,0 1 0,0-1 0,0 1 1,0 0-1,0-1 0,0 1 0,0 0 0,0 0 0,-1-1 0,1 1 0,-1 0 0,1 2 0,-1 0-13,0-1-1,0 1 1,0-1 0,-1 1 0,1-1-1,-1 0 1,0 1 0,0-1 0,0 0 0,-4 7-1,1-2-14,-1 0-1,0 0 0,-1 0 1,0-1-1,0 1 0,-1-1 1,-13 11-1,-13-1 32,28-16 27,0 1 1,0 1-1,0-1 1,1 1-1,-1 0 1,-5 4-1,10-6-26,0-1 0,0 0 0,0 0 0,0 0 1,0 1-1,0-1 0,0 0 0,0 0 0,0 1 0,0-1 0,0 0 0,0 0 0,1 1 0,-1-1 0,0 0 0,0 0 0,0 0 0,0 1 1,0-1-1,0 0 0,0 0 0,1 0 0,-1 1 0,0-1 0,0 0 0,0 0 0,0 0 0,1 0 0,-1 0 0,0 1 0,0-1 0,0 0 1,1 0-1,-1 0 0,0 0 0,0 0 0,1 0 0,-1 0 0,0 0 0,0 0 0,0 0 0,1 0 0,-1 0 0,0 0 0,0 0 1,1 0-1,-1 0 0,0 0 0,0 0 0,1 0 0,-1 0 0,0 0 0,0 0 0,1-1 0,18 2 2,37-1-806,0 2 0,73 13 1,-76-6 512,55 12 86,-92-17 225,-1 0 0,0 1 0,0 1 0,22 13 0,-35-19 14,-1 1 0,0-1 0,1 1 1,-1 0-1,0 0 0,0 0 0,0 0 0,0-1 0,0 2 1,0-1-1,0 0 0,0 0 0,0 0 0,0 0 0,-1 0 1,1 1-1,0-1 0,-1 0 0,1 1 0,-1-1 0,1 0 1,-1 4-1,0-4 47,0 0 1,-1 0 0,1 0-1,0 0 1,-1 0 0,1 0-1,-1 0 1,0 0 0,1 0-1,-1 0 1,0 0 0,1 0-1,-1 0 1,0 0 0,0 0-1,0-1 1,0 1 0,0 0-1,0-1 1,0 1 0,-2 0-1,1 0 45,0 0 0,-1 0-1,1 0 1,-1 0-1,1 0 1,-1-1-1,1 1 1,-1-1-1,0 0 1,1 0 0,-1 0-1,1 0 1,-1 0-1,0 0 1,1-1-1,-1 1 1,1-1-1,-1 0 1,1 0 0,-1 0-1,1 0 1,0 0-1,-1 0 1,1-1-1,-3-1 1,0-4-84,1 1 1,0 0-1,0-1 0,0 0 1,0 1-1,1-2 0,0 1 1,1 0-1,0 0 0,0-1 1,0 0-1,1 1 0,0-1 1,1 0-1,0 1 0,0-1 1,0 0-1,1 1 0,0-1 1,1 0-1,0 1 1,3-11-1,-4 17-110,-1 0 0,1-1 0,0 1 0,-1 0 0,1 0 0,0 0 1,0-1-1,0 1 0,0 0 0,0 0 0,0 0 0,0 0 0,0 1 0,1-1 0,-1 0 1,0 0-1,0 1 0,1-1 0,-1 1 0,0-1 0,1 1 0,-1-1 0,1 1 0,-1 0 0,1 0 1,-1 0-1,0 0 0,1 0 0,-1 0 0,1 0 0,2 1 0,-1 0-258,0 0 0,1 0 0,-1 1 0,0-1 0,0 1-1,0 0 1,-1 0 0,1 0 0,0 0 0,-1 1 0,1-1 0,2 5-1,19 23-2918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14131,'82'47'4992,"-81"-47"-4948,-1 0 1,0 0 0,1 1-1,-1-1 1,0 0 0,1 0-1,-1 0 1,1 0 0,-1 0-1,0 0 1,1 0 0,-1 0-1,1 0 1,-1 0 0,0 0-1,1 0 1,-1 0 0,1 0-1,-1 0 1,0 0 0,1 0-1,-1 0 1,0 0 0,1-1-1,-1 1 1,0 0 0,1 0-1,-1 0 1,0-1 0,1 1-1,-1 0 1,0-1 0,1 1-1,-1 0 1,0 0 0,0-1-1,0 1 1,1-1 0,-1 1-1,0 0 1,0-1 0,0 1-1,0 0 1,0-1 0,0 1-1,1-1 1,-1 1 0,0 0-1,0-1 1,0 1 0,0-1-1,0 1 1,-1 0 0,1-1-1,-4-28 851,2 21-500,-9-109 3127,10 114-3418,1 1 0,0 0 0,0 0-1,0 0 1,0-1 0,0 1 0,1 0 0,-1 0 0,1-1 0,-1 1 0,1 0-1,0 0 1,0 0 0,0 0 0,0 0 0,0 0 0,0 0 0,0 0-1,1 1 1,2-4 0,-2 4-55,0 0-1,0 0 0,0 1 1,0-1-1,0 1 1,0-1-1,0 1 0,0 0 1,0-1-1,0 1 1,0 0-1,0 0 0,0 1 1,0-1-1,0 0 1,0 1-1,0-1 0,2 2 1,7 2-17,-1 0 0,1 1 0,-1 1 0,0 0 0,-1 0 0,12 10 0,-14-10-29,6 3-21,-1 2 0,-1 0 1,0 0-1,11 15 0,-20-24 16,0 0 0,-1 1 0,1-1 0,0 0 0,-1 1 0,0-1 0,0 1 0,0 0 0,0-1 0,0 1 0,0 0 1,-1 0-1,1 0 0,-1-1 0,0 1 0,0 0 0,0 0 0,0 0 0,0 0 0,-1-1 0,1 1 0,-1 0 0,0 0 0,0-1 0,0 1 0,0 0 0,0-1 0,-1 1 0,1-1 0,-3 3 0,-1 1 3,-1-1-1,1 1 1,-1-1-1,-1 0 1,1-1 0,-1 1-1,0-2 1,0 1 0,-14 5-1,-2-1-42,-46 9-1,64-17-55,0 1 0,0-1-1,-1 0 1,1 0 0,0 0-1,0-1 1,-7-1 0,11 1 35,1 1 1,-1 0 0,0 0 0,0-1-1,1 1 1,-1 0 0,0-1 0,0 1-1,1 0 1,-1-1 0,1 1-1,-1-1 1,0 1 0,1-1 0,-1 0-1,1 1 1,-1-1 0,1 1 0,-1-1-1,0-1 1,1 1-50,0 0 0,0 0 1,1 0-1,-1 0 0,0 0 0,0 0 1,1 0-1,-1 0 0,0 0 0,1 0 1,-1 1-1,1-1 0,-1 0 0,1 0 0,-1 0 1,1 1-1,0-1 0,0 0 0,-1 0 1,1 1-1,0-1 0,1 0 0,4-4-490,1 1 0,1 0 0,-1 0 0,0 0 0,1 1 1,0 0-1,9-2 0,33-6-2156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13843,'-1'11'5529,"-9"18"-3840,0 6-233,13-1-624,-3-2-160,21-9-96,4-10-88,2-13-48,17-11 25,-5-15-89,-5-9-48,-11 1-176,-7-2-168,-16 7-544,2 8-425,-5 6-975,0 9-569</inkml:trace>
  <inkml:trace contextRef="#ctx0" brushRef="#br0" timeOffset="1">458 173 16612,'111'31'6553,"-111"-54"-4609,2-2-263,2-10-825,3-1-304,3 7-776,-9 1-552,1 10-1289,4 8-815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16.64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 0 11955,'0'2'124,"0"-1"1,-1 0 0,1 0 0,0 0 0,0 1-1,-1-1 1,1 0 0,0 0 0,0 1-1,0-1 1,1 0 0,-1 0 0,0 0 0,0 1-1,1-1 1,-1 0 0,1 0 0,-1 0 0,1 0-1,-1 0 1,1 0 0,-1 1 0,1-1 0,0-1-1,0 1 1,0 0 0,0 0 0,-1 0-1,1 0 1,0-1 0,0 1 0,1 0 0,-1-1-1,0 1 1,0-1 0,0 1 0,0-1 0,0 1-1,1-1 1,-1 0 0,0 0 0,0 0 0,0 0-1,2 0 1,12 1 194,-1-1 0,0-1 0,24-4 0,4 0 607,74-3 677,0 6 0,219 23-1,-253-9-1196,1 4 1,-2 4-1,0 3 0,140 61 0,-124-36 2,102 68 0,82 74 312,97 60-277,-312-211-1062,2-3 0,122 46-1,-116-61-1803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233 234 14187,'83'87'5993,"-79"-94"-3512,-4-14-1033,-7-2-328,-4-8-599,3-9-313,-1 5-945,-2-7-599,-10 6-1248</inkml:trace>
  <inkml:trace contextRef="#ctx0" brushRef="#br0" timeOffset="1">1 0 15779,'36'4'6490,"42"2"-3810,-3-3-887,3-3-521,-9-3-336,-15 0-576,0 3-184,-22 5-944,-12 8-712,-17 1 184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13163,'11'-83'5081,"-16"104"-3601,2 3-416,11 14-311,-8-2-177,15-1-296,-1-7-152,6-10-128,7-5-8,1-15-280,6 2-208,-13-6-705,4-7-463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12531,'11'0'5033,"10"-3"-3041,7 0-792,6-4-399,-8 6-233,5 1-840,-10 0-416,-3 1-1401</inkml:trace>
  <inkml:trace contextRef="#ctx0" brushRef="#br0" timeOffset="1">1 184 10234,'11'2'5281,"-1"0"-104,10-2-4520,14 0-273,10 0-296,13-4-416,9 8-1401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2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9722,'-1'15'8329,"-2"9"-5348,-2 3-2224,4-12-253,1-1 0,0 0 0,1 1 0,4 20 0,-5-31-437,1-1 0,0 1 0,0 0 0,1-1 1,-1 1-1,1-1 0,-1 1 0,1-1 0,0 0 1,0 0-1,1 0 0,-1 0 0,1 0 0,-1 0 1,1-1-1,0 1 0,0-1 0,0 1 0,0-1 0,1 0 1,4 1-1,-5-2-26,0 0 0,0-1 0,1 1 0,-1-1 1,0 0-1,1 0 0,-1 0 0,0 0 0,1-1 0,-1 0 1,0 1-1,0-1 0,0 0 0,1 0 0,-1-1 0,0 1 1,-1-1-1,1 0 0,0 1 0,0-1 0,3-3 0,1-1 24,-1 0 0,1 0 0,-1 0-1,0-1 1,-1 0 0,8-12 0,-7 9-141,-1 0-1,0-1 1,0 0 0,-1 0-1,-1 0 1,0 0 0,0-1 0,-1 0-1,1-19 1,-2 17-1314,1 6-638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42 167 11851,'-42'31'10407,"45"-42"-8261,6-17-1606,-8 26-181,8-28 385,-6 20-519,0 0 1,1-1 0,0 1 0,0 0 0,1 1-1,9-15 1,-13 23-209,-1 0 0,1 1 0,-1-1 0,1 0-1,0 1 1,0-1 0,-1 1 0,1-1 0,0 1 0,0-1-1,0 1 1,-1-1 0,1 1 0,0 0 0,0 0 0,0-1 0,0 1-1,0 0 1,0 0 0,0 0 0,0 0 0,0 0 0,-1 0-1,3 0 1,-1 1 3,0 0 0,0 0-1,1 0 1,-1 0 0,0 0-1,0 0 1,0 0 0,0 1-1,3 2 1,4 5 19,0 1 1,14 20-1,-16-20 12,0-2-49,1 1 0,0-1 1,0 0-1,11 8 0,-17-14-1,-1-1 0,1 1-1,0-1 1,-1 0 0,1 0-1,0 0 1,0 0 0,0 0 0,0 0-1,0 0 1,0-1 0,0 1-1,0-1 1,0 1 0,0-1 0,0 0-1,0 0 1,0 0 0,0 0-1,1 0 1,-1 0 0,0-1 0,0 1-1,0-1 1,0 1 0,0-1 0,0 0-1,0 0 1,0 0 0,2-1-1,-2-1 28,-1 1 0,1-1-1,0 1 1,-1-1 0,1 0-1,-1 0 1,0 0 0,0 1-1,0-1 1,0 0 0,-1 0 0,1 0-1,-1-6 1,1-43 357,-1 46-349,-1-4-47,0-23 305,1 33-331,-1-1-1,1 1 1,0-1-1,0 1 1,0-1 0,0 0-1,0 1 1,0-1-1,0 1 1,0-1-1,0 0 1,0 1-1,0-1 1,1 1-1,-1-1 1,0 1 0,0-1-1,1 0 1,-1 1-1,0-1 1,1 1-1,-1 0 1,0-1-1,1 1 1,-1-1 0,1 1-1,-1-1 1,0 1-1,1 0 1,-1-1-1,1 1 1,1-1-1,21 7-2820,0 0-1,32 13 0,-2 0-815,-12-7 688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79 102 10946,'100'40'4353,"-96"-36"-2648,-6 0-57,-9 5 32,-7-3 41,-13-1 87,3-3-32,-1-12-87,0-3-137,11-18-544,3-8-335,13 6-425,7 3-120,15 15-360,4 15-217,14 15-799,-1 11-648,-1 13 431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 14819,'-57'-56'6049,"62"76"-3928,34 16-881,-18-2-120,13-11-784,1-4-456,-8-9-1160,1-7-736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15275,'8'-10'6026,"18"-14"-3586,12-6-1024,7-10-335,9-1-193,3 7-792,-4 6-536,-14 15-1401,-8 12-695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13259,'-5'0'1237,"-1"1"0,1-1 0,-1 1 1,1 0-1,0 1 0,-8 2 0,-27 18 1100,23-9-2131,0 1-1,-16 18 1,30-30-186,1 0 0,0 0 0,0 1 0,0-1 0,1 0 0,-1 1-1,0 0 1,1-1 0,0 1 0,0 0 0,0 0 0,0 0 0,0-1 0,0 1-1,1 0 1,-1 0 0,1 0 0,0 0 0,0 4 0,0-4-26,1 0 0,0-1 0,0 1 0,0-1 0,0 1 0,0-1 1,1 1-1,-1-1 0,1 0 0,-1 0 0,1 0 0,0 0 0,0 0 0,0 0 1,0 0-1,0-1 0,0 1 0,1-1 0,-1 1 0,0-1 0,5 2 0,2 0-117,0 0-1,0 0 1,0-1 0,0 0-1,0 0 1,1-1-1,-1-1 1,0 1-1,10-2 1,13-2-803,41-10 0,-21 3 224,0-1 181,-35 6 483,1 1 1,0 1-1,22-1 1,-39 4 56,0 0 1,-1 0 0,1-1-1,0 1 1,-1 0-1,1 0 1,-1 1-1,1-1 1,0 0 0,-1 0-1,1 0 1,0 0-1,-1 0 1,1 1 0,-1-1-1,1 0 1,-1 1-1,1-1 1,-1 0 0,1 1-1,-1-1 1,1 1-1,-1-1 1,1 1 0,-1-1-1,1 1 1,-1-1-1,0 1 1,1 0 0,-1 0 34,0 0 0,0 0 0,0 0 0,0 1 1,0-1-1,0 0 0,-1 0 0,1 0 1,0 0-1,-1 0 0,1 1 0,-1-1 0,1 0 1,-2 1-1,-1 4 199,-1-1 0,1 0 0,-1 0 0,-1-1 0,-4 6 0,3-6 7,0 0 0,0 0 0,-1-1-1,1 1 1,-1-1 0,1-1 0,-1 1 0,0-1-1,-9 2 1,14-4-211,0 1-1,0-1 1,0 0 0,0 0-1,0 0 1,0 0 0,0 0-1,0 0 1,0 0-1,0 0 1,0-1 0,0 1-1,0-1 1,0 0 0,1 1-1,-1-1 1,0 0-1,0 0 1,1 0 0,-1 0-1,0-1 1,1 1-1,-1 0 1,1-1 0,0 1-1,-1-1 1,1 1 0,0-1-1,0 1 1,0-1-1,0 0 1,0 0 0,1 0-1,-1 1 1,0-1-1,1 0 1,-1 0 0,1-3-1,-1 1-117,1 0-1,0 1 1,0-1 0,0 0-1,1 1 1,-1-1-1,1 0 1,0 1-1,0-1 1,0 1-1,1-1 1,-1 1-1,1 0 1,0-1 0,0 1-1,0 0 1,0 0-1,0 0 1,1 1-1,-1-1 1,1 1-1,0-1 1,0 1-1,0 0 1,0 0 0,0 0-1,0 0 1,1 0-1,-1 1 1,1 0-1,-1 0 1,1 0-1,-1 0 1,1 0-1,0 1 1,-1-1 0,1 1-1,0 0 1,-1 0-1,1 0 1,0 1-1,-1-1 1,1 1-1,0 0 1,-1 0 0,1 0-1,-1 1 1,0-1-1,1 1 1,5 4-1,6 5-1069,-1 1-1,0 0 1,0 2-1,21 27 1,-31-26 4627,-5-15-3291,1-1 0,-1 0 1,0 1-1,0-1 0,1 0 0,-1 0 1,0 0-1,1 0 0,-1 0 0,1 1 1,-1-1-1,1 0 0,0 0 0,-1 0 0,1 0 1,0 0-1,0 0 0,0 0 0,0 0 1,0 0-1,0-2 0,-1-5-150,0 0 0,1-1-1,0 1 1,1-1 0,0 1 0,0-1-1,1 1 1,0 0 0,0 0 0,1 0-1,0 0 1,0 0 0,1 1 0,0-1-1,1 1 1,9-13 0,-13 19-45,0 0 0,0 1 0,0-1 0,0 1 0,-1-1 1,1 1-1,0-1 0,0 1 0,0-1 0,0 1 0,0 0 0,0-1 0,0 1 0,0 0 1,0 0-1,1 0 0,-1 0 0,0 0 0,0 0 0,0 0 0,0 0 0,0 0 0,0 1 1,0-1-1,0 0 0,0 1 0,0-1 0,0 1 0,0-1 0,0 1 0,-1-1 0,1 1 1,0 0-1,0-1 0,0 1 0,-1 0 0,2 1 0,27 33 22,-26-30-19,7 9 3,33 42 61,-39-52-62,0 0 0,1 0-1,-1-1 1,1 1-1,-1-1 1,1 0-1,0 0 1,0-1-1,0 1 1,7 1 0,-12-4 6,1 0 0,0 0 1,-1 0-1,1 0 0,0 0 1,-1 0-1,1 0 0,0 0 1,-1 0-1,1 0 0,0 0 1,-1 0-1,1-1 0,0 1 1,-1 0-1,1 0 0,-1-1 1,1 1-1,0 0 0,-1-1 1,1 1-1,-1-1 0,1 1 1,-1-1-1,1 1 0,-1-1 1,12-22 488,-4-31 113,-9 29-584,0 14 13,1-1-1,0 1 1,2-20 0,-2 29-97,0 1 1,0-1-1,0 1 1,1 0-1,-1-1 1,0 1-1,1 0 1,-1-1-1,1 1 1,-1 0-1,1 0 0,0-1 1,0 1-1,-1 0 1,1 0-1,0 0 1,0 0-1,0 0 1,0 0-1,0 0 0,0 0 1,1 1-1,-1-1 1,0 0-1,0 1 1,0-1-1,1 1 1,-1-1-1,0 1 1,1-1-1,-1 1 0,1 0 1,-1 0-1,0 0 1,1 0-1,-1 0 1,2 0-1,16 7-2163,-4 7-530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12099,'5'4'864,"0"0"1,0-1 0,1 1 0,-1-1-1,1-1 1,0 1 0,0-1 0,9 3-1,-5-3-468,0 0-1,1-1 1,0 0-1,17-1 0,-14 0-380,0-2 0,0 0 0,-1-1-1,1 0 1,0-1 0,-1 0 0,22-11 0,-31 13 16,-1 0 0,1 0 0,-1 0 0,1-1 1,-1 1-1,0-1 0,0 0 0,0 0 0,0 0 1,-1 0-1,3-4 0,-4 5 29,0 1 0,-1-1 0,1 0 0,0 0-1,-1 1 1,0-1 0,1 0 0,-1 0 0,0 0 0,0 1 0,0-1 0,0 0-1,0 0 1,0 0 0,-1 0 0,1 1 0,-1-1 0,1 0 0,-1 0 0,0 1-1,1-1 1,-1 0 0,0 1 0,0-1 0,-2-2 0,-11-12 571,0 1 1,-1 1-1,0 0 1,-32-21-1,16 12-213,30 22-416,1 1-1,0 0 1,-1 0-1,1 0 1,0 0-1,-1-1 1,1 1-1,0 0 1,0 0-1,-1 0 1,1-1-1,0 1 1,0 0-1,0-1 1,-1 1-1,1 0 1,0 0-1,0-1 1,0 1-1,0 0 1,-1-1-1,1 1 1,0 0-1,0-1 1,0 1-1,0 0 0,0-1 1,0 1-1,0-1 1,0 1-1,0 0 1,0-1-1,0 1 1,0 0-1,1-1 1,-1 1-1,0 0 1,0-1-1,0 1 1,0 0-1,0-1 1,1 1-1,-1 0 1,0 0-1,0-1 1,1 1-1,-1 0 1,0 0-1,0-1 1,1 1-1,-1 0 1,0 0-1,1 0 1,-1 0-1,0-1 1,0 1-1,1 0 1,-1 0-1,1 0 1,-1 0-1,0 0 1,1 0-1,29-7-236,-22 5 137,5-1-173,0 1-1,0 0 1,0 0-1,1 1 1,-1 1-1,25 2 1,-34-1 231,-1 0 0,1 0 0,0 0 0,0 0 0,-1 0 0,1 1 0,-1 0 0,1-1 1,-1 1-1,0 1 0,0-1 0,0 0 0,0 1 0,0-1 0,0 1 0,-1 0 0,1 0 0,-1 0 1,0 0-1,0 1 0,0-1 0,0 1 0,-1-1 0,1 1 0,-1-1 0,0 1 0,1 7 1,-1-5 64,1 0 1,-1 0 0,1 0 0,0 0 0,0-1 0,1 1-1,0-1 1,0 1 0,0-1 0,1 0 0,-1 0 0,1 0-1,0-1 1,1 0 0,7 7 0,-8-9 25,0 1 0,0-1 0,0 0 0,1-1 0,-1 1 0,0-1 0,1 1 0,-1-1 0,1-1 0,0 1 0,-1-1 0,1 1 0,-1-1 0,1-1 0,0 1 0,-1-1 0,1 1 0,-1-1 0,1-1 0,-1 1 0,6-3-1,-6 2 4,-1 0-1,0 0 0,1-1 0,-1 1 0,0-1 0,0 0 1,0 1-1,-1-1 0,1-1 0,-1 1 0,0 0 0,0-1 0,0 1 1,0-1-1,0 1 0,-1-1 0,1 0 0,-1 0 0,0 0 0,0 0 1,-1 0-1,1 0 0,-1-7 0,1-2 24,-1 0 1,-1 0-1,0 0 1,0 0-1,-2 1 1,-5-20-1,-1 17-1894,14 24-220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2.8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194 379 10514,'12'7'15788,"-7"-27"-15513,0 0 1,2 1-1,17-37 1,-12 30-58,17-52 1,31-80 131,-60 158-357,1-1-1,-1 1 1,0 0 0,0 0-1,0 0 1,0 0-1,0-1 1,0 1-1,1 0 1,-1 0-1,0 0 1,0-1-1,0 1 1,0 0 0,0 0-1,0 0 1,0-1-1,0 1 1,0 0-1,0 0 1,0 0-1,0-1 1,0 1 0,0 0-1,0 0 1,0-1-1,0 1 1,0 0-1,0 0 1,-1 0-1,1 0 1,0-1-1,0 1 1,0 0 0,0 0-1,0 0 1,0 0-1,-1-1 1,1 1-1,0 0 1,0 0-1,0 0 1,-1 0 0,-8 6-224,-11 17-87,-4 9-192,-2-1-1,-2 0 1,0-3-1,-2 0 1,-1-2 0,-1-1-1,-44 26 1,34-30-1814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3 240 13331,'-2'17'4994,"10"-39"-2769,12-48-698,-15 36-1089,-4 23-374,0 0-1,1 0 1,0 1 0,1-1-1,0 1 1,9-20 0,-12 30-64,1-1 1,-1 1-1,0 0 1,1 0-1,-1 0 1,0-1-1,1 1 1,-1 0-1,0 0 1,1 0-1,-1 0 1,1-1-1,-1 1 1,0 0-1,1 0 1,-1 0-1,1 0 1,-1 0-1,0 0 1,1 0-1,-1 0 1,1 0-1,-1 0 1,0 1-1,1-1 0,-1 0 1,1 0-1,-1 0 1,0 0-1,1 1 1,-1-1-1,0 0 1,1 0-1,-1 0 1,0 1-1,0-1 1,1 0-1,-1 1 1,0-1-1,0 0 1,1 1-1,-1-1 1,0 0-1,0 1 1,0-1-1,1 0 1,-1 1-1,0-1 1,0 1-1,0-1 1,0 1-1,11 23 24,-10-23-22,5 14 25,-2-2-17,1-1 1,0 0-1,12 19 0,-16-29-7,0 0 0,0-1 1,0 1-1,0 0 0,1 0 0,-1-1 1,1 1-1,-1-1 0,1 1 0,0-1 1,0 0-1,-1 0 0,1 0 0,0 0 0,0 0 1,0 0-1,0 0 0,0 0 0,0-1 1,0 1-1,1-1 0,-1 0 0,0 0 1,0 1-1,0-1 0,0-1 0,0 1 0,1 0 1,1-1-1,-2 0 12,0 0 0,0 0 0,0 0-1,0 0 1,0-1 0,-1 1 0,1-1 0,0 1 0,-1-1 0,1 0-1,-1 1 1,0-1 0,1 0 0,-1 0 0,2-4 0,14-39 175,-6 16-78,-8 24-92,0 0 0,0 0 0,1 1 0,-1-1 0,1 1 0,0 0 0,1 0-1,8-6 1,-12 9-12,0 1 0,0-1 0,0 0-1,0 1 1,0-1 0,0 1 0,0-1-1,0 1 1,1-1 0,-1 1 0,0 0 0,0-1-1,0 1 1,1 0 0,-1 0 0,0 0-1,0 0 1,1 0 0,-1 0 0,0 1-1,0-1 1,1 0 0,-1 1 0,0-1 0,0 0-1,0 1 1,0 0 0,0-1 0,0 1-1,0 0 1,0-1 0,0 1 0,0 0-1,0 0 1,0 0 0,0 0 0,0 0 0,-1 0-1,1 0 1,0 0 0,-1 0 0,1 0-1,-1 0 1,1 0 0,-1 0 0,0 1-1,1 0 1,8 49 52,-9-44-50,1 0 1,-1 0 0,2 0-1,-1 1 1,1-2-1,0 1 1,1 0-1,5 12 1,-8-18 19,1-1-1,-1 0 1,0 0-1,0 0 1,0 0 0,0 0-1,1 1 1,-1-1 0,0 0-1,0 0 1,0 0 0,1 0-1,-1 0 1,0 0 0,0 0-1,1 0 1,-1 0 0,0 0-1,0 0 1,0 0-1,1 0 1,-1 0 0,0 0-1,0 0 1,0 0 0,1 0-1,-1 0 1,0 0 0,0 0-1,0-1 1,1 1 0,-1 0-1,0 0 1,0 0 0,0 0-1,0 0 1,1-1 0,-1 1-1,0 0 1,0 0-1,0 0 1,0 0 0,0-1-1,13-13 1227,-5 3-1280,3-2 201,-1 0-1,-1-1 0,0-1 1,11-22-1,-18 33-87,1 0 0,0 0 0,0 0 0,0 0 1,0 1-1,1-1 0,-1 1 0,1 0 0,0 0 0,0 0 0,0 1 0,1-1 0,-1 1 1,1 0-1,-1 0 0,8-2 0,3 40 539,-2-13-625,37 60-962,-8-32-2697,-17-27 496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15547,'16'2'5946,"12"1"-4010,11-4-1504,3-6-80,7 4-800,-9-2-792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132 343 12395,'70'20'5809,"-70"-30"-1728,7-8-3001,-3-3-120,0-2-536,1-1-240,-2-7-744,-2 2-504,-2-9-904,2 2-329</inkml:trace>
  <inkml:trace contextRef="#ctx0" brushRef="#br0" timeOffset="1">0 0 15955,'15'8'6194,"16"10"-4466,13-3-232,11 1-455,2-1-297,0-7-464,-5 6-504,-15-12-1168,-12-2-745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23 163 13947,'-23'96'11634,"26"-100"-9657,-3 3-825,0-1-336,5-27-544,13-54-192,-5 39-632,-3 2-496,-7 11-1328,-1 8-817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13651,'3'-52'6097,"8"43"-2536,15 4-2057,-6 0-143,11 10-505,-2 4-200,-9 11-328,2 4-32,-10 7 16,-7-3-24,-5 1-112,-17-5-72,-4-4-232,3-1-232,0-7-992,2-1-945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 11074,'67'-23'4849,"-65"27"-2208,4 2-969,1 1-15,-1 7-329,-4 3-288,-7 5-608,-3 6-272,-12-2-496,-4 2-344,-4-4-944,1-5-865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3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16067,'-21'39'5698,"-23"60"-5018,-10 7-160,-2 6-352,2 0-584,-6-16-1000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9:4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71 10818,'0'-1'502,"0"0"-1,0 0 0,0 0 1,1 0-1,-1 0 1,0 1-1,0-1 0,1 0 1,-1 0-1,1 0 1,-1 0-1,0 1 0,1-1 1,0 0-1,-1 1 1,1-1-1,-1 0 0,1 1 1,0-1-1,1 0 1,21-9 1932,23 5-4565,-41 5 3068,17 2-1043,-21-2 106,-1 0 0,1 1 0,-1-1-1,0 0 1,1 0 0,-1 1 0,1-1 0,-1 0-1,0 0 1,1 1 0,-1-1 0,0 0 0,0 1-1,1-1 1,-1 1 0,0-1 0,0 0 0,1 1-1,-1-1 1,0 1 0,0-1 0,0 1 0,0-1-1,0 1 1,0 0 31,0 0-1,0 0 0,0 0 0,-1 0 1,1 0-1,-1 0 0,1 0 0,0 0 1,-1 0-1,0 0 0,1-1 0,-1 1 1,0 0-1,1 0 0,-1-1 1,0 1-1,0 0 0,1-1 0,-1 1 1,0 0-1,0-1 0,0 1 0,-2 0 1,0 0 93,-1 0-1,1 0 1,0 0 0,-1 0 0,0-1 0,1 1 0,-1-1 0,1 0 0,-1 0 0,1 0 0,-1-1-1,0 1 1,1-1 0,-1 0 0,-6-2 0,9 2-96,0 0 0,-1 0-1,1 1 1,0-1 0,0 0 0,0 0-1,0 0 1,0 0 0,0-1 0,0 1-1,0 0 1,0 0 0,1-1 0,-1 1-1,0 0 1,1-1 0,-1 1 0,1 0-1,-1-1 1,1 1 0,0-1 0,0 1-1,-1-1 1,1 1 0,0-1 0,0 1-1,1-1 1,-1 1 0,0-1 0,0 1 0,1-1-1,-1 1 1,1 0 0,-1-1 0,1 1-1,0 0 1,-1-1 0,1 1 0,2-2-1,-3 2-30,1-1 1,0 1-1,0 0 0,0 0 0,0 0 0,1 0 1,-1 0-1,0 0 0,0 0 0,1 0 0,-1 0 0,0 1 1,1-1-1,-1 1 0,1-1 0,-1 1 0,1-1 0,-1 1 1,1 0-1,-1-1 0,1 1 0,-1 0 0,1 0 0,-1 0 1,1 1-1,-1-1 0,1 0 0,-1 0 0,1 1 1,-1-1-1,1 1 0,-1 0 0,1-1 0,-1 1 0,0 0 1,0 0-1,1 0 0,-1-1 0,0 1 0,2 2 0,-2-2 8,1 0-1,-1 0 0,1 0 0,-1 1 0,0-1 0,1 0 1,-1 1-1,0-1 0,0 1 0,0-1 0,0 1 1,0 0-1,-1-1 0,1 1 0,0 0 0,-1-1 0,1 1 1,-1 0-1,0 0 0,1 0 0,-1-1 0,0 1 1,0 0-1,0 0 0,0 0 0,-1 0 0,1-1 0,0 1 1,-1 0-1,1 0 0,-1-1 0,0 1 0,0 0 0,1-1 1,-1 1-1,-2 1 0,-2 2 53,0 0-1,0-1 1,0 0 0,-1 0-1,0-1 1,1 0 0,-11 5-1,12-7-12,1 0 0,-1 0 0,1 0 0,-1 0 0,0 0 0,-7 0 0,10-1-29,0 0 0,0 0-1,0 0 1,0-1 0,0 1 0,0 0 0,0 0 0,0-1 0,0 1 0,0 0-1,0-1 1,0 1 0,0-1 0,0 0 0,0 1 0,0-1 0,0 0 0,1 1-1,-1-1 1,0 0 0,0 0 0,0-1 0,1 1-22,-1 0 0,1 0 0,0 0 0,0 0 0,0 0 0,0 0 0,0-1 0,0 1 0,0 0 0,0 0 0,0 0 0,0 0 0,0 0 0,1 0 0,-1-1 0,1 1 0,-1 0 0,1 0 0,-1 0 1,1 0-1,-1 0 0,1 0 0,0 1 0,-1-1 0,1 0 0,0 0 0,0 0 0,0 1 0,0-1 0,0 0 0,0 1 0,0-1 0,2 0 0,0-2-91,1 1 0,0 0 0,-1 0 0,1 1 0,0-1-1,0 1 1,7-2 0,-9 3 1,1 0-1,-1 1 0,1-1 1,-1 0-1,1 1 0,-1 0 0,1 0 1,-1-1-1,1 2 0,-1-1 1,0 0-1,0 0 0,1 1 1,-1-1-1,0 1 0,0-1 0,-1 1 1,1 0-1,0 0 0,-1 0 1,1 0-1,-1 0 0,1 0 1,-1 1-1,0-1 0,0 0 1,0 1-1,0-1 0,0 1 0,-1-1 1,1 1-1,-1-1 0,0 1 1,1-1-1,-1 1 0,0-1 1,-1 1-1,1 2 0,-5 7-1295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1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43 226 13019,'-24'-14'2187,"6"3"-377,18 8-113,7 2 1109,0 0-2589,0-1 0,0 1 0,0-1 0,0-1 0,-1 1 0,1-1 0,-1 0 0,0 0 0,0-1 0,0 0 0,0 0 1,9-9-1,-5 4-13,0 0 0,-1-1 1,-1-1-1,1 1 0,11-21 1,-18 27-100,0 0-1,0 0 1,0 0 0,-1 0-1,1 0 1,-1 0 0,0 0 0,0 0-1,-1-1 1,1 1 0,-1 0 0,0-7-1,0 11-75,0-1 0,0 1-1,0-1 1,0 1-1,0-1 1,-1 1 0,1-1-1,0 1 1,0-1 0,0 1-1,-1-1 1,1 1-1,0-1 1,0 1 0,-1 0-1,1-1 1,0 1-1,-1-1 1,1 1 0,-1 0-1,1-1 1,0 1 0,-1 0-1,1 0 1,-1-1-1,1 1 1,-1 0 0,1 0-1,-1 0 1,0-1-1,-18 6 482,-19 21 45,28-16-510,0 0 0,1 1 1,0 0-1,1 1 1,1-1-1,-1 2 1,2-1-1,0 1 0,-9 26 1,12-29-58,0 0 0,1 1 0,0 0 0,0 0-1,1-1 1,0 1 0,1 0 0,1 0 0,0 0 0,0 0 0,1 0 0,0-1 0,7 19 0,-7-24-25,0-1 0,1 1 0,-1 0 0,1-1 0,1 0 1,-1 1-1,0-1 0,1 0 0,0-1 0,0 1 0,0-1 0,1 0 0,7 5 0,-4-4-27,0-1 0,0 0-1,0 0 1,0 0 0,1-1-1,-1-1 1,0 1-1,11-1 1,-6 0-213,0-1 1,0-1-1,0 0 0,0-1 0,0-1 1,0 0-1,0 0 0,-1-1 0,1-1 0,-1 0 1,14-9-1,4-10-1675,-19 2-512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1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160 264 8898,'5'17'1147,"0"0"1,14 28-1,-18-44-1070,0 0 0,0 0 1,0 0-1,0-1 0,1 1 0,-1 0 1,0 0-1,0 0 0,1-1 0,-1 1 1,0-1-1,1 1 0,-1-1 0,1 0 1,-1 1-1,1-1 0,-1 0 0,1 0 1,-1 0-1,0 0 0,1 0 0,-1 0 0,1-1 1,-1 1-1,1 0 0,-1-1 0,0 1 1,1-1-1,-1 1 0,0-1 0,1 0 1,-1 0-1,0 1 0,0-1 0,2-2 1,-1 2 17,0 0 1,-1 0 0,1 0 0,0 0 0,0-1 0,-1 1-1,1-1 1,-1 1 0,1-1 0,-1 0 0,0 1 0,1-1-1,-1 0 1,0 0 0,0 0 0,0 0 0,-1 0 0,1 0-1,0 0 1,-1 0 0,1-4 0,-2 2 159,-1 0 1,1 0-1,-1 0 0,0 0 0,0 1 1,-1-1-1,1 1 0,-1-1 0,1 1 1,-1 0-1,-6-5 0,-43-28 1257,28 20-871,-24-15 218,20 14-150,-35-29 1,62 45-680,-1 0-1,1 0 1,0 0 0,-1 0 0,1 0 0,0-1 0,0 1 0,0 0 0,0-1 0,0 1 0,0-1 0,0 1-1,1-1 1,-1 0 0,1 1 0,-1-1 0,1 0 0,-1 1 0,1-1 0,0 0 0,0-3 0,0 3-6,1 0 1,0 0 0,0-1 0,0 1 0,1 0 0,-1 0 0,0 0 0,1 0-1,0 1 1,-1-1 0,1 0 0,0 1 0,0-1 0,0 1 0,0-1-1,0 1 1,4-2 0,9-4-290,0 1-1,0 0 1,1 1 0,-1 0-1,1 1 1,0 1-1,1 1 1,-1 1 0,0 0-1,32 2 1,-18 7-2224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3.7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280 3 14771,'-7'-1'840,"0"0"0,-1 0-1,1 1 1,0 0 0,0 1-1,0 0 1,-12 2 0,9 0-478,0 0 1,0 1 0,1 0-1,-16 9 1,9-3-287,0 1 0,1 1 0,0 0 0,1 1 0,-15 18 0,24-25-42,-1 1-1,1 0 0,0 0 1,0 1-1,-4 9 0,8-15-34,0 1 0,0-1-1,0 1 1,1 0-1,-1-1 1,1 1 0,-1 0-1,1-1 1,0 1-1,0 0 1,0-1 0,0 1-1,0 0 1,1 0 0,-1-1-1,1 1 1,0-1-1,0 1 1,0 0 0,2 4-1,2-2-18,-1 0 0,1 1-1,0-2 1,0 1 0,0 0-1,1-1 1,-1 0 0,1 0-1,0-1 1,0 0 0,1 0 0,-1 0-1,1-1 1,-1 0 0,13 2-1,1 0-129,1-1 0,0-1-1,0-1 1,22-1 0,143-22-1741,-138 13 1628,0 3-1,1 2 1,56 2-1,-103 2 282,1 0 1,-1 0-1,0 0 0,0 1 0,0-1 1,-1 1-1,1-1 0,0 1 0,0 0 0,0 0 1,2 1-1,-4-2-1,1 0 0,-1 1 0,0-1 1,0 0-1,1 0 0,-1 1 0,0-1 0,0 0 1,0 1-1,0-1 0,1 0 0,-1 1 0,0-1 1,0 1-1,0-1 0,0 0 0,0 1 0,0-1 1,0 0-1,0 1 0,0-1 0,0 1 0,0-1 1,0 0-1,0 1 0,0-1 0,0 0 0,-1 1 1,1-1-1,0 1 0,0-1 0,0 0 1,-1 1-1,-1 2 96,-1 0 1,0 0-1,0-1 0,0 1 1,0-1-1,0 1 1,0-1-1,-1 0 1,-3 1-1,-18 9 411,0 0 0,-38 9 0,54-18-405,0 0 1,-1-1-1,1-1 1,-1 0 0,0 0-1,1-1 1,-1 0-1,0 0 1,1-1 0,-17-4-1,24 5-111,0-1-1,-1 0 0,1 0 1,0 0-1,0 0 1,0 0-1,0 0 0,0-1 1,0 1-1,0-1 0,0 1 1,1-1-1,-1 0 1,0 0-1,1 0 0,0 0 1,-1 0-1,1 0 1,0 0-1,0 0 0,0 0 1,0 0-1,0-1 0,1 1 1,-1 0-1,1-1 1,0 1-1,-1-1 0,1 1 1,0 0-1,0-1 1,1 1-1,-1 0 0,0-1 1,1 1-1,-1-1 0,1 1 1,0 0-1,2-4 1,-1-1-91,1 0 0,1 0 0,-1 0 0,1 0 0,1 1 1,-1-1-1,1 1 0,0 0 0,0 1 0,1-1 0,10-7 0,-8 8-126,1 1 0,0-1-1,0 2 1,0-1-1,1 1 1,-1 1 0,1 0-1,-1 0 1,1 1-1,0 0 1,0 0 0,0 1-1,-1 1 1,1-1-1,0 2 1,0-1 0,-1 1-1,1 1 1,14 5-1,-9-2-735,-1 1 0,1 0 0,-2 0-1,1 1 1,-1 1 0,0 1-1,0 0 1,-2 0 0,1 1 0,-1 0-1,13 19 1,-23-30 1147,0 1 0,-1-1 0,1 1 0,-1 0 0,1 0 0,-1-1 0,1 1 0,-1 0 0,1 0 0,-1-1 0,1 1 0,-1 0 0,0 0 0,0 0 0,1 0 1,-1 0-1,0 0 0,0-1 0,0 1 0,0 0 0,0 0 0,0 0 0,0 0 0,0 0 0,0 0 0,-1 0 0,1 0 0,0-1 0,-1 1 0,1 0 0,0 0 0,-1 0 0,1 0 0,-1-1 0,1 1 0,-1 0 0,0-1 0,1 1 0,-1 0 0,0-1 0,1 1 0,-1-1 0,0 1 0,0-1 0,1 1 0,-1-1 0,0 0 0,0 1 0,0-1 0,0 0 0,1 1 0,-1-1 0,0 0 0,0 0 0,0 0 0,0 0 0,0 0 0,0 0 1,0 0-1,0 0 0,0-1 0,1 1 0,-1 0 0,0 0 0,0-1 0,0 1 0,0-1 0,-1 1-95,1-1 0,0 0 1,0 1-1,-1-1 0,1 0 0,0 0 1,0 0-1,0 0 0,0 0 0,0 0 1,0 0-1,0 0 0,0 0 0,1 0 1,-1 0-1,0 0 0,1-1 0,-1 1 1,1 0-1,-1-1 0,1 1 1,0 0-1,-1-1 0,1 1 0,0 0 1,0-1-1,0 1 0,0-1 0,0 1 1,0 0-1,0-1 0,1 1 0,0-3 1,1-7 28,0 0 1,1 0-1,5-11 1,-5 13 80,7-26-3,11-25-17,-21 59-198,0 1 0,0 0-1,0-1 1,0 1 0,0 0 0,0-1 0,0 1 0,1 0 0,-1-1 0,0 1-1,0 0 1,0-1 0,1 1 0,-1 0 0,0-1 0,0 1 0,1 0 0,-1 0 0,0-1-1,1 1 1,-1 0 0,0 0 0,1 0 0,-1-1 0,0 1 0,1 0 0,-1 0-1,1 0 1,-1 0 0,0 0 0,1 0 0,-1 0 0,1 0 0,-1 0 0,0 0-1,1 0 1,-1 0 0,0 0 0,1 0 0,-1 0 0,1 0 0,-1 0 0,0 1 0,1-1-1,-1 0 1,0 0 0,1 0 0,-1 1 0,1-1 0,9 15-71,-1 4 56,-2-1 5,2 0 1,0-1 0,13 17-1,-19-30 17,0 0 0,0 0-1,1 0 1,-1 0 0,1-1-1,0 0 1,0 1-1,0-2 1,0 1 0,1 0-1,-1-1 1,1 0 0,-1 0-1,1 0 1,0 0 0,0-1-1,5 1 1,-8-2 12,0 0 1,0 1 0,0-1 0,0 0-1,0 0 1,0-1 0,1 1-1,-1 0 1,0-1 0,0 1 0,0-1-1,-1 0 1,1 0 0,0 0 0,0 0-1,0 0 1,0 0 0,-1 0-1,1 0 1,-1-1 0,1 1 0,-1-1-1,1 1 1,-1-1 0,0 1-1,0-1 1,1 0 0,-1 0 0,-1 1-1,1-1 1,0 0 0,0 0-1,-1 0 1,1 0 0,-1 0 0,1-3-1,1-9 227,-1 0-1,0 0 1,-1 0 0,-2-20-1,0 12 20,2 16-294,0 1 0,0 0 1,0 0-1,1-1 0,0 1 0,2-10 0,-2 14-76,-1-1-1,1 1 0,0 0 0,0-1 1,0 1-1,0 0 0,0-1 0,0 1 0,0 0 1,1 0-1,-1 0 0,0 0 0,1 0 1,-1 0-1,1 0 0,-1 0 0,1 1 0,-1-1 1,1 1-1,-1-1 0,1 1 0,0-1 1,-1 1-1,1 0 0,2 0 0,28 1-2453,10 6-264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1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58 13123,'-78'82'5882,"6"3"-4032,57-65-1734,1 0 0,2 1 1,0 1-1,1 0 0,0 0 0,-13 48 1,21-58-73,1 1-1,0-1 1,1 1 0,0 0 0,1 0 0,1-1 0,0 1 0,0 0 0,1-1 0,1 1 0,0-1 0,1 0 0,0 0 0,1 0 0,0 0-1,1-1 1,0 0 0,1 0 0,0 0 0,1-1 0,15 16 0,-7-10-2,0-1 0,1-1-1,1 0 1,1-2 0,0 0 0,0-1 0,1 0 0,0-2-1,1-1 1,0 0 0,42 9 0,-22-10-162,1-2 0,0-2 1,-1-1-1,1-3 0,0-1 0,0-2 1,-1-2-1,0-1 0,50-17 0,-72 17 61,0 0-1,0-2 1,-1 0-1,0-1 0,-1 0 1,0-2-1,-1 0 1,0-1-1,-1-1 1,0 0-1,-1-1 0,-1 0 1,0-1-1,10-19 1,-15 22 73,0 0 0,-1 0 0,-1-1 0,0 0 0,-1-1 0,-1 1 0,0-1 0,-1 0 0,-1 0 0,0 0 0,-1 0 0,0 0 0,-2 0 0,1 0 0,-2 0 0,0 0 0,-1 0 0,0 0 0,-8-20 0,3 16 106,-1 1-1,-1-1 1,0 1 0,-2 1-1,0 0 1,0 1 0,-2 0-1,0 1 1,0 1 0,-2 0 0,-32-23-1,28 25 15,0 0 1,0 1-1,-1 1 0,0 1 0,-1 1 0,0 1 1,-1 1-1,1 1 0,-1 1 0,-36-2 0,32 5-153,-1 1-1,0 1 1,1 1-1,-1 2 1,1 1-1,0 1 1,0 1-1,1 2 0,0 0 1,0 2-1,-32 18 1,-16 23-1188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26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788 22 9258,'4'-17'11789,"-16"15"-7630,6 2-4610,-6-2 667,0 2 0,0 0 1,-24 2-1,32-1-179,0-1 7,0 1 0,0 0 0,0 1 0,0-1-1,0 1 1,0-1 0,0 1 0,1 0 0,-1 0-1,1 1 1,-6 4 0,-11 6 64,5-6-83,0 1 1,0 0-1,1 1 1,0 1-1,0 0 1,1 1-1,1 1 1,-19 20-1,-6 12-19,-1 2-5,-63 94 1,91-123-3,1 0 1,1 1-1,0 0 1,1 0-1,1 1 0,1 0 1,1 0-1,0 0 1,-1 38-1,3 13 78,3 0-1,3 0 1,3-1-1,21 92 1,3-48 368,24 103-129,-51-194-264,-2 1-1,0-1 0,-1 1 1,-1-1-1,-2 1 0,0-1 1,-1 1-1,-1-1 0,-11 33 0,0-12 222,-2 0 0,-2-1 0,-40 67 0,33-62-73,14-25-66,0 0 1,-23 29-1,30-45-107,0-1-1,0 1 1,0-1 0,0 0 0,-1-1-1,0 1 1,0-1 0,0 0 0,-1-1-1,1 0 1,-1 0 0,-14 4-1,16-5-11,0-1 0,0 0 0,0-1-1,0 1 1,0-1 0,0 0-1,-8-1 1,13 1-13,-1 0-1,0-1 1,0 1 0,0 0-1,1 0 1,-1-1 0,0 1-1,0 0 1,1-1 0,-1 1-1,0-1 1,1 1 0,-1-1-1,0 1 1,1-1 0,-1 0-1,1 1 1,-1-1 0,1 0-1,-1-1 1,1 1-6,-1 0 0,1-1 0,0 1 1,0 0-1,0-1 0,0 1 0,0 0 0,0-1 1,0 1-1,1 0 0,-1-1 0,0 1 0,1 0 1,-1-1-1,1 1 0,0 0 0,0-1 0,0 0-13,0 0-1,0 0 0,0 0 1,0 1-1,0-1 0,0 0 0,0 1 1,1-1-1,-1 1 0,1 0 0,-1-1 1,4-1-1,-4 3 8,0-1 0,-1 1 0,1 0 0,0 0 0,0 0 0,0 0 0,-1-1 0,1 1 0,0 0 0,0 0 0,0 0 0,-1 1 0,1-1 0,0 0 0,0 0 0,0 0 0,-1 1 0,1-1 0,0 0 0,0 1 0,-1-1 0,2 1 0,1 2-25,0 0-1,0 0 0,0 0 1,0 1-1,0-1 0,-1 1 1,0 0-1,1 0 1,-1-1-1,1 7 0,1 0-93,0 1-1,-1 0 1,0 0-1,-1 1 1,-1-1 0,0 0-1,0 22 1,-4 6-34,-7 38 1,1-19 158,-13 107-40,-18 223 237,39-338-112,2 0 0,2 0 0,2-1 0,3 1 0,25 87 0,-14-78 21,4-1 1,39 75 0,-44-101-66,1-1 1,2 0 0,1-2 0,1-1 0,37 36 0,53 24 73,-82-66-93,0 1 1,52 52-1,-77-68-195,-2-3-200,0 1 1,0-1 0,0 1 0,0 0-1,4 8 1,-11-35-2210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4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103 281 13931,'-103'11'5609,"116"-22"-3336,2-12-681,1-16-256,0-2-183,1-11-273,2 5-40,-6 10-144,0 6-48,-2 21-192,-1 15-40,2 18-248,-1 7-32,8 21-80,1-4-280,6 3-920,5-6-648,-10-11-1665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4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74 13899,'-8'-8'6297,"-13"-3"-3048,16-4-1505,12 10-343,25 0-881,9-1-280,25 6-712,-1-7-472,-6-1-1265,3 0-1048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5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12403,'2'2'741,"0"0"1,0 1 0,-1-1 0,1 0-1,-1 1 1,0-1 0,1 1-1,-1 0 1,0-1 0,0 1 0,-1 0-1,1-1 1,-1 1 0,1 0-1,-1 3 1,0 1-309,0 0 1,-1-1-1,0 1 0,0 0 1,0-1-1,-4 9 0,0-2-336,0 0-1,-1 0 0,-1 0 0,0-1 0,-13 17 1,13-21 132,0 0 1,-1 0-1,0-1 1,0 0-1,-1-1 1,0 0-1,0 0 1,0-1-1,-13 6 1,47-21-58,-8 2-217,1 2 0,-1 0 0,1 0-1,0 2 1,1 0 0,28-1 0,76 3-5075,-86-3 700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27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1 362 13059,'0'-8'7215,"8"-7"-7307,-6 11 886,146-268 4202,-142 260-4699,-4 6-25,1 0 1,0 0 0,0 0 0,1 0 0,-1 1-1,9-10 1,-11 15-252,-1 0 0,0 0-1,0 0 1,1 0 0,-1 0 0,0 0-1,0 0 1,1 0 0,-1-1 0,0 1-1,1 0 1,-1 0 0,0 0 0,0 0-1,1 0 1,-1 0 0,0 0 0,1 1-1,-1-1 1,0 0 0,0 0 0,1 0-1,-1 0 1,0 0 0,0 0 0,1 0-1,-1 1 1,0-1 0,0 0 0,1 0-1,-1 0 1,0 1 0,0-1 0,0 0-1,0 0 1,1 1 0,-1-1 0,0 0-1,0 0 1,0 1 0,0-1 0,0 0-1,0 0 1,0 1 0,1-1 0,-1 0-1,0 0 1,0 1 0,0-1 0,0 0-1,0 1 1,0-1 0,-1 0 0,1 0-1,0 1 1,0-1 0,0 1 0,2 28 221,-1-13-142,4 13-183,1 0 0,1-1 0,1-1 0,2 1 0,14 28 0,-11-31-1191,1 0 0,33 42 0,-14-26-2205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27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13 254 14483,'-8'-11'5641,"3"-2"-3904,21 1-1049,-9-4-184,33 11-400,-7-3-248,12 10-704,12 6-585</inkml:trace>
  <inkml:trace contextRef="#ctx0" brushRef="#br0" timeOffset="1">580 88 13251,'43'-87'5745,"-79"90"-3144,-5 18-993,-3 13-104,4 12-584,7 2-215,25 1-385,6-10-120,30-5-256,6-8-152,13-21-584,12 5-321,-12-12-639,-2-2-313,-4-5-511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28.1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15323,'-11'8'6282,"-13"19"-3922,-10 7-263,-4 17-609,7 4-384,10-8-504,18-1-192,16-15-344,11-9-16,15-12-56,5-7-208,2-4-384,-6-11-288,-2 3-872,-11-6-321,-4 2-727,-3 3-937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28.4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1 15203,'-7'11'5946,"-12"12"-4202,9 14-288,2 4-480,3 1-271,10-8-425,11-4-88,18-13-128,8-7 8,17-10 48,3-5-80,-7-13-88,-1 4-312,-20 1-617,-13-7-367,-5 6-824,-8-11-137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29.9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 13859,'-2'-1'5401,"7"1"-3785,16 1-39,11 3-169,-1-1-216,2-3-399,1 1-201,0 8-384,5-1-192,-5 3-1009,-9-1-631,-4-2-1601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4.36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12 282 11859,'-2'4'383,"0"0"1,0 0 0,1 0 0,0 0 0,0 1 0,0-1-1,0 0 1,1 1 0,-1 8 0,2-12-309,-1-1 0,0 1 0,1 0 0,-1 0 0,0 0 0,1 0 0,-1-1 0,1 1 0,0 0 0,-1 0 1,1-1-1,0 1 0,-1 0 0,1-1 0,0 1 0,0-1 0,-1 1 0,2 0 0,29 6 854,1-4-268,-1-1 1,57-5-1,-74 2-584,1-1 0,-1-1 0,1 0 0,-1-1 0,0-1 0,0 0 0,-1-1 0,16-8-1,-27 13-28,1 0 0,-1-1 0,0 1 0,0-1 0,0 1 0,0-1 0,0 1 0,0-1 0,0 0 0,0 0 0,0 0 0,-1 0-1,1 0 1,-1-1 0,0 1 0,0 0 0,1-1 0,-1 1 0,-1-1 0,1 1 0,0-1 0,-1 1 0,1-1 0,-1 0 0,0 1 0,0-1-1,0 0 1,0 1 0,0-1 0,-1 1 0,1-1 0,-1 0 0,0 1 0,1-1 0,-1 1 0,-2-4 0,-4-5 392,0 0 0,-1 0 0,-1 0 1,0 1-1,-18-16 0,14 12-104,-7-5 134,5 5-113,1-1 0,-22-29 0,35 43-353,0 0 0,1 1-1,-1-1 1,0 0-1,1 0 1,-1 0 0,1 0-1,0 0 1,-1 0-1,1 0 1,0 0-1,-1 0 1,1 0 0,0 0-1,0 0 1,0 0-1,0 0 1,0 0 0,0 0-1,0 0 1,0 0-1,0 0 1,1 0 0,-1 0-1,0 0 1,1-1-1,1 0-12,-1 1-1,0 0 1,0 0-1,1 0 0,-1 0 1,0 0-1,1 1 1,-1-1-1,1 0 0,-1 1 1,1-1-1,0 1 1,-1-1-1,4 0 1,2 0-140,-1 1 1,1-1-1,0 1 1,0 1-1,0-1 1,-1 1-1,10 2 1,13 11-1378,3 8-505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0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 12955,'0'0'9490,"9"1"-5417,-9-2-2809,15-1-352,9-1-480,50-2-296,-47 0-336,12 3-440,0-3-1568,-8-3-841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1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41 301 13363,'-11'12'1045,"-17"24"1860,28-36-2864,0 0 1,0 1-1,0-1 1,-1 0-1,1 1 0,0-1 1,0 0-1,0 1 1,0-1-1,0 1 0,0-1 1,0 0-1,0 1 1,0-1-1,0 1 0,0-1 1,0 0-1,0 1 1,0-1-1,0 0 0,0 1 1,1-1-1,-1 1 1,0-1-1,0 0 1,0 1-1,1-1 0,-1 0 1,0 0-1,1 1 1,0 0 40,0-1 0,0 1 1,1-1-1,-1 0 1,0 1-1,0-1 1,1 0-1,-1 0 1,0 0-1,1 0 1,-1 0-1,0 0 0,3-1 1,10 0 116,1-2-1,-1 0 1,0 0 0,0-1-1,-1-1 1,1 0 0,-1-1 0,0-1-1,0 0 1,-1-1 0,22-17-1,-32 24-152,0 0 1,-1-1-1,1 1 0,0-1 0,0 0 0,-1 1 0,1-1 0,-1 0 0,1 0 0,-1 0 0,0 0 0,0-1 1,0 1-1,0 0 0,0 0 0,0-1 0,-1 1 0,1 0 0,-1-1 0,1 1 0,-1 0 0,0-1 0,0 1 1,0-1-1,-1 1 0,1-1 0,0 1 0,-1 0 0,1-1 0,-1 1 0,0 0 0,0 0 0,0-1 0,0 1 1,0 0-1,-1 0 0,1 0 0,-1 0 0,1 0 0,-4-2 0,-5-6 384,-1 1 1,0 1-1,0 0 0,-19-11 0,18 13-177,1-1 0,0 0-1,1-1 1,-1 0 0,-10-12 0,19 19-242,1 0 0,0 0 0,0-1 0,-1 1 0,1 0 0,0-1 0,1 1 1,-1-1-1,0 1 0,0-1 0,1 1 0,-1-1 0,0 0 0,1 1 0,0-1 1,-1 0-1,1 1 0,0-1 0,0 0 0,0 0 0,0 1 0,0-1 0,0 0 0,1 1 1,-1-1-1,1 0 0,-1 1 0,1-1 0,-1 0 0,1 1 0,0-1 0,0 1 1,0-1-1,0 1 0,0-1 0,2-1 0,0 0-120,1 0-1,0 0 1,0 1 0,0-1-1,1 1 1,-1 0 0,0 0 0,1 1-1,-1-1 1,1 1 0,0 0-1,5-1 1,43 1-1805,5 7 1094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1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1 286 10690,'0'14'1048,"0"-9"-625,0 0 0,0 1 0,0-1 0,1 1 0,1 7 0,-1-12-317,-1 0 0,0 0 0,1 1 0,-1-1 0,1 0 0,0 0 0,-1 0 0,1 0 0,0 0 0,-1-1 0,1 1 0,0 0 0,0 0 0,0 0 0,0-1 0,0 1 0,0 0 0,0-1 0,0 1 0,0-1 0,0 1 0,0-1 0,1 1 0,-1-1 0,0 0 0,0 0 0,0 0 0,0 0 0,1 0 0,1 0 0,7-1 103,0 0 0,0-1-1,0-1 1,-1 0 0,1 0-1,-1-1 1,15-7-1,62-40 211,-80 47-389,0 0 0,1 0 1,-2-1-1,1 0 1,0 0-1,8-12 0,-13 15 14,1 1 0,-1-1 1,0 0-1,-1 0 0,1 0 0,0 0 0,0 1 0,-1-1 0,1 0 0,-1-1 0,1 1 0,-1 0 0,0 0 0,0 0 0,0 0 0,0 0 0,0 0 0,-1 0 0,1 0 0,-1 0 0,1 0 0,-1 0 0,0 0 0,1 0 0,-1 0 0,0 1 0,0-1 0,-1 0 0,-1-2 0,-9-9 520,-1 0-1,0 1 0,-1 1 0,0 0 1,-1 1-1,-22-11 0,16 9 42,1-1 0,-26-22-1,46 35-601,-1 0 0,1 0-1,-1 0 1,1-1 0,0 1-1,-1 0 1,1 0-1,-1 0 1,1-1 0,0 1-1,-1 0 1,1-1-1,0 1 1,0 0 0,-1-1-1,1 1 1,0 0 0,0-1-1,-1 1 1,1-1-1,0 1 1,0-1 0,0 1-1,0 0 1,0-1 0,-1 1-1,1-1 1,0 1-1,0-1 1,0 1 0,0-1-1,0 1 1,0 0-1,1-1 1,-1 1 0,0-1-1,0 1 1,0-1 0,0 1-1,0 0 1,1-1-1,-1 1 1,0-1 0,0 1-1,1 0 1,-1-1 0,0 1-1,1 0 1,-1-1-1,0 1 1,1 0 0,-1 0-1,1-1 1,25-5-422,2 5-845,1 2 1,-1 0-1,0 2 0,0 2 1,52 13-1,16 3-3467,-31-11 2534,37 7 1009,-85-14 1722,-1 2 1,1 0-1,26 13 1,-40-17-335,-1 0 0,0 0 1,0 1-1,1-1 0,-1 1 1,0-1-1,-1 1 0,1 0 1,0 0-1,0-1 0,-1 1 0,1 0 1,-1 1-1,2 2 0,-2-3-48,-1-1 0,0 1 0,1-1 0,-1 1 0,0-1 0,0 1 0,0 0 0,0-1 0,0 1 0,0-1 0,-1 1-1,1 0 1,-1-1 0,1 1 0,-1-1 0,1 1 0,-1-1 0,0 0 0,0 1 0,1-1 0,-1 0 0,0 1 0,0-1 0,-2 1 0,-1 2 170,-1 0 0,1 0 1,-1 0-1,0-1 1,0 0-1,0 0 1,0-1-1,-1 1 1,1-1-1,-1 0 1,0-1-1,0 1 0,1-1 1,-1 0-1,0 0 1,0-1-1,0 0 1,0 0-1,-10-2 1,7 1-78,0 0 1,-1-1 0,1 0 0,0-1-1,0 1 1,1-2 0,-1 0 0,1 0-1,-1 0 1,1-1 0,-12-10 0,17 13-202,1 0 1,-1 0 0,1 0 0,0-1 0,0 1 0,0-1 0,0 0 0,1 1 0,-1-1-1,1 0 1,0 0 0,-1 0 0,1 0 0,1 0 0,-1-1 0,0 1 0,1 0-1,-1 0 1,1-6 0,1 7-62,-1-1 1,1 1-1,-1 0 0,1 0 0,0 0 0,0 0 0,0 0 0,0 0 1,0 0-1,1 0 0,-1 0 0,0 0 0,1 1 0,0-1 1,-1 0-1,1 1 0,0-1 0,0 1 0,0 0 0,0 0 0,0 0 1,0 0-1,0 0 0,0 0 0,0 0 0,4 0 0,1 0-285,-1 0-1,0 0 0,1 1 1,-1 0-1,1 0 1,-1 1-1,0-1 0,1 1 1,-1 1-1,0-1 0,0 1 1,10 5-1,35 14-3808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3.2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22 13971,'29'-12'1698,"-27"10"-1329,0 1 1,0 0-1,0 0 0,0 0 0,0 1 0,0-1 1,0 0-1,0 1 0,0-1 0,0 1 0,4 0 0,-7 2-124,0 1-1,0 0 0,0-1 0,0 1 1,-1-1-1,1 1 0,-1-1 0,1 1 1,-1-1-1,0 0 0,-4 4 0,-8 12 303,1 0-1,-13 25 1,22-35-455,0 1-1,0 0 1,1 0-1,0 0 1,0 0 0,1 0-1,-2 19 1,4-26-77,0 1 0,0-1 1,0 0-1,0 1 0,1-1 0,-1 1 1,0-1-1,1 0 0,0 0 1,0 1-1,0-1 0,0 0 0,0 0 1,0 0-1,0 0 0,0 0 1,1 0-1,-1 0 0,4 2 0,-2-2-1,0 1 0,0-1 0,0-1-1,1 1 1,-1 0 0,1-1-1,0 0 1,-1 1 0,1-2-1,0 1 1,4 0 0,11 0-188,-1 0 0,1-2 0,0 0 0,18-4 0,-27 3-56,-3 1-109,1 0 0,0-1 1,0 0-1,-1 0 0,1-1 0,-1 0 0,0-1 0,0 1 0,0-1 0,9-8 0,-5 3-87,0-1 0,-1-1-1,0 0 1,14-22-1,-6-2 582,-18 35-98,1-1-1,-1 0 1,1 0-1,-1 0 1,0 0-1,1 0 1,-1 0-1,0 0 1,0 0-1,0 0 1,1 0-1,-1 0 1,0 0-1,-1 0 1,1 0-1,0 0 1,0 0 0,0 0-1,-1 0 1,1 0-1,0 0 1,-1 0-1,1 0 1,-1 0-1,1 0 1,-1 0-1,1 0 1,-1 0-1,0 1 1,-1-2-1,1 2 20,1-1-1,-1 2 1,0-1 0,0 0-1,1 0 1,-1 0-1,0 0 1,0 0-1,1 1 1,-1-1-1,0 0 1,1 0-1,-1 1 1,0-1-1,1 1 1,-1-1-1,1 0 1,-1 1-1,1-1 1,-1 1-1,1 0 1,-1-1-1,1 1 1,-1-1 0,1 1-1,-1 0 1,1-1-1,0 1 1,0 0-1,-1-1 1,1 1-1,0 0 1,0 0-1,-9 25 872,9-22-877,0 1 0,0 0 0,0 0 0,0 0 1,1-1-1,-1 1 0,1 0 0,1-1 0,-1 1 0,1 0 1,-1-1-1,1 0 0,1 1 0,-1-1 0,1 0 1,-1 0-1,1 0 0,0-1 0,0 1 0,1-1 1,-1 1-1,9 4 0,-8-4-38,0-1 1,1-1-1,0 1 0,0-1 0,-1 0 1,1 0-1,1 0 0,-1-1 1,0 1-1,0-1 0,1-1 0,-1 1 1,0-1-1,1 0 0,-1 0 1,0 0-1,1-1 0,-1 0 0,0 0 1,9-3-1,-8 2 11,0 0-1,0 0 1,-1-1 0,1 0-1,0 0 1,-1-1 0,0 0-1,0 0 1,0 0 0,0 0-1,0-1 1,-1 1 0,0-1-1,0-1 1,0 1 0,-1 0 0,0-1-1,0 0 1,0 1 0,-1-1-1,0 0 1,0-1 0,0 1-1,-1 0 1,0 0 0,0-1-1,0 1 1,-1-1 0,-1-8-1,1 11-185,-1-1 1,0 0-1,0 0 0,0 0 0,0 1 0,-1-1 0,0 0 1,-4-6-1,1 4-1838,-6 6-639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9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88 248 15291,'-16'60'6714,"14"-65"-3474,-4-8-1503,-11-6-193,-1-19-864,1-7-472,5-10-880,12 1-560,0 10-1233,3 10-639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39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82 14227,'0'-3'1161,"0"1"1,0-1-1,1 1 0,-1 0 0,1-1 1,-1 1-1,1-1 0,0 1 0,2-4 1,14-15 1662,-12 17-2818,0 0 0,1 0-1,-1 1 1,1 0 0,8-4-1,-9 5 45,1 1-1,0-1 1,0 1 0,0 0 0,0 1-1,0 0 1,1-1 0,-1 2-1,0-1 1,0 1 0,0 0-1,0 0 1,11 5 0,-9-4-45,-1 1 1,0 0 0,0 0 0,0 1 0,0 0-1,0 0 1,-1 1 0,1 0 0,8 9 0,-13-12-7,0 1 1,0-1 0,0 1 0,0 0-1,0 0 1,0 0 0,-1 0 0,0 0-1,0 0 1,1 0 0,-2 0 0,1 1-1,0-1 1,-1 0 0,1 1 0,-1-1-1,0 0 1,-1 5 0,0-3 0,0-1 0,0 1-1,-1-1 1,0 0 0,0 0 0,0 0-1,0 0 1,0 0 0,-1 0 0,0 0 0,-6 6-1,-2-1 5,1 0 0,-2 0 0,1-1-1,-1 0 1,-1-1 0,1 0 0,-20 6-1,-62 22-1138,87-30-588,18-2-1080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0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13755,'32'1'9642,"2"0"-4908,-12 0-4659,1 1-1,-1 1 1,1 2 0,-1 0 0,31 12-1,-50-16-68,-1 0-1,1 0 0,0 0 0,-1 1 0,1 0 0,-1-1 1,0 1-1,1 0 0,-1 0 0,0 0 0,0 0 0,0 1 1,0-1-1,1 4 0,-2-5-4,0 1 0,-1-1 1,0 1-1,1-1 0,-1 1 1,0-1-1,1 1 0,-1-1 0,0 1 1,0-1-1,0 1 0,-1 0 1,1-1-1,0 1 0,0-1 0,-1 1 1,1-1-1,-1 1 0,0-1 1,1 1-1,-1-1 0,0 0 0,0 1 1,0-1-1,0 0 0,0 0 1,0 0-1,-1 2 0,-7 5 25,0-1-1,-1 1 1,0-2-1,0 1 1,-1-1-1,1-1 1,-15 6 0,-11 1-175,-37 10 1,49-17-723,17-6-1127,7-8-682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0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12251,'2'12'5561,"-2"6"-2513,8 11-1071,2 13-193,6-11-647,7-2-321,8-11-432,0-18-80,11-11 0,-11-12-80,-9-14 0,-5 1-48,-34-6-48,9 8-16,-8 9-720,-7 4-624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0.7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17 215 14819,'3'60'6410,"2"-62"-3538,-8-14-1223,3-2-393,-5-21-720,3 2-192,-3-6-704,5 0-480,-3 5-1313,-3-1-799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1.0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79 11290,'-34'-29'5386,"48"21"-1354,3-1-1503,14 3-313,-2-1-239,8 4-785,7 0-408,-13 3-448,5 0-232,-17-5-440,-3 2-568,-9 0-1512,-2 1-625</inkml:trace>
  <inkml:trace contextRef="#ctx0" brushRef="#br0" timeOffset="1">102 241 16083,'9'-4'6202,"1"-5"-4690,13-7-416,3 10-592,-2 1-768,2 0-1632,-5 7-513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0.29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282 437 12251,'3'58'8947,"-5"-89"-6120,3-19-2496,1 1 1,2 0-1,3-1 0,1 2 1,3-1-1,33-88 0,-31 112-329,-8 18-167,-7 12-443,-8 13 416,-2 1-1,0-2 0,-1 0 0,-1 0 0,0-2 0,-1 1 0,-17 12 1,0-3-10,0-1 1,-64 35-1,44-36-978,11-10-678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1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1 213 14571,'52'64'6025,"-49"-81"-3304,0-2-825,0-9-535,-1 4-337,1-7-712,1 0-216,-6-6-808,0 3-576,2 3-1265,4 6-376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1.7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 50 13155,'-1'-5'9594,"27"-3"-8130,42-14-464,-39 13-576,14 4-143,-16 5-682,-2 0-527,-12 3-1424</inkml:trace>
  <inkml:trace contextRef="#ctx0" brushRef="#br0" timeOffset="1">1 194 15227,'6'-1'5761,"17"-4"-4216,11 1-521,7-4-216,1 0-296,-5 3-656,-1 4-392,-11-1-1168,2 0-545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2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30 11386,'7'-30'5282,"-15"53"-1802,-2 6-2063,-3 7-57,14 0-352,-14-9-184,22 6-192,4-7-47,-13-11-161,13-4-72,-10-11-192,7-3-80,7-1-80,3 0-168,9-8-440,-6-2-369,1-8-1031,2 0-457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2.5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5 9818,'-3'0'10650,"11"0"-7089,0 0-2305,16 2-623,43 1-241,-41-10-488,8 4-417,-6 3-1327,-4 0-600</inkml:trace>
  <inkml:trace contextRef="#ctx0" brushRef="#br0" timeOffset="1">1 156 14211,'0'-3'5289,"13"-4"-3961,11 4-623,17 0-233,6 3-416,2 0-1433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2.8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0 292 10290,'11'28'2109,"7"13"-379,-12-36 1415,-3-18 3439,1-21-6018,2 0 0,1 0 0,1 1 0,2 0 0,18-41 0,-25 67-527,-1 1 0,1-1 0,0 1 0,1 0 0,0 0 0,0 0 0,0 1 0,0 0 0,1-1 0,0 1 0,0 1 0,0-1 0,1 1 0,0 0 0,-1 0 0,2 0 0,-1 1 0,0 0 0,0 1 0,1-1 0,0 1 0,-1 0 0,1 1 0,0-1 0,0 1 0,14 0 0,-20 1-36,1 0 0,0 0 0,-1 0-1,1 0 1,0 0 0,-1 0 0,1 0-1,0 0 1,-1 1 0,1-1-1,-1 1 1,1-1 0,0 1 0,-1 0-1,1 0 1,-1-1 0,0 1 0,1 0-1,-1 0 1,0 0 0,1 0-1,-1 1 1,0-1 0,0 0 0,2 3-1,-3-2-2,1 0 0,-1 1 0,0-1 0,0 0 0,0 1-1,0-1 1,0 0 0,0 1 0,0-1 0,-1 0 0,1 1-1,-1-1 1,0 0 0,0 0 0,-2 4 0,-3 6-5,0-1 0,-1 1 0,-1-2 0,0 1 0,-11 11 0,10-15 76,0 1 1,-1-2-1,1 1 1,-1-1-1,0-1 1,-1 0-1,1 0 0,-1-1 1,0 0-1,-22 4 1,19 0 537,14-7-592,0-1 0,0 0 0,0 1 0,0-1 0,0 1 0,0-1 0,0 0 0,0 1 0,0-1 0,0 1 0,0-1 0,1 1 0,-1-1 0,0 0 0,0 1 0,0-1 0,0 0 0,1 1 0,-1-1 0,0 1 0,0-1 0,1 0 0,-1 1 0,0-1 0,0 0 0,1 0 0,-1 1 0,0-1 0,1 0 0,-1 0 0,1 0 0,-1 1 0,0-1 0,1 0 0,-1 0 0,1 0 0,-1 0 0,0 0 1,1 0-1,0 0-1,8 4 41,0-2-1,0 1 0,0-1 1,0-1-1,1 0 0,17 0 1,61-7-4,-34 1-66,54 1-1715,-37 4-4048,-48 0 2051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4.0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46 178 13459,'-40'50'5729,"38"-53"-3584,2-18-577,2 1-280,-1-12-776,-1-10-424,-3 1-1000,0 0-592,3 14-1265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4.6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67 12387,'1'-43'4701,"-1"42"-4582,0 0 0,0 0 0,0 0 0,1 0 1,-1 0-1,0 0 0,0 0 0,1 0 0,-1 0 1,1 0-1,-1 1 0,1-1 0,-1 0 0,1 0 1,-1 0-1,1 0 0,0 1 0,-1-1 0,1 0 1,0 1-1,0-1 0,0 1 0,-1-1 0,1 0 1,0 1-1,0 0 0,0-1 0,0 1 0,0 0 1,0-1-1,0 1 0,0 0 0,0 0 1,0 0-1,0 0 0,0 0 0,0 0 0,0 0 1,0 0-1,2 1 0,1 0 66,0 0-1,0 0 1,0 0-1,0 1 1,0-1 0,0 1-1,4 4 1,-2-2-100,-1 1 1,0 0-1,-1 0 1,1 0-1,-1 1 1,0-1-1,-1 1 1,1 0-1,-1 0 1,0 1-1,-1-1 0,1 0 1,-1 1-1,-1 0 1,1-1-1,0 10 1,-1-10-68,0 0 1,-1 0-1,1 0 1,-1 1-1,-1-1 1,1 0-1,-1 0 1,0 0-1,-1 0 1,1 1-1,-1-2 1,0 1-1,-1 0 0,1 0 1,-1-1-1,-1 1 1,-5 8-1,-8-2 266,16-12-270,1 1 0,-1-1 0,1 0 0,0 0 0,-1 0 0,1 1 0,0-1 0,-1 0 0,1 0 0,-1 0 0,1 0 0,0 0 1,-1 0-1,1 0 0,-1 0 0,1 0 0,-1 0 0,1 0 0,0 0 0,-1 0 0,1 0 0,-1 0 0,1-1 0,0 1 0,-1 0 0,1 0 0,0 0 0,-1-1 0,1 1 0,0 0 0,-1 0 0,1-1 1,0 1-1,-1 0 0,1-1 0,0 1 0,0 0 0,-1-1 0,1 1 0,0-1-1,0 1 1,0-1-1,1 1 1,-1-1-1,0 1 1,0-1-1,1 1 1,-1 0-1,0-1 1,1 1-1,-1 0 1,0-1-1,1 1 0,-1 0 1,1-1-1,-1 1 1,0 0-1,1 0 1,-1-1-1,1 1 1,-1 0-1,1 0 1,-1 0-1,1 0 1,-1 0-1,1 0 1,-1 0-1,1-1 0,-1 1 1,1 1-1,-1-1 1,1 0-1,0 0 1,18-1-3,-8 3-12,0 0-1,0 0 1,-1 1 0,1 1-1,-1 0 1,0 0-1,13 8 1,-10-6-127,0 0 1,0 0 0,14 3-1,-21-8-22,0 0-1,0 0 0,0 0 1,-1-1-1,1 0 1,0 0-1,0-1 0,0 1 1,0-1-1,0 0 0,5-3 1,76-28-2182,29-9 539,-47 16 1856,-63 22-3,-1 1 0,1 0 0,0 0 1,-1 0-1,1 1 0,0 0 1,0 0-1,0 0 0,8 1 0,-14-1-30,1 1 0,-1 0 0,0 0 0,1 0-1,-1 0 1,0 1 0,0-1 0,1 0 0,-1 0-1,0 0 1,1 0 0,-1 0 0,0 0-1,0 0 1,1 0 0,-1 1 0,0-1 0,0 0-1,1 0 1,-1 0 0,0 1 0,0-1 0,0 0-1,1 0 1,-1 0 0,0 1 0,0-1-1,0 0 1,0 0 0,0 1 0,1-1 0,-1 0-1,0 1 1,0-1 0,0 0 0,0 0 0,0 1-1,0-1 1,0 0 0,0 1 0,0-1-1,0 0 1,0 1 0,0-1 0,0 0 0,0 0-1,0 1 1,-1-1 0,1 0 0,0 1 0,0-1-1,0 0 1,0 0 0,-1 1 0,1-1-1,0 0 1,0 0 0,0 0 0,-1 1 0,1-1-1,0 0 1,0 0 0,-1 0 0,1 1 0,-16 12 987,8-8-552,-1 0 0,0 0-1,0-1 1,0 0-1,0 0 1,-1-1-1,-19 3 1,26-5-388,0-1 1,0 1-1,-1-1 0,1 0 0,0 0 1,0-1-1,0 1 0,0-1 1,0 1-1,0-1 0,0 0 1,0 0-1,0-1 0,0 1 1,0 0-1,1-1 0,-1 0 1,0 0-1,1 0 0,-1 0 1,1 0-1,0 0 0,0 0 0,0-1 1,0 1-1,0-1 0,0 0 1,1 1-1,-3-6 0,2 2-41,-1-1 0,1 0 0,1 1 0,-1-1 0,1 0 0,0 0 0,0 0 0,1 1 0,0-1 0,1 0 0,-1 0 0,3-10 0,-3 14-41,1 1 1,0-1 0,0 0 0,0 0-1,0 0 1,1 1 0,-1-1 0,1 1-1,-1-1 1,1 1 0,0-1 0,0 1 0,0 0-1,0 0 1,1 0 0,-1 0 0,0 0-1,1 1 1,-1-1 0,1 1 0,0-1-1,-1 1 1,1 0 0,0 0 0,0 0 0,0 1-1,0-1 1,0 1 0,0-1 0,5 1-1,-4 0-115,0 0-1,-1 1 1,1-1-1,-1 0 1,1 1 0,-1 0-1,1 0 1,-1 0-1,0 0 1,1 1-1,-1-1 1,0 1-1,0 0 1,0 0-1,0 0 1,0 0-1,-1 0 1,1 1-1,-1-1 1,1 1-1,-1 0 1,0 0-1,0 0 1,0 0-1,0 0 1,-1 0-1,1 0 1,1 6-1,7 26-2606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6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42 255 10570,'-10'7'958,"6"-4"-456,-1 1 1,1-1-1,0 1 1,0 0-1,-4 6 1,8-10-439,-1 1 0,1-1 0,0 0 0,0 1 0,-1-1 1,1 1-1,0-1 0,0 1 0,0-1 0,0 0 0,0 1 0,0-1 1,0 1-1,0-1 0,0 1 0,0-1 0,0 1 0,0-1 0,0 0 1,0 1-1,0-1 0,0 1 0,0-1 0,1 1 0,-1-1 0,0 1 0,1 0 86,0 0 0,0-1 0,0 1 0,0 0 0,0 0-1,0-1 1,1 1 0,-1-1 0,0 1 0,0-1-1,0 0 1,1 1 0,1-1 0,10 3 31,-1-2-1,1 0 1,0 0 0,-1-1 0,1-1-1,-1 0 1,1 0 0,-1-1 0,1-1-1,-1 0 1,0-1 0,0 0 0,0-1-1,-1-1 1,0 1 0,0-2-1,0 1 1,-1-2 0,0 1 0,10-10-1,-20 16-165,1 1-1,0-1 1,0 0-1,0 1 0,-1-1 1,1 0-1,0 0 1,-1 0-1,1 0 0,0 1 1,-1-1-1,1 0 0,-1 0 1,0 0-1,1 0 1,-1 0-1,0 0 0,1 0 1,-1 0-1,0 0 1,0 0-1,0-1 0,0 1 1,0 0-1,0 0 0,0 0 1,-1 0-1,1 0 1,0 0-1,0 0 0,-1 0 1,1 0-1,-1 0 1,1 0-1,-1 0 0,1 1 1,-1-1-1,0 0 1,0-1-1,-4-2 130,0 1 0,0-1 1,0 1-1,0 1 0,-1-1 0,-5-2 1,-1 0 184,-13-6 193,-8-4 101,0 0 0,1-2-1,-32-24 1,62 40-602,1 0 0,-1 0 0,1 0 0,-1-1 0,1 1 0,0 0 0,0-1 0,-1 1 0,1-1 0,0 0 0,0 1 0,1-1 0,-1 0 0,0 1 1,0-1-1,0-2 0,1 3-16,0 0-1,0 0 1,1 0 0,-1 0 0,0 0 0,0 0 0,1 0 0,-1 0 0,0 1 0,1-1 0,-1 0 0,1 0 0,-1 0 0,1 1 0,0-1-1,-1 0 1,1 1 0,0-1 0,-1 0 0,1 1 0,0-1 0,0 1 0,0-1 0,7-3-84,0 1-1,0 0 1,0 1-1,0-1 1,0 2 0,11-2-1,46-1-1252,7 4-658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1:47.4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38 11530,'-14'-37'5722,"17"50"-1681,0 11-1745,2 7-160,-7 8-679,7 3-433,8-5-600,-6-6-168,-11-13-272,6-3-320,-4-10-1096,2 3-689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1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5 322 12923,'-4'0'8473,"4"-10"-6252,13-81-544,4-41 175,-19 104-1003,1 28-420,5 15-218,4 10-135,0-1 0,2-1 0,20 36 0,-23-46-87,1-1-1,0 0 0,1 0 1,0-1-1,1 0 0,1-1 1,18 15-1,-27-23 12,0 0 1,1 0-1,-1 0 0,1-1 1,-1 1-1,1-1 0,0 0 1,-1 0-1,1 0 0,0 0 1,0 0-1,0 0 0,0-1 1,0 0-1,0 1 1,0-1-1,0 0 0,0 0 1,0-1-1,0 1 0,-1-1 1,1 1-1,0-1 0,0 0 1,0 0-1,0 0 0,-1-1 1,1 1-1,-1-1 0,1 1 1,-1-1-1,4-3 0,-2 1 43,-1 0 1,1-1-1,-1 0 0,0 1 0,-1-1 0,1 0 1,-1 0-1,0-1 0,0 1 0,0 0 0,-1-1 1,0 1-1,0-1 0,0 1 0,-1-1 0,0-8 1,-2-9 379,-1 0 0,-11-39 1,-1-7 255,14 68-684,1-1-1,0 1 0,-1 0 1,1-1-1,0 1 0,0 0 0,0-1 1,0 1-1,0-1 0,0 1 0,1 0 1,-1-1-1,0 1 0,1 0 1,-1 0-1,1-1 0,-1 1 0,1 0 1,0 0-1,-1 0 0,1 0 1,0-1-1,0 1 0,0 0 0,0 0 1,0 1-1,0-1 0,0 0 0,0 0 1,0 0-1,0 1 0,1-1 1,-1 1-1,0-1 0,0 1 0,1-1 1,-1 1-1,0 0 0,1-1 1,-1 1-1,0 0 0,1 0 0,-1 0 1,0 0-1,1 0 0,-1 0 0,0 1 1,3 0-1,7 0-463,1 2 0,-1-1 0,0 2 0,14 5 0,47 18-2716,-9-3-339,66 33 0,-121-53 3772,-1 1 1,1-1-1,-1 1 1,-1 1-1,1-1 1,-1 1-1,9 10 1,-14-15-76,0 1 0,0-1 0,0 1 0,0-1 0,0 1 0,0 0 0,-1-1 0,1 1 0,-1 0 0,1 0 0,-1-1 0,0 1 0,1 0 0,-1 0 0,0-1 0,0 1 0,-1 2 1,0-1 9,1-1 1,-1 0-1,0 0 1,0 0-1,-1 0 1,1-1-1,0 1 0,-1 0 1,1 0-1,-1-1 1,1 1-1,-1-1 1,0 1-1,0-1 1,0 0-1,0 0 1,-3 2-1,-6 3 333,-1-1 0,0-1 0,0 0 0,0 0 0,-25 3-1,31-6-420,0-1 0,1 1-1,-1-1 1,0-1-1,0 1 1,1-1-1,-7-2 1,9 3-74,1-1 0,0 0 0,0 0 0,0 0 0,0 0 0,0 0 0,0 0 0,0-1 0,0 1 0,0 0 0,1-1 0,-1 0 0,0 1-1,1-1 1,0 0 0,-1 0 0,-1-4 0,2 3-44,0 0-1,0 0 0,0 0 0,0 0 0,1 0 0,-1 0 1,1 0-1,0 0 0,0 0 0,0-1 0,0 1 0,1 0 1,-1 0-1,1 0 0,0 0 0,0 0 0,0 0 0,0 0 1,0 0-1,1 1 0,-1-1 0,1 0 0,0 1 0,4-5 1,-1 1-272,0 1 0,0 0 1,0 0-1,1 1 0,0 0 1,0 0-1,0 0 1,0 0-1,12-3 0,28-9-2643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0.70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7 319 15179,'-6'43'9122,"7"-50"-7265,-2-21-777,4-11-264,0-29-1088,2-11-584,6 7-1185,-4 4-647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292 406 17428,'6'32'7289,"-11"-51"-4480,9 1-1473,-4-10-384,-2-11-856,-4-5-472,-7-13-1032,6 4-656,-8 5-1201,6 8-32</inkml:trace>
  <inkml:trace contextRef="#ctx0" brushRef="#br0" timeOffset="1">1 14 14715,'24'-5'6233,"12"-3"-3480,23 8-1457,14 0-255,-16 3-713,-2 7-816,-5 3-1889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1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 12875,'7'-7'7283,"5"-11"-5249,-5 6-1097,46-76 1702,69-163 0,-121 249-2545,0-1-1,0 1 0,0 0 1,0 0-1,0 0 0,0 0 1,1 0-1,-1 0 0,1 0 1,-1 0-1,1 0 0,2-1 1,-4 3-74,1 0 1,-1 1-1,1-1 0,-1 0 1,0 1-1,1-1 0,-1 0 1,1 1-1,-1-1 0,0 0 1,1 1-1,-1-1 0,0 1 1,0-1-1,1 1 0,-1-1 1,0 1-1,0-1 0,0 1 1,1-1-1,-1 1 0,0-1 1,0 1-1,0 0 1,0-1-1,0 1 0,0-1 1,0 1-1,0-1 0,-1 2 1,-2 65 270,2-62-286,-5 49-220,2-35-555,2 0 0,0 1 0,1-1 0,1 0 0,1 1 0,4 27 0,8-7-2680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1083 43 17580,'-112'-43'6617,"128"43"-5201,20 8-255,19 2-777,14 5-728,-1 4-1609,-3-1-679</inkml:trace>
  <inkml:trace contextRef="#ctx0" brushRef="#br0" timeOffset="1">1 376 14467,'10'0'6385,"16"-3"-2352,39-6-2800,29 8-9,67-7-192,16-2-240,31 0-432,3-3-96,-55 3-464,-16 12-392,-73 13-1128,-40 4-449,-56 7-911,-29 0-2954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4 129 13059,'-1'24'4902,"0"-21"-4645,0 1 0,1-1 0,-1 1 0,1 0 0,0-1 0,0 1 1,1 0-1,-1-1 0,1 1 0,-1-1 0,1 1 0,0-1 0,1 1 1,-1-1-1,1 1 0,-1-1 0,1 0 0,4 6 0,-5-9-215,-1 1 1,1-1-1,0 1 0,-1-1 1,1 0-1,0 1 0,-1-1 0,1 0 1,0 1-1,-1-1 0,1 0 0,0 0 1,-1 0-1,1 1 0,0-1 1,0 0-1,-1 0 0,1 0 0,0 0 1,0 0-1,-1-1 0,1 1 1,0 0-1,-1 0 0,1 0 0,0-1 1,0 1-1,-1 0 0,1-1 0,-1 1 1,1 0-1,0-1 0,-1 1 1,1-1-1,-1 1 0,2-2 0,15-21 413,-15 20-392,19-33 335,-11 17-277,2 1 0,0 0 0,19-22 0,-30 39-120,-1 1 1,1-1 0,-1 1-1,1 0 1,-1-1 0,1 1-1,-1 0 1,1-1 0,0 1-1,-1 0 1,1 0 0,-1 0 0,1-1-1,0 1 1,-1 0 0,1 0-1,0 0 1,-1 0 0,1 0-1,0 0 1,-1 0 0,1 0-1,0 1 1,-1-1 0,1 0-1,-1 0 1,1 0 0,0 1 0,-1-1-1,1 0 1,-1 1 0,1-1-1,-1 0 1,1 1 0,-1-1-1,1 1 1,-1-1 0,1 1-1,-1-1 1,1 1 0,-1-1 0,0 1-1,1-1 1,-1 2 0,18 32 25,-16-30-24,9 23 43,-5-13-20,-1 0 0,2-1 0,0 0 0,14 20 0,-19-30-9,0-1 0,0 1 0,0-1 1,1 1-1,0-1 0,-1 0 0,1 0 0,0 0 0,0 0 0,0 0 0,0-1 0,0 1 0,1-1 0,-1 0 0,0 0 1,1 0-1,-1 0 0,1-1 0,-1 1 0,1-1 0,-1 0 0,1 0 0,-1 0 0,0-1 0,5 0 0,1-2 67,0 0-1,0 0 0,0-1 0,-1 0 0,0 0 1,1-1-1,-2 0 0,1-1 0,0 0 0,-1 0 1,0 0-1,-1-1 0,0 0 0,8-10 0,-9 10-8,0 0 1,-1 0-1,0 0 0,0-1 0,-1 1 0,1-1 0,-2 0 1,1 0-1,-1 0 0,0 0 0,-1-1 0,0 1 1,0 0-1,-1-1 0,0 1 0,-2-12 0,2 16-54,0 3-28,0 1-1,0-1 1,0 0 0,0 0 0,0 1-1,0-1 1,0 0 0,0 1 0,0-1-1,0 0 1,0 1 0,-1-1 0,1 0-1,0 1 1,0-1 0,-1 1-1,1-1 1,0 0 0,-1 1 0,1-1-1,-1 1 1,1-1 0,-1 1 0,1-1-1,-1 1 1,1-1 0,-1 1 0,1 0-1,-1-1 1,0 1 0,1 0-1,-1-1 1,0 1 0,1 0 0,-1 0-1,-1-1 1,2 1-9,0 0 0,0 1-1,-1-1 1,1 0 0,0 0-1,0 0 1,0 0 0,0 0-1,-1 1 1,1-1 0,0 0-1,0 0 1,0 0 0,0 0 0,0 1-1,0-1 1,-1 0 0,1 0-1,0 0 1,0 1 0,0-1-1,0 0 1,0 0 0,0 1-1,0-1 1,0 0 0,0 0 0,0 0-1,0 1 1,0-1 0,0 0-1,0 0 1,0 0 0,0 1-1,0-1 1,1 0 0,-1 0-1,0 1 1,0-1 0,0 0 0,0 0-1,0 0 1,0 0 0,1 1-1,-1-1 1,0 0 0,0 0-1,17 28-1718,3 7-724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16388,'34'83'5230,"-34"-82"-5168,0-1-1,0 0 1,0 1 0,1-1 0,-1 0-1,0 1 1,0-1 0,1 0-1,-1 0 1,0 1 0,1-1 0,-1 0-1,0 0 1,1 0 0,-1 1 0,0-1-1,1 0 1,-1 0 0,1 0-1,-1 0 1,0 0 0,1 0 0,-1 0-1,1 0 1,-1 0 0,0 0 0,1 0-1,-1 0 1,1 0 0,-1 0-1,0 0 1,1 0 0,-1 0 0,0-1-1,1 1 1,-1 0 0,0 0-1,1 0 1,-1-1 0,0 1 0,1 0-1,-1 0 1,0-1 0,0 1 0,1 0-1,-1-1 1,0 1 0,0 0-1,1-1 1,-1 1 0,0 0 0,0-1-1,0 1 1,0 0 0,1-1 0,14-25 904,-13 23-765,96-193 3429,-98 194-3611,1 1 1,-1 0-1,1-1 1,-1 1 0,1-1-1,0 1 1,0 0-1,0 0 1,0-1 0,0 1-1,0 0 1,0 0-1,0 0 1,0 0 0,0 0-1,0 0 1,1 1-1,-1-1 1,0 0 0,2 0-1,-1 2-13,-1 0 0,0 0-1,0 0 1,0 0 0,1 0 0,-1 0-1,0 0 1,0 0 0,-1 0 0,1 1-1,0-1 1,0 0 0,-1 1 0,1-1-1,0 0 1,-1 1 0,0-1 0,1 1-1,-1-1 1,1 2 0,6 26-399,0 1-1,2 39 1,2 8-3835,-6-48 1093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150 224 15907,'-131'-28'6538,"113"23"-4218,24 5-631,27 3-913,7-1-392,17 3-1152,2-2-777,-6-6-1719</inkml:trace>
  <inkml:trace contextRef="#ctx0" brushRef="#br0" timeOffset="1">451 206 18372,'70'-15'7498,"-86"-16"-4970,1-14-1296,4 4-415,2 7-1298,3 5-871,-1 19-1809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124 243 13435,'-104'16'6065,"96"-44"-2504,-2-11-792,10-6-881,-2 3-488,7 4-792,-2 9-424,-1 6-1208,9 8-912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37 248 15051,'-4'-2'11947,"2"1"-10603,-9-29-792,-7-52-232,16 39-888,4 6-456,-2 6-1065,0 10-607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14043,'13'1'6513,"20"6"-2928,9 1-1512,8-5-265,23-3-864,5 5-328,0-5-640,-3 2-496,-28 6-1360,-17-1-913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2 230 13947,'-2'18'4864,"3"-15"-4744,-1 0 0,1 0 1,0 0-1,0 0 0,0 0 1,0 0-1,0 0 0,1-1 1,-1 1-1,1 0 0,0-1 1,0 1-1,0-1 0,0 0 1,0 0-1,0 0 0,1 0 1,-1 0-1,1 0 0,-1 0 1,1-1-1,0 1 0,0-1 1,-1 0-1,1 0 0,0 0 1,0 0-1,0-1 0,0 1 0,4 0 1,18 3 369,1-1-1,35 0 1,-51-3-439,0 0 1,0-1-1,1 0 0,-1-1 0,0 0 1,-1-1-1,1 0 0,0 0 0,11-6 1,-21 9-39,1-1 1,0 1 0,-1-1-1,1 1 1,-1 0 0,1-1 0,-1 1-1,1-1 1,-1 1 0,1-1 0,-1 1-1,1-1 1,-1 0 0,1 1-1,-1-1 1,0 1 0,0-1 0,1 0-1,-1 0 1,0 1 0,0-1 0,0 0-1,1 1 1,-1-1 0,0 0-1,0 1 1,0-2 0,-1 0 34,1 0 0,-1 0 0,0 0 0,0 1 0,1-1 0,-1 0 1,0 1-1,-1-1 0,1 0 0,-2-1 0,-39-34 1047,36 32-918,-53-38 1137,36 27-1008,0 0 0,1-1 0,2-1 0,0-2 0,-21-23 0,40 42-304,1 0 1,-1 0-1,0 0 0,0 0 0,1-1 0,-1 1 0,0 0 0,1 0 0,-1 0 0,1-1 0,-1 1 1,1 0-1,0 0 0,0-1 0,0 1 0,-1 0 0,1-1 0,0 1 0,0 0 0,1 0 1,-1-1-1,0-1 0,1 2-18,0 1 1,0-1 0,-1 0-1,1 0 1,0 0 0,0 0-1,0 0 1,0 1-1,0-1 1,0 0 0,0 1-1,0-1 1,0 1 0,0-1-1,1 1 1,-1 0 0,0-1-1,2 1 1,5-1-171,-1 0 1,0 1 0,1 0-1,-1 1 1,1-1-1,10 4 1,36 15-1761,2 2-644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1.0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 69 13587,'-5'-35'5460,"4"25"-1809,4 7-2780,0 1-265,3-1-410,1 0 0,0 1 0,-1-1 1,1 1-1,0 1 0,0-1 0,0 1 1,0 0-1,0 1 0,14 0 1,-11 0-185,1 2 1,0-1-1,0 1 1,-1 1-1,1-1 1,15 8 0,-23-9-15,1 1 1,-1-1-1,1 1 1,-1 0-1,0 0 1,0 0-1,0 0 0,0 1 1,0-1-1,-1 1 1,1 0-1,-1-1 1,1 1-1,-1 0 1,0 1-1,0-1 1,-1 0-1,1 1 1,0-1-1,-1 0 1,0 1-1,0 0 1,0-1-1,-1 1 1,1 0-1,-1-1 1,0 1-1,0 0 0,0 0 1,0-1-1,0 1 1,-1 0-1,0-1 1,0 1-1,0 0 1,0-1-1,-1 1 1,1-1-1,-1 0 1,0 1-1,-3 4 1,-5 4-14,-1 0 1,0 0 0,-1-1-1,0 0 1,0-1 0,-1 0-1,-1-1 1,0-1 0,0 0-1,0-1 1,-1-1 0,0 0 0,0 0-1,-25 4 1,39-10-49,1 0 0,0 0 0,-1 0 0,1 0 0,-1 1 0,1-1 0,-1 0-1,1 0 1,-1 0 0,1 0 0,-1-1 0,1 1 0,-1 0 0,1 0 0,-1 0 0,1 0 0,-1 0 0,1-1 0,-1 1 0,1 0 0,0 0 0,-1-1 0,1 1 0,-1-1 0,-1-9-2339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39 222 17748,'5'-4'6969,"-8"-13"-4848,-5-6-425,3-15-896,-11-2-240,7-2-976,6 7-648,10 21-1785,6 6-663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64 14611,'3'-9'714,"10"-37"2624,-13 46-3305,0-1 1,0 1-1,0 0 0,0 0 0,0-1 1,0 1-1,0 0 0,0-1 1,0 1-1,0 0 0,0 0 1,0-1-1,0 1 0,0 0 1,0-1-1,0 1 0,-1 0 0,1 0 1,0-1-1,0 1 0,0 0 1,0 0-1,-1-1 0,1 1 1,0 0-1,0 0 0,0 0 0,-1-1 1,1 1-1,0 0 0,0 0 1,-1 0-1,1 0 0,0 0 1,0-1-1,-1 1 0,1 0 1,0 0-1,-20 11 831,8-1-658,0 0 1,1 1 0,1 0-1,0 1 1,0 0-1,1 0 1,-12 24 0,16-27-133,1 1 1,0 0 0,1 0 0,0 0-1,0 0 1,1 1 0,1-1 0,0 1-1,0-1 1,1 1 0,2 19 0,-1-21-16,-1-3 13,1-1 0,0 0 1,0 1-1,0-1 0,1 0 1,2 6-1,-3-9-53,0-1 0,0 0-1,-1 1 1,1-1 0,1 0 0,-1 0-1,0 0 1,0 0 0,0 0-1,1 0 1,-1 0 0,0 0 0,1 0-1,-1-1 1,1 1 0,-1-1-1,1 1 1,-1-1 0,1 1 0,-1-1-1,1 0 1,-1 0 0,1 0-1,0 0 1,2 0 0,3 0-2,-1-1 1,0 0-1,1 0 0,-1-1 1,0 0-1,1 0 0,-1 0 1,0-1-1,-1 0 0,1 0 1,0-1-1,9-7 0,1-3 4,0-2 0,21-24 0,-12 10 39,-24 29-60,0 0-1,-1 1 1,1-1-1,0 0 1,-1 0-1,1 0 1,0 1-1,0-1 1,0 0-1,-1 1 1,1-1 0,0 1-1,0-1 1,0 1-1,0-1 1,0 1-1,0 0 1,0-1-1,0 1 1,0 0-1,1 0 1,-1 0 0,0 0-1,0 0 1,1 0-1,-1 1-58,0-1 0,0 1 0,-1 0 0,1 0-1,0 0 1,-1 0 0,1 0 0,0 0 0,-1 0-1,1 0 1,-1 0 0,0 0 0,1 0 0,-1 0 0,0 0-1,1 0 1,-1 0 0,0 0 0,0 0 0,0 1 0,0 1-1,1 20-1557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7298,'3'40'14062,"0"-48"-9195,2-36-3133,22-85 1,-27 129-1734,0-1 1,0 1-1,0-1 1,0 1-1,0-1 1,1 1-1,-1-1 1,0 1-1,0-1 1,1 1-1,-1-1 1,0 1-1,0-1 1,1 1-1,-1-1 1,1 1-1,-1-1 1,0 1-1,1 0 1,-1-1-1,1 1 1,-1 0-1,1 0 1,-1-1-1,1 1 1,-1 0-1,1 0 1,-1 0-1,1-1 1,0 1-1,-1 0 1,1 0-1,-1 0 1,1 0-1,-1 0 1,1 0-1,-1 0 1,1 0-1,0 0 1,-1 1-1,1-1 1,-1 0-1,1 0 1,-1 0-1,1 1 1,-1-1-1,1 0 1,-1 0-1,1 1 1,-1-1-1,1 1 1,-1-1-1,0 0 1,1 1-1,-1-1 1,1 1-1,24 28-34,-7-1-53,19 24-624,-35-49 668,1-1 0,-1 1-1,1-1 1,0 1 0,0-1-1,0 0 1,0 0 0,0 0-1,0 0 1,0 0-1,1-1 1,-1 1 0,6 0-1,-8-2 48,0 0-1,-1 0 0,1 0 1,-1 0-1,1 0 0,-1-1 1,1 1-1,-1 0 0,0 0 1,1 0-1,-1-1 0,1 1 1,-1 0-1,1-1 0,-1 1 1,0 0-1,1-1 0,-1 1 1,0-1-1,1 1 0,-1 0 1,0-1-1,1 1 0,-1-1 1,0 1-1,0-1 1,0 1-1,0-1 0,1 1 1,-1-1-1,0 1 0,0-1 1,0 1-1,0-1 0,0 1 1,0-2-1,0-18 186,-3 4-167,1 0 0,1 0 1,0 0-1,1 0 0,1 0 0,1 0 0,0 0 0,1 0 1,0 0-1,9-23 0,-11 38-212,-1 0-1,1-1 1,0 1 0,-1 0-1,1 0 1,0 0 0,0-1 0,-1 1-1,1 0 1,0 0 0,0 0-1,0 0 1,0 1 0,1-1 0,-1 0-1,0 0 1,0 1 0,0-1-1,1 0 1,-1 1 0,0-1 0,1 1-1,-1 0 1,0-1 0,1 1-1,-1 0 1,1 0 0,-1 0 0,0 0-1,1 0 1,-1 0 0,1 1 0,-1-1-1,0 0 1,1 1 0,-1-1-1,0 0 1,0 1 0,1 0 0,-1-1-1,0 1 1,0 0 0,2 1-1,13 11-4050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13187,'3'-12'10865,"10"-22"-9301,-6 15-702,5-11-54,2 0 0,26-41 0,3-7 415,-31 60-812,-12 18-400,0 0-1,1-1 1,-1 1 0,0 0-1,1 0 1,-1-1 0,0 1-1,1 0 1,-1 0 0,0 0 0,1 0-1,-1-1 1,1 1 0,-1 0-1,1 0 1,-1 0 0,0 0-1,1 0 1,-1 0 0,1 0-1,-1 0 1,0 0 0,1 0-1,-1 0 1,1 1 0,1 0 2,0 1 1,0 0-1,0-1 0,-1 1 1,1 0-1,0 0 1,-1 0-1,0 1 0,1-1 1,-1 0-1,1 4 1,18 38-2122,24 78 1,-32-85-320,2 5-669</inkml:trace>
  <inkml:trace contextRef="#ctx0" brushRef="#br0" timeOffset="1">194 265 14283,'-106'-40'5937,"113"38"-3328,19-1-1977,8 1-400,11 2-1376,6 0-817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12971,'-1'8'6120,"-4"5"-3574,-2 4-1455,-2 9-820,-1-1 1,-1 0-1,-1 0 1,-1-1-1,-1-1 1,-2 0-1,-26 31 1,31-42-206,-12 14 557,22-22-129,14-11 83,2-2-540,1 0 1,0 1-1,0 1 0,1 0 0,-1 1 0,1 1 0,1 0 0,-1 2 0,0 0 1,1 1-1,33 0 0,-33 2-213,9-1-1500,52-6-1,-38-1-864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246 211 13779,'61'-60'4894,"-61"60"-4868,0 0 0,0 0 0,0 0 0,0 0-1,0-1 1,0 1 0,0 0 0,0 0 0,1 0-1,-1 0 1,0 0 0,0 0 0,0 0 0,0-1-1,0 1 1,1 0 0,-1 0 0,0 0 0,0 0-1,0 0 1,0 0 0,0 0 0,1 0 0,-1 0-1,0 0 1,0 0 0,0 0 0,0 0 0,1 0-1,-1 0 1,0 0 0,0 0 0,0 0 0,0 0-1,0 0 1,1 0 0,-1 0 0,0 1 0,0-1-1,0 0 1,0 0 0,0 0 0,1 0 0,-1 0 0,0 0-1,0 0 1,0 0 0,0 1 0,0-1 0,0 0-1,0 0 1,0 0 0,0 0 0,0 0 0,0 1-1,1-1 1,-4 14 954,-11 21 387,9-27-1259,0 1 0,-1-1 0,0 0-1,-1 0 1,1-1 0,-1 0-1,-1 0 1,1 0 0,-1-1-1,-1 0 1,1-1 0,-1 0-1,0 0 1,0-1 0,0 0-1,0-1 1,-1 0 0,0 0-1,0-1 1,1 0 0,-1-1-1,0 0 1,0 0 0,0-1-1,-1-1 1,-18-3 0,26 4-77,0-1-1,0 0 1,0 0 0,0 0 0,0-1-1,0 1 1,0-1 0,0 1 0,0-1 0,1 0-1,-1 0 1,1 0 0,-4-4 0,5 5-45,0 0 0,0-1 1,1 1-1,-1 0 0,0 0 1,1 0-1,-1-1 0,1 1 1,0 0-1,-1-1 0,1 1 1,0 0-1,0-1 0,0 1 1,0-1-1,0 1 0,0 0 1,0-1-1,0 1 0,0 0 1,1-1-1,-1 1 0,0 0 1,1-1-1,-1 1 0,1 0 1,0 0-1,-1 0 0,1-1 0,0 1 1,0 0-1,0 0 0,0 0 1,0 0-1,1-1 0,5-3-66,0 0 0,0 1 0,1 0 0,-1 0-1,1 0 1,0 1 0,0 1 0,10-3 0,30-13-209,-37 12 224,-1 0 1,0-1 0,0 0 0,0 0 0,-1-1 0,-1-1 0,16-17-1,-22 22 66,1 1-1,-1-1 1,1 0-1,-1 0 1,-1 0-1,1 0 1,0 0-1,-1 0 1,0-1-1,1-8 1,-2 10 26,0 1 0,0-1 1,0 0-1,-1 1 1,1-1-1,-1 0 1,0 1-1,0-1 1,0 1-1,0-1 1,0 1-1,0-1 1,-1 1-1,1 0 1,-1 0-1,0-1 0,1 1 1,-1 0-1,-3-2 1,4 3 27,0 0 1,0 0-1,0 0 1,0 0-1,0 1 1,0-1-1,-1 0 1,1 0 0,0 1-1,0-1 1,-1 1-1,1-1 1,-1 1-1,1 0 1,0-1-1,-1 1 1,1 0-1,-1 0 1,1 0-1,0 0 1,-1 0-1,1 0 1,-1 1-1,1-1 1,0 0-1,-1 1 1,1-1-1,0 1 1,-1-1-1,1 1 1,0 0-1,0-1 1,-1 1-1,1 0 1,0 0-1,0 0 1,0 0-1,0 0 1,-1 2 0,-1 1 58,0-1 1,1 1-1,0 0 1,0 0-1,0 0 1,0 0 0,1 1-1,-1-1 1,1 0-1,0 1 1,1-1-1,-2 8 1,3-4-80,-1-1-1,1 0 1,1 0-1,-1 0 1,1 0-1,0 0 1,1-1-1,-1 1 1,1-1-1,1 1 1,-1-1-1,1 0 1,0 0-1,1-1 1,-1 1-1,1-1 1,0 0-1,0 0 1,1 0-1,6 4 1,15 9-113,0-1-1,1-2 1,38 16 0,-15-7-389,-31-15-106,-15-7-103,-1-1 0,0 1 0,0 1 0,0-1 0,0 0 0,3 4 0,-4-6-1574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12491,'15'10'2153,"0"-1"0,19 7 1,-22-11-1645,1 0-1,0-1 1,21 4 0,-28-7-460,0 0 0,0 0 1,1-1-1,-1 1 0,0-1 0,0-1 0,1 1 1,-1-1-1,0 0 0,0-1 0,0 1 1,0-1-1,0 0 0,0-1 0,-1 1 0,1-1 1,-1 0-1,0-1 0,0 1 0,0-1 1,5-5-1,-7 6 53,0-1 1,0 1-1,-1-1 0,1 1 1,-1-1-1,0 0 1,0 0-1,-1 0 1,1-1-1,-1 1 0,0 0 1,0 0-1,0-1 1,-1 1-1,1-1 1,-1 1-1,0 0 1,0-1-1,-1 1 0,1-1 1,-1 1-1,0 0 1,0 0-1,-1-1 1,1 1-1,-5-8 0,-4-8 487,-2 1 0,0 0 0,-1 0 0,-18-19 0,-1-3-209,31 41-375,0-1 0,0 0 0,1 1 0,-1-1 0,1 0 0,-1 0 0,1 0 0,-1 1-1,1-1 1,-1 0 0,1 0 0,0 0 0,-1 0 0,1 0 0,0 0 0,0 0 0,0 0 0,0 0 0,0 0-1,0 1 1,0-1 0,0 0 0,0 0 0,0 0 0,0 0 0,0 0 0,1 0 0,-1 0 0,1-1-1,1 1-7,-1 0 0,0 0 0,1 0-1,-1 0 1,1 1 0,-1-1-1,1 1 1,0-1 0,-1 1-1,1 0 1,0-1 0,-1 1 0,1 0-1,-1 0 1,4 1 0,4-1-50,1 1 0,-1 1-1,0 0 1,1 0 0,11 5 0,-13-2 8,0 0 0,0 1 0,-1 0 0,0 0-1,0 0 1,0 1 0,-1 1 0,0-1 0,0 1 0,-1 0-1,0 0 1,7 15 0,-5-9 52,1-1-1,1 0 1,18 22-1,-23-31 26,0-1 1,0 1-1,0-1 0,1 0 1,0 0-1,-1 0 0,1 0 1,0-1-1,0 0 1,1 0-1,-1 0 0,0-1 1,1 1-1,9 0 0,-8-2 90,0 1 0,-1-1 0,1-1 0,-1 1 0,1-1 0,-1 0-1,0-1 1,1 0 0,8-3 0,-12 4-49,0-1 1,0 0-1,0 1 1,0-1-1,0 0 1,0 0-1,-1-1 1,1 1-1,-1-1 1,1 1-1,-1-1 1,0 0-1,0 0 1,0 0-1,-1 0 1,1 0-1,-1 0 1,1 0-1,0-6 1,0 0-101,-1 0-1,0 0 1,-1 0 0,0 0-1,0 0 1,-1 0 0,0 0-1,-1 0 1,0 0 0,0 1-1,-1-1 1,0 1 0,-1-1 0,0 1-1,0 0 1,0 0 0,-1 1-1,-1-1 1,1 1 0,-11-10-1,16 16-11,0 1 0,0 0 0,0 0 0,0 0 0,0 0 0,0-1 0,0 1 0,-1 0 0,1 0 0,0 0 0,0 0 0,0 0 0,0-1 0,0 1 0,0 0 0,-1 0-1,1 0 1,0 0 0,0 0 0,0 0 0,0 0 0,0 0 0,-1 0 0,1 0 0,0 0 0,0-1 0,0 1 0,0 0 0,-1 0 0,1 0 0,0 0 0,0 0 0,0 0 0,0 0-1,-1 0 1,1 1 0,0-1 0,0 0 0,0 0 0,0 0 0,-1 0 0,1 0 0,0 0 0,0 0 0,0 0 0,0 0 0,0 0 0,-1 1 0,-4 8-2729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12259,'-1'-10'1066,"2"-24"1742,-1 32-2696,0 1 1,1 0-1,-1-1 1,0 1-1,1 0 1,-1 0-1,1 0 1,0-1-1,-1 1 1,1 0 0,0 0-1,0 0 1,0 0-1,-1 0 1,1 0-1,0 1 1,0-1-1,1 0 1,-1 0-1,0 1 1,0-1-1,0 0 1,2 0-1,2 0 24,-1 0 0,1 0 0,-1 0 0,1 0 0,0 1 0,0-1 0,-1 1 0,1 1 0,0-1 0,-1 1 0,1-1-1,0 1 1,-1 1 0,1-1 0,-1 1 0,1-1 0,7 6 0,-9-6-76,0 2 0,0-1 0,-1 0 0,1 1 0,0-1 0,-1 1-1,0 0 1,1-1 0,-1 1 0,0 0 0,-1 1 0,1-1 0,0 0 0,-1 0 0,0 1 0,0-1 0,0 1 0,0-1 0,0 1-1,-1 0 1,1-1 0,-1 1 0,-1 6 0,0 1 83,-2 1 1,1-1-1,-2 1 0,1-1 0,-1 0 0,-1-1 0,0 1 1,-1-1-1,0 0 0,-1 0 0,-9 12 0,-11 9 810,-54 51 0,55-60-129,13-15-252,13-7-559,0 0-1,0 0 1,-1 0-1,1 0 1,0 0 0,0 0-1,0 0 1,0 0-1,0 0 1,-1 0-1,1 0 1,0 0 0,0 0-1,0 0 1,0 0-1,0 0 1,-1 0-1,1 0 1,0 0 0,0 0-1,0 0 1,0 0-1,0 0 1,0-1-1,-1 1 1,1 0 0,0 0-1,0 0 1,0 0-1,0 0 1,0 0-1,0 0 1,0-1 0,0 1-1,0 0 1,0 0-1,0 0 1,-1 0 0,1 0-1,0 0 1,0-1-1,0 1 1,0 0-1,0 0 1,0 0 0,0 0-1,0 0 1,0-1-1,0 1 1,0 0-1,0 0 1,1 0 0,-1 0-1,0 0 1,0-1-1,0 1 1,0 0-1,1-1 19,0-1-1,0 1 0,0-1 1,0 1-1,0 0 0,0 0 0,1-1 1,-1 1-1,0 0 0,1 0 1,-1 0-1,1 1 0,-1-1 1,1 0-1,2 0 0,2-2 15,-1 0-40,0 0-1,1 1 1,-1 0 0,1 0 0,-1 1-1,1 0 1,0 0 0,0 0-1,-1 0 1,1 1 0,0 0 0,0 0-1,0 1 1,0-1 0,-1 1 0,1 1-1,0-1 1,7 4 0,3 2-265,0 0 1,0 1 0,-1 1-1,26 20 1,-37-26-65,0 0 0,0 0 0,0-1-1,0 1 1,0-1 0,1 0 0,-1 0 0,1-1 0,-1 1 0,1-1 0,-1 0-1,1 0 1,0-1 0,0 1 0,0-1 0,-1 0 0,1 0 0,0-1-1,0 0 1,-1 1 0,6-3 0,18-6-2555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27 325 11650,'-17'-7'1632,"8"2"345,13 7-455,57 14 409,-29-9-1721,1-3 1,0 0-1,0-3 0,0 0 0,54-7 1,-86 6-188,1 0 0,-1 0 1,1-1-1,0 1 0,-1 0 1,1-1-1,-1 1 1,1-1-1,-1 0 0,1 1 1,-1-1-1,0 0 1,1 0-1,-1 0 0,0 0 1,0 0-1,1 0 0,1-2 1,-3 2 27,0 0 0,0 0 1,0 0-1,0 0 1,0 0-1,0 0 0,0 0 1,0 0-1,0 0 0,0 0 1,0 0-1,0 1 0,-1-1 1,1 0-1,0 0 0,-1 0 1,1 0-1,-1 0 0,1 1 1,-1-1-1,1 0 0,-2-1 1,-6-6 454,1 1 0,-1 0 0,-1 0 0,-10-6 1,8 5-189,-6-4 162,1-2 0,1 0 0,-25-29 0,36 39-477,0-1 1,1 0-1,-1 1 0,1-1 1,1-1-1,-1 1 1,1 0-1,-1 0 0,2-1 1,-1 0-1,0 1 1,1-1-1,0 0 0,1 1 1,-1-1-1,1 0 1,0 0-1,2-9 0,-1 12-38,-1 0 0,1 0 0,0 0 0,1 0-1,-1 0 1,1 0 0,-1 0 0,1 1 0,0-1 0,0 0-1,0 1 1,0 0 0,0-1 0,1 1 0,-1 0 0,1 0-1,-1 0 1,5-2 0,-3 2-18,1 1 1,-1-1-1,1 0 0,0 1 1,-1 0-1,1 0 0,0 1 1,0-1-1,0 1 0,-1 0 1,8 1-1,-6 0 19,0 0 0,-1 0 0,1 0 0,0 0-1,-1 1 1,1 0 0,-1 0 0,0 1 0,0-1 0,0 1 0,0 0 0,0 1 0,-1-1 0,1 1-1,-1 0 1,0 0 0,0 0 0,0 0 0,-1 1 0,6 8 0,-6-2 28,1 1 1,-1 0-1,-1 1 1,0-1-1,-1 0 1,0 1-1,-1 13 1,-1-12 32,2 0 0,0 0 1,0 0-1,7 24 0,-7-34-22,0-1-1,0 1 1,1-1 0,0 1-1,-1-1 1,1 1 0,1-1-1,-1 0 1,0 0-1,1 0 1,-1 0 0,1-1-1,0 1 1,0-1 0,0 0-1,0 1 1,0-1 0,1-1-1,-1 1 1,1 0 0,-1-1-1,1 0 1,-1 0 0,1 0-1,0 0 1,0 0 0,-1-1-1,1 0 1,0 1 0,0-1-1,0-1 1,-1 1 0,6-2-1,-3 1-170,-1 0-1,0-1 1,0 1 0,0-1-1,0 0 1,0-1-1,0 1 1,-1-1 0,1 0-1,-1 0 1,0-1-1,0 1 1,0-1 0,0 0-1,0 0 1,-1 0-1,0 0 1,0-1-1,0 1 1,0-1 0,-1 0-1,0 0 1,3-7-1,-2-11-1770,2 4-747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13763,'47'3'8076,"0"-3"-5380,-21-1-2926,0 2 1,34 4-1,-57-4 57,0-1-1,0 1 0,0 0 1,0 0-1,0 0 0,0 0 0,5 3 1,-8-4 63,1 1 0,0 0 0,-1-1 0,1 1 0,0 0 1,-1-1-1,1 1 0,-1 0 0,0 0 0,1-1 0,-1 1 0,0 0 1,1 0-1,-1 0 0,0 0 0,0 0 0,0 0 0,1-1 1,-1 1-1,0 0 0,0 0 0,0 0 0,-1 0 0,1 0 0,0 0 1,0 0-1,0-1 0,-1 1 0,1 0 0,0 0 0,-1 0 0,1 0 1,-1-1-1,0 2 0,-5 8-575,0-2 0,-1 1 0,0-1 0,0 0 0,-1 0 1,0-1-1,0 0 0,-1-1 0,0 0 0,-16 9 0,-41 16 1638,2-12 4061,78-19-648,51 0-5258,-19 6-583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24.9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456 43 10970,'-45'-21'5943,"2"6"-3545,34 13-2186,1 0 0,-1 1-1,0 0 1,-1 0 0,1 1 0,0 1 0,0-1 0,-13 4 0,6 0-58,1 0 1,0 1 0,1 1-1,-1 0 1,1 1-1,0 0 1,1 1-1,0 1 1,0 0 0,1 1-1,0 0 1,0 1-1,2 0 1,-1 1 0,1 0-1,1 1 1,0 0-1,1 0 1,0 1-1,1 0 1,-9 25 0,15-34-185,-1-1 0,1 1 0,0-1 0,0 1 0,1 0 0,-1-1 1,1 1-1,0 0 0,0-1 0,0 1 0,1 0 0,0-1 0,0 1 0,0-1 1,0 1-1,1-1 0,0 0 0,0 1 0,0-1 0,0 0 0,0 0 1,1 0-1,0 0 0,0-1 0,0 1 0,0-1 0,1 0 0,-1 0 0,1 0 1,0 0-1,0-1 0,0 1 0,0-1 0,0 0 0,0 0 0,1-1 1,7 3-1,16 3-322,0-2 0,0-1 0,1-1 0,-1-1 0,1-2 0,31-3 0,-55 3 306,61-4-413,-1-4 0,91-22 1,-121 23 1050,0 2 1,0 1 0,44 1 0,-79 3-556,1 0 0,-1 0 0,1-1 0,-1 1 0,1 0 0,-1 0 1,1 0-1,0 0 0,-1 0 0,1 0 0,-1 0 0,1 0 0,-1 1 1,1-1-1,-1 0 0,1 0 0,-1 0 0,1 1 0,-1-1 0,1 0 0,-1 0 1,1 1-1,-1-1 0,1 0 0,-1 1 0,1-1 0,-1 1 0,0-1 1,1 0-1,-1 1 0,0-1 0,1 1 0,-1-1 0,0 1 0,0-1 0,0 1 1,1-1-1,-1 1 0,0 0 0,0-1 0,0 1 0,0-1 0,0 1 0,0-1 1,0 1-1,0 0 0,0-1 0,0 1 0,0-1 0,0 1 0,-1-1 1,1 1-1,0-1 0,0 1 0,-1 0 0,0 2 89,-1-1 1,1 1-1,-1-1 0,0 1 0,0-1 1,0 1-1,0-1 0,0 0 0,-3 3 1,1-3-50,1 0 0,0 0 1,-1 0-1,1 0 0,-1-1 1,0 1-1,0-1 1,1 0-1,-1 0 0,0 0 1,0-1-1,0 1 0,0-1 1,0 0-1,0 0 0,0-1 1,0 1-1,0-1 0,0 1 1,1-1-1,-1-1 0,0 1 1,0 0-1,1-1 0,-1 0 1,1 0-1,-1 0 1,1 0-1,0 0 0,0-1 1,0 0-1,0 1 0,0-1 1,1 0-1,-1 0 0,1-1 1,0 1-1,0 0 0,0-1 1,-2-3-1,2-2-65,0 0 0,1 0 0,0 0 0,0 0 0,1-1 0,0 1 0,1 0 1,0 0-1,0 0 0,1 0 0,0 0 0,0 0 0,1 1 0,0-1 0,1 1 0,6-11 0,-8 14-117,1 0-1,0 0 1,0 0-1,0 1 1,0-1-1,1 1 1,0 0 0,0 0-1,0 1 1,0-1-1,0 1 1,1 0-1,0 0 1,-1 0 0,1 1-1,0-1 1,0 1-1,1 0 1,-1 1-1,0-1 1,1 1-1,-1 0 1,1 1 0,-1-1-1,1 1 1,-1 0-1,1 0 1,7 2-1,-3 1-484,0 1-1,1 0 1,10 6-1,-20-10 577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1.3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15 273 15787,'-5'-14'6066,"0"-22"-4506,0-6-432,5-9-640,5 1-424,3 8-1112,0 4-816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8674,'60'94'13825,"-53"-101"-10754,3-26-4177,-6 16 2041,5-13-771,32-120 205,-35 125-351,0 16-10,-2 17 2,2 18-97,1 0 0,14 34 0,-18-52 44,1 0 0,-1-1 0,2 0 0,-1 1 0,1-1 0,0-1 0,0 1 0,1-1 0,-1 0 0,1 0 0,1 0 0,7 5 0,-13-11 46,1 1 0,-1 0 0,1 0 0,-1-1 0,1 1 0,-1 0 0,1-1 0,-1 0 0,1 1 0,0-1 0,-1 0 0,1 0 0,-1 0 0,1 0 0,0 0 0,-1 0 0,1 0 0,-1-1 0,1 1 0,0-1 0,-1 1 0,1-1 0,-1 1 0,1-1 0,-1 0 0,0 0 0,1 0 0,-1 0 0,0 0 0,0 0 0,1 0 0,-1 0 0,1-2 0,3-4 35,0 0 0,0-1 1,-1 1-1,7-17 0,-7 16-36,8-17 48,-6 16-40,-2-1 0,1 1 0,-1-1 0,0 0 0,-1 0 0,-1 0 0,3-17 0,-3 45-15,0 0 0,1-1-1,9 33 1,-7-34 31,-1-1 0,0 0 0,-1 1 0,-1 0 0,-1 0 0,0 29 0,-3-34 163,0 7 814,2-14 14,0-9 460,0 3-1450,0 0 1,1 0-1,-1 0 1,1 0-1,0 0 1,-1 0 0,1 0-1,0 0 1,0 0-1,1 0 1,-1 1-1,0-1 1,2-1 0,1-2 3,164-255 1425,-164 254-1392,6-8 395,-10 15-443,1-1 1,-1 1 0,1-1-1,-1 1 1,1-1-1,-1 1 1,1-1-1,-1 1 1,1 0 0,-1-1-1,0 1 1,1 0-1,-1-1 1,0 1 0,0 0-1,0-1 1,1 1-1,-1 0 1,0-1 0,0 1-1,0 0 1,0 0-1,0-1 1,0 1-1,0 0 1,0 0 0,-1 0-1,5 45 115,-3-22-436,1-1 1,0 0-1,2 1 1,1-2-1,1 1 1,0 0-1,14 28 0,-1-24-2619,1-11-777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15491,'20'-11'5754,"28"6"-4530,4-7-832,5 4-496,-3 10-792</inkml:trace>
  <inkml:trace contextRef="#ctx0" brushRef="#br0" timeOffset="1">319 233 12787,'94'37'6209,"-87"-61"-1808,9 1-2793,-5-5-936,-4-9-311,-2 3-794,-5-10-503,-7 0-1240,-1 8-529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 14619,'-16'-40'6009,"63"37"-3816,7 4-897,-5 4-328,-1 5-544,-7 1-183,-5-1-674,-10-4-679,-13-1-1352</inkml:trace>
  <inkml:trace contextRef="#ctx0" brushRef="#br0" timeOffset="1">0 251 9994,'12'-5'5369,"22"-8"-272,15 6-3488,7-1-793,9 7-272,-4 2-992,-3 4-488,1 3-985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136 222 12219,'7'2'6239,"11"11"-4077,-16-11-1865,24 26 1257,-25-27-1443,-1 1 1,1-1-1,0 0 0,0 1 0,0-1 1,-1 1-1,1 0 0,-1-1 0,1 1 1,-1-1-1,0 1 0,0 0 0,1-1 0,-1 1 1,0 0-1,0-1 0,-1 1 0,1 0 1,0-1-1,-1 1 0,1-1 0,-1 1 1,1 0-1,-2 1 0,0 1 4,0-1 0,0 1 0,-1-1 0,1 1 0,-1-1 0,0 0 0,0 0 0,0 0 0,-1 0 0,1-1 0,-1 1 0,1-1 0,-1 0 0,0 0 0,0 0 0,0-1 0,0 1 0,0-1 0,0 0 0,0 0 0,0 0 0,-1-1 0,1 1 0,0-1 0,0 0 0,-1-1 0,1 1 0,0-1 0,0 1 0,-1-1 0,1 0 0,0-1 0,0 1 0,0-1 0,0 0 0,1 0 1,-1 0-1,0 0 0,1-1 0,-1 1 0,1-1 0,0 0 0,0 0 0,0 0 0,0-1 0,1 1 0,-1-1 0,1 1 0,-3-8 0,2 2-128,0 0 0,1 0 1,0 0-1,0 0 0,1 0 1,0-1-1,1 1 0,0 0 1,0-1-1,1 1 0,1 0 1,3-16-1,-4 22-72,0 0-1,0 0 1,0 0 0,0 0 0,0 0-1,1 0 1,0 0 0,-1 0-1,1 1 1,0-1 0,0 1-1,1-1 1,-1 1 0,0 0-1,1 0 1,-1 0 0,1 0 0,0 0-1,0 0 1,0 1 0,0 0-1,0-1 1,0 1 0,0 0-1,0 0 1,0 1 0,0-1-1,1 1 1,-1-1 0,0 1 0,0 0-1,1 1 1,-1-1 0,0 0-1,0 1 1,1 0 0,-1-1-1,0 1 1,4 2 0,9 4-548,-1-1 0,1 2-1,-2 0 1,1 1 0,-1 0 0,16 15 0,78 77-3793,-57-51 3556,-42-41 2615,-15-13 1419,-16-15-154,12 9-2648,2-1 0,-1 0 0,2-1-1,-1 0 1,1 0 0,1 0 0,1-1-1,-1 0 1,2 0 0,0-1 0,-4-25-1,7 35-351,0-1 0,1 0-1,0 0 1,0 0-1,0 1 1,0-1 0,1 0-1,0 0 1,0 1 0,0-1-1,1 0 1,-1 1 0,1-1-1,0 1 1,0 0-1,1 0 1,-1 0 0,1 0-1,0 0 1,0 0 0,0 1-1,1-1 1,-1 1 0,1 0-1,0 0 1,0 0-1,0 1 1,0-1 0,0 1-1,1 0 1,-1 0 0,1 0-1,-1 1 1,1 0-1,6-1 1,-3 0-17,1 0 0,-1 1 0,0 1-1,1-1 1,-1 1 0,0 1 0,11 1 0,-17-2 0,0 1-1,0-1 1,0 1 0,0-1 0,0 1 0,0 0 0,0 0 0,0 0 0,0 0-1,-1 0 1,1 0 0,0 0 0,-1 1 0,1-1 0,-1 1 0,1-1 0,-1 1 0,0-1-1,0 1 1,1 0 0,-1 0 0,0-1 0,-1 1 0,1 0 0,0 0 0,0 0-1,-1 0 1,0 0 0,1 0 0,-1 0 0,0 0 0,0 0 0,0 1 0,0 2-1,0-1 4,-1-1-1,0 1 1,0 0-1,0 0 1,0-1-1,0 1 0,-1-1 1,0 1-1,0-1 1,0 1-1,0-1 1,0 0-1,0 0 0,-1 0 1,0-1-1,1 1 1,-5 3-1,-6 3 19,0 0 0,0-1-1,-16 7 1,18-10-6,-1 1 0,2 0 1,-16 12-1,26-18-9,-1 0-1,1 1 1,-1-1 0,1 0 0,0 0 0,-1 0 0,1 1 0,0-1 0,-1 0-1,1 1 1,0-1 0,0 0 0,-1 0 0,1 1 0,0-1 0,0 1-1,-1-1 1,1 0 0,0 1 0,0-1 0,0 0 0,0 1 0,0-1 0,0 1-1,-1-1 1,1 1 0,0-1 0,0 0 0,0 1 0,0-1 0,1 1-1,-1-1 1,0 0 0,0 1 0,0-1 0,0 1 0,0-1 0,0 0-1,1 1 1,-1-1 0,0 0 0,0 1 0,1-1 0,-1 0 0,0 1 0,0-1-1,1 0 1,-1 1 0,0-1 0,1 0 0,-1 0 0,0 1 0,1-1-1,-1 0 1,1 0 0,-1 0 0,1 0 0,26 7-48,-24-7 45,199 23-3975,-63-10-2395,-3 0-7367,-122-13 19383,-20-9 103,-6-7-3959,3-1-272,1-1-1,0 0 1,2 0 0,0 0-1,-5-29 1,6 24-730,-1 1 0,-15-38 1,20 59-802,-6-12 49,7 13-64,-1 0-1,1-1 1,0 1-1,0 0 0,0 0 1,0-1-1,-1 1 1,1 0-1,0 0 0,0 0 1,-1-1-1,1 1 0,0 0 1,0 0-1,-1 0 1,1 0-1,0-1 0,-1 1 1,1 0-1,0 0 1,-1 0-1,1 0 0,0 0 1,-1 0-1,1 0 1,0 0-1,-1 0 0,1 0 1,0 0-1,0 0 0,-1 0 1,1 0-1,0 0 1,-1 0-1,1 1 0,0-1 1,-1 0-1,1 0 1,0 0-1,0 0 0,-1 1 1,1-1-1,0 0 1,-12 18-2598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128 247 14027,'-1'0'1244,"-7"-3"2936,-12-19-2749,4-1-624,1 0 1,1-1-1,1 0 1,1-1-1,-15-49 1,27 73-774,-1 0-1,1 0 1,0 0 0,0 1-1,-1-1 1,1 0 0,0 0 0,0 0-1,0 0 1,0 0 0,0 0 0,0 1-1,0-1 1,1 0 0,-1 0 0,0 0-1,0 0 1,1 1 0,-1-1-1,0 0 1,1 0 0,-1 0 0,1 1-1,-1-1 1,1 0 0,-1 1 0,1-1-1,0 0 1,-1 1 0,1-1-1,0 1 1,-1-1 0,1 1 0,0-1-1,0 1 1,0 0 0,-1-1 0,1 1-1,0 0 1,0 0 0,0-1-1,0 1 1,-1 0 0,1 0 0,0 0-1,1 0 1,5 0-3,1 1 1,-1 0-1,0 0 0,12 3 1,-14-3-16,23 6 4,0 2 1,0 0-1,31 16 1,-44-17-18,0 1 0,0 0 0,0 1 0,-1 0 0,-1 1 0,22 23 1,-31-30-7,-1 1 1,1 0 0,-1 0 0,0 0 0,-1 1 0,0-1 0,1 1 0,-2-1 0,1 1 0,-1 0 0,0 0 0,0 0-1,0-1 1,-1 1 0,0 0 0,0 0 0,0 0 0,-1 0 0,0 0 0,0 0 0,-1-1 0,1 1 0,-1 0 0,-1-1 0,1 1-1,-1-1 1,0 0 0,0 0 0,0 0 0,-1 0 0,1-1 0,-1 1 0,0-1 0,-1 0 0,1 0 0,-1-1 0,0 1-1,0-1 1,0 0 0,-8 3 0,1 0 34,-1-1 0,0-1 0,-1-1-1,1 1 1,-1-2 0,1 0 0,-26 0 0,27-2-49,1 0 1,0-1 0,0-1-1,-1 1 1,1-2-1,0 0 1,1 0 0,-1-1-1,-17-8 1,27 11-22,-1 1 1,1-1-1,-1 0 1,1 0-1,-1 1 1,1-1-1,-1 0 0,1 0 1,0 0-1,0-1 1,0 1-1,-1 0 1,1 0-1,0-1 1,0 1-1,1-1 0,-1 1 1,0-1-1,0 1 1,1-1-1,-1 1 1,1-1-1,-1 1 1,1-1-1,0 0 0,0 1 1,0-1-1,0 0 1,0 1-1,0-4 1,1 3-68,0 0 1,1-1-1,-1 1 1,1 0 0,0 0-1,-1 0 1,1 0-1,0 0 1,0 0 0,0 1-1,0-1 1,0 1 0,1-1-1,-1 1 1,0 0-1,1 0 1,4-2 0,14-3-471,0 0 1,0 2-1,0 0 1,1 1-1,0 1 1,35 2-1,131 19-1603,-146-10 1911,-31-6 492,1-1-1,-1 0 0,17 0 0,-30-6 461,1-1 0,-1 1 0,0 0 0,-1-1 0,1 1 0,-5-5 0,2 2-244,-22-37 1248,25 40-1684,0 1 0,1 0 0,0 0-1,-1-1 1,1 1 0,0-1 0,1 1 0,-1-1 0,1 1 0,-1-1-1,1-4 1,0 8-43,0-1-1,0 1 1,0 0 0,1 0-1,-1-1 1,0 1 0,0 0-1,0 0 1,0-1 0,0 1-1,1 0 1,-1 0 0,0 0-1,0-1 1,0 1-1,1 0 1,-1 0 0,0 0-1,0 0 1,0-1 0,1 1-1,-1 0 1,0 0 0,0 0-1,1 0 1,-1 0-1,0 0 1,1 0 0,-1 0-1,0 0 1,0 0 0,1 0-1,-1 0 1,15 1-1889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14595,'66'-44'5256,"-51"37"-2001,-12 12-2748,-3-1 44,9 16 347,35 76 710,-40-88-1579,1 1 0,0-2 0,1 1 0,0-1 0,0 1 0,0-2 0,1 1 0,13 10 0,-20-17-5,0 1 0,1-1-1,0 1 1,-1-1 0,1 1 0,-1-1-1,1 1 1,0-1 0,-1 1 0,1-1-1,0 0 1,-1 1 0,1-1 0,0 0-1,0 0 1,-1 0 0,1 1 0,0-1 0,0 0-1,-1 0 1,1 0 0,0 0 0,0 0-1,-1 0 1,1-1 0,0 1 0,0 0-1,-1 0 1,1 0 0,0-1 0,-1 1-1,1 0 1,0-1 0,-1 1 0,1-1-1,0 1 1,-1-1 0,1 1 0,-1-1-1,1 1 1,-1-1 0,1 1 0,-1-1-1,1 0 1,-1 1 0,1-1 0,-1 0 0,1-1-1,0-3 151,0-1 0,0 0 0,0 0 0,-1 0 0,0-8 0,0 0-93,1-1 3,1 1 1,0-1 0,1 0 0,5-17 0,-6 26-150,0 1 1,1 0-1,-1 0 0,1 0 1,0 0-1,0 0 0,0 0 0,1 1 1,0-1-1,0 1 0,0 0 1,0 0-1,10-6 0,-13 9-23,1 0 1,-1 0-1,1 1 0,-1-1 0,1 0 1,-1 0-1,1 1 0,-1-1 0,1 1 1,0-1-1,-1 1 0,1 0 1,0-1-1,-1 1 0,1 0 0,0 0 1,-1 0-1,1 1 0,0-1 0,0 0 1,-1 1-1,1-1 0,-1 1 0,1-1 1,0 1-1,-1 0 0,1 0 0,-1-1 1,0 1-1,1 0 0,-1 0 1,0 1-1,1-1 0,-1 0 0,0 0 1,1 2-1,1 1-61,-1 0 0,0-1 0,-1 1 0,1 0 1,-1 0-1,1 0 0,-1 0 0,0 0 0,-1 0 0,1 0 0,-1 0 0,0 1 1,0 6-1,-2 3 132,1 0 1,1 0-1,0 0 1,1 0-1,1 0 1,0 0 0,0 0-1,8 21 1,-8-32 46,0 1 0,0-1 0,0 1 0,1-1 0,-1 0 0,1 0 0,0 0 0,0 0 0,0 0 0,0-1 0,0 1 0,1-1 0,-1 0 0,1 0 0,-1 0 0,1 0 0,0-1 0,0 1 0,0-1 0,-1 0 0,1 0 0,0-1 0,1 1 0,-1-1 0,4 0 0,-3 0-44,-1 1 1,1-1 0,0-1-1,0 1 1,-1-1 0,1 0 0,0 0-1,-1 0 1,1 0 0,-1-1 0,1 0-1,-1 0 1,0 0 0,0 0 0,0-1-1,0 0 1,0 0 0,-1 0 0,1 0-1,-1 0 1,4-6 0,15-24-2805,-15 14 572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13475,'10'1'5289,"24"1"-3617,-3-2-231,0 3-369,5 0-408,-13 1-664,3 9-536,-17-2-1208,-5 4-745</inkml:trace>
  <inkml:trace contextRef="#ctx0" brushRef="#br0" timeOffset="1">139 101 10170,'-122'56'5065,"107"-55"-1320,35 4-2513,2-2-239,8 1-481,2-4-232,1-4-1088,6 4-729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31 287 10522,'-2'1'4029,"2"-1"-3863,0 0 0,-1 0-1,1 0 1,0-1 0,-1 1 0,1 0 0,0 0 0,-1 0 0,1 0 0,0 0-1,-1 0 1,1 0 0,0-1 0,0 1 0,-1 0 0,1 0 0,0 0 0,0-1 0,-1 1-1,1 0 1,0 0 0,0-1 0,0 1 0,-1 0 0,1 0 0,0-1 0,0 1-1,0 0 1,0-1 0,0 1 0,-1 0 0,1-1 0,0 1 0,0 0 0,0-1 0,0 0-1,-4-10 79,0 0 0,1-1 0,0 0-1,0 0 1,2 0 0,-1 0-1,1 0 1,1-1 0,0 1-1,1 0 1,1 0 0,0 0 0,0 0-1,1 0 1,0 0 0,1 1-1,1-1 1,6-12 0,-9 21-152,1 0 1,-1-1-1,1 1 1,0 0 0,0 0-1,0 0 1,0 1-1,0-1 1,0 1-1,5-3 1,-6 4-68,-1 1 0,0-1-1,1 0 1,0 0 0,-1 1 0,1-1 0,-1 1 0,1-1-1,0 1 1,-1 0 0,1 0 0,0-1 0,0 1 0,-1 0-1,1 1 1,0-1 0,-1 0 0,1 0 0,0 1 0,-1-1 0,1 1-1,-1-1 1,1 1 0,0 0 0,-1 0 0,1 0 0,1 1-1,-3-1-18,1 0-1,0 0 0,0 1 0,-1-1 1,1 0-1,-1 0 0,1 1 0,-1-1 1,1 0-1,-1 1 0,0-1 0,0 1 1,0-1-1,0 0 0,0 1 0,0-1 1,0 1-1,0-1 0,0 0 0,-1 1 1,1-1-1,0 1 0,-1-1 0,1 0 1,-1 0-1,0 1 0,1-1 0,-2 1 1,-24 34 79,6-20 29,16-13-23,0 0 0,0 0 1,0 0-1,1 0 0,-1 1 0,1-1 0,0 1 1,0 0-1,0 0 0,-4 8 0,7-11-64,1 0 0,-1 0-1,1 0 1,-1 0 0,1 0-1,0 0 1,-1 0 0,1 0-1,0 0 1,0 0 0,0 0-1,0 0 1,0-1-1,0 1 1,0 0 0,0-1-1,0 1 1,0 0 0,0-1-1,0 1 1,1-1 0,-1 0-1,0 1 1,0-1 0,2 0-1,4 3 20,120 42 6,21 14-3902,-115-49 975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64 230 10786,'-11'4'791,"-32"12"1418,42-16-2166,1 0 1,0 0 0,-1 0-1,1 1 1,-1-1 0,1 0-1,0 0 1,-1 0 0,1 1-1,-1-1 1,1 0 0,0 0-1,-1 1 1,1-1 0,0 0-1,-1 1 1,1-1 0,0 0 0,0 1-1,-1-1 1,1 0 0,0 1-1,0-1 1,0 1 0,-1-1-1,1 0 1,0 1 0,0-1-1,0 1 1,0-1 0,0 1-1,0-1 1,0 0 0,0 1-1,0-1 1,0 1 0,0-1-1,0 1 1,0-1 0,0 0 0,1 1-1,-1-1 1,0 1 0,0-1-1,0 1 1,1-1 0,-1 0-1,0 1 1,0-1 0,1 0-1,-1 1 1,0-1 0,1 0-1,-1 0 1,0 1 0,1-1-1,-1 0 1,0 0 0,1 1-1,-1-1 1,1 0 0,-1 0 0,1 0-1,-1 0 1,0 0 0,1 0-1,-1 0 1,2 0 0,6 4 205,1-1 1,0-1-1,0 0 1,0 0-1,0-1 1,1 0-1,-1 0 1,11-1-1,-13-1-177,0 1 0,0-1 0,0 0 0,0 0 0,0-1 0,-1 0 0,1 0 0,-1-1 1,1 0-1,-1 0 0,8-6 0,-13 9-41,0-1 0,0 0 0,0 0 0,0 0 0,0 0 1,0 0-1,-1 0 0,1 0 0,0 0 0,-1 0 1,1 0-1,-1 0 0,1 0 0,-1 0 0,1-1 0,-1 1 1,0 0-1,0 0 0,0 0 0,1-1 0,-1 1 1,0 0-1,-1 0 0,1-1 0,0 1 0,0 0 0,0 0 1,-1-1-1,1 1 0,-1 0 0,1 0 0,-1 0 1,1 0-1,-1 0 0,0 0 0,1 0 0,-2-2 0,-4-4 315,0 0-1,0 1 0,0 0 0,-9-7 0,13 12-275,-27-23 871,13 13-486,2-1-1,-1 0 1,1-1 0,1-1-1,-18-23 1,30 35-430,0 0 0,0 0-1,0 0 1,0 0 0,0 0-1,0 0 1,0-1 0,1 1 0,-1 0-1,1 0 1,0-4 0,0 5-32,0 0 1,0 1-1,0-1 1,0 0-1,0 0 1,1 0-1,-1 0 1,0 1-1,1-1 1,-1 0-1,1 0 1,-1 1-1,0-1 1,1 0-1,0 1 1,-1-1-1,1 1 1,-1-1-1,1 0 1,1 0-1,1 0-130,-1 0 0,1 0 0,0 0-1,0 0 1,-1 1 0,1-1 0,0 1 0,0 0-1,0 0 1,0 0 0,0 0 0,0 0 0,-1 1-1,6 1 1,14 5-1847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16404,'75'70'6745,"-78"-111"-4249,-2-6-431,-2-7-841,3-1-424,0 16-432,1 12-392,5 20-1168,4 23-5961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5.81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50 197 9530,'-39'-71'4793,"37"68"-4439,1 1 0,0-2 0,-1 1 0,1 0 0,0 0 0,0 0 0,1 0 0,-1-1 0,1 1 0,0 0 0,0-1 0,0 1 0,0 0 0,0 0 0,1-1 0,-1 1 0,1 0 0,1-4 0,0 4-207,-1-1-1,1 1 0,0 0 1,1-1-1,-1 1 0,1 0 1,-1 0-1,1 0 0,0 1 1,0-1-1,0 1 1,0-1-1,4-1 0,-3 1-146,1 1 0,-1 0-1,0 0 1,1 0-1,-1 0 1,1 1 0,-1-1-1,1 1 1,0 0 0,0 1-1,-1-1 1,1 1 0,0 0-1,0 0 1,0 1-1,-1-1 1,1 1 0,0 0-1,0 1 1,-1-1 0,9 4-1,-11-3-15,0 0-1,0 0 0,0 0 1,0 1-1,0-1 0,0 0 1,-1 1-1,1-1 0,-1 1 1,0-1-1,0 1 0,0 0 1,0 0-1,0-1 0,-1 1 1,1 0-1,-1 0 0,0 0 1,1 0-1,-1 0 0,-1 0 1,1 0-1,0-1 0,-1 1 1,1 0-1,-1 0 0,0 0 1,0-1-1,-1 4 0,-3 6 0,-1 0 0,0 0-1,0 0 1,-16 20-1,2-5 1259,-30 29-1,47-54-283,3-2-947,0 0-1,-1 0 1,1 0 0,0 0 0,0 0-1,0 0 1,0 1 0,0-1-1,0 0 1,0 0 0,0 0 0,0 0-1,0 0 1,0 0 0,0 0 0,0 0-1,0 1 1,0-1 0,0 0-1,0 0 1,0 0 0,0 0 0,0 0-1,0 0 1,0 1 0,0-1-1,0 0 1,0 0 0,0 0 0,0 0-1,0 0 1,0 0 0,0 0-1,0 1 1,0-1 0,0 0 0,0 0-1,0 0 1,0 0 0,0 0-1,0 0 1,1 0 0,-1 0 0,0 0-1,0 0 1,0 1 0,0-1 0,0 0-1,0 0 1,0 0 0,0 0-1,1 0 1,-1 0 0,0 0 0,0 0-1,0 0 1,0 0 0,0 0-1,0 0 1,0 0 0,1 0 0,-1 0-1,0 0 1,0 0 0,0 0-1,0 0 1,0 0 0,8 5 303,10 8-296,-1 2-1,0 0 1,24 29 0,23 22-128,-53-55-25,1 0 0,0-1 0,1 0 0,0-2 0,23 13 0,-29-17 3,1-1 0,-1-1 1,1 0-1,0 0 0,0 0 1,0-1-1,0 0 1,0 0-1,0-1 0,0 0 1,0-1-1,15-2 1,4-4-512,1-2 1,-1-1 0,46-24 0,38-14-141,-99 44 886,0 1 0,0 0 0,0 1 0,0 0 0,0 1 0,1 0 0,17 1 0,-28 0-51,0 0-1,-1 0 1,1 1-1,-1-1 1,1 0-1,0 0 1,-1 1-1,1-1 1,-1 1-1,1 0 1,-1-1 0,1 1-1,-1 0 1,0 0-1,1 0 1,-1 0-1,0 0 1,0 0-1,1 0 1,-1 0-1,0 0 1,0 1 0,0-1-1,-1 0 1,1 1-1,1 1 1,-2-1 26,0 0 0,0-1-1,0 1 1,0 0 0,0-1 0,0 1 0,-1-1 0,1 1 0,0 0 0,-1-1 0,0 1 0,1-1 0,-1 1 0,0-1 0,0 1-1,0-1 1,0 0 0,0 1 0,0-1 0,0 0 0,0 0 0,0 0 0,-1 0 0,1 0 0,-2 1 0,-5 3 97,0-1 1,0 0-1,0 0 1,-1-1-1,1 0 0,-1 0 1,1-1-1,-1 0 1,0-1-1,0 0 1,0 0-1,0-1 1,0 0-1,0-1 1,0 0-1,0 0 0,0-1 1,0 0-1,1-1 1,-11-4-1,13 5-131,0 0 0,0 0-1,0-1 1,1 0 0,0 0 0,-1-1-1,1 0 1,1 1 0,-1-2-1,0 1 1,1 0 0,0-1 0,0 0-1,0 0 1,1 0 0,0 0-1,-1-1 1,2 0 0,-1 1 0,1-1-1,0 0 1,0 0 0,1 0-1,-1 0 1,1 0 0,1-1 0,-1 1-1,1 0 1,1-12 0,0 13-111,0 0 1,0 0-1,1 0 1,-1 1-1,1-1 1,0 0-1,1 0 1,-1 1-1,1 0 1,0-1-1,0 1 1,0 0-1,0 0 1,1 1-1,-1-1 1,1 1-1,0 0 1,0-1-1,1 2 1,-1-1-1,1 1 1,-1-1-1,1 1 1,0 0-1,-1 1 1,8-2-1,-5 1-230,0 1-1,0 0 1,0 0-1,0 1 1,0 0-1,0 0 1,0 1-1,0 0 0,0 0 1,0 0-1,0 1 1,0 0-1,-1 1 1,1-1-1,-1 1 0,1 0 1,-1 1-1,10 8 1,19 25-3263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18092,'-5'0'6913,"4"22"-4992,-16 5-353,-12 30-720,3 20-248,2 5-728,-5 11-496,12-10-1456,1-7-881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11034,'34'-55'3514,"-33"54"-3413,-1 1 0,1-1 0,-1 0 0,1 1 0,-1-1 0,1 1 0,-1-1 0,1 0 0,0 1 0,-1-1 0,1 1 0,0-1 0,-1 1 0,1 0 0,0-1 0,0 1 0,-1 0 0,1 0 0,0-1 0,0 1 0,0 0 0,0 0 0,-1 0 0,1 0 0,0 0 0,0 0 0,0 0 0,-1 0 0,1 0 0,0 1 0,0-1 0,0 0 0,-1 0 0,1 1 0,0-1 0,0 1 0,-1-1 0,1 0 0,0 1 0,-1-1 0,1 1 0,0 0 0,-1-1 0,1 2 0,23 24 1670,-24-26-1724,1 1 17,-1-1 0,1 1 0,-1-1-1,1 1 1,-1 0 0,1 0 0,-1-1 0,0 1 0,1 0-1,-1 0 1,0-1 0,0 1 0,0 0 0,1 0 0,-1 0-1,0-1 1,0 1 0,0 0 0,0 0 0,0 0-1,0-1 1,-1 1 0,1 0 0,0 0 0,0 0 0,0-1-1,-1 1 1,1 0 0,-1 0 0,1-1 0,0 1 0,-1 0-1,1-1 1,-1 1 0,1 0 0,-1-1 0,0 1-1,1-1 1,-1 1 0,0-1 0,1 1 0,-1-1 0,0 0-1,0 1 1,1-1 0,-1 0 0,0 1 0,-1-1-1,-6 3 319,-1-1-1,1 0 0,-17 1 0,15-2-49,5 0-209,1 0 1,-1-1-1,0 0 0,1 0 1,-1 0-1,1-1 0,-1 1 0,0-1 1,1 0-1,-8-3 0,10 3-102,1 1-1,0-1 0,-1 0 0,1 0 0,0 0 0,0 0 0,0 0 0,0 0 0,0 0 0,0-1 0,0 1 0,0 0 0,0 0 0,0-1 0,1 1 0,-1-1 0,1 1 0,-1-1 0,1 1 0,-1-1 0,1 1 0,0-1 0,0 1 0,0-1 0,0 1 0,0-1 0,0 1 0,0-1 0,0 0 0,0 1 0,1-1 1,-1 1-1,1 0 0,-1-1 0,2-1 0,-1-1-21,1 1 1,-1-1 0,1 0 0,0 1-1,1 0 1,-1-1 0,0 1 0,1 0 0,0 0-1,0 0 1,0 1 0,0-1 0,0 1-1,0-1 1,1 1 0,-1 0 0,1 0-1,0 1 1,-1-1 0,1 1 0,0 0 0,0 0-1,0 0 1,0 0 0,0 1 0,0-1-1,0 1 1,0 0 0,0 0 0,0 1-1,0-1 1,0 1 0,0 0 0,0 0 0,0 0-1,-1 1 1,1-1 0,0 1 0,-1 0-1,1 0 1,-1 0 0,0 0 0,1 1-1,-1 0 1,3 2 0,-3-1 3,0-1 1,0 1-1,0 0 0,-1 0 1,1 0-1,-1 0 0,0 0 0,0 1 1,0-1-1,-1 0 0,0 1 1,0 0-1,0-1 0,0 1 1,0 8-1,-1-10 34,-1 0 0,1 1 1,-1-1-1,0 0 0,0 0 0,0 0 0,0 0 1,0 0-1,0-1 0,-1 1 0,0 0 0,1-1 1,-1 1-1,0-1 0,0 1 0,0-1 0,-1 0 1,1 0-1,-1 0 0,1 0 0,-1 0 0,1-1 1,-1 1-1,0-1 0,-3 2 0,4-2-2,1-1 0,0 1-1,0-1 1,-1 1 0,1-1-1,0 1 1,-1-1 0,1 0-1,0 0 1,-1 0 0,1 0-1,0 0 1,-1 0 0,1 0-1,-1 0 1,1 0 0,0-1-1,-1 1 1,1 0 0,0-1-1,0 1 1,-1-1 0,1 0-1,0 1 1,0-1 0,0 0-1,0 0 1,0 0 0,0 0-1,0 0 1,0 0 0,0 0 0,0 0-1,0 0 1,0 0 0,1 0-1,-1 0 1,1-1 0,-1 1-1,1 0 1,-1-1 0,1 1-1,-1-2 1,0-1-33,1 0-1,-1 0 1,0 0-1,1-1 1,0 1 0,0 0-1,0 0 1,1 0-1,0 0 1,-1 0 0,1 0-1,0 0 1,4-7 0,-3 7-83,1 0 1,0 1 0,0-1 0,0 1-1,1-1 1,-1 1 0,5-3 0,-7 6-41,-1-1 0,1 0 1,0 0-1,0 1 0,0-1 1,0 1-1,-1-1 1,1 1-1,0-1 0,0 1 1,0-1-1,0 1 0,0 0 1,0-1-1,0 1 0,0 0 1,0 0-1,0 0 0,0 0 1,0 0-1,1 0 0,-1 0 1,0 0-1,0 1 1,0-1-1,0 0 0,0 0 1,0 1-1,0-1 0,-1 1 1,1-1-1,0 1 0,0-1 1,0 1-1,1 1 0,1 7-2923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49.35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0 106 9890,'78'5'6167,"-4"6"-3465,-36-4-1991,1-2 0,48 0 0,534-21 1274,-2-30-1055,-343 20-771,34 24-78,-112 6-47,-115-8-32,92-18-1,62-4-13,-116 27 197,147 21 0,-254-21-172,46 3 36,81-6 1,2 0 112,-131 3-92,0 1 0,0 0 0,0 1 0,0 0 0,20 9 0,-22-7-13,1-1 0,0-1 0,-1 0 1,1 0-1,0-1 0,20 1 0,-7-3 76,46-9 0,-57 12 97,-9-2-189,-8-1-918,-5-1-978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53.37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71 98 10218,'-71'38'8416,"71"-38"-8353,20 2 1413,21-1-431,112-11 2430,-40 1-1969,271-24 845,-236 18-1939,-24 2-244,209-15 325,-230 24-267,128 12 1,-141-5-140,0-3 1,105-15 0,-141 10-66,11-3 12,-47 5-9,0 0-1,1 1 1,0 1-1,-1 1 0,1 1 1,-1 0-1,37 8 1,-38-5-23,0-1 0,1-1 0,31 0 0,-32-2 25,0 1 0,0 0 0,0 1-1,21 6 1,-29-5-20,-1-1 0,1 0 0,-1-1 0,1 0 1,-1 0-1,1-1 0,0 0 0,-1-1 0,13-2 0,-17 3 15,-1 0 0,1 0 0,-1 0 0,1 0 0,-1 1 0,1 0 0,4 1 1,22 2-4,-22-4 16,-1 1 1,0-1-1,0 1 1,1 0-1,-1 1 1,7 2-1,-8-2 82,0-1-1,0 1 1,1-1-1,-1 0 1,0-1-1,1 0 1,6 0-1,26-3 140,-29 2-2792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54.72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12427,'106'29'6679,"-1"-12"-4126,109 0-1203,-185-16-822,887 8 2302,-130-7-1122,-294-3-1602,-475 0-102,18 7 58,-28-4-249,-17-8-562,-9-4-807,-5-3-954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2:56.15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59 11354,'16'0'9098,"19"0"-8538,33-2 1,59-3 247,43 2 48,50-13-88,28 3-152,17 1-328,-26 4-32,-24 12-224,-23 4-248,-64 8-968,-32-5-776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3:1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34 201 12923,'-33'66'6668,"41"-124"-3373,-4 25-2093,2 1-1,10-35 0,-16 66-1134,0-1 1,1 1 0,-1-1 0,1 1 0,0 0-1,-1-1 1,1 1 0,0 0 0,0 0-1,0-1 1,0 1 0,0 0 0,0 0 0,0 0-1,1-1 1,-1 2-38,0 0 1,0-1-1,0 1 0,-1 0 1,1 0-1,0-1 0,0 1 1,0 0-1,0 0 0,0 0 1,-1 0-1,1 0 0,0 0 1,0 1-1,0-1 0,0 0 1,-1 0-1,1 1 0,1 0 1,4 2 40,-1 1 0,1 0 0,-1 0 0,0 0 0,7 9 0,4 3 61,7 3-26,-1 1-40,30 20 0,-44-34-61,0-2-1,0 1 1,1-1 0,-1 0 0,1-1-1,0 0 1,0 0 0,11 1 0,-20-4 29,1 0 0,-1-1 0,0 1 1,0 0-1,1-1 0,-1 1 0,0 0 1,0-1-1,1 1 0,-1 0 1,0-1-1,0 1 0,0 0 0,0-1 1,0 1-1,1 0 0,-1-1 1,0 1-1,0-1 0,0 1 0,0 0 1,0-1-1,0 1 0,0 0 0,0-1 1,0 1-1,-1-1 0,1 1 1,0 0-1,0-1 0,0 1 0,0 0 1,0-1-1,-1 1 0,1 0 0,0-1 1,0 1-1,-1 0 0,1-1 1,-1 1-1,-12-31 791,7 19-966,-5-10 174,6 12-29,0 0 0,0 0 0,1 0 0,1-1 0,0 1 1,-3-14-1,6 22-35,0 0 1,-1 0 0,1 1-1,0-1 1,0 0-1,0 0 1,0 1 0,1-1-1,-1 0 1,0 1 0,1-1-1,-1 0 1,1 1 0,0-1-1,-1 0 1,1 1-1,0-1 1,0 1 0,0-1-1,0 1 1,0 0 0,0 0-1,1-1 1,-1 1-1,2-1 1,1 0-187,-1 0-1,1 0 1,0 0 0,0 1-1,0 0 1,0 0 0,0 0-1,0 0 1,0 1 0,7-1-1,5 2-1135,1-1-1,-1 2 0,0 0 1,26 8-1,-5 0-1406,45 21 1,-70-26 2751,0 1 1,-1 0 0,0 1 0,0 0-1,-1 1 1,0 0 0,15 16 0,-23-23 190,-1 0 0,1 1 0,-1-1 0,1 1 0,-1-1 0,0 1 1,0 0-1,0-1 0,0 1 0,0 0 0,0 0 0,0 0 0,-1 0 0,1 0 1,-1 0-1,1 0 0,-1 0 0,0 0 0,0 0 0,0 0 0,0 0 0,0 0 1,0 0-1,0 0 0,-1 0 0,1 0 0,-1 0 0,1 0 0,-1 0 0,0 0 1,0 0-1,0 0 0,0-1 0,-2 4 0,-3 0 468,1 0 1,-1-1-1,0 0 0,0 0 0,0 0 1,-1 0-1,1-1 0,-11 4 0,15-7-580,-1 1 0,1 0 0,0-1-1,0 1 1,-1-1 0,1 1-1,0-1 1,-1 0 0,1 0 0,0 0-1,-1-1 1,1 1 0,0 0 0,-1-1-1,1 0 1,0 1 0,0-1 0,0 0-1,0 0 1,0 0 0,-1 0 0,2-1-1,-1 1 1,0 0 0,0-1 0,0 0-1,1 1 1,-1-1 0,1 0 0,-1 0-1,1 0 1,0 0 0,0 0 0,0 0-1,-2-4 1,0-2-41,-1 0 0,2 0 0,-1 0-1,1 0 1,0 0 0,1-1 0,0 1 0,0-14 0,2 17-67,-1-1 1,1 1-1,0 0 1,1 0 0,-1 0-1,1 0 1,0 0-1,5-8 1,-7 12-33,1 0 0,-1 0-1,1 0 1,-1 0 0,1 0 0,0 0 0,0 0-1,0 0 1,-1 0 0,1 0 0,0 0 0,0 1-1,0-1 1,0 0 0,0 1 0,1-1 0,-1 1-1,0-1 1,0 1 0,0 0 0,0-1-1,0 1 1,1 0 0,-1 0 0,0 0 0,0 0-1,0 0 1,1 0 0,-1 0 0,0 0 0,0 0-1,0 1 1,1-1 0,-1 0 0,0 1 0,0-1-1,0 1 1,0-1 0,0 1 0,0 0-1,0-1 1,0 1 0,1 1 0,22 21-2316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3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16299,'84'3'6442,"-95"-11"-3954,9-5-1751,0-1-193,-7-16-368,1 0-328,-9-11-1017,8 3-615,0 8-1073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86 14595,'-39'-68'5585,"84"55"-4112,2 8-409,5 7-336,4 3-288,-8 6-992,1-1-744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3:1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25 251 13699,'8'-6'5073,"-4"-15"-3825,9-1-216,-2-12 73,-4-8 79,2 3-32,-5-3-16,1 16-127,-5 9-81,4 16-232,5 7-184,-5 7-240,9 17-72,-4 10-512,2 2-424,13 2-1080,-3-8-689,7-11 9</inkml:trace>
  <inkml:trace contextRef="#ctx0" brushRef="#br0" timeOffset="1">1 147 14491,'5'3'5353,"5"2"-4120,16 3-857,9 7-568,4-7-313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6.1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0 218 13011,'80'60'4379,"-80"-60"-4328,1 0-1,-1 1 0,0-1 1,1 0-1,-1 1 1,0-1-1,1 0 0,-1 0 1,1 0-1,-1 1 0,0-1 1,1 0-1,-1 0 0,1 0 1,-1 0-1,1 0 1,-1 0-1,1 0 0,-1 0 1,0 0-1,1 0 0,-1 0 1,1 0-1,-1 0 0,1 0 1,-1 0-1,1-1 1,-1 1-1,0 0 0,1 0 1,-1 0-1,0-1 0,1 1 1,-1 0-1,1-1 0,-1 1 1,0 0-1,0-1 1,1 1-1,-1 0 0,0-1 1,0 1-1,1 0 0,-1-1 1,0 1-1,0-1 0,0 1 1,1 0-1,-1-1 1,0 1-1,0-1 0,0 0 1,1-27 806,-1 22-611,0-9 235,-1 1 0,0 0 0,-1-1 0,0 1 0,-2 0 0,1 0 0,-2 0 0,0 1 0,0-1 0,-1 1 0,-1 0 0,0 1 0,-1 0 0,0 0 0,-11-11 1,19 23-473,-1 0 0,1-1 0,0 1 1,0 0-1,0 0 0,0 0 1,0 0-1,0 0 0,-1 0 0,1-1 1,0 1-1,0 0 0,0 0 1,0 0-1,0 0 0,0-1 1,0 1-1,0 0 0,0 0 0,0 0 1,0 0-1,0-1 0,0 1 1,0 0-1,0 0 0,0 0 1,0-1-1,0 1 0,0 0 0,0 0 1,0 0-1,0 0 0,0-1 1,0 1-1,0 0 0,0 0 0,0 0 1,0 0-1,1 0 0,-1-1 1,0 1-1,0 0 0,0 0 1,0 0-1,0 0 0,0 0 0,1 0 1,-1-1-1,0 1 0,0 0 1,15-2 53,19 4-162,-7 2 63,1 1-1,-1 1 1,0 2-1,-1 1 1,0 0-1,0 2 1,38 23-1,-58-30 26,1 0 0,-1 0 0,-1 1 0,1 0 0,9 9 0,-14-12 10,1 0 0,-1-1 0,0 1 0,0 0 0,0 0 0,0 0 0,0 0-1,0 0 1,-1 1 0,1-1 0,0 0 0,-1 0 0,0 0 0,0 1 0,1-1 0,-1 0 0,-1 0 0,1 1 0,0-1-1,0 0 1,-1 0 0,1 0 0,-3 4 0,0 1 14,0-1-1,-1 0 1,0 0 0,0 0-1,0-1 1,-1 0 0,0 0-1,0 0 1,-7 5 0,-55 37 127,58-42-116,-91 52-353,87-52-778,0 1 1,-1-2 0,-17 5 0,8-6-4157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3:1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15075,'62'-2'7928,"30"-8"-5555,15-1-1543,598-17 1558,-670 25-2359,-22 1-22,-1 1 0,1 0 0,-1 1 1,1 0-1,-1 1 0,1 1 0,-1 0 0,1 0 0,14 6 0,-27-8-20,1 0-1,0 0 0,0 0 1,-1 1-1,1-1 1,0 0-1,-1 1 0,1-1 1,0 0-1,-1 1 1,1-1-1,-1 1 0,1-1 1,-1 1-1,1-1 1,-1 1-1,1 0 0,-1-1 1,1 1-1,-1 0 1,0-1-1,1 1 0,-1 0 1,0-1-1,0 1 1,0 0-1,1 0 0,-1-1 1,0 1-1,0 0 1,0-1-1,0 1 0,0 0 1,0 0-1,0-1 1,-1 2-1,1-1-98,-1-1-1,1 1 1,-1 0 0,1-1 0,-1 1-1,1-1 1,-1 1 0,1-1-1,-1 1 1,1-1 0,-1 0 0,0 1-1,1-1 1,-1 0 0,0 1-1,1-1 1,-1 0 0,0 0-1,1 0 1,-1 1 0,0-1 0,0 0-1,1 0 1,-1 0 0,0 0-1,0 0 1,1 0 0,-1-1 0,0 1-1,1 0 1,-1 0 0,0 0-1,-1-1 1,-5-5-2512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14011,'49'-80'5113,"-47"87"-3729,-4-4-3848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13115,'-2'-2'5793,"-3"-1"-2792,-1-2-777,1 2-840,2 1-319,-1 0-545,3 1-384,-1-1-912,1 0-617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69 272 15531,'-46'13'6418,"46"-19"-3682,-1-15-1583,-3-10-289,0-15-456,-3 3-432,2-3-872,4 7-425,1 10-1247,3 6 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4 110 12107,'-3'-73'5961,"8"56"-1224,19 6-3137,13 3-167,10 9-473,4 11-360,-9 15-440,-6 4-120,-18 5-40,-15 0 16,-23 0 104,-15-2-24,-21-13 24,3 2-88,7-14-408,9-7-360,24-2-969,13-3-615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14755,'10'10'1419,"12"8"2854,-21-18-4209,-1 0 1,0 0 0,0 0-1,1 0 1,-1 0 0,0 0-1,0 0 1,0 0 0,1 0 0,-1 0-1,0 0 1,0 0 0,0 0-1,1 0 1,-1 0 0,0-1-1,0 1 1,0 0 0,1 0-1,-1 0 1,0 0 0,0 0-1,0-1 1,0 1 0,0 0 0,1 0-1,-1 0 1,0 0 0,0-1-1,0 1 1,0 0 0,0 0-1,0 0 1,0-1 0,0 1-1,0-1 1,1-19 2391,-2 18-2336,-2-22 648,1 0-1,1 0 0,1 0 0,6-47 0,-5 65-854,1 0 1,-1 0 0,1 0 0,0 0-1,1 0 1,0 0 0,0 1-1,0-1 1,0 1 0,1 0-1,0 0 1,0 0 0,1 0-1,-1 1 1,1-1 0,0 1 0,0 0-1,0 1 1,1 0 0,-1-1-1,1 2 1,0-1 0,11-3-1,-10 4-103,-1 1 1,0 0-1,1 0 0,-1 0 0,0 1 0,1 0 0,-1 1 0,13 1 0,-18-2 182,1 0 1,-1 1 0,1-1-1,-1 0 1,1 1-1,-1-1 1,0 1 0,1-1-1,-1 1 1,1 0 0,-1 0-1,0 0 1,0-1 0,1 1-1,-1 0 1,0 0-1,0 1 1,0-1 0,0 0-1,0 0 1,0 0 0,-1 1-1,1-1 1,0 0 0,-1 1-1,1-1 1,-1 1-1,1-1 1,-1 1 0,0-1-1,1 1 1,-1-1 0,0 1-1,0-1 1,0 1 0,0-1-1,0 1 1,-1-1-1,1 1 1,0-1 0,-1 1-1,1-1 1,-1 2 0,-5 8 88,0-1 1,-1 0-1,0 0 0,0-1 1,-1 0-1,-1 0 1,1-1-1,-18 13 0,2 1 204,14-12-138,8-7-92,0-1 1,0 1-1,-1-1 0,1 1 1,-1-1-1,0 0 1,1 0-1,-1 0 0,0 0 1,0 0-1,0-1 1,-7 3-1,10-4-95,3 0-235,42 4-956,-1-1 0,80-7-1,-77 1 280,-34 3 955,1 0-1,-1 1 1,0 1-1,0 0 1,0 0 0,0 1-1,-1 1 1,1 0-1,-1 1 1,0 1-1,0-1 1,-1 2 0,1 0-1,19 16 1,-31-23 39,1 0 1,-1 0 0,0 0-1,0 0 1,0 0 0,0 0 0,1 1-1,-1-1 1,0 0 0,0 0-1,0 0 1,0 0 0,1 1-1,-1-1 1,0 0 0,0 0-1,0 0 1,0 1 0,0-1-1,0 0 1,0 0 0,0 0 0,0 1-1,0-1 1,1 0 0,-1 0-1,0 1 1,0-1 0,0 0-1,-1 0 1,1 0 0,0 1-1,0-1 1,0 0 0,0 0-1,0 0 1,0 1 0,0-1-1,0 0 1,0 0 0,0 0 0,-1 1-1,1-1 1,0 0 0,0 0-1,0 0 1,0 0 0,0 1-1,-1-1 1,1 0 0,0 0-1,-18 2 1691,12-2-1336,0 0 0,1-1 0,-1 0 0,0 0 0,-9-4 0,10 3-306,0-1 1,1 1-1,-1-1 0,0-1 0,1 1 0,0-1 0,-1 1 0,1-1 0,1 0 0,-1-1 0,1 1 0,-1-1 1,1 1-1,1-1 0,-1 0 0,1 0 0,-1 0 0,2-1 0,-3-5 0,4 10-126,0 1-1,0-1 1,0 1-1,0-1 1,0 0-1,-1 1 1,1-1 0,0 0-1,1 1 1,-1-1-1,0 0 1,0 1-1,0-1 1,0 1-1,0-1 1,1 0 0,-1 1-1,0-1 1,1 1-1,-1-1 1,0 1-1,1-1 1,-1 1 0,0-1-1,1 1 1,-1-1-1,1 1 1,-1-1-1,1 1 1,-1 0-1,1-1 1,0 1 0,-1 0-1,1-1 1,-1 1-1,1 0 1,0 0-1,-1 0 1,1 0-1,-1 0 1,1-1 0,0 1-1,-1 0 1,1 0-1,0 0 1,-1 1-1,1-1 1,0 0-1,-1 0 1,1 0 0,-1 0-1,1 1 1,0-1-1,-1 0 1,1 0-1,0 1 1,35 16-3290,-7 2 242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54 296 12899,'-1'0'468,"0"0"0,-1 0 0,1 0 0,0 0 0,-1 0 1,1-1-1,0 1 0,0-1 0,-1 1 0,1-1 0,0 1 0,0-1 1,0 0-1,0 1 0,0-1 0,0 0 0,0 0 0,-2-1 0,2 0-69,-1-1-1,1 1 0,0 0 0,-1-1 0,1 1 1,0-1-1,0 1 0,0-5 0,-1-5-56,0 1-1,1 0 0,1-17 0,1 19 423,-1 4-607,-1-16 291,2 0-1,6-39 0,-6 55-456,0 1 0,0-1-1,0 1 1,1-1 0,0 1 0,0-1 0,0 1-1,0 0 1,0 0 0,1 0 0,0 0 0,0 0-1,0 1 1,0-1 0,1 1 0,-1 0 0,1 0-1,7-4 1,-9 6-22,0 1 0,0-1 0,0 1 0,0 0-1,0 0 1,1 0 0,-1 0 0,0 0 0,0 0 0,0 1-1,0-1 1,0 1 0,0-1 0,0 1 0,0 0 0,-1 0 0,1 0-1,0 0 1,0 0 0,-1 0 0,1 0 0,0 1 0,1 1-1,0-1 3,-1 0 0,0 0 0,0 0 0,0 0 0,0 0 0,0 1 0,-1-1 0,1 1 0,-1-1 0,1 1 0,-1-1 0,0 1 0,0 0 0,0 0 0,-1-1 0,2 6 0,-3-4 26,1 0 0,-1 0 0,0 0 0,0-1 0,0 1 0,-1 0 0,1-1 0,-1 1 0,0-1 0,0 1 0,0-1 0,0 0 1,-1 0-1,1 0 0,-1 0 0,0 0 0,0-1 0,0 1 0,-6 3 0,-3 1-7,0 0 0,0-1 0,-1 0-1,-18 5 1,25-9-161,5-2 53,0 1 0,0-1 0,0 0 0,0 1 0,0-1 0,0 1 1,0-1-1,0 1 0,0-1 0,0 1 0,0 0 0,0-1 0,0 1 1,1 0-1,-1 0 0,-1 1 0,-1-1-2333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15027,'0'0'7623,"2"-9"-5444,9-28-1177,-9 26-885,1 1 0,0-1 1,1 1-1,0 0 0,1 0 0,0 0 1,0 1-1,1-1 0,0 1 0,10-11 0,-12 17-131,-1 0-1,1 1 0,0-1 0,0 1 1,0 0-1,0 0 0,0 0 0,1 1 1,-1-1-1,0 1 0,9-1 0,-12 2-7,1-1 0,-1 1-1,1 0 1,-1 0 0,0 0-1,1 0 1,-1 0 0,1 0 0,-1 0-1,1 0 1,-1 1 0,0-1-1,1 0 1,-1 1 0,1-1-1,-1 1 1,0 0 0,0-1 0,1 1-1,-1 0 1,0 0 0,0 0-1,0 0 1,0 0 0,0 0-1,0 0 1,0 0 0,0 0 0,0 0-1,-1 1 1,1-1 0,0 0-1,-1 0 1,1 1 0,-1-1-1,1 1 1,-1-1 0,1 3 0,-1-1 3,-1 0 0,1 1 0,-1-1 0,1 0 0,-1 0 0,0 0 0,0 0 0,0 0 0,-1 0 0,1 0 0,-1-1 1,1 1-1,-1 0 0,0-1 0,-3 4 0,-38 37 57,27-29-11,4-3 4,8-8-26,0 0 0,0 1 0,0-1 0,1 1 0,-1 0 0,-5 8 0,10-12-8,-1 0 0,0 1 1,0-1-1,0 0 0,1 0 1,-1 1-1,0-1 0,1 0 1,-1 0-1,0 0 1,0 1-1,1-1 0,-1 0 1,0 0-1,1 0 0,-1 0 1,1 0-1,-1 1 1,0-1-1,1 0 0,-1 0 1,0 0-1,1 0 0,-1 0 1,0 0-1,1 0 1,-1 0-1,0-1 0,1 1 1,-1 0-1,1 0 0,-1 0 1,1 0-1,21-3-101,-16 2 41,49-4-2077,105 5-1,-66 2 785,-52 1 1095,-40-3 404,-1 0 0,1 0 0,0 0 0,-1 1 0,1-1 0,0 1 0,-1-1 0,1 1 0,-1 0 0,1 0 0,5 3 6283,-26-30-5702,-21-31-377,39 55-359,0 0 0,0 0 0,0 1-1,0-1 1,0 0 0,0 0 0,1 0 0,-1 0 0,0 0 0,1 0 0,0 0 0,-1 0 0,1 0 0,0 0 0,0-1-1,0 1 1,1 0 0,-1 0 0,1-4 0,0 5-74,0 1 1,0-1-1,-1 0 0,1 0 1,0 1-1,0-1 0,0 1 1,0-1-1,0 1 0,0-1 1,0 1-1,0-1 0,0 1 1,0 0-1,0 0 0,0-1 0,0 1 1,0 0-1,0 0 0,0 0 1,0 0-1,1 0 0,-1 1 1,0-1-1,0 0 0,0 0 1,0 1-1,0-1 0,0 0 1,1 2-1,35 10-2594,-10-2 1897,1-1 1,0-1 0,46 6 0,-68-14 1027,0 1 1,0 0 0,0 1 0,0-1 0,0 1 0,11 5-1,-16-6-133,0-1 0,0 1-1,0 0 1,0-1 0,0 1 0,0 0-1,0 0 1,0-1 0,0 1-1,0 0 1,-1 0 0,1 0-1,0 0 1,0 0 0,-1 1-1,1-1 1,-1 0 0,1 0-1,-1 0 1,0 0 0,1 1-1,-1-1 1,0 0 0,0 0-1,0 1 1,0-1 0,0 0-1,0 0 1,0 1 0,0-1 0,0 0-1,-1 0 1,1 1 0,0-1-1,-1 0 1,1 0 0,-1 0-1,0 0 1,-1 2 0,1 0 80,-1-1 0,0 0 0,0 0 0,0 0 0,0 0 0,0 0 0,-1 0 0,1-1 0,0 1 0,-1-1 0,0 1 0,1-1 0,-1 0 0,0 0 0,1 0 0,-1-1 0,0 1 0,-5 0 0,5-1-118,1 1 1,0-1-1,0 0 1,-1 0-1,1 0 1,0-1-1,0 1 1,-1 0 0,1-1-1,0 1 1,0-1-1,0 0 1,0 0-1,0 0 1,0 0-1,0 0 1,0 0-1,0-1 1,0 1 0,0 0-1,1-1 1,-1 0-1,-1-2 1,1 1-46,0-1 1,1 0-1,-1 1 0,1-1 1,0 0-1,0 0 1,1 0-1,-1 0 0,1 0 1,0 0-1,0 0 1,0 0-1,1 0 0,-1 1 1,1-1-1,0 0 1,1-4-1,-1 6-72,0-1 1,-1 1-1,1 0 1,0 0-1,0 0 0,1 1 1,-1-1-1,0 0 1,0 0-1,1 1 1,-1-1-1,1 0 0,0 1 1,-1 0-1,1-1 1,0 1-1,0 0 0,0 0 1,0 0-1,0 0 1,0 0-1,0 0 1,0 1-1,0-1 0,1 1 1,-1 0-1,0-1 1,0 1-1,0 0 0,1 0 1,2 1-1,0 0-355,1 0 0,0 0 1,-1 1-1,1 0 0,-1 0 0,0 1 0,0-1 0,0 1 0,0 1 0,9 6 0,21 22-2297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5:5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8 14755,'-5'-2'649,"0"1"0,0-1 0,-1 1 0,1 0 0,-1 1 0,1-1 0,-1 1 0,1 0 0,-1 0 0,-5 2 0,4-1-306,1 1 0,-1 0 1,1 0-1,-1 0 0,1 1 0,0 0 0,-9 5 1,8-3-209,0 1 1,0-1-1,0 1 1,1 0-1,0 1 1,0 0-1,0 0 1,1 0-1,0 0 1,1 1 0,0 0-1,-5 12 1,8-18-135,0 1 0,1-1 0,-1 0 0,1 0 0,0 0 0,0 0 0,0 1 1,0-1-1,0 0 0,0 0 0,1 0 0,-1 1 0,1-1 0,-1 0 0,1 0 0,0 0 1,0 0-1,0 0 0,0 0 0,0 0 0,0 0 0,0-1 0,1 1 0,-1 0 0,1-1 1,-1 1-1,1-1 0,0 1 0,0-1 0,0 0 0,-1 0 0,1 0 0,3 1 1,7 4-104,-1-1 1,1 0-1,1-1 1,15 3-1,-12-4-212,-1-1 0,1 0 0,0-1 1,0 0-1,27-4 0,79-18-2504,-88 14 2127,-24 5 633,1 0 0,0 0 0,0 1 0,-1 1 0,1 0 0,18 2 0,-29-2 100,1 0 1,-1 0 0,1 0-1,-1 0 1,1 0 0,-1 0-1,1 0 1,-1 1 0,1-1-1,-1 0 1,1 0 0,-1 0 0,0 1-1,1-1 1,-1 0 0,1 1-1,-1-1 1,0 0 0,1 1-1,-1-1 1,0 0 0,1 1-1,-1-1 1,0 1 0,1-1-1,-1 0 1,0 1 0,0-1-1,0 1 1,0-1 0,1 1-1,-1-1 1,0 1 0,0-1 0,0 1-1,0-1 1,0 1 0,0-1-1,0 1 1,0-1 0,0 1-1,0-1 1,-1 1 0,1-1-1,0 1 1,0-1 0,0 1-1,-1-1 1,1 0 0,0 1-1,0-1 1,-1 1 0,1-1-1,0 0 1,-1 1 0,1-1 0,0 0-1,-1 1 1,-25 22 2033,20-19-1808,0-1 0,0 1 0,0-1 0,-1-1 0,1 1 0,-1-1-1,0-1 1,1 1 0,-1-1 0,-13 1 0,18-2-235,-1 0-1,1 0 1,0 0-1,-1 0 1,1 0-1,0-1 1,0 1-1,-1-1 1,1 0-1,0 1 1,0-1-1,0 0 1,0 0-1,0 0 1,0-1-1,0 1 1,0 0-1,1-1 1,-1 1-1,0-1 1,1 0-1,-1 0 1,1 1-1,0-1 1,-1 0-1,1 0 1,0 0-1,0 0 1,0 0-1,1-1 1,-1 1-1,0 0 1,1 0-1,-1 0 1,1-1-1,0 1 1,0-3-1,0 2-101,-1 0-1,2-1 1,-1 1 0,0 0-1,0 0 1,1 0 0,0 0-1,0 0 1,0 0-1,0 0 1,0 0 0,0 0-1,1 0 1,-1 0 0,1 0-1,0 1 1,0-1-1,0 1 1,0 0 0,0-1-1,1 1 1,-1 0 0,1 0-1,-1 0 1,1 1-1,0-1 1,0 1 0,0-1-1,0 1 1,0 0 0,0 0-1,0 0 1,0 1-1,0-1 1,0 1 0,0-1-1,1 1 1,-1 0 0,0 0-1,0 1 1,0-1-1,0 1 1,1 0 0,-1-1-1,0 1 1,0 0 0,0 1-1,3 1 1,6 5-1103,1 1 0,-2 1 1,17 15-1,18 16-2436,-29-27 10158,-18-16-6458,1 1-1,-1 0 1,1 0-1,-1 0 0,1 0 1,0 0-1,0 0 1,-1 0-1,1-1 0,0 1 1,0 0-1,0 0 1,0 0-1,1-1 0,-1 1 1,0 0-1,1-2 1,0-3 91,1-14 33,1 1 0,1-1 0,1 1 0,14-35 0,-19 53-204,1 0-1,-1 1 1,0-1-1,1 0 1,-1 0-1,1 0 1,-1 1-1,1-1 1,-1 0-1,1 1 1,-1-1-1,1 0 1,0 1-1,0-1 1,-1 1 0,1-1-1,0 1 1,0-1-1,-1 1 1,1-1-1,0 1 1,0 0-1,0 0 1,0-1-1,0 1 1,-1 0-1,1 0 1,0 0-1,2 0 1,-2 1 7,1-1 0,0 1 0,0 0 0,-1 0 0,1 0 0,0 0 0,-1 0 0,1 0-1,-1 0 1,1 1 0,-1-1 0,0 1 0,2 1 0,1 2 17,0 1 0,-1 0 1,1-1-1,-1 1 0,0 1 0,-1-1 0,3 9 0,-4-13-33,-1 0 0,0 0-1,0 0 1,1 0 0,-1 0-1,1 0 1,0 0 0,-1-1-1,1 1 1,0 0 0,0 0-1,0-1 1,0 1 0,0-1-1,1 1 1,-1-1 0,0 1-1,1-1 1,-1 0 0,1 0-1,0 1 1,-1-1 0,4 1-1,-2-1-2,-1-1-1,0 0 1,1 0 0,-1 0-1,1 0 1,-1 0-1,0 0 1,1 0 0,-1-1-1,0 0 1,0 1-1,1-1 1,-1 0 0,0 0-1,0 0 1,0 0-1,0 0 1,0-1 0,3-2-1,26-26 16,-26 24-6,0 0 0,1 1 0,0 0 0,8-6 0,-14 11-9,0 0 0,1 0 0,-1-1 0,0 1 1,0 0-1,1 0 0,-1 0 0,0 0 0,0 0 0,1 0 0,-1 0 0,0 0 0,0 0 0,1 0 0,-1 0 0,0 0 0,0 1 0,1-1 0,-1 0 0,0 0 0,0 0 1,1 0-1,-1 0 0,0 0 0,0 0 0,0 1 0,1-1 0,-1 0 0,0 0 0,0 0 0,0 1 0,0-1 0,1 0 0,-1 0 0,0 0 0,0 1 0,0-1 0,0 0 1,0 0-1,0 1 0,0-1 0,0 0 0,0 0 0,0 1 0,0-1 0,0 0 0,0 0 0,0 1 0,0-1 0,0 0 0,0 1 0,1 12 1,-1-13-1,0 9 12,0-1-1,1 1 1,0-1 0,0 1-1,1-1 1,0 1 0,0-1-1,5 11 1,-5-16-9,0 1 0,0-1 0,0 0 0,1 1 0,-1-1 0,1 0 0,0 0 0,0-1 0,0 1 0,0-1 0,0 1 0,0-1 0,1 0 0,-1 0 0,1-1 0,0 1 0,-1-1 0,1 1 0,0-1 0,4 0 0,-2 0-6,-1 0 0,1-1 0,-1 0 0,1 0 0,-1 0 0,0-1 0,1 0 0,-1 0 0,1 0 0,-1 0 0,0-1 0,0 0 0,10-5 0,-7 2 18,1-1-1,-1 0 1,0 0-1,-1-1 0,1 0 1,9-12-1,-17 20-52,1 0 0,-1 0 0,0-1 0,1 1 0,-1 0 0,1 0 1,-1-1-1,1 1 0,-1 0 0,1 0 0,-1-1 0,1 1 0,0-1 0,-1 1 0,1-1 0,0 1 0,0-1 1,-1 1-1,1-1 0,0 1 0,0-1 0,0 0 0,-1 0 0,1 1 0,2-1 0,31 13-1118,-27-10 935,1-1 0,0 0 0,-1 0 0,1 0 0,0-1-1,0 0 1,0-1 0,0 0 0,0 0 0,0-1 0,0 0 0,0 0 0,0-1 0,10-3-1,26-16-2231,-12 2-1802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 13379,'17'-6'7220,"16"6"-5448,-22 1-1111,3-1-740,-1 1 0,0 0 0,1 1 0,-1 0 0,0 1 0,0 1 1,14 5-1,-26-8-1,-1-1 1,0 0-1,1 0 1,-1 1-1,1-1 1,-1 0-1,0 1 1,0-1-1,1 0 1,-1 1-1,0-1 1,0 1-1,1-1 1,-1 0-1,0 1 1,0-1-1,0 1 1,0-1-1,1 0 1,-1 1-1,0-1 1,0 1-1,0-1 1,0 1-1,0-1 1,0 1-1,0-1 1,0 0-1,0 1 1,-1-1-1,1 1 1,0-1-1,0 1 1,0-1-1,0 0 1,-1 1-1,1-1 1,0 1-1,0-1 1,-1 0-1,1 1 1,0-1-1,-1 0 1,1 1-1,0-1 1,-1 0-1,0 1 1,-17 13-1938,6-9 1602,1 1 1,-1-1-1,0-1 1,-13 3 0,-15 5 889,16-4 277,18-7-429,1 0-1,0 1 1,0-1 0,0 1-1,0 0 1,1 1 0,-1-1-1,0 1 1,1 0 0,0 0-1,-5 5 1,9-8-285,0 0 0,0 0 0,0 0-1,-1 1 1,1-1 0,0 0 0,0 0 0,0 0 0,0 0 0,0 0 0,0 0 0,0 1-1,0-1 1,0 0 0,0 0 0,0 0 0,0 0 0,0 0 0,0 1 0,0-1 0,0 0 0,0 0-1,0 0 1,0 0 0,0 0 0,1 0 0,-1 1 0,0-1 0,0 0 0,0 0 0,0 0-1,0 0 1,0 0 0,0 0 0,0 0 0,0 0 0,0 0 0,1 1 0,-1-1 0,0 0-1,0 0 1,0 0 0,0 0 0,0 0 0,0 0 0,1 0 0,-1 0 0,0 0 0,0 0 0,0 0-1,0 0 1,0 0 0,1 0 0,14 3 784,26-1-919,-31-2 73,32 3-729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8.0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367 377 10186,'-7'71'7420,"11"-92"-6281,0 0 0,-2 0 0,-1-33 0,1-8-25,0 48-930,2-48 427,3 1-1,17-70 1,-104 237 353,58-78-940,-1-1 1,-1 0-1,-38 30 0,49-46-299,-1-1 0,0 0 0,0-1 0,-1 0 0,-1-2 0,1 0 0,-1 0 0,0-1-1,-21 4 1,8-7-1834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59 238 13683,'-13'5'998,"6"-4"-364,1 2-1,0-1 1,0 1 0,-10 5-1,16-7-582,-1-1 1,1 0-1,0 0 0,-1 1 0,1-1 0,0 0 0,-1 1 1,1-1-1,0 0 0,0 1 0,-1-1 0,1 0 1,0 1-1,0-1 0,0 1 0,0-1 0,-1 0 1,1 1-1,0-1 0,0 1 0,0-1 0,0 0 1,0 1-1,0-1 0,0 1 0,0-1 0,0 1 0,0 0 1,1 0 49,0 0 0,0 0 0,0 0-1,0 0 1,0 0 0,0 0 0,0 0 0,0-1 0,0 1 0,0 0 0,0 0 0,0-1 0,3 2 0,5 2-1,0 0 0,1 0 0,-1-1 0,1 0 0,0 0 0,0-1 0,0 0 0,0-1 0,0 0 0,0-1 0,0 0 0,0-1 0,0 0 0,0 0 0,10-3 0,-18 3-86,-1 1 0,0-1 0,1 1-1,-1-1 1,0 0 0,0 0 0,0 1-1,1-1 1,-1 0 0,0 0 0,0 0-1,0 0 1,0 0 0,0 0 0,-1-1-1,1 1 1,0 0 0,0 0 0,-1-1-1,1 1 1,-1 0 0,1-1 0,-1 1-1,0 0 1,1-1 0,-1 1 0,0-1-1,0 1 1,0 0 0,0-1 0,0 1-1,0-1 1,-1 1 0,1-1 0,0 1 0,-1 0-1,1-1 1,-1 1 0,1 0 0,-1-1-1,0 1 1,1 0 0,-3-2-1,-2-6 255,-1 1 0,1 0 0,-2 0 0,-12-13 0,-99-81 2050,116 101-2301,1-1 1,-1 1 0,0-1 0,1 0 0,-1 1-1,1-1 1,0 0 0,0 0 0,0 0 0,0 0-1,0 0 1,0 0 0,0 0 0,0 0 0,1 0-1,-1-1 1,1 1 0,0 0 0,-1 0-1,1 0 1,0-1 0,1 1 0,-1 0 0,0 0-1,0-1 1,2-1 0,-1 1-17,1 1 0,-1-1 0,1 1 0,0 0 0,0-1 0,0 1-1,1 0 1,-1 0 0,0 0 0,1 1 0,0-1 0,-1 1 0,1-1 0,0 1 0,-1 0 0,1 0 0,0 0 0,0 0 0,4 0-1,4-1-72,0 1-1,0 0 1,1 0-1,-1 1 0,0 1 1,1 0-1,-1 1 0,0 0 1,19 6-1,-22-6-54,0 1-1,0 0 1,0 1-1,0-1 1,0 2-1,-1-1 1,0 1-1,0 0 1,0 0-1,0 1 1,-1 0-1,0 0 1,7 10-1,-10-12 66,-1 1-1,0 0 1,0-1 0,-1 1-1,1 0 1,-1 0-1,0 0 1,0 0-1,-1 0 1,0 0-1,1 0 1,-2 8 0,1 10 361,0-21-266,0 0-1,0 0 1,1 0 0,-1 0-1,1 1 1,-1-1-1,1 0 1,0 0 0,-1 0-1,1 0 1,0 0-1,1-1 1,-1 1 0,0 0-1,0 0 1,1-1-1,-1 1 1,1-1 0,-1 1-1,1-1 1,0 1-1,2 0 1,0 0 15,0 0 1,0-1-1,1 1 0,-1-1 1,0 0-1,0-1 0,1 1 1,-1-1-1,0 0 0,9 0 1,-5-1-215,0 0 0,0 0 0,0-1 0,0 0 0,-1 0 0,1-1 1,0 0-1,-1 0 0,0-1 0,0 1 0,0-2 0,6-4 0,-3-2-1411,-3 0-348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13379,'44'-6'8211,"27"6"-6824,-47 0-722,-18 0-659,-3-1-102,0 1 0,0 0 1,0 0-1,0 0 0,0 0 1,1 1-1,-1-1 1,0 1-1,0 0 0,0 0 1,0 0-1,-1 0 1,1 0-1,0 0 0,0 1 1,2 2-1,-4-4 7,-1 1-1,0-1 1,1 1-1,-1-1 1,0 1-1,0-1 1,0 1-1,1-1 1,-1 1 0,0-1-1,0 1 1,0-1-1,0 1 1,0 0-1,0-1 1,0 1-1,0-1 1,0 1 0,0-1-1,0 1 1,-1-1-1,1 1 1,0 0-1,0-1 1,-1 1-1,1-1 1,0 0-1,0 1 1,-1-1 0,1 1-1,0-1 1,-1 1-1,1-1 1,-1 0-1,0 1 1,-17 15-1434,16-15 1390,-66 40-1085,-6-7 3479,73-34-2190,1 0 0,-1 1 0,0-1 0,0 0 0,1 0 0,-1 1-1,0-1 1,0 1 0,1-1 0,-1 0 0,0 1 0,1-1 0,-1 1 0,1-1-1,-1 1 1,1 0 0,-1-1 0,1 1 0,-1 0 0,1-1 0,-1 1 0,1 0 0,0-1-1,-1 1 1,1 0 0,0 0 0,0-1 0,-1 2 0,2-1-31,-1 0 0,1 0 0,0 0 0,-1 0 0,1 0 0,0 0 0,0 0 0,0 0 0,0-1 0,-1 1 0,1 0 0,0-1 0,0 1 0,0 0 0,0-1 0,0 0 0,1 1 0,-1-1 0,0 0 0,0 1 0,1-1 0,20 5-449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57 150 10594,'-57'37'4532,"60"-39"-3858,-1-1-1,0 1 1,0 0-1,0-1 1,0 1 0,0-1-1,0 0 1,-1 1 0,1-1-1,-1 0 1,0 0 0,2-4-1,10-50 943,-11 44-1555,1-1 0,0 1 0,1 0 0,8-19 0,-11 32-59,-1-1 0,0 1 0,1-1 0,-1 1-1,0-1 1,1 1 0,-1-1 0,1 1 0,-1 0-1,1-1 1,-1 1 0,1 0 0,-1-1 0,1 1 0,-1 0-1,1 0 1,-1 0 0,1-1 0,0 1 0,-1 0 0,1 0-1,-1 0 1,1 0 0,0 0 0,-1 0 0,1 0 0,-1 0-1,1 0 1,0 1 0,-1-1 0,1 0 0,-1 0 0,1 0-1,-1 1 1,1-1 0,-1 0 0,1 1 0,-1-1 0,1 0-1,-1 1 1,1-1 0,-1 1 0,1-1 0,-1 0 0,0 1-1,1-1 1,-1 1 0,0-1 0,0 1 0,1 0 0,22 31-23,-21-28 18,3 4-15,1 0 1,0 0 0,0 0 0,1-1 0,0 1 0,0-2 0,10 8 0,-15-13 10,0 1 0,0-1 0,0 0 0,1 0 0,-1 0 0,0 0 0,0 0 0,1 0 0,-1-1 0,0 1 0,1-1 0,-1 1 0,1-1 0,-1 0 0,1 0 0,-1 0-1,0-1 1,1 1 0,-1 0 0,1-1 0,-1 0 0,0 1 0,1-1 0,-1 0 0,0 0 0,0 0 0,0-1 0,0 1 0,0 0 0,0-1 0,0 1 0,0-1 0,0 0 0,-1 0 0,3-2 0,2-4 15,1-1 0,-1 1-1,-1-1 1,8-15 0,-8 17-8,-1 10-3,0 23-8,1 7 3,-1-20 15,-3-8-13,1 0-1,-1 0 1,0 0-1,1-1 1,0 1 0,0-1-1,1 1 1,-1-1-1,1 0 1,0 0-1,0 0 1,1 0 0,-1-1-1,1 1 1,4 3-1,-7-6 28,0-1 0,0 1-1,0-1 1,1 1 0,-1-1-1,0 0 1,0 0 0,0 1-1,0-1 1,0 0 0,0 0-1,0 0 1,0 0 0,0 0-1,1-1 1,-1 1 0,0 0-1,0 0 1,0-1 0,0 1-1,0-1 1,0 1 0,0-1-1,0 1 1,0-1 0,0 1-1,0-1 1,-1 0 0,1 0-1,0 1 1,0-1 0,-1 0-1,1 0 1,0 0 0,-1 0-1,1-1 1,3-5 153,-2 1 1,1-1-1,-1 1 0,3-13 0,0 1 260,2-1 273,1 1-1,20-33 0,-28 51-696,0 0-1,1 0 1,-1 0-1,0-1 1,0 1-1,0 0 1,1 0-1,-1 0 1,0 0-1,0 0 1,1 0-1,-1-1 1,0 1-1,0 0 1,1 0-1,-1 0 1,0 0-1,1 0 1,-1 0-1,0 0 1,0 0-1,1 0 1,-1 0-1,0 0 1,0 1-1,1-1 1,-1 0-1,0 0 1,0 0-1,1 0 1,-1 0-1,0 0 1,0 1-1,1-1 1,-1 0-1,0 0 1,0 0-1,0 0 1,1 1-1,-1-1 1,0 0-1,0 0 1,0 1-1,0-1 1,0 0-1,1 0 1,-1 1-1,0-1 1,0 0-1,0 0 1,0 1-1,0-1 1,0 0-1,0 1 1,0-1-1,0 0 1,0 1-1,10 27 77,-5-12-55,2-2-466,0 0-1,1-1 1,0 1-1,1-2 1,0 1-1,2-1 1,-1-1-1,22 19 1,-15-17-2503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13187,'10'-1'5777,"-5"-7"-2000,30 9-3073,-5-1-240,10 3-80,11 2-200,-19-10-1336,7 2-1040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36 220 12795,'0'0'10066,"2"-1"-9482,6-3-528,-2 0-384,-4-6-920,9-11-417,12-48-519,-34 42-977</inkml:trace>
  <inkml:trace contextRef="#ctx0" brushRef="#br0" timeOffset="1">36 46 8258,'-36'-44'4553,"44"43"-688,10 1-1625,10 0-288,8 1-359,3-2-265,17 9-688,-15-6-224,-4 2-912,-4 3-496,-27-9-1777</inkml:trace>
  <inkml:trace contextRef="#ctx0" brushRef="#br0" timeOffset="2">16 144 12987,'5'2'4969,"8"-1"-3497,8 1-872,9-1-368,5 1-232,11 5-936,-2-4-584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84 7810,'5'-5'4747,"6"1"-3299,13 1-310,21 5 1129,-43-1-2091,0 0-1,0-1 0,0 1 0,-1 0 0,1 0 1,0 0-1,0 0 0,-1 1 0,1-1 0,-1 0 1,1 1-1,-1-1 0,1 1 0,-1-1 0,0 1 1,0 0-1,0 0 0,0-1 0,0 1 0,0 0 1,0 0-1,0 3 0,0-3 30,0 0-44,-1 0 0,1 1 1,-1-1-1,0 0 1,1 1-1,-1-1 0,0 0 1,0 1-1,-1-1 0,1 0 1,0 1-1,-1-1 1,1 0-1,-1 1 0,0-1 1,0 0-1,0 0 0,0 0 1,0 0-1,0 0 1,-1 0-1,1 0 0,-1 0 1,1 0-1,-1-1 0,0 1 1,-2 2-1,-1-1 89,1 0 0,-1 1 0,1-2 0,-1 1 0,0 0 0,0-1-1,0 0 1,-1 0 0,-9 2 0,12-4-196,1 0-1,-1 0 1,1 0 0,-1 0 0,1 0-1,0-1 1,-1 1 0,1-1-1,-1 0 1,1 0 0,0 0-1,0 0 1,-1 0 0,1 0-1,0-1 1,0 1 0,0 0-1,0-1 1,1 0 0,-1 0 0,0 1-1,1-1 1,-1 0 0,1 0-1,-1 0 1,1 0 0,0-1-1,0 1 1,0 0 0,-1-4-1,0-1-33,-1 0 0,1 0 0,1-1 0,-1 1 0,1 0 0,0-1 0,1 1 1,0-11-1,1 14-63,0-1 1,0 0 0,0 0 0,1 1 0,-1-1 0,1 1 0,0-1-1,1 1 1,-1 0 0,1 0 0,0 0 0,0 0 0,3-4 0,-4 7-40,0-1 0,-1 0 1,1 1-1,0 0 0,0-1 1,0 1-1,0 0 0,0 0 1,0 0-1,0 0 0,1 0 1,-1 0-1,0 1 0,0-1 1,1 1-1,-1 0 0,1 0 1,-1-1-1,0 1 0,1 1 1,-1-1-1,0 0 0,1 1 1,-1-1-1,0 1 1,0-1-1,1 1 0,2 2 1,4 1-306,-1 1 0,0 1 0,0-1 1,0 1-1,-1 0 0,0 1 0,0 0 1,0 0-1,-1 0 0,0 1 0,-1 0 1,0 0-1,6 11 0,-8-13 375,5 9-520,-7-12 1464,-5-6 1709,3 2-2598,1 0 0,0-1-1,-1 1 1,1 0 0,0 0 0,0-1 0,-1 1 0,1 0 0,0 0 0,0-1 0,1 1 0,-1 0 0,0-1-1,0 1 1,0 0 0,1 0 0,0-2 0,0-3 45,0 3-89,0-4 35,0 1 0,1-1-1,0 1 1,0 0 0,4-8 0,-5 12-46,0 0-1,0 1 0,0-1 1,1 0-1,-1 1 0,0-1 0,1 1 1,-1-1-1,1 1 0,0-1 1,-1 1-1,1 0 0,0 0 1,0 0-1,0 0 0,0 0 1,0 1-1,0-1 0,0 0 1,0 1-1,0-1 0,0 1 1,0 0-1,2 0 0,-3 0-36,-1 0 0,1 0 1,-1 0-1,1 0 0,-1 0 0,0 1 0,1-1 0,-1 0 0,1 0 1,-1 1-1,0-1 0,1 0 0,-1 0 0,0 1 0,1-1 0,-1 0 1,0 1-1,1-1 0,-1 0 0,0 1 0,0-1 0,0 1 0,1-1 0,-1 0 1,0 1-1,0-1 0,0 1 0,0-1 0,0 1 0,0-1 0,0 0 1,1 1-1,-2 0 0,1 14-1557,0-15 1536,-2 13-2001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21 234 15027,'-15'19'4153,"15"-19"-4078,0 0-1,-1 0 1,1 0 0,0 0 0,0 0 0,-1 0 0,1 0 0,0 0-1,0 0 1,-1-1 0,1 1 0,0 0 0,0 0 0,0 0 0,-1 0-1,1 0 1,0 0 0,0-1 0,0 1 0,-1 0 0,1 0-1,0 0 1,0-1 0,0 1 0,0 0 0,0 0 0,0 0 0,-1-1-1,1 1 1,0 0 0,0 0 0,0 0 0,0-1 0,0 1 0,0 0-1,0 0 1,0-1 0,0 1 0,0 0 0,0 0 0,0-1-1,0 1 1,0 0 0,0-1 0,4-48 3321,-3 45-3222,1-16 514,2 1 0,0-1 0,1 1 1,14-32-1,-18 47-672,1 0 1,0 0-1,0 1 0,0-1 0,1 1 1,-1-1-1,1 1 0,0 0 0,0 0 1,0 0-1,0 0 0,1 1 0,-1-1 1,1 1-1,0 0 0,-1 0 0,1 0 1,0 0-1,0 1 0,0 0 0,0 0 1,1 0-1,-1 0 0,0 0 0,0 1 1,0 0-1,1 0 0,4 1 0,-8-1-21,1 0 0,-1 0 0,0 0 0,0 1 0,0-1 0,0 0 0,0 1 0,1-1 0,-1 1 0,0-1 0,0 1-1,0-1 1,0 1 0,0 0 0,0 0 0,-1-1 0,1 1 0,0 0 0,0 0 0,0 0 0,-1 0 0,1 0 0,-1 0-1,1 0 1,-1 0 0,1 0 0,-1 1 0,1-1 0,-1 0 0,0 0 0,0 0 0,1 0 0,-1 1 0,0-1 0,0 0-1,0 0 1,-1 0 0,1 1 0,0-1 0,0 0 0,-1 0 0,0 2 0,0 3-28,-1-1 0,1 0 0,-2 1 0,1-1 0,0 0 0,-1 0 0,-5 7 0,-30 26-76,29-31 124,1 1 0,0 0 1,-11 15-1,66-18-485,6 3-706,-21-3-2310,-1 0-7759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24 176 13747,'39'26'5777,"-47"-36"-3240,-2-3-241,-2-11-439,3-6-345,-1-4-608,-1 0-280,12 8-816,-4 3-568,3 15-1704,5 8 1863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51 12123,'36'-36'4278,"-36"36"-4195,0 0-1,0 0 1,1-1 0,-1 1 0,0 0 0,0 0 0,0 0-1,1-1 1,-1 1 0,0 0 0,0 0 0,0 0-1,0-1 1,0 1 0,0 0 0,1 0 0,-1-1-1,0 1 1,0 0 0,0-1 0,0 1 0,0 0 0,0 0-1,0-1 1,0 1 0,0 0 0,0 0 0,0-1-1,0 1 1,0 0 0,-1-1 0,1 1 0,0 0-1,0 0 1,0-1 0,0 1 0,0 0 0,-1 0 0,-11-5 1231,-11 4-70,15 3-983,0 0 1,0 0 0,1 0 0,-1 1-1,1 0 1,0 1 0,0-1 0,0 2-1,0-1 1,-8 8 0,-6 5 381,-31 34 1,50-49-611,1-1 0,-1 1-1,0 0 1,1 0 0,-1 0 0,1 0 0,0 0 0,0 0-1,0 0 1,0 0 0,0 0 0,0 1 0,0-1 0,1 0-1,-1 1 1,1-1 0,0 1 0,0-1 0,-1 0 0,2 1-1,-1-1 1,1 4 0,0-3-26,0-1 0,0 1 0,1-1 0,-1 0 0,1 0 0,-1 0 0,1 1 0,0-1 0,0-1 0,0 1 0,0 0 0,1 0 0,-1-1 0,0 0 0,1 1 0,-1-1 0,1 0 0,-1 0 0,5 1 0,1 0-3,1 0 1,0 0-1,0-1 0,0 0 1,0-1-1,0 0 0,0-1 1,0 1-1,0-2 1,-1 1-1,1-1 0,0-1 1,-1 1-1,1-1 1,-1-1-1,0 0 0,0 0 1,0 0-1,-1-1 0,11-9 1,25-13 12,-30 93 34,-12-64-215,-1 0 1,1 0-1,-1 0 0,1 0 1,0 0-1,0 0 0,0 0 1,0 0-1,0 0 1,0 0-1,1-1 0,-1 1 1,0 0-1,1-1 1,0 1-1,-1-1 0,1 0 1,0 1-1,-1-1 0,1 0 1,0 0-1,0 0 1,0 0-1,0-1 0,0 1 1,0 0-1,0-1 0,1 1 1,-1-1-1,0 0 1,0 0-1,0 0 0,0 0 1,0 0-1,1 0 0,-1-1 1,0 1-1,2-1 0,21-6-2404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13387,'44'-8'6577,"-46"-3"-1744,-1-9-3216,-4-1-577,7 2-640,0-4-472,5 15-1256,2 1-825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8.66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41 338 12715,'-21'52'8161,"21"-60"-5920,0-8-385,0-12-271,-2-21-841,-1-6-336,-2-13-824,0 1-504,2 14-1313,1 7-639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13403,'58'54'5289,"-47"-69"-3217,6-11-623,10 2-81,-2-10 112,6 6-103,-15 4-105,-6 6-280,-9 10-256,-1 3-392,2 8-8,-1 4-336,8 30-560,15 43-328,-8-48-960,-1-1-641,-9-10-375</inkml:trace>
  <inkml:trace contextRef="#ctx0" brushRef="#br0" timeOffset="1">207 165 14795,'-62'-42'5761,"67"48"-4176,3 4-577,8 0-520,-1-1-328,11-2-824,-5-5-584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0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14939,'0'3'6154,"0"4"-3554,7 12-1248,7 5-271,6 2-489,1-4-248,5-3-560,-6-9-528,-4-7-1137,0 2-823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12859,'21'10'4300,"-13"-5"-3821,0 0 0,1-1 0,0-1 0,-1 1 0,1-1 0,1-1 1,-1 1-1,0-2 0,15 2 0,-17-3-387,-2 1 11,0-1 0,0 0 1,0 0-1,0-1 0,0 1 0,8-3 1,-12 3-74,-1-1 0,1 1 0,0-1 0,0 1 0,0-1 0,0 1 0,-1-1 0,1 0 0,0 0 1,-1 1-1,1-1 0,0 0 0,-1 0 0,1 1 0,-1-1 0,0 0 0,1 0 0,-1 0 0,1 0 0,-1 0 1,0 0-1,0 0 0,0 0 0,1 0 0,-1 0 0,0 0 0,0 0 0,0 0 0,-1 0 0,1 0 1,0 0-1,0 0 0,0 1 0,-1-1 0,1 0 0,-1 0 0,1 0 0,0 0 0,-1 0 0,0-1 0,-16-37 832,11 27-784,0 0 0,1 0-1,1-1 1,0 0 0,1 0-1,-3-16 1,6 28-145,0 0 0,0-1 0,0 1 0,0-1 0,0 1-1,1-1 1,-1 1 0,0-1 0,1 1 0,-1 0 0,1-1 0,0 1 0,-1-1-1,1 1 1,0 0 0,0 0 0,-1 0 0,1-1 0,0 1 0,0 0 0,1 0 0,-1 0-1,0 0 1,0 1 0,0-1 0,1 0 0,-1 0 0,0 1 0,1-1 0,-1 1 0,0-1-1,1 1 1,-1 0 0,1-1 0,-1 1 0,1 0 0,-1 0 0,1 0 0,-1 0-1,1 0 1,-1 0 0,3 1 0,29 7-2079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47 175 14587,'90'72'5079,"-90"-72"-5019,1 0 0,-1 1 0,1-1 1,-1 1-1,1-1 0,-1 0 1,1 1-1,-1-1 0,1 0 1,0 1-1,-1-1 0,1 0 0,-1 0 1,1 0-1,0 1 0,-1-1 1,1 0-1,0 0 0,-1 0 1,1 0-1,-1 0 0,1 0 1,0 0-1,-1 0 0,1-1 0,0 1 1,-1 0-1,1 0 0,-1 0 1,1-1-1,-1 1 0,1 0 1,0-1-1,-1 1 0,1-1 1,-1 1-1,0 0 0,1-1 0,-1 1 1,1-1-1,-1 1 0,0-1 1,1 1-1,-1-1 0,0 1 1,1-1-1,-1 0 0,0 1 0,0-1 1,0 1-1,1-1 0,-1 0 1,0 1-1,0-1 0,0 0 1,0-34 1010,0 32-917,-1-10-233,0-1 1,-2 1-1,0 0 0,0 0 1,-1 0-1,0 0 0,-13-23 1,15 31-113,-1 0 1,1 1 0,-1 0 0,0-1 0,0 1 0,-1 0 0,1 1 0,-1-1 0,0 0 0,0 1 0,0 0 0,0 0 0,-1 0 0,1 1 0,-1-1 0,0 1 0,0 0 0,1 1 0,-1-1 0,0 1 0,-1 0 0,1 0-1,-5 0 1,-13 2 316,23-1-111,0 0 1,0 0 0,0 0-1,0 1 1,0-1 0,0 0 0,0 0-1,0 0 1,0 0 0,0 0-1,1 0 1,-1 0 0,0 0 0,0 0-1,0 0 1,0 0 0,0 0-1,0 1 1,0-1 0,0 0 0,0 0-1,0 0 1,0 0 0,0 0-1,0 0 1,0 0 0,0 0 0,0 0-1,0 1 1,0-1 0,0 0-1,0 0 1,0 0 0,0 0 0,0 0-1,0 0 1,0 0 0,-1 0-1,1 0 1,0 0 0,0 1 0,0-1-1,0 0 1,0 0 0,0 0-1,0 0 1,0 0 0,0 0 0,0 0-1,0 0 1,0 0 0,0 0-1,-1 0 1,1 0 0,0 0 0,0 0-1,0 0 1,0 0 0,0 0-1,0 0 1,0 0 0,0 0 0,0 0-1,-1 0 1,1 0 0,37 13 1381,-37-13-1400,42 11 277,1-2-1,0-2 1,64 2 0,-103-8-271,4-1 4,1 0-1,-1 1 1,0 1 0,15 3 0,-22-4-4,0-1 1,0 0 0,0 1-1,0-1 1,1 1 0,-1 0 0,0-1-1,0 1 1,0 0 0,-1-1-1,1 1 1,0 0 0,0 0-1,0 0 1,0 0 0,-1 0-1,1 0 1,0 0 0,-1 0-1,1 0 1,-1 0 0,1 0-1,-1 0 1,0 1 0,0-1-1,1 0 1,-1 0 0,0 0-1,0 1 1,0-1 0,0 0-1,0 0 1,0 0 0,0 1-1,-1-1 1,1 0 0,0 0 0,-1 0-1,0 2 1,-1 1 14,1 0 0,0-1 0,0 1 0,0 0 0,0 0 0,1 0 0,-1 0 0,1 0 0,0 1 0,0-1 0,1 0 0,-1 0 0,2 4 0,-1-6-15,0 1 1,0-1 0,0 0 0,1 0 0,-1 0 0,1 0 0,-1 0 0,1 0 0,0 0 0,0 0-1,0-1 1,0 1 0,0 0 0,0-1 0,0 0 0,1 0 0,-1 0 0,0 0 0,1 0 0,-1 0 0,1 0-1,4 0 1,-3 0 23,0-1 0,0 0 0,0 0 0,0 0 0,0-1 0,1 1-1,-1-1 1,0 0 0,0 0 0,-1-1 0,1 1 0,0-1 0,0 1-1,-1-1 1,1-1 0,-1 1 0,1 0 0,-1-1 0,0 1 0,0-1 0,0 0-1,0 0 1,2-4 0,-1 3-16,-1-1-1,1 0 1,-1 0-1,0 0 0,0 0 1,-1 0-1,1 0 1,-1-1-1,0 1 1,-1-1-1,0 0 1,1 1-1,-2-1 1,1 0-1,-1-8 0,0 12-143,0 1-1,0 0 0,0 0 0,0-1 0,0 1 1,0 0-1,0 0 0,0-1 0,0 1 0,0 0 1,1 0-1,-1 0 0,0-1 0,2 0 0,-1 4-1697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13235,'70'49'4501,"-70"-49"-4440,1 0 1,0 0-1,-1 0 1,1 0-1,0 0 1,-1 0-1,1 0 1,0 0-1,-1 0 0,1 0 1,-1 0-1,1 0 1,0 0-1,-1 0 1,1-1-1,0 1 1,-1 0-1,1-1 1,-1 1-1,1 0 1,-1-1-1,1 1 0,-1-1 1,1 1-1,-1 0 1,1-1-1,-1 1 1,1-1-1,-1 0 1,0 1-1,1-1 1,-1 1-1,0-1 1,0 1-1,1-1 1,-1 0-1,0 1 0,0-1 1,0 0-1,0 1 1,0-1-1,0 0 1,0 1-1,0-1 1,0-1-1,2-37 1706,-2 33-1228,0-10 776,-1 1 0,-5-27 0,1 6 744,29 53-1068,-19-12-961,39 43-96,-42-46 41,1 1 0,-1 0 0,0-1 0,-1 1 0,1 0 0,0 0 0,-1 0 0,0 0 0,0 0 0,0 1 0,0-1 0,0 0 0,0 1 0,-1-1 0,0 6 0,0-7 20,-1 1 1,0-1-1,0 0 1,-1 1 0,1-1-1,0 0 1,-1 0-1,0 0 1,1 0 0,-1 0-1,0 0 1,0 0 0,0 0-1,0-1 1,0 1-1,-1-1 1,-2 2 0,-43 18-13,42-19 17,2 0-58,-1 0 0,1 0 0,-1-1 0,1 0 0,-1 0 0,0 0 0,0 0 0,0-1 0,1 0 0,-1 1 0,0-2 0,-9-1 0,13 3 32,1-1-1,0 0 1,0 0-1,0 0 0,0 0 1,-1 0-1,1 0 1,0 0-1,0 0 1,0 0-1,-1 0 1,1-1-1,0 1 1,0 0-1,0 0 1,0 0-1,-1 0 1,1 0-1,0 0 0,0 0 1,0 0-1,0 0 1,0-1-1,-1 1 1,1 0-1,0 0 1,0 0-1,0 0 1,0 0-1,0 0 1,0-1-1,0 1 1,0 0-1,0 0 1,-1 0-1,1-1 0,0 1 1,0 0-1,0 0 1,0 0-1,0 0 1,0-1-1,0 1 1,0 0-1,0 0 1,0 0-1,0 0 1,0-1-1,1 1 1,-1 0-1,0 0 1,0 0-1,0 0 0,0-1 1,0 1-1,11-5-1785,13 4-823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13211,'5'-3'5897,"1"-5"-2744,-1-10-1257,-5-1-416,0-7-631,-2 5-361,2 6-1216,0 4-721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15307,'7'32'5428,"-7"-32"-5361,0 1-1,0-1 1,1 0-1,-1 0 1,0 0-1,0 0 0,0 1 1,0-1-1,0 0 1,0 0-1,0 0 1,0 0-1,0 1 1,1-1-1,-1 0 1,0 0-1,0 0 1,0 0-1,0 0 1,0 0-1,1 0 1,-1 1-1,0-1 1,0 0-1,0 0 1,0 0-1,1 0 1,-1 0-1,0 0 1,0 0-1,0 0 0,1 0 1,-1 0-1,0 0 1,0 0-1,0 0 1,1 0-1,-1 0 1,0 0-1,0 0 1,0 0-1,0 0 1,1 0-1,-1-1 1,0 1-1,0 0 1,0 0-1,0 0 1,1 0-1,-1 0 1,0 0-1,0-1 1,0 1-1,0 0 1,0 0-1,0 0 0,0 0 1,1 0-1,-1-1 1,0 1-1,0 0 1,0 0-1,0 0 1,0-1-1,0 1 1,0 0-1,0 0 1,9-15 230,-8 13 178,8-9-20,1 1-1,0 0 0,19-15 0,4-2-61,-24 19-253,-1 0-1,1 0 1,-2-1 0,1 0 0,-1 0-1,-1-1 1,0 0 0,0 0-1,-1-1 1,0 1 0,5-18-1,-10 28-123,0 0 0,0 0-1,0-1 1,0 1 0,0 0 0,0 0-1,0-1 1,0 1 0,0 0-1,0 0 1,0 0 0,0-1 0,0 1-1,0 0 1,0 0 0,1 0-1,-1-1 1,0 1 0,0 0-1,0 0 1,0 0 0,0 0 0,1-1-1,-1 1 1,0 0 0,0 0-1,0 0 1,0 0 0,1 0-1,-1 0 1,0 0 0,0-1 0,0 1-1,1 0 1,-1 0 0,0 0-1,0 0 1,0 0 0,1 0-1,-1 0 1,0 0 0,0 0 0,1 0-1,-1 0 1,0 0 0,0 0-1,0 0 1,1 1 0,-1-1-1,9 13 328,8 34-247,-14-35-37,7 14-218,0 0 0,16 27 0,-20-41-491,1-1 1,1 0-1,-1 0 0,2-1 1,-1 0-1,2-1 0,9 9 1,-1-5-2189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15 152 14171,'-10'-10'8570,"5"7"-6794,18 3-776,12 1-359,7 3-617,7-4-392,-5 0-1385,4 6-703</inkml:trace>
  <inkml:trace contextRef="#ctx0" brushRef="#br0" timeOffset="1">301 179 14467,'91'38'6634,"-89"-50"-1969,6-1-3753,-5-4-424,0-8-272,-3-4-128,0 0-712,0-5-577,-1 1-1431,-8 9 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6:1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14451,'-52'8'6049,"69"-3"-3192,19 4-1729,-3-7-248,7-2-423,-2 0-201,-6-6-849,7 6-695,-6 3-1224</inkml:trace>
  <inkml:trace contextRef="#ctx0" brushRef="#br0" timeOffset="1">394 33 15555,'76'25'6202,"-68"1"-4034,-8 3-576,-6 3-631,1-2-321,0-11-512,5 1-240,12-9-816,-4-1-529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26 126 10242,'0'-1'181,"-1"0"0,1 0 0,-1 0 0,1 0 0,0 0 0,0 0 0,-1 0 0,1 0 0,0 0 0,0 0 0,0 0 0,0 0 0,0 0 0,0 0 0,0 0 0,0 0 0,1 0 0,-1 0 0,0 0 0,2-1 0,15 7 2955,-12-2-2820,0-1 1,0 0 0,0 0-1,0 0 1,1-1-1,8 2 1,2-2 101,0-1 1,0 0 0,0-1-1,0-1 1,27-6 0,-36 7-350,-1-1 1,1 0-1,-1 0 1,0-1-1,0 0 1,0 0 0,0 0-1,0-1 1,0 0-1,-1 0 1,0 0-1,0-1 1,0 1-1,0-1 1,-1-1-1,6-7 1,-10 12-53,1 0 0,0 0 0,-1 1-1,1-1 1,0 0 0,-1 0 0,1 0 0,-1 0 0,0 0 0,1 0 0,-1-1 0,0 1-1,1 0 1,-1 0 0,0 0 0,0 0 0,0 0 0,0 0 0,0 0 0,0-1 0,-1 1-1,1 0 1,0 0 0,0 0 0,-1 0 0,1 0 0,-1 0 0,1 0 0,-1 0-1,1 0 1,-1 0 0,0 0 0,1 0 0,-1 1 0,0-1 0,0 0 0,0 0 0,1 1-1,-1-1 1,0 0 0,0 1 0,0-1 0,0 1 0,0-1 0,0 1 0,0 0-1,0-1 1,-1 1 0,1 0 0,0 0 0,-2 0 0,-3-1 96,-1 0-1,0 1 1,1 0-1,-1 0 1,0 1 0,0-1-1,-10 4 1,1 1 37,0 1 0,1 1 1,-1 0-1,1 1 0,0 1 0,-26 21 0,32-23-101,0 0-1,1 1 0,0 0 0,0 0 0,1 1 1,0 0-1,1 0 0,0 1 0,0 0 0,1 0 0,-6 16 1,10-22-41,-1 0 0,2 0 0,-1 0 1,0 0-1,1 0 0,0 0 0,0 1 0,0-1 1,1 0-1,-1 0 0,1 0 0,0 0 0,0 0 1,0 0-1,1-1 0,-1 1 0,1 0 1,0-1-1,0 1 0,0-1 0,1 1 0,-1-1 1,1 0-1,0 0 0,3 3 0,-1-2-62,0-1 0,0 1 0,0-1 0,0 0 0,1-1 0,-1 1 0,1-1 0,0 0 0,0 0 0,0-1 0,-1 0 0,1 0 0,1 0 0,-1-1 0,0 0 1,9-1-1,33-9-1372,3-3-625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29.81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0 143 15139,'104'52'6330,"-102"-57"-3706,-2-6-1200,2-4-895,-1-11-273,-4-8-600,0 2-329,-4-7-1055,-9 6-632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102 269 11883,'0'3'224,"1"0"0,-1-1 0,1 1 0,0 0 0,0-1 1,0 1-1,0-1 0,0 0 0,1 1 0,-1-1 0,1 0 0,-1 0 1,1 0-1,0 0 0,0 0 0,0 0 0,0 0 0,0-1 1,0 1-1,0-1 0,5 3 0,0-2-45,0 0-1,1-1 1,-1 1-1,0-1 1,1-1-1,-1 0 1,10 0 0,-11-1-92,0 1 0,0-1 0,0 0 0,0 0 1,9-4-1,-14 5-52,0 0 0,0 0 0,0-1 0,0 1 0,0 0 0,0-1 0,0 1 0,0-1 1,0 0-1,0 1 0,-1-1 0,1 0 0,0 1 0,0-1 0,-1 0 0,1 0 0,0 0 0,-1 0 1,1 1-1,-1-1 0,1 0 0,-1 0 0,1 0 0,-1 0 0,0 0 0,0 0 0,1 0 0,-1 0 1,0 0-1,0-1 0,0 1 0,0 0 0,0 0 0,0 0 0,-1 0 0,1 0 0,0 0 0,0 0 1,-1-2-1,-4-3 299,0 0 1,0 0-1,0 0 1,-1 0-1,0 1 1,0 0-1,0 0 1,-1 1-1,1-1 1,-1 1-1,-9-3 1,2-1 158,-18-10 310,9 6-107,-39-28 1,57 37-653,0-1 1,0 0-1,1 0 1,-1 0-1,1-1 1,0 0-1,1 1 1,-1-1-1,1-1 0,0 1 1,0 0-1,1-1 1,-3-7-1,4 11-42,1 0 1,-1 1-1,1-1 0,0 0 0,0 0 1,0 1-1,0-1 0,0 0 0,0 0 1,0 1-1,1-1 0,-1 0 0,1 0 1,-1 1-1,1-1 0,0 1 0,-1-1 1,1 0-1,0 1 0,0 0 0,2-3 1,-1 2-20,1 0 1,-1-1-1,1 1 0,0 1 1,0-1-1,0 0 1,0 1-1,0-1 1,0 1-1,5-1 1,4-1-273,-1 1 0,1 0 1,-1 1-1,1 0 0,18 2 1,18 6-1722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54 10970,'-20'9'1665,"0"1"0,-29 20 0,28-14-1376,0 1 0,1 0 0,1 2 1,1 1-1,0 0 0,-24 38 0,35-49-265,1 0 0,1 1 0,0-1 0,0 1 0,1 1 1,0-1-1,1 1 0,0-1 0,1 1 0,0 0 0,0 0 0,1 0 0,1 0 0,0 0 0,0 0 0,1 0 0,1 0 0,-1 0 0,2-1 0,0 1 1,0-1-1,6 14 0,-1-8 49,2 0 1,-1 0 0,2-1 0,0-1-1,0 1 1,2-2 0,-1 0 0,2 0 0,0-1-1,24 15 1,-17-14-14,0-1-1,1-2 0,0 0 1,1-1-1,0-2 1,1 0-1,30 5 0,-14-7 34,0-2-1,-1-1 1,1-2-1,0-2 1,0-1-1,-1-2 0,1-2 1,-2-2-1,59-20 1,-67 17-75,0-1-1,0-2 1,-2 0 0,0-2 0,-1-1 0,0-2 0,-2 0-1,41-42 1,-55 49-15,-1 1 0,0-2 0,-1 0 1,0 0-1,-1 0 0,-1-1 0,0 0 0,6-21 0,-10 25 16,0-1-1,-1 0 1,-1 1 0,0-1 0,0 0-1,-1 0 1,-1 0 0,0 0 0,-1 0 0,0 1-1,-1-1 1,-5-17 0,3 18 62,0-1 0,0 1 0,-1 0 0,0 1-1,-1-1 1,0 1 0,-1 0 0,0 1 0,-1 0 0,-13-12 0,8 11 53,0 0 0,0 1 0,-1 1 0,0 0 0,0 1 0,-1 0 0,-17-4 0,5 4-27,0 1 1,-1 1-1,1 2 1,-1 1-1,0 1 0,1 1 1,-1 2-1,-52 9 0,17 3-436,-80 28-1,113-30-78,0 0-1,0 2 1,2 2-1,-34 22 1,46-25-254,1 1 1,-27 29-1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74 262 13699,'-71'76'4749,"68"-71"-2015,15-10-1636,15-13-337,-10 3-430,-1 0 0,0-1 1,-1-1-1,-1-1 0,20-31 0,50-102 1250,-84 150-1572,7-15 194,3-5 842,-7 21-531,0 11-211,-3 110-43,-1-78-252,7 76 0,-4-106-615,1 1 1,0-1-1,0 0 0,2 0 0,-1 0 1,2 0-1,0-1 0,0 0 0,14 20 1,-11-23-2066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15091,'11'-2'5657,"11"-1"-4544,5-5-177,15 5-512,4 4-272,6 1-848,3 3-592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32 13499,'14'-8'1156,"32"-14"1650,-46 21-2737,1 1-1,0 0 1,-1 0-1,1 0 1,-1-1-1,1 1 1,0 0-1,-1 0 1,1 0-1,0 0 1,-1 0-1,1 0 1,0 0-1,-1 1 1,1-1-1,0 0 1,-1 0-1,1 0 1,-1 1-1,1-1 1,0 1-1,0 0 25,-1-1 0,1 1 0,-1 0 0,0 0 0,0 0 0,1-1 0,-1 1 0,0 0 0,0 0 0,0 0 0,0 0 0,0 0 0,0-1 0,0 1 0,0 0 0,0 0 0,0 0 0,-1 0 0,1 0 0,-1 1-1,-8 24 338,-1 0 0,-1 0 0,-1-1 0,-1 0-1,-2-1 1,0-1 0,-29 34 0,41-54-370,1 0 0,-1-1 0,1 1 0,-1-1 0,0 1 0,0-1 0,0 0 0,0 0 1,0-1-1,0 1 0,-1-1 0,1 1 0,-5 0 0,212-46 968,-195 42-1263,0 1-1,-1 1 0,1-1 0,0 2 0,0-1 1,-1 1-1,12 3 0,-9-3-492,22 4-1553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24 191 13435,'24'58'5777,"-19"-56"-3144,0-2-113,-5-13-711,-8-10-505,-2-14-824,-8-6-352,10 3-904,-2-1-536,7 9-1265,3 10-248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14515,'1'-5'642,"1"0"-1,0 1 1,-1-1-1,1 1 1,1-1-1,-1 1 1,1 0-1,4-6 1,-5 8-467,1 0 0,-1 0 1,1 0-1,-1 1 1,1-1-1,0 1 0,-1-1 1,1 1-1,0 0 1,0 0-1,0 1 0,0-1 1,0 1-1,0-1 1,0 1-1,4 0 0,3 0-11,0 0-1,0 1 1,0 0-1,-1 0 1,1 1-1,0 1 1,-1 0-1,17 7 1,-23-9-157,0 0 1,0 1 0,0-1 0,-1 1-1,1 0 1,0 0 0,-1 0 0,1 1 0,-1-1-1,1 0 1,-1 1 0,0 0 0,0-1-1,0 1 1,-1 0 0,1 0 0,-1 0-1,1 0 1,-1 0 0,0 0 0,0 1 0,0-1-1,-1 0 1,1 0 0,-1 1 0,0-1-1,0 0 1,0 1 0,-1 4 0,0 1 29,-1 0 1,-1 0 0,1 0-1,-2 0 1,1-1 0,-1 1-1,0-1 1,-1 0-1,0 0 1,0-1 0,-1 1-1,0-1 1,0 0 0,0-1-1,-1 1 1,0-1 0,-1-1-1,1 1 1,-1-1 0,0-1-1,0 1 1,-1-1-1,1-1 1,-1 0 0,0 0-1,0 0 1,0-1 0,0-1-1,0 1 1,-17-1 0,40-1-203,0 2 0,1-1 1,-1 2-1,0 0 0,26 8 0,63 35-1845,-67-28 1324,-34-18 720,0 1 1,0 0-1,1-1 1,-1 0-1,0 1 1,0-1 0,1 0-1,-1 0 1,0 0-1,1-1 1,-1 1-1,0 0 1,0-1-1,0 0 1,1 1-1,-1-1 1,0 0-1,0 0 1,0 0-1,0 0 1,0-1 0,0 1-1,-1 0 1,1-1-1,0 1 1,-1-1-1,1 0 1,-1 0-1,1 1 1,-1-1-1,1-2 1,5-6 331,0-1 1,-1 0-1,0 0 0,5-14 0,5-18 460,2 1 0,2 0 0,29-44 0,-49 85-815,1 0 1,-1 0 0,1 1-1,-1-1 1,1 0-1,0 0 1,-1 0 0,1 0-1,0 0 1,-1 1-1,1-1 1,0 0 0,0 1-1,0-1 1,0 1-1,0-1 1,-1 1 0,1-1-1,0 1 1,0-1-1,0 1 1,0 0 0,1 0-1,-1-1 1,0 1-1,0 0 1,0 0 0,0 0-1,0 0 1,0 0-1,0 1 1,0-1 0,0 0-1,0 0 1,0 1-1,0-1 1,0 0-1,0 1 1,1 0 0,2 3 4,0 0 0,0 0 0,0 0 1,0 0-1,-1 1 0,4 6 0,-2-3-16,100 138-1079,-27-55-3304,-47-58 1327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11891,'-8'-5'5169,"5"-4"-2713,9 4-879,24 10-585,15-1-440,14 8-896,4-7-640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1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12667,'1'2'646,"1"-1"1,-1 1-1,0-1 0,0 1 1,0-1-1,-1 1 1,1 0-1,0-1 1,-1 1-1,1 0 1,0 2-1,0 36 218,-1-26-23,-2 12-622,-1 1 1,0-1 0,-2 0-1,-1 0 1,-1-1-1,-2 0 1,0 0 0,-15 27-1,19-42-60,4-8-111,-1 0-1,1 0 1,0 0 0,-1 0 0,1 1 0,0-1-1,1 1 1,-1-1 0,0 0 0,1 1 0,-1-1-1,1 1 1,0 0 0,0-1 0,0 1-1,0-1 1,0 3 0,25-38 423,-18 25-633,1 2 0,0-1-1,0 1 1,0 0 0,1 1 0,0 0 0,0 0 0,18-6 0,-8 5-670,1 1-1,0 1 1,30-3 0,-43 7 687,-1-1 0,0 0-1,1-1 1,-1 0 0,0 0-1,0 0 1,0-1 0,0 0 0,-1 0-1,1 0 1,-1 0 0,1-1 0,4-5-1,2-3 305,-1 0 0,0-1 0,13-22-1,12-14 3044,-35 65-772,-11 15-2004,0-1 0,-27 51 0,2-5-456,17-36-27,27-48 65,0 0 0,1 1 0,-1 0 0,1 1 0,14-7 0,-10 10-76,0 1-1,0 0 1,0 1-1,0 0 1,0 1 0,0 1-1,0 0 1,25 6-1,-14-3-221,42 1 0,-54-6 220,0 0 0,0 0 0,-1-1 0,1-1 0,-1 0 0,0-1 0,16-6 0,-24 8 75,1 0 0,-1 0-1,0 0 1,0-1 0,0 0 0,0 0 0,-1 0-1,1 0 1,-1 0 0,1-1 0,-1 1 0,0-1-1,-1 0 1,1 0 0,-1 0 0,1-1 0,-1 1-1,0 0 1,-1-1 0,1 1 0,-1-1-1,1-7 1,-2 1 312,-2 12 244,-4 23 140,5-12-602,0 0-1,1 0 0,0 0 1,3 14-1,-3-21-90,2 0 0,-1 0 0,0-1 0,1 1 0,0 0 0,0-1 0,1 1 0,-1-1-1,1 1 1,0-1 0,0 0 0,0 0 0,6 4 0,-1-1-56,1-1 1,0 0-1,1 0 1,-1-1-1,1-1 0,0 1 1,0-2-1,0 1 0,1-1 1,-1-1-1,1 0 0,0 0 1,0-1-1,-1-1 1,1 0-1,0 0 0,0-1 1,0 0-1,-1-1 0,1 0 1,0-1-1,-1 0 0,0-1 1,18-9-1,-11 4-311,9-4-1200,33-22 0,-19 0-992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2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41 11258,'-88'-41'8010,"100"41"-6169,10 2-289,16 1-264,4 0-800,0 1-88,-1-3-320,-9-1-256,-9 0-720,-5 0-512,-18 5-913,-2 5-1143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0.14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35 49 13931,'-23'-40'5897,"54"40"-3112,15 0-1489,2-2-168,-4 1-504,0-1-255,-11-1-329,-4 3-272,-6 0-1089,-7 1-663</inkml:trace>
  <inkml:trace contextRef="#ctx0" brushRef="#br0" timeOffset="1">1 207 15675,'11'0'5730,"20"0"-4146,10 0-664,7-1-96,1 4-176,-5 0-608,-5 5-456,2 0-1080,-1-3-560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12779,'7'4'5185,"1"2"-3025,13-1-559,18 0-401,0-3-296,13-2-648,0 1-256,-3-1-1192,-7 0-833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2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12051,'22'78'10120,"-22"-78"-10040,0 1 0,6-17 2077,3-21-602,-4-127 1744,-5 163-3290,-1-1 0,1 1 0,0 0 0,0 0 0,0 0 0,0-1 0,1 1 0,-1 0 0,0 0 0,0 0 0,1-1 0,-1 1 0,1 0 0,-1 0 0,1 0 0,-1 0 0,1 0 0,0 0 0,-1 0 0,1 0 0,0 0 0,0 0 0,0 1 0,0-1 0,0 0 0,0 0 0,0 1 0,0-1 0,0 1 0,0-1 0,0 1 0,0-1-1,0 1 1,2-1 0,0 1-9,-1 1 0,0-1-1,1 1 1,-1-1-1,0 1 1,1 0-1,-1 0 1,0 0 0,0 0-1,0 0 1,1 1-1,-1-1 1,-1 0-1,1 1 1,0 0-1,1 1 1,46 56-50,-42-48 0,1 0 1,1-1-1,0 0 0,0 0 1,1-1-1,14 11 1,-24-19 48,1 0 0,0-1 1,0 1-1,0 0 0,0-1 1,0 1-1,1-1 0,-1 1 1,0-1-1,0 1 0,0-1 1,0 0-1,1 1 0,-1-1 1,0 0-1,0 0 0,1 0 1,-1 0-1,0 0 0,0 0 1,0-1-1,1 1 0,-1 0 1,1-1-1,-1 0 17,0 0-1,0 0 1,0 0 0,-1 0 0,1 0-1,-1 0 1,1 0 0,-1-1 0,1 1-1,-1 0 1,0 0 0,1-1-1,-1 1 1,0 0 0,0 0 0,0-1-1,0 1 1,0-2 0,-2-11 179,0 1 0,-1 0 1,-5-16-1,7 22-126,-6-14 91,-9-34 160,15 52-342,1 0 1,-1 0 0,1 0 0,0-1 0,-1 1-1,2 0 1,-1-1 0,0 1 0,0 0-1,1 0 1,0-1 0,2-5 0,-2 8-61,-1 0 0,1 0 0,0 0 0,0 0 1,0 0-1,0 0 0,0 0 0,0 1 0,1-1 0,-1 0 1,0 0-1,0 1 0,0-1 0,1 1 0,-1-1 0,0 1 1,1 0-1,-1 0 0,0-1 0,1 1 0,-1 0 0,0 0 1,1 0-1,-1 0 0,0 1 0,1-1 0,-1 0 0,0 0 1,3 1-1,27 5-2366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2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74 10906,'-42'-52'4088,"42"52"-4003,-1 0 1,1-1-1,0 1 1,-1-1-1,1 1 0,0 0 1,0-1-1,0 1 1,-1-1-1,1 1 1,0 0-1,0-1 1,0 1-1,0-1 0,0 1 1,0-1-1,-1 1 1,1-1-1,0 1 1,0-1-1,1 1 0,-1-1 1,0 1-1,0-1 1,0 1-1,0 0 1,0-1-1,0 1 0,1-1 1,-1 1-1,0-1 1,0 1-1,1 0 1,-1-1-1,0 1 1,1 0-1,-1-1 0,0 1 1,1 0-1,-1-1 1,0 1-1,1 0 1,-1 0-1,1-1 0,-1 1 1,1 0-1,-1 0 1,1 0-1,-1 0 1,0-1-1,2 1 0,19-2 1713,-21 2-1726,38 2 1608,0 1 0,37 10 0,8 0-1195,-53-9-462,-19-1-351,1-1 0,0-1 0,23 0-1,-35-1 285,0 0-1,0 0 1,0-1-1,0 1 0,0 0 1,0 0-1,1 0 0,-1 0 1,0 0-1,0 0 0,0 0 1,0 0-1,0 0 0,0 0 1,0 0-1,0 0 0,0 0 1,0-1-1,1 1 0,-1 0 1,0 0-1,0 0 1,0 0-1,0 0 0,0 0 1,0 0-1,0 0 0,0-1 1,0 1-1,0 0 0,0 0 1,0 0-1,0 0 0,0 0 1,0 0-1,0 0 0,0-1 1,0 1-1,0 0 0,0 0 1,0 0-1,0 0 1,0 0-1,0 0 0,0 0 1,-1-1-1,1 1 0,0 0 1,0 0-1,0 0 0,0 0 1,0 0-1,0 0 0,0 0 1,0 0-1,0 0 0,0 0 1,-1 0-1,1 0 1,0 0-1,0 0 0,0-1 1,0 1-1,0 0 0,-1 0 1,-5-4-1792,4 1-455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11010,'-83'-8'5498,"83"18"-1610,-10 14-1991,10 15-137,5 18-808,-11-3-328,6 3-359,1-4-145,3-15-585,1-6-591,8-17-1344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8:57:2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14403,'-2'8'5641,"4"11"-4272,6 1-265,7 4-536,6-3-688,-7-6-1032,1-7-441,1-6-1319</inkml:trace>
  <inkml:trace contextRef="#ctx0" brushRef="#br0" timeOffset="1">259 0 14427,'-8'28'6385,"-23"9"-3640,1 15-929,0 2-311,-13-2-985,17 0-248,5-10-752,3-6-656,9-10-1345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36 199 12051,'-36'-6'7444,"38"6"-7324,-1 0 0,1 1 0,-1-1 0,1 0-1,0 0 1,-1-1 0,1 1 0,-1 0 0,1 0 0,-1-1 0,1 1 0,-1-1 0,0 1 0,1-1 0,-1 1 0,1-1-1,1-1 1,25-18 496,-22 15-462,0 0-36,61-50 639,-62 50-664,0 0 1,-1 0-1,1-1 1,-1 0-1,0 1 1,0-1 0,0-1-1,-1 1 1,4-12-1,-6 18-71,-1-1 0,0 0 0,1 0 0,-1 0-1,0 0 1,1 0 0,-1 0 0,0 1 0,0-1-1,0 0 1,0 0 0,0 0 0,0 0 0,0 0 0,0 0-1,0 0 1,0 0 0,-1 0 0,1 0 0,0 1 0,-1-1-1,1 0 1,0 0 0,-1 0 0,1 0 0,-1 1 0,1-1-1,-1 0 1,0 1 0,1-1 0,-1 0 0,0 1 0,1-1-1,-1 1 1,0-1 0,0 1 0,0-1 0,1 1 0,-1-1-1,0 1 1,0 0 0,0 0 0,0-1 0,0 1 0,0 0-1,0 0 1,0 0 0,1 0 0,-1 0 0,0 0 0,0 0-1,0 0 1,0 1 0,-1-1 0,-3 1 47,0 0-1,1 0 1,-1 1 0,1-1-1,-1 1 1,1 0 0,0 0-1,-1 0 1,1 1 0,-4 3 0,0 2-29,0 1 1,0 1 0,1-1-1,1 1 1,0 0 0,0 0-1,1 1 1,0 0 0,0 0-1,-4 22 1,5-18-44,1 0 1,0-1-1,1 1 0,1 0 0,0 0 1,1 0-1,1 1 0,3 17 0,-3-29 3,0 0 0,1 1 0,-1-1 0,1 0-1,0 0 1,0 0 0,0-1 0,1 1 0,-1 0-1,1-1 1,0 0 0,0 1 0,0-1 0,0 0-1,0 0 1,1-1 0,0 1 0,-1-1 0,1 0-1,0 0 1,0 0 0,0 0 0,0-1 0,0 0-1,1 1 1,-1-2 0,0 1 0,1 0 0,-1-1-1,0 0 1,8 0 0,0-1-181,0 1 0,0-2 0,0 0-1,0 0 1,0-1 0,-1-1 0,1 0 0,-1 0 0,0-1-1,16-10 1,-8 2-1552,-9 2-647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137 183 11731,'-61'40'4355,"61"-40"-4222,-1 1 0,0-1 0,0 1 0,0-1 0,1 1 0,-1-1 0,0 1 0,1 0 0,-1 0 0,1-1 0,-1 1 0,1 0-1,-1 0 1,1 0 0,0 0 0,-1-1 0,1 1 0,0 0 0,-1 0 0,1 1 0,0-1-75,0-1-1,1 1 0,-1 0 1,0-1-1,0 1 0,1-1 1,-1 1-1,1 0 1,-1-1-1,0 1 0,1-1 1,-1 0-1,1 1 0,-1-1 1,1 1-1,-1-1 1,1 0-1,-1 1 0,1-1 1,1 1-1,30 7 642,-31-7-561,22 1 87,-1 0 0,0-1-1,0-1 1,32-4-1,-41 2-205,0 0-1,1-1 1,-1 0-1,0-1 0,-1-1 1,1 0-1,-1 0 0,16-10 1,-26 14-14,0-1 1,0 1 0,0 0 0,-1 0-1,1-1 1,0 1 0,-1-1-1,1 1 1,-1-1 0,1 0 0,-1 1-1,0-1 1,0 0 0,1 0-1,-1 0 1,-1 0 0,1 0-1,0 0 1,0-4 0,-1 5 21,0-1 1,0 1-1,-1-1 1,1 1-1,-1 0 1,0-1-1,1 1 1,-1 0-1,0-1 1,0 1-1,1 0 1,-1 0-1,0 0 1,0-1-1,0 1 0,-1 0 1,1 0-1,0 1 1,0-1-1,-1 0 1,0 0-1,-11-6 254,1 2-1,-1 0 1,0 0-1,-21-3 0,32 7-257,-85-17 1037,51 12-698,1-1 1,1-2-1,-50-20 1,81 28-358,1 0 1,-1 0 0,1 0-1,0-1 1,0 1-1,-1-1 1,1 0 0,0 0-1,0 0 1,-1-2-1,2 4-13,1 0-1,0-1 0,0 1 0,0 0 0,0-1 1,-1 1-1,1 0 0,0-1 0,0 1 1,0 0-1,0-1 0,0 1 0,0-1 0,0 1 1,0 0-1,0-1 0,0 1 0,0-1 1,0 1-1,0 0 0,1-1 0,-1 1 0,0 0 1,0-1-1,0 1 0,1-1 0,15-8-507,-2 6-167,-1 0 1,1 1 0,14 0-1,-16 1 151,44-2-2244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153 225 10866,'-13'27'1821,"0"0"0,-9 34 0,17-42-1395,0 0-1,1 1 1,1-1-1,-1 26 1,3-34-367,1 0 0,1 0 0,0 0 0,0 0 0,1 0 0,1 0 0,-1-1 0,2 1 0,0-1 0,0 0 0,1 0 0,0 0 0,0 0 0,1-1 0,0 0 0,1 0 0,0-1 0,1 1 0,0-2 0,13 11 0,-6-7-33,0-2-1,1 0 1,0-1 0,0-1-1,1 0 1,0-1 0,0-1-1,1-1 1,0 0-1,18 1 1,-3-2-35,1-1 1,-1-2-1,0-1 1,51-9-1,-60 6-22,-1-1 1,0-1-1,0-2 1,0 0-1,-1-1 1,-1-1-1,1-1 1,-2-1-1,38-29 1,-42 28 1,-2-1 1,0 0 0,0-1 0,-1-1 0,-1 0-1,-1-1 1,0 0 0,-1 0 0,-1-1-1,-1-1 1,-1 1 0,7-25 0,-10 28 38,0-1 1,-1 1-1,-1-1 0,-1 1 1,0-1-1,-1 1 1,-1-1-1,0 0 0,-1 1 1,0-1-1,-2 1 0,-7-23 1,6 27 80,1 1 0,-2 0 1,1 1-1,-1-1 0,-1 1 0,1 0 0,-2 1 1,1 0-1,-1 0 0,0 0 0,-1 1 1,0 0-1,0 1 0,0 0 0,-1 0 0,0 1 1,0 1-1,-20-7 0,6 5 166,0 1 0,-1 1 0,1 1 1,-1 1-1,1 2 0,-1 0 0,0 1 0,1 2 0,-37 8 0,20-2-29,0 2-1,1 2 1,1 2-1,-67 35 1,70-30-336,1 2 0,1 2 1,1 1-1,-49 49 0,75-66-89,0 1-1,1-1 1,0 1 0,0 1-1,1-1 1,0 1 0,-4 10-1,-13 59-2024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12547,'30'-25'7126,"10"-16"-5429,-22 21-688,-3 4-483,-1-1-1,0 0 0,-2-1 1,0 0-1,-1-1 0,-1-1 1,-1 0-1,0 0 0,8-33 1,-18 64-318,-1 1 0,1-1 0,1 1 1,2 23-1,0-12-193,-1 6-422,2 1 1,1-1 0,9 33 0,-7-43-672,0-1 0,1 0 0,12 21 0,6 5-2934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13555,'5'-6'5273,"8"-12"-3617,15 2-775,17 6-369,7 3-392,10 7-728,0 5-433,0 3-1519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0.51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1 324 15235,'36'35'9314,"-36"-39"-7105,1-3-889,-1 5-360,0 1-624,5-14-448,21-60-896,-21 40-504,-7-4-977,-4 0-287,-7 1-281</inkml:trace>
  <inkml:trace contextRef="#ctx0" brushRef="#br0" timeOffset="1">29 41 12563,'-7'-41'5073,"23"41"-3105,7 5-295,1 0-505,7 0-296,10-2-504,1 2-184,0 0-536,-9 0-432,-15 0-1529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13339,'-2'1'6112,"-1"5"-4894,2-2-292,-11 25 729,-4 14-398,-30 53 0,39-84-1164,0-1-1,0 1 0,-2-1 0,1-1 0,-1 0 0,-1 0 0,0-1 0,0 0 1,-12 8-1,18-15 589,12-9-474,19-11-138,-12 13-183,1 0 0,0 1 0,0 1-1,1 0 1,-1 1 0,1 1 0,-1 1 0,23 2-1,-11-2-2793,54-5-1,-36-4-1614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12043,'-12'1'1834,"-1"0"1,1 0-1,0 1 1,-17 5-1,10-1-868,1 1 1,-21 10-1,-1 5-508,-53 39-1,86-56-418,0 0 0,1 1 0,-1-1-1,1 1 1,0 1 0,-9 13-1,15-19-34,-1 0 0,0 0 0,0 1-1,1-1 1,-1 1 0,1-1 0,-1 0 0,1 1-1,0-1 1,-1 1 0,1-1 0,0 1-1,0-1 1,0 1 0,0-1 0,0 1 0,1-1-1,-1 3 1,1-2-1,0 0 0,1-1 1,-1 0-1,0 1 0,0-1 0,0 0 0,1 1 0,-1-1 0,1 0 0,-1 0 1,1 0-1,0 0 0,-1 0 0,1-1 0,0 1 0,-1 0 0,1-1 0,0 1 1,3-1-1,18 5-3,1-1 0,0-2 0,0-1 0,25-1 0,99-14-319,-36-10-94,8-1 63,-104 23 328,0 0 0,1 2 0,-1-1-1,0 2 1,20 2 0,-34-2 22,-1-1 1,1 0 0,0 1-1,0-1 1,0 1 0,0 0-1,0-1 1,0 1-1,-1 0 1,1 0 0,0 0-1,2 3 1,-4-4 11,1 1 1,-1-1-1,0 1 1,1-1-1,-1 1 1,0 0-1,1-1 1,-1 1-1,0-1 1,0 1-1,0 0 1,0-1-1,1 1 1,-1 0-1,0-1 1,0 1-1,0 0 1,0-1-1,0 1 1,-1 0-1,1-1 1,0 1-1,0 0 1,-1 0-1,0 2 54,-1 0 0,0 0-1,0-1 1,0 1 0,0 0 0,-1-1-1,1 0 1,-1 0 0,1 0-1,-1 0 1,0 0 0,1 0-1,-4 1 1,-11 5 275,0 0-1,-1-1 1,0-1 0,0-1-1,-25 5 1,36-9-260,1 0 0,-1-1 0,1 0 0,-1 0 0,0 0 1,1-1-1,-1 0 0,-8-3 0,12 3-58,0 0 0,0-1 0,0 1 1,0-1-1,0 1 0,1-1 0,-1 0 0,0 0 1,1 0-1,0-1 0,-1 1 0,1 0 0,0-1 1,0 0-1,1 1 0,-1-1 0,-2-5 0,2 4-24,1 1 0,0 0 0,-1-1-1,2 1 1,-1 0 0,0-1 0,0 1-1,1-1 1,0 1 0,0-1 0,0 1-1,0-1 1,0 0 0,1 1-1,0-1 1,0 1 0,0 0 0,0-1-1,0 1 1,0 0 0,1 0 0,0-1-1,0 1 1,0 1 0,0-1-1,0 0 1,0 0 0,6-4 0,-5 4-94,1 0 1,0 1-1,1 0 0,-1-1 1,0 1-1,1 0 1,-1 1-1,1-1 0,0 1 1,-1 0-1,1 0 1,0 1-1,0-1 0,-1 1 1,1 0-1,0 0 1,0 1-1,0 0 1,-1-1-1,10 4 0,5 4-982,0 0-1,-1 2 0,0 0 0,24 18 1,-18-12-1068,33 17 0,39 9 1362,-97-42 862,1 0-1,0 1 0,-1-1 0,1 0 0,0 0 1,-1 0-1,1 0 0,0 0 0,0 0 0,-1 0 1,1 0-1,0 1 0,-1-1 0,1 0 0,0 0 1,0 0-1,-1 1 0,1-1 0,0 0 0,0 0 1,-1 1-1,1-1 0,0 0 0,0 1 0,0-1 1,0 0-1,0 0 0,-1 1 0,1-1 0,0 0 1,0 1-1,0-1 0,0 0 0,0 1 0,0-1 1,0 0-1,0 1 0,0-1 0,0 0 0,0 1 1,0-1-1,0 0 0,1 1 0,-1-1 0,0 0 1,0 1-1,0-1 0,0 0 0,0 0 0,1 1 1,-1-1-1,0 0 0,0 1 0,1-1 0,-1 0 1,0 0-1,0 0 0,1 1 0,-1-1 1,0 0-1,0 0 0,1 0 0,-1 0 0,0 0 1,1 1-1,-2-1 34,1 0-1,-1 0 1,0 0 0,0 0 0,0 0 0,0 0-1,0 0 1,0 0 0,0 0 0,0-1 0,1 1-1,-1 0 1,0 0 0,0-1 0,0 1 0,0-1-1,1 1 1,-1-1 0,0 1 0,0-1 0,1 1-1,-1-1 1,0 0 0,1 1 0,-1-1 0,1 0-1,-1 0 1,1 1 0,-1-1 0,1 0 0,-1 0-1,1 0 1,0 0 0,0 1 0,-1-1 0,1-2-1,-2-10 174,1 0 0,0 0-1,1 1 1,1-1-1,0 0 1,5-25-1,-4 29-207,0 1 0,0-1-1,1 1 1,1-1 0,-1 1-1,1 0 1,0 0 0,1 1-1,0 0 1,11-14 0,-15 20-69,0 1-1,-1-1 1,1 0 0,0 1 0,0-1 0,0 0-1,-1 1 1,1-1 0,0 1 0,0-1 0,0 1-1,0 0 1,0-1 0,0 1 0,0 0 0,0 0-1,0-1 1,0 1 0,0 0 0,0 0 0,0 0-1,0 0 1,0 0 0,0 1 0,0-1 0,0 0 0,0 0-1,0 1 1,0-1 0,0 0 0,0 1 0,-1-1-1,1 1 1,0-1 0,0 1 0,0 0 0,0-1-1,1 2 1,2 3 15,-1 0 0,1 0 0,-1 0 0,1 1 1,2 6-1,-2-4-5,11 21 28,23 39-79,-34-61 28,0-1 0,1-1 0,-1 1 1,2-1-1,-1 1 0,0-1 0,1-1 0,6 5 0,-11-9 9,0 1-1,-1-1 0,1 1 0,0-1 0,0 0 0,-1 1 0,1-1 0,0 0 0,0 0 0,0 1 0,-1-1 0,1 0 1,0 0-1,0 0 0,0 0 0,-1 0 0,1 0 0,0 0 0,0-1 0,0 1 0,-1 0 0,1 0 0,0 0 0,0-1 1,0 1-1,-1-1 0,1 1 0,0 0 0,-1-1 0,1 1 0,0-1 0,-1 1 0,1-1 0,-1 0 0,1 1 0,-1-1 1,1 0-1,-1 1 0,1-1 0,-1 0 0,0 0 0,1 1 0,-1-1 0,0 0 0,0 0 0,0 1 0,1-2 0,6-46 143,-6 37-106,2-11 14,18-106-324,-21 127 203,0 1 0,0-1 0,1 1 1,-1 0-1,0-1 0,0 1 0,1-1 0,-1 1 1,0 0-1,1-1 0,-1 1 0,1 0 1,-1-1-1,0 1 0,1 0 0,-1-1 0,1 1 1,-1 0-1,1 0 0,-1 0 0,1-1 0,-1 1 1,1 0-1,-1 0 0,1 0 0,-1 0 0,1 0 1,-1 0-1,1 0 0,-1 0 0,1 0 0,-1 0 1,1 0-1,-1 0 0,1 1 0,-1-1 0,1 0 1,-1 0-1,0 0 0,1 1 0,-1-1 1,1 0-1,-1 1 0,1-1 0,-1 1 0,1-1 30,17 10-2825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259 263 11314,'-17'64'5124,"17"-64"-5051,0 0 0,0 0-1,0 1 1,0-1 0,0 0 0,0 0-1,0 0 1,0 0 0,0 0 0,0 0 0,0 1-1,0-1 1,0 0 0,0 0 0,0 0-1,0 0 1,0 0 0,0 0 0,0 1-1,0-1 1,0 0 0,0 0 0,-1 0-1,1 0 1,0 0 0,0 0 0,0 0-1,0 0 1,0 0 0,0 1 0,0-1-1,0 0 1,-1 0 0,1 0 0,0 0-1,0 0 1,0 0 0,0 0 0,0 0-1,0 0 1,-1 0 0,1 0 0,0 0 0,0 0-1,0 0 1,0 0 0,0 0 0,0 0-1,-1 0 1,1 0 0,0 0 0,0 0-1,0 0 1,0 0 0,0 0 0,0 0-1,-1-1 1,1 1 0,0 0 0,0 0-1,-5-11 1725,0-16-480,2-21-509,2 27-1414,0 0 1,-2 0 0,0 0-1,-12-39 1,13 55 292,0 0-1,0-1 1,-1 1 0,0 0-1,0 1 1,0-1 0,-1 0-1,1 1 1,-1 0 0,0 0-1,0 0 1,-1 0 0,1 1-1,-1 0 1,0 0 0,1 0-1,-1 0 1,-1 1 0,1 0-1,0 0 1,-1 0 0,1 1-1,-8-2 1,-83-9-1761,133 12 9431,78 2-4558,31 10-1508,-24-1-3201,-78-8-504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13 301 14115,'-2'-32'8838,"-2"-1"-5798,-3-36-1539,8 60-1421,0-1 1,0 1-1,1 0 0,0 0 1,0 0-1,1 0 1,1 0-1,-1 0 0,6-9 1,-6 13-68,0 0 0,0 1 0,0-1 0,1 1 0,-1 0 0,1 0 0,0 0 0,0 0 0,1 1 0,-1-1 0,1 1 0,-1 0 0,1 0 0,0 1 0,0 0 0,10-4 0,-13 6-25,-1-1 0,1 1 0,-1 0 0,1-1 0,0 1 0,-1 0 0,1 0 0,0 0 0,-1 0 0,1 0 0,-1 1 0,1-1 0,0 0 0,-1 1 0,1-1 0,-1 1 0,1 0 0,-1-1 0,1 1 0,-1 0-1,0 0 1,1 0 0,-1 0 0,0 0 0,0 0 0,1 0 0,-1 0 0,0 1 0,0-1 0,0 0 0,-1 1 0,1-1 0,0 1 0,0-1 0,-1 1 0,1-1 0,-1 1 0,1-1 0,-1 1 0,0-1 0,0 1 0,0 0 0,0-1-1,0 1 1,0 0 0,0-1 0,0 1 0,0-1 0,-1 1 0,1 0 0,-1-1 0,1 1 0,-1-1 0,0 1 0,1-1 0,-1 0 0,0 1 0,0-1 0,0 0 0,0 1 0,0-1 0,-2 1 0,-10 12-68,0 0 0,-2-2 1,-19 15-1,8-6 71,-1-7 37,18-9 74,26-4-46,2 0-180,0 0-1,0 2 0,0 0 1,-1 1-1,1 0 0,-1 2 1,0 0-1,0 2 1,-1-1-1,19 13 0,-35-19 140,0-1-1,1 1 1,-1-1-1,1 1 0,-1-1 1,1 1-1,-1-1 1,1 0-1,-1 1 1,1-1-1,-1 0 1,1 0-1,-1 0 0,1 0 1,-1-1-1,1 1 1,-1 0-1,1-1 1,-1 1-1,1-1 0,-1 1 1,0-1-1,1 0 1,-1 1-1,0-1 1,1 0-1,-1 0 1,0 0-1,0 0 0,0 0 1,0 0-1,0 0 1,0-1-1,0 1 1,0 0-1,1-3 1,4-6 220,-1-1 0,1 0 1,6-23-1,-2 6 79,-8 24-253,26-52 605,-25 51-601,0 1-1,0 0 1,0 0 0,0 0-1,0 0 1,1 1 0,-1-1-1,1 1 1,8-5 0,-11 7-54,-1 1 0,1 0 0,0-1 1,0 1-1,0 0 0,0 0 0,0 0 1,0 0-1,-1 0 0,1 0 0,0 0 1,0 0-1,0 0 0,0 0 0,0 0 1,0 0-1,0 1 0,-1-1 0,1 0 1,0 1-1,0-1 0,0 0 0,-1 1 1,1-1-1,0 1 0,0 0 0,-1-1 1,1 1-1,0-1 0,0 2 0,16 23 62,-15-20-57,53 104-693,-28-33-2860,-23-50 792,-4-6-261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3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13939,'7'2'5513,"15"-5"-3656,19 3-449,14-5-520,9-5-664,1 10-1528,-10-5-737</inkml:trace>
  <inkml:trace contextRef="#ctx0" brushRef="#br0" timeOffset="1">431 189 13595,'39'41'6025,"-39"-64"-3032,1-11-1889,1-2-88,0-3-1232,-2 2-744,0 8-1200,0-2-665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4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53 13411,'14'-37'5296,"-13"35"-5122,-1 1 0,1 0 0,0 0 0,0 0 0,0 0 0,0 0 0,0 1 1,0-1-1,0 0 0,0 0 0,0 0 0,0 1 0,0-1 0,0 1 0,1-1 0,-1 1 1,0-1-1,0 1 0,1 0 0,-1 0 0,0 0 0,0-1 0,1 1 0,-1 0 0,0 0 0,1 1 1,-1-1-1,2 0 0,30 10 927,-32-9-1082,0 0 0,0-1 0,0 1 0,0 0 0,0 0 0,0-1 0,0 1-1,0 0 1,0 0 0,0 0 0,0 0 0,0 0 0,-1 1 0,1-1 0,0 0-1,-1 0 1,1 0 0,-1 1 0,1-1 0,-1 0 0,0 0 0,1 1 0,-1 1-1,0-1 5,-1 1-1,1 0 0,0-1 1,-1 1-1,0-1 0,0 1 0,0-1 1,0 1-1,0-1 0,0 1 0,-2 1 1,-5 7 70,0 0 1,-1 0-1,-16 14 1,23-23-67,-16 13 228,-31 20 0,-4 4 642,52-35-487,7-3-225,17-4-147,-9 2 10,9-1-166,0 2-1,1 1 0,-1 1 0,0 1 0,30 8 0,118 40-1795,3 2 917,-172-56 2514,-5-6-787,-10-12-97,12 19-431,-10-15 299,2-1 1,-14-34 0,20 44-448,0 0 0,1 0-1,0 0 1,0 0 0,0-1 0,2 1-1,-1 0 1,1-1 0,1-12 0,-1 20-62,0 1 0,0-1 0,0 0 0,0 1 0,1-1 0,-1 1-1,0-1 1,0 1 0,1-1 0,-1 1 0,0-1 0,1 1 0,-1-1 0,0 1 0,1 0 0,-1-1 0,1 1 0,-1 0 0,1-1 0,-1 1 0,1 0 0,-1-1 0,1 1 0,-1 0 0,1 0 0,-1 0 0,1-1 0,0 1 0,-1 0 0,1 0 0,-1 0 0,1 0 0,-1 0 0,1 0 0,0 0 0,-1 0 0,1 0 0,0 1 0,25 8-618,-19-5 418,25 9-505,1-1 0,0-1 0,1-2 0,0-2 1,39 5-1,13-7 520,-42-4 383,72 13 0,-112-13-112,0 0 1,0 0 0,1 0 0,-2 1-1,1-1 1,0 1 0,0 0 0,0 0-1,6 5 1,-10-6-38,1-1 0,-1 1 0,1-1 0,-1 1 0,1-1 0,-1 1 0,0 0 0,1-1 0,-1 1 0,0 0 0,1-1-1,-1 1 1,0 0 0,0-1 0,0 1 0,0 0 0,1 0 0,-1-1 0,0 1 0,0 0 0,0-1 0,-1 1 0,1 1 0,0-1 33,-1 1 1,0-1-1,0 0 0,0 1 1,0-1-1,0 0 0,0 0 1,0 1-1,0-1 1,0 0-1,-1 0 0,1 0 1,0 0-1,-3 1 0,-4 1 138,1 0-1,-1 0 1,0 0-1,1-1 1,-1-1-1,0 1 1,0-1-1,0-1 1,0 1-1,0-1 1,0-1-1,0 1 1,0-2-1,0 1 1,0-1-1,-14-4 0,17 4-139,0 0-1,0-1 0,0 1 0,0-1 0,0 0 1,0 0-1,0-1 0,1 1 0,0-1 0,-7-8 1,8 9-53,1 0 0,0 0-1,1-1 1,-1 1 0,0 0 0,1-1 0,0 1 0,0-1 0,0 1 0,0-1 0,1 0 0,-1 1 0,1-1 0,0 0 0,0 1 0,0-1 0,2-6 0,-2 8-29,0-1-1,1 1 1,-1 0 0,1 0-1,0 0 1,0 0-1,0 0 1,0 0 0,0 1-1,0-1 1,0 0-1,0 0 1,1 1 0,-1-1-1,1 1 1,-1-1-1,1 1 1,0-1 0,0 1-1,-1 0 1,1 0-1,0 0 1,0 0 0,0 0-1,0 1 1,0-1-1,3 0 1,-1 0-138,-1 1 0,1 0 0,0 0 0,0 0 0,0 0 1,0 1-1,-1-1 0,1 1 0,0 0 0,0 0 0,-1 1 0,1-1 0,-1 1 0,6 2 0,23 20-2800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57.89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 9050,'8'-1'6329,"94"10"-3720,59 1-295,19-6-1741,35-1 30,-194-4-545,530-18 852,-385 14-430,180 6 215,-77 10-468,9 1 125,188 2 343,-40-3-433,-298-4-115,202-14 0,-302 4-102,0 1 1,1 2-1,-1 1 1,0 1 0,36 8-1,-63-10 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0:59.93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 0 10490,'-45'42'3657,"45"-41"-3576,0-1 0,0 1 0,0-1 0,0 1-1,0-1 1,0 1 0,-1-1 0,1 1 0,0-1 0,1 1 0,-1-1 0,0 0 0,0 1-1,0-1 1,0 1 0,0-1 0,0 1 0,1-1 0,-1 1 0,0-1 0,0 0 0,1 1-1,-1-1 1,0 0 0,0 1 0,1-1 0,-1 0 0,0 1 0,1-1 0,-1 0 0,1 1-1,-1-1 1,0 0 0,1 0 0,-1 0 0,1 1 0,-1-1 0,1 0 0,-1 0 0,1 0-1,-1 0 1,1 0 0,0 0-13,-1 1 1,1-1-1,-1 0 0,1 1 0,0-1 1,-1 0-1,1 0 0,-1 0 0,1 0 0,-1 0 1,1 1-1,0-1 0,-1 0 0,1 0 1,-1 0-1,1-1 0,0 1 0,-1 0 0,1 0 1,-1 0-1,1 0 0,-1 0 0,1-1 1,-1 1-1,1 0 0,-1-1 0,1 1 0,-1 0 1,1-1-1,-1 1 0,1 0 0,-1-1 1,1 1-1,-1-1 0,0 1 0,1-1 0,-1 0 1,1 0-12,-1 1 0,0-1 1,1 0-1,-1 1 0,1-1 1,-1 0-1,1 1 0,-1-1 1,1 1-1,-1-1 0,1 1 1,0 0-1,-1-1 0,1 1 1,0-1-1,-1 1 0,1 0 1,0 0-1,0-1 0,-1 1 1,1 0-1,0 0 0,0 0 1,-1 0-1,1 0 0,0 0 1,0 0-1,1 0 0,33 3 517,-8-1 46,211-9 1550,-23 2-1435,113-2-138,-157 7-521,-28 3-81,21 0 36,-55-2 96,0 4 0,200 37 0,-261-36-98,0-3 0,0-1 0,61-7 0,-8 1 50,-44 2-29,-26 0-1,0 1 0,0 2-1,37 6 1,-41-2-33,0-1 0,0-1 0,1-1 0,31-3 0,-25-4-156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36 199 12051,'-36'-6'7444,"38"6"-7324,-1 0 0,1 1 0,-1-1 0,1 0-1,0 0 1,-1-1 0,1 1 0,-1 0 0,1 0 0,-1-1 0,1 1 0,-1-1 0,0 1 0,1-1 0,-1 1 0,1-1-1,1-1 1,25-18 496,-22 15-462,0 0-36,61-50 639,-62 50-664,0 0 1,-1 0-1,1-1 1,-1 0-1,0 1 1,0-1 0,0-1-1,-1 1 1,4-12-1,-6 18-71,-1-1 0,0 0 0,1 0 0,-1 0-1,0 0 1,1 0 0,-1 0 0,0 1 0,0-1-1,0 0 1,0 0 0,0 0 0,0 0 0,0 0 0,0 0-1,0 0 1,0 0 0,-1 0 0,1 0 0,0 1 0,-1-1-1,1 0 1,0 0 0,-1 0 0,1 0 0,-1 1 0,1-1-1,-1 0 1,0 1 0,1-1 0,-1 0 0,0 1 0,1-1-1,-1 1 1,0-1 0,0 1 0,0-1 0,1 1 0,-1-1-1,0 1 1,0 0 0,0 0 0,0-1 0,0 1 0,0 0-1,0 0 1,0 0 0,1 0 0,-1 0 0,0 0 0,0 0-1,0 0 1,0 1 0,-1-1 0,-3 1 47,0 0-1,1 0 1,-1 1 0,1-1-1,-1 1 1,1 0 0,0 0-1,-1 0 1,1 1 0,-4 3 0,0 2-29,0 1 1,0 1 0,1-1-1,1 1 1,0 0 0,0 0-1,1 1 1,0 0 0,0 0-1,-4 22 1,5-18-44,1 0 1,0-1-1,1 1 0,1 0 0,0 0 1,1 0-1,1 1 0,3 17 0,-3-29 3,0 0 0,1 1 0,-1-1 0,1 0-1,0 0 1,0 0 0,0-1 0,1 1 0,-1 0-1,1-1 1,0 0 0,0 1 0,0-1 0,0 0-1,0 0 1,1-1 0,0 1 0,-1-1 0,1 0-1,0 0 1,0 0 0,0 0 0,0-1 0,0 0-1,1 1 1,-1-2 0,0 1 0,1 0 0,-1-1-1,0 0 1,8 0 0,0-1-181,0 1 0,0-2 0,0 0-1,0 0 1,0-1 0,-1-1 0,1 0 0,-1 0 0,0-1-1,16-10 1,-8 2-1552,-9 2-647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137 183 11731,'-61'40'4355,"61"-40"-4222,-1 1 0,0-1 0,0 1 0,0-1 0,1 1 0,-1-1 0,0 1 0,1 0 0,-1 0 0,1-1 0,-1 1 0,1 0-1,-1 0 1,1 0 0,0 0 0,-1-1 0,1 1 0,0 0 0,-1 0 0,1 1 0,0-1-75,0-1-1,1 1 0,-1 0 1,0-1-1,0 1 0,1-1 1,-1 1-1,1 0 1,-1-1-1,0 1 0,1-1 1,-1 0-1,1 1 0,-1-1 1,1 1-1,-1-1 1,1 0-1,-1 1 0,1-1 1,1 1-1,30 7 642,-31-7-561,22 1 87,-1 0 0,0-1-1,0-1 1,32-4-1,-41 2-205,0 0-1,1-1 1,-1 0-1,0-1 0,-1-1 1,1 0-1,-1 0 0,16-10 1,-26 14-14,0-1 1,0 1 0,0 0 0,-1 0-1,1-1 1,0 1 0,-1-1-1,1 1 1,-1-1 0,1 0 0,-1 1-1,0-1 1,0 0 0,1 0-1,-1 0 1,-1 0 0,1 0-1,0 0 1,0-4 0,-1 5 21,0-1 1,0 1-1,-1-1 1,1 1-1,-1 0 1,0-1-1,1 1 1,-1 0-1,0-1 1,0 1-1,1 0 1,-1 0-1,0 0 1,0-1-1,0 1 0,-1 0 1,1 0-1,0 1 1,0-1-1,-1 0 1,0 0-1,-11-6 254,1 2-1,-1 0 1,0 0-1,-21-3 0,32 7-257,-85-17 1037,51 12-698,1-1 1,1-2-1,-50-20 1,81 28-358,1 0 1,-1 0 0,1 0-1,0-1 1,0 1-1,-1-1 1,1 0 0,0 0-1,0 0 1,-1-2-1,2 4-13,1 0-1,0-1 0,0 1 0,0 0 0,0-1 1,-1 1-1,1 0 0,0-1 0,0 1 1,0 0-1,0-1 0,0 1 0,0-1 0,0 1 1,0 0-1,0-1 0,0 1 0,0-1 1,0 1-1,0 0 0,1-1 0,-1 1 0,0 0 1,0-1-1,0 1 0,1-1 0,15-8-507,-2 6-167,-1 0 1,1 1 0,14 0-1,-16 1 151,44-2-2244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0.83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 14723,'10'1'5145,"13"-1"-4433,9-1-296,7 1-63,8 0-89,9 6-544,-1-2-385,-6-4-663,4-4-264,-9-4-1097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153 225 10866,'-13'27'1821,"0"0"0,-9 34 0,17-42-1395,0 0-1,1 1 1,1-1-1,-1 26 1,3-34-367,1 0 0,1 0 0,0 0 0,0 0 0,1 0 0,1 0 0,-1-1 0,2 1 0,0-1 0,0 0 0,1 0 0,0 0 0,0 0 0,1-1 0,0 0 0,1 0 0,0-1 0,1 1 0,0-2 0,13 11 0,-6-7-33,0-2-1,1 0 1,0-1 0,0-1-1,1 0 1,0-1 0,0-1-1,1-1 1,0 0-1,18 1 1,-3-2-35,1-1 1,-1-2-1,0-1 1,51-9-1,-60 6-22,-1-1 1,0-1-1,0-2 1,0 0-1,-1-1 1,-1-1-1,1-1 1,-2-1-1,38-29 1,-42 28 1,-2-1 1,0 0 0,0-1 0,-1-1 0,-1 0-1,-1-1 1,0 0 0,-1 0 0,-1-1-1,-1-1 1,-1 1 0,7-25 0,-10 28 38,0-1 1,-1 1-1,-1-1 0,-1 1 1,0-1-1,-1 1 1,-1-1-1,0 0 0,-1 1 1,0-1-1,-2 1 0,-7-23 1,6 27 80,1 1 0,-2 0 1,1 1-1,-1-1 0,-1 1 0,1 0 0,-2 1 1,1 0-1,-1 0 0,0 0 0,-1 1 1,0 0-1,0 1 0,0 0 0,-1 0 0,0 1 1,0 1-1,-20-7 0,6 5 166,0 1 0,-1 1 0,1 1 1,-1 1-1,1 2 0,-1 0 0,0 1 0,1 2 0,-37 8 0,20-2-29,0 2-1,1 2 1,1 2-1,-67 35 1,70-30-336,1 2 0,1 2 1,1 1-1,-49 49 0,75-66-89,0 1-1,1-1 1,0 1 0,0 1-1,1-1 1,0 1 0,-4 10-1,-13 59-2024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12547,'30'-25'7126,"10"-16"-5429,-22 21-688,-3 4-483,-1-1-1,0 0 0,-2-1 1,0 0-1,-1-1 0,-1-1 1,-1 0-1,0 0 0,8-33 1,-18 64-318,-1 1 0,1-1 0,1 1 1,2 23-1,0-12-193,-1 6-422,2 1 1,1-1 0,9 33 0,-7-43-672,0-1 0,1 0 0,12 21 0,6 5-2934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13555,'5'-6'5273,"8"-12"-3617,15 2-775,17 6-369,7 3-392,10 7-728,0 5-433,0 3-1519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13339,'-2'1'6112,"-1"5"-4894,2-2-292,-11 25 729,-4 14-398,-30 53 0,39-84-1164,0-1-1,0 1 0,-2-1 0,1-1 0,-1 0 0,-1 0 0,0-1 0,0 0 1,-12 8-1,18-15 589,12-9-474,19-11-138,-12 13-183,1 0 0,0 1 0,0 1-1,1 0 1,-1 1 0,1 1 0,-1 1 0,23 2-1,-11-2-2793,54-5-1,-36-4-1614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12043,'-12'1'1834,"-1"0"1,1 0-1,0 1 1,-17 5-1,10-1-868,1 1 1,-21 10-1,-1 5-508,-53 39-1,86-56-418,0 0 0,1 1 0,-1-1-1,1 1 1,0 1 0,-9 13-1,15-19-34,-1 0 0,0 0 0,0 1-1,1-1 1,-1 1 0,1-1 0,-1 0 0,1 1-1,0-1 1,-1 1 0,1-1 0,0 1-1,0-1 1,0 1 0,0-1 0,0 1 0,1-1-1,-1 3 1,1-2-1,0 0 0,1-1 1,-1 0-1,0 1 0,0-1 0,0 0 0,1 1 0,-1-1 0,1 0 0,-1 0 1,1 0-1,0 0 0,-1 0 0,1-1 0,0 1 0,-1 0 0,1-1 0,0 1 1,3-1-1,18 5-3,1-1 0,0-2 0,0-1 0,25-1 0,99-14-319,-36-10-94,8-1 63,-104 23 328,0 0 0,1 2 0,-1-1-1,0 2 1,20 2 0,-34-2 22,-1-1 1,1 0 0,0 1-1,0-1 1,0 1 0,0 0-1,0-1 1,0 1-1,-1 0 1,1 0 0,0 0-1,2 3 1,-4-4 11,1 1 1,-1-1-1,0 1 1,1-1-1,-1 1 1,0 0-1,1-1 1,-1 1-1,0-1 1,0 1-1,0 0 1,0-1-1,1 1 1,-1 0-1,0-1 1,0 1-1,0 0 1,0-1-1,0 1 1,-1 0-1,1-1 1,0 1-1,0 0 1,-1 0-1,0 2 54,-1 0 0,0 0-1,0-1 1,0 1 0,0 0 0,-1-1-1,1 0 1,-1 0 0,1 0-1,-1 0 1,0 0 0,1 0-1,-4 1 1,-11 5 275,0 0-1,-1-1 1,0-1 0,0-1-1,-25 5 1,36-9-260,1 0 0,-1-1 0,1 0 0,-1 0 0,0 0 1,1-1-1,-1 0 0,-8-3 0,12 3-58,0 0 0,0-1 0,0 1 1,0-1-1,0 1 0,1-1 0,-1 0 0,0 0 1,1 0-1,0-1 0,-1 1 0,1 0 0,0-1 1,0 0-1,1 1 0,-1-1 0,-2-5 0,2 4-24,1 1 0,0 0 0,-1-1-1,2 1 1,-1 0 0,0-1 0,0 1-1,1-1 1,0 1 0,0-1 0,0 1-1,0-1 1,0 0 0,1 1-1,0-1 1,0 1 0,0 0 0,0-1-1,0 1 1,0 0 0,1 0 0,0-1-1,0 1 1,0 1 0,0-1-1,0 0 1,0 0 0,6-4 0,-5 4-94,1 0 1,0 1-1,1 0 0,-1-1 1,0 1-1,1 0 1,-1 1-1,1-1 0,0 1 1,-1 0-1,1 0 1,0 1-1,0-1 0,-1 1 1,1 0-1,0 0 1,0 1-1,0 0 1,-1-1-1,10 4 0,5 4-982,0 0-1,-1 2 0,0 0 0,24 18 1,-18-12-1068,33 17 0,39 9 1362,-97-42 862,1 0-1,0 1 0,-1-1 0,1 0 0,0 0 1,-1 0-1,1 0 0,0 0 0,0 0 0,-1 0 1,1 0-1,0 1 0,-1-1 0,1 0 0,0 0 1,0 0-1,-1 1 0,1-1 0,0 0 0,0 0 1,-1 1-1,1-1 0,0 0 0,0 1 0,0-1 1,0 0-1,0 0 0,-1 1 0,1-1 0,0 0 1,0 1-1,0-1 0,0 0 0,0 1 0,0-1 1,0 0-1,0 1 0,0-1 0,0 0 0,0 1 1,0-1-1,0 0 0,1 1 0,-1-1 0,0 0 1,0 1-1,0-1 0,0 0 0,0 0 0,1 1 1,-1-1-1,0 0 0,0 1 0,1-1 0,-1 0 1,0 0-1,0 0 0,1 1 0,-1-1 1,0 0-1,0 0 0,1 0 0,-1 0 0,0 0 1,1 1-1,-2-1 34,1 0-1,-1 0 1,0 0 0,0 0 0,0 0 0,0 0-1,0 0 1,0 0 0,0 0 0,0-1 0,1 1-1,-1 0 1,0 0 0,0-1 0,0 1 0,0-1-1,1 1 1,-1-1 0,0 1 0,0-1 0,1 1-1,-1-1 1,0 0 0,1 1 0,-1-1 0,1 0-1,-1 0 1,1 1 0,-1-1 0,1 0 0,-1 0-1,1 0 1,0 0 0,0 1 0,-1-1 0,1-2-1,-2-10 174,1 0 0,0 0-1,1 1 1,1-1-1,0 0 1,5-25-1,-4 29-207,0 1 0,0-1-1,1 1 1,1-1 0,-1 1-1,1 0 1,0 0 0,1 1-1,0 0 1,11-14 0,-15 20-69,0 1-1,-1-1 1,1 0 0,0 1 0,0-1 0,0 0-1,-1 1 1,1-1 0,0 1 0,0-1 0,0 1-1,0 0 1,0-1 0,0 1 0,0 0 0,0 0-1,0-1 1,0 1 0,0 0 0,0 0 0,0 0-1,0 0 1,0 0 0,0 1 0,0-1 0,0 0 0,0 0-1,0 1 1,0-1 0,0 0 0,0 1 0,-1-1-1,1 1 1,0-1 0,0 1 0,0 0 0,0-1-1,1 2 1,2 3 15,-1 0 0,1 0 0,-1 0 0,1 1 1,2 6-1,-2-4-5,11 21 28,23 39-79,-34-61 28,0-1 0,1-1 0,-1 1 1,2-1-1,-1 1 0,0-1 0,1-1 0,6 5 0,-11-9 9,0 1-1,-1-1 0,1 1 0,0-1 0,0 0 0,-1 1 0,1-1 0,0 0 0,0 0 0,0 1 0,-1-1 0,1 0 1,0 0-1,0 0 0,0 0 0,-1 0 0,1 0 0,0 0 0,0-1 0,0 1 0,-1 0 0,1 0 0,0 0 0,0-1 1,0 1-1,-1-1 0,1 1 0,0 0 0,-1-1 0,1 1 0,0-1 0,-1 1 0,1-1 0,-1 0 0,1 1 0,-1-1 1,1 0-1,-1 1 0,1-1 0,-1 0 0,0 0 0,1 1 0,-1-1 0,0 0 0,0 0 0,0 1 0,1-2 0,6-46 143,-6 37-106,2-11 14,18-106-324,-21 127 203,0 1 0,0-1 0,1 1 1,-1 0-1,0-1 0,0 1 0,1-1 0,-1 1 1,0 0-1,1-1 0,-1 1 0,1 0 1,-1-1-1,0 1 0,1 0 0,-1-1 0,1 1 1,-1 0-1,1 0 0,-1 0 0,1-1 0,-1 1 1,1 0-1,-1 0 0,1 0 0,-1 0 0,1 0 1,-1 0-1,1 0 0,-1 0 0,1 0 0,-1 0 1,1 0-1,-1 0 0,1 1 0,-1-1 0,1 0 1,-1 0-1,0 0 0,1 1 0,-1-1 1,1 0-1,-1 1 0,1-1 0,-1 1 0,1-1 30,17 10-2825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259 263 11314,'-17'64'5124,"17"-64"-5051,0 0 0,0 0-1,0 1 1,0-1 0,0 0 0,0 0-1,0 0 1,0 0 0,0 0 0,0 0 0,0 1-1,0-1 1,0 0 0,0 0 0,0 0-1,0 0 1,0 0 0,0 0 0,0 1-1,0-1 1,0 0 0,0 0 0,-1 0-1,1 0 1,0 0 0,0 0 0,0 0-1,0 0 1,0 0 0,0 1 0,0-1-1,0 0 1,-1 0 0,1 0 0,0 0-1,0 0 1,0 0 0,0 0 0,0 0-1,0 0 1,-1 0 0,1 0 0,0 0 0,0 0-1,0 0 1,0 0 0,0 0 0,0 0-1,-1 0 1,1 0 0,0 0 0,0 0-1,0 0 1,0 0 0,0 0 0,0 0-1,-1-1 1,1 1 0,0 0 0,0 0-1,-5-11 1725,0-16-480,2-21-509,2 27-1414,0 0 1,-2 0 0,0 0-1,-12-39 1,13 55 292,0 0-1,0-1 1,-1 1 0,0 0-1,0 1 1,0-1 0,-1 0-1,1 1 1,-1 0 0,0 0-1,0 0 1,-1 0 0,1 1-1,-1 0 1,0 0 0,1 0-1,-1 0 1,-1 1 0,1 0-1,0 0 1,-1 0 0,1 1-1,-8-2 1,-83-9-1761,133 12 9431,78 2-4558,31 10-1508,-24-1-3201,-78-8-504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13 301 14115,'-2'-32'8838,"-2"-1"-5798,-3-36-1539,8 60-1421,0-1 1,0 1-1,1 0 0,0 0 1,0 0-1,1 0 1,1 0-1,-1 0 0,6-9 1,-6 13-68,0 0 0,0 1 0,0-1 0,1 1 0,-1 0 0,1 0 0,0 0 0,0 0 0,1 1 0,-1-1 0,1 1 0,-1 0 0,1 0 0,0 1 0,0 0 0,10-4 0,-13 6-25,-1-1 0,1 1 0,-1 0 0,1-1 0,0 1 0,-1 0 0,1 0 0,0 0 0,-1 0 0,1 0 0,-1 1 0,1-1 0,0 0 0,-1 1 0,1-1 0,-1 1 0,1 0 0,-1-1 0,1 1 0,-1 0-1,0 0 1,1 0 0,-1 0 0,0 0 0,0 0 0,1 0 0,-1 0 0,0 1 0,0-1 0,0 0 0,-1 1 0,1-1 0,0 1 0,0-1 0,-1 1 0,1-1 0,-1 1 0,1-1 0,-1 1 0,0-1 0,0 1 0,0 0 0,0-1-1,0 1 1,0 0 0,0-1 0,0 1 0,0-1 0,-1 1 0,1 0 0,-1-1 0,1 1 0,-1-1 0,0 1 0,1-1 0,-1 0 0,0 1 0,0-1 0,0 0 0,0 1 0,0-1 0,-2 1 0,-10 12-68,0 0 0,-2-2 1,-19 15-1,8-6 71,-1-7 37,18-9 74,26-4-46,2 0-180,0 0-1,0 2 0,0 0 1,-1 1-1,1 0 0,-1 2 1,0 0-1,0 2 1,-1-1-1,19 13 0,-35-19 140,0-1-1,1 1 1,-1-1-1,1 1 0,-1-1 1,1 1-1,-1-1 1,1 0-1,-1 1 1,1-1-1,-1 0 1,1 0-1,-1 0 0,1 0 1,-1-1-1,1 1 1,-1 0-1,1-1 1,-1 1-1,1-1 0,-1 1 1,0-1-1,1 0 1,-1 1-1,0-1 1,1 0-1,-1 0 1,0 0-1,0 0 0,0 0 1,0 0-1,0 0 1,0-1-1,0 1 1,0 0-1,1-3 1,4-6 220,-1-1 0,1 0 1,6-23-1,-2 6 79,-8 24-253,26-52 605,-25 51-601,0 1-1,0 0 1,0 0 0,0 0-1,0 0 1,1 1 0,-1-1-1,1 1 1,8-5 0,-11 7-54,-1 1 0,1 0 0,0-1 1,0 1-1,0 0 0,0 0 0,0 0 1,0 0-1,-1 0 0,1 0 0,0 0 1,0 0-1,0 0 0,0 0 0,0 0 1,0 0-1,0 1 0,-1-1 0,1 0 1,0 1-1,0-1 0,0 0 0,-1 1 1,1-1-1,0 1 0,0 0 0,-1-1 1,1 1-1,0-1 0,0 2 0,16 23 62,-15-20-57,53 104-693,-28-33-2860,-23-50 792,-4-6-261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13939,'7'2'5513,"15"-5"-3656,19 3-449,14-5-520,9-5-664,1 10-1528,-10-5-737</inkml:trace>
  <inkml:trace contextRef="#ctx0" brushRef="#br0" timeOffset="1">431 189 13595,'39'41'6025,"-39"-64"-3032,1-11-1889,1-2-88,0-3-1232,-2 2-744,0 8-1200,0-2-665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53 13411,'14'-37'5296,"-13"35"-5122,-1 1 0,1 0 0,0 0 0,0 0 0,0 0 0,0 0 0,0 1 1,0-1-1,0 0 0,0 0 0,0 0 0,0 1 0,0-1 0,0 1 0,1-1 0,-1 1 1,0-1-1,0 1 0,1 0 0,-1 0 0,0 0 0,0-1 0,1 1 0,-1 0 0,0 0 0,1 1 1,-1-1-1,2 0 0,30 10 927,-32-9-1082,0 0 0,0-1 0,0 1 0,0 0 0,0 0 0,0-1 0,0 1-1,0 0 1,0 0 0,0 0 0,0 0 0,0 0 0,-1 1 0,1-1 0,0 0-1,-1 0 1,1 0 0,-1 1 0,1-1 0,-1 0 0,0 0 0,1 1 0,-1 1-1,0-1 5,-1 1-1,1 0 0,0-1 1,-1 1-1,0-1 0,0 1 0,0-1 1,0 1-1,0-1 0,0 1 0,-2 1 1,-5 7 70,0 0 1,-1 0-1,-16 14 1,23-23-67,-16 13 228,-31 20 0,-4 4 642,52-35-487,7-3-225,17-4-147,-9 2 10,9-1-166,0 2-1,1 1 0,-1 1 0,0 1 0,30 8 0,118 40-1795,3 2 917,-172-56 2514,-5-6-787,-10-12-97,12 19-431,-10-15 299,2-1 1,-14-34 0,20 44-448,0 0 0,1 0-1,0 0 1,0 0 0,0-1 0,2 1-1,-1 0 1,1-1 0,1-12 0,-1 20-62,0 1 0,0-1 0,0 0 0,0 1 0,1-1 0,-1 1-1,0-1 1,0 1 0,1-1 0,-1 1 0,0-1 0,1 1 0,-1-1 0,0 1 0,1 0 0,-1-1 0,1 1 0,-1 0 0,1-1 0,-1 1 0,1 0 0,-1-1 0,1 1 0,-1 0 0,1 0 0,-1 0 0,1-1 0,0 1 0,-1 0 0,1 0 0,-1 0 0,1 0 0,-1 0 0,1 0 0,0 0 0,-1 0 0,1 0 0,0 1 0,25 8-618,-19-5 418,25 9-505,1-1 0,0-1 0,1-2 0,0-2 1,39 5-1,13-7 520,-42-4 383,72 13 0,-112-13-112,0 0 1,0 0 0,1 0 0,-2 1-1,1-1 1,0 1 0,0 0 0,0 0-1,6 5 1,-10-6-38,1-1 0,-1 1 0,1-1 0,-1 1 0,1-1 0,-1 1 0,0 0 0,1-1 0,-1 1 0,0 0 0,1-1-1,-1 1 1,0 0 0,0-1 0,0 1 0,0 0 0,1 0 0,-1-1 0,0 1 0,0 0 0,0-1 0,-1 1 0,1 1 0,0-1 33,-1 1 1,0-1-1,0 0 0,0 1 1,0-1-1,0 0 0,0 0 1,0 1-1,0-1 1,0 0-1,-1 0 0,1 0 1,0 0-1,-3 1 0,-4 1 138,1 0-1,-1 0 1,0 0-1,1-1 1,-1-1-1,0 1 1,0-1-1,0-1 1,0 1-1,0-1 1,0-1-1,0 1 1,0-2-1,0 1 1,0-1-1,-14-4 0,17 4-139,0 0-1,0-1 0,0 1 0,0-1 0,0 0 1,0 0-1,0-1 0,1 1 0,0-1 0,-7-8 1,8 9-53,1 0 0,0 0-1,1-1 1,-1 1 0,0 0 0,1-1 0,0 1 0,0-1 0,0 1 0,0-1 0,1 0 0,-1 1 0,1-1 0,0 0 0,0 1 0,0-1 0,2-6 0,-2 8-29,0-1-1,1 1 1,-1 0 0,1 0-1,0 0 1,0 0-1,0 0 1,0 0 0,0 1-1,0-1 1,0 0-1,0 0 1,1 1 0,-1-1-1,1 1 1,-1-1-1,1 1 1,0-1 0,0 1-1,-1 0 1,1 0-1,0 0 1,0 0 0,0 0-1,0 1 1,0-1-1,3 0 1,-1 0-138,-1 1 0,1 0 0,0 0 0,0 0 0,0 0 1,0 1-1,-1-1 0,1 1 0,0 0 0,0 0 0,-1 1 0,1-1 0,-1 1 0,6 2 0,23 20-2800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15 203 12331,'-13'48'4449,"13"-48"-4395,-1 0 0,1 0 0,0 1 0,0-1 0,0 0 0,0 1 0,0-1 0,0 1 0,0-1 0,0 0 1,0 1-1,0-1 0,0 0 0,0 1 0,0-1 0,0 0 0,0 1 0,0-1 0,0 0 0,0 1 0,0-1 0,1 0 1,-1 1-1,0-1 0,0 0 0,0 1 0,1-1 0,-1 0 0,0 0 0,0 1 0,1-1 0,-1 0 0,0 0 1,0 1-1,1-1 0,-1 0 0,0 0 0,1 0 0,-1 0 0,0 0 0,1 1 0,-1-1 0,0 0 0,1 0 0,-1 0 1,0 0-1,1 0 0,-1 0 0,1 0 0,-1 0 0,0 0 0,1 0 0,-1 0 0,0-1 0,1 1 0,-1 0 1,0 0-1,1 0 0,-1 0 0,0 0 0,1-1 0,-1 1 0,0 0 0,0 0 0,1-1 0,0 1 256,2-2-149,0 1 0,0 0 0,0-1 0,0 0 0,0 0 0,0 0 0,0 0 0,-1 0 0,1-1 0,-1 1 0,3-4 0,24-35 492,-19 26-428,11-15 526,-2 0 0,0-1-1,15-39 1,-27 54 712,-7 24 96,0 11-1517,1 12-25,2 0-1,9 48 1,-8-63-510,0-2 0,1 1 0,0 0 1,1-1-1,1 0 0,0 0 0,11 14 0,-15-24-82,0 0 0,0-1 0,0 1 0,0-1 0,1 0 0,0 0 0,7 4 0,-5-2-2040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1.18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0 205 12147,'21'-25'3316,"-18"22"-1620,-8 11-173,-2 4-734,5-7-589,1-1 1,-1 1-1,0 0 1,1-1-1,0 1 1,0 0-1,1 0 1,-1 0-1,1 0 1,0 0-1,0 0 1,1-1-1,-1 1 1,1 0-1,2 5 1,-2-7-104,0 1 0,0-1 0,0 1 1,0-1-1,1 0 0,0 0 0,0 1 0,0-1 1,0 0-1,0-1 0,0 1 0,1 0 0,0-1 1,-1 1-1,1-1 0,0 0 0,0 0 0,0 0 1,0 0-1,0-1 0,4 2 0,3-1-132,0 0 0,0-1 0,0 0 0,1-1-1,-1 0 1,0-1 0,0 0 0,0-1 0,0 0 0,0 0-1,10-4 1,-10 3-767,0-1 1,0-1-1,0 1 0,0-1 0,-1-1 0,9-6 1,6-10-4371</inkml:trace>
  <inkml:trace contextRef="#ctx0" brushRef="#br0" timeOffset="1">82 0 13763,'8'2'5721,"14"3"-3456,4-2-497,9 0-656,2 2-496,0 1-496,1-1-72,-7 2-920,-10-6-648,-13 4-1489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62 8698,'-14'-10'4777,"-3"4"-32,8-4-2313,9 2-671,19 6-313,14-4-784,10-1-288,13 1-384,2-1-552,10 7-1976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12219,'0'7'5497,"6"35"-1976,-6-49-1481,4-15-640,-8-17-384,4-15-927,7 4-418,-7-2-1007,2 9-576,4 19-4306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75 10274,'-13'-52'4760,"13"51"-4620,0 0-1,0 0 1,0 1 0,0-1 0,0 0-1,0 0 1,0 0 0,0 0 0,1 0-1,-1 0 1,0 1 0,1-1 0,-1 0-1,0 0 1,1 1 0,-1-1 0,1 0 0,-1 0-1,1 1 1,0-1 0,-1 0 0,1 1-1,0-1 1,-1 1 0,1-1 0,0 1-1,0-1 1,-1 1 0,1 0 0,0-1-1,0 1 1,0 0 0,0 0 0,0-1-1,-1 1 1,1 0 0,0 0 0,2 0-1,31 4 1197,-32-4-1182,1 1-95,1 0 0,0 0 0,-1 0 0,0 0 0,1 0 0,-1 1 0,0 0 1,1 0-1,-1 0 0,0 0 0,0 0 0,-1 0 0,1 1 0,0-1 0,-1 1 0,0 0 0,1 0 0,-1 0 0,0 0 0,2 5 0,-2-3-28,0 1 1,-1-1-1,0 1 0,0-1 0,0 1 0,0-1 0,-1 1 0,0 0 0,0-1 0,-1 1 0,0-1 0,-1 9 0,-1-5 53,1 0 1,-1 0-1,-1 0 1,0 0-1,0-1 0,-1 1 1,-7 9-1,9-13 88,-1 0-1,0-1 0,0 0 0,0 0 1,0 0-1,-1 0 0,1 0 0,-1-1 1,0 0-1,0 0 0,-8 3 0,11-5-105,1-1-1,-1 1 0,1-1 0,-1 0 1,1 0-1,-1 0 0,1 0 1,-1 0-1,0 0 0,1 0 1,-1 0-1,-1-1 0,2 1-53,1 0 0,-1 0-1,1-1 1,-1 1 0,1 0 0,-1 0 0,1 0-1,0-1 1,-1 1 0,1 0 0,-1-1-1,1 1 1,0 0 0,-1-1 0,1 1-1,0 0 1,0-1 0,-1 1 0,1-1-1,0 1 1,0-1 0,0 1 0,-1 0-1,1-1 1,0 1 0,0-1 0,0 1-1,0-1 1,0 1 0,0-1 0,0 1 0,0-1-1,0 1 1,0-1 0,0 0 0,1 1-14,-1-1 0,1 0 0,-1 1 0,1-1 0,-1 0 0,1 1 0,0-1 0,-1 1 0,1-1 0,0 1 0,-1 0 0,1-1 0,0 1 0,-1 0 0,1-1 0,0 1 0,0 0 0,0 0 0,-1 0 0,1 0 0,0-1 1,0 1-1,0 0 0,-1 0 0,1 1 0,0-1 0,0 0 0,1 0 0,28 8-519,-20-4 75,-1 2 0,-1-1-1,1 1 1,-1 0 0,0 1 0,-1 0-1,1 0 1,9 14 0,4 7-1545,22 38 0,-43-66 2053,0 1 0,0-1 0,0 1-1,1-1 1,-1 1 0,0-1 0,1 1-1,-1-1 1,0 1 0,1-1 0,-1 1 0,0-1-1,1 0 1,-1 1 0,1-1 0,-1 0-1,1 1 1,-1-1 0,1 0 0,-1 0-1,1 1 1,-1-1 0,1 0 0,0 0-1,-1 0 1,1 0 0,-1 0 0,1 0-1,-1 0 1,1 0 0,0 0 0,-1 0-1,1 0 1,-1 0 0,1 0 0,-1 0 0,1 0-1,0-1 1,-1 1 0,1 0 0,-1 0-1,1-1 1,-1 1 0,0 0 0,2-1-1,17-25 1448,-12 16-1171,142-208 4054,-144 210-4256,-2 1 9,1 0 0,1 1 1,-1-1-1,1 1 0,10-10 1,-14 15-134,0 0 1,0 0 0,1 1 0,-1-1-1,0 0 1,1 0 0,-1 1 0,0-1-1,1 1 1,-1-1 0,1 1 0,-1 0 0,1-1-1,-1 1 1,1 0 0,-1 0 0,1 0-1,-1 0 1,1 0 0,-1 1 0,1-1-1,-1 0 1,1 1 0,-1-1 0,1 1 0,-1-1-1,0 1 1,1 0 0,-1 0 0,0 0-1,0-1 1,1 1 0,-1 0 0,0 0-1,0 1 1,1 0 0,22 22-717,37 50 1,-15-3-3179,-32-40 186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12307,'0'-7'4857,"21"4"-3145,-11 1-768,1 1-336,53-1-392,15 1-1224,11 1-1464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8818,'0'-4'1489,"0"0"1,1 0 0,0 1-1,-1-1 1,1 0 0,0 1-1,2-5 1,-3 8-1434,0 0 1,0 0 0,0 0 0,0 0-1,0 1 1,0-1 0,0 0 0,0 0-1,0 0 1,0 0 0,0 0 0,1 0-1,-1 0 1,0 0 0,0 0-1,0 1 1,0-1 0,0 0 0,0 0-1,0 0 1,0 0 0,0 0 0,0 0-1,0 0 1,0 0 0,0 0 0,1 0-1,-1 0 1,0 0 0,0 0-1,0 0 1,0 0 0,0 0 0,0 0-1,0 0 1,0 0 0,1 0 0,-1 0-1,0 0 1,0 0 0,0 0 0,0 0-1,0 0 1,0 0 0,0 0-1,0 0 1,0 0 0,1 0 0,-1 0-1,0 0 1,0 0 0,0 0 0,0 0-1,0 0 1,0 0 0,0 0-1,0 0 1,0 0 0,0-1 0,1 31 752,-2-16-736,-1 1 0,-1-1 0,1 0 0,-2 0 0,0 0 0,-1 0 0,0-1 0,-8 14 0,-53 84 1708,69-119-1085,-2 5-672,0 1 1,0 0-1,0 0 0,0 0 1,0 0-1,1 0 1,-1 0-1,0 0 0,1 0 1,0 0-1,-1 1 0,1-1 1,0 0-1,0 1 1,0 0-1,0-1 0,3 0 1,2-1-120,1 1-1,0 0 1,0 0 0,0 1 0,0 0 0,0 0-1,0 1 1,0 0 0,0 1 0,0 0 0,0 0-1,0 0 1,9 4 0,-8-3-475,0 0 1,0 0-1,-1-1 0,1 0 0,0-1 1,0 0-1,0 0 0,0-1 0,0 0 1,0-1-1,13-3 0,9-9-2113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 9530,'8'-7'13211,"-9"6"-13019,3 11-128,0 1 0,-1-1 0,0 0 1,-1 0-1,0 1 0,-1-1 0,0 0 0,0 0 0,-1 0 1,0 0-1,-1 0 0,0 0 0,-1 0 0,0-1 0,-1 0 1,-10 18-1,6-15 112,0 1 0,-1-1 0,-1-1 0,1 0 0,-2 0 0,0-1 0,0-1 0,-20 12 0,31-20-119,-1 0-1,1-1 1,0 1-1,-1-1 1,1 1-1,0-1 1,-1 0-1,1 1 1,-1-1-1,1 0 1,-1 0-1,1 0 1,0 0-1,-1 0 1,1-1 0,-1 1-1,1 0 1,0-1-1,-1 1 1,1-1-1,0 1 1,-1-1-1,1 0 1,0 1-1,-2-2 1,3 1-49,1 0 0,-1 1 0,1-1 0,-1 1 0,1-1 0,0 1 0,-1 0 0,1-1 0,0 1 0,-1-1 0,1 1 0,0 0 0,-1 0 0,1-1 0,0 1 0,0 0 0,-1 0 0,1 0 0,0 0 0,0 0 0,-1 0 0,1 0 0,1 0 0,3 0-6,32-6-386,43 0-1,-45 4-694,65-12 0,-96 13 1068,1-1 1,-1 0-1,0 0 0,0 0 0,0 0 0,0-1 0,-1 1 1,1-1-1,-1 0 0,1 0 0,-1 0 0,0-1 0,0 1 1,-1-1-1,1 0 0,-1 0 0,1 0 0,1-4 0,24-31 665,-27 38-614,-1 1-1,1-1 1,0 1-1,-1 0 1,1 0-1,0-1 1,-1 1-1,1 0 1,0 0-1,0 0 1,-1 0-1,1 0 1,0 0-1,0 0 1,-1 0-1,1 0 1,0 0-1,-1 0 0,1 1 1,0-1-1,0 0 1,-1 0-1,1 1 1,0-1-1,-1 0 1,1 1-1,-1-1 1,1 1-1,1 0 1,22 20 403,-14-12-250,-3-3-194,0-1 0,1 0 0,-1-1 1,1 1-1,0-1 0,1-1 0,-1 0 1,1 0-1,-1-1 0,1 1 0,0-2 0,0 0 1,0 0-1,0 0 0,0-1 0,0 0 1,0-1-1,0 0 0,0-1 0,0 1 1,-1-2-1,1 1 0,-1-1 0,1-1 0,11-5 1,-14 6-323,0-1 0,0 1 0,0-1 0,0 0-1,8-8 1,-12 9-122,0 1 0,0-1 0,0 1-1,0-1 1,-1 0 0,1 1-1,-1-1 1,0 0 0,0 0-1,0 0 1,0 0 0,0 0-1,-1 0 1,1-6 0,-1-3-4176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13547,'5'0'5689,"6"0"-3456,17 2-905,12 1-96,11-3-768,1 0-320,-2 0-768,-13-2-680,-15 6-1617</inkml:trace>
  <inkml:trace contextRef="#ctx0" brushRef="#br0" timeOffset="1">0 138 13467,'0'-1'5625,"7"2"-3464,19-7-1153,16 3-128,14-4-1440,0-1-880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7 260 13403,'-6'34'3565,"5"-25"-1328,4-21 1608,-1-3-2817,-1 0-1,-1-22 0,0 21-629,0 0-1,4-22 1,-3 34-331,0-1-1,0 0 1,0 1-1,1-1 1,0 1-1,0 0 1,0-1-1,0 1 1,1 0-1,0 0 1,0 0-1,4-4 1,-7 8-55,1-1 0,-1 1-1,1-1 1,-1 1 0,1-1 0,0 1 0,-1-1-1,1 1 1,0-1 0,0 1 0,-1 0 0,1-1-1,0 1 1,0 0 0,-1 0 0,1 0 0,0-1 0,0 1-1,0 0 1,0 0 0,-1 0 0,1 0 0,0 1-1,0-1 1,0 0 0,-1 0 0,1 0 0,0 1-1,0-1 1,-1 0 0,1 1 0,1 0 0,17 18 146,-16-16-165,24 37 57,-22-32-45,0 0 1,0 0-1,0-1 0,1 1 0,0-1 0,1-1 1,-1 1-1,1-1 0,1 0 0,-1-1 0,11 7 0,-17-12 3,0 1 0,0-1 0,0 1 0,0-1-1,0 0 1,0 0 0,0 1 0,0-1 0,0 0-1,0 0 1,0 0 0,0 0 0,0 0-1,0 0 1,0 0 0,0-1 0,0 1 0,0 0-1,0 0 1,0-1 0,0 1 0,0-1 0,0 1-1,0-1 1,1 0 0,0-1 29,-1 1 0,0-1 0,0 0 0,0 1 0,0-1 0,0 0-1,0 0 1,-1 1 0,1-1 0,-1 0 0,1 0 0,0-4 0,0-7 222,-1 1-1,0-1 1,-3-18-1,3 21-135,-4-23 165,2 20-252,1 0 0,0-1 0,2-21 0,-1 34-118,0 0-1,0-1 1,0 1 0,1 0 0,-1 0 0,0 0 0,1 0 0,-1 0 0,1 0 0,-1 0 0,1 0-1,0 0 1,-1 0 0,1 1 0,0-1 0,0 0 0,-1 0 0,1 0 0,0 1 0,0-1 0,0 0 0,0 1-1,0-1 1,0 1 0,0-1 0,0 1 0,0 0 0,0-1 0,0 1 0,0 0 0,0 0 0,1 0-1,-1 0 1,0 0 0,0 0 0,0 0 0,0 0 0,0 0 0,0 0 0,0 1 0,1-1 0,0 1 0,23 3-3162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14203,'40'80'6369,"-45"-87"-2984,5-9-1777,-3-12-223,3-6-881,-3-10-352,0 2-528,1 8-368,-4 10-945,-3 6-647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40 13443,'-44'-39'5769,"78"45"-2720,10 1-905,13-4-495,-3-3-513,1 0-808,-8-5-304,-16 0-824,1 4-625,-12 2-1671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26.72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144 190 10370,'19'-17'1313,"1"2"0,38-23-1,-55 36-1167,0 1-1,1 0 0,-1 0 0,0 0 0,1 1 0,-1-1 1,0 1-1,1 0 0,-1 0 0,1 0 0,-1 1 0,0-1 0,1 1 1,-1-1-1,0 1 0,1 0 0,-1 0 0,0 1 0,6 2 1,-4 0 129,1-1 0,-1 1 1,0 0-1,0 0 1,0 1-1,0-1 0,6 10 1,-9-12-169,-1 0 0,1 0 1,-1 0-1,1 1 0,-1-1 1,0 0-1,0 0 0,0 1 1,0-1-1,-1 1 0,1-1 1,0 1-1,-1-1 0,0 1 1,0-1-1,0 1 0,0-1 1,0 1-1,0 0 0,0-1 0,-1 1 1,0-1-1,1 1 0,-1-1 1,0 0-1,0 1 0,0-1 1,-1 0-1,1 0 0,0 1 1,-1-1-1,1 0 0,-1 0 1,0-1-1,0 1 0,0 0 1,0-1-1,0 1 0,-2 1 0,-4 2 111,-1 0-1,1 0 0,-1-1 0,0 0 1,0-1-1,0 0 0,-1 0 0,-17 2 0,12-3-7,0-1 0,-1 0-1,1-2 1,0 1 0,0-2-1,0 0 1,0-1 0,1 0-1,-18-7 1,27 8-175,0 0 0,1 0 0,-1 0 0,0-1 0,1 0 0,0 0 0,0 0 0,0 0 0,0-1 1,0 0-1,1 0 0,-1 0 0,1 0 0,0 0 0,0 0 0,1-1 0,-1 0 0,1 1 0,0-1 0,0 0 0,1 0 0,-1 0 1,1 0-1,1-1 0,-1 1 0,0 0 0,1 0 0,0-1 0,1-5 0,0 4-65,-1 0 0,1 1 0,0-1 0,1 0 0,0 1 0,0 0 0,0-1 0,1 1 0,0 0 0,0 0 0,0 0 0,1 1 0,0-1 0,0 1 0,0 0-1,1 0 1,0 0 0,0 1 0,0 0 0,0 0 0,1 0 0,0 0 0,-1 1 0,1 0 0,0 0 0,8-2 0,-7 3-218,0 1 0,0 0 0,1 0 0,-1 0 0,0 1-1,0 0 1,1 0 0,-1 1 0,0 0 0,1 0 0,-1 1 0,0 0 0,0 0 0,0 1 0,12 6-1,36 25-911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1.5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33 11530,'5'-2'5066,"19"-3"-1810,12 0-2152,6-3-623,14 2-65,-6 1-352,10 3-464,0 2-961,-1 4 329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1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13451,'43'5'5513,"-40"1"-3144,3 12-641,6 11-392,-6-8-424,4 4-696,-2-9-296,2-6-712,0 3-384,3-7-936,1-4-521</inkml:trace>
  <inkml:trace contextRef="#ctx0" brushRef="#br0" timeOffset="1">215 67 15099,'107'-37'6506,"-121"61"-3354,-16 7-887,-5 13-673,-1 3-512,-2-3-744,6-5-64,11-10-424,4-1-544,3-7-1264,1 2-945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4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7 263 12827,'-1'0'7766,"-2"-13"-6657,1-143 1749,6 138-1520,-4 18-1319,0 0 1,0 0-1,1 0 0,-1 0 0,0 0 1,0 0-1,1 0 0,-1 0 0,0 0 1,0 0-1,1 0 0,-1 0 0,0 0 1,0 0-1,1 0 0,-1 0 0,0 0 1,0 0-1,1 0 0,-1 1 0,0-1 1,0 0-1,1 0 0,-1 0 0,0 0 1,0 0-1,0 1 0,0-1 0,1 0 1,-1 0-1,0 0 0,0 1 0,0-1 1,0 0-1,1 1 0,19 33 342,-11-17-209,-6-13-129,8 13 57,1 1-1,1-2 0,15 16 0,-24-28-73,-1-1-1,0 0 0,1 0 1,0 0-1,-1 0 0,1 0 1,0-1-1,1 0 0,-1 0 1,0 0-1,1 0 0,-1-1 1,1 0-1,-1 0 0,1 0 1,0 0-1,-1-1 1,1 1-1,0-1 0,5-1 1,-8 1 5,0-1 0,0 0 0,0 1 0,0-1 0,0 0 0,0 0 0,0 0 0,0-1 0,0 1 0,0 0 0,-1-1 1,1 1-1,-1-1 0,1 1 0,-1-1 0,1 0 0,-1 0 0,0 0 0,0 1 0,0-1 0,0 0 0,0 0 0,-1-1 1,1 1-1,0 0 0,-1 0 0,0 0 0,1 0 0,-1 0 0,0-1 0,0 1 0,0 0 0,0 0 0,-1-4 0,-1-9 361,-1 1-1,0-1 0,-9-25 1,10 33-165,0 3-133,-1-6 93,0 0 0,0 0 0,1 0-1,0 0 1,-1-15 0,4 24-187,-1 0 1,0 0-1,0 0 0,0 0 1,1 0-1,-1 0 0,1 0 1,-1 0-1,1 0 0,-1 0 1,1 0-1,0 0 0,-1 0 1,1 0-1,0 0 0,0 1 1,0-1-1,-1 0 0,1 0 1,0 1-1,0-1 0,0 1 1,0-1-1,0 1 1,0-1-1,0 1 0,0 0 1,0-1-1,1 1 0,-1 0 1,0 0-1,0 0 0,0 0 1,1 0-1,44 3-1777,-41-2 1501,80 15-4818,-46-11 1997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4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 9338,'66'36'3389,"-27"-26"-14,-9-2 40,-29-7-3274,-1-1-1,1 1 1,0 0-1,-1-1 1,1 1 0,0 0-1,-1-1 1,1 1-1,-1 0 1,0 0 0,1-1-1,-1 1 1,1 0-1,-1 0 1,0 0 0,0 0-1,1 0 1,-1-1-1,0 1 1,0 0 0,0 0-1,0 0 1,0 0-1,0 0 1,0 0 0,-1 0-1,1-1 1,-1 3-1,0-1 62,0-1-1,0 1 0,0 0 0,0-1 0,-1 1 0,1-1 1,-1 0-1,1 1 0,-1-1 0,0 0 0,1 0 0,-1 0 1,0 0-1,0 0 0,0 0 0,0 0 0,1-1 0,-1 1 1,0-1-1,0 0 0,0 1 0,0-1 0,-3 0 1,-1 1 160,0-1 0,0 1 1,0-1-1,0-1 1,0 1-1,-10-3 1,13 2-291,0-1 1,0 0-1,0 0 1,0 0-1,0 0 1,1 0-1,-1-1 0,1 0 1,0 1-1,-1-1 1,1 0-1,0 0 1,1 0-1,-1 0 1,-2-6-1,1 3-61,1 0 1,0 0-1,0 0 0,1 0 1,0 0-1,0 0 0,0-12 1,1 16-79,0 0 0,0 0 0,0 0 1,1 0-1,-1 0 0,1 0 1,-1 0-1,1 0 0,0 0 0,0 0 1,0 0-1,0 0 0,0 1 1,0-1-1,0 0 0,1 1 1,-1-1-1,1 1 0,-1-1 0,1 1 1,-1 0-1,1-1 0,0 1 1,0 0-1,3-1 0,-1 1-378,0 0-1,0 0 1,0 0 0,0 0-1,0 1 1,0 0 0,0 0-1,0 0 1,1 0-1,-1 1 1,0 0 0,6 2-1,19 6-2458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4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121 289 13683,'44'40'11754,"-42"-46"-10465,-2 4-321,0 0-480,4-19-376,14-53-888,-14 39-400,-9 3-1121,-3 1-359,-4 10-2650</inkml:trace>
  <inkml:trace contextRef="#ctx0" brushRef="#br0" timeOffset="1">98 51 13227,'-97'-44'5329,"116"44"-3193,12-3-559,15 0-505,2 3-112,4 3-560,-6-3-688,-1 10-1728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4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12755,'6'15'1458,"0"-1"1,17 26-1,-22-40-1411,-1 0-1,0 1 0,1-1 0,-1 0 1,1 1-1,-1-1 0,0 0 1,1 1-1,-1-1 0,1 0 1,-1 0-1,1 1 0,-1-1 0,1 0 1,-1 0-1,1 0 0,-1 0 1,1 0-1,-1 0 0,1 0 0,0 0 1,-1 0-1,1 0 0,-1 0 1,1 0-1,-1 0 0,1 0 0,-1 0 1,1 0-1,-1-1 0,1 1 1,-1 0-1,1 0 0,-1-1 1,0 1-1,1 0 0,-1-1 0,1 0 1,16-20 1042,-10 12-571,12-19 675,0-1 0,16-36 0,4-8 285,-33 61-1219,3-4 453,-6 16-343,-2 10-75,1 28-824,12 64 1,-11-92 42,-1 0 0,1-1-1,1 1 1,0-1 0,0 0 0,8 12 0,4 7-1938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4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0 13307,'13'7'5721,"15"-1"-2408,16 6-2721,14 4-448,7 0-1256,-6 4-713</inkml:trace>
  <inkml:trace contextRef="#ctx0" brushRef="#br0" timeOffset="1">1 431 17028,'21'3'6337,"47"7"-4217,31-4-863,62-1 119,23-1-32,35-11-504,14-4-255,-20 3-337,-21-1-112,-77 9-344,-42 4-457,-65 17-823,-22 0-336,-35 0-881,-18 2-103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14675,'-5'10'5889,"-1"14"-3368,-1 33-1481,4 18-128,3 35 17,0 11-137,7-9-368,6-2-144,1-28-1200,-1-22-745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19 315 12227,'71'37'6507,"3"-10"-3718,-48-20-2757,1-1-1,0-1 1,0-2 0,1 0 0,-1-2 0,38-3 0,-60 2-129,0 0 0,-1-1-1,1 0 1,0 0 0,0 0 0,-1 0 0,1-1-1,-1 0 1,1 0 0,-1 0 0,8-6 0,-11 8 71,0-1 1,-1 0 0,1 0-1,0 1 1,-1-1 0,1 0-1,-1 0 1,1 0-1,-1 0 1,1 0 0,-1 1-1,0-1 1,1 0 0,-1 0-1,0 0 1,0 0 0,0 0-1,1 0 1,-1 0 0,0 0-1,-1-2 1,1 0 28,-1 1 0,0 0 0,0 0 1,0 0-1,0 0 0,-1 0 0,1 0 1,0 0-1,-1 0 0,1 1 0,-1-1 1,0 0-1,-2-1 0,-17-12 679,-1 2 0,0 0 0,-1 1 0,0 1-1,-36-11 1,-35-16 1558,73 28-1738,4 3-46,1-1 0,0 0 0,0-2 0,0 0 1,1 0-1,1-1 0,-22-22 0,35 32-437,0 0 0,0-1 0,0 1 0,0 0 0,0-1 1,0 1-1,0-1 0,1 1 0,-1-1 0,1 0 0,-1 1 0,1-1 0,0 1 0,-1-1 0,1 0 0,0 1 0,0-1 0,0 0 0,0 1 0,1-1 0,-1 0 0,0 1 0,1-1 0,-1 0 1,1 1-1,-1-1 0,1 1 0,0-1 0,0 1 0,0-1 0,0 1 0,0 0 0,0-1 0,0 1 0,0 0 0,0 0 0,3-2 0,2-2-167,0 1 0,0 0 0,0 0 0,1 0-1,0 1 1,-1 0 0,12-3 0,-10 4-232,1 0-1,-1 0 1,1 1 0,0 0 0,-1 1-1,1 0 1,-1 0 0,1 1 0,16 3 0,31 12-2501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51 12731,'38'-38'4186,"-31"26"-656,-17 12-2042,-17 11-123,8 1-1107,0 2 1,1 0 0,1 0 0,1 2-1,0 0 1,1 1 0,-16 22-1,29-35-221,-1 0 0,1 1-1,-1-1 1,1 1-1,0-1 1,1 1-1,-1 0 1,1-1 0,0 1-1,0 0 1,1 0-1,-1 0 1,1 7-1,0-10-25,1 1-1,-1-1 0,1 0 1,0 1-1,0-1 0,0 1 1,0-1-1,0 0 0,0 0 1,0 0-1,1 0 1,-1 0-1,1 0 0,0 0 1,-1 0-1,1 0 0,0-1 1,0 1-1,0-1 0,0 1 1,0-1-1,1 0 0,-1 0 1,0 0-1,0 0 0,1 0 1,3 0-1,7 2-7,0-1 0,1 0 0,-1-1 0,1 0 1,-1-2-1,0 1 0,24-5 0,96-28-529,-17 3-121,23 7 11,-130 22 634,1 0 0,0 1 0,-1-1 1,14 3-1,-21-2 41,0 1 0,0-1 0,0 0 0,0 1 0,1 0 0,-1-1 0,0 1 1,-1 0-1,1 0 0,0 0 0,3 3 0,-4-3 19,-1-1 0,1 1 1,-1 0-1,1-1 1,-1 1-1,1 0 0,-1 0 1,0 0-1,1 0 0,-1-1 1,0 1-1,0 0 1,0 0-1,0 0 0,0 0 1,0 0-1,0 0 0,0-1 1,0 1-1,0 0 0,0 0 1,-1 0-1,1 0 1,0 0-1,0-1 0,-1 1 1,1 0-1,-1 0 0,0 1 1,0-1 26,0 0-1,0 0 1,0 0 0,0 0 0,0 0 0,0-1 0,0 1 0,0 0 0,-1 0-1,1-1 1,0 1 0,0-1 0,-1 1 0,1-1 0,0 0 0,-1 1 0,1-1-1,-1 0 1,1 0 0,0 0 0,-1 0 0,1 0 0,-2 0 0,-36-8 1154,25 2-1049,1-1-1,-1 0 1,1 0-1,1-1 1,-1-1-1,2 0 1,-1-1-1,1 0 1,0-1-1,1 0 1,-12-17-1,21 25-180,-1 1 1,0-1-1,1 1 0,0-1 0,0 1 1,0-1-1,0 0 0,0 0 0,0 0 0,1 1 1,-1-6-1,1 7-30,0 0-1,0-1 1,0 1-1,0 0 1,1-1 0,-1 1-1,1 0 1,-1 0 0,1-1-1,-1 1 1,1 0-1,-1 0 1,1 0 0,0 0-1,0 0 1,0 0-1,0 0 1,1-2 0,1 1-96,1 0 1,-1 1-1,1-1 0,0 0 1,0 1-1,-1 0 1,1 0-1,0 0 0,0 0 1,0 1-1,0 0 1,0-1-1,0 1 0,8 2 1,44 9-2317,-1 9-833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34 168 11298,'4'9'941,"11"16"2016,-11-25-1403,-3-14 168,-3-4-598,0 0 0,-2-1 0,0 1 0,-1 1 0,0-1 0,-2 1 1,0 0-1,-14-25 0,21 41-1106,-1 1 1,1 0-1,0 0 0,0 0 1,0 0-1,0 0 1,0 0-1,0 0 1,0 0-1,0 0 0,0-1 1,0 1-1,0 0 1,0 0-1,0 0 1,0 0-1,0 0 0,0 0 1,0 0-1,0 0 1,0-1-1,0 1 1,0 0-1,1 0 0,-1 0 1,0 0-1,0 0 1,0 0-1,0 0 1,0 0-1,0 0 0,0 0 1,0 0-1,0-1 1,0 1-1,0 0 1,0 0-1,1 0 0,-1 0 1,0 0-1,0 0 1,0 0-1,0 0 1,0 0-1,0 0 0,0 0 1,0 0-1,0 0 1,1 0-1,-1 0 1,0 0-1,0 0 0,0 0 1,0 0-1,0 0 1,0 0-1,0 0 1,0 0-1,1 0 0,-1 0 1,0 0-1,0 0 1,0 1-1,0-1 1,0 0-1,0 0 0,15 4 204,22 11-333,-28-10 110,0-2-11,0 1 0,-1 0 0,1 1 0,-1 0 0,0 1 0,0-1 0,-1 2 0,0-1 0,0 1 0,0 0 0,7 11 0,-13-16 11,0 0 0,0 0 1,0 0-1,0 0 0,0 0 0,-1 0 1,1 0-1,-1 1 0,0-1 0,0 0 0,1 0 1,-1 1-1,-1-1 0,1 0 0,0 0 0,-1 0 1,1 1-1,-1-1 0,1 0 0,-1 0 1,0 0-1,-1 2 0,-1 0 36,1 0-1,-1-1 1,0 0-1,0 1 1,0-1-1,0 0 1,-1-1-1,1 1 1,-1 0 0,1-1-1,-5 2 1,3-1-78,0 0 1,0-1-1,0 0 1,-1 0-1,1 0 1,0-1-1,-1 0 1,1 0-1,-1 0 1,1-1-1,-1 1 1,1-1-1,-1-1 1,1 1-1,-1-1 1,1 0-1,-1 0 1,-8-4-1,13 5-50,0 0 0,0-1-1,1 1 1,-1 0 0,0-1 0,1 1-1,-1 0 1,0-1 0,1 1 0,-1-1-1,1 0 1,-1 1 0,1-1-1,-1 1 1,1-1 0,-1 0 0,1 1-1,0-1 1,-1 0 0,1 1 0,0-1-1,-1 0 1,1 0 0,0 1-1,0-1 1,0 0 0,0-1 0,0 1-128,1 0 0,0 0 1,-1 0-1,1 0 1,0 1-1,0-1 0,0 0 1,0 0-1,0 0 0,0 1 1,0-1-1,0 0 1,0 1-1,0-1 0,0 1 1,0-1-1,2 1 1,20-11-2796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1.83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1 260 15179,'30'88'5388,"-25"-79"-1295,-2-12-2593,1-16-1241,-3 15 165,6-41-129,15-77-40,-18 106-291,0 0 1,2 1 0,0 0-1,1 0 1,12-22-1,-16 33-11,1 0-1,-1 0 0,0 1 0,1-1 0,0 1 0,0 0 0,0 0 0,0 0 1,1 0-1,-1 1 0,1 0 0,6-3 0,-8 4 13,1 0 0,-1 0 1,1 0-1,-1 0 0,1 1 0,-1-1 1,1 1-1,0 0 0,-1 0 0,1 0 1,0 1-1,-1-1 0,1 1 0,-1 0 1,1 0-1,-1 0 0,6 3 0,-8-4 23,0 1-1,0-1 1,0 1-1,0 0 1,0 0-1,0-1 1,0 1-1,0 0 1,-1 0 0,1 0-1,0 0 1,0 0-1,-1 0 1,1 0-1,-1 1 1,1-1-1,-1 0 1,1 0-1,-1 0 1,0 0-1,0 1 1,1 1-1,-1-1 4,-1 1-1,1-1 0,0 1 0,-1 0 1,0-1-1,1 0 0,-1 1 0,0-1 1,0 1-1,-2 2 0,-4 5 13,0 0-1,-1 0 1,-13 13-1,18-20-3,-30 31 362,-72 56-1,105-90-345,-1 1 1,1-1-1,0 0 0,-1 0 0,1 1 0,-1-1 1,1 1-1,0-1 0,-1 0 0,1 1 1,0-1-1,-1 1 0,1-1 0,0 0 0,0 1 1,0-1-1,-1 1 0,1-1 0,0 1 0,0-1 1,0 1-1,0-1 0,0 1 0,0-1 0,0 1 1,0-1-1,0 1 0,0-1 0,0 1 0,0-1 1,0 1-1,0-1 0,1 1 0,-1-1 0,0 1 1,0-1-1,0 1 0,1-1 0,-1 1 0,0-1 1,1 0-1,-1 1 0,0-1 0,1 0 0,-1 1 1,0-1-1,1 0 0,-1 1 0,1-1 0,25 15 229,-23-14-230,34 14 95,0-2 1,1-1-1,41 7 1,120 10-2127,-184-26-13,-10-3-570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13659,'5'2'7313,"-4"5"-2560,2 4-4144,7 7-401,52 37-72,-25-47-248,1-5-192,-22-14-449,10 0-439,-21-6-760,-2-2-329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13923,'19'3'5601,"9"-3"-3400,13 0-1169,1-1-48,-2 1-344,-2 3-192,-4 4-752,-6 2-728,-20-4-1336</inkml:trace>
  <inkml:trace contextRef="#ctx0" brushRef="#br0" timeOffset="1">0 120 14243,'2'4'5809,"6"4"-3576,8-2-1033,22-2-640,4-1-32,13 0-616,5 0-800,-21 1-4417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15811,'12'4'5690,"15"-3"-4698,11-2-376,12-4-176,4-3-112,-2 4-168,-4 0-280,-15 4-1088,-4 6-625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12059,'2'-2'9290,"4"1"-5762,31 2-2375,64 6-369,-29-2-288,-7 3-1248,-12-2-705,-22 4-1423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81 220 13139,'-74'78'5024,"74"-78"-4875,-1 0 0,1 0 0,0 0 1,-1 0-1,1 0 0,0 1 0,-1-1 1,1 0-1,0 0 0,-1 0 1,1 1-1,0-1 0,0 0 0,-1 0 1,1 1-1,0-1 0,0 0 0,0 1 1,-1-1-1,1 0 0,0 1 1,0-1-1,0 0 0,0 1 0,0-1 1,0 0-1,-1 1 0,1-1 0,0 0 1,0 1-1,0-1 0,0 1 1,0-1-1,1 0 0,-1 1 0,0-1 1,15-5 1421,27-21-705,-25 11-497,0 0 0,-1-1-1,-1 0 1,-1-1 0,0-1 0,-1 0-1,-1-1 1,0-1 0,-2 0 0,0 0 0,-2-1-1,12-41 1,-2 92 63,63 140-4215,-59-126 302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16339,'5'0'6058,"8"-2"-4282,24 2-1704,9 0-176,11 4-952,-4-1-760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2:5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83 255 11682,'-15'56'4754,"15"-56"-4667,0 0 1,0 0-1,0 1 1,1-1 0,-1 0-1,0 1 1,0-1-1,0 0 1,0 0 0,0 1-1,-1-1 1,1 0-1,0 0 1,0 1 0,0-1-1,0 0 1,0 0-1,0 1 1,0-1 0,0 0-1,0 0 1,-1 1-1,1-1 1,0 0 0,0 0-1,0 0 1,-1 1-1,1-1 1,0 0 0,0 0-1,0 0 1,-1 0 0,1 0-1,0 1 1,0-1-1,-1 0 1,1 0 0,0 0-1,0 0 1,-1 0-1,1 0 1,0 0 0,0 0-1,-1 0 1,1 0-1,0 0 1,-1 0 0,1 0-1,0 0 1,0 0-1,-1 0 1,1 0 0,0 0-1,0-1 1,-1 1-1,1 0 1,0 0 0,0 0-1,0 0 1,-1 0 0,1-1-1,-7-15 2271,-39-162-1822,45 173-512,0 0 0,0 0 1,0 0-1,1 0 0,0 0 0,0 0 0,0 0 0,0 0 0,1 0 0,0 0 0,0 0 0,1 0 1,-1 0-1,3-6 0,-2 8-17,0 0 0,1 0 0,-1 0 0,1 1 0,-1-1 1,1 0-1,0 1 0,0 0 0,0 0 0,0 0 0,0 0 0,0 0 0,1 0 1,-1 1-1,1 0 0,-1 0 0,1 0 0,-1 0 0,8-1 0,-4 2-6,0-1 0,0 1 0,0 0-1,0 1 1,0 0 0,0 0-1,0 0 1,9 4 0,-14-5 20,1 1 1,-1 0-1,0-1 0,1 1 1,-1 1-1,0-1 1,0 0-1,0 0 0,0 1 1,0-1-1,0 1 1,0 0-1,0-1 0,0 1 1,-1 0-1,1 0 1,-1 0-1,0 0 0,1 1 1,-1-1-1,0 0 1,0 0-1,0 1 0,-1-1 1,1 1-1,0 2 1,-1-3 8,-1 1 1,1-1-1,0 0 1,-1 0-1,0 0 1,1 1-1,-1-1 1,0 0-1,0 0 1,0 0-1,-1 0 1,1-1 0,0 1-1,-1 0 1,1 0-1,-1-1 1,0 1-1,1-1 1,-1 0-1,0 1 1,0-1-1,0 0 1,-3 2-1,-7 2-233,1 1 0,-24 6 0,25-9-335,-2 1-1516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45 240 7810,'-11'-5'15773,"3"-7"-11585,-3-21-6756,8 25 4091,0-2-1446,1-1 1,-1 0 0,2 1-1,-1-1 1,2 0-1,0-16 1,0 23-73,0-1 1,1 1-1,0-1 1,0 1-1,1 0 1,-1-1-1,1 1 1,0 0-1,0 0 0,0 0 1,0 0-1,1 0 1,0 0-1,-1 1 1,2-1-1,-1 1 0,0 0 1,1 0-1,-1 0 1,7-3-1,-10 5-9,1 1-1,0-1 0,-1 0 1,1 1-1,-1-1 0,1 1 1,0 0-1,-1-1 0,1 1 1,0 0-1,0-1 0,-1 1 1,1 0-1,0 0 0,0-1 1,0 1-1,-1 0 0,1 0 1,0 0-1,0 0 1,0 0-1,-1 0 0,1 0 1,0 1-1,0-1 0,0 0 1,-1 0-1,1 1 0,0-1 1,0 0-1,-1 1 0,1-1 1,0 0-1,-1 1 0,1-1 1,-1 1-1,1 0 0,0-1 1,-1 1-1,1-1 1,-1 1-1,1 0 0,-1-1 1,0 1-1,1 1 0,0 0-1,-1-1-1,0 1 1,0 0-1,0 0 1,0 0 0,0 0-1,0-1 1,0 1-1,-1 0 1,1 0-1,-1 0 1,1-1-1,-1 1 1,1 0 0,-1-1-1,0 1 1,0 0-1,0-1 1,0 1-1,-2 1 1,-4 4 24,1 1 0,0 0-1,0 1 1,-10 17 0,16-25-18,0 0-1,0 0 1,0 0 0,0 0-1,0 0 1,0 0 0,0 0-1,1 1 1,-1-1 0,0 0-1,0 0 1,1 0 0,-1 0-1,1 0 1,-1 0-1,1 0 1,-1 0 0,1-1-1,0 1 1,0 0 0,-1 0-1,1 0 1,0-1 0,0 1-1,1 0 1,24 19-33,-25-19 31,12 7 2,1 1 0,0-2 0,1 0-1,-1 0 1,1-2 0,1 0 0,-1 0 0,1-2-1,-1 1 1,1-2 0,0 0 0,0-2 0,21 0-1,-29-2 28,-1-1-1,0 0 0,1 0 0,-1-1 1,0 1-1,-1-2 0,1 1 0,-1-1 1,0 0-1,0 0 0,0 0 0,-1-1 0,0 0 1,5-7-1,-5 16 233,0 0-1,-1 1 1,1 0 0,-1 0-1,0 0 1,0 0-1,5 8 1,5 5-321,-11-15-33,1 0-1,-1 0 1,0 0-1,1 0 1,-1 0-1,1-1 1,0 1-1,0-1 1,-1 0 0,1 0-1,0 0 1,0-1-1,0 0 1,0 1-1,0-1 1,0-1-1,0 1 1,5-1 0,-4 0-158,-1 1-67,-1 0 1,1 0-1,-1 0 0,0-1 0,1 0 0,-1 1 1,0-1-1,1 0 0,-1 0 0,0-1 0,0 1 1,0-1-1,0 0 0,0 1 0,0-1 0,-1-1 1,1 1-1,-1 0 0,4-4 0,9-14-4203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 13811,'20'0'5057,"17"-2"-4217,9 1-280,-2-1-280,-5 1-280,-10 2-808,-18 1-456</inkml:trace>
  <inkml:trace contextRef="#ctx0" brushRef="#br0" timeOffset="1">23 134 11242,'-6'0'5362,"-10"1"-1946,21-2-1935,9 2-385,20-1-592,13 4-384,15-1-1104,8-3-777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14163,'25'-49'5409,"-25"56"-3792,9 17-833,0 2-48,2 7-168,8 4-72,-6-16-144,2-5 8,1-12 224,-6-13 113,0-12-9,-2-3-96,-3-9-264,1 3-272,6 10-712,-4 2-505,5 18-1303,3 5-1001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3.4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80 88 7354,'-79'-71'2936,"85"64"-1087,2 2-2209,2 0-289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15107,'44'96'6362,"-44"-111"-3642,-2-7-839,2-11-785,0-3-384,0 4-528,8 11-584,9 11-1545,-4 2-759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12291,'-1'4'291,"1"-1"1,0 1 0,1 0-1,-1-1 1,1 1-1,-1-1 1,1 1 0,0-1-1,0 0 1,1 1 0,-1-1-1,1 0 1,-1 0-1,4 4 1,-3-5-198,1 0-1,0 0 1,0 0 0,1 0-1,-1 0 1,0-1 0,1 1 0,-1-1-1,0 0 1,1 0 0,0 0-1,-1-1 1,1 1 0,-1-1-1,6 0 1,-3 1-32,1-1 0,-1 0-1,1 0 1,-1-1 0,1 0 0,0 0 0,-1 0 0,0-1-1,1 0 1,-1 0 0,0 0 0,7-5 0,-10 6 36,-1-1 0,0 0 0,0 0 1,1 0-1,-1 0 0,0 0 0,-1-1 0,1 1 0,0-1 1,-1 1-1,1-1 0,-1 1 0,0-1 0,0 0 1,0 0-1,0 1 0,0-1 0,-1 0 0,1 0 0,-1 0 1,0 0-1,0 0 0,0 0 0,0 0 0,0 0 0,-1 0 1,1 1-1,-1-1 0,0 0 0,-1-3 0,-1-1 108,0 1 0,0-1 1,-1 1-1,0 0 0,0 0 0,-1 0 0,1 1 0,-1 0 0,-1 0 0,1 0 0,-8-5 0,-17-19 439,29 29-645,1-1 0,-1 1-1,1-1 1,-1 1-1,1-1 1,-1 0 0,1 1-1,0-1 1,-1 1-1,1-1 1,0 0-1,0 1 1,-1-1 0,1 0-1,0 0 1,0 1-1,0-1 1,0 0 0,0 1-1,0-1 1,0 0-1,0 0 1,0 1 0,0-1-1,0 0 1,0 1-1,1-1 1,-1 0 0,0 1-1,0-1 1,1 0-1,-1 1 1,0-1 0,1 0-1,-1 1 1,1-1-1,-1 1 1,1-1 0,-1 1-1,1-1 1,-1 1-1,1-1 1,0 1-1,-1 0 1,1-1 0,-1 1-1,1 0 1,0 0-1,0-1 1,-1 1 0,1 0-1,0 0 1,41-10-1178,-41 10 1146,8-1-308,53-5-2032,-58 6 2256,1 0 0,-1 0-1,1 1 1,-1-1-1,1 1 1,-1 0 0,0 0-1,0 0 1,1 1-1,-1-1 1,5 4 0,-8-4 211,0 0 1,0-1-1,0 1 0,0 0 1,0 0-1,0 0 1,0 0-1,0 0 1,-1 0-1,1 0 1,0 0-1,-1 0 1,1 1-1,-1-1 1,1 0-1,-1 0 1,0 0-1,1 1 1,-1-1-1,0 0 1,0 1-1,0 1 0,-8 27 1385,2-10-783,5-16-627,1 1 0,-1-1 0,1 0 0,0 1-1,0-1 1,1 0 0,-1 0 0,1 0 0,0 1-1,0-1 1,1 0 0,-1 0 0,1 0 0,0-1-1,0 1 1,0 0 0,5 5 0,-6-7-48,1 0-1,0 0 1,0-1 0,0 1 0,0-1-1,0 1 1,1-1 0,-1 0 0,0 0-1,1 0 1,-1 0 0,1 0 0,-1 0 0,1-1-1,-1 1 1,1-1 0,-1 0 0,1 0-1,-1 0 1,1 0 0,0 0 0,-1 0-1,1-1 1,-1 1 0,1-1 0,-1 0-1,1 0 1,-1 0 0,0 0 0,4-2 0,-2 1 22,1-1 0,-1 1 0,0-1 0,1 0 1,-1 0-1,-1-1 0,1 1 0,0-1 0,-1 0 1,0 0-1,0 0 0,0 0 0,0-1 0,-1 1 1,4-8-1,-2-1-111,-1 0 1,0-1-1,0 1 1,0-19-1,3-13-2463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15 185 13347,'-8'26'1751,"2"-1"1626,28-53-978,29-64 641,-36 64-1669,0 0 0,22-29 0,-37 57-1360,0-1 0,1 1-1,-1 0 1,0 0-1,0 0 1,0 0 0,1-1-1,-1 1 1,0 0 0,0 0-1,0 0 1,1 0-1,-1 0 1,0 0 0,0 0-1,1-1 1,-1 1 0,0 0-1,1 0 1,-1 0-1,0 0 1,0 0 0,1 0-1,-1 0 1,0 0 0,0 0-1,1 1 1,-1-1 0,0 0-1,0 0 1,1 0-1,-1 0 1,0 0 0,0 0-1,1 0 1,-1 1 0,0-1-1,0 0 1,1 0-1,10 14 187,8 23-152,-16-31-45,15 30-1718,2-1 1,28 37-1,-30-48-1043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14475,'72'-5'5099,"31"-16"-7646,-79 16 2282,-12 2-791,0-1 0,0 0-1,-1 0 1,1-1-1,-1 0 1,0-1 0,0-1-1,15-11 1,-13 7 302,0-1 1,16-19-1,4-11 6973,-32 41-5630,0 0 1,0 0-1,0-1 0,0 1 0,-1 0 1,1-1-1,0 1 0,-1 0 0,1-1 1,-3-7 6855,-2 24-5793,-22 75 296,21-70-1838,0 0 0,-1-1-1,-14 32 1,20-51-107,0 0-1,0 0 1,0 0-1,0 0 1,0 0-1,0 0 1,-1 0-1,1 0 0,0 1 1,0-1-1,0 0 1,0 0-1,0 0 1,0 0-1,-1 0 1,1 0-1,0 0 1,0 0-1,0 0 1,0 0-1,0 0 1,0 0-1,-1 0 1,1 0-1,0 0 1,0 0-1,0 0 1,0 0-1,0 0 1,-1 0-1,1 0 1,0 0-1,0 0 1,0-1-1,0 1 1,0 0-1,0 0 1,0 0-1,-1 0 0,1 0 1,0 0-1,0 0 1,0 0-1,0 0 1,0-1-1,0 1 1,0 0-1,0 0 1,0 0-1,0 0 1,0 0-1,0 0 1,0-1-1,0 1-7,0-1 0,1 1 0,-1 0 0,0-1 0,1 1 0,-1-1 0,0 1 0,1 0 0,-1-1 0,1 1-1,-1 0 1,1 0 0,-1-1 0,1 1 0,-1 0 0,1 0 0,-1 0 0,1 0 0,-1 0 0,1 0 0,-1 0 0,1 0 0,0 0-1,-1 0 1,1 0 0,-1 0 0,1 0 0,-1 0 0,1 0 0,-1 0 0,1 0 0,0 1 0,11 0-310,1 1 1,-1 0 0,0 1 0,0 0-1,21 9 1,7 8-5534,-36-18 1901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12715,'8'6'1062,"0"-1"1,0 0 0,1-1-1,-1 0 1,15 5 0,-10-5-598,1-1 1,0 0 0,18 1 0,-13-2-373,1-2 0,0-1 0,0 0-1,-1-1 1,27-7 0,-39 8-92,-1-1 0,0 0 0,1 0 0,-1-1 0,0 0 0,6-4 0,-11 7 8,0-1 0,-1 1 0,1-1 0,0 0 0,0 1-1,0-1 1,-1 0 0,1 0 0,0 0 0,-1 0-1,1 1 1,-1-1 0,1 0 0,-1 0 0,1 0-1,-1 0 1,0 0 0,0 0 0,1 0 0,-1 0 0,0 0-1,0 0 1,0 0 0,0 0 0,0 0 0,0 0-1,0-1 1,0 1 0,-1 0 0,1 0 0,0 0-1,-1 0 1,1 0 0,0 1 0,-1-1 0,0 0 0,1 0-1,-1 0 1,1 0 0,-1 0 0,0 1 0,1-1-1,-1 0 1,0 1 0,0-1 0,-1-1 0,-14-11 500,0 1 1,0 0 0,-23-11 0,21 13 314,1-1 0,-32-26 0,49 37-819,0 0 0,-1 0 0,1 0 0,0-1 0,-1 1-1,1 0 1,0 0 0,-1-1 0,1 1 0,0 0 0,0-1-1,-1 1 1,1 0 0,0-1 0,0 1 0,0 0 0,0-1-1,-1 1 1,1-1 0,0 1 0,0 0 0,0-1 0,0 1 0,0 0-1,0-1 1,0 1 0,0-1 0,0 1 0,0 0 0,0-1-1,0 1 1,1-1 0,-1 1 0,0 0 0,0-1 0,0 1-1,0 0 1,1-1 0,-1 1 0,0 0 0,0-1 0,1 1 0,-1 0-1,1-1 1,17-8-763,-13 7 506,5-1-162,-1 0 0,1 0-1,0 1 1,-1 0 0,20 0 0,-18 2-591,1 0 1,-1 1 0,0 0 0,1 1-1,-1 1 1,0 0 0,0 0-1,12 6 1,-11-3 276,0 0-1,0 1 1,-1 0-1,0 1 1,0 0-1,16 17 1,-17-15 1857,-2 0 1,1 0-1,12 23 1,-20-32-830,-1 0 1,1 0-1,-1 0 0,1 0 1,-1 0-1,1 0 1,0 0-1,0-1 1,-1 1-1,1 0 0,0 0 1,0-1-1,0 1 1,0 0-1,0-1 0,0 1 1,0-1-1,0 1 1,0-1-1,0 0 0,2 1 1,-2-1-160,0 0-1,0 0 1,0-1 0,0 1 0,0 0 0,0-1 0,0 1 0,0 0-1,0-1 1,0 1 0,0-1 0,0 0 0,0 1 0,-1-1 0,1 0 0,0 0-1,0 1 1,0-2 0,2-2-46,0-1 0,0 1 0,0-1 1,-1 0-1,1 0 0,-1 0 0,1-7 0,-1 3-314,0 0 0,0 0 1,-2 0-1,1-1 0,-1 1 0,0 0 1,-1-1-1,0 1 0,-1 0 0,1 0 0,-2 0 1,1 0-1,-2 0 0,1 0 0,-1 1 0,0-1 1,-1 1-1,-7-10 0,12 17 131,0 1 1,-1-1-1,1 1 0,-1-1 1,1 0-1,-1 1 0,1-1 1,-1 1-1,0 0 0,1-1 1,-1 1-1,1-1 0,-1 1 1,0 0-1,1-1 0,-1 1 1,0 0-1,0 0 0,1-1 1,-1 1-1,0 0 0,0 0 1,1 0-1,-1 0 0,0 0 1,0 0-1,1 0 0,-1 0 1,0 1-1,0-1 0,1 0 1,-1 0-1,0 1 0,1-1 1,-1 0-1,0 1 0,1-1 1,-1 0-1,0 1 0,1-1 1,-1 1-1,1-1 0,-1 1 1,1-1-1,-1 1 0,1 0 1,0-1-1,-1 1 0,1 0 0,-1-1 1,1 1-1,0 0 0,-1 0 1,-3 12-2444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49 15043,'-65'-39'5217,"46"29"-2478,21 13-472,19 12-853,-5-8-1112,1 0 1,0-2-1,0 1 0,28 3 0,73 5 261,-90-11-568,-15-1-179,1-1 1,-1 0 0,0-1 0,1 0 0,-1-1 0,0-1-1,16-4 1,-28 6-146,0-1-1,0 1 1,0-1-1,0 1 1,0 0-1,0-1 1,0 1-1,-1 0 1,1 0-1,0-1 1,0 1-1,0 0 1,0 0-1,0 0 1,0 0-1,0 0 1,0 0-1,0 1 1,0-1-1,0 0 1,0 0-1,0 1 1,0-1-1,2 1 1,-3 1 188,0 0 0,1 0 0,-1 0 0,0 0 0,0 0 0,0 0 1,0 0-1,-1-1 0,1 1 0,0 0 0,-2 3 0,0 8 3025,0-1-2516,0 0 375,0 1 0,0 0 1,1 1-1,2 18 1,-1-29-620,0 0 0,1 1 0,-1-1 1,1 0-1,0 0 0,0 0 0,0 0 1,0 0-1,1 0 0,-1 0 0,1 0 1,0 0-1,0-1 0,0 1 0,0-1 1,0 1-1,1-1 0,-1 0 0,1 0 1,-1 0-1,1 0 0,0 0 0,0-1 1,4 3-1,-3-3-40,0 1 1,1-1-1,-1 0 0,0 0 1,1-1-1,-1 1 0,0-1 1,1 0-1,-1 0 0,0 0 1,1-1-1,-1 0 0,0 1 1,1-2-1,-1 1 0,0 0 0,0-1 1,0 0-1,0 0 0,0 0 1,-1 0-1,1-1 0,-1 1 1,1-1-1,-1 0 0,6-6 1,-4 2-72,1 1 0,-1-1 0,0-1 0,-1 1 0,0-1 0,0 0 0,0 1 0,-1-2 0,-1 1 0,1 0 0,-1-1 0,1-10 0,0 6-74,-1 0-4425,1 18 834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12803,'18'34'4367,"-18"-34"-4288,0 0-1,0 0 1,1 0-1,-1 0 0,0 0 1,0 0-1,1 1 1,-1-1-1,0 0 0,0 0 1,1 0-1,-1 0 1,0 0-1,0 0 0,1 0 1,-1 0-1,0 0 1,0 0-1,1-1 0,-1 1 1,0 0-1,0 0 1,0 0-1,1 0 1,-1 0-1,0 0 0,0 0 1,1-1-1,-1 1 1,0 0-1,0 0 0,0 0 1,0 0-1,1-1 1,-1 1-1,0 0 0,0 0 1,0 0-1,0-1 1,0 1-1,0 0 0,0 0 1,0-1-1,0 1 1,1 0-1,-1 0 1,0-1-1,0 1 0,0 0 1,0 0-1,0-1 1,0 1-1,-1 0 0,1-1 1,7-18 92,-6 17 208,3-11 100,0 0 1,-1-1-1,-1 1 0,0-1 1,0 1-1,-2-1 1,1 0-1,-2 0 1,-3-20-1,4 34-430,0-1-1,0 1 0,0-1 1,0 1-1,0-1 1,0 1-1,0-1 1,0 1-1,0-1 1,0 1-1,0-1 0,0 1 1,1-1-1,-1 1 1,0-1-1,0 1 1,0-1-1,1 1 1,-1-1-1,0 1 1,1 0-1,-1-1 0,0 1 1,1-1-1,-1 1 1,0 0-1,1-1 1,-1 1-1,1 0 1,-1 0-1,1-1 1,-1 1-1,1 0 0,-1 0 1,1 0-1,-1 0 1,1-1-1,-1 1 1,1 0-1,-1 0 1,2 0-1,21 3-46,-9 0 6,-1 1 0,0 0 1,-1 1-1,1 0 1,20 13-1,-29-16 3,0 0 0,0 1 0,-1-1 0,1 1 0,-1 0 0,1 0 0,-1 0 1,0 1-1,0-1 0,-1 1 0,1 0 0,-1-1 0,0 1 0,0 0 0,0 1 0,0-1 0,-1 0 0,1 0 0,-1 1 0,0-1 0,0 6 0,-2-7 12,1 0 0,-1 0 0,0 0 1,0 0-1,0 0 0,-1 0 0,1-1 0,-1 1 0,1-1 0,-1 1 1,0-1-1,0 1 0,0-1 0,0 0 0,0 0 0,-1 0 1,1 0-1,-1-1 0,1 1 0,-1-1 0,-3 2 0,-7 4 174,0-1 0,-27 9 0,21-8-60,13-4-134,0-1-1,-1 0 1,1 0-1,0 0 0,-1-1 1,0 0-1,1 0 1,-1 0-1,-6-1 1,13 0-25,-1 0 0,1 0 0,0 0 0,0 0 0,0 0 0,-1 0 0,1 0 0,0 0 1,0 0-1,0 0 0,0 0 0,-1 0 0,1 0 0,0 0 0,0 0 0,0 0 1,0 0-1,-1-1 0,1 1 0,0 0 0,0 0 0,0 0 0,0 0 0,-1 0 0,1 0 1,0 0-1,0-1 0,0 1 0,0 0 0,0 0 0,0 0 0,0 0 0,0-1 1,-1 1-1,1 0 0,0 0 0,0 0 0,0 0 0,0-1 0,0 1 0,0 0 0,0 0 1,0 0-1,0 0 0,0-1 0,0 1 0,0 0 0,0 0 0,0 0 0,1-1 1,9-7-1122,21-6-945,-4 8 401,0 1 0,1 2 0,-1 1 0,34 1 0,41-3 1028,-101 4 813,-1 0-1,1 0 0,0 0 1,0-1-1,0 1 0,0 0 1,0-1-1,-1 1 0,1-1 1,0 1-1,0-1 1,-1 1-1,1-1 0,0 0 1,-1 1-1,1-1 0,-1 0 1,1 1-1,-1-1 0,1 0 1,-1 0-1,1 1 0,-1-1 1,0 0-1,1 0 1,-1 0-1,0 0 0,0 1 1,0-1-1,0 0 0,1 0 1,-1 0-1,0 0 0,-1 0 1,1 0-1,0 0 0,0-1 1,-11-41 2989,8 31-2661,-1-12 282,4 19-788,0 1 0,-1 0 0,1 0 0,-1 0 0,0 0 0,-3-5 0,2 1-1272,7 9-865,-2 6-549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98 9746,'23'1'5299,"30"3"-229,-50-4-4689,1 1-1,-1-1 1,0 1 0,0 0 0,0 0-1,0 0 1,1 0 0,-2 1 0,1-1-1,0 1 1,4 3 0,-6-4-287,0 0 0,-1-1 0,1 1 0,-1 0 0,0 0 0,1 0 0,-1 0 0,0 0 0,1-1 0,-1 1 0,0 0 0,0 0 0,0 0 0,0 0 0,0 0 0,0 0 0,0 0 0,0 0 0,0 0 0,0 0 0,0 0 0,-1-1 0,1 1 0,0 0 0,-1 0 0,1 0 0,-1 0 0,1-1 0,-1 1 0,1 0 0,-1 0 0,1-1 0,-1 1 0,0 0 0,1-1 0,-2 2 0,-2 1 94,1 0 0,0 0 0,-1-1 1,0 1-1,0-1 0,-5 3 1,3-3-90,1-1 1,-1 1-1,1-1 1,-1-1-1,0 1 1,1-1-1,-1 0 1,1 0 0,-1-1-1,0 1 1,1-1-1,-1 0 1,1-1-1,-1 0 1,1 0-1,0 0 1,0 0-1,0-1 1,0 0 0,-7-4-1,9 4-95,-1 1 1,1-1-1,0 1 0,0-1 0,0 0 0,0 0 1,1 0-1,-1-1 0,1 1 0,0-1 0,0 1 1,0-1-1,0 0 0,1 1 0,-1-1 0,1 0 1,0 0-1,0 0 0,0 0 0,1-1 0,0 1 1,0 0-1,0 0 0,0 0 0,0 0 0,1 0 1,0 0-1,2-7 0,-3 8-102,1 1-1,0 0 0,0-1 1,1 1-1,-1 0 1,0 0-1,1 0 1,-1 0-1,1 0 0,0 0 1,-1 0-1,1 1 1,0-1-1,0 0 1,0 1-1,0 0 1,1-1-1,-1 1 0,0 0 1,1 0-1,-1 0 1,0 1-1,1-1 1,-1 1-1,1-1 0,-1 1 1,1 0-1,-1 0 1,1 0-1,-1 0 1,1 0-1,-1 0 1,1 1-1,-1-1 0,1 1 1,-1 0-1,1 0 1,-1 0-1,0 0 1,0 0-1,1 0 0,1 2 1,23 20-2695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82 163 10186,'-81'53'11219,"83"-66"-9179,-1 7-1176,1 1-192,3-37-296,0-9-344,8-7-1096,-4 17-808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64 13075,'20'21'5993,"-6"0"-3455,-12-18-2370,-1 0 0,0 0-1,0 0 1,0 0 0,0 0 0,-1 1-1,1-1 1,-1 0 0,0 0 0,0 1-1,0-1 1,0 0 0,-1 0 0,-1 7-1,0-4 75,0 0 0,-1 1-1,0-1 1,-1 0 0,1-1-1,-1 1 1,0-1 0,0 1-1,-1-1 1,0 0-1,0-1 1,0 1 0,0-1-1,-1 0 1,1 0 0,-1-1-1,0 0 1,0 0 0,-9 3-1,11-4-193,0-1 0,0 1 1,0-1-1,0 0 0,0 0 0,-1 0 0,1-1 0,0 1 0,0-1 1,0 0-1,-1 0 0,1-1 0,0 1 0,0-1 0,0 0 1,-1 0-1,1 0 0,0-1 0,0 1 0,1-1 0,-1 0 0,0 0 1,1 0-1,-1-1 0,1 1 0,-1-1 0,1 0 0,0 0 0,0 0 1,1 0-1,-5-6 0,3 0-133,0-1 1,0 1 0,1-1-1,0 0 1,0 0-1,1 0 1,0 0-1,1 0 1,0-18-1,1 24-59,0-1 0,0 0-1,0 0 1,1 1-1,0-1 1,0 0 0,0 1-1,0-1 1,1 1-1,-1-1 1,1 1 0,0 0-1,1 0 1,-1 0-1,1 0 1,0 0-1,0 0 1,0 1 0,0-1-1,1 1 1,-1 0-1,1 0 1,4-3 0,-4 5-118,0 0 1,1-1 0,-1 2 0,1-1 0,-1 0 0,0 1-1,1 0 1,-1 0 0,1 0 0,-1 1 0,1 0-1,-1-1 1,0 1 0,1 1 0,-1-1 0,0 1 0,0 0-1,0 0 1,0 0 0,0 0 0,5 5 0,1-1-1009,0 2 0,-1-1-1,0 1 1,0 1 0,-1 0 0,13 17 0,-10-3-1991,-11-6 3376,-1-14 585,-1 0 1,1 0-1,-1-1 0,0 1 0,0-1 1,0 1-1,0-1 0,0 0 0,-4 3 1,-4 5 2404,10-10-2991,-1 1 0,1 0 0,-1 0 1,1 0-1,-1 0 0,1 0 1,0 0-1,-1 0 0,1 0 0,0 0 1,0 0-1,0 0 0,0 0 0,0 0 1,0 0-1,0 0 0,0 0 1,0 0-1,0 0 0,0 0 0,1-1 1,-1 1-1,0 0 0,1 0 0,-1 0 1,1 0-1,-1 0 0,1 0 1,-1 0-1,1-1 0,0 1 0,-1 0 1,1-1-1,0 1 0,0 0 0,0-1 1,-1 1-1,1-1 0,0 1 1,1 0-1,35 21 520,-29-20-560,0 0-1,-1 0 0,1-1 1,0 0-1,0-1 0,0 1 1,0-1-1,0-1 0,0 0 1,0 0-1,-1 0 0,1-1 1,11-4-1,-15 5-20,1-1 0,0 0 0,-1 0 0,1 0 0,-1 0 0,0-1 0,1 1 0,-1-1 0,0 0-1,-1-1 1,1 1 0,-1-1 0,1 1 0,-1-1 0,0 0 0,0 0 0,-1-1 0,1 1 0,-1 0 0,0-1 0,2-8 0,-2 1 40,-1 9-63,-1 0 1,0 0 0,1-1 0,-1 1-1,1 0 1,0 1 0,0-1-1,0 0 1,1 0 0,-1 0-1,4-4 1,-5 7-24,1 0 1,0 0-1,-1 0 0,1 0 1,-1 0-1,1 0 0,-1 1 0,1-1 1,-1 0-1,1 0 0,-1 0 1,1 1-1,-1-1 0,1 0 1,-1 1-1,0-1 0,1 0 1,-1 1-1,1-1 0,-1 0 1,0 1-1,1-1 0,-1 1 0,0-1 1,0 1-1,1-1 0,-1 1 1,0-1-1,0 1 0,1 0 9,13 25 23,-10-18-29,-1-1 1,1 1-1,1-1 0,-1-1 1,1 1-1,8 8 0,-12-14-9,0 0 0,1 0 0,0 0 0,-1 0 0,1 0 0,-1 0 0,1-1 0,0 1 0,0 0 0,0-1 0,-1 1 0,1-1 0,0 0 0,0 0 0,0 1 0,0-1 0,0-1-1,-1 1 1,1 0 0,0 0 0,0-1 0,0 1 0,0-1 0,-1 1 0,1-1 0,0 0 0,-1 0 0,1 1 0,0-1 0,-1 0 0,1-1 0,-1 1 0,3-2 0,3-4 3,0 0 0,-1 0 0,0 0 0,0-1 0,-1 0 0,0 0 0,0-1 0,-1 1 0,0-1 0,0 0 0,3-13 0,-1 6 9,0 0 0,10-18-1,-6 21 50,-5 13 5,-1 22 47,-1 5-89,-1-22-21,0-1-1,0 0 1,0 1-1,1-1 1,0 0-1,0 0 1,0 0-1,0-1 0,0 1 1,1-1-1,-1 0 1,1 0-1,0 0 1,8 5-1,-9-7-37,1 1 0,-1 0 0,0-1 0,1 1 0,-1-1 0,1 0 0,0 0 0,-1-1 0,1 1 0,0-1 0,0 0 0,-1 0 0,1 0 0,0 0 0,0-1 0,-1 1 0,1-1 0,0 0 0,-1 0 0,5-2 0,-7 3-75,-1-1 1,1 1 0,0 0-1,0 0 1,-1-1 0,1 1-1,0-1 1,-1 1 0,1-1-1,-1 1 1,1-1 0,-1 1 0,1-1-1,-1 1 1,1-1 0,-1 1-1,1-1 1,-1 0 0,0 1-1,1-1 1,-1 0 0,0 0-1,0 1 1,1-1 0,-1 0-1,0 0 1,3-9-2100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4.91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59 82 12299,'-52'-17'4450,"52"17"-4374,-1 0 0,1-1 0,-1 1 0,1 0 0,0 0 0,-1-1 1,1 1-1,0 0 0,-1-1 0,1 1 0,0 0 0,0 0 0,-1-1 0,1 1 0,0-1 0,0 1 1,-1 0-1,1-1 0,0 1 0,0-1 0,0 1 0,0 0 0,0-1 0,0 1 0,0-1 0,0 1 1,0-1-1,0 1 0,0 0 0,0-1 0,0 1 0,0-1 0,0 1 0,0-1 0,0 1 0,0 0 1,1-1-1,-1 1 0,0 0 0,0-1 0,1 1 0,-1-1 0,0 1 0,0 0 0,1 0 0,-1-1 0,0 1 1,1 0-1,0-1 0,16-13 1209,-16 13-1130,7-4 128,1 1-1,-1 0 1,1 0-1,0 0 1,0 2-1,0-1 1,17-2-1,-23 5-268,0-1 0,0 1 0,0 0 0,0 0 0,0 0 1,0 1-1,0-1 0,0 1 0,0-1 0,0 1 0,0 0 0,4 2 0,-5-2-15,-1 1 0,1-1-1,-1 0 1,0 0 0,0 0 0,0 1 0,0-1 0,0 1 0,0-1-1,0 1 1,0-1 0,0 1 0,0-1 0,-1 1 0,1 0-1,-1-1 1,0 1 0,1 0 0,-1-1 0,0 1 0,0 0 0,0 0-1,0 2 1,-1 1 1,1 0 1,-1 0-1,0 0 0,0 0 0,-1 0 0,1-1 1,-1 1-1,0-1 0,-1 1 0,1-1 0,-1 0 0,0 0 1,0 0-1,0 0 0,0 0 0,-5 3 0,-7 6 5,0-1-1,-32 19 0,8-6-101,40-25 65,-1 1 1,1-1-1,-1 0 1,1 1 0,-1-1-1,0 1 1,1-1-1,-1 0 1,1 1-1,0-1 1,-1 0-1,1 0 1,-1 0-1,1 1 1,-1-1 0,1 0-1,-1 0 1,1 0-1,0 0 1,-1 0-1,1 0 1,-1 0-1,1 0 1,0 0-1,-1 0 1,1 0-1,0-1 1,31 2-363,-28-1 365,140 4-830,-117-2 598,0 1 0,0 2 1,34 9-1,-57-13 202,1 1 0,-1-1 0,1 1 0,-1 0 0,1 0 0,-1 1 0,0-1 0,0 1 0,0 0 0,-1 0 0,1 0 0,-1 0 0,5 7 0,-7-8 64,0 0 0,0 0 0,0 0 0,0 0 0,-1 1 0,1-1 0,-1 0 0,0 1 0,1-1 0,-1 1 0,0-1 0,-1 0 0,1 1 0,0-1 0,-1 0 0,1 1 0,-1-1 0,0 0 0,1 0 0,-1 0 0,0 1 0,0-1 0,-1 0 0,1 0-1,0 0 1,-1-1 0,1 1 0,-4 2 0,-5 7 127,-1 0-1,0-1 0,-1-1 0,0 0 1,0 0-1,-1-1 0,0-1 0,-15 6 0,2-2 47,0-1-1,0-1 1,-42 8-1,38-13-527,30-4 327,0 0 0,-1 0 1,1 0-1,0 0 0,0 0 1,0 0-1,-1 0 1,1 0-1,0 0 0,0 0 1,0 0-1,-1 0 0,1 0 1,0 0-1,0 0 0,0 0 1,0 0-1,-1 0 0,1 0 1,0 0-1,0 0 0,0-1 1,-1 1-1,1 0 1,0 0-1,0 0 0,0 0 1,0 0-1,0-1 0,0 1 1,-1 0-1,1 0 0,0 0 1,0 0-1,0-1 0,0 1 1,0 0-1,0 0 1,0 0-1,0-1 0,0 1 1,0 0-1,0 0 0,0 0 1,0-1-1,0 1 0,0 0 1,0 0-1,0 0 0,0-1 1,0 1-1,0 0 0,8-15-1825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13491,'40'-90'5489,"-36"99"-3336,-4 5-489,-5 6-664,5 11-264,-3 3-408,3-5-168,0 0-720,1-3-592,11-3-2041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14715,'35'-28'5729,"-47"58"-3984,4-3-401,2 6-288,4-1-120,5-7-263,5 4-113,9-11-368,2-7-160,10-4-232,6-7-176,4-5-305,0-5-143,-10-3-424,-8-2-264,-11-1-449,8 2-231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 14643,'10'0'1334,"-1"1"0,1-1 1,0-1-1,12-2 0,38-10 730,-47 9-2036,1 0 1,-1 1 0,1 1-1,0 0 1,0 1 0,27 1-1,-40 0-87,1 0 0,-1 1-1,1-1 1,-1 0-1,0 1 1,1-1-1,-1 0 1,1 1 0,-1 0-1,0-1 1,0 1-1,1 0 1,-1 0 0,1 1-1,-1-2-46,-1 1-1,0-1 0,1 1 1,-1-1-1,0 1 0,0 0 1,1-1-1,-1 1 1,0-1-1,0 1 0,0 0 1,0-1-1,0 1 0,1 0 1,-1-1-1,0 1 1,-1 0-1,1-1 0,0 1 1,0 0-1,0-1 0,0 1 1,-2 2-179,1 0 0,-1 0 0,0 0 0,1 0 0,-1-1 0,-1 1 0,1-1 0,0 1 0,0-1 0,-5 3 0,-2 2 194,-1-1 0,0 0 0,0 0 0,0-1 0,-1 0 1,0-1-1,-11 3 0,-81 13 1838,52-11-452,34-3-311,17-6-959,0 1 0,0-1 0,-1 0 0,1 0 0,0 1 1,0-1-1,0 0 0,0 0 0,0 1 0,1-1 0,-1 0 0,0 0 0,0 0 1,0 1-1,0-1 0,0 0 0,0 0 0,0 1 0,0-1 0,0 0 1,1 0-1,-1 0 0,0 0 0,0 1 0,0-1 0,0 0 0,1 0 0,-1 0 1,0 0-1,0 1 0,0-1 0,1 0 0,-1 0 0,0 0 0,0 0 0,1 0 1,-1 0-1,36 9 290,63-3-2372,-37-2-239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58 10466,'54'-51'4760,"-42"45"-1338,-7 12-1903,-7 17-266,2-21-895,-5 18-64,-2 0 0,1 0 1,-2-1-1,-1 0 0,0 0 0,-1-1 0,-1-1 0,-1 1 1,-1-2-1,0 0 0,-23 22 0,36-38-294,0 0 0,0 1 0,0-1-1,0 0 1,0 0 0,0 0 0,-1 1 0,1-1 0,0 0-1,0 0 1,0 0 0,0 0 0,0 0 0,-1 1 0,1-1-1,0 0 1,0 0 0,0 0 0,-1 0 0,1 0 0,0 0 0,0 0-1,0 0 1,-1 0 0,1 0 0,0 0 0,0 0 0,0 0-1,-1 0 1,1 0 0,0 0 0,0 0 0,0 0 0,-1 0-1,1 0 1,0 0 0,0 0 0,0 0 0,-1 0 0,1 0-1,0 0 1,0-1 0,9-7-1712,62-12-741,-6 3-903,-31 3-629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75 152 9530,'19'-74'4212,"-10"48"-280,-9 26-3885,0 0 1,0 0-1,0 0 0,0 0 0,0 0 1,0 1-1,0-1 0,0 0 1,0 0-1,0 0 0,0 0 1,0 0-1,0 0 0,0 0 1,0 0-1,0 1 0,0-1 1,0 0-1,0 0 0,1 0 1,-1 0-1,0 0 0,0 0 1,0 0-1,0 0 0,0 0 1,0 0-1,0 0 0,0 1 1,0-1-1,0 0 0,1 0 0,-1 0 1,0 0-1,0 0 0,0 0 1,0 0-1,0 0 0,0 0 1,0 0-1,0 0 0,1 0 1,-1 0-1,0 0 0,0 0 1,0 0-1,0 0 0,0 0 1,0 0-1,0 0 0,1 0 1,-1 0-1,0-1 0,0 1 1,0 0-1,0 0 0,0 0 0,0 0 1,0 0-1,0 0 0,0 0 1,0 0-1,0 0 0,1-1 1,-1 5 308,0-1 0,0 1-1,0-1 1,0 1 0,-1-1 0,1 1 0,-2 4 0,-5 6-82,-1 0 0,0-1 0,-1 1 0,-1-2 1,0 1-1,0-2 0,-20 18 0,20-19-124,10-10-151,0 0 0,-1 0 1,1 0-1,0 0 0,0 0 0,0 0 0,0 0 0,0 0 0,0 0 1,-1 1-1,1-1 0,0 0 0,0 0 0,0 0 0,0 0 0,0 0 0,0 0 1,0 0-1,0 0 0,0 0 0,0 1 0,-1-1 0,1 0 0,0 0 1,0 0-1,0 0 0,0 0 0,0 0 0,0 1 0,0-1 0,0 0 1,0 0-1,0 0 0,0 0 0,0 0 0,0 0 0,0 1 0,0-1 0,0 0 1,0 0-1,0 0 0,0 0 0,1 0 0,-1 0 0,0 1 0,0-1 1,0 0-1,0 0 0,0 0 0,0 0 0,0 0 0,0 0 0,0 0 0,0 0 1,1 1-1,-1-1 0,0 0 0,13 1-154,7-1 137,125 32-1078,-140-31 965,1 1-1,-1-1 0,1 0 0,-1 0 1,1 0-1,-1-1 0,1 1 0,-1-1 1,1-1-1,-1 1 0,1-1 0,-1 0 1,0 0-1,1-1 0,-1 0 1,0 1-1,0-2 0,0 1 0,0-1 1,0 1-1,0-1 0,-1-1 0,1 1 1,-1-1-1,0 0 0,5-6 1,-3 4 290,-2 0 1,1 0 0,0 0 0,-1-1 0,0 0 0,-1 1 0,0-1 0,0-1-1,0 1 1,-1 0 0,0-1 0,0 1 0,-1-1 0,0 0 0,0 0 0,-1 1 0,0-9-1,0 10 84,1-1 0,0 1 0,1 0 0,0 0 0,4-11 0,-6 15-125,1 1 0,-1-1 0,1 0 0,0 0 0,0 1 0,0-1 0,0 0 0,0 1 0,0-1 0,0 1 0,0-1 0,1 1 0,-1-1 0,1 1 0,-1 0 1,1 0-1,-1 0 0,1 0 0,0 0 0,-1 0 0,5-1 0,-4 3-41,-1 0 1,1 0 0,0 0-1,0 0 1,0 0-1,0 0 1,-1 1 0,1-1-1,-1 1 1,1-1 0,-1 1-1,1 0 1,-1-1 0,0 1-1,0 0 1,2 3-1,-1-1 8,13 21-360,-2 0 1,19 53-1,-10-23-3807,-16-40 519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13875,'11'3'6145,"15"2"-3056,9-2-1473,9-4-1616,9-1-440,4-3-944,-5 0-497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49 188 9722,'-17'15'1640,"14"-11"-806,-1-1 1,1 1-1,-1-1 1,0 0-1,-1 0 1,-4 2 0,12-26 5047,-1-8-5058,0 13-622,-2 9-104,0 1 0,1 0-1,-1 0 1,2 0 0,-1-1 0,1 1-1,0 0 1,0 1 0,4-8-1,-6 13-89,1-1 0,-1 1 0,1-1 0,0 1 0,-1 0-1,1-1 1,-1 1 0,1 0 0,0 0 0,0-1 0,-1 1 0,1 0-1,0 0 1,-1 0 0,1 0 0,0 0 0,-1 0 0,1 0-1,0 0 1,0 0 0,-1 0 0,1 0 0,0 1 0,-1-1 0,1 0-1,0 0 1,-1 1 0,1-1 0,0 0 0,-1 1 0,1-1-1,-1 1 1,1-1 0,0 1 0,27 22 54,-17-15 40,6 5 21,-6-4-66,0-1 0,0 0-1,0 0 1,1-2 0,1 1 0,19 6-1,-32-13-30,0 0 0,0 0 0,1 0 0,-1 0-1,0 0 1,0 0 0,1 0 0,-1 0 0,0 0-1,0 0 1,1 0 0,-1 0 0,0 0 0,0 0 0,0 0-1,1 0 1,-1 0 0,0-1 0,0 1 0,0 0 0,1 0-1,-1 0 1,0 0 0,0 0 0,0-1 0,0 1 0,1 0-1,-1 0 1,0 0 0,0-1 0,0 1 0,0 0-1,0 0 1,0 0 0,0-1 0,0 1 0,0 0 0,0 0-1,1-1 1,-2-15 625,-7-23 13,6 33-522,-1-6-69,1 0 1,0 0-1,0-21 1,1 31-244,1-1 0,0 1 1,0-1-1,1 1 1,-1-1-1,0 1 0,1-1 1,-1 1-1,1-1 1,0 1-1,0-1 1,0 1-1,0 0 0,0 0 1,1-1-1,-1 1 1,1 0-1,-1 0 0,1 0 1,0 1-1,0-1 1,0 0-1,0 1 1,4-3-1,18-1-5458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142 109 14283,'-38'-92'4762,"38"92"-4672,0-1-1,-1 0 1,1 0-1,0 0 1,0 0-1,-1 1 1,1-1-1,-1 0 1,1 0-1,0 1 1,-1-1 0,1 0-1,-1 1 1,0-1-1,1 1 1,-1-1-1,1 1 1,-1-1-1,0 1 1,0-1-1,1 1 1,-1-1-1,0 1 1,0 0-1,1-1 1,-1 1-1,0 0 1,0 0-1,0 0 1,0 0-1,1-1 1,-1 1-1,0 0 1,0 0-1,0 1 1,0-1-1,-1 0 1,-15 16 767,15-13-588,-5 5-39,1 0 0,-1 1 0,2 0 0,-1 0 0,1 1 0,1-1 0,-1 1-1,2 0 1,-6 20 0,8-25-199,0 1-1,1-1 1,-1 0-1,1 0 1,0 1 0,0-1-1,1 0 1,0 1-1,2 8 1,-2-11-22,0 0 0,1 0 1,-1 0-1,1 0 1,-1-1-1,1 1 1,0-1-1,0 1 0,0-1 1,1 1-1,-1-1 1,0 0-1,1 0 0,0 0 1,-1-1-1,1 1 1,3 1-1,14 4 7,1-1 0,0 0 1,-1-2-1,2-1 0,26 2 0,-20-2-5,-18-3-23,0 0 1,-1-1-1,1 0 0,0 0 0,0-1 1,-1 0-1,1-1 0,-1 0 0,0 0 1,0-1-1,0 0 0,0-1 1,-1 0-1,0 0 0,0-1 0,8-7 1,-1 0 10,0 0 0,-1-2 1,-1 1-1,0-2 0,-1 0 1,18-33-1,-29 48 11,13-23 147,-4 15 385,-10 9-509,1-1-1,-1 1 0,0 0 0,0 0 0,0 0 0,1 0 0,-1 0 0,0 0 0,0 0 0,1 0 0,-1 0 0,0 0 0,0 0 0,0 0 1,1 0-1,-1 0 0,0 0 0,0 0 0,1 0 0,-1 0 0,0 0 0,0 0 0,0 1 0,1-1 0,-1 0 0,0 0 0,0 0 0,0 0 1,1 0-1,-1 0 0,0 1 0,0-1 0,0 0 0,0 0 0,0 0 0,0 1 0,1-1 0,-1 0 0,0 0 0,0 1 0,0 0 336,8 32-121,25 69-612,1-30-2639,-19-47 400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15067,'10'0'5897,"22"0"-3832,4-4-1337,16-2-672,2 3-32,-9-1-1040,2 6-728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12283,'31'41'5649,"-28"-35"-783,-6-5-3208,-4-13 440,5-4-1975,0-1 0,1 1 0,1-1 0,0 1 0,2-1 0,0 0 0,0 1 0,2 0 0,7-25 0,-8 34-291,0 0-1,0 1 1,0-1 0,1 1 0,0 0 0,0 0-1,1 0 1,-1 1 0,1-1 0,11-8 0,-12 11-62,1 0 1,0 1-1,0-1 1,0 1-1,0 0 1,0 0-1,0 0 1,0 1-1,1 0 1,-1 0 0,1 0-1,-1 1 1,1 0-1,-1 0 1,1 0-1,5 1 1,-11 0 265,0-1 0,1 0 1,-1 1-1,0-1 0,0 0 1,0 1-1,1-1 0,-1 0 1,0 1-1,0-1 0,0 1 1,0-1-1,0 1 0,0-1 1,0 0-1,0 1 0,0-1 1,0 1-1,0-1 0,0 0 1,0 1-1,0-1 0,0 1 1,-1-1-1,1 0 0,0 1 1,0-1-1,0 1 0,-1-1 1,1 0-1,0 1 0,0-1 1,-1 0-1,0 1 0,-16 30 285,11-21-249,-4 8 233,-2 1-1,0-1 1,-20 22 0,15-25 154,16-15-387,1 0-1,-1 0 1,1 1-1,-1-1 1,1 0-1,-1 1 1,1-1-1,-1 0 1,1 1-1,-1-1 1,1 1-1,-1-1 1,1 1-1,0-1 1,-1 1-1,1-1 1,0 1-1,-1 0 1,1-1-1,0 1 1,0-1-1,-1 2 1,26 6 510,12 2-492,51 20 1,-58-18-166,-1-1 1,1-2 0,0-1-1,41 5 1,-70-13-32,0 0-1,0 0 0,0 0 1,0 0-1,0 0 0,1 0 1,-1 0-1,0 0 0,0-1 1,0 1-1,0 0 0,0-1 1,0 1-1,0 0 0,0-1 1,0 0-1,0 1 0,0-1 1,0 1-1,0-1 0,0 0 1,-1 0-1,1 0 0,0 1 1,0-1-1,-1 0 1,1 0-1,-1 0 0,1 0 1,-1 0-1,1 0 0,-1 0 1,0 0-1,1 0 0,-1-1 1,0 1-1,0 0 0,0 0 1,0 0-1,0 0 0,0 0 1,0 0-1,0-2 0,1-6-897,2-7-546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6.79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59 103 9322,'-30'-28'4481,"30"27"-4340,0 1 0,0 0 1,-1 0-1,1 0 0,0 0 0,0 0 0,0 0 1,-1-1-1,1 1 0,0 0 0,0 0 0,-1 0 1,1 0-1,0 0 0,-1 0 0,1 0 0,0 0 1,0 0-1,-1 0 0,1 0 0,0 0 0,0 0 1,-1 1-1,1-1 0,0 0 0,0 0 0,-1 0 1,1 0-1,0 0 0,0 0 0,0 1 0,-1-1 1,1 0-1,0 0 0,0 0 0,0 1 0,-1-1 1,1 0-1,0 0 0,0 0 0,0 1 0,0-1 1,-6 12-529,6-11 942,-3 5-454,1-1-1,0 1 1,0 0 0,1 0-1,-1 0 1,2 0-1,-1 1 1,0-1 0,1 0-1,0 0 1,1 0 0,0 0-1,-1 1 1,2-1 0,-1 0-1,1 0 1,0-1-1,0 1 1,1 0 0,-1-1-1,1 1 1,0-1 0,1 0-1,0 0 1,-1 0 0,10 8-1,-8-7-15,0-1-1,1 0 1,0 0 0,0 0-1,0-1 1,1 1-1,-1-2 1,1 1 0,0-1-1,0 0 1,1 0-1,-1-1 1,0 0 0,1 0-1,-1-1 1,1 0-1,0 0 1,-1-1-1,1 0 1,0 0 0,13-3-1,-18 2-38,1-1 0,-1 1-1,0-1 1,1 0-1,-1 0 1,0 0 0,0-1-1,0 1 1,-1-1-1,1 1 1,-1-1 0,1 0-1,-1 0 1,0 0 0,0 0-1,0 0 1,2-6-1,3-7 95,0-1 0,5-23-1,-9 29-98,1-5-87,-1 1 1,-1-1 0,-1 0-1,0 0 1,-1-1 0,-3-18 0,2 5-1167,1 13 220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98 294 16099,'39'30'5064,"-38"-30"-5012,-1 0 0,0 0 0,0 0 0,0 1 0,0-1 0,1 0 0,-1 0 0,0 0 0,0 0 0,0 0 0,1 0 0,-1 0 0,0 0 0,0 0 0,1 0 0,-1 0 0,0 0 0,0 0 0,0 0 0,1 0 0,-1 0 0,0 0 1,0 0-1,1 0 0,-1 0 0,0 0 0,0 0 0,0 0 0,1 0 0,-1-1 0,0 1 0,0 0 0,0 0 0,1 0 0,-1 0 0,0 0 0,0-1 0,0 1 0,0 0 0,4-13 661,-5-11-476,1 23-166,-2-27 153,0-2-1116,-2 1 0,-11-50 1,13 72 538,0-1 1,-1 1 0,0 0 0,0 0 0,0 0 0,-1 0 0,0 1 0,-1-1 0,1 1 0,-1 0 0,-1 1 0,1-1 0,-1 1 0,0 0 0,-9-6 0,-13 1-329,28 10 708,-1 0 0,1 0 0,-1-1 0,0 1 0,1 0 0,-1 0 0,1 0 0,-1 0 0,1-1 0,-1 1 0,0 0 0,1 0 0,-1 0 0,1 0 0,-1 0 1,1 1-1,-1-1 0,0 0 0,1 0 0,-1 0 0,1 0 0,-1 1 0,1-1 0,-1 0 0,1 0 0,-1 1 0,1-1 0,-1 1 0,1-1 0,-1 0 0,1 1 0,0-1 0,-1 1 0,1-1 0,0 1 0,-1-1 0,1 1 0,0-1 0,0 1 0,-1-1 0,1 1 0,0-1 0,0 1 1,0-1-1,0 2 0,0-1 94,0 0 0,1 0 0,-1-1 1,1 1-1,-1 0 0,1 0 1,-1 0-1,1-1 0,-1 1 1,1 0-1,0-1 0,0 1 0,-1 0 1,1-1-1,0 1 0,0-1 1,0 1-1,-1-1 0,1 1 1,2-1-1,22 9 1547,-20-8-1412,20 6 47,1-1-1,-1-2 1,1 0 0,0-2-1,44-1 1,-42-3-2105,0-1 1,50-13-1,-78 15 1790,0 1 0,0 0 1,1 0-1,-1 0 0,0-1 0,1 1 0,-1 0 0,0 0 0,1 0 0,-1 0 0,0 0 0,1 0 0,-1 0 0,0 0 0,1 0 0,-1 0 0,0 0 0,1 0 0,-1 0 0,0 0 0,1 0 0,-1 0 0,0 0 0,1 0 0,-1 0 0,0 0 0,1 0 0,-1 1 0,0-1 0,1 0 0,-1 0 0,0 0 0,0 1 1,1-1-1,-1 0 0,0 1 0,-6 12 2378,-6 11-2053,10-18-262,-4 11 158,0 0 0,1 1-1,-4 23 1,9-36-136,-1 0 0,1 0 0,-1 0 0,1 0 0,1 1 0,-1-1 0,1 0 0,0 0 0,0 0 0,0 0 0,1 0 0,0 0 0,0 0 0,0-1 0,0 1 0,1-1 0,6 8 0,-6-8-21,0-1-1,0 0 1,0-1-1,1 1 0,-1 0 1,1-1-1,0 0 1,-1 0-1,1 0 0,0 0 1,0-1-1,1 1 1,-1-1-1,0 0 0,0-1 1,1 1-1,-1-1 1,0 1-1,1-1 0,7-1 1,-1-1-369,0-1 1,0 0-1,0 0 1,-1-1-1,1 0 1,-1-1 0,11-6-1,-2-1-1394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21 125 14963,'-21'-118'5409,"64"114"-4432,4 1-225,0 5-184,-15-1-192,-7 1-392,-7 3-504,-15-2-1273,0 5-2511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14691,'16'0'5073,"26"5"-4665,7 0-456,5 3-712,1-1-504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 12203,'6'15'7503,"-1"3"-3801,-1 1-3555,-1 0-1,1 27 1,-4-40-101,0 1 1,-1-1 0,0 0-1,0 0 1,-1 0-1,1 0 1,-1 0 0,-1 0-1,1 0 1,-1-1-1,-4 7 1,-2 2 288,-2 0 1,-16 18-1,16-21-8,-3 2 119,13-13-444,1 0 1,0 1-1,0-1 1,0 0 0,0 0-1,-1 0 1,1 0-1,0 0 1,0 1 0,0-1-1,0 0 1,-1 0-1,1 0 1,0 0 0,0 0-1,-1 0 1,1 0-1,0 0 1,0 0 0,0 0-1,-1 0 1,1 0-1,0 0 1,0 0 0,-1 0-1,1 0 1,0 0-1,0 0 1,0 0 0,-1 0-1,1 0 1,0 0-1,0 0 1,0 0 0,-1-1-1,1 1 1,0 0-1,0 0 1,0 0 0,0 0-1,-1 0 1,1-1-1,0 1 1,0 0 0,0 0-1,0 0 1,0-1-1,0 1 1,0 0 0,-1 0-1,1 0 1,0-1 0,0 1-1,0 0 1,0 0-1,0-1 1,0 1 0,0 0-1,0 0 1,0 0-1,0-1 1,11-6-745,-9 6 620,29-8-673,0 1 0,1 2 0,52-4 0,31-6-465,-109 14 1291,1 0 0,-1 0 0,1 0 1,-1-1-1,0 0 0,0 0 0,-1 0 0,1-1 0,-1 0 0,1 0 0,-1 0 0,0-1 0,-1 0 1,1 0-1,-1 0 0,0 0 0,0-1 0,5-11 0,-1 1 656,-1-1 0,-1 0-1,-1 0 1,0-1 0,3-28 0,-7 27 237,-1 16-608,-1-1 1,1 1-1,0 0 1,1 0 0,-1 0-1,1 0 1,1-7-1,-2 10-282,0 0 0,1-1 0,-1 1 0,0 0 0,0-1-1,1 1 1,-1 0 0,0 0 0,0-1 0,1 1 0,-1 0 0,0 0-1,1-1 1,-1 1 0,0 0 0,1 0 0,-1 0 0,0 0 0,1 0-1,-1 0 1,1-1 0,-1 1 0,0 0 0,1 0 0,-1 0-1,1 0 1,18 9 121,-7 3-136,0 0 1,-1 0-1,0 1 1,-1 1-1,-1-1 0,0 2 1,11 23-1,7 8-364,15 22-4350,-39-60 1793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10138,'-4'-4'4433,"-5"-2"-1936,5-1-1377,12 6-520,1-1 160,23 2 64,5 0-79,11 0-273,13 5-480,-9-2-1097,-9-1-559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03:1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 10146,'7'-7'8245,"-3"5"-6894,-5 5 636,-18 30 1208,-2 22-2823,11-25-71,4-17-184,1 2 144,-1-1 0,-1 1 0,-1-1-1,0 0 1,-17 22 0,19-31 119,6-7-225,16-9-122,-9 9-24,1 1 1,-1 0-1,1 0 0,-1 1 0,1 0 0,-1 0 0,1 1 0,-1 0 0,1 0 0,-1 1 1,0 0-1,1 0 0,12 6 0,-10-4-180,1 0-1,0-1 1,0 0 0,0-1-1,13 1 1,-2-6-1644,2-7-768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4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69 379 13251,'-33'36'4466,"33"-36"-4407,0 0-1,0 0 0,-1 0 1,1 0-1,0 0 0,0 0 1,0 0-1,0 0 1,0 0-1,-1 0 0,1 0 1,0 0-1,0 0 1,0 0-1,0-1 0,0 1 1,-1 0-1,1 0 1,0 0-1,0 0 0,0 0 1,0 0-1,0-1 1,0 1-1,0 0 0,0 0 1,-1 0-1,1 0 1,0 0-1,0-1 0,0 1 1,0 0-1,0 0 1,0 0-1,0 0 0,0-1 1,0 1-1,0 0 1,0 0-1,0 0 0,0 0 1,0-1-1,0 1 0,0 0 1,1 0-1,-1 0 1,0 0-1,0 0 0,0-1 1,0 1-1,0 0 1,0 0-1,0 0 0,2-20 1019,-1 4-435,-6-66 2376,-25-142 1,30 221-2943,1-6 323,5 14-199,13 23-98,-10-14-53,10 13-75,1 0 1,1-2 0,2 0 0,0-2-1,1 0 1,1-2 0,2 0 0,0-2 0,1-1-1,0-1 1,49 20 0,38 2-222,-95-35 297,-28-15 278,-1 2-136,-17-19 373,-3-3 87,-27-37-1,48 58-572,1-1 0,0 0 0,1 0 0,0-1 0,1 0 0,1 0 0,-7-25 0,10 32-87,0 0 1,1-1-1,-1 1 0,1 0 1,0-1-1,0 1 0,1 0 0,0 0 1,0-1-1,0 1 0,0 0 1,1 0-1,0 0 0,0 0 0,0 0 1,1 1-1,0-1 0,-1 0 1,2 1-1,-1 0 0,0 0 0,1 0 1,0 0-1,0 1 0,0-1 1,0 1-1,1 0 0,-1 0 1,1 1-1,0-1 0,-1 1 0,9-2 1,-1-1-309,1 1 0,-1 1 0,1 0 0,0 1 0,0 0 0,0 1 1,0 1-1,0 0 0,0 1 0,0 0 0,0 1 0,17 4 0,4 6-1242,0 2 0,-1 1 0,-1 1 1,48 33-1,-72-44 1506,0 0 0,0 1 0,-1 0 1,0 0-1,0 1 0,-1-1 1,1 2-1,5 8 0,-10-13 204,0 1-1,0 0 0,0 0 0,-1-1 1,0 2-1,1-1 0,-1 0 0,0 0 1,-1 0-1,1 0 0,-1 1 0,0-1 1,0 0-1,0 0 0,-1 0 1,1 1-1,-1-1 0,0 0 0,0 0 1,-4 7-1,3-5 104,-2 0 0,1 0 0,-1 0 0,1 0 0,-2-1 1,1 0-1,0 0 0,-1 0 0,0 0 0,0-1 0,-1 1 0,1-1 0,-1-1 1,0 1-1,0-1 0,0 0 0,0-1 0,-1 1 0,-9 1 0,12-3-164,0 0 0,0 0 0,-1-1-1,1 0 1,0 0 0,0 0 0,0 0 0,-1-1 0,1 0-1,0 0 1,0 0 0,0 0 0,0 0 0,0-1-1,0 0 1,1 0 0,-1 0 0,0 0 0,1-1-1,-1 1 1,1-1 0,0 0 0,0 0 0,0 0-1,1 0 1,-1-1 0,1 1 0,-1-1 0,1 1-1,0-1 1,0 0 0,-2-7 0,0-2-58,-1 0 0,2 0 0,0 0 0,0 0 1,2-1-1,-1 1 0,2-1 0,0 0 0,0 1 0,1-1 1,1 1-1,0-1 0,7-21 0,-8 32-122,1 0 1,-1 0-1,0 1 1,1-1-1,0 0 1,0 1-1,0-1 1,0 1-1,0-1 1,1 1-1,-1 0 1,1 0-1,-1 0 0,1 1 1,0-1-1,-1 0 1,1 1-1,0 0 1,0 0-1,0 0 1,0 0-1,0 0 1,1 0-1,-1 1 1,0-1-1,0 1 1,0 0-1,0 0 0,1 1 1,3 0-1,45 10-2897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324 504 15971,'0'0'9762,"-2"-1"-8521,1-1-225,-11-42-680,-12-61-392,13 35-776,-4-2-520,-13 4-1233,-11 8-424</inkml:trace>
  <inkml:trace contextRef="#ctx0" brushRef="#br0" timeOffset="1">0 4 11915,'23'-2'5145,"16"1"-3129,16 4-464,6 3-167,9 11-713,-2 5-256,-8 4-1136,0 0-737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10450,'10'2'8465,"2"-8"-6354,8-11-1642,-6 1 97,-1 0-1,-1 0 1,0-1 0,-1 0-1,12-28 1,37-97 2446,-53 123-2550,1-1 242,-6 29-297,1 16-312,1-2-311,1-1 0,1-1 0,1 1 0,1-1 0,12 23 0,-10-24-643,2-1-1,-1-1 1,2 0-1,1 0 0,23 23 1,14 6-1821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1876 39 15755,'5'-6'6530,"0"-11"-3802,27 8-1895,15 2-417,10 7-360,10 11-352,-9 7-985,1 5-599</inkml:trace>
  <inkml:trace contextRef="#ctx0" brushRef="#br0" timeOffset="1">0 613 13179,'15'3'5481,"37"4"-2136,18-4-1305,84 5 89,31-8-25,75-3-648,23-10-407,3-5-641,-8-3-112,-42 6-424,-51 2-304,-68 8-769,-45 5-559,-80-5-4057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39.08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784 0 11010,'5'1'955,"-1"0"0,1 1 1,-1 0-1,1 0 0,-1 0 0,0 0 0,0 0 0,8 6 0,-6-2-350,0-1 0,0 1 0,-1 0 1,8 11-1,1 6-520,0 0 1,12 32 0,-16-31 742,15 35-579,-2 0 1,-3 2-1,-3 1 0,-3 0 0,-2 1 1,-3 0-1,-3 1 0,-2 0 1,-4 0-1,-2 0 0,-19 115 0,3-100-135,-3-1 0,-45 107-1,-92 141 4,91-214-123,-152 193 0,-122 71-1867,194-227-187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13195,'-11'12'5409,"-2"15"-3137,-13-1-703,21 13-417,5 0-128,21-6-344,10-1-231,15-9-241,1-10-112,2-13-328,-2-3-297,-10-13-1007,-4-4-512,-16-1-1217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 13939,'2'-2'593,"-1"0"0,1 0 0,0 1 1,-1-1-1,1 0 0,0 0 0,0 1 0,0 0 0,0-1 0,0 1 1,4-2-1,32-8 1312,36 7-2666,-71 4 885,-2-1-175,0 1-1,0 0 1,0 0 0,0 0 0,0 0 0,0 0-1,0 1 1,0-1 0,0 0 0,0 0 0,0 1-1,-1-1 1,1 0 0,0 1 0,0-1 0,0 1-1,0-1 1,0 1 0,-1 0 0,2 0 0,-2 0-31,0-1 0,1 1 1,-1 0-1,0-1 0,0 1 1,0 0-1,0-1 0,0 1 1,0 0-1,0 0 0,0-1 1,0 1-1,0 0 0,0-1 1,0 1-1,0 0 0,-1-1 1,1 1-1,0 0 1,-1-1-1,1 2 0,-4 4-461,0-1 1,0 1-1,-1-1 0,-6 7 1,-29 27-938,-63 46 0,100-83 1653,0 0-1,0 0 0,1 0 1,-1 0-1,1 1 0,0-1 1,-4 6-1,6-7-137,0-1 1,0 0-1,-1 1 1,1-1-1,0 0 0,0 0 1,0 1-1,0-1 1,0 0-1,0 1 0,0-1 1,0 0-1,0 1 1,0-1-1,0 0 1,0 1-1,0-1 0,0 0 1,0 1-1,1-1 1,-1 0-1,0 0 0,0 1 1,0-1-1,0 0 1,1 1-1,-1-1 0,0 0 1,0 1-1,17 4 338,12-1-467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14251,'-6'3'6297,"1"7"-2992,5 16-1489,11 10-975,17 4-337,16 3-864,10-12-585,12-7-1551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13843,'-3'24'5673,"1"23"-3496,15 10-969,3-3-128,30-9-392,4-14-96,10-31-240,-8-10-31,-19-19-97,-2-8-88,-33-4-40,0 0-96,-11 1-592,-1 9-561,12 13-1391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12019,'62'80'4505,"-62"-79"-4458,0-1 0,0 0 0,1 1 0,-1-1 0,0 0 0,1 1 0,-1-1 0,0 0 0,0 0 0,1 1 1,-1-1-1,0 0 0,1 0 0,-1 1 0,1-1 0,-1 0 0,0 0 0,1 0 0,-1 0 0,1 0 1,-1 1-1,0-1 0,1 0 0,-1 0 0,1 0 0,-1 0 0,0 0 0,1 0 0,-1 0 0,1-1 0,-1 1 1,0 0-1,1 0 0,-1 0 0,1 0 0,-1 0 0,0-1 0,1 1 0,-1 0 0,0 0 0,1-1 0,-1 1 1,0 0-1,1 0 0,-1-1 0,0 1 0,0 0 0,1-1 0,-1 1 0,0-1 0,0 1 0,8-26 976,-6 16-570,7-11 250,1-1-1,1 1 0,1 1 0,1 0 0,1 0 1,23-25-1,-17 20 156,-15 18-468,0 1 0,-1-1 0,0-1 0,4-8 1,-8 16-378,0 0 0,0 0 1,0 0-1,0 0 0,0 0 0,0-1 1,0 1-1,0 0 0,0 0 0,0 0 1,0 0-1,0 0 0,0 0 1,0 0-1,0-1 0,0 1 0,0 0 1,1 0-1,-1 0 0,0 0 1,0 0-1,0 0 0,0 0 0,0 0 1,0 0-1,0-1 0,0 1 1,1 0-1,-1 0 0,0 0 0,0 0 1,0 0-1,0 0 0,0 0 1,0 0-1,0 0 0,1 0 0,-1 0 1,0 0-1,0 0 0,0 0 0,0 0 1,0 0-1,0 0 0,1 0 1,-1 0-1,0 0 0,0 0 0,0 0 1,0 0-1,0 1 0,0-1 1,0 0-1,1 0 0,-1 0 0,0 0 1,0 0-1,0 0 0,0 0 1,0 0-1,0 0 0,0 0 0,0 1 1,4 7 175,10 34-122,29 58 1,-33-81-822,1 0 0,1-1 0,0-1 1,1 0-1,19 19 0,10 1-4290</inkml:trace>
  <inkml:trace contextRef="#ctx0" brushRef="#br0" timeOffset="1">131 174 16916,'13'2'6401,"3"-1"-4449,33 4-1383,9 2-177,9-1-200,6 7-624,-1-2-1793,1-1-2688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49 335 10202,'-34'38'4268,"24"-32"-351,6-11-2562,3-12-704,1 17-401,10-59 2436,-7 46-2157,-1-1 0,2-22 0,-4 30-381,3-36 793,3 29-440,-5 13-489,-1 0 0,1 0 1,-1 0-1,0 0 0,1 0 0,-1 0 1,1 0-1,-1 0 0,1 0 1,-1 0-1,0 0 0,1 0 0,-1 0 1,1 0-1,-1 0 0,1 1 1,-1-1-1,0 0 0,1 0 1,-1 0-1,0 1 0,1-1 0,-1 0 1,0 0-1,1 1 0,-1-1 1,0 0-1,1 1 0,-1-1 0,0 1 1,0-1-1,42 51 138,-27-31-148,1-1-1,23 22 1,-33-36 41,1 0-1,-1 0 0,1 0 1,0-1-1,0 0 0,0 0 0,1-1 1,-1 0-1,1 0 0,0-1 1,9 2-1,-16-4-5,-1 0 1,1 0-1,0 0 1,0 0-1,0 0 1,0 0-1,0 0 0,0 0 1,0-1-1,0 1 1,0 0-1,0 0 1,-1-1-1,1 1 0,0-1 1,0 1-1,0-1 1,-1 1-1,1-1 1,0 1-1,0-1 1,-1 0-1,1 1 0,-1-1 1,1 0-1,-1 0 1,1 0-1,-1 1 1,1-1-1,-1 0 1,1 0-1,-1 0 0,0 0 1,0 0-1,0 0 1,1 1-1,-1-1 1,0 0-1,0 0 1,0 0-1,0-2 0,-4-42 941,3 41-908,-10-46 454,6 31-414,1 0 0,0-1 0,2 0 0,-1-22 0,3 38-125,0-1 1,1 0 0,-1 1-1,1-1 1,0 1 0,0 0-1,0-1 1,1 1 0,0 0-1,-1-1 1,2 1 0,-1 0-1,0 1 1,1-1 0,-1 0 0,1 1-1,0-1 1,1 1 0,-1 0-1,0 0 1,1 0 0,0 0-1,4-2 1,1 1-270,-1 1 0,1 1-1,0-1 1,0 1 0,0 1 0,0 0 0,0 0-1,0 0 1,0 1 0,17 3 0,45 10-2433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14 13419,'-3'-2'698,"0"0"-1,0 1 1,0-1 0,0 1 0,-1 0-1,1-1 1,-1 2 0,1-1 0,-1 0-1,1 1 1,-1-1 0,1 1 0,-6 1-1,3-1-235,0 1 0,-1 1-1,1-1 1,0 1 0,0 0-1,-11 6 1,3 0-263,1 0-1,0 1 1,1 0 0,0 1 0,-13 14-1,17-16-143,1 0 0,0 0 0,0 1 0,1 0 0,0 1 1,0-1-1,1 1 0,-4 11 0,8-17-53,-1 0 1,1 1-1,0-1 0,0 1 1,1-1-1,-1 1 1,1-1-1,0 1 0,0-1 1,1 1-1,-1-1 1,1 1-1,0-1 0,0 0 1,1 1-1,-1-1 1,1 0-1,0 0 0,0 0 1,0 0-1,0 0 1,5 5-1,-1-2-35,0-1 0,1 1-1,0-1 1,0 0 0,1-1 0,0 1-1,0-2 1,0 1 0,0-1 0,1 0 0,-1-1-1,1 0 1,0 0 0,0-1 0,0 0 0,0-1-1,1 0 1,-1 0 0,0-1 0,13-1-1,16-3-735,-1-2 0,0-2 0,64-22-1,-33 10-884,-31 8 480,30-7-307,-62 18 1502,0 0-1,0 1 0,0-1 1,-1 1-1,1 0 1,0 1-1,0-1 0,0 1 1,0 0-1,0 0 1,5 2-1,-9-2 32,-1-1-1,1 0 1,-1 0 0,1 0 0,-1 0-1,1 1 1,-1-1 0,1 0-1,-1 1 1,1-1 0,-1 0 0,1 1-1,-1-1 1,1 0 0,-1 1-1,0-1 1,1 1 0,-1-1 0,0 1-1,1-1 1,-1 1 0,0-1-1,0 1 1,1-1 0,-1 1-1,0-1 1,0 1 0,0 0 0,0-1-1,0 1 1,0-1 0,0 1-1,0-1 1,0 1 0,0 0 0,0-1-1,0 1 1,0 0 0,-2 1 140,1 1 1,0-1-1,-1 0 1,0 0 0,1 0-1,-1-1 1,0 1-1,0 0 1,-3 2-1,-3 1 369,-1 1 0,1-1-1,-1-1 1,-12 5-1,16-8-414,0 0-1,1 0 1,-1-1-1,1 1 1,-1-1-1,0 0 1,1-1-1,-1 1 1,0-1-1,1 0 1,-1 0-1,1 0 1,-1-1-1,1 0 1,0 0-1,0 0 1,0 0-1,0 0 1,0-1-1,0 0 1,0 0-1,1 0 1,0 0-1,-1-1 1,-4-6-1,3 3-91,0-1 0,0 1 0,1-1 0,0 0-1,0 0 1,1 0 0,0-1 0,0 1 0,1-1-1,0 0 1,1 1 0,-1-16 0,2 21-60,0 1 0,0 0 0,0-1 0,0 1 0,0-1 0,1 1 0,-1 0 0,1-1 0,0 1 0,-1 0 1,1 0-1,0 0 0,0-1 0,1 1 0,-1 0 0,0 0 0,1 0 0,2-3 0,-2 4-45,0 0 1,0 0-1,0 0 1,0 0-1,0 0 0,1 1 1,-1-1-1,0 1 0,0-1 1,0 1-1,0 0 0,1 0 1,-1 0-1,0 0 1,0 0-1,4 1 0,6 1-512,-1 2-1,0-1 1,1 2-1,-2-1 0,1 2 1,14 8-1,25 17-2447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111 273 14027,'-6'-8'7776,"0"-5"-7574,2 1 725,-71-177 4931,62 148-4252,13 41-1592,0-1 1,-1 1-1,1 0 0,0-1 1,0 1-1,0 0 1,0-1-1,0 1 1,0 0-1,0-1 0,1 1 1,-1-1-1,0 1 1,0 0-1,0 0 1,0-1-1,0 1 0,0 0 1,1-1-1,-1 1 1,0 0-1,0-1 1,0 1-1,1 0 1,-1 0-1,0-1 0,0 1 1,1 0-1,-1 0 1,0 0-1,1 0 1,-1-1-1,1 1 0,0 0-9,1 0 0,-1 0 0,0 1 0,1-1 0,-1 0 0,1 1 0,-1-1-1,0 1 1,1 0 0,-1-1 0,0 1 0,1 0 0,0 1 0,16 9 10,-1 2 1,-1 0-1,17 18 0,-24-22-41,0 0 1,-1 1-1,-1-1 0,1 2 0,-2-1 0,11 21 0,-16-28 21,0 0 1,0 0-1,0 0 1,0 0 0,-1 1-1,1-1 1,-1 0-1,0 0 1,0 1 0,0-1-1,0 0 1,-1 0-1,1 0 1,-1 1 0,0-1-1,0 0 1,0 0-1,0 0 1,-1 0 0,1 0-1,-1-1 1,0 1-1,0 0 1,0-1 0,0 1-1,0-1 1,0 0-1,-1 1 1,1-1 0,-1 0-1,1 0 1,-1-1-1,0 1 1,-5 2 0,2-2 13,1 1 0,0-1 0,-1 0 0,0-1 0,1 1 0,-1-1 0,0 0 0,1-1 0,-1 1 0,0-1 1,0 0-1,0-1 0,0 1 0,1-1 0,-1-1 0,0 1 0,1-1 0,-10-3 0,14 5-12,0-1 0,0 1 0,0-1 0,-1 1 0,1-1-1,0 0 1,0 0 0,0 1 0,0-1 0,0 0 0,0 0-1,0 0 1,1 0 0,-1 0 0,0 0 0,0 0 0,1 0 0,-1 0-1,1 0 1,-1 0 0,1-1 0,-1 1 0,1 0 0,0 0 0,-1-1-1,1 1 1,0 0 0,0 0 0,0-1 0,0 1 0,0 0 0,0 0-1,0-1 1,1 1 0,-1 0 0,0 0 0,1-1 0,-1 1-1,1 0 1,-1 0 0,1 0 0,0 0 0,-1 0 0,1 0 0,0 0-1,1-1 1,1-2-77,0 1 0,0 1 0,0-1 0,1 0 0,-1 1 0,1 0-1,-1 0 1,1 0 0,0 0 0,0 0 0,0 1 0,0 0 0,6-2 0,-3 3-164,0-1 0,0 1 0,0 0 0,0 0 0,0 1 1,0-1-1,0 2 0,0-1 0,9 4 0,-1 1-389,0 2-1,23 13 0,-4-1 309,-30-18 331,-1 0 0,0-1 0,1 1 0,-1-1 0,1 0 0,0 0 0,-1 0 0,1 0 0,0 0 0,-1-1-1,1 0 1,0 0 0,0 0 0,0 0 0,-1-1 0,1 1 0,0-1 0,0 0 0,-1 0 0,1 0 0,-1-1 0,1 1 0,3-3 0,-2 0 128,1 0 0,-1 0 0,0-1 0,-1 1-1,1-1 1,-1 0 0,0-1 0,0 1 0,0-1-1,-1 0 1,0 1 0,4-10 0,27-96 4063,-34 110-4093,0 1-104,0 0 1,0 0 0,0-1-1,0 1 1,0 0-1,0 0 1,0 0-1,0-1 1,1 1 0,-1 0-1,0 0 1,0 0-1,0 0 1,0-1 0,0 1-1,0 0 1,0 0-1,1 0 1,-1 0-1,0-1 1,0 1 0,0 0-1,0 0 1,1 0-1,-1 0 1,0 0-1,0 0 1,0-1 0,0 1-1,1 0 1,-1 0-1,0 0 1,0 0-1,0 0 1,1 0 0,-1 0-1,0 0 1,0 0-1,1 0 1,-1 0 0,0 0-1,0 0 1,0 0-1,1 0 1,-1 0-1,0 1 1,0-1 0,0 0-1,1 0 1,-1 0-1,0 0 1,0 0-1,0 0 1,0 0 0,1 1-1,-1-1 1,0 0-1,0 0 1,0 0-1,0 0 1,0 1 0,74 69-2054,-58-53 1450,17 20-2152,-14-7-568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10762,'-3'-3'5842,"0"-3"-1073,9 1-545,37 8-3295,93 13-737,-46-6-296,-6-7-849,-6 4-719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21 14387,'-3'-2'726,"0"0"0,0 0 0,-1 0 0,1 0 0,-1 0 0,1 1 0,-1-1 0,0 1 0,-6-1 0,3 1-282,-1 0-1,1 0 1,0 1 0,-12 2 0,-3 1-267,1 1 0,-28 10 0,46-13-71,-26 8 108,0 2 0,0 1 1,-44 25-1,62-30-168,0 0 0,0 0 0,1 1 0,0 1 0,1 0 0,-1 0 0,2 1 0,-1-1 0,2 2 0,-1-1 0,-7 17 0,13-24-40,1 0 0,-1 0 0,1 0 0,0 0 0,0 1 0,1-1 0,-1 0 0,0 1 0,1-1 0,0 0 0,0 1 0,0-1 1,0 0-1,1 1 0,-1-1 0,1 0 0,0 0 0,2 6 0,-1-5-35,1 0 0,-1 0-1,1-1 1,0 0 0,0 1 0,0-1 0,1 0 0,-1-1 0,1 1 0,-1 0 0,1-1 0,0 0 0,0 0 0,6 2 0,8 3-237,0-1 1,1-1-1,0-1 1,38 4-1,81-3-1519,-132-5 1686,197-8-3006,-176 5 2834,-1-2 0,0 0 0,0-2 0,0 0 0,39-19 0,-61 25 466,-1 0 0,1-1 0,-1 0 0,0 0 0,1 0 0,-1 0 0,0-1 0,0 1 1,-1-1-1,1 0 0,0 0 0,-1 0 0,0 0 0,0 0 0,0 0 0,0-1 0,0 1 0,0-1 0,-1 1 0,0-1 1,0 0-1,0 1 0,0-1 0,0 0 0,-1 0 0,0 0 0,0 0 0,0 1 0,0-1 0,0 0 0,-2-4 0,-38-142 5701,30 113-6238,31 72-1688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194 379 10514,'12'7'15788,"-7"-27"-15513,0 0 1,2 1-1,17-37 1,-12 30-58,17-52 1,31-80 131,-60 158-357,1-1-1,-1 1 1,0 0 0,0 0-1,0 0 1,0 0-1,0-1 1,0 1-1,1 0 1,-1 0-1,0 0 1,0-1-1,0 1 1,0 0 0,0 0-1,0 0 1,0-1-1,0 1 1,0 0-1,0 0 1,0 0-1,0-1 1,0 1 0,0 0-1,0 0 1,0-1-1,0 1 1,0 0-1,0 0 1,-1 0-1,1 0 1,0-1-1,0 1 1,0 0 0,0 0-1,0 0 1,0 0-1,-1-1 1,1 1-1,0 0 1,0 0-1,0 0 1,-1 0 0,-8 6-224,-11 17-87,-4 9-192,-2-1-1,-2 0 1,0-3-1,-2 0 1,-1-2 0,-1-1-1,-44 26 1,34-30-1814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66 477 15243,'-42'-23'5910,"40"22"-5580,0 0 1,0 0 0,1 0-1,-1-1 1,1 1 0,-1 0 0,1-1-1,0 0 1,-1 1 0,1-1-1,0 0 1,0 1 0,0-1 0,0-2-1,0 0-137,0 0-1,1 1 1,-1-1-1,1 1 1,0-1-1,0 0 1,1 1-1,-1-1 1,2-5-1,-1 1 215,11-95 1209,-8 56-1253,20-87 1,-23 128-356,1-1 1,1 1-1,-1 0 1,1 0-1,0 0 1,1 0-1,-1 1 1,1-1-1,0 1 0,1 0 1,9-9-1,-12 12-20,1 0 0,-1 0 0,1 0 0,0 1-1,0-1 1,0 1 0,0 0 0,0 0 0,0 0-1,0 0 1,0 0 0,0 1 0,0-1 0,0 1-1,1 0 1,-1 0 0,0 0 0,0 1 0,0-1-1,1 1 1,-1-1 0,0 1 0,0 0-1,0 0 1,0 0 0,4 3 0,-6-3-17,1 0-1,0-1 1,-1 1 0,1 1 0,-1-1-1,1 0 1,-1 0 0,0 0 0,0 1 0,1-1-1,-1 1 1,0-1 0,0 1 0,0-1-1,0 1 1,-1 0 0,1-1 0,0 1-1,-1 0 1,1 0 0,-1 0 0,1-1-1,-1 1 1,0 0 0,0 0 0,0 0 0,0 0-1,0 0 1,0-1 0,-1 1 0,0 3-1,-2 4-119,0 0-1,-1 0 1,0 0 0,-11 16-1,8-13 103,-19 30-8,-1-1 1,-36 41-1,49-60 170,14-21-107,0 0-1,0-1 0,0 1 1,0 0-1,1 0 0,-1-1 1,0 1-1,0 0 0,1 0 0,-1-1 1,1 1-1,-1 0 0,0-1 1,1 1-1,-1-1 0,1 1 0,-1 0 1,1-1-1,0 1 0,-1-1 1,1 1-1,0-1 0,-1 0 1,1 1-1,0-1 0,-1 0 0,1 1 1,0-1-1,0 0 0,-1 0 1,1 0-1,1 1 0,27 6 124,0 0 0,0-2-1,46 3 1,-3-1-90,-29-1-699,-1-3 0,44-2 0,-61-2-1296,1-2-1,0-1 1,-1-1-1,48-15 1,-57 14 1609,-1 0 0,1-1 0,18-11 0,-27 13 374,0 1 1,-1-2-1,0 1 0,0-1 0,0 0 0,0 0 0,-1 0 0,0-1 1,0 1-1,3-9 0,1-3 757,-1 1 0,8-28 0,-14 39-404,-1 0 0,1 0 1,-1-1-1,0 1 0,0 0 1,-1-1-1,0 1 0,0 0 1,0-1-1,-1 1 0,-1-7 0,2 13-333,0-1 0,0 1-1,-1 0 1,1-1-1,0 1 1,0 0 0,0-1-1,0 1 1,0 0-1,-1-1 1,1 1 0,0 0-1,0-1 1,-1 1-1,1 0 1,0 0 0,0-1-1,-1 1 1,1 0-1,0 0 1,-1 0 0,1-1-1,0 1 1,-1 0-1,1 0 1,0 0 0,-1 0-1,1 0 1,0 0-1,-1 0 1,1 0 0,-1 0-1,1 0 1,0 0-1,-1 0 1,-16 8 1032,15-7-995,-68 46 463,2 3-1,-68 63 1,125-103-552,0 0 0,1 1 1,0 1-1,0-1 0,1 1 1,1 1-1,-13 24 0,20-35 0,0 0-1,1 0 0,-1 0 0,0-1 0,1 1 1,0 0-1,-1 0 0,1 0 0,0 0 1,0 0-1,0 0 0,0 0 0,1 0 0,-1 0 1,0 0-1,1 0 0,-1 0 0,1 0 0,0 0 1,0 0-1,0-1 0,0 1 0,0 0 1,0-1-1,0 1 0,0 0 0,1-1 0,-1 0 1,0 1-1,1-1 0,0 0 0,-1 0 1,1 1-1,0-1 0,-1-1 0,1 1 0,3 1 1,6 2-50,0 0 0,0-2 0,0 1 0,0-1 0,14 0 0,29 0-615,0-3 0,0-2 0,97-18-1,25-3 72,-119 18 660,-24 2 343,1 2 1,37 1 0,-71 1-386,1 0 0,-1 0 0,0 0 0,0 0 0,1 0 0,-1 0 0,0 0 0,1 0 0,-1 0 0,0 0 0,1 0 0,-1 0 0,0 0-1,1 0 1,-1 0 0,0 0 0,1 0 0,-1 1 0,0-1 0,0 0 0,1 0 0,-1 0 0,0 1 0,0-1 0,1 0 0,-1 0 0,0 1 0,0-1 0,0 0 0,1 0 0,-1 1 0,0-1 0,0 0 0,0 0 0,0 1 0,0-1 0,0 0 0,0 1 0,0-1 0,0 1 0,-7 10 554,-1-4-385,0-1 1,-1 0-1,0-1 0,0 0 1,0 0-1,0-1 1,-1 0-1,-11 2 0,9-2-9,-1 0 0,0-2 0,-1 1 0,1-2 0,-25 1 0,32-2-120,0-1 0,0 0 0,1 0-1,-1 0 1,0 0 0,1-1 0,-1 0 0,1-1 0,0 1-1,-1-1 1,1 0 0,0 0 0,-7-7 0,10 8-42,-1 0 1,1-1 0,0 0-1,0 0 1,0 0 0,1 0-1,-1 0 1,1 0 0,0 0-1,0 0 1,0 0 0,0-1-1,0 1 1,1 0 0,-1-1-1,1 1 1,0 0 0,0-1-1,0 1 1,0 0-1,1-1 1,0 1 0,-1 0-1,3-5 1,-1 2-141,1 0 0,-1 0 0,2 0-1,-1 1 1,1-1 0,-1 1 0,2 0 0,-1 0-1,0 0 1,1 0 0,0 1 0,0 0 0,1 0 0,-1 0-1,1 0 1,-1 1 0,1 0 0,0 1 0,1-1-1,-1 1 1,0 0 0,1 0 0,-1 1 0,1 0 0,-1 0-1,1 1 1,-1-1 0,1 2 0,7 0 0,41 10-2915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20 16099,'0'1'418,"1"0"0,0 0 0,-1 0-1,1-1 1,-1 1 0,1 0-1,-1 0 1,0 0 0,1 0 0,-1 0-1,0 0 1,0 0 0,0 0 0,0 0-1,0 2 1,-5 30 847,2-14-541,-3 10-315,-1 0 1,-18 48-1,15-49-330,3-12-66,0 0 1,-1-1-1,-1 1 0,-19 23 1,21-32 81,18-21-10,-3 6-74,2 0-1,-1 0 1,1 1 0,1 1 0,-1-1 0,1 2 0,0 0 0,16-6-1,10 0 12,50-9-1,-74 17 8,1-1 1,-1 0-1,-1-1 1,1-1-1,-1 0 1,0 0 0,0-1-1,-1-1 1,0 0-1,0-1 1,18-19-1,-12 9 309,-1 0 0,-1-1 0,-1 0 0,-1-1 0,17-37-1,-27 121 968,-3-6-1483,1 82-2961,6-80 173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20276,'15'2'7154,"14"-2"-6306,22 4-552,15-2-216,3-2-472,20 5-984,-3-5-593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67 334 15011,'-3'1'464,"1"0"0,-1 0 0,1 0 0,-1 0 1,0 0-1,1-1 0,-1 1 0,0-1 0,1 0 0,-1 0 0,0 0 0,1 0 0,-1 0 0,0-1 0,-5-1 0,7 1-256,-1-1-1,0 1 1,1-1 0,0 0-1,-1 1 1,1-1-1,0 0 1,0 0 0,0 0-1,0 0 1,0 0-1,0 0 1,1-1-1,-1 1 1,1 0 0,0 0-1,-1 0 1,1-1-1,0 1 1,0 0 0,1-3-1,-2-16 176,0-1 0,2 1 0,1 0 0,0 0 0,2 0 0,0 0 0,2 1 0,11-32 1,-14 47-369,-1 0 0,1 0 1,0-1-1,0 2 1,1-1-1,0 0 1,0 1-1,0-1 1,0 1-1,8-6 1,-9 9-28,-1-1-1,0 0 1,1 1 0,0 0-1,-1 0 1,1-1 0,-1 1-1,1 1 1,0-1 0,0 0-1,0 1 1,-1 0 0,1-1 0,0 1-1,0 0 1,0 0 0,0 1-1,0-1 1,-1 1 0,1-1-1,0 1 1,0 0 0,-1 0-1,4 1 1,-4-1-17,-1 0 1,1 0-1,-1 0 0,1 0 0,-1 1 0,1-1 1,-1 0-1,1 0 0,-1 1 0,0-1 0,0 1 1,0-1-1,0 1 0,0 0 0,0-1 0,0 1 1,-1 0-1,1 0 0,-1 0 0,1 2 0,0-1-18,-1 1-1,0-1 1,0 1-1,-1 0 1,1-1-1,-1 1 0,0-1 1,0 0-1,0 1 1,-2 3-1,-3 5-36,0 0 1,-1-1-1,0 1 0,-1-2 0,-9 11 0,-21 12-47,19-18 107,-1-2 32,20-13-2,-1 0 0,0 0 0,1 0 0,-1 1 0,1-1 0,-1 0 0,0 1 1,1-1-1,-1 1 0,1-1 0,-1 1 0,1-1 0,-1 1 0,1-1 0,-1 1 0,1-1 0,-1 1 0,1-1 0,0 1 0,-1 1 0,2 0 8,-1 0 0,1-1-1,-1 1 1,1 0 0,0 0 0,0-1-1,0 1 1,0 0 0,0-1 0,0 1-1,0-1 1,3 2 0,2 5-26,1-1-1,0 0 1,0 0 0,1 0 0,0-1-1,0 0 1,0-1 0,1 0 0,0 0-1,0-1 1,0 0 0,1-1 0,-1 0 0,1 0-1,0-1 1,-1 0 0,1-1 0,0 0-1,0 0 1,0-1 0,0 0 0,13-3-1,-7 0-17,0 0 0,0-1-1,-1-1 1,1 0-1,-1-1 1,-1-1-1,1 0 1,-1-1-1,0 0 1,-1-2-1,0 1 1,21-21-1,-32 28 67,-1 0 0,1 0-1,0 0 1,1 0 0,-1 1-1,0-1 1,0 1 0,1-1-1,-1 1 1,1 0 0,-1 0-1,1 0 1,0 1 0,-1-1-1,1 0 1,4 0 0,-4 2 9,0 0 0,-1 0 0,1-1 0,-1 2 0,1-1 0,-1 0 0,1 0 0,-1 1 0,0-1 0,1 1 0,-1 0 0,0 0 0,0 0 0,0 0 1,0 0-1,1 2 0,14 16 48,0-1 1,35 29-1,-46-43-205,1 0-1,1 0 1,-1-1 0,1 0-1,0 0 1,0-1-1,0 0 1,0 0 0,0-1-1,1 0 1,14 2-1,-20-4-47,-1 0-1,1 0 0,-1 0 0,0 0 0,1 0 0,-1 0 1,0-1-1,1 1 0,-1-1 0,0 1 0,1-1 1,-1 0-1,0 0 0,0 0 0,0-1 0,0 1 0,0 0 1,0-1-1,0 1 0,0-1 0,3-3 0,11-16-2403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16644,'58'4'6641,"-45"-4"-6554,0 1 0,0 0 0,-1 0 1,1 1-1,-1 1 0,1 0 0,18 8 0,-30-10-98,0 0-1,0-1 0,0 1 0,0 0 1,0-1-1,0 1 0,0 0 0,0 0 0,0 0 1,-1 0-1,1 0 0,0 0 0,-1 0 1,1 0-1,-1 0 0,1 0 0,-1 0 0,0 1 1,1-1-1,-1 0 0,0 0 0,0 0 0,0 1 1,0-1-1,0 0 0,0 0 0,0 0 1,0 1-1,0-1 0,-1 0 0,1 0 0,0 0 1,-1 0-1,1 0 0,-1 1 0,1-1 1,-1 0-1,0 0 0,1 0 0,-1 0 0,-1 1 1,-3 4-116,0 1 1,0-1-1,-1 0 1,1 0-1,-9 6 1,-11 4-221,1-1 1,-36 16 0,12-6 69,46-24 282,1 0 0,-1 0 1,0 0-1,1 0 1,-1 0-1,0 0 1,1 0-1,-1 0 1,1 1-1,0-1 0,-1 0 1,1 1-1,0-1 1,0 1-1,0 0 1,0-1-1,0 1 1,0 2-1,1-3 5,0-1 1,0 1-1,0-1 0,0 1 0,0-1 1,0 1-1,0-1 0,1 1 0,-1-1 1,0 1-1,0-1 0,1 0 0,-1 1 0,0-1 1,1 1-1,-1-1 0,0 0 0,1 1 1,-1-1-1,1 0 0,-1 1 0,1-1 1,-1 0-1,1 1 0,24 6 249,13-4-364,0-2-1,1-1 0,38-5 1,-3-3-1364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1:5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13251,'-11'1'6537,"-18"27"-1440,-5 18-4000,-7 33-1081,-10 27-152,9 25-1033,3 1-815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2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 10178,'9'30'7589,"-8"-23"-7201,0-1 0,0 1 0,0 0 1,-1-1-1,-1 13 0,1-17-238,-1 0-1,0 0 1,1 0 0,-1 0-1,0-1 1,0 1-1,0 0 1,0-1 0,-1 1-1,1 0 1,0-1-1,-1 1 1,1-1 0,-1 0-1,1 0 1,-1 1-1,1-1 1,-1 0 0,0 0-1,0-1 1,0 1-1,1 0 1,-1 0 0,0-1-1,0 1 1,0-1-1,0 0 1,-3 1 0,3-1-39,1 0 1,-1 1 0,0-1 0,0 0 0,0 0 0,0 0 0,0 0 0,0 0-1,1-1 1,-1 1 0,0 0 0,0-1 0,0 0 0,0 1 0,1-1 0,-1 0-1,0 0 1,1 0 0,-1 0 0,1 0 0,-1 0 0,1 0 0,-1-1 0,1 1-1,0 0 1,-2-4 0,2 2-33,1-1 0,0 0 1,-1 0-1,2 1 0,-1-1 0,0 0 0,1 1 0,0-1 0,0 0 0,0 1 1,0-1-1,0 1 0,1-1 0,0 1 0,0 0 0,3-6 0,0 3-15,-1-1 0,1 1 0,0 0 0,0 0 0,1 0 0,12-9 0,-18 15-64,0 0 0,0 0 0,0-1 1,1 1-1,-1 0 0,0 0 0,0 0 1,0 0-1,1-1 0,-1 1 0,0 0 1,0 0-1,1 0 0,-1 0 0,0 0 1,0 0-1,1 0 0,-1 0 1,0 0-1,0 0 0,1 0 0,-1 0 1,0 0-1,1 0 0,-1 0 0,0 0 1,0 0-1,1 0 0,-1 0 0,0 0 1,0 0-1,1 0 0,-1 0 0,0 1 1,0-1-1,0 0 0,1 0 1,-1 0-1,0 0 0,0 1 0,0-1 1,1 0-1,-1 0 0,0 1 0,1 15-275,-10 22-1454,8-36 1397,-6 17-49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13859,'-7'3'6353,"-14"4"-2752,-15 37-1961,-20 9-463,-9 35-657,8 8-208,10 5-568,19 1-536,12-14-1513,4-5-2376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0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69 101 9914,'-36'23'12282,"30"-23"-7630,5 0-4554,0 0 0,0 0 1,0 0-1,0 0 0,-1 0 0,1 0 1,0 0-1,0-1 0,0 1 0,0-1 1,0 1-1,0 0 0,0-1 0,0 1 1,0-1-1,1 0 0,-1 1 0,0-1 1,0 0-1,0 0 0,1 1 0,-1-1 1,0 0-1,1 0 0,-1 0 0,0 0 1,1 0-1,-1-1 0,0-4-96,1 0 0,0 0 0,0 0-1,1 0 1,0 0 0,0 0 0,0 0 0,0 0 0,1 0-1,0 1 1,0-1 0,5-7 0,-7 12-4,1-1-1,-1 1 1,1-1 0,0 1 0,0 0-1,-1 0 1,1-1 0,0 1 0,0 0-1,0 0 1,0 0 0,0 0 0,0 0-1,1 0 1,-1 1 0,0-1-1,0 0 1,1 0 0,-1 1 0,0-1-1,1 1 1,-1-1 0,1 1 0,-1 0-1,0 0 1,1-1 0,-1 1 0,1 0-1,-1 0 1,1 0 0,-1 0-1,1 1 1,-1-1 0,2 1 0,-1 0-2,1 0 1,-1 0 0,0 0 0,0 1 0,-1-1-1,1 1 1,0-1 0,0 1 0,-1 0 0,1 0 0,-1 0-1,1-1 1,-1 1 0,0 1 0,0-1 0,0 0-1,0 0 1,1 4 0,-1 1-33,0 0 0,-1-1 0,0 1 0,0 0 1,0 0-1,-1 0 0,0-1 0,0 1 0,-1 0 0,1-1 0,-7 13 0,6-12-496,-1-1 0,-1 0 0,1 0 1,-1 0-1,0 0 0,-7 8 0,6-14-3458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1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14419,'-29'37'6041,"-22"23"-2904,-10 30-2089,-3 15-176,15 17-359,7 3-513,19-13-1409,14-6-1071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280 3 14771,'-7'-1'840,"0"0"0,-1 0-1,1 1 1,0 0 0,0 1-1,0 0 1,-12 2 0,9 0-478,0 0 1,0 1 0,1 0-1,-16 9 1,9-3-287,0 1 0,1 1 0,0 0 0,1 1 0,-15 18 0,24-25-42,-1 1-1,1 0 0,0 0 1,0 1-1,-4 9 0,8-15-34,0 1 0,0-1-1,0 1 1,1 0-1,-1-1 1,1 1 0,-1 0-1,1-1 1,0 1-1,0 0 1,0-1 0,0 1-1,0 0 1,1 0 0,-1-1-1,1 1 1,0-1-1,0 1 1,0 0 0,2 4-1,2-2-18,-1 0 0,1 1-1,0-2 1,0 1 0,0 0-1,1-1 1,-1 0 0,1 0-1,0-1 1,0 0 0,1 0 0,-1 0-1,1-1 1,-1 0 0,13 2-1,1 0-129,1-1 0,0-1-1,0-1 1,22-1 0,143-22-1741,-138 13 1628,0 3-1,1 2 1,56 2-1,-103 2 282,1 0 1,-1 0-1,0 0 0,0 1 0,0-1 1,-1 1-1,1-1 0,0 1 0,0 0 0,0 0 1,2 1-1,-4-2-1,1 0 0,-1 1 0,0-1 1,0 0-1,1 0 0,-1 1 0,0-1 0,0 0 1,0 1-1,0-1 0,1 0 0,-1 1 0,0-1 1,0 1-1,0-1 0,0 0 0,0 1 0,0-1 1,0 0-1,0 1 0,0-1 0,0 1 0,0-1 1,0 0-1,0 1 0,0-1 0,0 0 0,-1 1 1,1-1-1,0 1 0,0-1 0,0 0 1,-1 1-1,-1 2 96,-1 0 1,0 0-1,0-1 0,0 1 1,0-1-1,0 1 1,0-1-1,-1 0 1,-3 1-1,-18 9 411,0 0 0,-38 9 0,54-18-405,0 0 1,-1-1-1,1-1 1,-1 0 0,0 0-1,1-1 1,-1 0-1,0 0 1,1-1 0,-17-4-1,24 5-111,0-1-1,-1 0 0,1 0 1,0 0-1,0 0 1,0 0-1,0 0 0,0-1 1,0 1-1,0-1 0,0 1 1,1-1-1,-1 0 1,0 0-1,1 0 0,0 0 1,-1 0-1,1 0 1,0 0-1,0 0 0,0 0 1,0 0-1,0-1 0,1 1 1,-1 0-1,1-1 1,0 1-1,-1-1 0,1 1 1,0 0-1,0-1 1,1 1-1,-1 0 0,0-1 1,1 1-1,-1-1 0,1 1 1,0 0-1,2-4 1,-1-1-91,1 0 0,1 0 0,-1 0 0,1 0 0,1 1 1,-1-1-1,1 1 0,0 0 0,0 1 0,1-1 0,10-7 0,-8 8-126,1 1 0,0-1-1,0 2 1,0-1-1,1 1 1,-1 1 0,1 0-1,-1 0 1,1 1-1,0 0 1,0 0 0,0 1-1,-1 1 1,1-1-1,0 2 1,0-1 0,-1 1-1,1 1 1,14 5-1,-9-2-735,-1 1 0,1 0 0,-2 0-1,1 1 1,-1 1 0,0 1-1,0 0 1,-2 0 0,1 1 0,-1 0-1,13 19 1,-23-30 1147,0 1 0,-1-1 0,1 1 0,-1 0 0,1 0 0,-1-1 0,1 1 0,-1 0 0,1 0 0,-1-1 0,1 1 0,-1 0 0,0 0 0,0 0 0,1 0 1,-1 0-1,0 0 0,0-1 0,0 1 0,0 0 0,0 0 0,0 0 0,0 0 0,0 0 0,0 0 0,-1 0 0,1 0 0,0-1 0,-1 1 0,1 0 0,0 0 0,-1 0 0,1 0 0,-1-1 0,1 1 0,-1 0 0,0-1 0,1 1 0,-1 0 0,0-1 0,1 1 0,-1-1 0,0 1 0,0-1 0,1 1 0,-1-1 0,0 0 0,0 1 0,0-1 0,0 0 0,1 1 0,-1-1 0,0 0 0,0 0 0,0 0 0,0 0 0,0 0 0,0 0 1,0 0-1,0 0 0,0-1 0,1 1 0,-1 0 0,0 0 0,0-1 0,0 1 0,0-1 0,-1 1-95,1-1 0,0 0 1,0 1-1,-1-1 0,1 0 0,0 0 1,0 0-1,0 0 0,0 0 0,0 0 1,0 0-1,0 0 0,0 0 0,1 0 1,-1 0-1,0 0 0,1-1 0,-1 1 1,1 0-1,-1-1 0,1 1 1,0 0-1,-1-1 0,1 1 0,0 0 1,0-1-1,0 1 0,0-1 0,0 1 1,0 0-1,0-1 0,1 1 0,0-3 1,1-7 28,0 0 1,1 0-1,5-11 1,-5 13 80,7-26-3,11-25-17,-21 59-198,0 1 0,0 0-1,0-1 1,0 1 0,0 0 0,0-1 0,0 1 0,1 0 0,-1-1 0,0 1-1,0 0 1,0-1 0,1 1 0,-1 0 0,0-1 0,0 1 0,1 0 0,-1 0 0,0-1-1,1 1 1,-1 0 0,0 0 0,1 0 0,-1-1 0,0 1 0,1 0 0,-1 0-1,1 0 1,-1 0 0,0 0 0,1 0 0,-1 0 0,1 0 0,-1 0 0,0 0-1,1 0 1,-1 0 0,0 0 0,1 0 0,-1 0 0,1 0 0,-1 0 0,0 1 0,1-1-1,-1 0 1,0 0 0,1 0 0,-1 1 0,1-1 0,9 15-71,-1 4 56,-2-1 5,2 0 1,0-1 0,13 17-1,-19-30 17,0 0 0,0 0-1,1 0 1,-1 0 0,1-1-1,0 0 1,0 1-1,0-2 1,0 1 0,1 0-1,-1-1 1,1 0 0,-1 0-1,1 0 1,0 0 0,0-1-1,5 1 1,-8-2 12,0 0 1,0 1 0,0-1 0,0 0-1,0 0 1,0-1 0,1 1-1,-1 0 1,0-1 0,0 1 0,0-1-1,-1 0 1,1 0 0,0 0 0,0 0-1,0 0 1,0 0 0,-1 0-1,1 0 1,-1-1 0,1 1 0,-1-1-1,1 1 1,-1-1 0,0 1-1,0-1 1,1 0 0,-1 0 0,-1 1-1,1-1 1,0 0 0,0 0-1,-1 0 1,1 0 0,-1 0 0,1-3-1,1-9 227,-1 0-1,0 0 1,-1 0 0,-2-20-1,0 12 20,2 16-294,0 1 0,0 0 1,0 0-1,1-1 0,0 1 0,2-10 0,-2 14-76,-1-1-1,1 1 0,0 0 0,0-1 1,0 1-1,0 0 0,0-1 0,0 1 0,0 0 1,1 0-1,-1 0 0,0 0 0,1 0 1,-1 0-1,1 0 0,-1 0 0,1 1 0,-1-1 1,1 1-1,-1-1 0,1 1 0,0-1 1,-1 1-1,1 0 0,2 0 0,28 1-2453,10 6-264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1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45 110 9026,'18'-17'1199,"-11"-8"12051,-2 34-9524,-1 10-3712,-3-16 74,-1 0 0,0 0 0,1 0 1,-1 0-1,0 0 0,-1 0 0,1 0 0,-1 0 0,1 0 0,-3 5 0,2-7-33,0 0 0,0 1-1,0-1 1,0 0 0,0 0-1,0 0 1,-1 0 0,1 0-1,0 0 1,-1 0-1,1 0 1,-1-1 0,1 1-1,-1 0 1,0-1 0,1 1-1,-1-1 1,1 0 0,-1 0-1,0 1 1,1-1-1,-1 0 1,0 0 0,1 0-1,-1-1 1,-2 0 0,2 1-30,1 0-1,-1 0 1,1 0 0,0 0 0,-1 0 0,1-1 0,-1 1 0,1-1 0,0 1 0,-1-1 0,1 1 0,0-1-1,0 0 1,0 0 0,-1 1 0,1-1 0,0 0 0,0 0 0,0 0 0,0 0 0,0 0 0,1-1-1,-1 1 1,0 0 0,0 0 0,1-1 0,-1 1 0,1 0 0,-1-1 0,1 1 0,0 0 0,-1-1-1,1 1 1,0 0 0,0-1 0,0 1 0,0-1 0,0 1 0,0-1 0,0 1 0,1 0 0,-1-1 0,0 1-1,1 0 1,-1-1 0,2-1 0,0-4-10,1 0 0,0 0-1,0 0 1,1 1 0,0-1-1,0 1 1,10-12 0,-10 14-22,1 0-1,-1 0 1,1 0 0,-1 0 0,1 1-1,6-3 1,-9 5 0,0 0-1,1 0 0,-1 0 0,0 0 1,0 1-1,0-1 0,1 1 1,-1-1-1,0 1 0,1 0 0,-1 0 1,0 0-1,1 0 0,-1 1 1,0-1-1,0 1 0,3 0 1,-3 0 2,-1 0 0,0-1-1,0 1 1,0 0 0,0 0 0,0 0 0,0 0 0,0 0 0,-1 0 0,1 0 0,0 0 0,0 1 0,-1-1 0,1 0 0,-1 0 0,1 1 0,-1-1 0,0 0 0,1 1 0,-1-1 0,0 0 0,0 1 0,0-1 0,0 0 0,0 1 0,0-1 0,0 0-1,-1 1 1,1-1 0,0 0 0,-1 1 0,0 0 0,-18 50-13,16-44 19,-6 23-21,8-25-103,0 0 1,-1-1 0,1 0 0,-1 1 0,0-1-1,-1 0 1,-3 7 0,-4-7-1493,1-8-750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0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11514,'5'5'725,"0"-1"0,0-1-1,0 1 1,0-1-1,0 0 1,1 0-1,-1 0 1,1-1-1,0 0 1,0 0 0,7 2-1,-3-3-362,0 1 1,0-1-1,-1-1 0,1 0 0,0 0 0,18-4 1,-18 2-320,0 0 1,-1-1 0,1 0-1,0 0 1,-1-1 0,0 0-1,0-1 1,0 0 0,0 0-1,-1-1 1,0 0 0,0-1-1,0 0 1,9-11 0,-16 16-26,0 1 0,0 0 0,0 0 0,0-1 0,0 1 0,-1-1 1,1 1-1,0-1 0,-1 1 0,1-1 0,-1 1 0,0-1 0,1 1 1,-1-3-1,0 3 1,0 1 0,0-1-1,-1 1 1,1-1 0,0 1 0,0-1 0,-1 1 0,1-1 0,0 1 0,-1-1 0,1 1 0,0-1-1,-1 1 1,1 0 0,-1-1 0,1 1 0,0 0 0,-1-1 0,1 1 0,-1 0 0,1-1 0,-1 1 0,1 0-1,-1 0 1,0 0 0,1 0 0,-1-1 0,-3 1 84,0 0-1,0 0 1,-1 0-1,1 0 1,0 1 0,0-1-1,0 1 1,0 0-1,1 0 1,-8 4-1,-2 1 27,0 0-1,1 1 0,0 1 0,0 0 1,0 1-1,1 0 0,1 1 0,-1 0 0,2 1 1,-1 0-1,1 0 0,1 1 0,-10 18 0,17-28-125,0 0-1,0-1 0,0 1 0,0 0 1,0 0-1,1 0 0,-1 0 1,1 0-1,-1 0 0,1 0 0,0 1 1,0-1-1,0 0 0,0 0 0,0 0 1,0 0-1,1 0 0,-1 0 0,1 0 1,-1 0-1,1 0 0,0 0 0,-1 0 1,1 0-1,0 0 0,1 0 0,-1-1 1,0 1-1,0 0 0,1-1 0,-1 1 1,1-1-1,-1 0 0,1 1 0,0-1 1,-1 0-1,5 2 0,3 1-8,1 1 0,0-2 0,0 1 0,1-1-1,-1-1 1,12 1 0,-3 0-46,0-1 0,-1-1-1,22-1 1,-33-1-293,1 1 0,-1-1 0,1-1 1,-1 1-1,0-1 0,1-1 0,-1 1 0,0-1 0,0 0 0,-1-1 0,7-4 1,1-3-1968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25 202 9546,'-1'10'466,"0"-5"-150,0 0 1,1 0 0,-1 1 0,1-1-1,1 0 1,-1 0 0,1 1 0,1 5-1,-2-10-238,1 1 0,0-1 0,0 1 0,0-1 0,0 1 0,1-1 0,-1 0 0,0 1-1,0-1 1,1 0 0,-1 0 0,1 0 0,-1 0 0,1 0 0,-1-1 0,1 1 0,0 0-1,-1-1 1,1 1 0,0-1 0,0 1 0,-1-1 0,1 0 0,0 0 0,0 0 0,-1 0 0,1 0-1,0 0 1,3-1 0,4 0 96,-1-1-1,1 1 0,-1-2 1,1 1-1,-1-1 0,0 0 1,16-9-1,-22 11-105,0-1 0,0 1 0,0-1 0,0 1-1,0-1 1,-1 1 0,1-1 0,0 0 0,-1 0 0,1 0 0,-1 0-1,0 0 1,0 0 0,2-4 0,-3 5 26,0-1-1,0 0 1,0 0-1,0 1 1,0-1 0,0 0-1,0 1 1,0-1 0,-1 0-1,1 1 1,-1-1-1,1 0 1,-1 1 0,0-1-1,1 1 1,-1-1 0,0 1-1,0-1 1,0 1-1,0 0 1,-1-1 0,1 1-1,-2-1 1,-7-7 573,-1 1 0,1 0-1,-2 1 1,-14-8 0,17 11-418,0-1 0,0 0 0,1 0 1,0-1-1,0 0 0,0 0 0,1-1 0,0 0 0,-9-12 0,15 18-229,0 0 0,1 0-1,-1-1 1,0 1 0,0 0-1,1-1 1,-1 1 0,1-1 0,0 1-1,-1 0 1,1-1 0,0 1-1,0-1 1,0 1 0,0-1-1,0 1 1,0-1 0,0 1 0,0-1-1,1 1 1,-1-1 0,0 1-1,2-3 1,-1 2-16,1 0-1,0 0 1,-1 0 0,1 0-1,0 0 1,0 1 0,0-1-1,0 1 1,0-1 0,0 1-1,1 0 1,3-2 0,3 0-193,1 0 0,-1 0 0,1 1-1,-1 0 1,1 1 0,11 0 0,15 6-1767,-10 7-597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0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70 303 6561,'-13'24'1726,"2"1"0,0 1 0,2 0 0,-12 52 0,19-65-1586,1-1 0,0 1-1,1-1 1,0 0 0,1 1 0,0-1 0,1 0 0,0 1 0,1-1 0,1 0-1,0-1 1,0 1 0,11 18 0,-7-17-55,0 1 0,1-2 0,1 1-1,0-1 1,1-1 0,0 0 0,1 0 0,0-1 0,21 13 0,-14-12-16,0-1 0,1 0 0,0-2 0,1 0 0,0-1 0,30 5 0,-17-6-6,0-2 0,0-2 0,0-1 0,1-1 1,-1-2-1,0-1 0,0-2 0,66-19 0,-45 7-32,0-3-1,-2-2 0,0-2 0,57-36 0,-90 48-67,-1-1 0,0-1 0,-1-1 0,0-1 0,-2 0 0,1-1 0,-2-1 0,0 0 0,-2-1 0,0-1-1,-1 0 1,-1 0 0,11-28 0,-19 37 48,0 1 0,0-1 0,-1 0 0,-1-1 0,0 1 0,0 0 0,-1 0 0,-1-1-1,1 1 1,-2 0 0,0 0 0,0 0 0,-1 0 0,0 0 0,-1 1 0,-1-1 0,1 1 0,-1 0-1,-1 0 1,0 1 0,0 0 0,-10-11 0,1 4 175,0 0 1,-1 1-1,0 1 0,-1 0 1,0 1-1,-2 1 0,1 1 1,-1 0-1,-1 2 0,-35-13 1,29 15-30,0 0 0,-1 2 0,0 1 0,0 1 1,0 1-1,0 2 0,0 0 0,0 2 0,0 1 0,-49 12 0,37-4-224,0 2 0,1 2 0,0 1 0,1 1 0,1 3 0,-54 37 0,-24 30-937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21.62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27 9 8938,'-6'8'931,"-15"29"4695,31-39-4918,0 1 0,-1 1 0,1 0 0,10 1 0,39-2-332,171-2 2352,-13 1-1797,-111-3-737,140-17 143,-177 14-307,111 1 1,-48 4-29,41 3 235,-79 1 69,-26 3-68,-43-2-135,45-2 0,107-4-33,-42 3 36,36-2 455,-146 33-440,-13-24-34,-12-5-100,0-1-1,1 0 0,-1 0 1,0 0-1,0 0 0,0 0 1,1 1-1,-1-1 1,0 0-1,0 0 0,1 0 1,-1 0-1,0 0 1,0 0-1,1 0 0,-1 0 1,0 0-1,0 0 1,1 0-1,-1 0 0,0 0 1,1 0-1,-1 0 1,0 0-1,0 0 0,1 0 1,-1 0-1,0 0 1,0 0-1,1 0 0,-1-1 1,0 1-1,0 0 1,0 0-1,1 0 0,-1 0 1,0-1-1,0 1 1,0 0-1,1 0 0,-1 0 1,0-1-1,0 1 1,0 0-1,0 0 0,0-1 1,0 1-1,0 0 1,1-1-1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23.09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9002,'5'5'10917,"14"3"-9753,36 1-255,1-2 0,-1-3 0,77-3 0,-35-1-209,838 5 391,-752-5-965,-11-5-72,55 0 107,-101 5-24,60 4 245,7 5 15,-124-7-291,-56 0-373,1 0 1,0-1 0,-1 0 0,1-1 0,0 0-1,0-2 1,17-3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24.92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72 11562,'4'2'651,"-1"1"-1,1-1 1,1 0-1,-1-1 1,0 1-1,0-1 0,1 1 1,-1-1-1,0 0 1,7 0-1,48-1 296,-38 0-15,208-20 2401,-22 1-1691,34 14-797,206-14-124,-123-5-554,-240 22-78,155 17 0,-199-2-65,-35-11-112,-1 0-1,0 0 0,0-1 1,0 1-1,1-1 0,-1 0 1,1 0-1,-1 0 0,1-1 1,-1 0-1,1 0 0,0 0 1,-1 0-1,1-1 0,5 0 1,0-8-2136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9:55:27.82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55 11146,'194'12'6921,"92"2"-4532,651-48 1471,-666 19-3509,-194 11-323,227-21-495,-294 23-489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36 248 10602,'-35'-2'6523,"36"1"-6415,0 1 0,0-1 0,0 0 0,0 1 0,-1-1 0,1 0 0,0 1 0,-1-1 0,1 0 0,0 0 0,-1 0 0,1 0 0,-1 1 0,0-1 0,1 0 0,-1 0 0,0 0 0,1 0 0,-1 0 0,0 0 0,0 0 0,0 0 0,0 0 0,0 0 0,0 0 0,0 0 0,0 0 0,-1-2 0,-1-40 1169,1 38-1026,-2-14 319,1 15-404,1-1 1,0 1 0,1-1 0,-1 0 0,1 1-1,0-1 1,0 1 0,0-1 0,2-8-1,-2 13-145,1-1 0,-1 1-1,1-1 1,-1 1 0,1-1-1,-1 1 1,1-1 0,0 1-1,-1 0 1,1-1 0,-1 1-1,1 0 1,0 0 0,-1-1-1,1 1 1,0 0 0,-1 0-1,1 0 1,0 0 0,-1 0-1,1 0 1,0 0 0,-1 0-1,1 0 1,0 0 0,-1 0-1,1 0 1,0 0 0,-1 1-1,1-1 1,0 0 0,-1 0-1,1 1 1,0-1 0,-1 1-1,2 0 1,28 17 48,-23-13-29,10 5 1,0 0 1,0-2-1,36 14 0,-43-19-64,-1-1 0,1 0-1,-1 0 1,1-1-1,0 0 1,0-1-1,-1 0 1,1-1-1,17-2 1,-26 3 23,0 0 0,0-1 1,-1 1-1,1 0 0,0 0 1,0 0-1,0-1 0,0 1 1,0-1-1,-1 1 0,1-1 1,0 1-1,0-1 0,-1 1 1,1-1-1,0 1 0,-1-1 0,1 0 1,1-1-1,-2 1 20,0 1-1,0-1 0,0 1 1,0-1-1,0 0 0,0 1 1,0-1-1,0 0 1,0 1-1,-1-1 0,1 0 1,0 1-1,0-1 1,0 0-1,-1 1 0,1-1 1,0 1-1,-1-1 1,1 1-1,-1-1 0,0 0 1,-36-30 1293,25 22-902,-69-60 2037,80 68-2448,0 1 1,1-1-1,-1 1 1,1 0 0,-1-1-1,1 1 1,-1-1-1,1 1 1,-1-1 0,1 1-1,-1-1 1,1 0-1,-1 1 1,1-1 0,0 0-1,0 1 1,-1-1-1,1 0 1,0 1 0,0-1-1,0 0 1,-1 1-1,1-1 1,0 0 0,0 0-1,0 1 1,0-1-1,1 0 1,-1 1 0,0-1-1,0 0 1,1-1-1,0 1-58,0 0 0,0 0-1,1 0 1,-1 0 0,1 0-1,-1 0 1,1 0 0,-1 0-1,1 1 1,0-1 0,-1 0-1,1 1 1,2-1 0,11-2-776,0 1 0,20 0 0,-34 2 752,61-1-2725,8 5-217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69 11450,'3'9'4793,"-3"11"-2576,-3-2-1,-12 4-63,-14-9-129,-7-6-335,-3-5-145,-3-14-496,8-7-352,11-12-424,10-7-208,17 9-120,9 5-128,16 17-784,5 9-504,13 19-1785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12 282 11859,'-2'4'383,"0"0"1,0 0 0,1 0 0,0 0 0,0 1 0,0-1-1,0 0 1,1 1 0,-1 8 0,2-12-309,-1-1 0,0 1 0,1 0 0,-1 0 0,0 0 0,1 0 0,-1-1 0,1 1 0,0 0 0,-1 0 1,1-1-1,0 1 0,-1 0 0,1-1 0,0 1 0,0-1 0,-1 1 0,2 0 0,29 6 854,1-4-268,-1-1 1,57-5-1,-74 2-584,1-1 0,-1-1 0,1 0 0,-1-1 0,0-1 0,0 0 0,-1-1 0,16-8-1,-27 13-28,1 0 0,-1-1 0,0 1 0,0-1 0,0 1 0,0-1 0,0 1 0,0-1 0,0 0 0,0 0 0,0 0 0,-1 0-1,1 0 1,-1-1 0,0 1 0,0 0 0,1-1 0,-1 1 0,-1-1 0,1 1 0,0-1 0,-1 1 0,1-1 0,-1 0 0,0 1 0,0-1-1,0 0 1,0 1 0,0-1 0,-1 1 0,1-1 0,-1 0 0,0 1 0,1-1 0,-1 1 0,-2-4 0,-4-5 392,0 0 0,-1 0 0,-1 0 1,0 1-1,-18-16 0,14 12-104,-7-5 134,5 5-113,1-1 0,-22-29 0,35 43-353,0 0 0,1 1-1,-1-1 1,0 0-1,1 0 1,-1 0 0,1 0-1,0 0 1,-1 0-1,1 0 1,0 0-1,-1 0 1,1 0 0,0 0-1,0 0 1,0 0-1,0 0 1,0 0 0,0 0-1,0 0 1,0 0-1,0 0 1,1 0 0,-1 0-1,0 0 1,1-1-1,1 0-12,-1 1-1,0 0 1,0 0-1,1 0 0,-1 0 1,0 0-1,1 1 1,-1-1-1,1 0 0,-1 1 1,1-1-1,0 1 1,-1-1-1,4 0 1,2 0-140,-1 1 1,1-1-1,0 1 1,0 1-1,0-1 1,-1 1-1,10 2 1,13 11-1378,3 8-505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56 297 15499,'0'-2'5826,"0"1"-4514,5-9-424,3-24-472,-3-48-312,-13 34-840,-4 0-464,4 11-1097,-3 5-2688</inkml:trace>
  <inkml:trace contextRef="#ctx0" brushRef="#br0" timeOffset="1">2 1 7762,'-1'0'10138,"33"13"-8914,51 3-360,-36-22-440,0 1-616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91 144 12803,'-84'82'4446,"78"-79"-869,12-16-2566,17-22-467,7-8 80,-15 20-112,1 0 0,1 1 0,1 1-1,25-24 1,-43 45-497,0 0-1,1 0 1,-1-1 0,0 1-1,0 0 1,0 0-1,0 0 1,0-1 0,1 1-1,-1 0 1,0 0-1,0 0 1,1 0 0,-1 0-1,0-1 1,0 1 0,0 0-1,1 0 1,-1 0-1,0 0 1,0 0 0,1 0-1,-1 0 1,0 0-1,0 0 1,1 0 0,-1 0-1,0 0 1,0 0-1,1 0 1,-1 0 0,0 0-1,0 0 1,1 0-1,-1 0 1,0 1 0,0-1-1,1 0 1,-1 0 0,0 0-1,0 0 1,0 0-1,0 1 1,1-1 0,-1 0-1,0 0 1,0 1-1,3 14 246,-2-8-185,5 19-41,1-1-1,13 31 0,-11-31-1327,0 1-1,7 38 1,-13-36-1415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72 13611,'-112'-66'5641,"112"61"-3528,29 5-1377,13 0-216,8 3-808,14 0-568</inkml:trace>
  <inkml:trace contextRef="#ctx0" brushRef="#br0" timeOffset="1">0 347 15659,'8'0'5722,"17"0"-4442,35 2-384,37 1 56,46-8-152,18-3-239,18-5-465,1-3-176,-11 1-281,-24 4-167,-51 3-784,-37 3-448,-50 3-553,1 2-1352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90 322 12011,'-83'2'5105,"82"-5"-2553,-4-5-351,6-13-537,1-17-360,3-14-696,1-5-320,-1-4-680,0 9-552,3 21-1440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16099,'12'-44'7826,"4"38"-7170,10 3-120,20 3-288,-1 3-144,5 7-296,-11 6-264,-21 2-176,-11 6 112,-36 2 120,-14-5 96,-14-1-96,-1-10-248,14-10-841,16 5 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50 270 14051,'-10'5'1151,"8"-3"-758,0-1-1,-1 1 0,0-1 0,1 0 0,-1 0 0,1 0 1,-1 0-1,-4 1 0,7-3-305,-1 1 1,0 0-1,0 0 0,1-1 1,-1 1-1,1 0 1,-1-1-1,0 1 1,1-1-1,-1 1 0,1-1 1,-1 1-1,1-1 1,-1 1-1,1-1 0,-1 0 1,1 1-1,-1-1 1,1 1-1,0-1 0,-1 0 1,1 0-1,0 1 1,0-1-1,0 0 1,0 1-1,-1-1 0,1 0 1,0 0-1,0 1 1,0-1-1,0 0 0,1 0 1,-1 1-1,0-1 1,0-1-1,1-11 113,0-1 0,0 1-1,1 0 1,1 0 0,0-1 0,1 2-1,0-1 1,1 0 0,0 1 0,1 0 0,1 0-1,0 1 1,0-1 0,1 1 0,1 1-1,-1 0 1,2 0 0,-1 1 0,18-13 0,-23 20-213,-1 0 0,1 0 1,-1 0-1,1 1 1,0 0-1,-1-1 1,1 1-1,0 1 0,0-1 1,0 1-1,0-1 1,0 1-1,0 0 1,6 1-1,-8-1 4,-1 1-1,0-1 1,1 0 0,-1 1-1,0-1 1,1 1 0,-1 0 0,0-1-1,0 1 1,1 0 0,-1 0-1,0 0 1,0-1 0,0 1-1,0 0 1,0 1 0,0-1-1,1 1 1,-2 0 1,1 0 0,0 0-1,-1 0 1,0-1 0,1 1-1,-1 0 1,0 0 0,0 0-1,0 0 1,0 0 0,0 0 0,0 0-1,-1 0 1,1 0 0,0-1-1,-1 1 1,-1 2 0,-4 8 32,0 0 0,-1-1 0,0 0 0,-1-1 0,0 0 0,-1 0 0,0 0 0,0-1 0,-1-1 0,0 0 0,-1 0 0,0-1 0,0 0 0,-12 5 0,14-6 176,17-4-180,13 3-75,24 7-358,56 9 0,39 10-5330,-115-22 3048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10722,'53'40'8594,"-53"-46"-6281,0-4-193,0-17-632,0-8-375,0-10-521,0-5-296,2 1-440,3 5-376,-4 10-1473,9 8-719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48 164 11795,'-47'104'6745,"48"-104"-6195,1 1 525,-2-8 269,0-19 57,2 6-894,-1 10-344,0-22 182,1 0-1,1 1 0,15-58 0,-12 75-271,-2 16-50,-1 27-44,0 0 32,0-22-2,0 1 0,0-1 0,0 1 0,1-1 0,0 0 0,1 0 0,-1-1 0,1 1 1,1-1-1,10 10 0,-15-15-12,0-1 1,-1 1 0,1 0-1,0-1 1,0 1 0,0-1 0,0 1-1,0-1 1,0 0 0,0 0-1,0 1 1,0-1 0,0 0-1,0 0 1,0 0 0,0 0 0,1 0-1,-1 0 1,0 0 0,0 0-1,0 0 1,0-1 0,0 1-1,0 0 1,0-1 0,0 1 0,0-1-1,0 1 1,0-1 0,-1 1-1,1-1 1,0 0 0,0 1-1,0-1 1,-1 0 0,2-1 0,2-3 7,0 0 1,0-1-1,0 1 1,4-11-1,-4 8 15,5-11 22,-1 0 0,9-32 0,-14 45 6,-1 9-14,2 19 4,1 34-5,-5-36-45,2-1 0,0 0 0,1 1-1,1-1 1,1-1 0,13 34 0,-17-50 2,0 0 1,0 0 0,1 0 0,-1 1-1,0-1 1,1-1 0,-1 1-1,1 0 1,-1 0 0,3 1 0,-2-2 4,-1-1 1,0 1 0,0-1-1,0 1 1,0-1 0,0 0-1,0 0 1,1 1 0,-1-1-1,0 0 1,0 0 0,0 0-1,1-1 1,-1 1 0,0 0-1,0 0 1,0-1 0,0 1-1,0 0 1,1-1 0,-1 1-1,0-1 1,0 0 0,0 1-1,1-2 1,5-2 10,-1-1-1,1 0 1,-1-1-1,0 1 1,-1-1 0,1 0-1,-1-1 1,-1 1-1,5-8 1,5-10 199,13-36 0,-21 43 106,2 0 1,0 0-1,1 1 1,21-29-1,-29 44-275,0-1 0,0 1 0,0 0 0,0 0 0,0 0 0,0-1 0,1 1 0,-1 0 0,0 1 0,1-1-1,-1 0 1,1 0 0,-1 1 0,1-1 0,-1 0 0,1 1 0,-1 0 0,1-1 0,0 1 0,-1 0 0,1 0 0,-1 0 0,1 0 0,2 0 0,-2 1-10,1 0-1,-1 0 1,1 0 0,-1 1 0,0-1 0,1 1 0,-1-1 0,0 1-1,0 0 1,0 0 0,-1 0 0,1 0 0,2 3 0,3 6-170,0 1 0,-1-1-1,0 1 1,8 24 0,-12-27-290,1-1 0,-1 1-1,0 0 1,-1 0 0,0 0 0,-1 0-1,0 11 1,-2 17-1214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13947,'10'-2'5457,"6"0"-3440,28-4-1513,15 3-88,-14 3-816,-22 0-793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41 17332,'-41'-40'6273,"40"44"-5321,-1-4-256,5 2-648</inkml:trace>
  <inkml:trace contextRef="#ctx0" brushRef="#br0" timeOffset="1">24 113 16572,'-23'61'5633,"26"-72"-5441,10 8-80,0-7-1192,0 5-4218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282 437 12251,'3'58'8947,"-5"-89"-6120,3-19-2496,1 1 1,2 0-1,3-1 0,1 2 1,3-1-1,33-88 0,-31 112-329,-8 18-167,-7 12-443,-8 13 416,-2 1-1,0-2 0,-1 0 0,-1 0 0,0-2 0,-1 1 0,-17 12 1,0-3-10,0-1 1,-64 35-1,44-36-978,11-10-678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127 133 9138,'14'-33'1996,"22"-35"-1,-34 66-1870,-1 0 0,1-1-1,-1 1 1,1 0 0,0 0-1,0 0 1,0 1-1,0-1 1,0 0 0,0 1-1,0-1 1,1 1-1,-1 0 1,0 0 0,1 0-1,-1 0 1,1 0-1,-1 0 1,1 1 0,0-1-1,-1 1 1,1 0-1,0 0 1,-1 0 0,1 0-1,0 0 1,-1 1 0,5 0-1,2 0 19,-7-1-111,-1 0-1,0 0 1,1 0-1,-1 0 0,0 0 1,1 0-1,-1 1 1,0-1-1,1 1 0,-1-1 1,0 0-1,0 1 1,1 0-1,-1-1 1,0 1-1,0 0 0,0 0 1,0-1-1,0 1 1,0 0-1,0 0 0,0 0 1,0 0-1,0 0 1,-1 1-1,1-1 0,0 0 1,-1 0-1,1 0 1,-1 1-1,1-1 1,-1 0-1,0 1 0,1-1 1,-1 0-1,0 1 1,0 2-1,-1 3 63,0 0 0,-1 1 0,1-1 0,-1 0 1,-6 12-1,5-11-54,-4 10 94,-2 0-1,0-1 1,-1 0-1,0 0 1,-2-1 0,0 0-1,-1-1 1,0-1-1,-1 0 1,0-1-1,-2 0 1,1-1-1,-1-1 1,-1-1-1,-18 9 1,30-17 48,1 0 1,-1 0-1,0 0 0,0-1 1,0 0-1,0 0 1,0 0-1,-6-1 0,52-11 732,-10 9-1061,-1 1 0,1 2 0,0 1-1,-1 1 1,60 14 0,-84-16 16,0 0-1,1-1 1,-1 0 0,0 0-1,1 0 1,-1-1 0,1 0-1,-1 0 1,0 0 0,0-1-1,0 0 1,0 0-1,0-1 1,0 0 0,0 0-1,-1 0 1,1-1 0,-1 1-1,0-1 1,0 0 0,-1-1-1,1 1 1,4-8-1,10-15-1301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2 229 11146,'-2'2'3430,"7"2"-2323,3-1-1032,-1 1 1,1-1-1,0 0 0,0-1 0,1 0 0,-1 0 0,1-1 0,-1 0 0,12 0 0,-17 0-52,0-1 0,0-1 0,0 1 0,0 0 0,0-1 0,0 1 0,0-1 0,0 0 0,0 0 0,0 0 0,-1 0 0,1-1 0,0 1 0,-1-1 0,1 0 0,-1 1 0,3-4 0,-4 4 27,0 0 0,0 0-1,0 0 1,-1-1-1,1 1 1,0 0-1,-1 0 1,1-1-1,-1 1 1,0-1-1,1 1 1,-1 0 0,0-1-1,0 1 1,0-1-1,0 1 1,0 0-1,0-1 1,0 1-1,0-1 1,-1 1-1,1-1 1,0 1 0,-1 0-1,1-1 1,-1 1-1,0 0 1,1 0-1,-1-1 1,0 1-1,0 0 1,0 0 0,0 0-1,-1-1 1,-41-35 2063,33 30-1671,0-1 0,1 0 0,-9-9 0,15 14-389,1 0 0,0 0 1,0 0-1,0 0 0,0 0 1,1 0-1,-1 0 0,1-1 1,0 1-1,0 0 0,0-1 1,0 1-1,1-1 0,-1-6 1,1 7-119,0 1 0,1-1 0,-1 1 0,1 0 0,-1-1 0,1 1 0,0-1 0,0 1 0,0 0 0,0 0 0,0-1 0,1 1 0,-1 0 0,1 0 0,-1 0 0,1 1 0,0-1 0,0 0 0,0 1 0,0-1 0,0 1 1,0-1-1,0 1 0,0 0 0,0 0 0,1 0 0,-1 0 0,0 0 0,1 1 0,3-2 0,1 1-290,-1 0-1,0 0 1,0 1 0,0 0-1,1 0 1,-1 0 0,0 1-1,0 0 1,1 0 0,-1 0 0,9 4-1,-10-3 80,0 0-1,-1 0 1,0 0 0,1 1-1,-1-1 1,0 1-1,0 0 1,0 0 0,0 1-1,-1-1 1,1 1-1,3 6 1,-4-6 321,-1 1 0,0 0 0,0-1 0,0 1 0,-1 0 0,0 0 1,2 8-1,-3-6 279,2 1 1,-1 0 0,1-1 0,1 1 0,-1-1 0,1 0 0,0 0-1,1 0 1,0 0 0,0 0 0,0-1 0,7 8 0,-8-11-293,1-1 0,-1 1 1,0-1-1,1 1 0,0-1 1,-1 0-1,1-1 0,0 1 0,0-1 1,0 1-1,0-1 0,0 0 1,0-1-1,0 1 0,0-1 1,1 1-1,-1-1 0,0-1 0,0 1 1,0-1-1,0 1 0,0-1 1,7-2-1,25-14-1119,-20 7 194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99 106 12331,'-27'-101'4625,"61"98"-3561,5 1-400,0 2-224,5 2-336,-12 4-952,-6 4-2385</inkml:trace>
  <inkml:trace contextRef="#ctx0" brushRef="#br0" timeOffset="1">0 168 13523,'7'-9'4777,"17"0"-4105,8-6-504,19 2-752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43 210 11554,'-36'42'4453,"36"-41"-4404,0-1-1,0 0 0,0 0 0,0 0 1,0 0-1,0 0 0,0 0 1,0 0-1,0 1 0,0-1 0,0 0 1,0 0-1,0 0 0,-1 0 0,1 0 1,0 0-1,0 0 0,0 0 0,0 0 1,0 0-1,0 0 0,0 1 0,-1-1 1,1 0-1,0 0 0,0 0 1,0 0-1,0 0 0,0 0 0,0 0 1,-1 0-1,1 0 0,0 0 0,0 0 1,0 0-1,0 0 0,0 0 0,0-1 1,-1 1-1,1 0 0,0 0 0,0 0 1,0 0-1,0 0 0,0 0 0,0 0 1,0 0-1,-1 0 0,1 0 1,0 0-1,0-1 0,0 1 0,0 0 1,0 0-1,0 0 0,0 0 0,-1-12 1077,4-14-37,6 2-792,-1 0-1,-2-1 1,0 0-1,3-35 1,-9 52-287,0 0 0,0 1-1,1-1 1,0 0 0,3-10 0,3 68 106,-7-37-88,1 0 0,1 0 1,0 0-1,8 24 0,-9-34-23,0 0-1,0 0 1,0 0-1,0 0 1,1 0-1,-1 0 0,1-1 1,-1 1-1,1 0 1,0-1-1,0 0 0,0 1 1,1-1-1,-1 0 1,1 0-1,-1 0 0,1 0 1,-1-1-1,1 1 1,0-1-1,0 1 1,0-1-1,0 0 0,0 0 1,5 1-1,-5-3 0,0 1-1,0-1 1,0 0 0,0 1-1,0-1 1,0-1 0,-1 1-1,1 0 1,0-1-1,-1 1 1,1-1 0,-1 0-1,1 0 1,-1 0 0,3-4-1,36-42 86,-25 27 25,0 7 266,-16 14-356,0 0 1,1 0-1,-1-1 0,0 1 0,0 0 1,0 0-1,1 0 0,-1 0 0,0 0 1,1 0-1,-1 0 0,0 0 0,0 0 1,1 0-1,-1 0 0,0 0 0,0 0 0,1 0 1,-1 0-1,0 0 0,1 0 0,-1 0 1,0 0-1,0 0 0,1 0 0,-1 0 1,0 1-1,0-1 0,0 0 0,1 0 1,-1 0-1,0 0 0,1 1 0,0 2 61,0 0 0,-1 0-1,1-1 1,0 1-1,-1 0 1,0 0 0,0 0-1,1 0 1,-2 5 0,-1 27 22,1 25-456,1-56 5,0 0 0,1 0-1,0 1 1,0-1 0,0 0 0,0 0 0,1 0-1,-1 0 1,1 0 0,4 7 0,-5-10 40,1 0 1,-1 1-1,0-1 1,1 0-1,-1 0 1,1 0-1,-1 0 0,1 0 1,-1 0-1,4 0 1,9-3 4639,-9-12-4057,0 0 0,0 1 1,1 0-1,13-20 0,-7 13-84,5-14 125,-6 12 121,1 0 0,1 1 0,18-22 0,-31 42-416,0 1 1,0-1-1,0 1 1,0-1-1,1 1 1,-1-1-1,0 1 1,0 0-1,1-1 1,-1 1-1,0-1 1,1 1-1,-1 0 1,1 0-1,-1-1 1,0 1-1,1 0 1,-1-1-1,1 1 1,-1 0-1,0 0 1,1 0-1,-1 0 1,1-1-1,-1 1 1,1 0-1,-1 0 1,1 0-1,-1 0 1,1 0-1,-1 0 1,1 0-1,-1 0 1,1 0-1,-1 0 1,1 1-1,-1-1 0,1 0 1,-1 0-1,1 0 1,-1 1-1,0-1 1,1 0-1,-1 0 1,1 1-1,-1-1 1,0 0-1,1 1 1,-1-1-1,0 0 1,1 1-1,-1-1 1,0 1-1,0-1 1,1 1-1,-1-1 1,0 0-1,0 1 1,0-1-1,0 1 1,0-1-1,1 1 1,-1-1-1,0 1 1,0-1-1,0 1 1,0-1-1,0 1 1,2 37 532,-2-37-533,0 53 161,-1 13-952,3-23-2500,-1-38 116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46 13171,'-81'-39'4833,"109"37"-3593,4-3-1024,5 5-552,2 0-608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4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99 242 13699,'-60'14'4792,"59"-14"-4743,1 0 0,0 0 0,-1 0 0,1 0 1,0 0-1,-1 0 0,1 0 0,0 0 1,-1 0-1,1 0 0,0 0 0,-1 0 0,1-1 1,0 1-1,-1 0 0,1 0 0,0 0 1,-1 0-1,1-1 0,0 1 0,-1 0 0,1 0 1,0 0-1,0-1 0,0 1 0,-1 0 0,1-1 1,0 1-1,0 0 0,0-1 0,-1 1 1,1 0-1,0 0 0,0-1 0,0 1 0,0-1 1,0 1-1,0 0 0,0-1 0,0 1 0,3-18 683,-1 11-441,1-8 20,9-69-12,-9 57-918,-2 19-20,0 0 1,-1 1-1,1-1 0,-1 0 1,-2-11-1,1 17 350,1 0 0,-1 0 0,1 0-1,-1 0 1,0 0 0,0 0 0,0 1 0,0-1 0,0 0-1,-1 1 1,1-1 0,0 0 0,-1 1 0,1 0-1,-1-1 1,0 1 0,1 0 0,-1 0 0,0 0 0,0 0-1,1 0 1,-1 0 0,0 0 0,0 1 0,-3-2 0,4 2 115,1 0 1,-1 0 0,0 0 0,1 0 0,-1 0 0,0 0 0,1 0-1,-1 0 1,0 0 0,0 0 0,1 0 0,-6 10 8125,39-7-6685,37-1-1,-40-2-1065,0 1 1,50 9-1,-56-6-988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4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12723,'-62'37'4553,"93"-39"-3881,-2-6-504,9 5-24,4 3-376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4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198 181 12075,'33'21'4913,"-57"-3"-3049,-7-7 24,-10-1-391,-1-8-177,4-14-344,6-6-208,17-19-279,7-5-193,19-5-256,7-1 16,18 24-216,-3 9-161,2 20-351,0 10-352,-3 11-896,5 10-313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4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57 11546,'-45'-57'5690,"50"67"-1649,-2 6-2225,-3 7-320,3 10-680,-1-4-239,1 2-449,2-7-320,1-3-905,2-3-607,-3-5-2033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4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30 232 10234,'0'7'912,"1"17"909,-1-24-1740,0 1 0,0-1 1,0 1-1,0-1 0,0 1 0,0-1 0,-1 1 0,1-1 1,0 1-1,0-1 0,0 1 0,-1-1 0,1 0 1,0 1-1,0-1 0,-1 1 0,1-1 0,0 1 1,-1-1-1,1 0 0,0 1 0,-1-1 0,1 0 0,-1 1 1,1-1-1,0 0 0,-1 0 0,1 1 0,-1-1 1,1 0-1,-1 0 0,1 0 0,-2 0 0,2 0 25,-1 0 0,1 0 0,-1 0 1,1 0-1,-1 0 0,0 0 0,1 0 0,-1 0 0,1 0 0,-1-1 0,1 1 0,-1 0 0,1-1 0,-1 1 0,1 0 0,-1-1 0,1 1 0,-1 0 0,1-1 0,-1 1 0,1-1 0,0 1 0,-1-1 0,1 1 0,0-1 0,-1 1 0,1-1 1,0 1-1,0-1 0,0 1 0,-1-1 0,1 1 0,0-1 0,0 0 0,1-20 762,-1 19-529,1-4-98,-1 1 0,0-1 0,0 1 0,-1-1 0,-1-10 0,-2-19 667,4 24-673,1 0 0,0 1 1,0-1-1,2 0 1,-1 0-1,9-20 1,-10 27-211,1 0 0,0 0 0,0 1 1,0-1-1,0 0 0,1 1 0,-1-1 0,1 1 1,0 0-1,0 0 0,0 0 0,1 0 1,-1 1-1,1-1 0,-1 1 0,1 0 0,0 0 1,0 0-1,0 0 0,8-1 0,-11 2-29,0 1-1,0 0 0,1 0 1,-1 0-1,0-1 0,0 1 1,0 1-1,0-1 0,1 0 0,-1 0 1,0 0-1,0 1 0,0-1 1,0 0-1,0 1 0,1-1 1,-1 1-1,0-1 0,0 1 0,0 0 1,0-1-1,-1 1 0,1 0 1,0 0-1,0 0 0,0 0 1,-1 0-1,1 0 0,0 0 0,-1 0 1,1 0-1,-1 0 0,1 0 1,-1 0-1,1 0 0,-1 0 1,0 0-1,0 1 0,1-1 1,-1 0-1,0 2 0,0 1 9,0-1 0,0 1-1,-1-1 1,1 1 0,0-1-1,-1 0 1,0 1 0,0-1 0,0 0-1,0 0 1,-1 0 0,1 0 0,-1 0-1,-3 4 1,-1 0 26,-1-1-1,1 0 1,-1 0 0,-1-1-1,1 0 1,-16 8 0,-13 7 355,36-19-366,-1-1-1,1 0 1,0 1-1,-1-1 0,1 0 1,0 1-1,-1-1 0,1 1 1,0-1-1,-1 1 1,1-1-1,0 1 0,0-1 1,0 1-1,-1-1 0,1 1 1,0-1-1,0 1 1,0-1-1,0 1 0,0 0 1,0-1-1,0 1 0,0-1 1,0 1-1,0-1 1,0 1-1,0-1 0,1 1 1,-1-1-1,0 1 0,0-1 1,1 1-1,-1-1 1,0 1-1,0-1 0,1 1 1,-1-1-1,1 1 0,-1-1 1,0 0-1,1 1 0,-1-1 1,1 1-1,28 21 133,-19-15-106,-1 0-84,1 0-1,-1-1 1,1 0 0,0-1-1,1 0 1,-1 0-1,20 4 1,-23-7-274,-1-1-1,1 0 1,-1-1 0,1 1 0,-1-1 0,1 0 0,0-1-1,-1 0 1,1 0 0,-1 0 0,1-1 0,-1 1 0,0-2-1,11-4 1,6-6-1994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7.63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60 254 13131,'-3'-1'7641,"2"-1"-6296,-17-42-689,-16-70-288,34 67-936,-4 2-560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7 319 15179,'-6'43'9122,"7"-50"-7265,-2-21-777,4-11-264,0-29-1088,2-11-584,6 7-1185,-4 4-647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23 10442,'7'-3'405,"-1"0"82,0 0 1,0 0-1,1 1 1,0 0-1,-1 0 1,12-1-1,-16 3-384,0 0 0,0 1 0,0-1-1,0 0 1,-1 1 0,1-1 0,0 1-1,0-1 1,-1 1 0,1 0 0,0 0-1,-1-1 1,1 1 0,-1 1 0,1-1 0,-1 0-1,1 0 1,-1 0 0,0 1 0,0-1-1,0 1 1,1-1 0,-1 1 0,-1-1-1,1 1 1,0 0 0,0-1 0,-1 1-1,1 0 1,-1 0 0,1 2 0,1 2 100,-1 0 0,0 0 0,-1 0 1,0 0-1,0 1 0,0-1 0,0 0 1,-1 0-1,0 0 0,0 0 0,-1 0 1,0 0-1,0 0 0,0 0 0,-1-1 1,0 1-1,0-1 0,0 1 0,-1-1 0,1 0 1,-1-1-1,-1 1 0,1-1 0,-1 1 1,1-1-1,-1-1 0,0 1 0,0-1 1,-1 0-1,1 0 0,-1 0 0,0-1 1,1 0-1,-1 0 0,0 0 0,0-1 0,-8 1 1,5-2-43,0 0 0,0-1 1,0-1-1,0 0 0,0 0 0,0-1 1,1 0-1,-1 0 0,1-1 0,0 0 1,0 0-1,-9-7 0,13 8-135,0 1 0,0-1 0,1 1 0,-1-1 0,1 0 0,0-1 0,0 1 0,0-1 0,0 1-1,1-1 1,0 0 0,-1 0 0,1 0 0,0 0 0,1 0 0,-1 0 0,1-1 0,0 1 0,0 0 0,0-1 0,1 1 0,-1-1 0,1 1 0,0-1-1,1 1 1,0-7 0,0 7-61,0 1-1,1 0 0,-1-1 1,1 1-1,0 0 0,-1-1 1,2 1-1,-1 0 0,0 0 1,1 1-1,-1-1 1,1 0-1,0 1 0,0 0 1,0 0-1,0-1 0,0 2 1,0-1-1,0 0 0,1 1 1,-1-1-1,1 1 0,-1 0 1,6-1-1,0 1-272,0 0-1,0 0 0,0 0 1,0 1-1,0 1 1,0 0-1,0 0 1,0 0-1,10 4 0,38 17-2368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2 286 10218,'23'4'2700,"-23"-4"-2591,0 0-1,1 0 1,-1 0-1,1 0 1,-1 0-1,0 0 1,1 0-1,-1 0 1,0 0-1,1 0 1,-1 0-1,1 0 1,-1 0-1,0-1 0,1 1 1,-1 0-1,0 0 1,1 0-1,-1-1 1,0 1-1,1 0 1,-1 0-1,0-1 1,0 1-1,1 0 1,-1-1-1,0-2 306,0-1 0,0 1 0,0 0 1,-1-1-1,1 1 0,-1 0 0,0-1 0,0 1 0,-2-5 0,1 2-279,-4-15 985,0-2 0,-4-37 0,9 52-975,0-1 1,1 0-1,0 0 1,1 0-1,0 0 0,0 0 1,1 1-1,0-1 1,6-15-1,-7 22-144,0 0 0,-1 0-1,1 0 1,0 0-1,1 0 1,-1 0-1,0 1 1,0-1 0,1 0-1,-1 1 1,1-1-1,-1 1 1,1 0 0,0-1-1,-1 1 1,1 0-1,0 0 1,0 0-1,0 0 1,0 0 0,0 1-1,0-1 1,0 1-1,0-1 1,0 1 0,0 0-1,0 0 1,0-1-1,1 2 1,-1-1-1,0 0 1,0 0 0,0 1-1,0-1 1,0 1-1,0-1 1,0 1 0,0 0-1,0 0 1,0 0-1,0 0 1,-1 0-1,1 0 1,0 1 0,-1-1-1,1 1 1,-1-1-1,1 1 1,-1-1 0,0 1-1,1 0 1,-1 0-1,0 0 1,0-1-1,0 1 1,-1 0 0,1 0-1,0 0 1,-1 0-1,1 1 1,-1-1 0,0 0-1,0 2 1,1 2-25,-1 0 0,-1 0 0,1 0 0,-1-1 0,0 1 0,0 0 0,0 0 0,-1-1 0,0 1 0,-4 8 0,-3 3 1,-22 29 0,9-14 93,21-31-58,0 0-1,0 0 1,1 0 0,-1 0 0,1 0 0,-1 1 0,1-1 0,-1 0 0,1 0 0,0 0 0,-1 0 0,1 1 0,0-1 0,0 0-1,0 0 1,0 0 0,0 1 0,0 1 0,1-3-5,-1 1 1,1 0-1,-1 0 0,1-1 1,-1 1-1,1 0 0,-1-1 0,1 1 1,0-1-1,-1 1 0,1-1 1,0 1-1,0-1 0,-1 1 0,1-1 1,0 0-1,0 1 0,-1-1 1,1 0-1,1 0 0,6 2 9,0-2 0,-1 1 0,1-1 0,13-1 0,-9 0-47,45-4-30,-24 1-108,33 1 0,-58 3 121,0 1 0,0-1 0,0 1 0,0 1 0,-1 0 0,1 0 0,0 0 0,-1 1 0,12 6 0,-18-9 57,0 0-1,0 0 1,0 1 0,0-1-1,0 0 1,0 0 0,-1 0-1,1 0 1,0 0 0,0 0-1,0 0 1,0 0 0,0 0-1,0 0 1,0-1 0,0 1-1,-1 0 1,1 0 0,0-1-1,0 1 1,0-1 0,-1 1-1,1-1 1,0 1 0,0-1-1,-1 0 1,1 1 0,0-1-1,-1 0 1,1 0 0,25-33 125,-22 27-93,7-8 27,-4 5 23,0 0 0,-1-1 0,0 0 0,0 0-1,-1-1 1,6-20 0,-10 27 38,1 0 0,-1 1 0,1-1 0,0 1 0,0-1 0,5-5 0,-7 9-103,0 1 0,1-1 0,-1 1 0,0-1 1,1 1-1,-1 0 0,1-1 0,-1 1 0,1 0 1,-1-1-1,1 1 0,-1 0 0,1 0 0,-1-1 1,1 1-1,0 0 0,-1 0 0,1 0 0,-1 0 1,1 0-1,-1 0 0,1 0 0,1 0 0,-1 0 3,0 1 0,0 0 0,1-1 0,-1 1 0,0 0 0,0 0 0,0 0 0,0-1 0,0 1 0,0 0 0,0 1 0,0-1 0,-1 0 0,1 0 0,1 1 0,2 8-18,1 0-1,-2 0 1,1 0 0,-1 1-1,-1-1 1,0 1 0,2 15-1,6 32-818,-6-45 286,0 0 1,1-1-1,0 1 0,0-1 0,12 17 0,8 1-1862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15499,'-8'-3'5970,"8"8"-4082,-8-5-424,18 1-1152,32 4-760,50 11-648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15739,'-49'-2'5858,"48"4"-4458,7 8-808,-6-9-392,4-1-320,5-1-1304</inkml:trace>
  <inkml:trace contextRef="#ctx0" brushRef="#br0" timeOffset="1">22 80 15595,'-8'99'5722,"13"-97"-4274,-2-5-1336,5-2-112,-8 3-1272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302 401 12971,'1'55'4591,"-1"-55"-4533,0 1 0,0-1 0,0 1-1,0-1 1,0 0 0,0 1-1,0-1 1,0 1 0,0-1-1,0 0 1,0 1 0,0-1 0,-1 1-1,1-1 1,0 0 0,0 1-1,0-1 1,-1 0 0,1 1-1,0-1 1,0 0 0,-1 1 0,1-1-1,0 0 1,-1 0 0,1 1-1,0-1 1,-1 0 0,1 0-1,0 0 1,-1 1 0,1-1 0,-1 0-1,1 0 1,0 0 0,-1 0-1,1 0 1,-1 0 0,1 0-1,0 0 1,-1 0 0,1 0-1,-1 0 1,1 0 0,0 0 0,-1 0-1,1 0 1,-1 0 0,1-1-1,0 1 1,-1 0 0,1 0-1,0 0 1,-1-1 0,1 1 0,0 0-1,-1 0 1,1-1 0,0 1-1,0 0 1,-1-1 0,1 1-1,0 0 1,0-1 0,-1 1 0,1 0-1,0-1 1,-2-2 66,1 0 1,-1-1-1,1 1 0,0 0 1,0 0-1,0-1 0,0 1 1,1-1-1,-1 1 0,1 0 1,0-1-1,0 1 0,0-1 1,1 1-1,-1-1 0,2-4 1,3-10-20,0 1 0,9-18 1,1-5 74,34-164 575,-26 122-205,-23 82-548,0 0 0,0 0 0,0 0-1,0 0 1,0 0 0,0 0-1,0 0 1,0 0 0,0 0 0,0 0-1,-1 0 1,1 0 0,0 0-1,0 0 1,0 0 0,0 0 0,0 1-1,0-1 1,0 0 0,0 0-1,0 0 1,-1 0 0,1 0 0,0 0-1,0 0 1,0-1 0,0 1-1,0 0 1,0 0 0,0 0 0,0 0-1,0 0 1,-1 0 0,1 0-1,0 0 1,0 0 0,0 0 0,0 0-1,0 0 1,0 0 0,0 0-1,0 0 1,0 0 0,0 0 0,0-1-1,0 1 1,0 0 0,-1 0-1,1 0 1,0 0 0,0 0-1,0 0 1,0 0 0,0 0 0,0 0-1,0-1 1,0 1 0,0 0-1,0 0 1,0 0 0,0 0 0,0 0-1,0 0 1,0 0 0,0-1 0,-7 8 39,-24 55 60,9-31-85,-2-1-1,-1-1 0,-44 40 0,-99 64 363,165-130-283,-1 0 0,0-1 0,-1 1 0,1-1 0,0-1 0,-1 1 0,-4 1 0,36-8 866,202-8-944,-75 12-3134,-100 1 541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24 218 10842,'-1'0'213,"-1"-1"-1,1 1 1,-1 0 0,1 0-1,0 0 1,-1 0-1,1 1 1,-1-1-1,1 0 1,0 0-1,-1 1 1,1-1 0,0 1-1,-3 1 1,4-2-145,0 0 0,0 1 1,0-1-1,0 0 0,0 1 1,0-1-1,-1 0 0,1 1 1,0-1-1,1 1 0,-1-1 1,0 0-1,0 1 0,0-1 0,0 0 1,0 1-1,0-1 0,0 1 1,0-1-1,1 0 0,-1 1 1,0-1-1,0 0 0,0 0 1,1 1-1,-1-1 0,0 0 1,1 1-1,-1-1 0,0 0 1,0 0-1,1 0 0,-1 1 1,5 3 227,0-1 0,1 1 1,-1-1-1,0 0 0,1-1 1,8 3-1,0 0-103,2-1 0,-1-1 0,0-1 0,20 1 1,-29-2-185,0-1 0,0 0 0,0 0 0,0-1 0,0 0 0,0 0 0,0 0 0,0-1 0,-1 1 0,1-2 0,0 1 0,-1 0 0,8-6 0,-12 7 5,0 1-1,0-1 1,0 0-1,0 0 1,-1 0-1,1 0 1,0 0 0,-1 0-1,1 0 1,0 0-1,-1 0 1,0 0-1,1 0 1,-1 0-1,0 0 1,1-1 0,-1 1-1,0 0 1,0 0-1,0 0 1,0-1-1,0 1 1,0 0-1,0 0 1,0 0-1,-1 0 1,1-1 0,0 1-1,-1 0 1,1 0-1,-1 0 1,1 0-1,-1 0 1,0 0-1,1 0 1,-1 0 0,0 0-1,0 0 1,1 0-1,-2 0 1,-6-7 286,0 1 1,0 0-1,-16-11 1,5 5 279,10 5-324,1 0 0,0-1 0,0 1-1,0-2 1,1 1 0,-7-14 0,13 22-244,0-1 0,0 1 0,0-1 0,0 0 0,0 0 0,1 0 0,-1 1 0,0-1 0,1 0 0,0 0 0,-1 0 0,1 0 0,0 0 0,0 0 0,0 0 0,0 0 0,0 0-1,1 0 1,-1 0 0,0 0 0,1 0 0,0 1 0,-1-1 0,1 0 0,0 0 0,0 0 0,0 1 0,0-1 0,0 1 0,0-1 0,1 1 0,-1-1 0,1 1 0,-1 0 0,1-1 0,-1 1 0,1 0 0,-1 0 0,1 0 0,0 0 0,0 0 0,0 1 0,-1-1 0,1 1 0,2-1 0,3-2-345,0 1 0,0 1 1,0-1-1,0 1 0,1 0 1,-1 1-1,0 0 0,0 0 1,1 0-1,-1 1 0,0 0 1,0 1-1,0-1 0,0 1 1,0 1-1,0-1 0,-1 1 1,1 0-1,-1 1 0,0 0 1,11 8-1,-15-11 271,0 0 0,-1 0 0,1 0 1,-1 0-1,0 0 0,1 1 0,-1-1 0,0 0 1,0 1-1,0-1 0,1 1 0,-2-1 0,1 1 1,0 0-1,0-1 0,0 1 0,-1 0 0,1 0 0,-1-1 1,1 1-1,-1 0 0,0 0 0,0 0 0,0-1 1,0 1-1,0 0 0,0 0 0,0 0 0,-1 0 0,0 2 1,0 1 243,0 5 363,0 0-1,1 0 0,0 1 1,0-1-1,4 19 1,-3-25-411,0-1 0,0 1 0,1-1 0,-1 0 0,1 0 0,0 1 0,0-1 0,0 0 0,0-1 0,1 1 0,-1 0 1,1 0-1,0-1 0,-1 0 0,1 0 0,0 1 0,1-1 0,-1-1 0,7 4 0,-1-2-163,0 0 0,0 0 0,1-1-1,-1 0 1,1-1 0,-1 0 0,1 0 0,0-1 0,-1-1-1,1 1 1,0-2 0,-1 1 0,1-1 0,-1-1 0,0 1-1,0-2 1,0 1 0,0-1 0,0-1 0,-1 1 0,1-2-1,-1 1 1,13-12 0,-8 1-1606,-7-2-649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24 10050,'136'-21'12891,"1"21"-13283,-137-3-1153,5 5-55</inkml:trace>
  <inkml:trace contextRef="#ctx0" brushRef="#br0" timeOffset="1">15 124 12235,'-6'6'5081,"-2"-3"-2689,22 4-1896,17 1-248,28-11-576,6-4-496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33 163 11787,'-33'54'6005,"63"-154"-2644,-23 71-2890,1 1-1,13-30 1,-18 56-216,1 9-95,0 8 18,-4-14-167,1 1 17,2 11 57,0-1 1,1 0-1,1 0 1,6 14-1,-10-24-80,0 0 0,0 0-1,0 0 1,0-1 0,1 1 0,-1 0 0,0 0-1,1-1 1,-1 1 0,1-1 0,-1 1-1,1-1 1,0 0 0,0 0 0,0 0 0,0 0-1,0 0 1,0 0 0,0 0 0,0 0-1,0-1 1,0 1 0,0-1 0,0 0-1,0 0 1,0 1 0,1-1 0,-1-1 0,0 1-1,0 0 1,0 0 0,0-1 0,3 0-1,3-3 11,0 0-1,0 0 1,-1-1-1,1 0 1,-1 0-1,0-1 1,-1 0-1,1 0 1,5-8-1,14-12 39,-26 26-53,0 0 0,0 0 0,0-1 1,1 1-1,-1 0 0,0 0 0,0 0 0,0 0 1,0 0-1,1 0 0,-1 0 0,0 0 0,0-1 1,0 1-1,1 0 0,-1 0 0,0 0 0,0 0 1,1 0-1,-1 0 0,0 0 0,0 0 0,0 0 1,1 0-1,-1 0 0,0 1 0,0-1 0,0 0 1,1 0-1,-1 0 0,0 0 0,0 0 0,0 0 0,1 0 1,-1 0-1,0 1 0,0-1 0,0 0 0,0 0 1,1 0-1,-1 0 0,0 1 0,0-1 0,0 0 1,0 0-1,0 0 0,0 1 0,0-1 0,0 0 1,0 0-1,0 0 0,1 1 0,-1-1 0,0 0 1,0 0-1,0 0 0,0 1 0,0-1 0,-1 0 1,3 18-18,-2-15 14,1 17-11,7 57-22,-7-70 20,1 1-1,0-1 0,0 0 0,0 0 1,1-1-1,0 1 0,1 0 0,4 6 1,-7-11 19,0-1 1,0 1 0,0-1 0,1 1-1,-1-1 1,1 1 0,-1-1-1,1 0 1,0 0 0,0 0 0,-1 0-1,1 0 1,0 0 0,0 0-1,0-1 1,0 1 0,0-1-1,0 1 1,0-1 0,0 0 0,0 0-1,0 0 1,0 0 0,0 0-1,0 0 1,0 0 0,0-1 0,0 1-1,0-1 1,0 1 0,0-1-1,-1 0 1,1 0 0,0 0-1,0 0 1,3-2 0,6-6 157,0 0 0,0 0-1,-1-1 1,13-14 0,-8 8 81,-4 3-7,-1 0 0,0 0 1,0-1-1,-2-1 0,12-24 1,-8 15 171,-12 23-350,1-1 1,0 1-1,0-1 0,-1 1 1,1 0-1,0-1 1,0 1-1,0 0 0,1 0 1,-1 0-1,0-1 1,0 1-1,3-1 0,-3 2-32,-1 0 0,1-1-1,-1 1 1,1 0 0,-1 0-1,1 1 1,-1-1 0,0 0-1,1 0 1,-1 0-1,1 0 1,-1 0 0,1 0-1,-1 0 1,1 1 0,-1-1-1,0 0 1,1 0 0,-1 1-1,0-1 1,1 0 0,-1 1-1,0-1 1,1 0-1,-1 1 1,0-1 0,1 0-1,-1 1 1,0-1 0,0 1-1,3 5 137,0 1-1,-1-1 1,0 1-1,2 11 1,-2-9-209,32 123-3379,-27-108 599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16267,'-76'-7'5682,"103"6"-5074,14 1-432,1-8-520,2 4-736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2 327 15275,'-2'-11'5217,"4"-7"-4913,1-8-120,5-8-152,0-3 49,2-7-314,0 6-311,-9 4-496,3 5-248,-4 9-104,-9 1-1529</inkml:trace>
  <inkml:trace contextRef="#ctx0" brushRef="#br0" timeOffset="1">24 4 9842,'0'-3'10354,"7"6"-8881,22 8-281,54 7-728,-36-18-200,-1-1-376,-6-1-360,-12-1-896,0 3-433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 69 13587,'-5'-35'5460,"4"25"-1809,4 7-2780,0 1-265,3-1-410,1 0 0,0 1 0,-1-1 1,1 1-1,0 1 0,0-1 0,0 1 1,0 0-1,0 1 0,14 0 1,-11 0-185,1 2 1,0-1-1,0 1 1,-1 1-1,1-1 1,15 8 0,-23-9-15,1 1 1,-1-1-1,1 1 1,-1 0-1,0 0 1,0 0-1,0 0 0,0 1 1,0-1-1,-1 1 1,1 0-1,-1-1 1,1 1-1,-1 0 1,0 1-1,0-1 1,-1 0-1,1 1 1,0-1-1,-1 0 1,0 1-1,0 0 1,0-1-1,-1 1 1,1 0-1,-1-1 1,0 1-1,0 0 0,0 0 1,0-1-1,0 1 1,-1 0-1,0-1 1,0 1-1,0 0 1,0-1-1,-1 1 1,1-1-1,-1 0 1,0 1-1,-3 4 1,-5 4-14,-1 0 1,0 0 0,-1-1-1,0 0 1,0-1 0,-1 0-1,-1-1 1,0-1 0,0 0-1,0-1 1,-1-1 0,0 0 0,0 0-1,-25 4 1,39-10-49,1 0 0,0 0 0,-1 0 0,1 0 0,-1 1 0,1-1 0,-1 0-1,1 0 1,-1 0 0,1 0 0,-1-1 0,1 1 0,-1 0 0,1 0 0,-1 0 0,1 0 0,-1 0 0,1-1 0,-1 1 0,1 0 0,0 0 0,-1-1 0,1 1 0,-1-1 0,-1-9-2339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13603,'5'2'5321,"13"3"-3649,18 1-935,9-6-145,17 0-376,-2-5-456,0-1-1225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38 235 9698,'-37'56'9707,"36"-63"-7002,6-20-1675,-4 21-897,6-24 516,20-56-1,-21 70-513,1 0 0,0 1-1,2 0 1,-1 0 0,19-23 0,-25 36-132,0 1 0,0-1 0,0 0 0,0 1 0,0-1 0,0 1 0,0-1 0,1 1 1,-1 0-1,0 0 0,1 0 0,-1 0 0,1 1 0,-1-1 0,4 0 0,-5 1-3,0 0-1,0 0 0,0 0 1,0 0-1,0 1 0,0-1 1,0 0-1,0 0 1,0 1-1,0-1 0,-1 1 1,1-1-1,0 1 1,0-1-1,0 1 0,-1-1 1,1 1-1,0 0 1,-1-1-1,1 1 0,0 0 1,-1 0-1,1-1 1,-1 1-1,1 0 0,-1 0 1,0 0-1,1 0 1,-1 0-1,0 0 0,1-1 1,-1 1-1,0 0 0,0 0 1,0 0-1,0 0 1,0 0-1,0 0 0,0 0 1,0 0-1,0 0 1,-1 0-1,1 1 0,-1 2 12,0 0 0,-1 0 0,1 0 0,-1-1 0,0 1 0,0 0-1,0-1 1,0 1 0,0-1 0,-1 0 0,0 0 0,1 0 0,-1 0 0,-6 4-1,1 0 3,-1 0-1,0-1 1,-1 0-1,-11 5 1,-23 13 290,43-23-264,0 0 0,0 0 0,0 0 0,0 0 1,0 0-1,0 0 0,0 0 0,0 0 1,0 0-1,1 0 0,-1 0 0,0 0 1,0 3-1,1-4-14,0 1-1,0 0 1,0-1 0,0 1 0,0 0 0,1-1-1,-1 1 1,0-1 0,0 1 0,1-1-1,-1 1 1,0-1 0,1 1 0,-1-1 0,1 1-1,-1-1 1,1 1 0,-1-1 0,1 0-1,-1 1 1,1-1 0,-1 0 0,1 1 0,-1-1-1,1 0 1,-1 0 0,1 1 0,0-1-1,-1 0 1,1 0 0,-1 0 0,2 0-1,20 5 39,0-1-1,33 2 0,-6-1-747,37 7-2889,-50-9 1995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11330,'107'-80'5554,"-117"96"-1217,10 23-2793,-11-8-160,4 5-408,7 1-279,0-14-425,8 0-320,1-12-801,0-4-487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68 127 11658,'35'-33'3937,"-35"33"-3883,1 0 1,-1-1-1,0 1 0,0 0 0,0 0 0,1 0 0,-1 0 0,0-1 1,0 1-1,1 0 0,-1 0 0,0 0 0,0 0 0,1 0 0,-1 0 1,0 0-1,1 0 0,-1 0 0,0 0 0,0 0 0,1 0 0,-1 0 1,0 0-1,0 0 0,1 0 0,-1 0 0,0 0 0,1 0 0,-1 0 1,0 0-1,0 0 0,1 1 0,-1-1 0,0 0 0,0 0 0,0 0 0,1 0 1,-1 1-1,0-1 0,4 14 1278,-6 15 299,0-26-1478,0 0 0,0 0 0,0 0 0,0 0 0,0 0 0,-1-1 0,0 1 0,1-1 0,-1 0 0,0 1 0,0-1 0,0 0 0,0-1 0,-1 1 0,1 0 0,0-1 0,-1 0 0,-6 2 0,9-3-103,-1 1-1,0-1 0,1 1 0,-1-1 1,0 0-1,0 1 0,1-1 0,-1 0 1,0 0-1,0 0 0,1-1 0,-1 1 1,0 0-1,0-1 0,1 1 0,-1-1 1,0 1-1,1-1 0,-1 0 0,1 0 1,-1 0-1,1 0 0,-1 0 0,1 0 1,0 0-1,-1 0 0,1 0 0,0-1 1,0 1-1,0-1 0,0 1 0,0-1 1,0 1-1,0-1 0,1 1 0,-1-1 1,0 0-1,0-3 0,1-1-21,0 0-1,0-1 1,0 1 0,1 0-1,0-1 1,0 1-1,1 0 1,-1 0 0,1 0-1,1 0 1,-1 0 0,1 0-1,0 1 1,1-1-1,-1 1 1,6-7 0,-6 9-35,-1 0 0,1 0 1,0-1-1,-1 2 1,2-1-1,-1 0 0,0 1 1,0-1-1,1 1 0,-1 0 1,1 0-1,0 0 1,0 1-1,0-1 0,0 1 1,0 0-1,0 0 0,0 0 1,0 1-1,0-1 1,0 1-1,0 0 0,0 0 1,0 1-1,1-1 0,5 3 1,-7-2-80,0 0 0,0 0 0,-1 1 0,1 0 0,-1-1 0,0 1 0,1 0 0,-1 0 0,0 0 0,0 0 0,0 1 0,0-1 0,-1 1 0,1-1 0,0 1 0,1 5 0,7 19-1498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228 268 9034,'-13'35'4718,"13"-35"-4619,0 1 0,0-1 0,0 0 0,0 1 0,0-1 0,-1 0 0,1 1 0,0-1 0,0 0 0,0 0-1,-1 1 1,1-1 0,0 0 0,0 0 0,-1 0 0,1 1 0,0-1 0,-1 0 0,1 0 0,0 0 0,-1 0 0,1 1 0,0-1-1,-1 0 1,1 0 0,0 0 0,-1 0 0,1 0 0,0 0 0,-1 0 0,1 0 0,0 0 0,-1 0 0,1 0 0,0-1 0,-1 1-1,1 0 1,0 0 0,-1 0 0,1 0 0,0 0 0,-1-1 0,1 1 0,0 0 0,0 0 0,-1 0 0,1-1 0,0 1 0,0 0 0,0 0-1,-1-1 1,1 1 0,0 0 0,0-1 0,0 1 0,0 0 0,-1-1 0,1 1 0,0 0 0,0-1 0,0 1 0,-1-9 190,1 0 0,0 0 0,0 1 0,0-1-1,1 0 1,4-14 0,-1 1-167,1-10 21,11-40 0,-14 63-128,1 0-1,0 1 0,1-1 0,0 0 0,0 1 0,1 0 1,0 0-1,0 0 0,8-7 0,-3 6 95,-12 16 495,-3 4-282,5-8-298,-1 0-5,0 1 0,-1-1 0,1 1 0,-1-1 0,1 0 1,-1 0-1,0 0 0,-4 5 0,-11 10-168,0 0 0,-2-1-1,0-1 1,0-1 0,-2 0 0,0-2-1,0 0 1,-1-2 0,-1 0 0,-30 9-1,42-16-1629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28 293 9074,'-6'7'685,"-15"21"2083,21-24-982,14-15 243,-7 3-1740,0 0 0,-1 0 0,0-1 1,0 1-1,-1-1 0,0 0 0,0-1 0,-1 1 0,0-1 0,-1 0 0,0 0 0,2-16 0,-1 0 142,-1 1-1,-2 0 1,0-1-1,-3-26 1,-2 37-96,1 1 376,3 13-704,0 1 0,0 0 0,1 0 0,-1-1 1,0 1-1,0 0 0,1 0 0,-1 0 0,0-1 0,0 1 0,1 0 0,-1 0 1,0 0-1,1 0 0,-1 0 0,0 0 0,1 0 0,-1 0 0,0-1 0,0 1 0,1 0 1,-1 0-1,0 0 0,1 1 0,-1-1 0,0 0 0,1 0 0,-1 0 0,0 0 1,1 0-1,-1 0 0,0 0 0,0 0 0,1 1 0,-1-1 0,0 0 0,0 0 0,1 0 1,-1 1-1,0-1 0,0 0 0,1 1 0,26 10-15,36 10 1,-43-15-49,-1 0 0,0 1 0,0 1 0,32 19 0,-50-27 52,-1 1 0,1-1-1,0 1 1,0 0 0,0-1 0,0 1-1,-1-1 1,1 1 0,0 0 0,-1 0-1,1-1 1,0 1 0,-1 0-1,1 0 1,-1 0 0,1 0 0,-1 0-1,0 0 1,1 0 0,-1 0 0,0 0-1,0 0 1,1 0 0,-1 0-1,0 1 1,-1 0 5,1-1 1,-1 0-1,0 0 0,1 1 0,-1-1 0,0 0 0,0 0 1,0 0-1,0 0 0,0 0 0,0 0 0,0 0 0,0 0 1,0 0-1,-1-1 0,0 2 0,-8 3 34,0-1 0,0 0 0,-1 0 0,-12 2 0,1-2 27,0 0 0,-26 1 0,40-4-130,0-1 0,0 0 1,0-1-1,0 1 0,0-1 0,0-1 1,1 0-1,-1 0 0,-11-5 0,18 7 14,1 0 1,-1-1-1,0 1 0,1 0 0,-1-1 0,0 1 0,1-1 1,-1 1-1,0-1 0,1 1 0,-1-1 0,1 0 0,-1 1 1,1-1-1,-1 0 0,1 1 0,0-1 0,-1-1 0,6-11-1413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54 216 10714,'-3'0'350,"0"0"-1,0-1 0,0 1 1,-1 0-1,1-1 0,0 0 1,0 0-1,0 0 1,0 0-1,0 0 0,1-1 1,-5-2-1,5 2-160,1 0 0,0 0 0,0 0-1,0 0 1,0 0 0,0 0 0,1 0 0,-1-1 0,1 1 0,-1 0 0,1 0-1,0-1 1,0 1 0,0 0 0,0-1 0,0 1 0,1 0 0,-1 0 0,2-5-1,0-3 365,0-4 314,0 1-1,0-1 1,-1 1-1,-1-1 1,-2-23-1,1 36-831,1 0 0,0 0 0,-1 0 0,1 0-1,0-1 1,0 1 0,0 0 0,0 0 0,0-1 0,0 1 0,0 0-1,0 0 1,0 0 0,0-1 0,1 1 0,-1 0 0,0 0-1,1 0 1,-1 0 0,1 0 0,0 0 0,-1-1 0,1 1-1,0 1 1,-1-1 0,1 0 0,0 0 0,0 0 0,0 0 0,0 0-1,0 1 1,0-1 0,0 0 0,0 1 0,0-1 0,0 1-1,1-1 1,-1 1 0,0 0 0,0-1 0,0 1 0,0 0-1,1 0 1,-1 0 0,0 0 0,0 0 0,3 0 0,1 1-34,1 0 0,-1 0-1,1 0 1,-1 1 0,0-1 0,1 1 0,-1 0 0,0 1 0,0-1 0,-1 1 0,1 0 0,-1 0 0,1 1 0,-1-1 0,0 1 0,0 0 0,0 0 0,-1 1-1,1-1 1,-1 1 0,0-1 0,-1 1 0,1 0 0,-1 0 0,3 9 0,-3-10-4,-1 0 0,0 0 0,0 0 1,0 0-1,-1 0 0,0 0 0,1 0 0,-1 1 0,-1-1 0,1 0 1,-1 0-1,1 0 0,-1 0 0,0 0 0,-1 0 0,1 0 0,-1-1 1,1 1-1,-1 0 0,0-1 0,-1 1 0,1-1 0,0 0 0,-1 0 0,0 0 1,0 0-1,0 0 0,0 0 0,0-1 0,-1 0 0,1 1 0,-1-1 1,1-1-1,-1 1 0,-4 1 0,1 0-101,-1 0 0,0-1 0,1 0 0,-1 0 0,0-1 0,0 0 0,0-1 0,-9 1 0,8-6-1423,8-4-656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90 195 11851,'-34'78'4064,"34"-78"-3915,0 0-1,0 1 1,0-1-1,0 0 0,-1 0 1,1 1-1,0-1 0,0 0 1,0 1-1,0-1 0,0 0 1,-1 0-1,1 0 1,0 1-1,0-1 0,0 0 1,-1 0-1,1 0 0,0 1 1,0-1-1,0 0 1,-1 0-1,1 0 0,0 0 1,-1 0-1,1 0 0,0 1 1,0-1-1,-1 0 0,1 0 1,0 0-1,-1 0 1,1 0-1,0 0 0,0 0 1,-1 0-1,-8-10 1505,-6-24-1517,14 32 98,-4-10-96,2 6-67,0 0 1,1-1 0,0 1 0,0-1-1,0 0 1,1 1 0,0-1 0,0 0-1,1 0 1,0 0 0,0 0 0,2-12 0,0 9 6,0 1 1,1-1 0,0 1 0,0-1-1,1 1 1,1 0 0,6-11 0,-8 17-75,-1 0 0,0 1-1,1-1 1,0 0 0,-1 1 0,1 0 0,0-1 0,0 1 0,1 0 0,-1 1 0,0-1 0,1 1 0,-1-1-1,1 1 1,-1 0 0,1 0 0,0 0 0,-1 1 0,1-1 0,0 1 0,7 1 0,-10-2-5,0 1 1,0 1-1,0-1 1,1 0-1,-1 0 1,0 0-1,0 0 1,0 1-1,0-1 1,0 1 0,0-1-1,0 1 1,0-1-1,0 1 1,0-1-1,0 1 1,0 0-1,0 0 1,0-1-1,0 1 1,0 0-1,-1 0 1,1 0-1,0 0 1,-1 0-1,2 2 1,-2-1 1,1 1 0,-1 0 0,0-1 0,1 1 0,-1-1-1,0 1 1,0-1 0,-1 1 0,1-1 0,-1 1 0,-1 4 0,0 1 2,-1-1 0,0 1 0,0-1-1,-1 0 1,0 0 0,0 0 0,-7 7 0,8-11 12,-1 0-1,1 1 1,0-1-1,0 1 1,0 0 0,1 0-1,0 0 1,-4 8-1,6-12-12,0 1-1,0 0 0,0-1 0,-1 1 0,1 0 0,0-1 1,1 1-1,-1 0 0,0-1 0,0 1 0,0 0 0,0-1 1,0 1-1,1 0 0,-1-1 0,0 1 0,1-1 0,-1 1 1,0 0-1,1-1 0,-1 1 0,1-1 0,-1 1 0,2 0 1,0 0-9,0 1 1,0-1 0,1 0 0,-1 0 0,1 0 0,-1 0 0,1 0 0,-1-1 0,6 1 0,21 2-889,0-2-1,0-2 1,54-6-1,-30-2-630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78 8218,'3'0'831,"1"0"-1,0 0 1,-1 0 0,1 0 0,0 0 0,-1 1 0,1-1-1,-1 1 1,6 2 0,-8-3-720,0 0 1,0 1-1,0-1 1,0 0-1,-1 1 0,1-1 1,0 0-1,0 1 1,0 0-1,0-1 0,-1 1 1,1-1-1,0 1 1,0 0-1,-1-1 0,1 1 1,-1 0-1,1 0 1,0-1-1,-1 1 0,1 0 1,-1 0-1,0 0 1,1 0-1,-1 0 0,0 0 1,0 0-1,1 0 1,-1 0-1,0 0 0,0 0 1,0 0-1,0 0 1,0 0-1,0-1 0,-1 1 1,1 2-1,-4 3 248,-1 0-1,0 0 1,0-1 0,-1 1-1,1-1 1,-1-1-1,0 1 1,0-1 0,-12 7-1,11-7-181,-1-1 0,1 0 0,-1 0 0,0-1 0,1 0 0,-1 0 0,0-1 0,0 0 0,0-1 0,-1 1 0,1-1 0,-10-2-1,15 2-127,0-1-1,-1 0 0,1 0 0,0 0 0,0 0 0,-1 0 0,1-1 0,0 0 0,0 1 0,1-1 0,-1 0 0,0 0 0,1-1 0,-1 1 0,1 0 0,0-1 0,-1 0 1,1 1-1,1-1 0,-1 0 0,0 0 0,1 0 0,-1 0 0,1 0 0,0 0 0,0-1 0,0 1 0,0 0 0,1-1 0,-1 1 0,1-6 0,0 4-26,0-1-1,1 0 1,-1 1-1,1-1 0,0 0 1,1 1-1,-1-1 1,1 1-1,0 0 1,5-9-1,-6 11-47,1 0 1,0 1-1,0-1 0,0 0 1,0 1-1,0-1 0,0 1 1,1 0-1,-1 0 1,1 0-1,0 0 0,-1 0 1,1 0-1,0 1 0,0 0 1,0-1-1,0 1 1,0 0-1,0 0 0,6 0 1,-2 1-371,1 0 0,-1 1 1,1 0-1,-1 0 0,1 1 1,-1 0-1,0 0 1,11 5-1,18 15-5408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9698,'-3'-5'465,"0"-3"560,-1-1 1,2 1-1,-1-1 1,1 1-1,-2-16 1,4 22-938,0 1 0,0-1 1,0 0-1,0 1 0,1-1 1,-1 1-1,0-1 1,1 0-1,-1 1 0,1-1 1,0 1-1,-1-1 0,1 1 1,0-1-1,0 1 0,0 0 1,0-1-1,0 1 0,0 0 1,0 0-1,1 0 1,-1 0-1,0 0 0,0 0 1,1 0-1,-1 0 0,1 1 1,-1-1-1,1 0 0,-1 1 1,1-1-1,0 1 0,-1 0 1,1-1-1,-1 1 1,1 0-1,0 0 0,1 0 1,-2 0-58,1 0 1,-1 0 0,0 0-1,0 0 1,0 0 0,0 0-1,0 1 1,0-1 0,0 0-1,0 1 1,0-1 0,0 0-1,0 1 1,0 0 0,0-1-1,0 1 1,0-1 0,0 1-1,0 0 1,0 0 0,-1-1-1,1 1 1,0 0 0,0 2-1,1-1 10,-1 1-1,1 0 1,-1 0-1,0 0 1,-1 0-1,1 1 1,0-1-1,0 5 1,-1 7 40,0 0 1,-5 26-1,5-40-73,-6 40 106,-3-1 1,-1 0-1,-2-1 1,-1 0-1,-34 65 1,36-90 411,20-31-185,-4 11-380,1-1 1,0 0-1,0 1 1,1 1-1,0-1 1,0 1 0,0 0-1,0 0 1,1 1-1,0 0 1,0 0 0,0 1-1,0 0 1,1 0-1,-1 1 1,1 1-1,-1-1 1,1 1 0,0 0-1,0 1 1,-1 0-1,1 1 1,0-1-1,-1 2 1,12 2 0,-13-2-131,-3 0-56,1 0 0,-1 0 0,0-1 0,1 0 0,-1 0 0,1 0 0,-1-1-1,1 1 1,-1-1 0,1 0 0,-1 0 0,1-1 0,5 0 0,7-16-1712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15 273 15787,'-5'-14'6066,"0"-22"-4506,0-6-432,5-9-640,5 1-424,3 8-1112,0 4-816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73 10666,'2'-62'3721,"-2"61"-3670,0 1-1,0 0 1,0-1-1,-1 1 1,1-1-1,0 1 1,0-1 0,0 1-1,0-1 1,-1 1-1,1 0 1,0-1-1,0 1 1,-1-1 0,1 1-1,0 0 1,-1-1-1,1 1 1,0 0-1,-1 0 1,1-1 0,0 1-1,-1 0 1,1 0-1,-1-1 1,1 1-1,0 0 1,-1 0 0,1 0-1,-1 0 1,1 0-1,-1 0 1,1-1-1,-1 1 1,1 0 0,-1 0-1,1 0 1,0 1-1,-1-1 1,0 0-1,-18 8 1199,16-7-1032,-10 7 107,0 1 0,0 1-1,1 0 1,0 0-1,1 1 1,0 1-1,1 0 1,0 0 0,0 1-1,2 0 1,0 1-1,0 0 1,1 0-1,1 0 1,-5 19 0,10-30-317,0 0 0,0 0 0,1 0 0,-1 1 1,1-1-1,0 0 0,0 0 0,0 0 0,0 1 1,1-1-1,-1 0 0,1 0 0,0 0 0,0 0 1,0 0-1,0 0 0,0 0 0,1 0 0,-1 0 1,1-1-1,3 5 0,-1-4-26,-1 0 0,1-1 0,0 1-1,-1-1 1,1 0 0,0 0 0,0-1 0,0 1-1,1-1 1,-1 0 0,0 0 0,1 0 0,8 0 0,5-1-206,0 0 1,1-2-1,-1 0 0,0-1 1,0-1-1,25-8 1,64-29-1496,-65 23 774,1 3-1,0 1 0,54-10 0,-94 23 939,-1 1-1,1-1 0,0 1 0,-1 0 0,1 0 0,0 0 0,0 1 1,-1-1-1,6 2 0,-8-2 32,0 0 0,1 0-1,-1 0 1,0 0 0,1 1 0,-1-1 0,0 0 0,0 0-1,0 0 1,1 1 0,-1-1 0,0 0 0,0 0 0,0 1-1,0-1 1,1 0 0,-1 0 0,0 1 0,0-1 0,0 0-1,0 1 1,0-1 0,0 0 0,0 0 0,0 1 0,0-1-1,0 0 1,0 1 0,0-1 0,0 0 0,0 1 0,0-1-1,-12 16 1254,6-10-831,-1-1 0,0 1 1,0-2-1,-1 1 0,1-1 1,-1 0-1,0-1 0,0 0 0,0 0 1,-17 3-1,19-5-304,0 0 0,1 0 1,-1-1-1,0 0 0,0 0 0,0 0 0,1-1 0,-1 0 0,0 0 1,1 0-1,-1-1 0,1 0 0,-1 0 0,1 0 0,0-1 0,0 0 1,-6-3-1,9 4-122,0 1 0,1-1 0,-1 1 1,0-1-1,1 1 0,-1-1 0,1 0 0,-1 0 1,1 0-1,0 0 0,0 0 0,0 0 1,0 0-1,0 0 0,0 0 0,1-1 0,-1 1 1,1 0-1,0 0 0,-1-1 0,1 1 1,0 0-1,0-1 0,1 1 0,-1 0 0,0 0 1,1-1-1,-1 1 0,1 0 0,0 0 0,0 0 1,0 0-1,0-1 0,0 1 0,0 1 1,0-1-1,4-4 0,-1 1-80,1-1 1,0 1-1,0 0 1,0 1-1,1-1 1,0 1-1,0 0 1,0 0-1,0 1 1,1-1-1,6-1 1,-6 2-204,1 1 0,0 0 0,-1 1 0,1 0 0,0 0 0,0 0 0,0 1 0,15 2 1,14 8-1625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85 262 11594,'-74'27'3895,"74"-27"-3846,0 0 1,-1 0-1,1 0 1,0 0-1,-1 0 1,1 0 0,-1 0-1,1 0 1,0 0-1,-1 0 1,1 0-1,0 0 1,-1 0-1,1 0 1,0 0 0,-1 0-1,1 0 1,0-1-1,-1 1 1,1 0-1,0 0 1,-1 0 0,1 0-1,0-1 1,0 1-1,-1 0 1,1 0-1,0-1 1,0 1-1,-1 0 1,1-1 0,0 1-1,0 0 1,0-1-1,0 1 1,-1 0-1,1-1 1,0 1-1,0 0 1,0-1 0,0 1-1,0 0 1,0-1-1,0 1 1,0 0-1,0-1 1,0 1-1,0 0 1,0-1 0,0 1-1,0 0 1,1-1-1,4-23 903,-4 18-508,11-74 1887,-12 79-2296,0 0 1,-1 0-1,1 0 0,0-1 1,1 1-1,-1 0 1,0 0-1,0-1 0,0 1 1,1 0-1,-1 0 0,1 0 1,-1 0-1,1 0 1,-1 0-1,1-1 0,0 1 1,-1 0-1,1 1 0,0-1 1,0 0-1,0 0 1,0 0-1,0 0 0,1 0 1,0 0-14,-1 1 0,1 0 0,-1 0 0,1 0 0,0 0 0,-1 0 1,1 0-1,-1 1 0,1-1 0,0 0 0,-1 1 0,1-1 1,-1 1-1,1 0 0,-1-1 0,3 2 0,7 6 3,0 0 1,0 0-1,14 14 0,-21-18 5,1 1-12,0-1 1,0 0-1,0-1 0,0 0 1,0 1-1,10 2 0,-14-5 7,0-1 0,0 1 0,0-1-1,0 1 1,0-1 0,0 0 0,0 0-1,0 0 1,0 0 0,0 1 0,0-1 0,0 0-1,0-1 1,0 1 0,0 0 0,0 0-1,0 0 1,0-1 0,0 1 0,0 0-1,0-1 1,0 1 0,0-1 0,0 1-1,-1-1 1,1 1 0,0-1 0,0 0-1,0 1 1,-1-1 0,1 0 0,0 0 0,-1 0-1,1 1 1,-1-1 0,1 0 0,-1 0-1,1 0 1,-1 0 0,0 0 0,1 0-1,-1 0 1,0 0 0,0 0 0,0 0-1,0-1 1,3-18 783,-2-36-1,-1 39-668,0 0 0,2 0 0,3-20 0,-5 35-242,1 0 0,0-1 0,0 1 0,0 0 0,0 0 0,0 0 0,0 0 0,1 0 0,-1 1 0,1-1 0,-1 0 0,1 1 0,0-1 0,0 1 0,-1-1 0,1 1 0,0 0 0,0 0 0,0 0 0,1 0 0,-1 0 0,0 0 0,0 1 0,0-1 0,1 1 0,-1-1 0,0 1-1,0 0 1,1 0 0,2 0 0,25 1-2222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1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37 165 10842,'-7'7'627,"3"-4"-207,0 0 1,0 1-1,0 0 0,1 0 1,-6 7-1,9-10-381,0-1 0,-1 1 0,1 0 0,0 0 0,0-1 1,0 1-1,0 0 0,0-1 0,0 1 0,0 0 0,0 0 0,0-1 0,0 1 0,0 0 1,0-1-1,0 1 0,1 0 0,-1 0 0,0-1 0,0 1 0,1 0 0,-1-1 0,1 1 1,-1-1-1,0 1 0,1-1 0,-1 1 0,1-1 0,0 1 0,-1-1 0,1 1 0,-1-1 1,1 1-1,0-1 0,-1 0 0,1 1 0,0-1 0,-1 0 0,1 0 0,0 1 0,-1-1 1,1 0-1,0 0 0,-1 0 0,2 0 0,16 5 312,0-2 0,0 0 1,0 0-1,0-2 0,1 0 0,-1-2 0,0 0 1,26-4-1,-43 5-333,1-1 0,0 1-1,0-1 1,-1 1 0,1-1 0,-1 1 0,1-1 0,0 0 0,-1 0 0,1 0 0,-1 0-1,0 0 1,1 0 0,-1 0 0,2-2 0,-3 2 18,1 0 0,-1 0 0,1 0 0,-1 0 0,0 0 0,1 0 0,-1 0 0,0 0 0,0-1 1,0 1-1,0 0 0,0 0 0,0 0 0,0 0 0,0 0 0,0 0 0,0 0 0,-1-2 0,-2-3 202,0 0-1,0-1 1,0 1 0,-1 1 0,0-1-1,-5-5 1,-2-3 183,8 9-274,0 0-1,1 0 0,-1 0 1,1 0-1,0-1 0,0 1 1,0-1-1,1 1 0,0-1 1,0 0-1,0 0 0,1 1 0,0-10 1,0 12-136,1 1 0,-1-1 0,1 1 0,-1 0 0,1 0 0,0-1 0,0 1 0,0 0 0,0 0 0,0 0 0,0 0 0,1 0 0,-1 0 0,1 0 0,0 0 0,-1 1 0,1-1 0,0 0 0,0 1 0,0 0 0,0-1 0,0 1 0,0 0 0,0 0 0,0 0 0,1 0 0,-1 1 0,0-1 0,1 0 0,-1 1 0,1 0 0,-1 0 0,0-1 0,4 2 0,4-1-469,1 1-1,0 0 1,-1 1 0,1 1-1,-1-1 1,12 6 0,4 3-3091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228 268 9034,'-13'35'4718,"13"-35"-4619,0 1 0,0-1 0,0 0 0,0 1 0,0-1 0,-1 0 0,1 1 0,0-1 0,0 0 0,0 0-1,-1 1 1,1-1 0,0 0 0,0 0 0,-1 0 0,1 1 0,0-1 0,-1 0 0,1 0 0,0 0 0,-1 0 0,1 1 0,0-1-1,-1 0 1,1 0 0,0 0 0,-1 0 0,1 0 0,0 0 0,-1 0 0,1 0 0,0 0 0,-1 0 0,1 0 0,0-1 0,-1 1-1,1 0 1,0 0 0,-1 0 0,1 0 0,0 0 0,-1-1 0,1 1 0,0 0 0,0 0 0,-1 0 0,1-1 0,0 1 0,0 0 0,0 0-1,-1-1 1,1 1 0,0 0 0,0-1 0,0 1 0,0 0 0,-1-1 0,1 1 0,0 0 0,0-1 0,0 1 0,-1-9 190,1 0 0,0 0 0,0 1 0,0-1-1,1 0 1,4-14 0,-1 1-167,1-10 21,11-40 0,-14 63-128,1 0-1,0 1 0,1-1 0,0 0 0,0 1 0,1 0 1,0 0-1,0 0 0,8-7 0,-3 6 95,-12 16 495,-3 4-282,5-8-298,-1 0-5,0 1 0,-1-1 0,1 1 0,-1-1 0,1 0 1,-1 0-1,0 0 0,-4 5 0,-11 10-168,0 0 0,-2-1-1,0-1 1,0-1 0,-2 0 0,0-2-1,0 0 1,-1-2 0,-1 0 0,-30 9-1,42-16-1629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28 293 9074,'-6'7'685,"-15"21"2083,21-24-982,14-15 243,-7 3-1740,0 0 0,-1 0 0,0-1 1,0 1-1,-1-1 0,0 0 0,0-1 0,-1 1 0,0-1 0,-1 0 0,0 0 0,2-16 0,-1 0 142,-1 1-1,-2 0 1,0-1-1,-3-26 1,-2 37-96,1 1 376,3 13-704,0 1 0,0 0 0,1 0 0,-1-1 1,0 1-1,0 0 0,1 0 0,-1 0 0,0-1 0,0 1 0,1 0 0,-1 0 1,0 0-1,1 0 0,-1 0 0,0 0 0,1 0 0,-1 0 0,0-1 0,0 1 0,1 0 1,-1 0-1,0 0 0,1 1 0,-1-1 0,0 0 0,1 0 0,-1 0 0,0 0 1,1 0-1,-1 0 0,0 0 0,0 0 0,1 1 0,-1-1 0,0 0 0,0 0 0,1 0 1,-1 1-1,0-1 0,0 0 0,1 1 0,26 10-15,36 10 1,-43-15-49,-1 0 0,0 1 0,0 1 0,32 19 0,-50-27 52,-1 1 0,1-1-1,0 1 1,0 0 0,0-1 0,0 1-1,-1-1 1,1 1 0,0 0 0,-1 0-1,1-1 1,0 1 0,-1 0-1,1 0 1,-1 0 0,1 0 0,-1 0-1,0 0 1,1 0 0,-1 0 0,0 0-1,0 0 1,1 0 0,-1 0-1,0 1 1,-1 0 5,1-1 1,-1 0-1,0 0 0,1 1 0,-1-1 0,0 0 0,0 0 1,0 0-1,0 0 0,0 0 0,0 0 0,0 0 0,0 0 1,0 0-1,-1-1 0,0 2 0,-8 3 34,0-1 0,0 0 0,-1 0 0,-12 2 0,1-2 27,0 0 0,-26 1 0,40-4-130,0-1 0,0 0 1,0-1-1,0 1 0,0-1 0,0-1 1,1 0-1,-1 0 0,-11-5 0,18 7 14,1 0 1,-1-1-1,0 1 0,1 0 0,-1-1 0,0 1 0,1-1 1,-1 1-1,0-1 0,1 1 0,-1-1 0,1 0 0,-1 1 1,1-1-1,-1 0 0,1 1 0,0-1 0,-1-1 0,6-11-1413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5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54 216 10714,'-3'0'350,"0"0"-1,0-1 0,0 1 1,-1 0-1,1-1 0,0 0 1,0 0-1,0 0 1,0 0-1,0 0 0,1-1 1,-5-2-1,5 2-160,1 0 0,0 0 0,0 0-1,0 0 1,0 0 0,0 0 0,1 0 0,-1-1 0,1 1 0,-1 0 0,1 0-1,0-1 1,0 1 0,0 0 0,0-1 0,0 1 0,1 0 0,-1 0 0,2-5-1,0-3 365,0-4 314,0 1-1,0-1 1,-1 1-1,-1-1 1,-2-23-1,1 36-831,1 0 0,0 0 0,-1 0 0,1 0-1,0-1 1,0 1 0,0 0 0,0 0 0,0-1 0,0 1 0,0 0-1,0 0 1,0 0 0,0-1 0,1 1 0,-1 0 0,0 0-1,1 0 1,-1 0 0,1 0 0,0 0 0,-1-1 0,1 1-1,0 1 1,-1-1 0,1 0 0,0 0 0,0 0 0,0 0 0,0 0-1,0 1 1,0-1 0,0 0 0,0 1 0,0-1 0,0 1-1,1-1 1,-1 1 0,0 0 0,0-1 0,0 1 0,0 0-1,1 0 1,-1 0 0,0 0 0,0 0 0,3 0 0,1 1-34,1 0 0,-1 0-1,1 0 1,-1 1 0,0-1 0,1 1 0,-1 0 0,0 1 0,0-1 0,-1 1 0,1 0 0,-1 0 0,1 1 0,-1-1 0,0 1 0,0 0 0,0 0 0,-1 1-1,1-1 1,-1 1 0,0-1 0,-1 1 0,1 0 0,-1 0 0,3 9 0,-3-10-4,-1 0 0,0 0 0,0 0 1,0 0-1,-1 0 0,0 0 0,1 0 0,-1 1 0,-1-1 0,1 0 1,-1 0-1,1 0 0,-1 0 0,0 0 0,-1 0 0,1 0 0,-1-1 1,1 1-1,-1 0 0,0-1 0,-1 1 0,1-1 0,0 0 0,-1 0 0,0 0 1,0 0-1,0 0 0,0 0 0,0-1 0,-1 0 0,1 1 0,-1-1 1,1-1-1,-1 1 0,-4 1 0,1 0-101,-1 0 0,0-1 0,1 0 0,-1 0 0,0-1 0,0 0 0,0-1 0,-9 1 0,8-6-1423,8-4-656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90 195 11851,'-34'78'4064,"34"-78"-3915,0 0-1,0 1 1,0-1-1,0 0 0,-1 0 1,1 1-1,0-1 0,0 0 1,0 1-1,0-1 0,0 0 1,-1 0-1,1 0 1,0 1-1,0-1 0,0 0 1,-1 0-1,1 0 0,0 1 1,0-1-1,0 0 1,-1 0-1,1 0 0,0 0 1,-1 0-1,1 0 0,0 1 1,0-1-1,-1 0 0,1 0 1,0 0-1,-1 0 1,1 0-1,0 0 0,0 0 1,-1 0-1,-8-10 1505,-6-24-1517,14 32 98,-4-10-96,2 6-67,0 0 1,1-1 0,0 1 0,0-1-1,0 0 1,1 1 0,0-1 0,0 0-1,1 0 1,0 0 0,0 0 0,2-12 0,0 9 6,0 1 1,1-1 0,0 1 0,0-1-1,1 1 1,1 0 0,6-11 0,-8 17-75,-1 0 0,0 1-1,1-1 1,0 0 0,-1 1 0,1 0 0,0-1 0,0 1 0,1 0 0,-1 1 0,0-1 0,1 1 0,-1-1-1,1 1 1,-1 0 0,1 0 0,0 0 0,-1 1 0,1-1 0,0 1 0,7 1 0,-10-2-5,0 1 1,0 1-1,0-1 1,1 0-1,-1 0 1,0 0-1,0 0 1,0 1-1,0-1 1,0 1 0,0-1-1,0 1 1,0-1-1,0 1 1,0-1-1,0 1 1,0 0-1,0 0 1,0-1-1,0 1 1,0 0-1,-1 0 1,1 0-1,0 0 1,-1 0-1,2 2 1,-2-1 1,1 1 0,-1 0 0,0-1 0,1 1 0,-1-1-1,0 1 1,0-1 0,-1 1 0,1-1 0,-1 1 0,-1 4 0,0 1 2,-1-1 0,0 1 0,0-1-1,-1 0 1,0 0 0,0 0 0,-7 7 0,8-11 12,-1 0-1,1 1 1,0-1-1,0 1 1,0 0 0,1 0-1,0 0 1,-4 8-1,6-12-12,0 1-1,0 0 0,0-1 0,-1 1 0,1 0 0,0-1 1,1 1-1,-1 0 0,0-1 0,0 1 0,0 0 0,0-1 1,0 1-1,1 0 0,-1-1 0,0 1 0,1-1 0,-1 1 1,0 0-1,1-1 0,-1 1 0,1-1 0,-1 1 0,2 0 1,0 0-9,0 1 1,0-1 0,1 0 0,-1 0 0,1 0 0,-1 0 0,1 0 0,-1-1 0,6 1 0,21 2-889,0-2-1,0-2 1,54-6-1,-30-2-630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78 8218,'3'0'831,"1"0"-1,0 0 1,-1 0 0,1 0 0,0 0 0,-1 1 0,1-1-1,-1 1 1,6 2 0,-8-3-720,0 0 1,0 1-1,0-1 1,0 0-1,-1 1 0,1-1 1,0 0-1,0 1 1,0 0-1,0-1 0,-1 1 1,1-1-1,0 1 1,0 0-1,-1-1 0,1 1 1,-1 0-1,1 0 1,0-1-1,-1 1 0,1 0 1,-1 0-1,0 0 1,1 0-1,-1 0 0,0 0 1,0 0-1,1 0 1,-1 0-1,0 0 0,0 0 1,0 0-1,0 0 1,0 0-1,0-1 0,-1 1 1,1 2-1,-4 3 248,-1 0-1,0 0 1,0-1 0,-1 1-1,1-1 1,-1-1-1,0 1 1,0-1 0,-12 7-1,11-7-181,-1-1 0,1 0 0,-1 0 0,0-1 0,1 0 0,-1 0 0,0-1 0,0 0 0,0-1 0,-1 1 0,1-1 0,-10-2-1,15 2-127,0-1-1,-1 0 0,1 0 0,0 0 0,0 0 0,-1 0 0,1-1 0,0 0 0,0 1 0,1-1 0,-1 0 0,0 0 0,1-1 0,-1 1 0,1 0 0,0-1 0,-1 0 1,1 1-1,1-1 0,-1 0 0,0 0 0,1 0 0,-1 0 0,1 0 0,0 0 0,0-1 0,0 1 0,0 0 0,1-1 0,-1 1 0,1-6 0,0 4-26,0-1-1,1 0 1,-1 1-1,1-1 0,0 0 1,1 1-1,-1-1 1,1 1-1,0 0 1,5-9-1,-6 11-47,1 0 1,0 1-1,0-1 0,0 0 1,0 1-1,0-1 0,0 1 1,1 0-1,-1 0 1,1 0-1,0 0 0,-1 0 1,1 0-1,0 1 0,0 0 1,0-1-1,0 1 1,0 0-1,0 0 0,6 0 1,-2 1-371,1 0 0,-1 1 1,1 0-1,-1 0 0,1 1 1,-1 0-1,0 0 1,11 5-1,18 15-5408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35 144 7634,'23'-17'5223,"11"-2"-4594,-22 13-89,-11 5-460,0 1 1,0-1 0,0 1-1,0-1 1,0 1 0,-1 0 0,1-1-1,0 1 1,0 0 0,0 0-1,0 0 1,0-1 0,0 1 0,0 0-1,0 0 1,0 1 0,0-1-1,2 0 1,-3 0-23,1 1 1,-1-1-1,1 0 0,-1 1 0,1-1 0,-1 1 1,1-1-1,-1 1 0,0-1 0,1 1 1,-1-1-1,0 1 0,1-1 0,-1 1 1,0-1-1,0 1 0,0-1 0,1 1 0,-1 0 1,0-1-1,0 2 0,0 0 58,0 0 0,0-1 0,0 1 0,0 0-1,0 0 1,0 0 0,-1 0 0,1-1 0,-1 1 0,1 0-1,-1 0 1,0-1 0,0 1 0,0 0 0,0-1 0,-2 3-1,-2 1 191,-1-1 0,0 1 1,0-1-1,0-1 0,-1 1 0,1-1 0,-1-1 0,-13 5 0,19-7-257,-1 1-1,1-1 1,-1 1-1,1-1 1,-1 0 0,0 0-1,1 1 1,-1-1 0,1 0-1,-1 0 1,0-1 0,1 1-1,-1 0 1,1-1-1,-1 1 1,0 0 0,1-1-1,-1 0 1,1 1 0,0-1-1,-1 0 1,1 0 0,-1 0-1,1 0 1,0 0-1,0 0 1,0 0 0,0 0-1,-1-1 1,1 1 0,1 0-1,-1-1 1,0 1-1,0 0 1,0-1 0,1 1-1,-1-1 1,1 1 0,-1-1-1,1 0 1,0 1 0,0-1-1,0 1 1,-1-1-1,2-2 1,-1-3-35,1 1 1,0 0-1,0-1 1,0 1-1,1 0 0,0 0 1,1 0-1,-1 0 0,1 0 1,0 0-1,0 1 1,1 0-1,0-1 0,0 1 1,0 1-1,0-1 0,1 0 1,0 1-1,0 0 0,0 0 1,0 1-1,1-1 1,-1 1-1,1 0 0,0 1 1,0-1-1,0 1 0,0 0 1,0 1-1,10-2 1,12 5-391,-27-1 327,0-1-1,0 1 0,0-1 0,0 1 0,-1 0 1,1-1-1,0 1 0,0 0 0,-1-1 0,1 1 1,0 0-1,-1 0 0,1 0 0,-1 0 0,1 0 0,-1-1 1,0 1-1,1 0 0,-1 0 0,0 0 0,1 0 1,-1 0-1,0 0 0,0 2 0,-1 29-1692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8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9698,'-3'-5'465,"0"-3"560,-1-1 1,2 1-1,-1-1 1,1 1-1,-2-16 1,4 22-938,0 1 0,0-1 1,0 0-1,0 1 0,1-1 1,-1 1-1,0-1 1,1 0-1,-1 1 0,1-1 1,0 1-1,-1-1 0,1 1 1,0-1-1,0 1 0,0 0 1,0-1-1,0 1 0,0 0 1,0 0-1,1 0 1,-1 0-1,0 0 0,0 0 1,1 0-1,-1 0 0,1 1 1,-1-1-1,1 0 0,-1 1 1,1-1-1,0 1 0,-1 0 1,1-1-1,-1 1 1,1 0-1,0 0 0,1 0 1,-2 0-58,1 0 1,-1 0 0,0 0-1,0 0 1,0 0 0,0 0-1,0 1 1,0-1 0,0 0-1,0 1 1,0-1 0,0 0-1,0 1 1,0 0 0,0-1-1,0 1 1,0-1 0,0 1-1,0 0 1,0 0 0,-1-1-1,1 1 1,0 0 0,0 2-1,1-1 10,-1 1-1,1 0 1,-1 0-1,0 0 1,-1 0-1,1 1 1,0-1-1,0 5 1,-1 7 40,0 0 1,-5 26-1,5-40-73,-6 40 106,-3-1 1,-1 0-1,-2-1 1,-1 0-1,-34 65 1,36-90 411,20-31-185,-4 11-380,1-1 1,0 0-1,0 1 1,1 1-1,0-1 1,0 1 0,0 0-1,0 0 1,1 1-1,0 0 1,0 0 0,0 1-1,0 0 1,1 0-1,-1 1 1,1 1-1,-1-1 1,1 1 0,0 0-1,0 1 1,-1 0-1,1 1 1,0-1-1,-1 2 1,12 2 0,-13-2-131,-3 0-56,1 0 0,-1 0 0,0-1 0,1 0 0,-1 0 0,1 0 0,-1-1-1,1 1 1,-1-1 0,1 0 0,-1 0 0,1-1 0,5 0 0,7-16-1712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2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50 197 9530,'-39'-71'4793,"37"68"-4439,1 1 0,0-2 0,-1 1 0,1 0 0,0 0 0,0 0 0,1 0 0,-1-1 0,1 1 0,0 0 0,0-1 0,0 1 0,0 0 0,0 0 0,1-1 0,-1 1 0,1 0 0,1-4 0,0 4-207,-1-1-1,1 1 0,0 0 1,1-1-1,-1 1 0,1 0 1,-1 0-1,1 0 0,0 1 1,0-1-1,0 1 1,0-1-1,4-1 0,-3 1-146,1 1 0,-1 0-1,0 0 1,1 0-1,-1 0 1,1 1 0,-1-1-1,1 1 1,0 0 0,0 1-1,-1-1 1,1 1 0,0 0-1,0 0 1,0 1-1,-1-1 1,1 1 0,0 0-1,0 1 1,-1-1 0,9 4-1,-11-3-15,0 0-1,0 0 0,0 0 1,0 1-1,0-1 0,0 0 1,-1 1-1,1-1 0,-1 1 1,0-1-1,0 1 0,0 0 1,0 0-1,0-1 0,-1 1 1,1 0-1,-1 0 0,0 0 1,1 0-1,-1 0 0,-1 0 1,1 0-1,0-1 0,-1 1 1,1 0-1,-1 0 0,0 0 1,0-1-1,-1 4 0,-3 6 0,-1 0 0,0 0-1,0 0 1,-16 20-1,2-5 1259,-30 29-1,47-54-283,3-2-947,0 0-1,-1 0 1,1 0 0,0 0 0,0 0-1,0 0 1,0 1 0,0-1-1,0 0 1,0 0 0,0 0 0,0 0-1,0 0 1,0 0 0,0 0 0,0 0-1,0 1 1,0-1 0,0 0-1,0 0 1,0 0 0,0 0 0,0 0-1,0 0 1,0 1 0,0-1-1,0 0 1,0 0 0,0 0 0,0 0-1,0 0 1,0 0 0,0 0-1,0 1 1,0-1 0,0 0 0,0 0-1,0 0 1,0 0 0,0 0-1,0 0 1,1 0 0,-1 0 0,0 0-1,0 0 1,0 1 0,0-1 0,0 0-1,0 0 1,0 0 0,0 0-1,1 0 1,-1 0 0,0 0 0,0 0-1,0 0 1,0 0 0,0 0-1,0 0 1,0 0 0,1 0 0,-1 0-1,0 0 1,0 0 0,0 0-1,0 0 1,0 0 0,8 5 303,10 8-296,-1 2-1,0 0 1,24 29 0,23 22-128,-53-55-25,1 0 0,0-1 0,1 0 0,0-2 0,23 13 0,-29-17 3,1-1 0,-1-1 1,1 0-1,0 0 0,0 0 1,0-1-1,0 0 1,0 0-1,0-1 0,0 0 1,0-1-1,15-2 1,4-4-512,1-2 1,-1-1 0,46-24 0,38-14-141,-99 44 886,0 1 0,0 0 0,0 1 0,0 0 0,0 1 0,1 0 0,17 1 0,-28 0-51,0 0-1,-1 0 1,1 1-1,-1-1 1,1 0-1,0 0 1,-1 1-1,1-1 1,-1 1-1,1 0 1,-1-1 0,1 1-1,-1 0 1,0 0-1,1 0 1,-1 0-1,0 0 1,0 0-1,1 0 1,-1 0-1,0 0 1,0 1 0,0-1-1,-1 0 1,1 1-1,1 1 1,-2-1 26,0 0 0,0-1-1,0 1 1,0 0 0,0-1 0,0 1 0,-1-1 0,1 1 0,0 0 0,-1-1 0,0 1 0,1-1 0,-1 1 0,0-1 0,0 1-1,0-1 1,0 0 0,0 1 0,0-1 0,0 0 0,0 0 0,0 0 0,-1 0 0,1 0 0,-2 1 0,-5 3 97,0-1 1,0 0-1,0 0 1,-1-1-1,1 0 0,-1 0 1,1-1-1,-1 0 1,0-1-1,0 0 1,0 0-1,0-1 1,0 0-1,0-1 1,0 0-1,0 0 0,0-1 1,0 0-1,1-1 1,-11-4-1,13 5-131,0 0 0,0 0-1,0-1 1,1 0 0,0 0 0,-1-1-1,1 0 1,1 1 0,-1-2-1,0 1 1,1 0 0,0-1 0,0 0-1,0 0 1,1 0 0,0 0-1,-1-1 1,2 0 0,-1 1 0,1-1-1,0 0 1,0 0 0,1 0-1,-1 0 1,1 0 0,1-1 0,-1 1-1,1 0 1,1-12 0,0 13-111,0 0 1,0 0-1,1 0 1,-1 1-1,1-1 1,0 0-1,1 0 1,-1 1-1,1 0 1,0-1-1,0 1 1,0 0-1,0 0 1,1 1-1,-1-1 1,1 1-1,0 0 1,0-1-1,1 2 1,-1-1-1,1 1 1,-1-1-1,1 1 1,0 0-1,-1 1 1,8-2-1,-5 1-230,0 1-1,0 0 1,0 0-1,0 1 1,0 0-1,0 0 1,0 1-1,0 0 0,0 0 1,0 0-1,0 1 1,0 0-1,-1 1 1,1-1-1,-1 1 0,1 0 1,-1 1-1,10 8 1,19 25-3263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73 10666,'2'-62'3721,"-2"61"-3670,0 1-1,0 0 1,0-1-1,-1 1 1,1-1-1,0 1 1,0-1 0,0 1-1,0-1 1,-1 1-1,1 0 1,0-1-1,0 1 1,-1-1 0,1 1-1,0 0 1,-1-1-1,1 1 1,0 0-1,-1 0 1,1-1 0,0 1-1,-1 0 1,1 0-1,-1-1 1,1 1-1,0 0 1,-1 0 0,1 0-1,-1 0 1,1 0-1,-1 0 1,1-1-1,-1 1 1,1 0 0,-1 0-1,1 0 1,0 1-1,-1-1 1,0 0-1,-18 8 1199,16-7-1032,-10 7 107,0 1 0,0 1-1,1 0 1,0 0-1,1 1 1,0 1-1,1 0 1,0 0 0,0 1-1,2 0 1,0 1-1,0 0 1,1 0-1,1 0 1,-5 19 0,10-30-317,0 0 0,0 0 0,1 0 0,-1 1 1,1-1-1,0 0 0,0 0 0,0 0 0,0 1 1,1-1-1,-1 0 0,1 0 0,0 0 0,0 0 1,0 0-1,0 0 0,0 0 0,1 0 0,-1 0 1,1-1-1,3 5 0,-1-4-26,-1 0 0,1-1 0,0 1-1,-1-1 1,1 0 0,0 0 0,0-1 0,0 1-1,1-1 1,-1 0 0,0 0 0,1 0 0,8 0 0,5-1-206,0 0 1,1-2-1,-1 0 0,0-1 1,0-1-1,25-8 1,64-29-1496,-65 23 774,1 3-1,0 1 0,54-10 0,-94 23 939,-1 1-1,1-1 0,0 1 0,-1 0 0,1 0 0,0 0 0,0 1 1,-1-1-1,6 2 0,-8-2 32,0 0 0,1 0-1,-1 0 1,0 0 0,1 1 0,-1-1 0,0 0 0,0 0-1,0 0 1,1 1 0,-1-1 0,0 0 0,0 0 0,0 1-1,0-1 1,1 0 0,-1 0 0,0 1 0,0-1 0,0 0-1,0 1 1,0-1 0,0 0 0,0 0 0,0 1 0,0-1-1,0 0 1,0 1 0,0-1 0,0 0 0,0 1 0,0-1-1,-12 16 1254,6-10-831,-1-1 0,0 1 1,0-2-1,-1 1 0,1-1 1,-1 0-1,0-1 0,0 0 0,0 0 1,-17 3-1,19-5-304,0 0 0,1 0 1,-1-1-1,0 0 0,0 0 0,0 0 0,1-1 0,-1 0 0,0 0 1,1 0-1,-1-1 0,1 0 0,-1 0 0,1 0 0,0-1 0,0 0 1,-6-3-1,9 4-122,0 1 0,1-1 0,-1 1 1,0-1-1,1 1 0,-1-1 0,1 0 0,-1 0 1,1 0-1,0 0 0,0 0 0,0 0 1,0 0-1,0 0 0,0 0 0,1-1 0,-1 1 1,1 0-1,0 0 0,-1-1 0,1 1 1,0 0-1,0-1 0,1 1 0,-1 0 0,0 0 1,1-1-1,-1 1 0,1 0 0,0 0 0,0 0 1,0 0-1,0-1 0,0 1 0,0 1 1,0-1-1,4-4 0,-1 1-80,1-1 1,0 1-1,0 0 1,0 1-1,1-1 1,0 1-1,0 0 1,0 0-1,0 1 1,1-1-1,6-1 1,-6 2-204,1 1 0,0 0 0,-1 1 0,1 0 0,0 0 0,0 0 0,0 1 0,15 2 1,14 8-1625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85 262 11594,'-74'27'3895,"74"-27"-3846,0 0 1,-1 0-1,1 0 1,0 0-1,-1 0 1,1 0 0,-1 0-1,1 0 1,0 0-1,-1 0 1,1 0-1,0 0 1,-1 0-1,1 0 1,0 0 0,-1 0-1,1 0 1,0-1-1,-1 1 1,1 0-1,0 0 1,-1 0 0,1 0-1,0-1 1,0 1-1,-1 0 1,1 0-1,0-1 1,0 1-1,-1 0 1,1-1 0,0 1-1,0 0 1,0-1-1,0 1 1,-1 0-1,1-1 1,0 1-1,0 0 1,0-1 0,0 1-1,0 0 1,0-1-1,0 1 1,0 0-1,0-1 1,0 1-1,0 0 1,0-1 0,0 1-1,0 0 1,1-1-1,4-23 903,-4 18-508,11-74 1887,-12 79-2296,0 0 1,-1 0-1,1 0 0,0-1 1,1 1-1,-1 0 1,0 0-1,0-1 0,0 1 1,1 0-1,-1 0 0,1 0 1,-1 0-1,1 0 1,-1 0-1,1-1 0,0 1 1,-1 0-1,1 1 0,0-1 1,0 0-1,0 0 1,0 0-1,0 0 0,1 0 1,0 0-14,-1 1 0,1 0 0,-1 0 0,1 0 0,0 0 0,-1 0 1,1 0-1,-1 1 0,1-1 0,0 0 0,-1 1 0,1-1 1,-1 1-1,1 0 0,-1-1 0,3 2 0,7 6 3,0 0 1,0 0-1,14 14 0,-21-18 5,1 1-12,0-1 1,0 0-1,0-1 0,0 0 1,0 1-1,10 2 0,-14-5 7,0-1 0,0 1 0,0-1-1,0 1 1,0-1 0,0 0 0,0 0-1,0 0 1,0 0 0,0 1 0,0-1 0,0 0-1,0-1 1,0 1 0,0 0 0,0 0-1,0 0 1,0-1 0,0 1 0,0 0-1,0-1 1,0 1 0,0-1 0,0 1-1,-1-1 1,1 1 0,0-1 0,0 0-1,0 1 1,-1-1 0,1 0 0,0 0 0,-1 0-1,1 1 1,-1-1 0,1 0 0,-1 0-1,1 0 1,-1 0 0,0 0 0,1 0-1,-1 0 1,0 0 0,0 0 0,0 0-1,0-1 1,3-18 783,-2-36-1,-1 39-668,0 0 0,2 0 0,3-20 0,-5 35-242,1 0 0,0-1 0,0 1 0,0 0 0,0 0 0,0 0 0,0 0 0,1 0 0,-1 1 0,1-1 0,-1 0 0,1 1 0,0-1 0,0 1 0,-1-1 0,1 1 0,0 0 0,0 0 0,0 0 0,1 0 0,-1 0 0,0 0 0,0 1 0,0-1 0,1 1 0,-1-1 0,0 1-1,0 0 1,1 0 0,2 0 0,25 1-2222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37 165 10842,'-7'7'627,"3"-4"-207,0 0 1,0 1-1,0 0 0,1 0 1,-6 7-1,9-10-381,0-1 0,-1 1 0,1 0 0,0 0 0,0-1 1,0 1-1,0 0 0,0-1 0,0 1 0,0 0 0,0 0 0,0-1 0,0 1 0,0 0 1,0-1-1,0 1 0,1 0 0,-1 0 0,0-1 0,0 1 0,1 0 0,-1-1 0,1 1 1,-1-1-1,0 1 0,1-1 0,-1 1 0,1-1 0,0 1 0,-1-1 0,1 1 0,-1-1 1,1 1-1,0-1 0,-1 0 0,1 1 0,0-1 0,-1 0 0,1 0 0,0 1 0,-1-1 1,1 0-1,0 0 0,-1 0 0,2 0 0,16 5 312,0-2 0,0 0 1,0 0-1,0-2 0,1 0 0,-1-2 0,0 0 1,26-4-1,-43 5-333,1-1 0,0 1-1,0-1 1,-1 1 0,1-1 0,-1 1 0,1-1 0,0 0 0,-1 0 0,1 0 0,-1 0-1,0 0 1,1 0 0,-1 0 0,2-2 0,-3 2 18,1 0 0,-1 0 0,1 0 0,-1 0 0,0 0 0,1 0 0,-1 0 0,0 0 0,0-1 1,0 1-1,0 0 0,0 0 0,0 0 0,0 0 0,0 0 0,0 0 0,0 0 0,-1-2 0,-2-3 202,0 0-1,0-1 1,0 1 0,-1 1 0,0-1-1,-5-5 1,-2-3 183,8 9-274,0 0-1,1 0 0,-1 0 1,1 0-1,0-1 0,0 1 1,0-1-1,1 1 0,0-1 1,0 0-1,0 0 0,1 1 0,0-10 1,0 12-136,1 1 0,-1-1 0,1 1 0,-1 0 0,1 0 0,0-1 0,0 1 0,0 0 0,0 0 0,0 0 0,0 0 0,1 0 0,-1 0 0,1 0 0,0 0 0,-1 1 0,1-1 0,0 0 0,0 1 0,0 0 0,0-1 0,0 1 0,0 0 0,0 0 0,0 0 0,1 0 0,-1 1 0,0-1 0,1 0 0,-1 1 0,1 0 0,-1 0 0,0-1 0,4 2 0,4-1-469,1 1-1,0 0 1,-1 1 0,1 1-1,-1-1 1,12 6 0,4 3-3091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125 132 8138,'-11'-7'10691,"-8"10"-6937,-1 3-3159,14-5-469,1 1-43,0-1 0,1 0 0,-1-1 0,0 1 0,0-1 0,-7 0 0,11 0-59,0 0 0,-1 0 0,1-1 0,0 1 0,0-1 0,-1 1 0,1-1 0,0 1 0,0-1 0,0 1 0,-1-1 0,1 0 0,0 0 0,0 0 0,0 0 0,0 0 0,0 0 0,1 0 0,-1 0 0,0 0 0,0 0 0,1 0 0,-1 0 0,1-1 0,-1 1 0,1 0 0,-1-1 0,1 1 0,0 0 0,0 0 0,-1-1 0,1-1 0,0-3-6,1 0 1,-1 1-1,1-1 0,0 0 0,1 1 0,-1-1 0,1 0 0,0 1 1,0 0-1,1-1 0,0 1 0,0 0 0,4-5 0,-6 8-22,0 0 0,0 0-1,1 1 1,-1-1 0,0 0-1,1 1 1,-1-1 0,1 1-1,0-1 1,0 1 0,-1 0-1,1 0 1,0 0 0,0 0-1,0 0 1,0 0 0,0 0-1,0 1 1,0-1 0,1 1-1,-1 0 1,0-1 0,0 1-1,0 0 1,0 0 0,1 0 0,-1 1-1,0-1 1,0 0 0,0 1-1,0 0 1,0-1 0,0 1-1,0 0 1,0 0 0,0 0-1,0 0 1,2 2 0,-1 0-45,0-1 0,-1 1 0,1 0 0,-1 0 0,0 0 0,0 1 0,0-1 0,0 0 1,0 1-1,-1-1 0,0 1 0,2 6 0,-1-1-305,0 1 0,-1-1-1,1 19 1,-4 10-1175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76 10066,'63'-33'3705,"-63"33"-3645,0 0 0,-1 1 0,1-1 0,0 0-1,0 0 1,0 1 0,0-1 0,0 0 0,0 1 0,0-1 0,0 0 0,0 0 0,0 1-1,0-1 1,0 0 0,0 1 0,0-1 0,0 0 0,1 0 0,-1 1 0,0-1 0,0 0-1,0 0 1,0 1 0,0-1 0,1 0 0,-1 0 0,0 0 0,0 1 0,0-1 0,1 0-1,-1 0 1,0 0 0,0 0 0,1 1 0,-1-1 0,0 0 0,0 0 0,1 0 0,-1 0 0,0 0-1,0 0 1,1 0 0,-1 0 0,0 0 0,1 0 0,-1 0 0,0 0 0,0 0 0,1 0-1,-1 0 1,0 0 0,0 0 0,1 0 0,-1 0 0,0 0 0,1 0 0,-1 0 0,0-1-1,1 1 1,-12 18 1295,3-10-849,-1 0 0,1 0 0,-2-1 0,1 0 0,-1-1 0,-11 6 0,18-10-403,0-1 0,0 0 0,1 0 0,-1 0 0,0-1 1,0 1-1,0-1 0,0 1 0,0-1 0,0 0 0,0 0 0,-5-1 0,6 0-50,0 1 0,1-1-1,-1 0 1,0 0 0,0 0-1,1 0 1,-1 0 0,1 0-1,-1 0 1,1-1 0,-1 1-1,1-1 1,0 1 0,-1-1-1,1 1 1,0-1 0,0 0-1,0 1 1,0-1 0,1 0-1,-2-2 1,1 1-24,0 0-1,0-1 1,1 1-1,-1 0 1,1-1 0,0 1-1,0-1 1,0 1 0,0 0-1,1-1 1,-1 1-1,1 0 1,0-1 0,0 1-1,0 0 1,0 0-1,0 0 1,1 0 0,0 0-1,-1 0 1,1 0 0,0 0-1,0 1 1,1-1-1,-1 1 1,1-1 0,-1 1-1,1 0 1,-1 0-1,1 0 1,0 1 0,0-1-1,0 1 1,6-3 0,-7 4-84,-1 0 0,1-1 0,-1 1 0,1 0 0,-1 0 0,1 0 0,-1 1 0,1-1 0,-1 0 0,1 1 0,-1-1 0,1 0 0,-1 1 0,1 0 0,-1-1 0,0 1 0,1 0 0,-1 0 0,0 0 0,0 0 0,1 0 0,-1 0 0,0 0 0,0 0 0,0 0 0,0 0 0,-1 1 0,2 1 0,12 23-1863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76 7530,'-4'3'10900,"-7"2"-5496,-49 14-4733,60-19-657,-1 0 1,0 0-1,0 0 0,0-1 0,1 1 0,-1 0 1,0 0-1,0 0 0,1-1 0,-1 1 0,0 0 0,0-1 1,1 1-1,-1-1 0,0 1 0,1-1 0,-1 1 1,0-1-1,1 1 0,-1-1 0,1 0 0,-1 1 1,1-1-1,0 0 0,-1 1 0,1-1 0,-1-1 0,-5-19 214,6 18-197,-1 0-11,1 0-1,-1 0 0,1 0 0,0-1 0,0 1 1,1 0-1,-1 0 0,1 0 0,-1 0 0,1-1 0,0 1 1,0 0-1,0 0 0,1 1 0,-1-1 0,1 0 1,2-3-1,-4 6-23,1-1 1,-1 0 0,1 1 0,0-1-1,-1 1 1,1-1 0,0 1-1,0-1 1,-1 1 0,1-1-1,0 1 1,0 0 0,0-1-1,0 1 1,0 0 0,-1 0-1,1 0 1,0-1 0,0 1-1,0 0 1,0 0 0,0 1-1,1-1 1,0 1-39,0-1-1,0 1 1,0 0 0,0 1-1,-1-1 1,1 0 0,0 0-1,-1 1 1,1-1 0,0 1-1,-1-1 1,0 1 0,1 0-1,0 2 1,10 19-1314,-4 4-643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18 11266,'0'7'4689,"-13"9"-2744,0 9-393,-16-3-144,-4-2-199,4-7-201,-2-10-72,13-6-304,7-5-224,7-17-176,4-2-136,12-4-88,7 10 40,4 13-152,0 8-72,-9 19-728,-4-1-528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79 11586,'-7'-7'806,"-16"-21"1198,18 17-872,5 11-1091,0 0 0,0-1 1,0 1-1,0 0 0,0 0 0,0 0 1,0-1-1,0 1 0,0 0 1,1 0-1,-1 0 0,0-1 1,0 1-1,0 0 0,0 0 0,0 0 1,0 0-1,0-1 0,0 1 1,1 0-1,-1 0 0,0 0 1,0 0-1,0 0 0,0-1 0,1 1 1,-1 0-1,0 0 0,0 0 1,0 0-1,0 0 0,1 0 1,-1 0-1,0 0 0,0 0 0,0 0 1,1 0-1,-1 0 0,3-1 216,0 0-1,0 0 0,0 0 0,0 0 0,-1 0 1,1 0-1,0-1 0,2-2 0,23-8 1377,-26 11-1575,0 0 1,0 1 0,0 0 0,0 0-1,0-1 1,0 1 0,0 1-1,0-1 1,0 0 0,1 0 0,-1 1-1,0-1 1,0 1 0,0-1 0,0 1-1,-1 0 1,5 2 0,-5-2-56,-1 0-1,1 0 1,0 0-1,-1 0 1,1 0-1,-1 0 1,1 0-1,-1 1 1,0-1-1,1 0 1,-1 0-1,0 0 1,0 0-1,0 1 1,0-1-1,0 0 1,0 0-1,0 1 1,0-1-1,0 0 1,0 0-1,-1 0 1,1 0-1,-1 1 1,1-1-1,-1 0 1,1 0-1,-1 0 1,1 0 0,-1 0-1,0 0 1,0 0-1,1 0 1,-2 1-1,-16 20-1,-17 28 61,33-47-131,0 0 0,0 1-1,0-1 1,1 0-1,0 1 1,0-1 0,0 1-1,0 0 1,0-1-1,0 1 1,1 0 0,0 5-1,0-8-28,1 0 1,0 0-1,0 1 0,-1-1 0,1 0 0,0 0 0,0 0 0,0 0 0,0 0 1,0 0-1,1 0 0,-1-1 0,0 1 0,0 0 0,0-1 0,1 1 0,-1-1 1,0 1-1,1-1 0,-1 1 0,0-1 0,1 0 0,-1 0 0,1 0 1,1 0-1,6 2-204,0 1 110,0 0 0,1 0 0,-1 1 0,-1 0 0,1 1 0,0 0 0,-1 0-1,14 13 1,-19-16 204,-1 0 1,0 0-1,0 1 0,0-1 0,0 1 0,-1 0 0,1-1 0,-1 1 1,1 0-1,-1 0 0,0 0 0,0 0 0,-1 0 0,1 0 0,0 0 1,-1 0-1,0 1 0,0-1 0,0 0 0,0 0 0,0 0 1,-1 0-1,1 1 0,-1-1 0,0 0 0,0 0 0,0 0 0,0-1 1,-1 1-1,1 0 0,-4 4 0,1 0 167,-1-1 1,0 0-1,0 0 0,0 0 1,-1 0-1,0-1 0,0 0 0,-1 0 1,-7 4-1,11-7-144,0 0 0,0 0 0,0-1 0,-1 1-1,1-1 1,0 0 0,-1 0 0,1 0 0,-1 0 0,1-1 0,-1 1 0,1-1-1,-1 0 1,1 0 0,-1 0 0,1-1 0,-1 1 0,1-1 0,-1 0 0,1 0-1,0 0 1,-7-3 0,9 3-67,-1 1 0,1-1-1,0 0 1,0 0 0,-1 0-1,1-1 1,0 1 0,0 0-1,0 0 1,0-1 0,1 1-1,-2-3 1,1-16-624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50 240 10650,'-10'5'685,"8"-4"-391,-1 1 0,0-1 0,1 0 0,-1 0 0,0 0 0,0 0 0,0 0 0,0-1 1,-4 1-1,6-1-246,1 0 1,-1 0 0,1 0 0,0 0 0,-1-1-1,1 1 1,0 0 0,-1 0 0,1 0 0,0-1-1,-1 1 1,1 0 0,0-1 0,0 1 0,-1 0-1,1-1 1,0 1 0,0 0 0,-1-1 0,1 1-1,0 0 1,0-1 0,0 1 0,0-1 0,0 0-1,0-21 970,5-53 436,-1 20-470,-2 42-234,0 16 310,-1 3-1019,3 13 22,0 0-1,10 24 0,-13-39-59,0 0 0,1-1-1,0 1 1,-1-1-1,1 0 1,0 0-1,0 1 1,1-1 0,-1 0-1,1-1 1,-1 1-1,1 0 1,0-1-1,0 1 1,0-1 0,1 0-1,-1 0 1,0-1-1,4 3 1,-3-4 1,-1 0 0,0 0 0,0 0 0,1 0-1,-1 0 1,0-1 0,0 1 0,0-1 0,0 0 0,0 0 0,0 0 0,0 0 0,0-1 0,0 1 0,0-1 0,0 0 0,-1 1 0,1-1-1,-1-1 1,0 1 0,3-3 0,7-7 1,-1 0 0,15-24 0,-25 34-3,23-33 112,34-71 0,-53 112 133,2 17-118,3 24 13,-6-24-75,-1-2-52,1 1-1,8 21 1,-10-39-38,-1 1 0,1-1 0,-1 0 0,1 0 0,0-1 0,1 1 0,-1 0 0,0-1 0,1 1 0,0-1 0,0 0 0,0 0 0,0 0 0,1 0 0,-1-1 0,7 5 0,-8-7 22,-1 0 0,0 0 0,1 0 0,-1 0 0,0 0 0,1 0 0,-1 0-1,0-1 1,1 1 0,-1 0 0,0-1 0,0 1 0,1-1 0,-1 1 0,0-1 0,0 0-1,0 0 1,0 1 0,0-1 0,0 0 0,0 0 0,0 0 0,0 0 0,0 0-1,0 0 1,-1 0 0,2-3 0,26-41 90,-21 32-68,2-4 0,-6 11 21,0 0 0,0 0 1,1 1-1,0-1 0,0 1 0,0 0 0,11-10 1,-15 15-25,0 0 0,1-1 0,-1 1 1,0 0-1,1 0 0,-1-1 0,1 1 0,-1 0 1,0 0-1,1-1 0,-1 1 0,1 0 0,-1 0 1,1 0-1,-1 0 0,1 0 0,-1 0 0,1 0 1,-1 0-1,0 0 0,1 0 0,-1 0 0,1 0 1,-1 0-1,1 0 0,-1 0 0,1 1 1,-1-1-1,1 0 0,0 1 0,7 14 329,-1 32-31,-6-37-244,1 0-57,0 0 1,0-1-1,1 0 1,1 1-1,0-1 0,0 0 1,6 8-1,-9-15-12,0 0 0,1 1 0,0-1-1,0 0 1,-1 0 0,1 0 0,0-1-1,0 1 1,1 0 0,-1-1 0,0 1-1,1-1 1,2 2 0,-3-3 1,0 0 1,0 0 0,-1 1-1,1-1 1,0 0 0,-1 0-1,1-1 1,0 1 0,0 0-1,-1-1 1,1 1-1,0-1 1,-1 1 0,1-1-1,-1 0 1,1 1 0,-1-1-1,1 0 1,-1 0 0,1 0-1,-1 0 1,0-1-1,2 0 1,-1-3-22,0 1 1,0 0-1,-1-1 0,0 1 0,1-1 1,-1 1-1,-1-1 0,1 0 1,-1 0-1,0 1 0,0-1 0,-1-6 1,1 10-4,-8-63-1985,5 37 246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115 335 15715,'4'18'2323,"0"-3"1487,-2-40-1426,0-50-1800,0 44-970,-1 0 0,-2 0 0,-1-1 1,-1 1-1,-9-35 0,12 64 200,-1-1 0,0 1 0,0 0 0,0-1 0,0 1 0,0 0 0,-1-1 0,1 1 0,-1 0 0,1 0 0,-1 0 0,0 0 0,0 1-1,0-1 1,0 0 0,0 1 0,0-1 0,0 1 0,0 0 0,-1 0 0,1 0 0,0 0 0,-1 0 0,1 0 0,-1 1 0,1-1 0,-1 1 0,1 0 0,-1-1 0,-3 1 0,4 1 145,-1-1 0,0 1 0,0-1 0,0 1 0,1 0-1,-1 0 1,0 0 0,1 0 0,-1 1 0,1-1 0,0 1 0,-1-1 0,1 1 0,0 0-1,0 0 1,0 0 0,-3 4 0,4-5 106,1-1-1,0 1 1,-1 0-1,1 0 1,0-1 0,-1 1-1,1 0 1,0 0-1,0 0 1,0 0 0,0-1-1,0 1 1,0 0-1,0 0 1,0 0 0,0 0-1,0 0 1,0-1-1,1 1 1,-1 0 0,0 0-1,0 0 1,1-1-1,-1 1 1,1 0 0,-1 0-1,1-1 1,-1 1-1,1 0 1,-1-1 0,1 1-1,0-1 1,0 1-1,1 2 230,1-1-1,0 0 1,-1 0 0,1 0-1,0 0 1,0-1-1,4 3 1,17 2 188,-1-1 0,1-2 0,-1 0-1,1-1 1,46-3 0,-35 1-562,11-2-683,-9-2-884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3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0 218 13011,'80'60'4379,"-80"-60"-4328,1 0-1,-1 1 0,0-1 1,1 0-1,-1 1 1,0-1-1,1 0 0,-1 0 1,1 0-1,-1 1 0,0-1 1,1 0-1,-1 0 0,1 0 1,-1 0-1,1 0 1,-1 0-1,1 0 0,-1 0 1,0 0-1,1 0 0,-1 0 1,1 0-1,-1 0 0,1 0 1,-1 0-1,1-1 1,-1 1-1,0 0 0,1 0 1,-1 0-1,0-1 0,1 1 1,-1 0-1,1-1 0,-1 1 1,0 0-1,0-1 1,1 1-1,-1 0 0,0-1 1,0 1-1,1 0 0,-1-1 1,0 1-1,0-1 0,0 1 1,1 0-1,-1-1 1,0 1-1,0-1 0,0 0 1,1-27 806,-1 22-611,0-9 235,-1 1 0,0 0 0,-1-1 0,0 1 0,-2 0 0,1 0 0,-2 0 0,0 1 0,0-1 0,-1 1 0,-1 0 0,0 1 0,-1 0 0,0 0 0,-11-11 1,19 23-473,-1 0 0,1-1 0,0 1 1,0 0-1,0 0 0,0 0 1,0 0-1,0 0 0,-1 0 0,1-1 1,0 1-1,0 0 0,0 0 1,0 0-1,0 0 0,0-1 1,0 1-1,0 0 0,0 0 0,0 0 1,0 0-1,0-1 0,0 1 1,0 0-1,0 0 0,0 0 1,0-1-1,0 1 0,0 0 0,0 0 1,0 0-1,0 0 0,0-1 1,0 1-1,0 0 0,0 0 0,0 0 1,0 0-1,1 0 0,-1-1 1,0 1-1,0 0 0,0 0 1,0 0-1,0 0 0,0 0 0,1 0 1,-1-1-1,0 1 0,0 0 1,15-2 53,19 4-162,-7 2 63,1 1-1,-1 1 1,0 2-1,-1 1 1,0 0-1,0 2 1,38 23-1,-58-30 26,1 0 0,-1 0 0,-1 1 0,1 0 0,9 9 0,-14-12 10,1 0 0,-1-1 0,0 1 0,0 0 0,0 0 0,0 0 0,0 0-1,0 0 1,-1 1 0,1-1 0,0 0 0,-1 0 0,0 0 0,0 1 0,1-1 0,-1 0 0,-1 0 0,1 1 0,0-1-1,0 0 1,-1 0 0,1 0 0,-3 4 0,0 1 14,0-1-1,-1 0 1,0 0 0,0 0-1,0-1 1,-1 0 0,0 0-1,0 0 1,-7 5 0,-55 37 127,58-42-116,-91 52-353,87-52-778,0 1 1,-1-2 0,-17 5 0,8-6-4157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12091,'-70'12'4897,"69"-2"-3049,-4 6-888,-2 3-48,1 11-47,-9 0-9,23 8-152,-3-2-184,26-9-192,5-4-120,-5-16-232,6-9-104,-12-11-640,1-3-416,-12-7-769,-2-2-415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 12027,'5'-5'4929,"4"5"-3129,16-3-1192,3 0-56,2 1-424,5-1-264,-16 6-768,-6-1-632</inkml:trace>
  <inkml:trace contextRef="#ctx0" brushRef="#br0" timeOffset="1">1 149 12939,'3'0'4609,"18"5"-3897,-5-5-336,26 1-184,6-1-328,-8 0-4497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15411,'75'-33'5457,"-58"64"-4752,5 7-313,2 1-256,2 0-48,-3-15-176,1 2-264,0-13-617,-7-5-503,2-1-3169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13275,'9'-6'5169,"15"-14"-3457,5-6-751,15-8-281,-7-8-152,1-2-232,-4 5-264,-6 5-888,-2 8-689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49 8050,'-27'-34'4267,"25"27"1226,0 15-1602,-7 5-3531,0 0 0,-17 17 1,19-23-303,0 0 1,1 1-1,0 0 0,1 1 1,-1-1-1,2 1 1,-7 15-1,10-22-49,0-1 1,0 1-1,0 0 0,1 0 1,-1 0-1,1 0 0,-1 0 0,1 0 1,0 0-1,0 0 0,0 0 1,0 0-1,0 0 0,0 0 1,1 0-1,-1 0 0,1 0 1,0 2-1,1-1-17,0-1 1,0 0-1,0 0 0,0 0 1,1 0-1,-1 0 0,0 0 1,1 0-1,0-1 0,-1 1 1,1-1-1,4 1 0,-2 1-44,1-1-1,0 0 0,-1 0 0,1-1 1,0 0-1,0 0 0,0 0 1,0-1-1,0 1 0,0-2 0,12 0 1,-5-2-289,1-1 1,-1 0 0,0-1 0,15-8-1,-13 7 15,15-9-182,0 2-1,37-10 0,-58 21 573,-1 0-1,1 0 1,1 0-1,-1 1 1,0 1 0,0 0-1,0 0 1,0 1-1,0 0 1,0 0 0,0 1-1,15 5 1,-23-7-7,0 0-1,-1 1 1,1-1 0,0 0 0,-1 1-1,1-1 1,-1 1 0,1-1 0,-1 0-1,1 1 1,-1-1 0,1 1-1,-1 0 1,0-1 0,1 1 0,-1-1-1,0 1 1,1 0 0,-1-1 0,0 1-1,0 0 1,0-1 0,0 1-1,1 0 1,-1-1 0,0 1 0,0 0-1,0-1 1,0 1 0,-1 0 0,1-1-1,0 1 1,0 0 0,0-1 0,0 1-1,-1 0 1,1-1 0,0 1-1,-1 0 1,1-1 0,0 1 0,-1-1-1,1 1 1,-1-1 0,1 1 0,-1-1-1,1 1 1,-1-1 0,0 1-1,-2 2 157,1 0 0,-1-1-1,0 1 1,0-1 0,0 0-1,0 1 1,0-2 0,-5 4-1,4-4-115,1 0-1,-1-1 1,1 1-1,-1-1 1,1 1-1,-1-1 1,1 0-1,-1-1 1,1 1-1,-1 0 1,1-1 0,-1 0-1,1 0 1,0 0-1,-1 0 1,1-1-1,0 1 1,-4-3-1,2 1-17,0-1-1,1 1 1,0-1 0,0 0-1,0 0 1,0 0-1,0-1 1,1 1 0,0-1-1,0 0 1,-3-5 0,4 6-91,0-1 1,1 0-1,-1 1 1,1-1 0,0 0-1,0 0 1,0 0-1,0 0 1,1 1 0,0-1-1,0 0 1,2-8-1,-2 10-56,1-1-1,0 1 1,0 0-1,1 0 0,-1 0 1,0 0-1,1 1 1,0-1-1,0 0 0,0 0 1,0 1-1,0-1 0,0 1 1,1 0-1,-1 0 1,1 0-1,0 0 0,-1 0 1,1 1-1,4-3 1,-3 3-102,0-1 0,0 1 0,0 0 0,0 0 1,0 1-1,1-1 0,-1 1 0,0 0 1,0 0-1,1 0 0,-1 0 0,9 3 1,-3-1-338,0 1 0,0 1 1,0 0-1,11 6 1,24 19-2208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10234,'28'31'7777,"-29"-51"-6565,1 0 1,4-33 0,0-23 800,-10 54-1227,5 11 395,20 13-556,-7 2-615,-1 0 0,1 1 0,-1 1 0,0 0 0,-1 0 1,1 1-1,-1 0 0,13 13 0,-19-16-31,-1 0 0,1 0-1,-1 0 1,0 1 0,0-1 0,0 1 0,0 0-1,-1-1 1,4 11 0,-6-12-1,1 0 0,-1 0 0,1 0 0,-1 0 0,0 0 0,0 0 0,0 0 0,-1 0 0,1 0 0,-1 0 0,1 0 0,-1 0 0,0 0 0,0 0 0,0 0 0,-1 0 0,1-1 0,-3 4 0,0-1-61,-1 0 0,0 0 0,1-1 0,-1 1 0,-1-1 0,1-1 0,-1 1 0,1-1-1,-1 0 1,0 0 0,0 0 0,-1-1 0,1 0 0,-8 1 0,14-3 44,-1 0 1,1 1-1,0-1 0,-1 0 0,1 0 1,0 0-1,-1 0 0,1 0 0,0 0 1,-1 0-1,1 0 0,0 0 0,-1 0 1,1-1-1,0 1 0,-1 0 0,1 0 0,0 0 1,-1 0-1,1 0 0,0-1 0,0 1 1,-1 0-1,1 0 0,0 0 0,0-1 1,-1 1-1,1 0 0,0 0 0,0-1 1,0 1-1,-1 0 0,1-1 0,0 1 0,0 0 1,0 0-1,0-1 0,0 1 0,0 0 1,-1-1-1,1 1 0,0 0 0,0-1 1,0 1-1,0 0 0,0-1 0,0 1 1,1 0-1,-1-1 0,0 1 0,0 0 0,0-1 1,0 1-1,0 0 0,0-1 0,1 1 1,-1 0-1,0-1 0,0 1 0,1 0 1,12-19-2874,2 4-1134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12659,'67'30'3882,"-66"-30"-3828,1 1 1,-1-1-1,1 1 1,-1-1 0,1 0-1,-1 0 1,1 0-1,0 0 1,-1 0-1,1 0 1,-1-1-1,1 1 1,-1 0-1,1-1 1,-1 1-1,1-1 1,-1 0-1,1 1 1,-1-1-1,0 0 1,1 0 0,-1 0-1,0 0 1,0 0-1,0 0 1,0 0-1,0 0 1,0-1-1,0 1 1,0 0-1,1-3 1,4-4 158,29-37 1737,34-56 1,-37 53-79,-32 47-1845,0 1 1,0 0-1,0 0 1,0-1-1,0 1 1,0 0-1,0 0 0,0-1 1,0 1-1,0 0 1,1 0-1,-1-1 1,0 1-1,0 0 1,0 0-1,0 0 1,0-1-1,1 1 0,-1 0 1,0 0-1,0 0 1,1-1-1,-1 1 1,0 0-1,0 0 1,0 0-1,1 0 0,-1 0 1,0 0-1,0 0 1,1 0-1,-1-1 1,0 1-1,1 0 1,-1 0-1,0 0 1,0 0-1,1 0 0,-1 0 1,0 1-1,0-1 1,1 0-1,-1 0 1,0 0-1,0 0 1,1 0-1,-1 0 0,0 0 1,0 0-1,1 1 1,-1-1-1,0 0 1,0 0-1,0 0 1,1 1-1,-1-1 1,0 0-1,0 0 0,0 0 1,0 1-1,1-1 1,5 25 361,-2-8-428,22 112-2645,-25-106 569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13763,'3'-1'5489,"18"-3"-3432,10 4-1265,19 10-480,4-10-144,-4 5-288,-6-2-464,-13-3-1073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134 345 11578,'2'0'6767,"0"-5"-3477,13-44-3192,18-127 289,-29 148-309,7-15 53,-2 8 46,-8 26-51,-4 10 34,-1 5-141,0 0 0,0 1-1,1-1 1,0 1 0,0 0 0,1 0 0,-2 10 0,-5 12 3,3-13-15,0 1 0,-17 27 0,19-38-5,0 0 1,0 0 0,0 0 0,-1-1 0,0 0 0,0 0 0,-1 0-1,1-1 1,-1 0 0,-7 4 0,5-3 145,0-1 0,-1 0-1,1-1 1,-1 1 0,0-2 0,-16 4 0,102 0 553,148 5-2110,-205-15-257,-4-6-408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74 13339,'0'0'5097,"0"5"-3801,3 3 33,-4-8-241,-1 0-144,1 0-120,-11 6-136,-11 3-248,-33 0-40,39-28-176,8-2-87,5-4-81,4-2-56,17 12-129,7 12-183,7 17-632,0 14-544,-2 14-1793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2.43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367 377 10186,'-7'71'7420,"11"-92"-6281,0 0 0,-2 0 0,-1-33 0,1-8-25,0 48-930,2-48 427,3 1-1,17-70 1,-104 237 353,58-78-940,-1-1 1,-1 0-1,-38 30 0,49-46-299,-1-1 0,0 0 0,0-1 0,-1 0 0,-1-2 0,1 0 0,-1 0 0,0-1-1,-21 4 1,8-7-1834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94 191 11058,'-87'34'4100,"87"-34"-4039,0 0-1,0 0 1,-1 0 0,1 0 0,0 0-1,0 0 1,0 0 0,-1 0-1,1 0 1,0 0 0,0 0 0,0 0-1,-1 0 1,1 0 0,0 0 0,0 0-1,0 0 1,-1 0 0,1 0 0,0 0-1,0-1 1,0 1 0,0 0-1,-1 0 1,1 0 0,0 0 0,0 0-1,0 0 1,0-1 0,0 1 0,-1 0-1,1 0 1,0 0 0,0 0-1,0-1 1,0 1 0,0 0 0,0 0-1,0 0 1,0-1 0,0 1 0,0 0-1,0 0 1,0 0 0,0-1 0,0 1-1,0 0 1,0 0 0,0 0-1,0-1 1,0 1 0,0 0 0,0 0-1,0 0 1,0-1 0,0 1 0,0 0-1,0 0 1,1 0 0,-1 0-1,0-1 1,0 1 0,0 0 0,0 0-1,0 0 1,1 0 0,-1 0 0,0-1-1,11-21 340,-6 11 35,24-86 859,-9 23-549,-20 74-738,0 0 1,0 1-1,0-1 0,0 0 1,0 0-1,0 0 0,0 0 1,0 0-1,0 0 0,1 1 1,-1-1-1,0 0 0,0 0 0,0 0 1,0 0-1,0 0 0,0 0 1,0 1-1,0-1 0,0 0 1,0 0-1,0 0 0,0 0 1,1 0-1,-1 0 0,0 0 1,0 0-1,0 0 0,0 1 1,0-1-1,0 0 0,1 0 0,-1 0 1,0 0-1,0 0 0,0 0 1,0 0-1,0 0 0,0 0 1,1 0-1,-1 0 0,0 0 1,0 0-1,0 0 0,0 0 1,0 0-1,1 0 0,-1 0 0,0 0 1,0 0-1,0-1 0,0 1 1,0 0-1,0 0 0,0 0 1,1 0-1,-1 0 0,0 0 1,0 0-1,0 0 0,0-1 1,7 25 164,3 28-7,-10-51-160,0 1 0,0 0 0,0 0 1,1-1-1,-1 1 0,0 0 0,1-1 0,0 1 0,-1 0 0,1-1 1,0 1-1,-1-1 0,1 1 0,0-1 0,0 1 0,0-1 1,1 0-1,-1 1 0,0-1 0,0 0 0,1 0 0,-1 0 1,0 0-1,1 0 0,-1 0 0,1 0 0,0-1 0,-1 1 0,1-1 1,0 1-1,-1-1 0,1 1 0,0-1 0,-1 0 0,1 0 1,0 0-1,0 0 0,-1 0 0,4-1 0,0 0 8,0 0 0,-1-1 0,1 0 0,-1 0 0,0 0 0,0-1-1,1 1 1,-2-1 0,1 0 0,0 0 0,0 0 0,-1-1 0,6-7 0,6-12 131,20-39 1,-35 62-141,0 0 1,0 0-1,0 0 1,0 0-1,0 0 1,0 0-1,0 0 1,0-1-1,0 1 0,0 0 1,0 0-1,0 0 1,0 0-1,0 0 1,0 0-1,0 0 0,0 0 1,0-1-1,0 1 1,0 0-1,0 0 1,0 0-1,0 0 1,1 0-1,-1 0 0,0 0 1,0 0-1,0 0 1,0 0-1,0 0 1,0 0-1,0 0 0,0 0 1,1 0-1,-1-1 1,0 1-1,0 0 1,0 0-1,0 0 0,0 0 1,0 0-1,0 0 1,1 0-1,-1 0 1,0 1-1,0-1 1,0 0-1,0 0 0,0 0 1,0 0-1,0 0 1,0 0-1,1 0 1,-1 0-1,0 0 0,0 0 1,0 0-1,0 0 1,0 0-1,0 0 1,0 1-1,4 10 134,0 26-21,-4-30-76,1 4-22,0 6-23,1 0 0,8 34 1,-9-48-33,0 1 0,0-1 0,0 1 0,0-1 1,1 0-1,0 0 0,-1 0 0,1 0 0,0 0 1,0 0-1,1 0 0,-1 0 0,1-1 0,-1 0 0,1 1 1,0-1-1,0 0 0,0 0 0,0 0 0,0-1 1,4 2-1,-6-2 25,-1-1 0,1 0 0,0 0 0,0 1 1,0-1-1,0 0 0,-1 0 0,1 0 0,0 0 1,0 0-1,0 0 0,0 0 0,0 0 0,-1-1 1,1 1-1,0 0 0,0 0 0,0-1 0,-1 1 1,1 0-1,0-1 0,0 1 0,-1-1 0,1 1 1,0-1-1,-1 1 0,1-1 0,-1 0 0,1 1 1,0-1-1,0-1 0,8-27 57,-4 10 110,-5 19-150,0-1 0,0 1 0,0 0 0,1 0 0,-1 0 1,0 0-1,0 0 0,1 0 0,-1-1 0,0 1 0,0 0 0,1 0 1,-1 0-1,0 0 0,0 0 0,1 0 0,-1 0 0,0 0 0,0 0 1,1 0-1,-1 0 0,0 0 0,0 0 0,1 1 0,-1-1 0,0 0 1,0 0-1,1 0 0,-1 0 0,0 0 0,0 0 0,0 1 0,1-1 1,-1 0-1,0 0 0,0 0 0,0 1 0,1-1 0,-1 0 0,0 0 1,11 12 123,-9-10-87,9 9 19,1 0 0,0-1 1,1-1-1,0 0 0,24 12 0,-33-18-53,0-2 0,-1 1-1,1 0 1,0-1 0,0 1 0,0-1-1,0 0 1,0-1 0,1 1-1,-1-1 1,0 0 0,0 0-1,0 0 1,1 0 0,-1-1 0,0 1-1,0-1 1,0 0 0,0-1-1,0 1 1,0-1 0,0 0-1,-1 0 1,1 0 0,0 0 0,4-4-1,-6 3 11,1 0 0,0 0 0,-1 0-1,0 0 1,0 0 0,0 0 0,0-1 0,0 1 0,-1-1-1,1 0 1,-1 1 0,0-1 0,0 0 0,0 0 0,-1 0-1,1 0 1,-1 0 0,0 1 0,-1-8 0,-1-4-18,-1-1 0,-1 0 1,-9-24-1,-2-10-899,13 38-342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74 11034,'-40'-73'4857,"35"73"-2504,5 3-721,-2 2-95,0-5-361,1 0-224,-4 23-392,-3 53-144,8-50-312,6 0-168,4-6-752,-8-11-432,1 1-1185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98 205 10986,'-8'-3'9859,"2"-6"-6847,-1-17-5247,4 13 3058,-15-79-2090,17 88 1091,0-1 0,-1 1 0,1-1 0,-1 1 0,0-1 0,0 1 0,-5-6 0,6 9 163,0-1-1,0 1 1,0-1-1,0 1 1,0 0-1,0 0 0,0-1 1,-1 1-1,1 0 1,0 0-1,-1 0 0,1 0 1,-1 1-1,1-1 1,-1 0-1,0 1 0,1-1 1,-1 1-1,1-1 1,-1 1-1,0 0 1,0 0-1,1 0 0,-4 0 1,18 3 3111,7 4-3148,-5-3 104,-2-1-82,0 0 0,0 0 0,0-1 0,25 0 0,31 2-1821,-49-1 435,-1-2 0,1 0 1,-1-2-1,23-2 0,-22-4-239,0 0 1140,-20 7 613,0 0 0,0 0 0,0-1 0,0 1-1,1 0 1,-1 0 0,0 0 0,0 0 0,0 0 0,1 0 0,-1 0 0,0 0-1,0 0 1,0 0 0,1 0 0,-1 0 0,0 0 0,0 0 0,0 0 0,1 0-1,-1 0 1,0 0 0,0 0 0,0 0 0,1 0 0,-1 0 0,0 0 0,0 0-1,0 1 1,0-1 0,1 0 0,-1 0 0,0 0 0,0 0 0,0 0 0,0 1-1,0-1 1,1 0 0,-1 0 0,0 0 0,0 0 0,0 1 0,0-1 0,0 0-1,0 0 1,0 0 0,0 1 0,0-1 0,0 0 0,0 0 0,0 0 0,0 1-1,0-1 1,0 0 0,-16 54 4481,14-48-4459,-1 0-1,1 0 1,1 1 0,-1-1-1,1 0 1,0 1 0,1-1-1,-1 11 1,1-14-83,0-1 0,0 0 1,0 0-1,0 0 0,0 0 0,0 1 0,1-1 1,-1 0-1,1 0 0,-1 0 0,1 0 0,0 0 1,0 0-1,0 0 0,0 0 0,0-1 0,1 1 0,-1 0 1,0-1-1,1 1 0,-1 0 0,1-1 0,-1 0 1,1 1-1,0-1 0,0 0 0,0 0 0,0 0 0,0 0 1,0 0-1,0 0 0,0-1 0,0 1 0,0-1 1,3 1-1,6-1-86,0 0 1,1 0-1,-1-1 0,0 0 1,18-5-1,7-1-684,33-6-3140,-53 8 1388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11138,'8'0'4585,"5"0"-2104,13 3-1489,-1-3-360,12-2-80,-9-1-400,-1 0-48,-4 3-552,-13-2-552</inkml:trace>
  <inkml:trace contextRef="#ctx0" brushRef="#br0" timeOffset="1">117 64 13483,'-112'91'5017,"115"-83"-3609,20-2-1232,13 4-32,1-2-528,9-4-600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12419,'25'-74'5185,"-17"94"-3057,0 8-1344,2 1-127,0-5-481,-4-3-48,7-1-320,-3-5-265,0-4-815,1-5-552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11266,'8'-9'5418,"13"-2"-1066,15-21-3671,6 6-81,5-4-296,-6-2-112,-12 17-120,-11-11-40,-8 15-1112,-4-2-345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207 257 12859,'-42'33'4715,"40"-40"-1083,5-21-3488,-1 19 77,-1-12-507,0-1 0,-1 1-1,-3-31 1,2 44-109,-1 0 1,1 0-1,-1 0 0,-1 0 1,1 0-1,-1 1 0,-1-1 1,0 1-1,0 0 0,0 0 1,0 0-1,-7-6 0,8 10 136,0 1 1,-1-1-1,1 1 0,0 0 0,-1-1 0,0 2 0,0-1 1,1 0-1,-1 1 0,0 0 0,0 0 0,0 0 0,0 0 1,0 1-1,-1-1 0,-7 1 0,9 1 376,-1-1-1,1 0 1,0 1-1,-1 0 1,1 0-1,0 0 0,-1 0 1,1 0-1,0 1 1,0-1-1,0 1 1,-5 4-1,8-6-66,0 0 0,-1 0-1,1 0 1,0 0 0,0 1-1,0-1 1,-1 0 0,1 0-1,0 0 1,0 1 0,0-1 0,0 0-1,0 0 1,0 1 0,-1-1-1,1 0 1,0 0 0,0 1-1,0-1 1,0 0 0,0 0-1,0 1 1,0-1 0,0 0-1,0 0 1,0 1 0,0-1-1,0 0 1,0 0 0,0 1 0,1-1-1,-1 0 1,0 0 0,0 1-1,0-1 1,0 0 0,0 0-1,1 1 1,11 7 1316,19 2 534,-12-9-1304,-1 0 0,0 0 0,1-2 1,21-3-1,28-1-204,-21 7-368,24 1-255,-66-3-101,1 0-1,0 0 1,0-1-1,-1 0 1,1-1-1,0 1 1,-1-1-1,11-5 0,-2 2-2456,-9 11 2699,-12 26 2743,1-13-2491,-1 5 266,1-7 122,1 0 0,1 0 0,0 0 0,-2 31 0,6-46-517,0 1-1,0 0 1,0 0-1,0-1 0,0 1 1,1 0-1,-1-1 1,1 1-1,0 0 1,-1-1-1,1 1 1,0-1-1,1 1 1,-1-1-1,0 0 1,1 1-1,-1-1 0,1 0 1,0 0-1,0 0 1,0 0-1,0 0 1,0-1-1,0 1 1,0 0-1,0-1 1,1 0-1,-1 1 0,1-1 1,-1 0-1,1 0 1,-1-1-1,1 1 1,0 0-1,-1-1 1,1 0-1,0 0 1,4 0-1,-2 1-183,1-2-1,-1 1 1,0 0 0,0-1-1,0 0 1,6-2 0,18-3-2272,-11 5 1007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12779,'15'2'5001,"3"3"-3513,13 1-576,-2-4-376,-5 3-336,4-5-192,-7 1-104,-2 6-1048,-4-4-2985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13019,'7'0'5001,"2"0"-3249,21-15-1600,10 2-104,9-6-976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2 230 13683,'117'76'5353,"-115"-89"-3977,-9-1-351,10-6-641,-3-3-264,7-6-176,-1-5-248,-10-12-449,0 4-343,-12 0-584,0 9-1585</inkml:trace>
  <inkml:trace contextRef="#ctx0" brushRef="#br0" timeOffset="1">33 1 9722,'-33'4'4345,"55"5"-1888,0-8-697,8 4-664,4 0-400,-3-3-520,4 6-352,-2-2-1032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7.02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189 194 8962,'16'-119'3815,"-15"116"-3533,-1-1 0,1 1 0,0-1 0,0 1 0,0-1-1,1 1 1,-1 0 0,1-1 0,0 1 0,0 0 0,0 0 0,4-4-1,6-12 3262,-12 19-3480,0 0-1,0 0 0,0-1 0,0 1 1,0 0-1,0 0 0,0-1 0,0 1 1,0 0-1,0 0 0,0-1 0,0 1 1,0 0-1,0 0 0,0 0 0,0-1 1,0 1-1,-1 0 0,1 0 0,0-1 1,0 1-1,0 0 0,0 0 1,0 0-1,-1-1 0,1 1 0,0 0 1,0 0-1,0 0 0,-1 0 0,1 0 1,0-1-1,0 1 0,0 0 0,-1 0 1,1 0-1,0 0 0,-15-1 1207,-15 6-23,20-2-1127,1 0 0,0 1 1,0 0-1,0 0 0,1 1 0,0 0 0,0 1 0,0 0 0,-11 11 0,4-1-97,1 0 1,1 1-1,-16 27 1,26-39-33,0-1 0,1 0 0,-1 1 0,1 0 0,1-1 0,-1 1 0,0 0 0,1 0 0,0 0 0,0 0 0,1 0 0,-1 0 0,1 0 0,0 0 0,1 0 0,-1 0 0,1 0 0,0 0 0,0 0 0,1 0 0,-1 0 0,1-1 0,0 1 0,0-1 0,1 1 0,-1-1 0,1 0 0,0 1 0,0-1 0,0-1 0,1 1 0,0 0 0,-1-1 0,1 0 0,0 0 0,0 0 0,1 0 0,-1-1 0,6 3 0,2-2-27,1 0 0,-1 0 0,1-1 0,-1-1 0,1 0 0,0-1 0,-1 0 0,1-1 0,0 0 0,15-5 0,17-5-335,63-24 0,-67 20 182,12-1-199,65-10-1,-90 21 326,-20 3 76,4 1 13,-1-2 0,0 1 0,0-1 1,1-1-1,-2 0 0,1 0 1,0-1-1,12-8 0,-23 12-7,0 1 1,0 0-1,0 0 0,1-1 1,-1 1-1,0 0 0,0 0 1,0 0-1,1-1 0,-1 1 0,0 0 1,0 0-1,1 0 0,-1 0 1,0 0-1,0-1 0,1 1 1,-1 0-1,0 0 0,1 0 1,-1 0-1,0 0 0,0 0 0,1 0 1,-1 0-1,0 0 0,1 0 1,-1 0-1,0 0 0,0 0 1,1 0-1,-1 1 0,0-1 1,1 0-1,-1 0 0,0 0 0,0 0 1,0 0-1,1 1 0,-1-1 1,0 0-1,0 0 0,1 0 1,-1 1-1,0-1 0,0 0 1,0 0-1,0 1 0,1-1 0,-1 0 1,0 0-1,0 1 0,0 15 726,-1-12-652,-1 1 0,-1 0 0,1-1 0,-1 1 0,1-1 1,-1 0-1,-1 0 0,1 0 0,-1 0 0,1 0 0,-1-1 0,0 0 0,0 1 0,0-2 1,-1 1-1,1 0 0,-1-1 0,0 0 0,1 0 0,-1 0 0,0-1 0,-8 2 1,2 0 2,1-1-1,0-1 1,-1 0 0,1 0 0,-1-1 0,1-1 0,-1 1 0,1-2 0,0 1 0,-19-6 0,27 6-79,-1 0 1,0 0-1,1 0 0,-1-1 1,1 1-1,0-1 0,-1 1 1,1-1-1,0 0 0,0 0 1,0 0-1,0 0 0,0 0 1,0 0-1,1 0 0,-1-1 1,1 1-1,0 0 0,-3-6 1,4 4-27,-1 0 0,0 0 1,1 0-1,0-1 0,-1 1 1,2 0-1,-1 0 0,0 0 0,1-1 1,0 1-1,0 0 0,0 0 1,3-7-1,-1 5-166,1-1 0,-1 1 0,1-1 0,0 1 0,0 0 0,1 1 0,0-1 0,0 1-1,0 0 1,0 0 0,1 0 0,0 1 0,0 0 0,0 0 0,1 0 0,-1 1 0,1 0 0,0 0 0,0 1 0,0 0 0,0 0 0,8 0 0,45-1-1847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10 169 11154,'-9'74'4076,"9"-73"-4028,0-1 1,0 0 0,0 0-1,0 0 1,0 0-1,0 1 1,-1-1-1,1 0 1,0 0-1,0 0 1,0 1-1,0-1 1,1 0 0,-1 0-1,0 0 1,0 1-1,0-1 1,0 0-1,0 0 1,0 0-1,0 0 1,0 1-1,0-1 1,0 0 0,0 0-1,1 0 1,-1 0-1,0 1 1,0-1-1,0 0 1,0 0-1,0 0 1,1 0-1,-1 0 1,0 0 0,0 0-1,0 1 1,0-1-1,1 0 1,-1 0-1,0 0 1,0 0-1,0 0 1,1 0-1,-1 0 1,0 0-1,12-7 925,8-13 77,-11 5-397,-1 1 0,-1-2 0,-1 1 0,9-29 1,-10 28-179,0 1 1,0 0 0,1 1-1,1-1 1,18-26-1,-25 41-466,0 0-1,0 0 1,0-1-1,0 1 1,0 0-1,1 0 1,-1 0-1,0 0 1,0-1-1,0 1 1,0 0-1,0 0 1,1 0-1,-1 0 1,0 0-1,0 0 1,0 0-1,1 0 1,-1-1-1,0 1 1,0 0-1,0 0 1,1 0-1,-1 0 1,0 0-1,0 0 1,0 0-1,1 0 1,-1 0-1,0 0 1,0 0-1,0 1 1,1-1-1,-1 0 1,0 0-1,0 0 0,0 0 1,0 0-1,1 0 1,-1 0-1,0 0 1,0 0-1,0 1 1,0-1-1,1 0 1,-1 0-1,0 0 1,0 1-1,7 14 131,1 21-159,-8-34 28,7 45-1643,1 55 0,-6-81-639</inkml:trace>
  <inkml:trace contextRef="#ctx0" brushRef="#br0" timeOffset="1">113 203 10698,'-34'-41'4769,"58"41"-1840,5 2-1833,7-9-872,-2 7-416,-6 2-1232,-12-2-2313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4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21 181 10986,'-6'8'953,"-8"16"1571,14-24-2467,0 1-1,0 0 0,0-1 0,0 1 1,0-1-1,0 1 0,0 0 0,0-1 1,1 1-1,-1-1 0,0 1 0,0-1 0,1 1 1,-1-1-1,0 1 0,1-1 0,-1 1 1,0-1-1,1 1 0,-1-1 0,1 1 1,-1-1-1,1 0 0,-1 1 0,1-1 0,-1 0 1,1 1-1,-1-1 0,1 0 0,-1 0 1,1 0-1,-1 1 0,1-1 0,0 0 1,-1 0-1,1 0 0,-1 0 0,1 0 0,0 0 1,0 0-1,6 1 96,88 10 1001,-86-10-1069,0-1 0,-1 0 0,1-1 0,0 0 0,-1 0 0,1 0-1,0-1 1,13-6 0,-21 8-76,0 0-1,0 0 0,0-1 1,-1 1-1,1 0 0,0-1 1,0 1-1,0-1 0,-1 1 1,1-1-1,0 1 0,-1-1 1,1 0-1,0 1 0,-1-1 0,1 0 1,-1 0-1,1 1 0,-1-1 1,1 0-1,-1 0 0,0 0 1,1 0-1,-1 1 0,0-1 1,0 0-1,1 0 0,-1 0 1,0 0-1,0 0 0,0 0 1,0 0-1,0 0 0,-1 1 1,1-1-1,0 0 0,0 0 1,0 0-1,-1 0 0,1 0 0,0 0 1,-1 1-1,1-1 0,-1 0 1,1 0-1,-1 1 0,0-1 1,1 0-1,-1 1 0,-1-2 1,-3-3 7,-1-1 1,-1 1 0,1 0 0,-11-5-1,-17-10 143,-36-22 847,65 38-855,0 1 0,0-1 1,1 0-1,0 0 0,-1-1 0,1 1 0,1-1 0,-1 0 0,1 0 0,-4-7 0,7 11-137,0 0 0,-1 0 0,1 0 0,0 0 0,-1 0 0,1 0-1,0 0 1,0 0 0,0 0 0,0 0 0,0-1 0,0 1 0,0 0-1,1 0 1,-1 0 0,0 0 0,1 0 0,-1 0 0,0 0 0,1 0-1,-1 0 1,1 0 0,0 0 0,-1 0 0,1 0 0,0 1 0,-1-1-1,1 0 1,0 0 0,0 1 0,0-1 0,0 0 0,0 1 0,0-1 0,0 1-1,0-1 1,0 1 0,0-1 0,0 1 0,0 0 0,0 0 0,0 0-1,1-1 1,7-1-69,0 1-1,0 0 1,18-1-1,-24 2 35,11 0-439,-1 1 0,0 0-1,25 5 1,-4 4-671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36.41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136 18 11290,'-104'13'3636,"73"-7"-1564,50-6-1296,95-17 1997,-85 10-2555,0 2-1,1 1 0,-1 2 0,1 1 0,32 2 0,-33 3-150,21 3 362,71 0 1,99 6 328,-155-8-564,51 0 122,125-12 1,-204 5-285,283-5 551,-75 14-142,40 4-175,-80-16-93,41 2-51,-93-6 25,-16-1-68,-36 3-57,-74 4-11,0 1 0,0 1 0,37 3 0,-53 1 1,-9-2-7,-1 0-1,1-1 1,0 1-1,0-1 0,-1 1 1,1-1-1,0 0 1,0 0-1,0 0 1,-1 0-1,1 0 0,0 0 1,2 0-1,0-1 73,0 0 0,0 1-1,1 0 1,-1 0 0,0 0-1,6 2 1,8-1-592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39.37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99 1 13603,'-88'87'3987,"87"-86"-3912,0 0 0,0 0-1,0 0 1,1 0 0,-1 0-1,0 0 1,0 0 0,1 0-1,-1 1 1,0-1 0,1 0-1,-1 0 1,1 0-1,-1 2 1,1-2-65,1-1 0,-1 0-1,0 1 1,0-1 0,0 0 0,1 0-1,-1 0 1,0 1 0,0-1 0,1 0-1,-1 0 1,0 0 0,0 0 0,1 1-1,-1-1 1,0 0 0,1 0-1,-1 0 1,0 0 0,1 0 0,-1 0-1,0 0 1,1 0 0,-1 0 0,0 0-1,0 0 1,1 0 0,-1 0 0,0 0-1,1 0 1,-1 0 0,1-1 0,22-6 359,-7 3 44,0 1-1,0 1 1,0 0-1,0 1 0,0 1 1,17 1-1,-23 0-313,25 0 219,5 0 214,56-4 0,-41 1-185,0 1 0,0 4 0,74 11 0,51 4-115,-122-14-73,-25-2 62,61-2 0,45-6 151,144 11 0,-110 1-183,-94-4-11,123-3-31,-56-3-74,-63 4-15,-58 0-58,48 8-1,-53-4 15,-1-2 0,1 0 0,0-1 0,29-3 1,29-8 32,1 4 1,-1 4 0,97 8-1,-124 2 16,-31-5-64,39 2-1,-19 1 43,-35-5-35,0 0-1,0 0 1,0 0-1,0-1 1,0 0-1,0 0 1,0 0-1,1 0 1,5-2-1,-1 1-3,-1 0 1,1 0-1,-1 1 0,1 0 0,0 1 1,-1 0-1,1 0 0,-1 1 0,17 6 0,36 5 59,-52-14 29,-8 0-273,-6 0-990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41 161 8466,'-6'3'6278,"-1"11"-6099,5-8 564,-12 37 468,14-42-1179,0 0 0,0 0 1,0-1-1,0 1 0,0 0 0,0 0 1,0 0-1,0 0 0,0-1 1,0 1-1,0 0 0,1 0 0,-1 0 1,0 0-1,1-1 0,-1 1 0,0 0 1,1-1-1,-1 1 0,1 0 0,-1 0 1,1-1-1,-1 1 0,1-1 0,0 1 1,-1-1-1,1 1 0,0-1 0,-1 1 1,1-1-1,0 1 0,0-1 0,-1 0 1,1 0-1,0 1 0,0-1 1,0 0-1,0 0 0,-1 0 0,1 0 1,0 0-1,0 0 0,1 0 0,2 0 35,0-1 0,0 1-1,0-1 1,0 0-1,0 0 1,-1 0 0,7-3-1,-1-2-17,0-1 0,-1 0 0,1-1 0,-1 0 0,-1 0 0,0 0 0,0-1 0,0 0 0,-1-1 0,0 0 0,-1 0 0,0 0 0,-1 0 0,0 0 0,-1-1 0,0 0 0,0 0 0,1-19 0,-4 28-14,0 0 1,0 0-1,0-1 0,0 1 0,0 0 0,0 0 0,-1 0 1,1-1-1,-1 1 0,0 0 0,0 0 0,1 0 0,-1 0 1,-1 0-1,1 0 0,0 0 0,0 0 0,-1 0 0,1 1 1,-1-1-1,-1-1 0,1 2 4,0 1 0,1 0 0,-1-1-1,0 1 1,1 0 0,-1 0 0,0 0 0,0 0 0,1 0 0,-1 0 0,0 0 0,0 1 0,1-1 0,-1 0-1,0 1 1,1 0 0,-1-1 0,1 1 0,-1 0 0,0 0 0,1 0 0,0 0 0,-1 0 0,1 0 0,0 0-1,-1 1 1,0 1 0,-11 10 91,1 1 1,1 0-1,0 0 0,1 1 0,1 0 0,0 1 0,1 0 0,0 1 1,2 0-1,0 0 0,-6 29 0,10-37-100,1 1 1,0-1 0,0 1-1,1 0 1,0 0-1,1-1 1,0 1-1,2 10 1,-2-17-30,0 0 0,-1-1 0,1 1 0,1 0 0,-1 0 0,0-1 0,1 1 0,-1-1 0,1 1 0,0-1 0,0 0 0,0 0 0,0 0 0,0 0 0,0 0 0,1 0 0,-1 0 0,0-1 0,1 1 0,0-1 0,-1 0 0,1 0 0,0 0 0,0 0 0,-1 0 1,1 0-1,0-1 0,0 1 0,0-1 0,5 0 0,-2-1-125,-1 1 1,1-1-1,-1 0 1,0-1-1,1 1 1,-1-1-1,0 0 1,0-1-1,0 1 1,0-1-1,-1 0 1,1 0-1,-1 0 1,1-1 0,-1 0-1,6-7 1,19-16-1530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5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88 324 9170,'11'-6'4478,"43"-19"-2648,-49 22-1704,0 1 0,-1-1-1,1 0 1,-1 0-1,0 0 1,0-1 0,0 1-1,6-9 1,-9 11-107,-1 0 0,1 0 0,-1 0 0,0 0 0,1 0 0,-1 0 0,0 0 0,0 0 0,0 0 0,0 0 1,0 0-1,0 0 0,0-1 0,0 1 0,0 0 0,0 0 0,-1 0 0,1 0 0,0 0 0,-1 0 0,1 0 0,-1 0 0,1 0 0,-1 0 0,1 0 0,-1 1 0,0-1 1,1 0-1,-1 0 0,0 0 0,0 1 0,0-1 0,1 0 0,-1 1 0,0-1 0,0 1 0,-1-1 0,-7-4 183,0 1 0,0 0-1,-14-4 1,10 3 165,-2 0 12,1-1 0,0-1 0,1 0 1,0-1-1,-14-10 0,25 17-304,-1-1 0,1 0 0,0 0 0,0 0 0,0 0 0,0-1 0,1 1 0,-1 0 0,1-1 0,-1 1 0,1-1 0,0 0 0,0 1 0,0-1 1,0-3-1,1 4-46,0-1 0,0 1 1,0-1-1,1 1 1,-1 0-1,1-1 1,0 1-1,-1 0 0,1 0 1,0 0-1,0-1 1,1 1-1,-1 0 1,0 0-1,1 1 1,-1-1-1,1 0 0,0 0 1,-1 1-1,1-1 1,3-1-1,7-5-203,0 0 0,1 1-1,0 1 1,0 0 0,0 1-1,25-6 1,-4 4-1184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5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33 10986,'-20'19'3217,"-29"36"0,35-36-2904,0 1 1,1 0 0,1 1 0,1 0-1,1 1 1,1 0 0,-10 37 0,13-33-192,0-1 0,2 1 1,0 0-1,2 0 1,1 0-1,3 31 1,-2-48-117,1 0-1,1 0 1,-1 0 0,1 0 0,1 0-1,0-1 1,0 1 0,1-1 0,0 1-1,0-1 1,1-1 0,0 1 0,0-1 0,1 1-1,0-2 1,0 1 0,1-1 0,0 1-1,0-2 1,0 1 0,13 6 0,-7-7-9,0 1-1,0-2 1,1 0 0,-1-1 0,1 0-1,0-1 1,0-1 0,0 0 0,0-1-1,0 0 1,0-1 0,0-1 0,-1 0-1,16-4 1,1-2-2,-1-2 1,-1 0-1,0-2 0,0-1 0,38-24 0,-50 26 8,0 0-1,-1-1 1,-1-1-1,0 0 0,-1-1 1,0-1-1,-1 0 0,0 0 1,-2-1-1,17-32 1,-20 33-1,-1 0 1,0-1-1,-1 1 1,-1-1 0,0 0-1,-1-1 1,-1 1-1,-1 0 1,0-1 0,-1 1-1,-1-1 1,-5-31-1,4 37 26,-1 1-1,-1-1 0,1 1 0,-2 0 0,1 0 0,-1 1 0,-1-1 0,0 1 0,0 0 1,-1 1-1,0 0 0,0 0 0,-1 0 0,0 1 0,0 0 0,-1 0 0,0 1 0,0 0 1,0 1-1,-1 0 0,0 1 0,0-1 0,0 2 0,-15-4 0,11 4 51,0 0 0,1 1 0,-1 1 0,0 1 0,0-1 0,0 2 0,0 0 0,0 1 0,1 0 0,-1 1 0,1 1 0,-1 0 0,1 1 0,1 0 0,-1 1 0,1 0 0,-1 1 0,-17 14 0,10-4-111,0 0 0,2 2 0,0 1 0,1 0 0,-26 40 0,-7 31-852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49.31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55 27 9626,'-54'28'5502,"54"-28"-5469,13 5 1194,14-2 296,-2-3-320,-1-1 1,28-6-1,11 0-203,49 1 66,112-12 51,-157 7-985,0 4 0,0 2 0,94 5 0,2 5 26,58 6 140,19 1-63,-60-6-287,343 4 291,-374-24-251,-85 7 40,119 2 0,-117 5 112,-50-1-95,0 0-1,0 1 1,0 1-1,0 1 0,0 0 1,0 1-1,23 7 1,-37-9-205,0 0-1,0 0 1,1 0 0,-1-1 0,0 1 0,1-1 0,-1 1 0,0-1 0,1 0 0,-1 0-1,1 0 1,-1 0 0,0 0 0,1-1 0,-1 1 0,4-2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52.16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162 0 8202,'-15'2'367,"1"0"0,0-1-1,-19-1 1,-53 20 11437,87-20-11784,248 39 3898,-77-23-2909,-67-5-540,139-3 0,-128-14-184,29-1-37,198 14-1,-259-3-153,118-9 0,-98 0 38,-38 6-46,116 17 0,-116-9 26,113 1 0,-127-11-58,21-1-3,79-12 0,-149 14-51,0 0 0,0 0-1,-1 0 1,1 0 0,0 1-1,-1-1 1,1 1 0,0 0 0,2 1-1,-4-2-5,-1 0 11,0 0 0,0 1 1,1-1-1,-1 0 0,0 0 0,0 0 0,1 0 1,-1 0-1,0 1 0,0-1 0,1 0 1,-1 0-1,0 0 0,1 0 0,-1 0 0,0 0 1,1 0-1,-1 0 0,0 0 0,0 0 1,1 0-1,-1 0 0,0 0 0,1 0 0,-1 0 1,0 0-1,0-1 0,1 1 0,-1 0 1,0 0-1,1 0 0,-1 0 0,0 0 0,0-1 1,1 1-1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54.13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29 10970,'5'2'4975,"13"3"-3730,6-2-87,1-1-1,0-1 0,0-1 1,38-6-1,-16 1-461,-15 1 6,53 0 0,-32 7-341,-1-3 1,1-2-1,74-12 0,-81 8-131,0 2 1,90 4 0,-29 1-153,-27 1 64,0 4 0,92 18 0,-130-20-108,-1-1-1,2-3 1,53-5 0,59 0 180,70 6-182,-76 1 104,-95-9-876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7.5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49 265 8786,'7'40'4663,"-7"-40"-4613,1 0 0,-1 0 0,0 1 0,0-1 1,0 0-1,0 0 0,0 0 0,0 0 0,0 0 0,0 0 0,0 0 1,0 1-1,0-1 0,0 0 0,0 0 0,1 0 0,-1 0 0,0 0 1,0 0-1,0 0 0,0 0 0,0 0 0,0 0 0,0 0 0,1 0 1,-1 0-1,0 0 0,0 0 0,0 0 0,0 0 0,0 0 0,0 0 1,0 0-1,1 0 0,-1 0 0,0 0 0,0 0 0,0 0 0,0 0 1,0 0-1,0 0 0,1 0 0,-1 0 0,0 0 0,0 0 0,0 0 1,0 0-1,0 0 0,0 0 0,0-1 0,0 1 0,0 0 0,1 0 1,-1 0-1,0 0 0,0 0 0,0 0 0,0 0 0,0-1 0,0 1 1,0 0-1,0 0 0,0 0 0,0 0 0,0 0 0,0 0 0,0-1 1,7-25 2721,-4 7-2214,-1 0 0,0 0 0,-1-1 0,-1 1 0,-1 0 0,-1 0 0,0 0 0,-2 0 0,0 0 0,-1 0 0,-9-21 0,13 39-535,1 0 1,-1 0-1,1 0 1,-1 0-1,1 0 0,0 0 1,-1 0-1,1 0 0,0 0 1,0-1-1,0 1 1,0 0-1,0 0 0,0 0 1,0 0-1,0 0 1,0 0-1,0 0 0,1-2 1,0 2-21,-1 1 1,1-1-1,-1 1 1,1 0-1,-1-1 1,1 1 0,0 0-1,-1-1 1,1 1-1,0 0 1,-1 0-1,1 0 1,0-1-1,-1 1 1,1 0-1,0 0 1,-1 0 0,1 0-1,0 0 1,-1 0-1,1 1 1,1-1-1,7 2-43,-1 1 0,1 0 0,13 7 0,-21-10 42,20 10-106,-1 0 1,0 2-1,-1 0 1,0 1-1,0 1 1,-2 0-1,26 28 1,-41-40 108,0 0 0,0 1 0,0-1 1,0 1-1,-1 0 0,1-1 0,-1 1 1,0 0-1,1 0 0,-1 0 0,-1 0 1,1 0-1,0 0 0,-1 0 0,1 0 1,-1 0-1,0 1 0,0-1 0,0 0 1,-1 0-1,1 0 0,-1 0 0,0 0 1,0 0-1,0 0 0,0 0 0,0 0 1,0 0-1,-1-1 0,1 1 0,-1 0 1,0-1-1,-4 5 0,-5 4 140,-1 0 0,0-1 0,-1 0 0,0-1-1,-17 10 1,20-13-71,-8 5 42,0 0 1,0-2-1,-1 0 0,0-1 0,-1-1 0,-20 5 1,18-14-546,22 2 390,-1-1 1,1 1-1,-1 0 0,1 0 1,-1 0-1,1-1 1,-1 1-1,1 0 0,-1 0 1,1-1-1,0 1 1,-1 0-1,1-1 1,0 1-1,-1 0 0,1-1 1,0 1-1,-1-1 1,1 1-1,0 0 0,0-1 1,-1 1-1,1-1 1,0 1-1,0-1 0,0 1 1,0-1-1,0 1 1,0-1-1,0 1 0,0-1 1,0 1-1,0-1 1,0 1-1,0-1 1,0 1-1,0-1 0,0 1 1,1-1-1,20-27-2284,15-10 615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55.30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21 69 12851,'-21'2'10011,"21"-3"-9952,6-2 577,20-3-338,0 0-1,1 1 1,0 2-1,34 0 1,51-7 655,-46-1-467,-27 3-318,0 2-1,0 1 1,1 3 0,0 0-1,40 5 1,5 5 42,130-5 0,-121-4 18,-65 2-138,0 0 0,1 1 0,30 8 0,-8-2 18,0-2 0,69-2 0,-111-4-77,72 3 178,86 14-1,-131-12-212,-1 2-1,54 18 1,-89-25 6,0 1-1,0-1 0,0 1-1,0 0 1,1-1 0,-1 1 0,0-1 0,1 0-1,-1 1 1,0-1 0,1 0 0,-1 0 0,0 0-1,1 0 1,-1 0 0,0 0 0,1 0 0,-1 0 0,0 0-1,1-1 1,-1 1 0,0 0 0,0-1 0,1 1-1,-1-1 1,0 0 0,0 1 0,0-1 0,0 0-1,0 0 1,0 0 0,1-1 0,-1 0-864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44.90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89 1 9274,'-88'27'6406,"88"-26"-6341,0-1 1,-1 0-1,1 0 0,1 2 916,-1-1-915,13 5 1709,18 2 269,13-7-430,32 2-429,134 22 957,-131-25-1842,-22 0 10,77-3 634,-35 3-679,23 2-113,241 17 296,-288-17-325,-30 0-129,52-5 0,-14-1 81,-61 5-70,1-2 0,-1 0 1,1-2-1,36-8 0,-49 8-11,0 1 0,1 0 0,14 0-1,17-2 51,-36 3-46,0 1 0,0 0 1,-1 1-1,1-1 0,0 1 0,9 3 0,-11-3 3,-1 0-1,0 0 0,0 0 0,1 0 0,-1 1 0,0-1 0,0 1 1,0 0-1,-1 0 0,1 0 0,0 0 0,4 5 0,-6-7-9,-1 1-1,1-1 0,0 1 0,-1-1 0,1 0 1,0 1-1,0-1 0,0 0 0,-1 1 1,1-1-1,0 0 0,0 0 0,0 0 0,0 0 1,0 0-1,0 0 0,-1 0 0,1 0 1,0 0-1,0 0 0,0 0 0,0 0 0,-1-1 1,1 1-1,0 0 0,0-1 0,0 1 0,-1 0 1,1-1-1,0 1 0,0-1 0,-1 0 1,1 1-1,-1-1 0,1 1 0,0-1 0,0-1 1,6-2-2364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46.0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 94 12683,'-6'0'7255,"8"-1"-7127,0 1 1,0-1 0,0 1 0,0-1-1,-1 1 1,1 0 0,0-1 0,0 1 0,0 0-1,0 0 1,3 1 0,14 0 251,247-25 1925,-193 14-1917,-46 8-135,36 3 1,19-2 183,4-3-62,-59 4-311,1-1 0,42-8 0,-32 3 7,0 1 1,0 2-1,45 2 0,-78 1-69,35 0-11,108 4 128,-135-4-103,-1-1-1,1 0 1,0 0-1,19-5 1,-24 3-11,1 1 1,-1 0-1,1 1 1,-1 0-1,1 1 1,0 0-1,0 0 0,-1 1 1,1 0-1,13 3 1,-13-2-3,0 0 1,1-1-1,-1 0 0,1-1 1,-1 0-1,1 0 1,-1-1-1,0 0 1,1-1-1,11-3 0,-5 1-1,-1 2-1,24-2 0,-21 2-4,-16 1 8,0 0-1,0 1 1,0-1 0,0 1 0,0 0-1,0 0 1,0 0 0,0 0 0,1 0 0,-1 0-1,0 0 1,0 0 0,0 1 0,0 0-1,0-1 1,0 1 0,2 1 0,-3-2 28,-5 0-1271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47.44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9 11410,'-80'-9'3555,"135"13"2464,16-2-4039,115 6-1291,-5-2-20,-91-6-292,-13 0 9,-39-1-147,0 2 1,38 5-1,-34 1-104,1-2 0,66 0 0,-79-5-42,1 1 0,32 7 0,-28-4-21,38 1-1,-4-3 2,-37 0-34,54-3 1,-63 0-19,1 1 1,-1 1 0,26 5-1,-24-3 10,1-1 1,38-1-1,89-5 64,-62 4-10,-29-6-80,-46 4-2,0 0 0,1 1 0,28 2 0,-8 3 7,-12 0-8,1-1 0,0-2 0,29-1-1,-27 7 20,-27-6-22,0 0-1,1 0 1,-1-1-1,0 1 1,1 0-1,-1-1 1,1 1-1,-1-1 1,1 0-1,-1 1 1,1-1-1,0 0 1,-1 0-1,1 0 1,-1 0-1,1 0 1,-1 0-1,1-1 1,-1 1-1,4-1 1,-5-1-183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52.2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56 10 10074,'-6'1'547,"-32"1"1167,27-6 1669,10 4-3347,6-2 405,0 1 0,0-1 0,0 1 1,1 0-1,-1 0 0,0 1 0,0-1 0,7 1 0,-10 1 58,34 7 565,-29-6-1025,7 3 83,-1-1 0,1-1 0,-1 0 0,1-1 0,24 0 0,13 0 565,99 14 0,-131-13-651,162 10 308,-82-9-104,-16-6 60,-58 0-205,0 2 0,28 2 0,21 3 135,-1-4 0,134-14 1,-135 6-123,75 6 11,-103 2-65,-1-1 0,61-9 0,-57 4-39,0 2 0,79 5 0,-78 0 1,0-2-1,64-7 0,-96 4-10,-1 1 1,1 0-1,-1 1 0,1 1 0,-1 0 0,1 1 0,17 4 1,-30-4-4,1 0 0,0-1 0,0 1 1,0-1-1,-1 0 0,1 0 1,0 0-1,0-1 0,0 1 1,-1-1-1,1 0 0,0 0 1,-1 0-1,1-1 0,-1 1 1,1-1-1,-1 0 0,5-3 1,-1 3-3,0 1 0,0-1 0,1 1 0,-1 0 0,0 1 0,1-1 0,-1 1 0,1 1 0,-1 0 0,9 2 1,-1-2-10,-8 0 20,0 0 0,0-1 1,0 0-1,1 0 0,-1-1 1,0 0-1,12-3 0,7 3-795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53.67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0 122 10602,'10'-16'8391,"-9"15"-8009,137-18 1138,212-27 1190,-299 40-2574,260-15 815,-113 17-570,34-3 27,-193 6-342,-1 1-1,1 2 0,68 12 0,-62-7-25,0-2 0,50 0 1,67-4 59,-48 1-73,-42-5 21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54.6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33 1 12059,'-29'88'4036,"28"-88"-3999,1 0 0,0 1-1,-1-1 1,1 1-1,0-1 1,0 1-1,-1-1 1,1 1-1,0-1 1,0 1-1,0-1 1,0 1-1,0-1 1,0 1 0,0-1-1,0 1 1,0-1-1,0 1 1,0-1-1,0 1 1,0 0-1,0-1 1,0 1-1,0-1 1,1 1 0,-1-1-1,0 0 1,0 1-1,1-1 1,-1 1-1,0-1 1,1 1-1,-1-1 1,0 0-1,1 1 1,-1-1-1,1 0 1,-1 1 0,1-1-1,-1 0 1,0 0-1,1 1 1,-1-1-1,1 0 1,-1 0-1,1 0 1,-1 0-1,1 1 1,-1-1 0,1 0-1,0 0 1,-1 0-1,1 0 1,-1 0-1,1 0 1,-1-1-1,1 1 1,-1 0-1,1 0 1,-1 0-1,1 0 1,0-1 0,3 1 142,240 2 3663,-124-4-3123,128 15 70,-148-5-583,75-10 67,-114-1-93,61 5 1,-39 11 178,-68-9-335,0-1-1,0 0 0,0-1 0,0-1 0,0 0 0,0-2 0,0 1 1,20-5-1,128-20 242,-148 24-221,-1-1-1,1 2 1,0 0-1,-1 1 0,1 0 1,-1 1-1,29 8 1,-22-6 21,44 5 0,-34-6 174,-1 2 0,0 0 1,33 11-1,-55-14-250,0 2-121,-1-1-1,1 1 1,-1 0-1,13 10 1,-20-17-969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4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12947,'23'-14'5009,"18"-27"-3737,12-4 32,9-4-375,-11-1-393,2 15-368,-12 11-184,-18 9-1089,-4 15-495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12883,'7'-4'4921,"9"-12"-3225,12-7 1,24-14 39,8-9-152,8-2-632,-3 4-239,-14 11-337,-9 9-200,-23 13-672,-6 4-465,-13-3-1263,-5 7-569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81 157 14051,'-75'-94'4816,"75"94"-4744,0 1 1,0-1 0,0 0-1,0 0 1,0 0 0,0 0-1,0 0 1,0 0 0,-1 0-1,1 0 1,0 0 0,0 1-1,0-1 1,0 0 0,0 0-1,0 0 1,0 0 0,0 0-1,-1 0 1,1 0 0,0 0-1,0 0 1,0 0 0,0 0-1,0 0 1,0 0 0,-1 0-1,1 0 1,0 0 0,0 0-1,0 0 1,0 0 0,0 0-1,0 0 1,0 0 0,-1 0-1,1 0 1,0 0 0,0-1-1,0 1 1,0 0 0,0 0-1,0 0 1,0 0 0,0 0-1,-1 0 1,1 0 0,0 0-1,0 0 1,0-1 0,0 1-1,0 0 1,0 0 0,0 0-1,0 0 1,0 0 0,0 0-1,0 0 1,0-1 0,0 1-1,3 17 1176,9 23-714,0-5-144,20 51 155,-28-76-453,1-1 0,0 0 0,0-1-1,1 1 1,0-1 0,13 14 0,-19-22-71,1 1 0,0 0-1,-1-1 1,1 1 0,0-1 0,-1 1 0,1-1 0,0 1-1,-1-1 1,1 1 0,0-1 0,0 0 0,0 1 0,-1-1-1,1 0 1,0 0 0,0 0 0,0 0 0,0 1-1,-1-1 1,1 0 0,0 0 0,0-1 0,0 1 0,0 0-1,0 0 1,-1 0 0,1-1 0,0 1 0,0 0 0,0-1-1,-1 1 1,1 0 0,0-1 0,-1 1 0,1-1-1,0 1 1,-1-1 0,1 0 0,0 1 0,-1-1 0,1 0-1,-1 1 1,1-2 0,3-4 116,-1 0-1,0 0 1,0 0 0,3-10-1,-4 8-48,30-91 718,-22 62-671,2 1-1,19-39 1,-31 74-216,0 0-1,1 0 1,-1 0 0,1 1 0,-1-1-1,1 0 1,-1 0 0,1 0 0,-1 1-1,1-1 1,-1 0 0,1 0 0,0 1-1,0-1 1,-1 1 0,1-1 0,0 1-1,0-1 1,0 1 0,-1-1 0,1 1-1,0 0 1,0-1 0,0 1 0,0 0-1,0 0 1,0 0 0,0-1 0,0 1-1,0 0 1,0 0 0,0 1 0,0-1-1,0 0 1,0 0 0,-1 0-1,1 1 1,0-1 0,0 0 0,0 1-1,0-1 1,1 2 0,18 5-2381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7.86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64 251 11538,'-64'31'4357,"87"-75"634,-13 25-4259,12-21 735,-3-2 1,-1 0-1,14-52 0,-32 94-1392,1 0 0,0 1 0,-1-1-1,1 1 1,0-1 0,-1 1 0,1-1 0,0 1-1,-1-1 1,1 1 0,-1-1 0,1 1-1,-1 0 1,0-1 0,1 1 0,-1 0 0,0 0-1,1-1 1,-1 1 0,0 0 0,0 0 0,1 0-1,-1 1 1,18 39-382,-12-26 409,7 14-573,1 1-1,2-2 1,28 39 0,-31-50-564,1-1 1,1 0 0,25 21-1,-2-9-1111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59 11274,'5'-58'4341,"-9"100"2101,-3 10-4452,-9 72-1257,16-121-709,0 0 1,0 1-1,0-1 1,0 0-1,0 0 0,1 1 1,-1-1-1,1 0 1,0 0-1,0 0 0,0 1 1,0-1-1,1-1 1,-1 1-1,1 0 0,0 0 1,0 0-1,0-1 1,0 1-1,0-1 0,0 0 1,1 1-1,-1-1 1,1 0-1,0 0 0,0-1 1,-1 1-1,1-1 1,0 1-1,0-1 0,0 0 1,1 0-1,4 1 1,-3-1-64,0-1 0,0 0 1,0 1-1,0-2 0,0 1 1,-1 0-1,1-1 1,0 0-1,0 0 0,0-1 1,-1 1-1,1-1 1,-1 0-1,1 0 0,-1-1 1,0 1-1,0-1 0,0 0 1,0 0-1,0 0 1,-1-1-1,6-5 0,23-31-2807,-21 21 743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13267,'10'0'5249,"15"-4"-2897,1 4-783,14-6-193,-1 4-424,2 2-784,-4-3-352,-11 6-1240,-5 4-656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15547,'21'-3'5650,"17"-8"-4162,4-1-728,7-1 40,-2 4-464,7 7-1672,-4 0-728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119 126 10754,'46'-8'3756,"-44"8"-3611,-1 0 0,1-1-1,0 1 1,-1 0 0,1 1 0,-1-1 0,1 0 0,0 0 0,-1 1 0,1-1 0,-1 1-1,1-1 1,-1 1 0,1-1 0,-1 1 0,1 0 0,-1 0 0,0 0 0,0 0 0,1 0 0,-1 0-1,0 0 1,0 0 0,0 1 0,0-1 0,0 0 0,0 1 0,0-1 0,-1 1 0,1-1-1,0 1 1,-1-1 0,1 1 0,-1-1 0,1 3 0,-1-1 120,0 1 0,1-1 0,-1 0 0,0 1 0,-1-1 0,1 0 1,0 0-1,-1 1 0,0-1 0,0 0 0,0 0 0,0 0 0,0 0 0,-3 4 0,1-3-74,0-1-1,0 1 0,0-1 0,0 0 1,-1 1-1,1-2 0,-1 1 1,0 0-1,0-1 0,0 1 0,0-1 1,-1 0-1,1-1 0,0 1 0,-1-1 1,1 0-1,-1 0 0,0 0 1,1 0-1,-1-1 0,0 0 0,1 0 1,-1 0-1,0-1 0,1 1 0,-8-3 1,8 2-127,-1-1 0,1 1-1,0-1 1,-1 0 0,1 0 0,0-1 0,0 1 0,1-1 0,-1 0 0,0 0 0,1 0 0,0 0 0,0-1-1,0 1 1,0-1 0,0 0 0,1 0 0,-1 0 0,1 0 0,0 0 0,1-1 0,-1 1 0,1-1-1,0 1 1,0-1 0,-1-8 0,1 4-59,1 0 0,0 1 0,1-1 0,0 0 0,0 0-1,1 0 1,0 0 0,1 1 0,0-1 0,4-9 0,-5 15-61,-1 0 1,1 1 0,-1-1-1,1 1 1,0 0 0,0-1-1,0 1 1,0 0 0,0 0-1,1 0 1,-1 0 0,1 1-1,-1-1 1,1 1 0,0-1-1,-1 1 1,1 0 0,0 0-1,0 0 1,0 0 0,0 1-1,0-1 1,0 1 0,0 0-1,0 0 1,0 0 0,0 0-1,0 0 1,0 1 0,-1-1-1,1 1 1,0 0 0,0 0-1,3 1 1,40 20-1813,-2 7-1053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12059,'57'62'8017,"-53"-67"-5928,-4-13-273,2-9-208,-2-6-927,-2-6-265,2 7-840,0 6-553,9 5-1439,-5 9-833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6201,'5'-13'1236,"3"-4"226,1 0 3471,-7 10 1445,-2 7-6280,-1-1 0,1 1 0,0 0 0,0-1 0,0 1 0,0 0 0,1-1 0,-1 1-1,0 0 1,0-1 0,0 1 0,0 0 0,0 0 0,0-1 0,0 1 0,0 0 0,1-1 0,-1 1 0,0 0 0,0 0 0,0 0-1,1-1 1,-1 1 0,0 0 0,0 0 0,1 0 0,-1-1 0,0 1 0,0 0 0,1 0 0,-1 0 0,0 0 0,1 0-1,-1 0 1,0-1 0,0 1 0,1 0 0,-1 0 0,7-2 2,0-1-1,0 1 1,1 0-1,-1 0 1,0 1-1,1 0 1,10 0-1,-11 1-27,-5 0-54,0 0-1,0 0 1,1 0-1,-1 0 1,0 1-1,0-1 1,1 1-1,-1-1 0,0 1 1,0 0-1,0 0 1,0 0-1,0 0 1,0 0-1,0 0 1,0 0-1,0 1 1,-1-1-1,1 1 1,0 0-1,-1-1 0,0 1 1,1 0-1,0 2 1,0 0 1,0-1 1,0 1 0,-1 0-1,0 0 1,0 0-1,0 0 1,0 0 0,-1 0-1,1 0 1,-1 5-1,0-3-4,-1 1-1,0-1 0,0 0 1,-1 0-1,1 0 0,-1 0 1,-1 0-1,1-1 0,-1 1 1,0 0-1,0-1 0,0 0 0,-1 0 1,0 0-1,-8 8 0,-5 2 12,0-1 0,-1-1 0,-22 14 0,9-8 134,31-19-152,-1 0 1,1 0-1,0 0 1,0 0-1,-1 0 1,1-1 0,0 1-1,0 0 1,-1 0-1,1 0 1,0-1 0,0 1-1,0 0 1,-1 0-1,1 0 1,0-1-1,0 1 1,0 0 0,0 0-1,-1-1 1,1 1-1,0 0 1,0-1-1,0 1 1,0 0 0,0-1-1,0 1 1,0 0-1,0 0 1,0-1-1,0 1 1,0 0 0,0-1-1,0 1 1,0 0-1,0 0 1,1-1 0,-1 1-1,0 0 1,0-1-1,0 1 1,0 0-1,1-1 1,10-2-9,0 0-1,1 1 1,-1 0-1,1 1 1,20 0-1,-28 1 2,0 1-1,0-1 0,0 1 1,0 0-1,0 0 1,0 1-1,-1-1 0,1 1 1,0 0-1,-1-1 0,1 2 1,2 1-1,37 34 7,-25-21-7,-9-9 19,0-2 0,0 1 0,0-1 0,1 0 0,0-1 0,0 0 0,1-1 0,13 4 0,-21-7-11,0 0 1,1 0-1,-1 0 1,0-1-1,1 1 1,-1-1-1,1 0 1,-1 0-1,0-1 1,1 1-1,-1 0 1,1-1-1,-1 0 0,0 0 1,0 0-1,1 0 1,-1-1-1,0 1 1,0-1-1,0 0 1,0 0-1,-1 0 1,1 0-1,-1 0 1,1 0-1,-1-1 1,1 0-1,-1 1 1,0-1-1,2-5 1,0 2 14,-2 2-20,-1 1-1,2-1 1,-1 0 0,0 1 0,1 0-1,4-5 1,-6 7-5,-1 1 0,1-1 0,0 1 0,0-1 1,-1 1-1,1 0 0,0 0 0,0-1 0,0 1 0,-1 0 0,1 0 0,0 0 0,0 0 0,0 0 0,0 0 0,-1 0 0,1 0 0,0 0 1,0 0-1,0 0 0,0 0 0,-1 1 0,1-1 0,0 0 0,0 1 0,-1-1 0,1 0 0,0 1 0,0-1 0,-1 1 0,1-1 1,0 1-1,-1 0 0,1-1 0,-1 1 0,1 0 0,-1-1 0,1 1 0,0 1 0,4 4 15,0 0-1,0-1 1,1 1-1,0-1 1,0-1 0,1 1-1,-1-1 1,1 0-1,0 0 1,0-1 0,0 0-1,12 4 1,-14-6-86,0-1 0,-1 1 0,1-1-1,0 0 1,0 0 0,0 0 0,-1-1 0,1 1 0,0-1 0,-1-1 0,1 1 0,-1 0-1,1-1 1,-1 0 0,1 0 0,-1 0 0,0-1 0,0 0 0,0 1 0,-1-1 0,1-1 0,3-3-1,-4 4-336,0-1-1,0 0 0,-1 1 1,1-1-1,-1 0 1,0 0-1,3-8 0,-5 12 384,7-15-2262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14347,'13'-1'5601,"21"1"-4320,1 0-49,4-2-544,0 2-480,-8 0-1160,-5 2-721</inkml:trace>
  <inkml:trace contextRef="#ctx0" brushRef="#br0" timeOffset="1">0 166 14971,'18'0'5441,"19"-10"-4736,9 4-105,4-1-1048,-4-2-1017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38 11146,'-22'-37'5193,"22"47"-2088,0 14-1505,0 10-247,0 18-601,2 2-272,-2-10-352,2-5-96,1-15-512,-1-9-480,-1-9-1161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1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64 13243,'-2'0'5385,"4"9"-3057,8-5-623,25 2-185,17-4-200,33-14-391,21-9-81,-4-2-360,-4 2-176,-29 13-152,-23 8-176,-22 0-560,-12 0-280,-14 7-761,-3 1-543,-9 3-921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22245,'-5'11'480,"8"15"536,-1-8-184,5 18-216,4-1-224,-5-15-231,-1-2-153,-1-8-737,-4-7-599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8.21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 15395,'8'0'5714,"8"-2"-4082,25 2-1024,4 2-48,19 1-40,1 5-120,-10-1-1304,8 6-696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10666,'0'-8'1664,"1"-1"-1,0 1 1,0 0-1,3-10 1,22-48-967,-11 28-10,-10 22-331,-1-1 0,-1 1 0,-1-1 0,1-19-1,-2 19 359,0 0-1,6-21 1,-7 37-696,0 1 0,0-1 0,1 1 0,-1-1 0,0 1 0,1-1 0,-1 1 0,0 0-1,1-1 1,-1 1 0,1 0 0,-1-1 0,1 1 0,-1 0 0,1 0 0,-1-1 0,0 1 0,1 0 0,0 0 0,-1 0 0,1 0 0,-1 0 0,1 0 0,-1 0 0,1 0 0,-1 0 0,1 0 0,-1 0 0,1 0 0,-1 0 0,1 0 0,-1 0 0,1 0 0,-1 0-1,1 1 1,-1-1 0,1 0 0,-1 0 0,1 1 0,-1-1 0,1 1 0,24 13 68,53 47-8,19 12-23,-96-71-43,0-1-1,1 0 0,-1 0 1,1-1-1,-1 1 0,1 0 0,-1 0 1,1-1-1,-1 1 0,1-1 1,0 1-1,-1-1 0,1 0 0,0 1 1,1-1-1,-2-1 3,-1 1 0,1 0 0,-1-1 0,0 1 0,1 0-1,-1-1 1,0 1 0,1-1 0,-1 1 0,0 0 0,0-1 0,1 1 0,-1-1 0,0 1 0,0-1 0,0 1 0,0-1-1,0 1 1,0-1 0,1 1 0,-1-1 0,0 1 0,0-1 0,-1 1 0,1-1 0,0 1 0,0-1 0,0 1-1,0-1 1,-1 0 0,-2-10 224,-1 0 1,0 1-1,-6-12 0,6 13-100,1 3-79,0 0-1,0-1 0,1 1 0,0 0 1,0-1-1,1 0 0,0 1 1,-1-10-1,2 15-60,0 0 1,1-1-1,-1 1 0,0 0 1,1 0-1,-1-1 0,0 1 1,1 0-1,-1 0 1,1 0-1,0-1 0,-1 1 1,1 0-1,0 0 1,0 0-1,0 0 0,0 0 1,1-1-1,0 1-18,0 0 0,0 0 0,0 0 0,0 0-1,1 0 1,-1 1 0,0-1 0,1 1 0,-1-1 0,0 1 0,1 0 0,-1 0 0,4 0-1,2 1-144,1 1 0,0 0 0,-1 0 0,0 1 0,1 0 0,-1 0 0,0 1 0,0 0 0,-1 0 0,11 8 0,7 6-852,34 33-1,-58-50 1023,1 0-1,-1 0 1,0 0-1,0 0 1,0 0-1,0 0 1,0 1-1,0-1 0,0 0 1,-1 0-1,1 1 1,0-1-1,-1 1 1,1-1-1,-1 1 1,1-1-1,-1 1 1,0-1-1,0 1 0,1-1 1,-1 1-1,0-1 1,0 1-1,-1 2 1,0-2 63,0 0 1,0 0-1,0 0 1,0 0-1,-1 0 0,1 0 1,-1 0-1,1-1 1,-1 1-1,0 0 1,0-1-1,1 1 1,-1-1-1,-3 2 0,-2 1 205,0 0 0,-1-1-1,1 0 1,-1 0-1,0-1 1,0 0 0,0 0-1,-10 1 1,16-3-210,0 0 0,0 0 0,-1 0 1,1 0-1,0-1 0,0 1 0,0-1 0,0 1 1,0-1-1,0 1 0,0-1 0,0 0 0,0 0 1,0 0-1,1 0 0,-1 0 0,0-1 0,1 1 1,-1 0-1,1-1 0,-1 1 0,-1-4 1,1 2-23,1 0 1,-1 0 0,1-1-1,0 1 1,0 0 0,0-1-1,1 1 1,-1-1 0,1 1 0,0-1-1,0 1 1,0-6 0,1 1-78,0 0 1,0 1-1,1-1 1,0 1-1,1-1 1,-1 1-1,1 0 1,1 0 0,-1 0-1,1 1 1,0-1-1,6-5 1,-8 9-89,1 1 0,0 0 0,0 0 1,0 1-1,0-1 0,0 0 0,0 1 1,0 0-1,1 0 0,-1 0 0,0 0 0,1 0 1,-1 1-1,1-1 0,-1 1 0,1 0 1,-1 0-1,1 0 0,-1 1 0,6 0 1,37 13-2582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114 232 16147,'94'32'5922,"-102"-51"-4858,-1-7-352,-4-5-488,3-7-408,5 4-968,-5-1-520,-4 2-369</inkml:trace>
  <inkml:trace contextRef="#ctx0" brushRef="#br0" timeOffset="1">52 28 13283,'-52'-6'5345,"106"4"-3577,14 2-415,14-6-665,4 3-648,-5-2-1609,-10 0-2367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13843,'15'74'4389,"-15"-74"-4355,0 0 0,0 1 0,0-1 0,1 1 0,-1-1 0,0 0 0,0 1 0,1-1 0,-1 0 0,0 1 0,0-1 0,1 0 0,-1 0 0,0 1 0,1-1 0,-1 0 0,0 0 0,1 1 0,-1-1-1,1 0 1,-1 0 0,0 0 0,1 0 0,-1 0 0,1 1 0,-1-1 0,0 0 0,1 0 0,-1 0 0,1 0 0,-1 0 0,1 0 0,-1-1 0,0 1 0,1 0 0,-1 0 0,1 0 0,-1 0 0,0 0 0,1 0 0,-1-1 0,0 1 0,1 0 0,-1 0 0,0-1 0,1 1 0,-1 0 0,0-1 0,1 1 0,-1 0 0,0-1 0,0 1 0,1-1 0,16-21 690,-15 20-584,32-45 1095,19-28-115,-49 67-901,0 1 1,0-1-1,-1 0 1,1 0-1,-2 0 1,1 0-1,-1-1 1,1-8-1,-3 17-194,0 0 0,0 0 0,0 0 0,0 0 0,0 0 0,0 0 0,1 0 0,-1 0 0,0 0 0,0-1 0,0 1 0,0 0 0,0 0 0,0 0 0,0 0 0,0 0 0,0 0 0,0-1 0,0 1 0,0 0 0,0 0 0,0 0 0,0 0 0,0 0 0,0 0 0,0-1 0,0 1 0,0 0 0,0 0 0,0 0 0,0 0 0,0 0 0,0-1 0,0 1 0,0 0 0,0 0 0,0 0 0,0 0 0,0 0 0,-1 0 0,1 0 0,0 0 0,0-1 0,0 1 0,0 0 0,0 0 0,0 0 0,0 0 0,-1 0 0,1 0 0,0 0 0,0 0 0,0 0 0,0 0-1,0 0 1,0 0 0,-1 0 0,1 0 0,0 0 0,0 0 0,0 0 0,0 0 0,-7 10 531,-7 20-260,10-15-407,0 1 0,1-1 1,-3 25-1,6-33-295,0 0 1,0-1-1,0 1 1,1-1-1,0 1 1,0-1-1,0 1 1,1-1 0,0 0-1,0 0 1,5 9-1,10 10-2304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4836 415 15323,'94'-5'6266,"53"-5"-4450,57-1-120,42-4-15,11-3-793,8 2-368,-22 1-480,-52 7-600,-84 13-1633,-60 11-783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106 215 11771,'-49'-104'5601,"36"123"-1592,-2 7-2529,-1 13-496,3 10-240,13-7-320,10-3-96,21-5-272,6-14-24,12-15-8,0-9-128,-4-10-696,-6-1-400,-18 2-1040,-8 2-473</inkml:trace>
  <inkml:trace contextRef="#ctx0" brushRef="#br0" timeOffset="1">72 28 10538,'1'0'5281,"9"-10"-808,8 7-2704,14-2-481,9-3-304,11 8-552,-3-2-432,-4 2-1224,-2 12-608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15099,'0'0'5601,"11"1"-4456,7 4-417,23 3-328,11 4-112,15-1-536,9-4-648</inkml:trace>
  <inkml:trace contextRef="#ctx0" brushRef="#br0" timeOffset="1">478 210 12843,'41'67'5033,"-32"-71"-3401,-9-2 1,4-14-265,4-11-256,-7-12-552,11-3-224,-6-1-568,7 10-336,2 14-1168,3 3-353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 10082,'-1'-4'8054,"8"-1"-5158,14 0-2906,26 2 971,-46 3-937,1 1-1,-1-1 0,0 0 0,0 0 1,0 1-1,0-1 0,0 1 1,0-1-1,0 1 0,-1-1 0,1 1 1,0 0-1,0-1 0,0 1 1,0 0-1,-1 0 0,1-1 0,0 1 1,-1 0-1,1 0 0,-1 0 0,1 0 1,-1 0-1,1 0 0,-1 0 1,0 0-1,1 0 0,-1 0 0,0 0 1,0 0-1,0 0 0,0 1 0,0-1 1,0 0-1,0 1 0,0 3 31,-1-1 0,0 1-1,0 0 1,0 0 0,-4 7 0,1-3-4,0-1 1,-1 1 0,0-1 0,-1 0 0,0-1 0,0 1 0,-1-1-1,-9 8 1,12-12 53,0 1 0,0-1-1,0 0 1,0 0 0,-1-1-1,1 1 1,-1-1 0,0 0 0,1 0-1,-1 0 1,0-1 0,0 0-1,0 0 1,0 0 0,0 0-1,-11-1 1,16 0-86,-1 0 0,1 0 0,-1 0-1,1 0 1,-1 0 0,1 0 0,-1 0 0,1 0 0,0 0-1,-1 0 1,1 0 0,-1-1 0,1 1 0,-1 0 0,1 0-1,-1 0 1,1-1 0,0 1 0,-1 0 0,1-1 0,0 1-1,-1 0 1,1 0 0,0-1 0,-1 1 0,1-1 0,0 1-1,0 0 1,-1-1 0,1 1 0,0-1 0,0 1 0,0-1-1,-1 1 1,1-1 0,0 1 0,0 0 0,0-1 0,0 1 0,0-1-1,0 1 1,0-1 0,0 1 0,0-1 0,0 1 0,1-1-1,-1 1 1,0-1 0,0 1 0,0 0 0,0-1 0,1 1-1,-1-1 1,0 1 0,0 0 0,1-1 0,-1 1 0,0-1-1,1 1 1,-1 0 0,0 0 0,1-1 0,-1 1 0,1 0-1,-1 0 1,1-1 0,3 0-60,0-1 0,0 1-1,0 0 1,-1 0 0,1 1 0,0-1-1,0 1 1,0 0 0,0 0 0,1 0-1,-1 0 1,0 1 0,-1-1 0,1 1-1,0 0 1,0 1 0,0-1 0,0 1-1,-1-1 1,1 1 0,-1 0 0,7 5-1,7 6-659,-1 0-1,1 2 1,15 19-1,-7-9 139,-12-12 401,-9-9 221,-1 0-1,1 0 0,0 0 1,0-1-1,1 1 0,-1-1 1,1 0-1,-1 0 0,1-1 1,10 5-1,-14-7 17,0 0 0,0 0 0,0 0 0,-1 0 0,1 0 1,0 0-1,0-1 0,0 1 0,0 0 0,0 0 0,-1-1 0,1 1 1,0 0-1,0-1 0,0 1 0,-1-1 0,1 1 0,0-1 0,0 1 0,-1-1 1,1 1-1,-1-1 0,1 0 0,0 0 0,-1 1 0,1-2 0,13-26 915,-10 18-645,-2 5-244,22-47 972,2 0 0,55-79-1,-67 116-734,-5 14 69,-7 4-352,-1-1 0,1 0 1,-1 0-1,0 1 1,0-1-1,0 1 1,0-1-1,0 1 0,0 4 1,0-2-48,11 33-339,22 53 0,8-8-3376,-22-50 429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11618,'28'0'5826,"19"6"-1065,30-6-3913,5-5-168,9 5-1408,-6-6-792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17 110 13779,'-15'-55'4840,"15"55"-4785,0-1 1,0 1-1,0 0 0,-1-1 1,1 1-1,0 0 1,0-1-1,0 1 1,0 0-1,0-1 1,0 1-1,0 0 0,0-1 1,0 1-1,0 0 1,0-1-1,0 1 1,0 0-1,0-1 0,0 1 1,1 0-1,-1-1 1,0 1-1,0 0 1,0-1-1,0 1 1,1 0-1,-1-1 0,0 1 1,0 0-1,1 0 1,-1-1-1,0 1 1,0 0-1,1 0 1,-1 0-1,0-1 0,1 1 1,-1 0-1,0 0 1,1 0-1,-1 0 1,0 0-1,1 0 1,-1 0-1,0-1 0,1 1 1,-1 0-1,1 0 1,-1 0-1,0 1 1,1-1-1,-1 0 0,0 0 1,1 0-1,-1 0 1,0 0-1,1 0 1,-1 0-1,0 1 1,1-1-1,-1 0 0,0 0 1,0 0-1,1 1 1,-1-1-1,0 0 1,0 0-1,1 1 1,17 14 1320,-12-6-1076,-1 1-1,0 0 1,0 1 0,-1-1 0,0 1 0,-1 0 0,4 18-1,-5-18-256,0 0-1,1 0 0,1 0 0,0-1 0,0 1 0,1-1 0,10 16 0,-15-25-39,1-1-1,-1 1 1,1 0-1,0 0 1,0 0 0,-1-1-1,1 1 1,0 0 0,0 0-1,0-1 1,0 1-1,0-1 1,0 1 0,0-1-1,0 1 1,0-1-1,1 0 1,-2 0 3,1 0-1,0 0 1,-1 0-1,1 0 1,-1 0-1,1 0 1,0-1-1,-1 1 1,1 0-1,-1 0 1,1-1-1,-1 1 1,1 0-1,-1-1 1,1 1 0,-1-1-1,1 1 1,-1-1-1,1 1 1,-1-1-1,1 0 1,2-5 56,0 0 0,-1 1 0,1-2 0,2-10-1,-3 9-11,53-164 636,-55 170-695,1-1 0,0 0 1,-1 1-1,1-1 1,0 1-1,0 0 0,1-1 1,-1 1-1,0 0 1,1 0-1,-1-1 0,1 1 1,0 0-1,0 1 1,0-1-1,0 0 0,4-2 1,-4 3-109,0 0 0,1 1 0,0-1 0,-1 1 1,1 0-1,-1-1 0,1 1 0,-1 0 0,1 1 0,-1-1 0,1 0 0,0 1 1,-1 0-1,0-1 0,1 1 0,-1 0 0,1 0 0,3 3 0,-1-2-263,0 0 0,0 1 0,0 0 0,0 1 0,0-1 0,0 1 0,-1-1 0,0 1 0,0 1 0,0-1 0,0 1 0,5 8 0,-7-8 572,0-1 1,0 1-1,-1-1 1,1 1-1,-1 0 1,0-1-1,-1 1 1,1 0-1,-1 0 1,0 6-1,0-8-50,0 0 0,0 0 1,0 1-1,0-1 0,0 0 0,1 0 0,-1 0 0,1 0 1,0-1-1,0 1 0,0 0 0,1 0 0,-1 0 0,0-1 1,3 4-1,-1-3-65,0 0 0,0-1 0,1 1 0,-1 0 0,1-1 0,-1 0 0,1 0 0,0 0 0,-1-1 0,1 1 0,5 1 1,8 1 47,0 0 0,0-1 1,1-1-1,30 0 1,72-8-422,-112 5 213,4 1-279,20-5-639,-31 5 825,0-1 0,1 1 0,-1-1 0,0 1-1,0-1 1,0 0 0,0 1 0,0-1 0,0 0 0,0 0 0,0 0 0,0 0-1,0 0 1,0 0 0,-1 0 0,1 0 0,0 0 0,-1 0 0,1 0 0,0-3-1,5-12-3175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15163,'68'-2'9095,"-40"0"-8639,1 2 1,-1 1 0,1 0 0,37 9 0,-65-10-570,-1 0 0,1 0 0,0 0 0,0 0 0,0 0 0,-1 0 0,1 0 1,0 0-1,0 1 0,-1-1 0,1 0 0,0 1 0,0-1 0,-1 0 0,1 1 1,0-1-1,-1 1 0,1-1 0,-1 1 0,1-1 0,0 1 0,-1 0 0,1-1 0,-1 1 1,1 0-1,-1-1 0,0 1 0,1 0 0,-1-1 0,0 1 0,1 0 0,-1 1 0,-1 0-134,0-1 0,1 0 0,-1 1 0,0-1-1,0 0 1,-1 0 0,1 1 0,0-1-1,0 0 1,-1 0 0,1 0 0,0 0 0,-1-1-1,-1 2 1,-57 24-4606,-63 6 1866,40-18 8008,115-21-1304,29-3-3696,6 10-772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7.98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44 85 9402,'0'-44'4689,"13"34"-528,13-1-2657,0-2-304,7 6-223,1 14-553,-10 4-128,-9 15-48,-15 3 0,-24 14 40,-9 2 32,-8 2-48,-1-13-72,13-13-32,8-4-32,1-19-560,15-3-592,14-11-2449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13.7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277 1 13099,'4'1'4866,"-2"4"-3307,-3 11-800,-9 32-405,-3-1-1,-2-1 1,-1 0 0,-26 50-1,-106 168-110,147-262-237,-6 9 53,0 0 1,1 1 0,1-1-1,-7 18 1,14-25 411,8-7-176,24-17-62,21-10-150,-29 22-78,0 1 0,0 1 1,0 1-1,1 2 0,0 0 1,0 2-1,-1 1 0,1 1 1,0 1-1,30 7 0,-31-4-176,43 6-438,-64-11 154,0 0 1,0-1-1,0 1 1,0-1-1,0 0 1,7-2-1,12-3-4478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15931,'43'29'6314,"-43"-51"-4314,0-6-407,-2-6-713,-3-5-272,7 3-640,1 5-544,-1 12-1545,2 11-743</inkml:trace>
  <inkml:trace contextRef="#ctx0" brushRef="#br0" timeOffset="1">282 253 12739,'3'-7'5601,"-3"-12"-2480,-3-3-1777,-9-2-448,-2-5-280,-12-7-480,0 0-560,-5-4-1544,1 1-777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39 13563,'-34'-39'5873,"76"47"-3120,10 4-761,11-4-712,6 0-447,1-8-649,4 3-568,1-1-1537,-2 1 2073</inkml:trace>
  <inkml:trace contextRef="#ctx0" brushRef="#br0" timeOffset="1">700 145 12283,'43'51'4778,"-42"-50"-4605,1 0 1,-1 1-1,0-1 1,-1 1-1,1-1 1,0 1-1,0 0 1,-1-1-1,1 1 0,0 0 1,-1 0-1,0-1 1,1 1-1,-1 0 1,0 0-1,0-1 1,0 1-1,0 0 1,-1 0-1,1 0 0,0-1 1,-1 1-1,1 0 1,-1-1-1,1 1 1,-1 0-1,0-1 1,0 1-1,0-1 0,0 1 1,0-1-1,0 1 1,0-1-1,0 0 1,-1 1-1,1-1 1,0 0-1,-1 0 1,-2 2-1,-2 0 175,1 0-1,-1 0 1,0-1 0,1 1 0,-1-1-1,0 0 1,0-1 0,-11 2-1,13-3-253,0 0 0,0 1-1,0-2 1,0 1-1,0 0 1,0-1-1,0 0 1,0 0-1,0 0 1,0 0 0,1-1-1,-1 1 1,0-1-1,1 0 1,-1 0-1,1 0 1,0-1-1,0 1 1,0-1-1,0 0 1,0 0 0,0 0-1,1 0 1,-1 0-1,1-1 1,0 1-1,0-1 1,0 1-1,1-1 1,-2-4 0,0-1-58,1 1 1,0-1-1,1 1 1,0-1 0,0 1-1,1-1 1,0 1 0,1-1-1,0 0 1,0 1-1,1-1 1,0 1 0,3-10-1,-4 15-43,0 1-1,0-1 0,0 0 1,0 1-1,0-1 1,0 1-1,1-1 0,-1 1 1,1 0-1,0-1 1,0 1-1,0 0 1,0 0-1,0 0 0,0 0 1,0 1-1,1-1 1,-1 1-1,1-1 0,-1 1 1,1 0-1,-1 0 1,1 0-1,0 0 0,-1 0 1,1 1-1,0-1 1,0 1-1,0 0 0,0 0 1,-1 0-1,1 0 1,0 0-1,0 1 0,0-1 1,-1 1-1,1 0 1,4 1-1,1 2-290,0 0 0,1 0 0,-2 1 0,1 0 0,-1 1 0,1-1 0,-2 1 0,1 1 0,-1-1 0,0 1 0,0 0 0,9 15 0,6 11-2364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13483,'0'-1'8047,"9"-5"-7050,15-19 261,59-89 537,-76 105-1742,0 1-1,1-1 0,0 1 1,0 0-1,1 1 0,0 0 1,0 0-1,1 1 1,0 0-1,0 1 0,0 0 1,0 1-1,1 0 0,0 0 1,0 1-1,0 1 1,22-3-1,-32 5-65,1 0 0,-1 0 0,0 0-1,0 0 1,1 0 0,-1 0 0,0 0 0,1 0 0,-1 1 0,0-1-1,0 1 1,0-1 0,1 1 0,-1-1 0,0 1 0,0-1 0,0 1-1,0 0 1,0 0 0,0-1 0,0 1 0,0 0 0,0 0 0,1 2 0,-2-1-22,1-1 0,0 1 1,-1 0-1,0 0 0,1 0 1,-1 0-1,0 0 0,0-1 1,0 1-1,0 0 0,-1 0 1,1 0-1,0 0 0,-2 3 1,0 2-98,-1 0 0,0 0 1,0 0-1,-1-1 0,0 1 1,0-1-1,-9 10 0,-1-4-84,-1 0 0,0-1 0,-24 14 0,-20 14 28,59-38 189,-1-1-1,0 0 1,0 1-1,0-1 1,1 1 0,-1-1-1,0 1 1,1 0-1,-1-1 1,0 1 0,1 0-1,-1-1 1,1 1-1,-1 0 1,1 0-1,-1-1 1,1 1 0,0 0-1,-1 0 1,1 0-1,0 0 1,-1 0 0,1 0-1,0-1 1,0 1-1,0 0 1,0 0-1,0 0 1,0 0 0,0 0-1,0 0 1,1 0-1,-1 0 1,0-1 0,1 1-1,-1 0 1,0 0-1,1 0 1,-1 0 0,1-1-1,-1 1 1,1 0-1,-1-1 1,1 1-1,0 0 1,-1-1 0,1 1-1,0 0 1,-1-1-1,1 1 1,0-1 0,0 0-1,0 1 1,-1-1-1,3 1 1,6 3 38,0 0 0,0-1 0,19 5 0,-25-7-19,30 7 80,0-1 1,59 4-1,-81-11-63,0 0 0,0-1 0,0 0 1,0-1-1,14-4 0,-19 5 9,-1-1 1,0 0-1,0 0 0,0-1 1,0 0-1,0 0 0,-1 0 0,1 0 1,-1-1-1,0 1 0,6-8 0,-10 11-32,0-1-1,0 1 0,1 0 1,-1-1-1,0 1 0,0 0 1,0-1-1,0 1 0,1 0 1,-1-1-1,0 1 0,0 0 1,1 0-1,-1-1 1,0 1-1,1 0 0,-1 0 1,0-1-1,0 1 0,1 0 1,-1 0-1,0 0 0,1 0 1,-1 0-1,1 0 0,-1-1 1,0 1-1,1 0 0,-1 0 1,0 0-1,1 0 0,-1 0 1,0 0-1,1 0 1,-1 1-1,1-1 0,-1 0 1,0 0-1,1 0 0,-1 0 1,0 0-1,1 0 0,-1 1 1,0-1-1,1 0 0,-1 0 1,0 1-1,0-1 0,1 0 1,-1 0-1,0 1 0,0-1 1,1 0-1,-1 1 1,0-1-1,0 0 0,0 1 1,0-1-1,0 0 0,1 1 1,16 16 134,-6-8-163,1 0-1,0-2 1,1 1 0,25 10-1,-33-16-204,0 0 0,0 0 0,1 0-1,-1-1 1,0 0 0,1 0 0,-1 0 0,1-1-1,-1 0 1,1 0 0,-1 0 0,1 0 0,-1-1-1,0 0 1,1-1 0,-1 1 0,0-1 0,0 0-1,6-3 1,8-10-2611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14787,'20'0'6073,"11"4"-3960,6-3-993,2 4-384,-3 0-600,-5-2-352,-15 0-1024,-6 1-528,-22 7-1193,-12-1-2312</inkml:trace>
  <inkml:trace contextRef="#ctx0" brushRef="#br0" timeOffset="1">124 91 10754,'-93'39'4361,"106"-39"-3032,7 0-409,6-1-920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12371,'2'-7'5345,"14"-6"-2497,7 7-799,19-3-89,7-4-231,12 10-513,4-5-312,-9 8-608,-6 11-176,-21-7-696,-9 5-480,-15-5-1553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56 10018,'1'-2'448,"0"1"0,0-1 0,0 0-1,0 1 1,-1-1 0,1 1 0,-1-1-1,1 0 1,-1 0 0,0 1 0,0-1 0,1 0-1,-1 0 1,0 0 0,-1 1 0,1-1 0,0 0-1,0 0 1,-1 1 0,1-1 0,-1 0-1,0 1 1,1-1 0,-2-2 0,0 3-299,1 0 0,0 0 0,-1 0 0,1 0-1,-1 0 1,0 0 0,1 1 0,-1-1 0,1 0 0,-1 1 0,0 0 0,0-1 0,1 1 0,-1 0 0,0-1 0,0 1 0,1 0 0,-1 1-1,0-1 1,0 0 0,1 0 0,-1 1 0,0-1 0,-2 2 0,-15 5 148,1 1 0,1 1 0,-1 0 1,-22 18-1,37-25-295,0-1 0,1 1 0,-1 0-1,1 1 1,0-1 0,0 0 0,0 1 0,0-1 0,0 1 0,0 0 0,1 0 0,-1-1 0,1 1 0,0 0 0,0 0 0,0 0 0,0 0 0,0 1 0,1-1 0,0 0 0,-1 0 0,1 0 0,0 0 0,1 4 0,0 0-22,0-1 1,1 0 0,0 0-1,0 0 1,0-1-1,1 1 1,0 0 0,0-1-1,0 0 1,8 9 0,-4-5-271,1 0 0,0-1 0,0 0 0,1-1 0,-1 1 0,2-2 0,-1 1 0,1-1 0,0-1 1,0 0-1,1 0 0,0-1 0,-1 0 0,1-1 0,1 0 0,-1-1 0,0 0 0,1-1 0,-1 0 0,1-1 1,-1 0-1,0-1 0,1 0 0,-1-1 0,19-5 0,-26 6 225,14-4 79,-1-1 0,1 0 1,19-11-1,-26 12 7405,-15-6-6322,-3-11-702,0-1-1,2 1 1,-5-37-1,10 55-220,-1-4-939,7 13-1806,5 9-300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12267,'39'32'2313,"-16"-12"3998,-24-26-5978,-1 0 0,1 0-1,0 0 1,0 0 0,1-1 0,0 1 0,0 0-1,1 0 1,-1 0 0,3-8 0,2-6 0,14-33 0,-5 16 68,-11 29-354,0-1 0,1 1 0,0-1 0,1 1 0,-1 0 0,2 1 0,-1-1 0,9-8 0,-11 12-34,1 1-1,0 0 0,0 0 0,0 0 0,0 0 1,0 0-1,0 1 0,1 0 0,-1 0 0,1 0 0,-1 1 1,1-1-1,0 1 0,0 0 0,0 0 0,7 0 1,-12 1-14,1 0 0,-1 0 0,1 0 0,-1 0 0,1 0 1,-1 0-1,1 0 0,-1 0 0,1 1 0,-1-1 0,1 0 1,-1 0-1,0 0 0,1 0 0,-1 1 0,1-1 0,-1 0 1,1 1-1,-1-1 0,0 0 0,1 0 0,-1 1 0,0-1 0,1 1 1,-1-1-1,0 0 0,0 1 0,1-1 0,-1 1 0,0-1 1,0 0-1,0 1 0,0-1 0,0 1 0,1-1 0,-1 1 1,0-1-1,0 1 0,0-1 0,0 1 0,0-1 0,0 1 1,0-1-1,-1 1 0,-6 20-86,6-19 77,-8 15-89,-1 0-1,-1 0 1,-25 29 0,-12 19 360,39-44 291,9-21-539,0 1-1,0-1 1,0 0 0,0 1 0,0-1 0,0 0 0,0 1 0,0-1 0,0 0 0,0 1-1,1-1 1,-1 0 0,0 1 0,0-1 0,0 0 0,0 1 0,0-1 0,1 0 0,-1 0-1,0 1 1,0-1 0,1 0 0,-1 0 0,0 1 0,0-1 0,1 0 0,-1 0 0,0 0-1,1 1 1,-1-1 0,4 0 21,0 1 0,-1-1 0,1 0 0,0 0 0,-1 0 0,1-1 0,6-1 0,10-1-164,118-17-1890,-93 10-1059,48-15 1,-69 17 1583,0-2 1,26-13 0,-43 20 1711,-1-1 1,0 1 0,-1-1-1,1-1 1,-1 1 0,1-1-1,-1 0 1,0 0 0,-1 0-1,0-1 1,0 1-1,7-13 1,-10 17-112,-1 0-1,0 1 1,1-1 0,-1 0-1,0 0 1,1 0 0,-1 1-1,0-1 1,0 0-1,0 0 1,1 0 0,-1 0-1,0 0 1,0 1 0,-1-1-1,1 0 1,0 0 0,0 0-1,0 0 1,0 0 0,-1 1-1,1-1 1,0 0 0,-1 0-1,1 0 1,-1 1-1,1-1 1,-1 0 0,1 1-1,-1-1 1,1 0 0,-1 1-1,0-1 1,1 1 0,-1-1-1,0 1 1,0-1 0,1 1-1,-1-1 1,0 1 0,0 0-1,0-1 1,1 1-1,-1 0 1,0 0 0,0 0-1,0 0 1,0 0 0,0 0-1,1 0 1,-1 0 0,0 0-1,0 0 1,-1 0 0,-5 1 300,0-1 1,1 1 0,-1 0 0,1 1-1,0-1 1,-9 4 0,10-3-232,0 1 1,0 0-1,0-1 1,0 2-1,1-1 1,-1 0-1,1 1 1,-7 8-1,9-11-141,1 1 0,-1 0 0,1 0 1,0 0-1,0 0 0,0 0 0,0 0 0,0 1 0,1-1 0,-1 0 0,1 0 0,-1 1 0,1-1 1,0 0-1,0 0 0,0 1 0,0-1 0,0 0 0,0 1 0,1-1 0,-1 0 0,1 0 0,0 1 1,-1-1-1,3 3 0,0 0-22,0 0 0,1-1-1,0 0 1,0 1 0,0-1 0,0-1 0,0 1 0,1-1 0,0 1 0,0-1 0,0-1 0,0 1-1,0-1 1,0 1 0,1-2 0,-1 1 0,1-1 0,7 2 0,6 0-16,1 0 1,1-1-1,36-2 1,-44-1-275,1 0 1,-1-1 0,0-1-1,0 0 1,0-1-1,0 0 1,0-1 0,-1 0-1,0-1 1,0-1-1,-1 0 1,1 0 0,15-14-1,-20 15-181,1-1 42,0 1-1,1 0 0,0 1 1,11-6-1,-19 10 443,1 0 0,0 1-1,0-1 1,-1 0 0,1 1-1,0-1 1,0 1-1,-1 0 1,1 0 0,0-1-1,0 1 1,0 1 0,0-1-1,-1 0 1,1 0 0,0 1-1,0-1 1,0 1 0,-1-1-1,1 1 1,0 0-1,-1-1 1,1 1 0,0 0-1,-1 0 1,1 0 0,-1 1-1,0-1 1,1 0 0,1 3-1,-2-3 50,-1 0 0,1 1-1,-1-1 1,0 1 0,1-1-1,-1 0 1,0 1 0,0-1-1,0 1 1,0-1 0,0 0-1,0 1 1,0-1 0,-1 1-1,1-1 1,0 0 0,-1 1-1,1-1 1,-1 0 0,0 1 0,1-1-1,-1 0 1,0 0 0,0 0-1,0 1 1,0-1 0,0 0-1,0 0 1,0 0 0,-2 1-1,-2 3 198,-1 0 0,0 0 0,0 0 0,-9 5-1,13-9-220,1-1-1,-1 1 0,1 0 1,-1 0-1,1-1 1,-1 1-1,0 0 0,1-1 1,-1 0-1,0 1 0,1-1 1,-1 0-1,0 0 0,0 0 1,1 0-1,-1 0 1,0 0-1,1-1 0,-1 1 1,0 0-1,1-1 0,-1 1 1,0-1-1,-1-1 0,1 0-7,0 0 0,0 1 0,0-1 0,1 0 0,-1-1 0,1 1 0,-1 0 0,1 0 0,0 0-1,0-1 1,0 1 0,0-1 0,1 1 0,-2-5 0,1 0-56,0 0-1,0 0 1,1 0 0,0-1-1,0 1 1,0 0 0,1 0 0,0 0-1,1 0 1,0 0 0,3-8-1,-4 13-111,1 0-1,-1 0 1,1 0-1,0 0 1,0 1 0,0-1-1,0 1 1,0-1-1,0 1 1,1 0-1,-1 0 1,0 0-1,1 0 1,-1 0-1,1 0 1,-1 1-1,1-1 1,-1 1-1,1 0 1,-1-1-1,1 1 1,-1 1 0,1-1-1,-1 0 1,1 0-1,-1 1 1,1 0-1,-1-1 1,4 3-1,29 9-2489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47 12099,'80'-34'4695,"-79"34"-4495,0-1 0,0 1 0,0-1 1,0 1-1,0 0 0,1-1 0,-1 1 0,0 0 0,0 0 0,0 0 0,0 0 0,1 0 0,-1 0 0,2 1 0,-3-1-149,0 0-1,1 0 0,-1 0 1,0 1-1,0-1 1,0 0-1,1 0 0,-1 1 1,0-1-1,0 0 1,0 1-1,0-1 0,1 0 1,-1 0-1,0 1 0,0-1 1,0 0-1,0 1 1,0-1-1,0 0 0,0 1 1,0-1-1,0 0 1,0 1-1,0-1 0,0 0 1,0 1-1,0-1 0,0 0 1,-1 1-1,-12 24 1326,12-23-1061,-17 24 251,-2-2 1,0 0 0,-2-1 0,0-1 0,-42 31-1,59-45-464,11-6-68,20-6-60,-20 3 19,17-4-299,1 1 1,0 2-1,-1 0 1,1 2-1,46 4 0,-63-2 255,-1-1-1,1-1 1,0 1 0,0-1-1,0 0 1,-1 0-1,1-1 1,0 0-1,0 0 1,6-3 0,-9 2 81,1 0 1,-1 0 0,0-1 0,0 1-1,0-1 1,0 0 0,-1 0 0,1-1 0,-1 1-1,0-1 1,0 0 0,0 0 0,0 0-1,-1 0 1,4-7 0,76-132 3643,-82 142-3637,0 1-1,1-1 1,-1 1 0,0-1 0,0 1-1,0-1 1,1 1 0,-1-1-1,0 1 1,1 0 0,-1-1-1,0 1 1,1-1 0,-1 1-1,0 0 1,1-1 0,-1 1 0,1 0-1,-1-1 1,0 1 0,1 0-1,-1 0 1,1 0 0,-1-1-1,1 1 1,-1 0 0,1 0-1,-1 0 1,1 0 0,0 0 0,-1 0-1,1 0 1,-1 0 0,1 0-1,-1 0 1,1 0 0,-1 0-1,1 0 1,-1 0 0,1 1 0,-1-1-1,1 0 1,-1 0 0,1 1-1,-1-1 1,0 0 0,1 1-1,-1-1 1,1 0 0,-1 1-1,0-1 1,1 0 0,-1 1 0,0-1-1,1 1 1,-1-1 0,0 1-1,0-1 1,1 1 0,-1-1-1,0 1 1,0-1 0,0 2-1,18 40 403,-15-32-356,10 21-288,28 49 1,0-14-3217,-30-48 284,-9-6-512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11642,'10'-3'5506,"8"0"-1281,10 0-3617,20-1-224,4 13-736,5-6-689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16043,'17'11'1564,"-16"-10"-1318,0 0 0,0 0 0,0 0 0,0 0 0,1 0 0,-1-1-1,0 1 1,0 0 0,1-1 0,-1 1 0,0-1 0,1 1 0,-1-1 0,1 1-1,-1-1 1,3 0 0,-3-2-41,0 0 0,0 0 0,-1 0 0,1 0 0,-1 0 0,1 0 0,-1 0 0,0 0 0,0-1 1,0 1-1,0 0 0,0 0 0,0 0 0,-2-4 0,2-7-44,0 1 1,0-1-1,1 0 1,1 0 0,0 1-1,1-1 1,0 1-1,1-1 1,0 1 0,1 0-1,8-14 1,-10 21-231,0 0 0,0 0 0,1 0 0,0 0 0,0 1 0,0 0 0,1 0 1,-1 0-1,1 0 0,0 1 0,0 0 0,0 0 0,0 0 0,0 1 0,1-1 0,0 1 0,-1 1 0,1-1 1,0 1-1,0 0 0,0 0 0,-1 0 0,1 1 0,0 0 0,0 0 0,8 2 0,7 0-56,-16-2 111,0 0 0,1 0 0,-1 1 0,0 0 0,0 0-1,1 0 1,-1 1 0,0 0 0,0 0 0,0 0 0,8 5 0,-13-6 15,1 0 0,-1 0 1,1 0-1,-1 0 0,1 0 1,-1-1-1,0 1 0,1 0 1,-1 0-1,0 0 1,0 0-1,0 0 0,0 1 1,0-1-1,0 0 0,0 0 1,0 0-1,0 0 0,0 0 1,-1 0-1,1 0 0,0 0 1,-1 0-1,1-1 0,-1 1 1,1 0-1,-1 0 1,1 0-1,-1 0 0,0 0 1,1-1-1,-1 1 0,-1 1 1,-29 28 34,25-25-36,-65 51 147,62-51-60,1 0 0,-1 0 0,0-1 0,0 0 0,0 0 0,-19 4 0,7 0 302,33-3-140,36 1-110,123-5-298,-166-1 159,0 0 0,0 1 0,0 0 0,0 0 0,0 0 0,0 0 0,-1 1 0,1-1 0,0 1 0,-1 0 0,1 1 0,-1-1 0,0 1 0,5 4 0,-4-4 4,-1 0-1,1 0 1,0 0 0,0 0-1,0-1 1,0 0-1,0 0 1,0 0 0,1-1-1,6 1 1,-5-1-34,1-1 0,-1-1 0,1 1 0,-1-1 0,0 0 0,1-1 0,-1 0 0,0 0 0,0-1-1,0 1 1,0-2 0,-1 1 0,1-1 0,-1 0 0,0 0 0,6-6 0,-8 8-331,-1-1 0,1 1 1,0 0-1,0 0 0,0 0 0,0 1 0,0-1 0,0 1 1,0 0-1,0 0 0,1 0 0,-1 1 0,7-1 0,8 1-1487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5:15.50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404 593 7786,'-65'58'2424,"-68"79"-1,108-108-2106,2 1 0,1 1 0,1 1 0,2 1 0,1 0 0,2 2 0,1 0 0,-12 45 0,21-58-194,2 0 1,0 0-1,1 1 0,1 0 0,2-1 1,2 33-1,0-39-66,1 1 1,0-1-1,1 1 1,1-1-1,1 0 1,0-1-1,1 1 1,1-1-1,12 19 1,-3-12 47,0-1 0,1 0 0,1-1 0,1-1 0,0-1 0,2-1 0,25 15 0,15 6 297,98 42 0,-52-35-113,2-4-1,2-5 1,1-5 0,1-5 0,211 20-1,-154-36-129,1-7-1,-1-8 0,227-34 1,-293 24-158,-2-5 1,182-58-1,-247 64-11,0-2 1,-2-1-1,1-2 0,-2-1 0,-1-2 1,-1-2-1,0-1 0,-2-1 1,-1-1-1,34-41 0,-43 41 11,-1 0 0,-1-1 0,-1-1 0,-1-1 0,16-42 0,-26 54 11,-1 0 1,-1-1 0,-1 1-1,0-1 1,-2 1 0,0-1-1,-1 0 1,0 0 0,-2 0-1,0 0 1,-6-28-1,-4 6 52,-2 0 0,-2 1 0,-37-73 0,-83-110 123,95 164-192,-2 3-1,-3 1 0,-2 2 0,-99-85 1,101 103-45,-1 1 1,-1 3 0,-2 2 0,0 2 0,-2 2 0,-87-29 0,74 36-39,0 3 1,-1 3-1,0 3 0,-1 2 0,0 4 1,-97 6-1,52 7-240,0 4-1,1 6 1,-109 34 0,90-15-304,3 7 0,-166 83 0,44 5-233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173 126 13771,'-46'-109'5361,"62"101"-3753,5 3-167,-1 2-425,4 6-312,1-1-848,-3 4-600,-5 2-1385</inkml:trace>
  <inkml:trace contextRef="#ctx0" brushRef="#br0" timeOffset="1">0 121 14651,'12'5'5801,"1"-2"-3984,24 0-961,7 1-224,5-4-568,4 0-712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15883,'-16'18'6330,"-21"39"-4010,-9 11-95,1 15-449,9 8-312,33-16-679,16-4-329,39-23-504,19-9-480,22-20-1377,-2-8-1087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213 127 14483,'1'4'658,"1"0"0,-1 1 0,0-1 0,0 1 0,0-1 0,-1 1 1,1-1-1,-1 1 0,0-1 0,-1 1 0,1-1 0,-2 6 0,0-3-246,0 0 0,0-1 0,-1 1 0,1-1 0,-2 0 0,1 0 0,-7 9 0,6-9-259,-1 0 0,0 0 0,0-1 0,0 0 0,0 0 0,-1-1 0,0 1 0,0-1 0,0 0 0,-1-1 0,1 0 0,-1 0 0,0 0 0,1 0 0,-14 2 0,17-5-129,0 0 0,0 0 0,0 0-1,0 0 1,0 0 0,0-1 0,0 0 0,0 1-1,0-1 1,1 0 0,-1 0 0,0 0-1,0-1 1,1 1 0,-1-1 0,1 1 0,-1-1-1,1 0 1,0 0 0,0 0 0,0 0 0,0 0-1,0-1 1,0 1 0,1-1 0,-1 1 0,1-1-1,-1 1 1,1-1 0,0 0 0,0 0 0,0 0-1,1 1 1,-1-4 0,-2-5-3,2 0 1,-1 0-1,1 0 1,1 0-1,0 0 1,1 0-1,3-21 0,-2 24-71,-1 1 0,1 0-1,1 0 1,-1 0-1,1 1 1,0-1 0,1 1-1,5-10 1,-7 14-19,0 0 0,0 1-1,-1-1 1,1 0 0,0 1 0,0-1 0,1 1-1,-1-1 1,0 1 0,0 0 0,1 0-1,-1 0 1,0 0 0,1 1 0,-1-1 0,1 1-1,-1-1 1,1 1 0,0 0 0,-1 0 0,1 0-1,-1 0 1,1 0 0,-1 1 0,1-1 0,-1 1-1,5 1 1,4 3-289,0-1 1,-1 2-1,0-1 0,0 1 1,0 1-1,-1 0 0,15 14 1,54 64-1540,-61-66 1618,-11-12 238,-3-4 100,0-1-1,0 1 1,-1 0-1,1 0 1,-1 0-1,0 0 1,0 0-1,0 1 1,-1-1-1,1 0 0,-1 1 1,1-1-1,-1 1 1,1 5-1,-2-9-23,0 0 0,0 0-1,0 0 1,0 1 0,-1-1 0,1 0-1,0 0 1,0 0 0,0 0-1,0 0 1,0 0 0,0 0-1,0 1 1,0-1 0,0 0 0,0 0-1,-1 0 1,1 0 0,0 0-1,0 0 1,0 0 0,0 0-1,0 0 1,0 0 0,-1 0 0,1 0-1,0 0 1,0 0 0,0 0-1,0 0 1,0 0 0,0 0-1,-1 0 1,1 0 0,0 0 0,0 0-1,0 0 1,0 0 0,0 0-1,0 0 1,-1 0 0,1 0-1,0 0 1,0 0 0,0 0 0,0 0-1,0 0 1,-1-1 0,-9-5 952,-8-12 269,14 11-1072,1 0 1,-1-1-1,2 0 0,-1 0 1,1 0-1,0 0 0,1 0 1,0 0-1,0-1 1,1 1-1,0 0 0,0 0 1,1-1-1,0 1 0,0 0 1,1 0-1,4-12 1,-4 14-151,0 0 0,0 0 0,1 0 0,-1 0 1,1 1-1,0-1 0,1 1 0,-1 0 0,1 0 1,0 0-1,1 1 0,-1-1 0,1 1 0,0 0 1,0 0-1,0 0 0,0 1 0,0 0 0,1 0 1,0 0-1,0 1 0,0 0 0,7-2 0,-5 3-8,0 0 0,0 1-1,-1-1 1,15 3 0,-19-2-26,0 1 0,-1-1 0,1 1 0,0 0 0,-1 0 1,1 0-1,0 0 0,-1 0 0,1 0 0,-1 1 0,0-1 0,1 1 1,-1 0-1,0 0 0,3 3 0,-4-4-1,-1 1-1,1-1 1,0 0-1,-1 1 1,1-1 0,-1 0-1,0 1 1,1-1-1,-1 1 1,0-1-1,0 0 1,0 1 0,0-1-1,0 1 1,0-1-1,0 1 1,-1-1 0,1 0-1,0 1 1,-1-1-1,1 1 1,-1-1-1,1 0 1,-1 0 0,0 1-1,-1 1 1,-25 28-12,8-16 18,0 0-1,0-2 1,-34 18-1,28-17-11,24-13 8,0-1 0,-1 1-1,1-1 1,0 1 0,0 0 0,0 0-1,0 0 1,0-1 0,0 1 0,0 0-1,1 0 1,-1 0 0,0 0-1,0 1 1,0 0 0,1-2 0,0 1 0,0-1 0,0 1 0,0-1 0,0 0 0,0 1 0,1-1 0,-1 1 0,0-1 0,0 0 0,0 1 0,0-1 0,1 0 0,-1 1 0,0-1 0,0 0 1,1 1-1,-1-1 0,0 0 0,0 1 0,1-1 0,-1 0 0,1 0 0,-1 1 0,0-1 0,1 0 0,-1 0 0,0 0 0,1 1 0,44 9 42,-32-8-56,19 3-102,120 19-578,-123-22-1644,48-2 1,-38-3-1307,1 0-2166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10490,'4'-4'1517,"-1"0"-1,1 0 1,-1-1-1,0 0 0,4-8 1,-2 2-1176,-1 1 0,-1-1-1,0 0 1,-1 0 0,3-19 0,-5 25-129,0 0 0,0-1 0,0 1 0,-1 0 0,1 0 1,-1-1-1,0 1 0,-1 0 0,-2-6 0,-4-27 1650,7 35-1591,1 0 0,0 0 0,0-1 0,0 1 0,0 0 0,1 0 1,-1 0-1,1 0 0,2-6 0,-3 8-226,0 1-1,1 0 1,-1-1 0,0 1 0,1-1 0,-1 1 0,1 0 0,-1-1 0,1 1 0,-1 0 0,0 0 0,1-1 0,-1 1 0,1 0 0,0 0 0,-1 0 0,1 0 0,-1-1 0,1 1 0,-1 0 0,1 0 0,0 0 0,21 7 165,6 6-178,-1 1 1,-1 1 0,0 2 0,-1 0 0,0 2 0,-2 1 0,23 23-1,-45-41-30,1 0-1,-1-1 0,1 1 0,-1 0 1,0 0-1,1 0 0,-1 0 0,0 0 1,0 0-1,-1 0 0,1 0 0,0 1 1,-1-1-1,1 0 0,0 3 0,-2-3 0,0-1 0,1 1-1,-1-1 1,0 0 0,0 1-1,1-1 1,-1 0 0,0 1-1,0-1 1,-1 0 0,1 0-1,0 0 1,0 0 0,0 0-1,-1 0 1,1 0 0,0-1-1,-1 1 1,1 0 0,-1-1-1,1 1 1,-1-1 0,1 1-1,-1-1 1,-1 0 0,-12 4 19,0-1 0,0 0 1,0-1-1,-27 0 0,34-2-103,0 0 0,0-1 0,0 0 1,0 0-1,0-1 0,0 0 0,0 0 0,1-1 0,-1 0 0,-11-7 0,18 10 0,-1-1-1,1 0 1,0 0 0,-1 0 0,1 0 0,0 0 0,0 0-1,0 0 1,0-1 0,0 1 0,0 0 0,0-1-1,0 1 1,0-1 0,0-1 0,1 2-10,0 0 0,0 1 0,0-1 0,0 0 0,0 1 0,0-1 0,0 0-1,0 1 1,1-1 0,-1 0 0,0 1 0,0-1 0,1 1 0,-1-1 0,0 0 0,1 1 0,-1-1 0,1 1 0,-1-1 0,1 1 0,-1 0 0,1-1 0,-1 1 0,2-1 0,2-2-349,0 1-1,1 0 1,-1 1 0,1-1 0,-1 1-1,1 0 1,9-1 0,27-2-1556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12803,'99'27'5457,"-102"-38"-2881,2-4-615,-8-9-241,-4-7-343,12-1-441,2-4-248,-1 2-632,-8 3-416,7 18-1489,-3 11-839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9082,'2'63'4274,"2"-47"-1448,1-16-1177,2-16 8,-7 15-1486,12-29 1905,-7 19-1443,-1 0 0,0 0-1,-1-1 1,0 1-1,2-21 1,-5 28-508,1 0 0,-1 0 1,1 1-1,0-1 0,0 1 1,0-1-1,0 0 0,1 1 0,-1 0 1,1-1-1,0 1 0,3-4 1,-3 5-91,-1 1 0,0 0 1,0 0-1,0 0 0,1 0 0,-1 0 1,1 0-1,-1 0 0,1 0 1,-1 1-1,1-1 0,-1 0 1,1 1-1,0-1 0,-1 1 1,1 0-1,0 0 0,-1 0 0,1 0 1,0 0-1,0 0 0,-1 0 1,1 0-1,0 0 0,-1 1 1,1-1-1,-1 1 0,1-1 0,0 1 1,2 1-1,6 4 31,0 0 0,0 1-1,17 15 1,-23-17-65,1 0 0,0 0 0,1-1-1,-1 1 1,1-2 0,0 1 0,0 0-1,0-1 1,1 0 0,-1-1 0,1 0-1,0 0 1,-1 0 0,14 1 0,-19-3 2,-1 1 0,1-1 0,0 0 0,-1 0 0,1-1 0,0 1 0,-1 0 0,1 0 0,-1 0 0,1 0 0,0-1 0,-1 1 1,1 0-1,0 0 0,-1-1 0,1 1 0,-1 0 0,1-1 0,-1 1 0,1-1 0,-1 1 0,1-1 0,-1 1 0,0-1 0,1 1 0,-1-1 0,1-1 0,-2-19 276,-20-27 342,17 41-543,3 4-91,-1-1 0,0 1 0,1-1 0,0 1 0,0-1 0,0 0 0,0 0 1,1 1-1,-1-1 0,1 0 0,0 0 0,0 0 0,0 1 0,1-1 0,0 0 0,-1 0 0,2-3 1,1 7-331,-1-1 1,0 1-1,0 0 1,1 0 0,-1 0-1,0 0 1,0 1 0,0-1-1,1 0 1,-1 1-1,0 0 1,0-1 0,0 1-1,4 2 1,17 12-2221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10034,'33'78'4204,"-33"-77"-4089,0-1 0,1 1 1,-1-1-1,0 1 1,0 0-1,0-1 0,1 1 1,-1-1-1,0 0 0,1 1 1,-1-1-1,1 1 0,-1-1 1,0 1-1,1-1 1,-1 0-1,1 1 0,-1-1 1,1 0-1,-1 0 0,1 1 1,-1-1-1,1 0 1,-1 0-1,1 0 0,-1 0 1,1 1-1,0-1 0,-1 0 1,1 0-1,-1 0 0,1 0 1,-1 0-1,1-1 1,0 1-1,-1 0 0,1 0 1,-1 0-1,1 0 0,-1-1 1,2 1-1,14-14 824,-15 12-395,6-4-83,-1 0 1,0-1 0,0 0-1,-1 0 1,0 0 0,0-1-1,-1 0 1,0 0 0,6-16-1,10-20 744,-8 21-627,-12 20-520,1 1 0,0-1 0,0 1 0,0 0 0,1-1 0,-1 1 0,0 0 0,1 0 0,0 0 0,-1 0 0,1 0 0,0 0 0,0 0 1,0 0-1,0 1 0,0-1 0,1 1 0,-1 0 0,3-2 0,-4 3-39,0-1 0,0 1 1,0-1-1,0 1 0,0-1 0,0 1 1,-1 0-1,1 0 0,1-1 0,-1 1 1,0 0-1,0 0 0,0 0 0,0 0 0,0 0 1,0 0-1,0 0 0,0 1 0,0-1 1,0 0-1,0 1 0,0-1 0,-1 0 0,1 1 1,0-1-1,2 2 0,-2 0-15,0 0 0,0 0 0,-1 0 0,1 0 0,0 0 0,-1 0 0,1 0 0,-1 1 0,0-1 0,0 3 0,7 26-124,50 119-4609,-46-126 2294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43 12651,'-27'-40'5833,"69"40"-1944,-5-2-2289,17 4-544,-9-1-327,-17 1-441,4 8-352,-9-1-1297,-3-2-791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10642,'17'14'1565,"-13"-10"-898,0 0-1,1 0 0,0-1 1,0 1-1,0-1 0,10 5 1,-14-8-573,-1 0 0,1 0 0,-1 1 0,1-1 0,-1 0 0,0 1 0,1-1 0,-1 0 0,1 1 0,-1-1 0,0 1 0,1-1-1,-1 0 1,0 1 0,1-1 0,-1 1 0,0-1 0,0 1 0,1-1 0,-1 1 0,0-1 0,0 1 0,0 0 0,0-1 0,0 1 0,0-1 0,0 1 0,0-1 0,0 1 0,0-1 0,0 1 0,0 0 0,0-1 0,0 1 0,-1-1 0,1 1 0,0-1 0,0 1 0,-1-1 0,1 1 0,0-1 0,-1 0 0,1 1 0,0-1 0,-1 1 0,1-1 0,-1 0 0,1 1 0,0-1 0,-2 1 0,-24 19 1947,20-17-1726,-1 0 0,1 0-1,0-1 1,-1 0 0,1 0-1,-1-1 1,0 0 0,0 0-1,1 0 1,-1-1 0,-11 0-1,15-1-264,1 1-1,-1-1 1,1 1-1,-1-1 0,1 0 1,-1 1-1,1-2 1,0 1-1,-1 0 1,1 0-1,0-1 1,0 1-1,0-1 1,0 1-1,0-1 0,0 0 1,0 0-1,1 0 1,-1 0-1,1 0 1,-1 0-1,1-1 1,0 1-1,0 0 0,0-1 1,0 1-1,0 0 1,0-1-1,1 0 1,-1 1-1,1-1 1,0 1-1,0-6 1,0 5-49,0-1 0,0 0 1,0 1-1,1-1 1,-1 1-1,1-1 1,0 1-1,0 0 0,0-1 1,1 1-1,-1 0 1,1 0-1,0-1 0,0 1 1,0 1-1,0-1 1,0 0-1,6-4 1,-6 5-50,0 0 0,1 1 0,0-1 0,-1 1 1,1 0-1,0 0 0,-1 0 0,1 0 0,0 0 1,0 1-1,0-1 0,0 1 0,0 0 0,0 0 1,0 0-1,0 0 0,0 0 0,-1 1 0,1-1 1,0 1-1,0 0 0,0 0 0,5 2 0,7 5-914,1 1 0,16 11 0,-2 0-1318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13987,'9'15'5633,"3"22"-3624,2 15-257,8 12-112,-9 5-279,6 10-281,-6-10-200,-8 1-400,-8-6-128,-15-14-336,-3-3-240,-17-14-728,11-9-512,-1-11-1409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49.59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2616 194 12291,'16'-55'5521,"-32"55"-3089,-8 11-727,-6 11-345,-52 15-664,-26 5-184,-48 15-160,-29-15 104,-30-7 201,-6-6 71,-14-29 8,-14-10-136,-1-34-440,9-16-232,1-33-848,22-7-593,57-6 449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11322,'2'62'4841,"3"-65"-2544,-3-2-465,4-10-263,-6-1-313,0-3-488,-3-11-240,-4-2-344,4 3-216,0 1-704,-2 8-488,0 12-633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46 16396,'-59'-24'6217,"92"17"-4521,7-1-55,11 5-329,12-1-296,0 4-496,2 2-296,-11 1-976,-20 4-480,-24 4-1529,-10-1 969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64 114 13195,'-6'-5'5105,"-7"-11"-3369,-4-8-1440,4-7-592,-1-7-648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 14019,'21'-5'5665,"27"5"-3168,4-8-1233,10 13-352,-13 8-224,-3 13-480,-14 3-112,-16 9-96,-16 1-8,-39-4 8,-13 4 24,-24-6 32,3-12-24,3-16-288,10-5-264,24-10-856,12 2-520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13579,'19'15'2871,"-10"-14"-470,-8-3-2110,-1 0 1,0-1 0,0 1-1,0 0 1,0 0-1,0-1 1,-1 1 0,1 0-1,0 0 1,-3-5-1,-3-27 527,5 24-718,0 1 0,0 0 0,1-1 0,0 1 0,1-1 1,0 1-1,1-1 0,-1 1 0,2 0 0,-1 0 0,2 0 1,-1 0-1,1 0 0,0 1 0,1 0 0,0-1 1,0 2-1,1-1 0,0 1 0,0-1 0,1 2 0,-1-1 1,2 1-1,-1 0 0,14-8 0,-17 11-108,1 1 0,-1 0 1,1 0-1,-1 0 0,1 0 0,0 1 0,-1-1 0,1 1 1,0 1-1,0-1 0,0 1 0,0-1 0,0 1 0,0 1 1,7 0-1,-12-1-1,1 0 0,-1 1 0,1-1 1,0 0-1,-1 0 0,1 0 0,-1 0 0,1 1 1,-1-1-1,1 0 0,-1 1 0,1-1 0,-1 0 1,0 1-1,1-1 0,-1 0 0,1 1 0,-1-1 1,0 1-1,1-1 0,-1 1 0,0-1 0,0 1 1,1-1-1,-1 1 0,0-1 0,0 1 0,0-1 1,0 1-1,1 0 0,-9 19-187,-27 20-7,29-35 187,-148 140 412,154-145-379,-1 0 0,1 1 0,-1-1 0,1 0 1,0 1-1,-1-1 0,1 0 0,-1 1 0,1-1 0,0 1 1,-1-1-1,1 1 0,0-1 0,-1 1 0,1-1 1,0 1-1,0-1 0,-1 1 0,1-1 0,0 1 0,0-1 1,0 1-1,0-1 0,0 1 0,0-1 0,0 1 1,0 0-1,0-1 0,0 1 0,0 0 0,15 7 201,33-3-217,-42-5 0,163 18-3230,-105-8 1856,80 0 0,-144-10 1446,1 0-1,-1 0 1,0 0-1,1 0 1,-1 0 0,1-1-1,-1 1 1,0 0-1,1 0 1,-1-1-1,0 1 1,1 0-1,-1 0 1,0-1-1,1 1 1,-1 0 0,0-1-1,1 1 1,-1 0-1,0-1 1,0 1-1,0 0 1,1-1-1,-1 1 1,0-1-1,0 1 1,0-1-1,0 1 1,0 0 0,0-1-1,0 1 1,0-1-1,0 1 1,0-1-1,0 1 1,0 0-1,0-1 1,0 1-1,0-1 1,0 1 0,0-1-1,-1 1 1,1 0-1,0-1 1,-1 0-1,-10-28 1259,6 19-854,-45-123 1190,48 125-2521,8 12-980,5 6-645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12171,'31'77'4583,"-31"-77"-4537,0 0-1,0 0 1,0 1-1,0-1 0,0 0 1,0 0-1,0 1 1,0-1-1,0 0 1,0 0-1,0 1 0,1-1 1,-1 0-1,0 0 1,0 1-1,0-1 0,0 0 1,0 0-1,0 1 1,1-1-1,-1 0 1,0 0-1,0 0 0,0 0 1,1 1-1,-1-1 1,0 0-1,0 0 1,0 0-1,1 0 0,-1 0 1,0 0-1,0 1 1,1-1-1,-1 0 1,0 0-1,0 0 0,1 0 1,-1 0-1,0 0 1,0 0-1,1 0 1,-1 0-1,0 0 0,0 0 1,1 0-1,-1 0 1,0-1-1,0 1 1,1 0-1,-1 0 0,0 0 1,0 0-1,1 0 1,-1 0-1,0-1 1,0 1-1,0 0 0,1 0 1,-1 0-1,0-1 1,0 1-1,0 0 1,7-18 654,-6 14-347,18-43 1168,-12 34-1191,-2-1-1,1-1 1,3-18-1,-5 15-150,-1-1-1,-1 0 1,-1 0-1,-2-35 1,1 102 124,1 16-251,-1-61-69,1 1 0,-1 0 0,1 0-1,0-1 1,1 1 0,-1-1 0,0 1 0,1-1-1,0 0 1,0 1 0,0-1 0,0 0-1,5 5 1,-6-7 9,1-1 0,-1 1 0,1 0 0,0 0 0,-1-1 0,1 1 0,0-1 0,-1 1 0,1-1 0,0 0-1,0 1 1,-1-1 0,1 0 0,0 0 0,0 0 0,-1-1 0,1 1 0,0 0 0,0-1 0,-1 1 0,1-1 0,0 0 0,-1 1 0,1-1-1,-1 0 1,1 0 0,-1 0 0,1 0 0,-1 0 0,2-2 0,7-4 21,-1-1 0,17-17 0,-24 23-8,9-11 83,0 1 0,-1-2 0,0 1 0,-1-1 0,-1-1 0,7-16 0,-12 150 733,-2-113-836,0 0 0,0-1 0,1 1 0,0 0-1,0-1 1,1 1 0,-1-1 0,1 0 0,0 0 0,1 0 0,-1 0-1,1 0 1,4 4 0,-6-7 21,0-1 1,0 1-1,0-1 0,0 1 0,0-1 0,0 1 1,0-1-1,0 0 0,0 0 0,1 0 0,-1 0 1,0-1-1,1 1 0,-1-1 0,0 1 0,1-1 1,-1 0-1,1 0 0,-1 0 0,1 0 0,-1 0 0,1-1 1,-1 1-1,0-1 0,1 1 0,-1-1 0,0 0 1,1 0-1,-1 0 0,0 0 0,0-1 0,0 1 1,4-3-1,32-28 237,-10 9-24,33-22 0,-60 44-220,12-7 41,-11 5-213,-7 3-314,-6 5-875,8 2-602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9 293 11130,'-8'49'4073,"11"-46"-1903,5-6-1462,7-8-45,5-6-19,-1-2 0,-1 0 0,-1 0-1,-1-2 1,0 0 0,-1-1 0,-2 0 0,0-2 0,15-37 0,-21 40-188,-4 13-141,-1 0-1,2 0 1,-1 0 0,1 1 0,0-1-1,7-8 1,-11 16-299,0-1 0,0 1 0,0 0 0,0 0 1,1 0-1,-1 0 0,0 0 0,0 0 0,0 0 0,1 0 0,-1 0 0,0 0 1,0-1-1,0 1 0,0 0 0,1 0 0,-1 0 0,0 0 0,0 0 1,0 0-1,1 0 0,-1 1 0,0-1 0,0 0 0,0 0 0,1 0 0,-1 0 1,0 0-1,0 0 0,0 0 0,0 0 0,1 0 0,-1 0 0,0 1 0,0-1 1,0 0-1,0 0 0,0 0 0,0 0 0,1 0 0,-1 1 0,0-1 0,0 0 1,0 0-1,0 0 0,0 1 0,0-1 0,0 0 0,0 0 0,0 0 0,0 1 1,5 13 260,-5-13-230,5 28-44,-2 0-1,-1 0 1,-1 0 0,-3 31-1,0 10-1363,4-24-592,14-10-962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12131,'2'4'6041,"22"0"-920,17 0-3697,27 2-832,0-6-216,12-1-1552,0-3-832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48 8266,'4'19'7112,"-4"0"-4477,0-18-2571,0 0-1,0 0 1,-1 0-1,1 0 1,0 0-1,-1 0 1,1 0-1,-1 0 1,1 0-1,-1 0 0,1 0 1,-1 0-1,0-1 1,1 1-1,-1 0 1,0 0-1,0-1 1,0 1-1,0 0 0,1-1 1,-1 1-1,0-1 1,0 0-1,0 1 1,0-1-1,0 0 1,0 1-1,0-1 1,0 0-1,0 0 0,0 0 1,0 0-1,-1 0 1,1 0-1,-2 0 1,1-1 20,0 1 0,0 0 0,1-1 0,-1 0-1,0 1 1,0-1 0,0 0 0,1 0 0,-1 0 0,0 0 0,1 0 0,-1 0 0,1-1 0,-1 1 0,1-1 0,-1 1 0,1-1 0,0 1 0,0-1 0,0 0 0,0 1 0,0-1 0,0 0 0,0 0 0,1 0 0,-1 0 0,1 1 0,-1-1 0,1 0 0,0 0 0,0 0 0,0 0-1,0 0 1,0 0 0,0 0 0,0 0 0,1 0 0,-1 0 0,1 0 0,1-3 0,-2 3-65,0 0 0,1 0 0,-1 0 0,1 0 0,0 0 0,0 0 1,0 0-1,-1 0 0,2 0 0,-1 1 0,0-1 0,0 0 0,0 1 0,1-1 0,-1 1 0,1-1 0,0 1 0,-1 0 0,1 0 0,0-1 0,-1 1 0,1 0 0,0 1 0,0-1 0,0 0 0,0 0 1,0 1-1,0 0 0,0-1 0,0 1 0,0 0 0,0 0 0,0 0 0,1 0 0,-1 0 0,0 0 0,0 1 0,0-1 0,0 1 0,3 0 0,-4 0-13,0 0-1,0-1 0,0 1 1,0 0-1,0 0 1,-1 0-1,1-1 0,0 1 1,0 0-1,-1 0 1,1 0-1,0 0 0,-1 0 1,1 1-1,-1-1 1,1 0-1,-1 0 0,0 0 1,1 0-1,-1 0 1,0 1-1,0-1 0,0 0 1,0 0-1,0 0 1,0 1-1,0-1 0,0 0 1,-1 0-1,1 0 1,0 1-1,-1-1 1,1 0-1,-1 0 0,1 0 1,-1 0-1,0 0 1,0 2-1,-1-1 37,1 1 1,0-1-1,-1 0 0,0 1 1,1-1-1,-1 0 0,0 0 1,0 0-1,0 0 1,0-1-1,0 1 0,-1 0 1,1-1-1,-1 1 0,1-1 1,-5 2-1,7-3-24,-1-1-1,0 1 1,1 0-1,-1 0 0,0 0 1,1 0-1,-1 0 1,1 0-1,-1-1 1,0 1-1,1 0 1,-1-1-1,1 1 1,-1 0-1,0-1 1,1 1-1,-1-1 0,1 1 1,-1-1-1,1 1 1,0-1-1,-1 1 1,1-1-1,0 1 1,-1-1-1,1 1 1,0-1-1,-1 0 1,1 1-1,0-1 1,0 0-1,0 1 0,0-1 1,0 0-1,0 1 1,0-1-1,0-1 1,-1 2-79,1-1-1,0 0 1,0 1 0,0-1 0,0 0-1,0 1 1,0-1 0,0 0 0,0 0 0,0 1-1,1-1 1,-1 0 0,0 1 0,0-1-1,0 1 1,1-1 0,-1 0 0,0 1 0,1-1-1,-1 1 1,1-1 0,-1 0 0,1 1 0,-1-1-1,1 1 1,-1 0 0,1-1 0,-1 1-1,1-1 1,-1 1 0,1 0 0,0-1 0,-1 1-1,2 0 1,6 1-1971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3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11594,'-3'2'10694,"7"8"-7848,4 15-2631,-7-20-100,1 25 318,-2-29-402,0 0-1,0 0 1,0-1-1,-1 1 1,1 0 0,0 0-1,-1 0 1,1 0-1,-1-1 1,1 1-1,-1 0 1,1 0 0,-1-1-1,1 1 1,-1 0-1,0-1 1,0 1-1,1-1 1,-1 1 0,0-1-1,0 1 1,1-1-1,-1 0 1,0 1-1,0-1 1,0 0 0,0 0-1,0 1 1,1-1-1,-1 0 1,0 0-1,0 0 1,0 0 0,-1 0-1,1 0-12,0 0 0,0-1-1,1 1 1,-1 0 0,0 0 0,0 0-1,0-1 1,1 1 0,-1 0 0,0-1-1,0 1 1,1 0 0,-1-1 0,0 1-1,1-1 1,-1 1 0,1-1 0,-1 0-1,0 1 1,1-1 0,-1 0 0,1 1-1,0-1 1,-1 0 0,1 1 0,0-1-1,-1 0 1,1 0 0,0 0 0,0 1-1,-1-1 1,1 0 0,0 0 0,0 0-1,0 1 1,0-1 0,0 0 0,0 0-1,0 0 1,1 1 0,-1-1 0,0 0-1,0 0 1,1 0 0,-1 1 0,1-2 0,0-1-20,0 0 1,0 0 0,0 0-1,0 0 1,1 1 0,-1-1-1,1 0 1,-1 1 0,1-1 0,0 1-1,4-4 1,0 3-27,-1 1 1,0 0 0,1 0-1,0 0 1,-1 1-1,1 0 1,0 0-1,11 0 1,-15 1 25,-1 0 0,1 0 0,-1 0 0,1 1 1,-1-1-1,0 0 0,1 0 0,-1 1 0,0-1 1,1 1-1,-1-1 0,0 1 0,1 0 0,-1 0 0,0-1 1,0 1-1,2 1 0,-3-1 12,1 0-1,-1 0 0,0 1 1,1-1-1,-1 0 1,0 0-1,0 0 1,0 0-1,0 0 1,1 0-1,-2 1 1,1-1-1,0 0 1,0 0-1,0 0 1,0 0-1,-1 0 1,1 0-1,-1 1 1,1-1-1,0 0 1,-1 0-1,0 0 1,1 0-1,-2 1 1,0 1 60,0-1 0,0 1 1,-1-1-1,1 1 0,-1-1 1,1 0-1,-1 0 1,0 0-1,0 0 0,0-1 1,0 1-1,0-1 0,0 0 1,0 0-1,-1 0 1,1 0-1,0 0 0,-6 0 1,4-1-25,1 1 0,-1-1 0,0 0 1,1 0-1,-1 0 0,1-1 0,-1 0 1,1 0-1,-1 0 0,1 0 0,0-1 1,-1 0-1,-3-2 0,8 4-101,-1 0 1,1 0-1,-1 0 0,1 0 0,0 0 1,-1 0-1,1-1 0,0 1 0,-1 0 1,1 0-1,0 0 0,-1-1 0,1 1 1,0 0-1,-1-1 0,1 1 0,0 0 1,0-1-1,-1 1 0,1 0 1,0-1-1,0 1 0,0 0 0,-1-1 1,1 1-1,0-1 0,0 1 0,0 0 1,0-1-1,0 1 0,0-1 0,0 1 1,0 0-1,0-1 0,0 1 0,0-1 1,0 1-1,0 0 0,0-1 1,1 1-1,-1-1 0,0 1 0,0 0 1,0-1-1,1 1 0,12-6-2863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280 3 14771,'-7'-1'840,"0"0"0,-1 0-1,1 1 1,0 0 0,0 1-1,0 0 1,-12 2 0,9 0-478,0 0 1,0 1 0,1 0-1,-16 9 1,9-3-287,0 1 0,1 1 0,0 0 0,1 1 0,-15 18 0,24-25-42,-1 1-1,1 0 0,0 0 1,0 1-1,-4 9 0,8-15-34,0 1 0,0-1-1,0 1 1,1 0-1,-1-1 1,1 1 0,-1 0-1,1-1 1,0 1-1,0 0 1,0-1 0,0 1-1,0 0 1,1 0 0,-1-1-1,1 1 1,0-1-1,0 1 1,0 0 0,2 4-1,2-2-18,-1 0 0,1 1-1,0-2 1,0 1 0,0 0-1,1-1 1,-1 0 0,1 0-1,0-1 1,0 0 0,1 0 0,-1 0-1,1-1 1,-1 0 0,13 2-1,1 0-129,1-1 0,0-1-1,0-1 1,22-1 0,143-22-1741,-138 13 1628,0 3-1,1 2 1,56 2-1,-103 2 282,1 0 1,-1 0-1,0 0 0,0 1 0,0-1 1,-1 1-1,1-1 0,0 1 0,0 0 0,0 0 1,2 1-1,-4-2-1,1 0 0,-1 1 0,0-1 1,0 0-1,1 0 0,-1 1 0,0-1 0,0 0 1,0 1-1,0-1 0,1 0 0,-1 1 0,0-1 1,0 1-1,0-1 0,0 0 0,0 1 0,0-1 1,0 0-1,0 1 0,0-1 0,0 1 0,0-1 1,0 0-1,0 1 0,0-1 0,0 0 0,-1 1 1,1-1-1,0 1 0,0-1 0,0 0 1,-1 1-1,-1 2 96,-1 0 1,0 0-1,0-1 0,0 1 1,0-1-1,0 1 1,0-1-1,-1 0 1,-3 1-1,-18 9 411,0 0 0,-38 9 0,54-18-405,0 0 1,-1-1-1,1-1 1,-1 0 0,0 0-1,1-1 1,-1 0-1,0 0 1,1-1 0,-17-4-1,24 5-111,0-1-1,-1 0 0,1 0 1,0 0-1,0 0 1,0 0-1,0 0 0,0-1 1,0 1-1,0-1 0,0 1 1,1-1-1,-1 0 1,0 0-1,1 0 0,0 0 1,-1 0-1,1 0 1,0 0-1,0 0 0,0 0 1,0 0-1,0-1 0,1 1 1,-1 0-1,1-1 1,0 1-1,-1-1 0,1 1 1,0 0-1,0-1 1,1 1-1,-1 0 0,0-1 1,1 1-1,-1-1 0,1 1 1,0 0-1,2-4 1,-1-1-91,1 0 0,1 0 0,-1 0 0,1 0 0,1 1 1,-1-1-1,1 1 0,0 0 0,0 1 0,1-1 0,10-7 0,-8 8-126,1 1 0,0-1-1,0 2 1,0-1-1,1 1 1,-1 1 0,1 0-1,-1 0 1,1 1-1,0 0 1,0 0 0,0 1-1,-1 1 1,1-1-1,0 2 1,0-1 0,-1 1-1,1 1 1,14 5-1,-9-2-735,-1 1 0,1 0 0,-2 0-1,1 1 1,-1 1 0,0 1-1,0 0 1,-2 0 0,1 1 0,-1 0-1,13 19 1,-23-30 1147,0 1 0,-1-1 0,1 1 0,-1 0 0,1 0 0,-1-1 0,1 1 0,-1 0 0,1 0 0,-1-1 0,1 1 0,-1 0 0,0 0 0,0 0 0,1 0 1,-1 0-1,0 0 0,0-1 0,0 1 0,0 0 0,0 0 0,0 0 0,0 0 0,0 0 0,0 0 0,-1 0 0,1 0 0,0-1 0,-1 1 0,1 0 0,0 0 0,-1 0 0,1 0 0,-1-1 0,1 1 0,-1 0 0,0-1 0,1 1 0,-1 0 0,0-1 0,1 1 0,-1-1 0,0 1 0,0-1 0,1 1 0,-1-1 0,0 0 0,0 1 0,0-1 0,0 0 0,1 1 0,-1-1 0,0 0 0,0 0 0,0 0 0,0 0 0,0 0 0,0 0 1,0 0-1,0 0 0,0-1 0,1 1 0,-1 0 0,0 0 0,0-1 0,0 1 0,0-1 0,-1 1-95,1-1 0,0 0 1,0 1-1,-1-1 0,1 0 0,0 0 1,0 0-1,0 0 0,0 0 0,0 0 1,0 0-1,0 0 0,0 0 0,1 0 1,-1 0-1,0 0 0,1-1 0,-1 1 1,1 0-1,-1-1 0,1 1 1,0 0-1,-1-1 0,1 1 0,0 0 1,0-1-1,0 1 0,0-1 0,0 1 1,0 0-1,0-1 0,1 1 0,0-3 1,1-7 28,0 0 1,1 0-1,5-11 1,-5 13 80,7-26-3,11-25-17,-21 59-198,0 1 0,0 0-1,0-1 1,0 1 0,0 0 0,0-1 0,0 1 0,1 0 0,-1-1 0,0 1-1,0 0 1,0-1 0,1 1 0,-1 0 0,0-1 0,0 1 0,1 0 0,-1 0 0,0-1-1,1 1 1,-1 0 0,0 0 0,1 0 0,-1-1 0,0 1 0,1 0 0,-1 0-1,1 0 1,-1 0 0,0 0 0,1 0 0,-1 0 0,1 0 0,-1 0 0,0 0-1,1 0 1,-1 0 0,0 0 0,1 0 0,-1 0 0,1 0 0,-1 0 0,0 1 0,1-1-1,-1 0 1,0 0 0,1 0 0,-1 1 0,1-1 0,9 15-71,-1 4 56,-2-1 5,2 0 1,0-1 0,13 17-1,-19-30 17,0 0 0,0 0-1,1 0 1,-1 0 0,1-1-1,0 0 1,0 1-1,0-2 1,0 1 0,1 0-1,-1-1 1,1 0 0,-1 0-1,1 0 1,0 0 0,0-1-1,5 1 1,-8-2 12,0 0 1,0 1 0,0-1 0,0 0-1,0 0 1,0-1 0,1 1-1,-1 0 1,0-1 0,0 1 0,0-1-1,-1 0 1,1 0 0,0 0 0,0 0-1,0 0 1,0 0 0,-1 0-1,1 0 1,-1-1 0,1 1 0,-1-1-1,1 1 1,-1-1 0,0 1-1,0-1 1,1 0 0,-1 0 0,-1 1-1,1-1 1,0 0 0,0 0-1,-1 0 1,1 0 0,-1 0 0,1-3-1,1-9 227,-1 0-1,0 0 1,-1 0 0,-2-20-1,0 12 20,2 16-294,0 1 0,0 0 1,0 0-1,1-1 0,0 1 0,2-10 0,-2 14-76,-1-1-1,1 1 0,0 0 0,0-1 1,0 1-1,0 0 0,0-1 0,0 1 0,0 0 1,1 0-1,-1 0 0,0 0 0,1 0 1,-1 0-1,1 0 0,-1 0 0,1 1 0,-1-1 1,1 1-1,-1-1 0,1 1 0,0-1 1,-1 1-1,1 0 0,2 0 0,28 1-2453,10 6-264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3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235 251 12891,'62'-28'5545,"-67"58"-3201,-15-3 1,-12-6 79,-11-6-271,-7-15-329,-7-28-751,12-14-313,17-20-504,12-4-96,37 12-152,11 9-80,20 27-600,9 18-409,-6 29-1063,2 18-825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3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14483,'4'24'1796,"5"17"193,-5-36-197,1-17 1404,22-104 1878,-18 89-4565,1 1 0,0-1-1,2 2 1,20-32-1,-24 46-346,0 0 0,16-17 0,-22 26-157,-1 0 0,1 0-1,0 0 1,0 0 0,0 1-1,0-1 1,0 1-1,0-1 1,1 1 0,-1 0-1,0 0 1,1 0 0,-1 0-1,0 1 1,1-1 0,-1 1-1,1-1 1,-1 1-1,1 0 1,0 0 0,3 0-1,-5 1-17,0-1-1,0 1 0,0-1 1,0 1-1,0 0 0,0 0 1,0 0-1,0 0 0,0 0 1,0 0-1,0 0 0,-1 0 1,1 0-1,0 0 0,-1 0 1,1 0-1,-1 0 0,1 1 1,-1-1-1,0 0 0,1 0 1,-1 0-1,0 1 0,0-1 1,0 0-1,0 1 0,0-1 1,0 0-1,0 0 0,-1 1 1,1-1-1,0 0 0,-1 0 0,0 2 1,-1 3-78,1 0 0,-1 0 0,-1 0 0,1 0 0,-1-1 0,-4 6 0,-2 0-93,0-1-1,-1 0 0,0 0 1,-20 14-1,-17 16 102,39-28 308,13-6-43,24-4 4,-19-2-194,13 1-158,-1 1 0,0 1 1,0 1-1,0 1 0,37 14 0,7 5-757,108 23-1,-173-49 1067,0 0-1,0 0 0,0-1 1,0 1-1,0 0 1,0 0-1,-1 0 1,0-1-1,1 1 1,-1 0-1,0-5 1,5-18-127,0 4 9,1 1 0,1 0 1,13-27-1,-9 15 99,-10 27-36,0 0 0,1 0-1,-1 1 1,1-1 0,0 0 0,1 1 0,-1-1 0,4-4 0,-6 9-68,0 0 0,1 0-1,-1-1 1,0 1 0,1 0-1,-1 0 1,0 0 0,1 0 0,-1 0-1,0 0 1,1 0 0,-1 0 0,1 0-1,-1 0 1,0 0 0,1 0 0,-1 0-1,0 0 1,1 0 0,-1 0-1,0 0 1,1 0 0,-1 0 0,0 0-1,1 0 1,-1 1 0,0-1 0,1 0-1,-1 0 1,0 0 0,1 1 0,-1-1-1,0 0 1,0 0 0,1 1-1,-1-1 1,0 0 0,0 1 0,0-1-1,1 0 1,-1 1 0,0-1 0,0 0-1,0 1 1,0-1 0,0 1 0,9 18 241,-8-18-220,2 10 19,0 0 0,-1 0 1,0 1-1,1 15 0,-2-16-538,0-1 0,0 1 0,1-1 0,1 0 0,5 17-1,5-3-2603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15035,'8'1'6562,"21"-1"-2634,7-3-2583,18-5-777,4-2-128,-6 7-1416,7 3-969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14667,'0'8'6618,"-10"6"-3290,8 11-1567,11 6-369,8-1-792,16-4-376,9-8-1096,12-6-664,0-12-1465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44 282 12779,'-37'28'4603,"36"-28"-4495,1 0 1,-1 0-1,1-1 0,0 1 0,-1 0 0,1 0 0,0-1 0,-1 1 0,1 0 0,0-1 0,0 1 1,-1 0-1,1-1 0,0 1 0,0 0 0,0-1 0,-1 1 0,1 0 0,0-1 0,0 1 0,0-1 1,0 1-1,0-1 0,0 1 0,0 0 0,0-1 0,0 1 0,0-1 0,0 1 0,0 0 0,0-1 0,0 1 1,0-1-1,0 1 0,0 0 0,0-1 0,1 1 0,-1-1 0,3-26 1468,-3 23-1172,7-134 4852,-7 137-5207,-1 0 0,1 0-1,0 0 1,0 0 0,0 0-1,1 0 1,-1 0 0,0 0 0,0 0-1,0-1 1,1 1 0,-1 1-1,1-1 1,-1 0 0,1 0 0,-1 0-1,1 0 1,-1 0 0,1 0 0,0 0-1,0 0 1,0 0-24,0 1 0,0 0-1,0 0 1,0-1 0,0 1 0,0 0-1,-1 0 1,1 0 0,0 0 0,0 0 0,0 1-1,0-1 1,0 0 0,0 0 0,0 1 0,-1-1-1,1 0 1,0 1 0,0-1 0,0 1-1,8 5 22,0 0 0,0 1 0,11 12 0,-6-7-11,13 12 28,-21-17-48,0-1 0,1 0 0,0 0-1,0-1 1,1 0 0,-1 0 0,1-1-1,15 7 1,-22-11-11,0 1-1,0-1 1,0 0-1,0 0 1,0 1-1,0-1 0,0 0 1,0 0-1,0 0 1,0 0-1,0 0 1,0-1-1,0 1 1,0 0-1,0 0 1,-1-1-1,1 1 1,0 0-1,0-1 0,0 1 1,0-1-1,0 1 1,-1-1-1,1 1 1,0-1-1,-1 0 1,1 1-1,0-1 1,-1 0-1,1 0 0,-1 0 1,1 1-1,-1-1 1,1 0-1,-1 0 1,1 0-1,-1 0 1,0 0-1,0 0 1,0 0-1,1 0 1,-1 1-1,0-1 0,0 0 1,0 0-1,0-2 1,0-3 65,-1 1 0,1-1 0,-1 0 1,0 0-1,0 1 0,-2-7 0,-18-39 346,14 34-365,0 0 0,-8-33-1,14 29-343,1 20 216,0 1 0,0-1 1,1 1-1,-1-1 1,0 1-1,0-1 0,1 1 1,-1 0-1,0-1 1,1 1-1,-1-1 0,0 1 1,1 0-1,-1-1 1,1 1-1,-1 0 0,0-1 1,1 1-1,-1 0 1,1 0-1,-1-1 0,1 1 1,-1 0-1,1 0 1,-1 0-1,1 0 0,-1 0 1,1 0-1,0 0 1,-1 0-1,1 0 0,-1 0 1,1 0-1,-1 0 1,1 0-1,-1 0 0,2 1 1,11 3-3095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12931,'0'24'3737,"1"58"3368,0-68-6569,1 0 0,0 0 0,7 23 0,-8-32-471,1 1-1,0-1 0,0 0 1,0-1-1,1 1 0,0 0 1,0-1-1,0 1 1,0-1-1,1 0 0,-1 0 1,1 0-1,0-1 0,1 1 1,-1-1-1,0 0 0,1 0 1,0 0-1,0-1 0,-1 0 1,1 0-1,1 0 0,-1 0 1,0-1-1,0 0 1,1 0-1,5 0 0,-6-1 17,0 1 0,0-1 1,0 0-1,0 0 0,0-1 0,0 1 0,0-1 0,0 0 0,0-1 0,0 1 0,-1-1 1,1 0-1,-1 0 0,1-1 0,-1 1 0,0-1 0,1 0 0,-1 0 0,-1 0 0,1-1 1,3-3-1,-3 2-17,0-1 0,-1 1 0,0 0 1,0-1-1,-1 0 0,0 0 0,0 1 1,0-2-1,0 1 0,-1 0 0,0 0 1,0 0-1,-1 0 0,0-1 0,0 1 1,-1-9-1,-4-12-152,-1 1 0,-1 0 0,-20-49 0,26 73-194,1 2 213,-1 0 1,1 0-1,0-1 1,0 1 0,-1 0-1,1 0 1,0 0-1,0-1 1,0 1-1,-1 0 1,1 0-1,0-1 1,0 1 0,0 0-1,0 0 1,0-1-1,0 1 1,0 0-1,-1-1 1,1 1-1,0 0 1,0 0 0,0-1-1,0 1 1,0 0-1,0-1 1,0 1-1,0 0 1,0-1-1,1 1 1,-1 0 0,0 0-1,0-1 1,0 1-1,0 0 1,0 0-1,0-1 1,1 1-1,-1 0 1,0 0 0,0-1-1,0 1 1,1 0-1,-1 0 1,0 0-1,0-1 1,1 1-1,10 4-2970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73 392 14163,'-2'0'183,"-2"0"370,1 0 0,0 0 1,0 0-1,0-1 0,0 1 0,0-1 0,0 0 0,-5-2 0,7 2-392,0 0 0,0 0 0,0 0 0,0 0 0,0 0 0,0 0 0,1-1 0,-1 1 0,0 0 0,0-1 0,1 1 0,-1 0 0,1-1 0,-1 1 0,1-1 0,0 1 0,0-1 0,-1 1 0,1-1 0,1-2 0,-2-100 1587,3 82-1730,-1 0 1,-1 0-1,-1 0 0,-1 1 1,-1-1-1,-1 1 1,-10-31-1,14 52-26,-1-1 1,1 0-1,0 1 1,-1-1 0,1 0-1,0 0 1,-1 0-1,1 1 1,0-1-1,0 0 1,0 0-1,0 0 1,0 0-1,0 1 1,0-1-1,0 0 1,0 0-1,0 0 1,0 0-1,1-1 1,21-6 1261,-15 6-1423,13-4 438,0 2 0,0 0 1,34-1-1,-48 4-235,-1 1-1,1 0 1,0 0 0,0 1 0,-1 0 0,1 0 0,0 0 0,-1 0 0,1 1 0,-1 0 0,1 0 0,-1 1 0,0-1 0,0 1 0,0 0-1,0 1 1,-1-1 0,1 1 0,6 7 0,-9-9-29,-1 0 0,0 0 0,1 1 0,-1-1-1,0 0 1,0 1 0,0-1 0,0 0 0,-1 1 0,1-1 0,-1 1 0,1 0-1,-1-1 1,0 1 0,0-1 0,0 1 0,-1-1 0,0 5 0,0-2 3,-1 0 1,0 0-1,0-1 1,0 0-1,0 1 1,-1-1-1,0 0 1,0 0-1,-4 5 1,-3 1 5,0-1 0,-1 1 0,0-2 0,-1 1 1,-23 11-1,9-9-179,-52 15-1,96-29 89,0 0 0,1 1 0,-1 1 0,1 1 0,-1 1 1,1 0-1,-1 1 0,0 1 0,0 1 0,0 1 0,0 0 0,25 12 0,-39-16 63,0 2-1,1-1 1,-1 0-1,0 1 1,0-1-1,-1 1 1,1 1-1,-1-1 1,6 7 0,-8-9 11,0 0 0,0 1 1,-1-1-1,1 1 1,0-1-1,-1 1 0,0 0 1,1-1-1,-1 1 0,0 0 1,0-1-1,0 1 1,0-1-1,0 1 0,0 0 1,0-1-1,0 1 1,-1 0-1,1-1 0,-1 1 1,1-1-1,-1 1 1,0-1-1,0 1 0,1-1 1,-1 1-1,0-1 0,-2 2 1,-5 6-34,-1 0 1,0-1 0,0 0-1,-1 0 1,0-1 0,-1 0-1,0-1 1,0 0-1,0-1 1,0 0 0,-1-1-1,0 0 1,0-1-1,-24 4 1,23-9-1472,19-3-63,20-4-665,20 3-833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13291,'-2'-1'649,"1"1"0,-1 0 0,1-1 1,0 1-1,-1-1 0,1 0 0,0 1 0,-1-1 1,1 0-1,0 0 0,0 1 0,0-1 0,0 0 0,0 0 1,-1-2-1,1 2-490,1-1 0,0 1 0,0 0-1,0-1 1,0 1 0,0 0 0,0-1 0,0 1 0,1-1 0,-1 1 0,0 0 0,1-1-1,-1 1 1,1 0 0,-1 0 0,3-3 0,30-68 1325,43-139 1,-77 221-1320,0 1 0,0 0 0,2 0 0,1 18 0,0-10-154,11 85-1176,-10-90 340,1-1-1,-1 0 0,2 0 1,0 0-1,12 22 0,8-1-2635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68 155 8994,'-62'-104'2982,"61"103"-2940,0 0 1,1 1-1,-1-1 1,1 0-1,0 0 1,-1 1-1,1-1 1,0 0-1,-1 0 1,1 0-1,0 0 1,0 1-1,0-1 1,0 0-1,0 0 1,0 0-1,0 0 1,0 0-1,0 1 1,0-1-1,0 0 1,0 0-1,1 0 1,-1 0-1,0 1 1,1-1-1,-1 0 1,0 0-1,1 1 1,-1-1-1,1 0 1,-1 0-1,1 1 1,0-1-1,-1 1 1,2-2-1,24-2 429,-22 3-292,25-1 911,41 3 1,-44 0-581,0-1 0,35-4 0,-61 4-503,0 0-1,1 0 1,-1 0-1,0 0 0,1 0 1,-1 0-1,1 0 1,-1 0-1,0 0 1,1 0-1,-1 0 1,0 0-1,1 0 1,-1 0-1,1 0 1,-1-1-1,0 1 0,1 0 1,-1 0-1,0 0 1,1-1-1,-1 1 1,0 0-1,0 0 1,1-1-1,-1 1 1,0 0-1,0 0 1,1-1-1,-1 1 0,0 0 1,0-1-1,0 1 1,0 0-1,1-1 1,-1 1-1,0 0 1,0-1-1,0 0 1,-1 1 27,1-1 0,-1 1 0,0 0 1,1-1-1,-1 1 0,0 0 0,0-1 1,1 1-1,-1 0 0,0 0 0,0 0 1,1 0-1,-1-1 0,0 1 0,0 0 0,0 1 1,1-1-1,-1 0 0,0 0 0,0 0 1,-9 2 73,1 1 1,0-1-1,0 2 1,1-1-1,-1 1 1,1 0-1,0 1 1,0 0 0,0 0-1,0 1 1,1 0-1,-8 8 1,15-13-134,0-1 0,-1 0 1,1 0-1,0 0 0,0 1 0,0-1 1,0 0-1,0 0 0,0 0 1,0 1-1,0-1 0,0 0 0,0 0 1,0 0-1,0 1 0,0-1 0,0 0 1,0 0-1,0 1 0,0-1 1,0 0-1,0 0 0,0 0 0,0 1 1,0-1-1,0 0 0,0 0 1,0 0-1,0 1 0,0-1 0,1 0 1,-1 0-1,0 0 0,0 1 1,0-1-1,0 0 0,1 0 0,-1 0 1,0 0-1,0 0 0,0 0 1,1 1-1,-1-1 0,0 0 0,17 4-1804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43 10914,'9'-26'2807,"-8"25"-2689,-1 1 1,0-1-1,0 0 1,0 1-1,0-1 1,0 1-1,0-1 1,0 0-1,0 1 1,0-1-1,0 0 1,0 1-1,0-1 1,-1 0-1,1 1 1,0-1-1,0 1 1,-1-1-1,1 0 1,-1 0-1,-1 0 81,-1 1 0,1-1-1,0 1 1,-1-1 0,1 1-1,-1 0 1,1 0 0,0 0-1,-1 0 1,1 1 0,-1-1-1,1 1 1,0-1 0,0 1-1,-1 0 1,1 0 0,-4 2 0,-14 4 218,0 2 0,0 0 1,0 2-1,2 0 1,-1 1-1,1 1 1,1 0-1,0 1 0,1 1 1,1 1-1,-26 33 1,38-44-353,0-1 1,0 1 0,0 0 0,1 0-1,0 0 1,0 0 0,0 0-1,1 0 1,-1 1 0,1-1 0,0 1-1,0 10 1,2-13-54,-1 0 1,1 0-1,-1 0 1,1 0-1,0 0 0,0 0 1,0-1-1,0 1 1,1 0-1,-1-1 0,1 1 1,-1-1-1,1 1 1,0-1-1,0 0 0,0 0 1,0 1-1,1-2 1,-1 1-1,1 0 0,-1 0 1,1-1-1,-1 1 0,5 0 1,1 2-9,2-1 0,-1-1 0,0 0 0,0 0 0,1-1 1,-1 0-1,1 0 0,10-1 0,82-11-425,-64 6 83,7 1-296,38-5-1200,-76 7 1346,1 1 0,0-1 0,-1-1 0,0 0 1,1 0-1,-1 0 0,0-1 0,6-4 1,4-6-1585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1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12 282 11859,'-2'4'383,"0"0"1,0 0 0,1 0 0,0 0 0,0 1 0,0-1-1,0 0 1,1 1 0,-1 8 0,2-12-309,-1-1 0,0 1 0,1 0 0,-1 0 0,0 0 0,1 0 0,-1-1 0,1 1 0,0 0 0,-1 0 1,1-1-1,0 1 0,-1 0 0,1-1 0,0 1 0,0-1 0,-1 1 0,2 0 0,29 6 854,1-4-268,-1-1 1,57-5-1,-74 2-584,1-1 0,-1-1 0,1 0 0,-1-1 0,0-1 0,0 0 0,-1-1 0,16-8-1,-27 13-28,1 0 0,-1-1 0,0 1 0,0-1 0,0 1 0,0-1 0,0 1 0,0-1 0,0 0 0,0 0 0,0 0 0,-1 0-1,1 0 1,-1-1 0,0 1 0,0 0 0,1-1 0,-1 1 0,-1-1 0,1 1 0,0-1 0,-1 1 0,1-1 0,-1 0 0,0 1 0,0-1-1,0 0 1,0 1 0,0-1 0,-1 1 0,1-1 0,-1 0 0,0 1 0,1-1 0,-1 1 0,-2-4 0,-4-5 392,0 0 0,-1 0 0,-1 0 1,0 1-1,-18-16 0,14 12-104,-7-5 134,5 5-113,1-1 0,-22-29 0,35 43-353,0 0 0,1 1-1,-1-1 1,0 0-1,1 0 1,-1 0 0,1 0-1,0 0 1,-1 0-1,1 0 1,0 0-1,-1 0 1,1 0 0,0 0-1,0 0 1,0 0-1,0 0 1,0 0 0,0 0-1,0 0 1,0 0-1,0 0 1,1 0 0,-1 0-1,0 0 1,1-1-1,1 0-12,-1 1-1,0 0 1,0 0-1,1 0 0,-1 0 1,0 0-1,1 1 1,-1-1-1,1 0 0,-1 1 1,1-1-1,0 1 1,-1-1-1,4 0 1,2 0-140,-1 1 1,1-1-1,0 1 1,0 1-1,0-1 1,-1 1-1,10 2 1,13 11-1378,3 8-505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15083,'57'4'6274,"-60"-24"-3618,-1-8-343,-4-11-625,5-1-328,-2-6-656,3 12-303,4 16-930,-2 7-695,7 17-1801,1 4-3664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10338,'35'57'4523,"-38"-67"3309,3-8-4431,0-47-4071,1 53 1650,-1-1-843,5-77 706,-4 82-761,1 0 1,-1 0-1,1 1 1,0-1-1,1 0 1,0 1-1,0-1 1,5-6-1,-8 13-74,1 0-1,-1 0 1,1 0-1,0 1 1,-1-1-1,1 0 1,0 0 0,0 1-1,-1-1 1,1 0-1,0 1 1,0-1-1,0 1 1,0-1-1,0 1 1,0-1 0,0 1-1,0 0 1,0-1-1,0 1 1,0 0-1,0 0 1,0 0 0,0 0-1,0 0 1,0 0-1,0 0 1,0 0-1,0 0 1,0 0-1,0 1 1,0-1 0,0 0-1,0 1 1,0-1-1,0 0 1,0 1-1,-1 0 1,1-1 0,0 1-1,0-1 1,0 1-1,-1 0 1,2 1-1,4 4 10,1 1 0,-2 0 0,1 0 0,4 9 0,-6-10 6,26 42 15,17 26 10,-42-68-45,0 1 0,1-1 0,-1 0-1,1-1 1,1 1 0,-1-1-1,1-1 1,9 6 0,-14-9 5,0 0 0,-1 0 0,1 0 0,0 0 0,0 0 0,0 0 0,0-1 0,0 1 0,0-1 0,0 1 0,1-1 0,-1 0 0,0 0 0,0 0 0,0 0 0,0 0 0,0-1 0,0 1 0,0 0 0,0-1 0,0 0 0,0 1 0,0-1 0,0 0 0,0 0 0,0 0 0,0 0 0,0-1 0,-1 1 0,1 0 0,-1-1 0,1 1 0,-1-1 0,1 0 0,0-1 0,1-2 43,-1 0 1,0 0 0,0 0 0,0 0-1,0 0 1,-1-1 0,0 1-1,0-1 1,0 1 0,-1 0 0,0-1-1,0-8 1,-11-44 317,-2-8-125,13 61-250,0 1 0,0-1 0,0 0 0,0 1 0,0-1 0,1 1 0,0-1 0,0 1 0,0-1 0,4-8 0,-4 12-45,0 0 0,0 0-1,0 0 1,0 0 0,0 0 0,0 0 0,0 0 0,0 0 0,1 1-1,-1-1 1,0 0 0,1 1 0,-1-1 0,0 1 0,1-1 0,-1 1-1,0-1 1,1 1 0,-1 0 0,1 0 0,-1 0 0,1 0 0,-1 0 0,1 0-1,-1 0 1,0 1 0,1-1 0,-1 0 0,2 1 0,47 18-1702,-41-15 1298,79 32-2687,98 27 1,-150-53 3051,-14-5 288,0 1 0,0 1 0,-1 1 0,38 19 0,-57-26-136,-1 0 0,1 0 0,-1 0 0,0 0 0,1 0 0,-1 0 0,0 0 0,0 1 0,0-1 0,1 0-1,-1 1 1,-1-1 0,1 1 0,0-1 0,0 1 0,0-1 0,-1 1 0,1 1 0,-1-1 12,0-1-1,0 0 1,0 0 0,0 0-1,-1 0 1,1 0 0,0 1 0,-1-1-1,1 0 1,-1 0 0,1 0-1,-1 0 1,1 0 0,-1 0-1,0-1 1,1 1 0,-1 0 0,0 0-1,0 0 1,-1 0 0,-4 4 219,0-2 1,0 1-1,-1-1 1,1 0 0,-1 0-1,0-1 1,-11 3-1,6-3-4,0 0-1,0 0 1,0-1-1,0-1 1,-1 0 0,1 0-1,0-1 1,0-1-1,-20-5 1,27 6-217,-1-1 0,1 0-1,0-1 1,0 1 0,0-1 0,0 0 0,0 0 0,1 0 0,-1-1-1,1 0 1,0 0 0,0 0 0,0 0 0,0 0 0,1-1 0,0 0-1,0 0 1,0 0 0,1 0 0,-1 0 0,1 0 0,-2-10 0,2 8-44,1-1 1,-1 0 0,2 0 0,-1 0-1,1 0 1,0 0 0,1 1 0,0-1-1,0 0 1,1 0 0,0 0 0,0 1-1,1-1 1,4-9 0,-4 13-68,-1 0 0,0 1 0,1-1 0,0 0 0,0 1 1,0 0-1,0 0 0,0 0 0,1 0 0,-1 0 0,1 1 0,0-1 0,0 1 0,0 0 1,0 1-1,0-1 0,0 0 0,0 1 0,1 0 0,-1 0 0,0 0 0,1 1 0,-1 0 1,1 0-1,-1 0 0,1 0 0,4 1 0,-3 0-229,1 1 1,0-1-1,-1 1 1,0 1-1,11 4 0,29 20-2077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9418,'0'0'9346,"-5"0"-5929,3 0-2137,-3 21-496,-11 56-320,16-45-152,8 1-144,15 1 0,8-7-8,8-5-112,3-3-8,-4-12-368,-7-4-304,-7-3-792,-11-2-496,-5-4-3970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14635,'9'0'5385,"8"-5"-4136,14 1-161,8-1-248,6 0-160,4 6-576,0 3-448,-12 7-960,-8 4-1073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14259,'2'0'5593,"11"0"-3544,5-7-1049,16 6-416,10-8-48,-3 5-384,-1 2-536,-12 5-1296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10690,'1'5'350,"0"-1"0,1 0 0,-1 1 0,1-1 0,0 0 0,0 0 0,0 0 0,1 0 0,-1 0 0,1 0 0,0-1 0,0 1 0,0-1 0,4 3 0,0-1-131,1-1 1,-1 0-1,1 0 1,-1-1-1,1 0 1,0 0-1,11 2 1,-2-2-78,-1 1 0,1-2 0,0-1 0,0 0-1,0-1 1,29-3 0,-45 3-113,0 0-1,1 0 1,-1 0-1,1 0 1,-1-1-1,0 1 0,1 0 1,-1-1-1,0 1 1,1-1-1,-1 1 1,0-1-1,0 0 0,0 1 1,0-1-1,1 0 1,-1 0-1,0 0 1,0 0-1,-1 0 0,1 0 1,0 0-1,0 0 1,0 0-1,-1-1 1,1 1-1,0 0 0,-1 0 1,1-1-1,-1 1 1,0 0-1,1-1 1,-1 1-1,0 0 1,0-1-1,0 1 0,0 0 1,0-1-1,0 1 1,0-1-1,0 1 1,-1 0-1,1-1 0,-2-1 1,-1-6 358,-1 0 1,-1 0-1,1 1 1,-2 0-1,-6-9 1,12 17-369,-32-40 1546,-37-36 0,34 40-680,-30-42-1,63 76-857,1 1-1,0-1 0,0 0 1,0 1-1,0-1 0,0 0 1,0 0-1,0 0 0,0 0 0,1 1 1,-1-1-1,1 0 0,0 0 1,-1-4-1,1 5-38,1 0 0,-1 1 0,0-1 0,0 1 0,1-1 0,-1 0 0,1 1 0,-1-1 0,0 1 0,1-1 0,-1 1 0,1-1 0,-1 1 0,1-1 0,-1 1 0,1 0 0,0-1 0,-1 1 0,1 0 0,0-1 0,-1 1 0,1 0 0,0 0 0,-1 0 0,1-1 0,0 1 0,0 0 0,7 0-346,1 0 0,-1 0-1,0 1 1,0 0 0,13 4-1,28 11-1781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12083,'97'13'5009,"-93"-8"-2433,2 6-903,-1 8-265,8 12-80,-8 3-544,5 2-256,1-3-360,-1-7-80,4-8-32,-4-10-32,5-10-24,1-1-88,0-5-344,-3-2-176,2 0-712,-2-1-384,-3-4-1297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14675,'8'0'5865,"5"0"-3944,9 0-873,4 0-152,11 0-504,2-2-352,-2 2-1240,-4 2-704</inkml:trace>
  <inkml:trace contextRef="#ctx0" brushRef="#br0" timeOffset="1">12 124 11026,'-7'-2'5506,"3"2"-1354,7-6-3319,-3 4-257,26 4-1584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39 202 11370,'-38'28'6569,"43"-38"-5634,-1 0 1,0 0 0,0-1 0,-1 1-1,0-1 1,1-11 0,7-23 585,-11 45-1509,0-1 0,1 0 0,-1 1 0,0-1 0,1 0 0,-1 1 0,1-1 1,-1 1-1,1-1 0,0 1 0,-1-1 0,1 1 0,-1-1 0,1 1 0,0-1 0,-1 1 1,1 0-1,0-1 0,0 1 0,-1 0 0,1 0 0,0 0 0,0 0 0,-1-1 1,1 1-1,0 0 0,0 0 0,0 0 0,-1 1 0,1-1 0,0 0 0,0 0 0,1 1 1,29 9-50,-25-8 70,30 13 5,-17-7-16,1 0-1,0-1 1,24 5 0,-42-12-19,-1 0 1,1 0-1,-1 0 0,0 0 0,1-1 1,-1 1-1,0 0 0,1 0 0,-1-1 1,0 1-1,0-1 0,1 1 0,-1-1 1,0 0-1,0 0 0,0 1 0,0-1 1,0 0-1,0 0 0,0 0 1,0 0-1,0 0 0,0 0 0,0 0 1,0 0-1,-1-1 0,1 1 0,-1 0 1,1 0-1,-1-1 0,1 1 0,-1 0 1,0-1-1,1 1 0,-1 0 1,0-1-1,0 0 0,1-9 43,0 0 0,0 0 0,-2-16 1,1 20-36,-3-8-53,3 13-159,-1 0 0,1 0-1,-1 0 1,1 0-1,0 0 1,0 0-1,0 0 1,0 0-1,0 0 1,0 0 0,1 0-1,-1 0 1,1 0-1,-1 0 1,2-3-1,6 1-2287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14955,'7'-9'5625,"4"1"-4200,1 2-257,-1 1-472,4 5-168,4 3-408,2 2-344,5-3-1216,-1 3-553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1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7 319 15179,'-6'43'9122,"7"-50"-7265,-2-21-777,4-11-264,0-29-1088,2-11-584,6 7-1185,-4 4-647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84 109 11715,'54'-82'4002,"-51"80"-3878,-1 0 0,0-1-1,1 1 1,-1 0 0,1 0 0,0 0 0,-1 1 0,1-1 0,0 1 0,0-1 0,0 1 0,0 0 0,1 0 0,-1 1 0,0-1-1,0 1 1,1-1 0,-1 1 0,0 0 0,0 0 0,1 0 0,-1 1 0,3 0 0,-4-1-71,0 0-1,0 1 1,0-1 0,0 1 0,0 0-1,0 0 1,0-1 0,-1 1 0,1 0 0,0 0-1,-1 1 1,1-1 0,-1 0 0,1 0-1,-1 1 1,0-1 0,1 1 0,-1-1 0,0 1-1,0 0 1,0 0 0,0-1 0,0 1-1,0 0 1,-1 0 0,1 0 0,-1 0 0,1 0-1,-1 0 1,0 0 0,0-1 0,0 4-1,-1 4 18,-1-1 0,-1 0 0,1 0-1,-2-1 1,1 1 0,-1-1 0,0 1 0,0-1-1,-1 0 1,-6 7 0,-61 64 246,55-61-222,-97 88 1310,114-105-1386,0 0 0,0 1-1,-1-1 1,1 0 0,0 0 0,0 0-1,-1 0 1,1 0 0,0 0 0,0 0-1,-1 1 1,1-1 0,0 0-1,0 0 1,0 0 0,-1 0 0,1 1-1,0-1 1,0 0 0,0 0-1,0 0 1,0 1 0,-1-1 0,1 0-1,0 0 1,0 1 0,0-1 0,0 0-1,0 0 1,0 1 0,0-1-1,0 0 1,0 0 0,0 1 0,0-1-1,0 0 1,0 1 0,0-1 0,0 0-1,0 0 1,0 1 0,0-1-1,0 0 1,1 0 0,-1 1 0,16-3 273,33-13-308,-41 12 78,1 0-91,1 0 1,-1 1-1,0 0 0,1 1 1,-1 0-1,1 0 0,-1 1 0,1 0 1,-1 1-1,1 0 0,-1 1 0,1 0 1,-1 0-1,0 1 0,0 0 0,11 6 1,-14-7-298,0 0 0,0 0 0,0-1 0,0 1-1,0-1 1,1 0 0,9-1 0,-14 0 133,0 1 0,0-1 0,1 0 1,-1-1-1,0 1 0,0 0 0,0-1 0,0 1 0,0-1 0,0 0 0,0 1 0,0-1 0,0 0 0,0 0 0,0-1 0,-1 1 0,1 0 0,0 0 0,-1-1 0,1 1 0,-1-1 1,1 0-1,-1 1 0,0-1 0,2-2 0,-2-8-3324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12907,'6'0'5169,"6"0"-3161,2 2-999,12 4-497,0-1-160,10 3-1000,3-1-753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26 236 9810,'-26'39'5105,"44"-62"-664,10-13-2728,2-3 103,-10-6-104,-1 1-127,-2 10-273,-6 8-168,-3 6-408,2 12-144,-5 8-328,-5 8-80,10 22-103,-4 4-170,5 10-639,9 0-376,-2 1-1168,0-6-673</inkml:trace>
  <inkml:trace contextRef="#ctx0" brushRef="#br0" timeOffset="1">39 212 14611,'10'1'5873,"1"-1"-3280,20 2-2209,10-2-136,17 1-632,7-1-656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300 228 12811,'1'30'5744,"0"-25"-5423,-1 0 0,1 1 0,-1-1 0,0 0 0,-1 0 1,1 1-1,-1-1 0,0 0 0,0 0 0,-1 0 0,1 0 1,-1 0-1,0 0 0,-1-1 0,1 1 0,-6 6 0,5-6-134,-1-1-1,0 1 0,0-1 1,0 0-1,-1-1 0,1 1 1,-1-1-1,0 0 0,0 0 1,0 0-1,0-1 0,-1 0 1,1 0-1,-1 0 0,1-1 1,-1 0-1,0 0 0,1 0 1,-1 0-1,0-1 0,0 0 1,0-1-1,1 1 0,-1-1 1,0 0-1,1 0 0,-1-1 1,-6-2-1,5 1-123,-1 0 1,1 0-1,0-1 1,0 0-1,0 0 1,0-1-1,1 0 1,-1 0-1,1 0 1,1-1-1,-1 0 1,1 0-1,0-1 1,0 1-1,1-1 1,0 0-1,0 0 1,1 0-1,-5-13 1,7 16-82,0 0 0,0 0 1,0 0-1,1 0 0,0-1 0,0 1 1,0 0-1,0 0 0,0 0 0,1 0 1,0 0-1,0 0 0,0 0 0,0 0 1,0 0-1,1 0 0,0 1 0,0-1 1,0 0-1,0 1 0,4-5 0,-2 4-93,0 1 1,-1 0-1,1 0 0,0 0 0,1 0 1,-1 0-1,0 1 0,1 0 0,0 0 0,-1 0 1,1 1-1,0-1 0,0 1 0,0 0 1,0 1-1,10-1 0,-2 2-418,-1 0 1,1 0-1,-1 2 0,1 0 1,-1 0-1,0 1 0,0 0 1,0 1-1,0 1 0,20 13 1,-12-6-1426,-1 1 0,-1 0 0,0 2 0,-1 0 0,17 21 1,-23-20 328,-3 6 3707,-7-23-1887,-1 1 0,0 0 0,0-1-1,0 1 1,1 0 0,-1-1 0,0 1-1,0 0 1,0 0 0,0-1 0,-1 1-1,1 0 1,0-1 0,0 1 0,0 0-1,0 0 1,-1-1 0,1 1 0,0-1-1,-1 1 1,0 1 0,0-2 31,0 1 0,0-1 1,0 0-1,0 1 1,0-1-1,0 0 0,0 0 1,0 0-1,0 0 0,0 0 1,0 0-1,0 0 0,0 0 1,0 0-1,0 0 1,1 0-1,-1-1 0,0 1 1,0 0-1,0-1 0,-1 0 1,-4-1 112,0-1 1,1 0-1,0-1 1,0 1-1,0-1 1,0 0-1,0 0 1,1 0-1,-1-1 1,1 1-1,0-1 1,1 0-1,-1 0 1,1-1-1,0 1 1,0-1-1,1 0 1,0 1-1,0-1 1,0 0-1,1 0 1,-1 0-1,1-11 1,-1 5-200,2-1 0,-1 1 0,2 0 0,-1 0 1,2-1-1,0 1 0,0 0 0,1 0 0,0 0 0,1 1 1,7-14-1,-8 19-110,1 0 0,-1 0 1,2 1-1,-1-1 0,0 1 0,1 0 1,0 1-1,0-1 0,0 1 0,1 0 1,-1 0-1,8-3 0,-9 5-29,1 0 0,-1 0-1,1 1 1,-1-1 0,1 1-1,-1 0 1,1 0 0,0 1 0,-1-1-1,1 1 1,0 0 0,-1 0-1,1 1 1,0 0 0,-1-1-1,1 1 1,0 1 0,5 2 0,-7-4-6,-1 1 0,0 0 1,0 0-1,0 1 1,0-1-1,0 0 1,0 1-1,0-1 0,0 1 1,-1 0-1,1 0 1,-1-1-1,1 1 1,-1 0-1,1 0 0,-1 0 1,0 0-1,0 1 1,0-1-1,0 0 1,0 4-1,0-2 1,-1 0-1,0 0 1,0 0-1,-1 0 1,1 0-1,-1 0 1,0 0-1,0 0 1,0 0 0,0 0-1,-4 6 1,-2 3-10,-1 0 0,0 0 0,-1-1 0,-1 0 0,-19 20 0,10-16 53,-31 21 0,47-35-29,3-2-8,0 0 0,0 0 0,0 0-1,1 0 1,-1 0 0,0 0 0,0 0-1,0 0 1,0 1 0,1-1 0,-1 0-1,0 0 1,0 0 0,0 0 0,0 0 0,1 0-1,-1 0 1,0 0 0,0 1 0,0-1-1,0 0 1,0 0 0,0 0 0,1 0-1,-1 0 1,0 1 0,0-1 0,0 0 0,0 0-1,0 0 1,0 1 0,0-1 0,0 0-1,0 0 1,0 0 0,0 0 0,0 1-1,0-1 1,0 0 0,0 0 0,0 0 0,0 1-1,0-1 1,0 0 0,0 0 0,0 0-1,0 0 1,-1 1 0,1-1 0,0 0-1,0 0 1,0 0 0,0 0 0,0 0 0,0 1-1,0-1 1,-1 0 0,1 0 0,0 0-1,0 0 1,0 0 0,-1 0 0,20 1 43,-17-1-30,7 0-11,88 0-467,103 13-1,-180-10-1256,0-1 0,0-1-1,34-3 1,-21 0-913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62 190 9546,'3'0'426,"-1"0"-1,0 0 1,1-1 0,-1 1 0,1 0-1,-1-1 1,0 1 0,1-1-1,-1 0 1,0 0 0,0 0 0,3-1-1,-5 0-200,1 1 1,0 0-1,-1-1 0,1 1 0,-1-1 0,0 1 0,1 0 1,-1-1-1,0 1 0,0-1 0,0 1 0,0-1 0,0 1 1,0-1-1,0 1 0,-1-1 0,1 1 0,-1-1 1,1 1-1,-1 0 0,1-1 0,-1 1 0,0-2 0,-20-41 2072,16 36-1668,1-1 0,0 0 0,0 0 0,0 0 0,1-1 0,1 1 0,-2-11 0,4 19-570,0 1 1,0-1-1,0 0 1,0 0 0,0 0-1,1 1 1,-1-1 0,0 0-1,0 0 1,1 1-1,-1-1 1,0 0 0,1 1-1,-1-1 1,1 0 0,-1 1-1,1-1 1,-1 0-1,1 1 1,0-1 0,-1 1-1,1-1 1,-1 1 0,1 0-1,0-1 1,0 1-1,-1 0 1,1-1 0,0 1-1,0 0 1,-1 0 0,1-1-1,0 1 1,0 0-1,0 0 1,-1 0 0,1 0-1,0 0 1,0 0 0,0 0-1,-1 1 1,1-1-1,1 0 1,42 11 197,-37-9-115,8 3-95,0 1 0,0 0 0,-1 1 0,20 13 1,-28-16-42,1 0 0,-1 1 0,0-1 1,-1 1-1,1 1 0,-1-1 1,0 1-1,0 0 0,-1 0 1,8 14-1,-11-18-2,-1 1-1,1 0 1,-1 0 0,1-1 0,-1 1-1,0 0 1,0 0 0,0 0 0,-1-1-1,1 1 1,-1 0 0,1 0 0,-1-1-1,0 1 1,0-1 0,0 1 0,-1 0-1,1-1 1,0 0 0,-1 1 0,0-1-1,1 0 1,-1 0 0,0 0 0,0 0-1,-4 3 1,-4 4 10,0-2 1,-1 1-1,0-1 0,-15 7 0,10-6 2,0-2 1,0 1-1,-24 5 0,34-11-118,-1 1-1,1-1 1,-1-1-1,0 1 1,1-1 0,-1 0-1,0 0 1,0-1-1,1 0 1,-1 0-1,-8-3 1,15 4 43,-1 0 1,1 0-1,-1 0 1,1-1-1,-1 1 1,1 0-1,0 0 1,-1 0-1,1 0 1,-1-1-1,1 1 0,0 0 1,-1 0-1,1-1 1,-1 1-1,1 0 1,0-1-1,-1 1 1,1 0-1,0-1 1,0 1-1,-1-1 1,1 1-1,0 0 1,0-1-1,0 1 1,-1-1-1,1 1 1,0-1-1,0 1 0,0 0 1,0-1-1,0 1 1,0-1-1,0 1 1,0-1-1,0 1 1,0-1-1,0 1 1,0-1-1,0 1 1,1-1-1,-1 1 1,0 0-1,0-1 1,0 1-1,1-1 1,-1 1-1,0 0 1,0-1-1,1 1 0,-1 0 1,0-1-1,1 1 1,-1 0-1,0-1 1,1 1-1,-1 0 1,1 0-1,-1-1 1,0 1-1,1 0 1,-1 0-1,1 0 1,-1 0-1,1 0 1,-1-1-1,1 1 1,39-11-3643,12 0-2609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16692,'84'20'6705,"-87"-38"-4328,0-5-361,-2-11-824,0-5-320,5 5-864,0 5-752,3 11-1672,7 8-985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22 233 13827,'-4'-2'7233,"2"-4"-3611,-3-22-3221,3 16 643,-1-3-661,1 11-283,1 1 0,0-1 0,1 0-1,-1 1 1,1-1 0,-1 0 0,1 0 0,0 1 0,0-1 0,1 0 0,-1 1 0,1-1 0,1-5 0,-1 8-84,-1 1 1,0-1 0,1 1 0,-1 0-1,0-1 1,1 1 0,-1 0 0,1-1 0,-1 1-1,0 0 1,1-1 0,-1 1 0,1 0-1,-1 0 1,1-1 0,-1 1 0,1 0-1,-1 0 1,1 0 0,-1 0 0,1 0-1,-1 0 1,1 0 0,-1 0 0,1 0 0,-1 0-1,1 0 1,-1 0 0,1 0 0,-1 0-1,1 0 1,-1 1 0,1-1 0,-1 0-1,1 0 1,-1 0 0,1 1 0,-1-1-1,1 0 1,-1 1 0,25 16 43,-24-17-57,35 34 77,-29-26-84,-1-1 1,2 0-1,-1 0 0,1-1 1,0 0-1,0 0 0,0-1 1,12 6-1,-19-11 2,1 1 0,-1-1 0,0 0 0,1 1 0,-1-1 0,1 0 0,-1 0 0,0 0 0,1 0 0,-1 0 0,1 0 1,-1 0-1,1 0 0,-1-1 0,0 1 0,1-1 0,-1 1 0,0-1 0,1 1 0,-1-1 0,0 0 0,3-1 0,-2 0 4,0 0 0,-1 0 1,1-1-1,0 1 0,-1 0 0,1-1 1,-1 1-1,0-1 0,0 0 0,0 1 1,1-4-1,1-8 8,-1 0 0,0 0 0,0-24 0,-2 35-15,0-13-4,-1 7-34,1 0 1,1 0-1,-1 0 0,4-12 1,-4 19-35,0 1 1,1-1-1,-1 1 1,1-1 0,0 1-1,-1 0 1,1-1-1,0 1 1,0 0 0,-1-1-1,1 1 1,0 0-1,1 0 1,-1 0 0,0 0-1,0 0 1,0 0-1,1 0 1,-1 0 0,0 0-1,1 0 1,-1 1-1,0-1 1,1 1 0,-1-1-1,1 1 1,-1-1-1,1 1 1,0 0 0,2 0-1,5 1-795,0 0-1,1 0 1,-1 1-1,-1 0 0,1 1 1,14 6-1,-21-8 624,26 10-3875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9802,'53'20'3974,"-53"-19"-3917,0-1-1,0 0 0,1 0 0,-1 0 0,0 1 1,0-1-1,0 0 0,0 0 0,0 0 1,0 1-1,0-1 0,0 0 0,0 0 1,0 0-1,0 1 0,0-1 0,0 0 0,0 0 1,0 1-1,0-1 0,0 0 0,0 0 1,0 0-1,0 1 0,0-1 0,0 0 1,0 0-1,0 1 0,-1-1 0,1 0 0,0 0 1,0 0-1,0 0 0,0 1 0,0-1 1,-1 0-1,1 0 0,0 0 0,0 0 1,0 0-1,-1 0 0,1 1 0,0-1 0,0 0 1,-1 0-1,-16 12 1350,-2 2-48,16-11-1178,0 0 1,1 1 0,0-1-1,0 0 1,0 1 0,0-1-1,0 1 1,1 0-1,-1 0 1,1 0 0,0-1-1,0 1 1,0 0 0,1 0-1,0 0 1,0 0 0,0 0-1,0 0 1,0 0 0,1 0-1,-1 0 1,1 0-1,0 0 1,1 0 0,2 6-1,-2-6-80,1 1-1,0-1 1,0 0-1,1 0 1,-1 0-1,1 0 1,0-1-1,0 1 1,0-1-1,0 0 1,1 0-1,-1-1 1,1 1-1,0-1 1,-1 0-1,1 0 1,0 0-1,1-1 1,6 1 0,-5-1-167,-1-1 1,0 1-1,0-1 1,0-1-1,1 1 1,-1-1-1,0-1 1,0 1-1,0-1 1,0 0 0,0 0-1,8-5 1,-7 4-408,-1-1 0,0 0 1,0 0-1,-1-1 0,1 1 0,-1-1 1,0 0-1,0-1 0,0 1 1,6-11-1,1-8-2725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2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15859,'13'-5'6018,"22"-3"-4650,4 3-112,8 5-408,-2 7-319,2 6-337,-8 2-504,-14-2-1185,-9 0-639</inkml:trace>
  <inkml:trace contextRef="#ctx0" brushRef="#br0" timeOffset="1">0 243 14475,'5'5'5889,"3"-1"-3792,21 1-1009,12-5-216,18-8-440,6 0-352,-4 0-1936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4:20.52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83 366 5729,'-12'19'2192,"26"-26"-783,43-41-3,-47 40-1233,150-119 2338,-134 109-2245,1 2 0,1 0 1,0 2-1,43-15 0,-55 26-175,-15 9-3,-20 11 9,-433 356 1286,447-368-1265,0 0 1,0 1-1,0-1 0,0 1 1,-5 9-1,10-14-113,0-1 1,-1 0-1,1 0 0,0 0 0,0 0 1,0 0-1,0 0 0,0 1 0,0-1 1,-1 0-1,1 0 0,0 0 1,0 0-1,0 1 0,0-1 0,0 0 1,0 0-1,0 0 0,0 0 0,0 1 1,0-1-1,0 0 0,0 0 1,0 0-1,0 1 0,0-1 0,0 0 1,0 0-1,0 0 0,0 0 1,0 1-1,0-1 0,0 0 0,0 0 1,0 0-1,0 0 0,1 1 0,-1-1 1,0 0-1,0 0 0,0 0 1,0 0-1,0 0 0,0 1 0,1-1 1,-1 0-1,0 0 0,0 0 0,0 0 1,0 0-1,1 0 0,-1 0 1,0 0-1,0 0 0,0 0 0,1 0 1,-1 0-1,0 0 0,0 0 1,0 0-1,0 0 0,1 0 0,29-16 73,729-417 404,-749 428-477,-1 0-1,0 0 1,1 1 0,-1 0 0,1 0 0,0 1 0,17-3 0,-27 6-5,1 0 0,-1 0 0,1 0 0,-1 0 0,0 0 0,1 1 1,-1-1-1,1 0 0,-1 0 0,0 0 0,1 0 0,-1 1 0,1-1 0,-1 0 1,0 1-1,1-1 0,-1 0 0,0 0 0,1 1 0,-1-1 0,0 1 1,0-1-1,1 0 0,-1 1 0,0-1 0,0 1 0,0-1 0,1 0 1,-1 1-1,0-1 0,0 1 0,0-1 0,0 1 0,0-1 0,0 1 1,0-1-1,0 0 0,0 1 0,0-1 0,0 1 0,0-1 0,-1 1 0,1-1 1,0 1-1,0-1 0,-1 1 0,-11 24 11,-7 1 2,-2-2 0,-1 0 1,-30 24-1,-83 61 18,117-95-27,-119 83 198,47-35 216,79-53-243,-1-1 1,1 2-1,-18 18 0,29-27-168,-1-1 0,1 0 0,-1 0 0,1 0 0,-1 1-1,1-1 1,0 0 0,-1 1 0,1-1 0,0 0-1,-1 1 1,1-1 0,0 1 0,0-1 0,-1 0 0,1 1-1,0-1 1,0 1 0,0-1 0,-1 1 0,1-1-1,0 1 1,0-1 0,0 1 0,0-1 0,0 0 0,0 1-1,0-1 1,0 1 0,0-1 0,0 1 0,0-1-1,1 1 1,-1-1 0,0 1 0,0-1 0,0 1 0,1-1-1,-1 0 1,0 1 0,0-1 0,1 1 0,-1-1-1,0 0 1,1 1 0,-1-1 0,0 0 0,1 1 0,1-1 2,0 1 0,0-1 0,0 0 0,1 0 0,-1 0 0,0 0 0,0 0 0,0-1 0,0 1 0,0-1 0,0 1 0,0-1 0,2-1 0,68-27 102,115-66 0,61-59-6,142-74-47,-353 211-63,0 2 0,72-20 0,-106 34 4,1 1 0,-1-1 0,0 1 0,1-1 0,-1 1-1,0 0 1,1 0 0,4 1 0,-7-1 1,-1 1-1,1-1 1,0 0 0,-1 0-1,1 0 1,-1 1 0,1-1 0,-1 0-1,1 0 1,-1 1 0,0-1-1,1 1 1,-1-1 0,1 0 0,-1 1-1,0-1 1,1 1 0,-1-1-1,0 1 1,1-1 0,-1 1 0,0-1-1,0 1 1,0-1 0,1 1-1,-1-1 1,0 1 0,0-1 0,0 2-1,-1 2-1,0 0 0,0-1 1,0 1-1,-1 0 0,1 0 0,-1-1 0,0 1 0,0-1 0,0 1 0,-5 5 0,-17 19-5,-1 0 0,-2-2 0,-54 43 0,12-12 3,-168 151 102,161-149 19,54-44-40,20-14-62,1 0 1,0 0-1,-1-1 0,1 1 0,0 0 0,-1 0 0,1 0 0,0 1 0,0-1 0,0 0 0,0 0 0,0 1 0,0-1 0,0 0 0,1 1 0,-1-1 0,0 1 1,1-1-1,-1 1 0,1-1 0,0 1 0,-1 2 0,1-4-8,1 1 0,-1-1 1,0 1-1,0-1 0,1 0 1,-1 1-1,0-1 0,1 0 0,-1 1 1,0-1-1,1 0 0,-1 0 1,0 1-1,1-1 0,-1 0 1,1 0-1,-1 0 0,1 0 0,-1 1 1,0-1-1,1 0 0,-1 0 1,1 0-1,-1 0 0,1 0 1,23-4-1,10-10-8,0-2 0,-1 0 0,32-23 0,-19 11 3,178-107 11,170-98 79,-377 224-88,-3 0-5,1 1 0,0 0 0,0 2 0,0 0 0,29-8 0,-43 14 0,0 0 0,0-1 1,0 1-1,1 0 0,-1 0 1,0 0-1,0 0 1,0 0-1,0 0 0,1 0 1,-1 0-1,0 0 0,0 0 1,0 1-1,0-1 1,1 0-1,-1 1 0,0-1 1,0 1-1,0-1 1,0 1-1,0 0 0,1 1 1,-1-1-1,-1 0 1,0 0 0,1 0-1,-1 0 1,0 0 0,0 1-1,0-1 1,1 0 0,-1 0-1,0 0 1,-1 1 0,1-1-1,0 0 1,0 0-1,0 0 1,-1 0 0,1 1-1,-1-1 1,0 1 0,-3 8-1,-1-1 1,0 0-1,-1 0 1,-12 14 0,-59 62 19,-126 105 0,89-87 131,66-60 175,47-38-149,11-7-79,22-14-55,-1-1-1,0-1 0,29-24 0,55-34-14,442-195-72,-532 259 50,0 1 0,1 2 0,1 0 0,39-7 0,-62 16-5,-1-1 0,1 1 0,-1-1 1,0 1-1,1 0 0,-1 0 0,0 1 0,1-1 0,-1 1 0,0 0 0,1 0 0,-1 0 0,0 0 0,0 0 0,4 3 0,-6-3-1,0 0 1,0 1 0,0-1-1,0 1 1,0-1-1,0 1 1,0 0-1,0 0 1,-1-1-1,1 1 1,-1 0-1,1 0 1,-1-1-1,0 1 1,0 0-1,0 0 1,0 0 0,0 0-1,0-1 1,0 1-1,-1 0 1,1 0-1,0 0 1,-1-1-1,0 1 1,-1 3-1,-5 13 4,-1 0-1,0 0 1,-2-1-1,0 0 1,-13 15-1,-68 79 18,53-67-16,18-20 24,-131 148 400,160-179-378,0 1 0,1 0 0,-1 0 0,12-4 0,12-8-34,-22 12-16,188-107 47,-152 89-26,0 3 1,67-21 0,-104 39-24,-1 0 0,1 0 0,0 1 0,-1 1 0,1-1 0,0 2 0,0-1 1,0 2-1,12 0 0,-21 0 1,0-1 1,0 1-1,-1-1 0,1 1 1,0-1-1,0 1 0,-1-1 1,1 1-1,0 0 0,-1-1 1,1 1-1,0 0 0,-1 0 1,1-1-1,-1 1 0,1 0 1,-1 0-1,0 0 0,1 0 1,-1 0-1,0 0 0,0-1 1,1 1-1,-1 0 0,0 0 1,0 0-1,0 2 0,-7 26-5,2-20 9,0 0 0,0-1 1,-1 0-1,0 0 1,0-1-1,-1 1 0,-8 5 1,-61 48 85,52-44-501,-29 28-1,63-56-894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1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 69 13587,'-5'-35'5460,"4"25"-1809,4 7-2780,0 1-265,3-1-410,1 0 0,0 1 0,-1-1 1,1 1-1,0 1 0,0-1 0,0 1 1,0 0-1,0 1 0,14 0 1,-11 0-185,1 2 1,0-1-1,0 1 1,-1 1-1,1-1 1,15 8 0,-23-9-15,1 1 1,-1-1-1,1 1 1,-1 0-1,0 0 1,0 0-1,0 0 0,0 1 1,0-1-1,-1 1 1,1 0-1,-1-1 1,1 1-1,-1 0 1,0 1-1,0-1 1,-1 0-1,1 1 1,0-1-1,-1 0 1,0 1-1,0 0 1,0-1-1,-1 1 1,1 0-1,-1-1 1,0 1-1,0 0 0,0 0 1,0-1-1,0 1 1,-1 0-1,0-1 1,0 1-1,0 0 1,0-1-1,-1 1 1,1-1-1,-1 0 1,0 1-1,-3 4 1,-5 4-14,-1 0 1,0 0 0,-1-1-1,0 0 1,0-1 0,-1 0-1,-1-1 1,0-1 0,0 0-1,0-1 1,-1-1 0,0 0 0,0 0-1,-25 4 1,39-10-49,1 0 0,0 0 0,-1 0 0,1 0 0,-1 1 0,1-1 0,-1 0-1,1 0 1,-1 0 0,1 0 0,-1-1 0,1 1 0,-1 0 0,1 0 0,-1 0 0,1 0 0,-1 0 0,1-1 0,-1 1 0,1 0 0,0 0 0,-1-1 0,1 1 0,-1-1 0,-1-9-2339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4:22.49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1 263 8610,'7'0'2278,"7"1"-2273,0-2-1,0 1 1,1-2 0,-1 0 0,0 0 0,0-2 0,18-6 0,-11 4-20,32-14 155,-1-2 0,-1-1 0,59-39 1,-16 10 762,9-6 463,-163 94-925,-100 76 0,-2 3-302,47-53 164,38-22 169,52-20-147,23-9-104,2-11-211,1 1 1,0 0 0,-1-1-1,1 1 1,-1-1 0,1 1-1,0-1 1,0 1 0,-1-1-1,1 0 1,0 1 0,0-1-1,-1 0 1,1 0 0,0 1-1,0-1 1,0 0 0,-1 0-1,2 0 1,10 1 22,-1-1 0,0 0 0,1 0 0,-1-2 1,1 1-1,-1-1 0,22-7 0,82-37 54,-83 32-74,643-214 453,-653 222-417,-19 5-40,3-1 6,0-1 0,0 1-1,0 1 1,0-1 0,0 1 0,1 0 0,-1 1 0,0 0-1,1 0 1,9 1 0,-16-1-14,1 1 0,-1-1 0,0 0 0,1 1 0,-1-1 0,0 1 0,1-1 0,-1 0 0,0 1 0,0-1 0,1 1 0,-1-1 0,0 1 0,0-1 0,0 1 0,0 0 0,0-1 0,0 1 0,0-1 0,0 1 0,0-1 0,0 1 0,0-1 0,0 1 0,0-1 0,0 1 0,0-1 0,0 1 0,-1-1 0,1 1 0,0-1 0,0 1 0,-1-1 0,1 1-1,0-1 1,0 1 0,-1-1 0,0 1 0,-17 21 9,1-7 0,-1-1-1,-1 0 1,-33 18 0,-70 28 8,53-27-4,9-5 48,30-14 125,-1 1 0,2 1 0,-39 29 1,67-45-175,1 0 0,-1 0-1,1 0 1,0 0 0,-1 0 0,1 1 0,0-1 0,-1 0 0,1 0 0,0 1 0,0-1 0,-1 0 0,1 0 0,0 1 0,0-1 0,-1 0 0,1 1 0,0-1 0,0 0 0,0 1 0,-1-1 0,1 1 0,0-1 0,0 0 0,0 1 0,0-1 0,0 1 0,0-1 0,0 0 0,0 1 0,0-1 0,0 1 0,13 0 99,30-9-88,530-145 237,-320 84-37,-201 58-99,1 2 0,100-2 0,-88 16 27,-64-5-147,0 0 0,0 0-1,1 0 1,-1 1 0,0-1 0,0 0 0,0 1-1,0-1 1,0 0 0,0 1 0,0 0-1,0-1 1,0 1 0,0-1 0,0 1 0,-1 0-1,1 0 1,0 0 0,0 0 0,0 0-2,-1 0 1,0 0-1,0 0 1,0 0-1,-1-1 0,1 1 1,0 0-1,0 0 1,0 0-1,-1-1 1,1 1-1,0 0 0,-1 0 1,1-1-1,0 1 1,-1 0-1,1 0 1,-1-1-1,1 1 0,-1-1 1,0 1-1,0 0 1,-12 10 40,0 0 0,-1-1 0,0-1 1,0-1-1,-21 10 0,27-14-31,-93 46 327,-3-5 0,-182 52-1,283-96-63,5-3-102,12-5-41,29-12-81,85-31 27,2 6 0,253-52 0,-377 95-74,15-3 17,1 0 0,-1 2 0,0 1 0,1 0 1,38 5-1,-59-4-22,0 0 1,0 0-1,0 0 1,0 0-1,0 0 1,-1 0-1,1 0 1,0 1-1,0-1 1,0 0 0,-1 0-1,1 1 1,0-1-1,0 1 1,-1-1-1,1 0 1,0 1-1,-1-1 1,1 1-1,0 0 1,-1-1-1,1 1 1,-1 0-1,1-1 1,-1 1-1,1 0 1,-1-1-1,0 1 1,1 0-1,-1 0 1,0 0 0,1-1-1,-1 1 1,0 0-1,0 0 1,0 0-1,0 1 1,-1 0 2,1 1 0,-1-1 0,-1 1 0,1-1 0,0 0 0,0 0 0,-1 0 0,1 0 0,-1 0 0,0 0 0,0 0 0,0 0 0,-2 1 0,-26 19 49,0-1 0,-2-1 0,-43 19-1,-48 30 288,123-69-336,0 0 0,0 0 0,0 0 0,0 0 0,0 0 0,0 0 0,0 0 0,0 0 0,1 0 0,-1 0 0,0 0 0,0 0 0,0 0 0,0 0 0,0 0 0,0 0 0,0 0 0,0 0 0,0 0 0,0 0 0,0 0 0,0 0 0,0 0 0,0 0 0,0 0 0,0 0 0,0 0 0,0 0 0,0 0 0,0 1 0,0-1 0,0 0 0,0 0 0,0 0 0,0 0 0,0 0 0,0 0 0,0 0 0,0 0 0,0 0 0,0 0 0,0 0 0,0 0 1,0 0-1,0 0 0,0 0 0,0 0 0,0 0 0,0 0 0,10-1-9,25-6-361,-16 3-35,30-3-849,-1-1-999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6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13 102 14275,'46'-34'5201,"-35"52"-4065,-3 9 33,2 4 71,0-5 24,-15-13 72,-13-13-71,-8-28-273,-1 2-192,15-17-376,2 0-104,15 20-144,5 4-64,3 19-168,11 13-456,-7 11-1960,-16 4-4538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6:5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98 13563,'16'-23'5257,"-16"62"-3537,-5-6-207,2-10-97,-4-10-64,-7-23-367,2-11-153,1-20-320,-4-3-136,20 10-96,2 11-16,-1 14-184,11 15-376,-11 20-1568,-1 3-1097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6:5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93 11114,'-6'-3'1037,"-15"-6"1011,21 9-1968,0-1 0,-1 1 1,1 0-1,0 0 0,-1 0 0,1 0 0,0 0 0,-1 0 0,1 0 1,0 0-1,-1 0 0,1 0 0,0 0 0,-1 0 0,1 0 1,0 0-1,-1 0 0,1 0 0,0 0 0,-1 0 0,1 0 1,0 0-1,-1 0 0,1 0 0,0 1 0,-1-1 0,1 0 1,0 0-1,0 0 0,-1 1 0,1-1 0,0 0 0,0 0 1,-1 1-1,1-1 0,0 0 0,0 1 0,0-1 0,0 0 1,-1 0-1,1 1 0,0-1 0,0 0 0,0 1 0,0-1 0,-1 7 1040,-1 0 0,0 0 0,0-1-1,-5 13 1,6-19-1087,1 0-1,0 1 1,0-1-1,-1 0 1,1 0 0,0 0-1,0 1 1,-1-1-1,1 0 1,0 0-1,-1 0 1,1 0 0,0 0-1,-1 0 1,1 0-1,0 0 1,0 0-1,-1 0 1,1 0 0,0 0-1,-1 0 1,1 0-1,0 0 1,-1 0 0,1 0-1,0 0 1,-1 0-1,1 0 1,0 0-1,0-1 1,-1 1 0,1 0-1,0 0 1,-1 0-1,1 0 1,0-1 0,0 1-1,0 0 1,-1 0-1,1-1 1,0 1-1,0 0 1,0 0 0,0-1-1,-1 1 1,1 0-1,0-1 1,0 1-1,0 0 1,0-1 0,0 1-1,0-1 1,-11-17 455,8 12-378,0 0 0,1-1-1,0 1 1,1-1 0,-1 1 0,0-11 0,2 15-80,-1 0 0,1 0 0,0-1 0,0 1 0,0 0 0,1-1 0,-1 1 0,0 0 0,1 0 0,-1 0 0,1-1 0,0 1 0,0 0 0,0 0 0,0 0 0,0 0 0,0 0 0,1 0 0,-1 1-1,1-1 1,-1 0 0,1 1 0,2-3 0,-4 4-18,1 0-1,0-1 0,-1 1 0,1 0 0,0-1 0,-1 1 0,1 0 0,0 0 0,-1 0 0,1-1 0,0 1 0,0 0 0,-1 0 1,1 0-1,0 0 0,-1 0 0,1 1 0,0-1 0,-1 0 0,1 0 0,0 0 0,0 0 0,-1 1 0,1-1 0,-1 0 0,1 1 1,0-1-1,-1 1 0,1-1 0,-1 0 0,1 1 0,-1-1 0,1 1 0,-1 0 0,1-1 0,-1 1 0,1-1 0,-1 1 1,0 0-1,0-1 0,1 1 0,-1 0 0,0-1 0,0 1 0,1 1 0,-1-2-53,0 1-1,1-1 1,-1 1 0,0 0 0,1-1-1,-1 1 1,0 0 0,0-1-1,0 1 1,1 0 0,-1-1-1,0 1 1,0 0 0,0-1 0,0 1-1,0 0 1,0-1 0,0 1-1,-1 0 1,1-1 0,0 1-1,0 0 1,0-1 0,-1 1 0,1 0-1,0-1 1,-1 1 0,1-1-1,0 1 1,-1-1 0,1 1-1,-1-1 1,1 1 0,-2 0 0,-8-4-2315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2:56:55.11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 24 10082,'-12'1'3441,"92"-2"-3065,37-1 512,16-1 208,30 3 233,6-7-113,21 2-504,-3-1-192,-16 9-320,-22-3-112,-40 15-88,-18 12-8,-36-10-8,-21 6-160,-21-9-632,-22-17-288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3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34 286 12931,'-14'24'1303,"-2"2"3754,16-26-5018,0 0 0,0 0 0,-1 0 1,1 0-1,0 0 0,0 0 1,0 0-1,0 0 0,0 0 1,0 0-1,0 0 0,-1 0 1,1 0-1,0 0 0,0 0 0,0 0 1,0 0-1,0 0 0,0 0 1,0 0-1,-1 0 0,1 0 1,0 0-1,0 0 0,0 0 1,0 0-1,0 0 0,0 0 0,0-1 1,0 1-1,0 0 0,0 0 1,0 0-1,0 0 0,-1 0 1,1 0-1,0 0 0,0 0 1,0-1-1,0 1 0,0 0 0,0 0 1,0 0-1,0 0 0,0 0 1,0 0-1,0 0 0,0-1 1,0 1-1,0 0 0,0 0 1,0 0-1,0 0 0,1 0 0,-1 0 1,0 0-1,0-1 0,0 1 1,0 0-1,3-23 1242,27-194 2861,-29 214-4066,-1 0-1,0 0 0,1 0 0,0 0 0,-1 0 0,1 1 0,0-1 0,0 0 0,1 1 0,-1-1 0,1 0 0,1-2 0,-2 5-57,-1-1 1,1 1-1,-1 0 0,0 0 0,1 0 1,-1-1-1,1 1 0,-1 0 0,1 0 1,-1 0-1,0 0 0,1 0 0,-1 0 1,1 0-1,-1 0 0,1 0 0,-1 0 1,1 0-1,-1 0 0,1 0 0,-1 0 1,0 0-1,1 0 0,-1 0 0,1 1 1,-1-1-1,1 0 0,16 18 101,0 7-82,-6-8-12,0-1 0,2 0 0,23 25 0,-32-37-28,0-1 1,-1 0-1,1 0 0,1 0 0,-1-1 0,0 1 0,1-1 0,-1 0 1,1 0-1,0 0 0,-1-1 0,1 0 0,0 0 0,0 0 1,0 0-1,0-1 0,0 0 0,0 0 0,0 0 0,6-2 0,-8 2 12,1-1-1,-1 0 0,1-1 0,-1 1 0,0 0 0,0-1 0,0 0 0,0 0 0,0 0 0,0 0 0,0 0 0,-1-1 0,1 1 0,-1-1 0,1 1 0,-1-1 0,0 0 0,0 0 0,0 0 0,-1 0 0,1-1 0,-1 1 0,0 0 0,0-1 0,0 1 0,0 0 0,0-1 0,-1 1 0,1-1 1,-1 0-1,0 1 0,0-1 0,-1-3 0,0-2 175,0-1 0,0 1 0,-1-1 0,0 1 0,-1 0 0,0 0 0,0 0 0,-1 0 0,0 0 0,-1 1 0,-5-9 0,2 9 315,20 18-753,6-1-718,0-2 0,0 0-1,1 0 1,0-2 0,0 0 0,0-2 0,21 3-1,12 1-2200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3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14179,'60'65'5809,"-76"-42"-3432,-9-1-217,1 1-231,-2-5-193,-16-18-368,1-10-295,10-27-449,8-10-288,25-13-280,16 9 8,5 16-128,8 12-104,3 29-993,1 15-983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153 317 14379,'8'43'5180,"-8"-43"-5113,0 1-1,0-1 1,0 1 0,0-1 0,0 0-1,1 1 1,-1-1 0,0 0-1,0 1 1,0-1 0,0 0 0,0 1-1,0-1 1,1 0 0,-1 1 0,0-1-1,0 0 1,1 1 0,-1-1 0,0 0-1,0 0 1,1 1 0,-1-1 0,0 0-1,1 0 1,-1 0 0,0 1 0,0-1-1,1 0 1,-1 0 0,1 0-1,-1 0 1,0 0 0,1 0 0,-1 0-1,0 0 1,1 0 0,-1 0 0,0 0-1,1 0 1,-1 0 0,1 0 0,-1 0-1,0 0 1,1 0 0,-1 0 0,0 0-1,1-1 1,-1 1 0,0 0-1,1 0 1,-1 0 0,0-1 0,0 1-1,1 0 1,-1 0 0,0-1 0,0 1-1,1 0 1,-1 0 0,0-1 0,0 1-1,10-19 1128,-8 10-1079,-1 0-1,0 1 0,-1-1 0,0 0 0,0 1 1,-1-1-1,0 0 0,-1 1 0,-2-11 1,-31-77-1490,31 86 1067,-2-7-162,0 1-932,-1 0 0,0 1-1,-15-24 1,21 36 930,-1 0 1,0 0-1,0 1 0,-1-1 1,1 1-1,-1-1 0,1 1 1,-1 0-1,1 0 0,-1 0 1,0 0-1,0 0 1,0 1-1,0 0 0,-1-1 1,1 1-1,0 0 0,0 0 1,-1 1-1,1-1 0,-1 1 1,1-1-1,0 1 0,-5 1 1,7-1 677,-1 1 0,1-1 1,-1 1-1,0 0 0,1-1 1,-1 1-1,1 0 0,0 0 0,-1 0 1,1 0-1,-2 2 0,1 4 4049,15-6 74,11-4-2864,16-3-822,1 2 0,77 3 0,-65 5-2031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13171,'38'98'5305,"-14"-119"-3217,9-13-951,-7-5 39,-5-7-80,2-1-96,-7 1-71,-3 6-113,1 15-88,-7 12-104,-12 18-272,3 15-64,-9 22-208,0 10-200,11 5-632,0-5-512,13-21-1241,8-7-487</inkml:trace>
  <inkml:trace contextRef="#ctx0" brushRef="#br0" timeOffset="1">231 241 12291,'10'-41'8209,"-5"41"-7568,6-5-489,9-1-1185,4-1-975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14187,'6'0'5265,"20"2"-3616,11-1 31,35 6 120,22-6-119,22-2-633,12-11-368,-1-2-536,-2-2-32,-3-1-440,-12 9-192,-23 2-528,-21-2-409,-40 8-903,-19 1-433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1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15 273 15787,'-5'-14'6066,"0"-22"-4506,0-6-432,5-9-640,5 1-424,3 8-1112,0 4-816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12755,'0'0'5257,"5"2"-3025,-7 4 1433,-1 27-2193,-4 68-519,7-35-249,5-1-384,10-14-112,6-12-120,5-15 8,8-21-96,7-1-168,3-22-600,4-7-601,-7-17-1087,-4-5-337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13267,'7'-2'5729,"9"-1"-2576,10 1-1209,11 0-872,2 2-247,5 2-809,-2 5-385,-24 1-743,3 8-608,-30 5-1153,-21 10-2672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16892,'5'13'6505,"4"22"-4601,1-3-535,15 1-657,5-7-272,8-15-528,4-3-528,-5-13-1337,-9-8-1151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 15507,'-44'-15'6202,"47"28"-3954,5-1-383,15-4-617,11-8-264,9-7-520,4-3-248,-10 1-632,-4 7-552,-19 4-1625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13091,'39'25'5097,"-44"4"-3313,-1 3-920,2-1-351,1 2 7,8-11-56,3 0-64,12-11-192,1-3-56,-2-8-392,-1-3-288,-2-12-680,-1 2-553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13163,'0'1'352,"0"0"0,1 1 0,-1-1 0,1 0 1,-1 0-1,1 0 0,0 0 0,0 0 0,-1 0 0,1 0 1,0 0-1,0-1 0,0 1 0,0 0 0,1 1 0,21 7 1486,24-4-734,-32-6-894,-1 0-1,1-1 1,-1 0 0,0-1-1,0-1 1,0 0-1,-1-1 1,0 0 0,1-1-1,-2-1 1,1 0-1,17-13 1,-29 19-197,0 0 0,0 0 0,1 0-1,-1 0 1,0 0 0,0 0 0,-1 0 0,1-1 0,0 1 0,0 0 0,0 0 0,-1-1 0,1 1-1,-1 0 1,1-1 0,-1 1 0,0-1 0,1 1 0,-1 0 0,0-1 0,0 1 0,0-1 0,0 1-1,0-1 1,0 1 0,0-1 0,-1 1 0,1 0 0,0-1 0,-1 1 0,0-1 0,1 1-1,-1 0 1,1 0 0,-1-1 0,0 1 0,0 0 0,0 0 0,0 0 0,0 0 0,0 0 0,0 0-1,0 0 1,-2-1 0,-6-5 173,0 0 0,-1 1 0,0 0 0,-16-7 0,-1 3 291,18 7-208,0-1 0,1 0 0,-1 0-1,1 0 1,-1-1 0,-10-9 0,19 14-259,-1-1 0,1 0 1,-1 1-1,1-1 0,-1 0 0,1 1 1,0-1-1,-1 0 0,1 1 1,0-1-1,0 0 0,0 0 0,-1 1 1,1-1-1,0 0 0,0 0 1,0 1-1,0-1 0,0 0 0,0 0 1,1 0-1,-1 1 0,0-1 1,0 0-1,0 0 0,1 1 0,-1-1 1,0 0-1,1 1 0,-1-1 1,1 0-1,-1 1 0,1-1 0,-1 1 1,1-1-1,-1 0 0,1 1 1,-1 0-1,1-1 0,0 1 0,0-1 1,31-16-614,-20 14 120,0 0 0,-1 1 0,1 0 0,0 1 0,0 0 0,22 2 0,-6 1-1706,50 13 0,-16-1-674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285 147 11939,'3'3'5009,"2"7"-2705,-7 5-151,-15 6-233,-9-2-152,-18-2-351,-10-4-169,0-23-336,2-16-256,23-23-312,15-6-128,22 4-200,16 16-64,17 20-560,7 12-496,9 19-1305,-3 7-719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 16091,'1'0'188,"-1"-1"-1,0 0 0,0 0 0,0 0 1,1 0-1,-1 1 0,0-1 0,1 0 1,-1 0-1,1 0 0,-1 1 1,1-1-1,0 0 0,-1 1 0,1-1 1,-1 1-1,1-1 0,0 0 0,0 1 1,-1 0-1,1-1 0,0 1 0,0-1 1,0 1-1,-1 0 0,1 0 0,0-1 1,0 1-1,0 0 0,1 0 0,-1 0-88,0 1-1,-1 0 1,1-1-1,0 1 1,-1-1-1,1 1 1,-1 0 0,1 0-1,-1-1 1,1 1-1,-1 0 1,1 0-1,-1 0 1,0 0-1,1-1 1,-1 1-1,0 0 1,0 0-1,0 0 1,0 0-1,0 0 1,0 0-1,0 0 1,0 0-1,0 0 1,0 0-1,0-1 1,0 1-1,-1 1 1,-4 21 152,-2 0 1,0-1-1,-1 0 1,-20 35-1,3-3-88,27-59-92,1-2-31,0 0 1,1 0-1,0 0 0,0 0 0,6-7 1,-8 12-43,0 0 0,-1 0 0,1 0 1,0 1-1,0-1 0,0 1 0,1-1 0,-1 1 1,0 0-1,0 0 0,1 0 0,-1 0 0,1 0 1,-1 0-1,1 1 0,-1-1 0,1 1 0,-1 0 1,1 0-1,-1 0 0,1 0 0,-1 0 0,4 1 1,1 1-160,0 1 0,-1-1 0,1 1 1,-1 1-1,0-1 0,0 1 0,0 0 0,0 1 1,-1-1-1,1 1 0,7 10 0,12 8-2669,-6-6-2092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34 114 13403,'-30'-58'4793,"30"57"-4639,-1 1 0,1-1 1,-1 0-1,1 0 0,0 0 1,0 0-1,-1 0 0,1 1 1,0-1-1,0 0 0,0 0 0,0 0 1,0 0-1,0 0 0,0 0 1,0 0-1,0 1 0,1-1 0,-1-2 1,1 3-109,-1 0 0,0 0 0,0 0 0,0 0 0,0 0 0,1 0 0,-1 0 0,0 0 0,0 0 0,0 0 0,0 0 0,1 0 1,-1 0-1,0 0 0,0 0 0,0 0 0,1 0 0,-1 0 0,0 0 0,0 0 0,0 0 0,0 0 0,1 1 0,-1-1 0,0 0 0,0 0 0,0 0 0,0 0 0,0 0 1,1 0-1,-1 0 0,0 1 0,0-1 0,0 0 0,0 0 0,0 0 0,0 0 0,0 1 0,0-1 0,0 0 0,0 0 0,0 0 0,1 0 0,-1 1 0,0-1 0,0 0 1,0 0-1,0 0 0,0 0 0,0 1 0,0-1 0,-1 0 0,1 0 0,0 0 0,0 1 0,3 34 1682,-1-12-1061,7 37 1,-8-56-637,0 0 0,0 0 0,0 0 0,1 0 0,0 0 0,-1 0 0,1-1 0,0 1-1,1 0 1,-1-1 0,1 0 0,0 1 0,-1-1 0,1 0 0,5 3 0,-6-5-16,1 0-1,0 0 1,0 0 0,0 0-1,-1-1 1,1 1-1,0-1 1,0 0 0,0 0-1,0 0 1,0 0-1,-1-1 1,1 1 0,0-1-1,0 0 1,0 1-1,-1-1 1,1 0 0,0-1-1,-1 1 1,1 0 0,-1-1-1,0 1 1,1-1-1,2-3 1,6-3 46,-1-1-1,0 0 1,16-21 0,-22 25-38,0-1-1,0 1 1,-1-1 0,1 0 0,-2 0-1,1 0 1,-1 0 0,1-1-1,-2 1 1,3-11 0,-4 12-59,1 1 0,-1 0 0,0 0 0,-1-1 0,1 1 0,-1 0 0,1 0 0,-1 0 0,0-1 0,-1 1 0,1 0 0,-1 1 0,0-1 0,0 0 0,0 0 1,0 1-1,-4-4 0,5 10-1437,3 5-766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90 13267,'-1'-8'692,"0"2"-68,0 0-1,1-1 1,-1 1 0,2 0-1,0-10 1,-1 15-524,1-1 0,-1 0 1,1 1-1,-1-1 1,1 1-1,0-1 0,0 1 1,-1-1-1,1 1 1,0 0-1,0-1 0,0 1 1,1 0-1,-1 0 0,0-1 1,0 1-1,1 0 1,-1 0-1,0 1 0,1-1 1,-1 0-1,1 0 0,-1 1 1,1-1-1,0 1 1,2-1-1,-2 0-64,-1 1 0,1-1 0,-1 1 0,1-1-1,0 1 1,-1 0 0,1 0 0,0 0 0,-1 0 0,1 0 0,-1 0 0,1 0 0,0 1-1,-1-1 1,1 0 0,-1 1 0,1 0 0,-1-1 0,1 1 0,-1 0 0,1 0 0,-1-1-1,0 1 1,0 0 0,1 0 0,-1 1 0,0-1 0,0 0 0,0 0 0,0 1-1,0-1 1,0 0 0,0 1 0,-1-1 0,1 1 0,0-1 0,-1 1 0,1-1 0,-1 1-1,0-1 1,1 1 0,-1 0 0,0-1 0,0 1 0,0-1 0,0 4 0,-1 3 1,0 1 0,0-1 0,0 1 0,-1-1 0,0 0 0,-1 0 0,-6 14 0,-15 20 163,-2 0 0,-46 56 1,43-59 662,25-30 445,10-7-657,25-11-439,-7 1-99,-15 8-272,0-1 0,1 1-1,-1 1 1,0-1 0,0 2 0,0-1 0,0 1 0,-1 1 0,1-1 0,0 1 0,-1 1 0,0 0 0,1 0 0,-2 1 0,10 5 0,8 7-1977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2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50 197 9530,'-39'-71'4793,"37"68"-4439,1 1 0,0-2 0,-1 1 0,1 0 0,0 0 0,0 0 0,1 0 0,-1-1 0,1 1 0,0 0 0,0-1 0,0 1 0,0 0 0,0 0 0,1-1 0,-1 1 0,1 0 0,1-4 0,0 4-207,-1-1-1,1 1 0,0 0 1,1-1-1,-1 1 0,1 0 1,-1 0-1,1 0 0,0 1 1,0-1-1,0 1 1,0-1-1,4-1 0,-3 1-146,1 1 0,-1 0-1,0 0 1,1 0-1,-1 0 1,1 1 0,-1-1-1,1 1 1,0 0 0,0 1-1,-1-1 1,1 1 0,0 0-1,0 0 1,0 1-1,-1-1 1,1 1 0,0 0-1,0 1 1,-1-1 0,9 4-1,-11-3-15,0 0-1,0 0 0,0 0 1,0 1-1,0-1 0,0 0 1,-1 1-1,1-1 0,-1 1 1,0-1-1,0 1 0,0 0 1,0 0-1,0-1 0,-1 1 1,1 0-1,-1 0 0,0 0 1,1 0-1,-1 0 0,-1 0 1,1 0-1,0-1 0,-1 1 1,1 0-1,-1 0 0,0 0 1,0-1-1,-1 4 0,-3 6 0,-1 0 0,0 0-1,0 0 1,-16 20-1,2-5 1259,-30 29-1,47-54-283,3-2-947,0 0-1,-1 0 1,1 0 0,0 0 0,0 0-1,0 0 1,0 1 0,0-1-1,0 0 1,0 0 0,0 0 0,0 0-1,0 0 1,0 0 0,0 0 0,0 0-1,0 1 1,0-1 0,0 0-1,0 0 1,0 0 0,0 0 0,0 0-1,0 0 1,0 1 0,0-1-1,0 0 1,0 0 0,0 0 0,0 0-1,0 0 1,0 0 0,0 0-1,0 1 1,0-1 0,0 0 0,0 0-1,0 0 1,0 0 0,0 0-1,0 0 1,1 0 0,-1 0 0,0 0-1,0 0 1,0 1 0,0-1 0,0 0-1,0 0 1,0 0 0,0 0-1,1 0 1,-1 0 0,0 0 0,0 0-1,0 0 1,0 0 0,0 0-1,0 0 1,0 0 0,1 0 0,-1 0-1,0 0 1,0 0 0,0 0-1,0 0 1,0 0 0,8 5 303,10 8-296,-1 2-1,0 0 1,24 29 0,23 22-128,-53-55-25,1 0 0,0-1 0,1 0 0,0-2 0,23 13 0,-29-17 3,1-1 0,-1-1 1,1 0-1,0 0 0,0 0 1,0-1-1,0 0 1,0 0-1,0-1 0,0 0 1,0-1-1,15-2 1,4-4-512,1-2 1,-1-1 0,46-24 0,38-14-141,-99 44 886,0 1 0,0 0 0,0 1 0,0 0 0,0 1 0,1 0 0,17 1 0,-28 0-51,0 0-1,-1 0 1,1 1-1,-1-1 1,1 0-1,0 0 1,-1 1-1,1-1 1,-1 1-1,1 0 1,-1-1 0,1 1-1,-1 0 1,0 0-1,1 0 1,-1 0-1,0 0 1,0 0-1,1 0 1,-1 0-1,0 0 1,0 1 0,0-1-1,-1 0 1,1 1-1,1 1 1,-2-1 26,0 0 0,0-1-1,0 1 1,0 0 0,0-1 0,0 1 0,-1-1 0,1 1 0,0 0 0,-1-1 0,0 1 0,1-1 0,-1 1 0,0-1 0,0 1-1,0-1 1,0 0 0,0 1 0,0-1 0,0 0 0,0 0 0,0 0 0,-1 0 0,1 0 0,-2 1 0,-5 3 97,0-1 1,0 0-1,0 0 1,-1-1-1,1 0 0,-1 0 1,1-1-1,-1 0 1,0-1-1,0 0 1,0 0-1,0-1 1,0 0-1,0-1 1,0 0-1,0 0 0,0-1 1,0 0-1,1-1 1,-11-4-1,13 5-131,0 0 0,0 0-1,0-1 1,1 0 0,0 0 0,-1-1-1,1 0 1,1 1 0,-1-2-1,0 1 1,1 0 0,0-1 0,0 0-1,0 0 1,1 0 0,0 0-1,-1-1 1,2 0 0,-1 1 0,1-1-1,0 0 1,0 0 0,1 0-1,-1 0 1,1 0 0,1-1 0,-1 1-1,1 0 1,1-12 0,0 13-111,0 0 1,0 0-1,1 0 1,-1 1-1,1-1 1,0 0-1,1 0 1,-1 1-1,1 0 1,0-1-1,0 1 1,0 0-1,0 0 1,1 1-1,-1-1 1,1 1-1,0 0 1,0-1-1,1 2 1,-1-1-1,1 1 1,-1-1-1,1 1 1,0 0-1,-1 1 1,8-2-1,-5 1-230,0 1-1,0 0 1,0 0-1,0 1 1,0 0-1,0 0 1,0 1-1,0 0 0,0 0 1,0 0-1,0 1 1,0 0-1,-1 1 1,1-1-1,-1 1 0,1 0 1,-1 1-1,10 8 1,19 25-3263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126 262 13715,'-111'-93'6369,"96"101"-3088,19-6-1481,9-2-527,16 0-873,12-10-360,11 7-984,1-2-649,-1-1-1679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4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14 12043,'6'2'870,"-1"-1"0,0 1 1,1 0-1,-1 0 1,0 0-1,0 1 1,-1 0-1,9 5 0,-11-6-729,-1 0 0,1-1 0,0 1 0,-1 0 0,0 0 0,1 0 0,-1 0 0,0 0 0,0 0 0,0 1-1,0-1 1,-1 0 0,1 0 0,-1 1 0,1-1 0,-1 0 0,0 1 0,1-1 0,-1 0 0,-1 1 0,1-1-1,0 0 1,-1 4 0,-1 1 167,0 0 0,-1 1 0,0-2 0,0 1 0,0 0 0,-1 0 0,0-1 0,0 0 0,0 0 0,-1 0 0,-8 8-1,8-10-152,1-1-1,0 1 0,-1 0 0,0-1 1,1 0-1,-1 0 0,-1-1 0,1 1 0,0-1 1,-1 0-1,1 0 0,-1-1 0,1 0 1,-1 0-1,-10 1 0,13-3-114,0 1-1,0-1 1,0 1 0,0-1 0,1 0-1,-1 0 1,0 0 0,0 0 0,1 0-1,-1-1 1,1 0 0,-1 1 0,1-1-1,-1 0 1,1 0 0,0 0 0,0 0 0,0 0-1,0-1 1,1 1 0,-1-1 0,0 1-1,1-1 1,0 0 0,0 1 0,0-1-1,0 0 1,0 0 0,0 0 0,1 0-1,-1 0 1,1 0 0,0-3 0,-1-1-21,1 0 1,-1 0-1,2 0 1,-1 0-1,1 0 1,0-1-1,0 1 1,1 0-1,0 1 1,0-1 0,1 0-1,6-12 1,-6 15-98,0 1 0,0-1 1,0 1-1,0-1 0,0 1 0,1 0 1,-1 0-1,1 1 0,0-1 1,0 1-1,0 0 0,0 0 0,1 0 1,-1 0-1,0 1 0,1 0 1,-1 0-1,1 0 0,-1 0 0,1 1 1,0-1-1,-1 1 0,1 1 1,-1-1-1,9 2 0,31 9-2234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14131,'-5'16'5721,"-4"25"-3592,-3 12-889,2 4-664,4-3-288,3-12-456,3-13-520,8-11-1320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48 274 11522,'-15'11'1452,"-11"7"58,19-14 89,7-8 1402,5-5-2433,-1-1-1,0 0 1,0 0 0,-1 0-1,-1-1 1,3-16 0,-4 17-224,0 1 0,1-1 0,0 1 0,1 0 0,0-1 1,1 1-1,0 1 0,9-17 0,-12 24-327,1-1 0,-1 1 0,0 0 0,0 0 1,1 0-1,-1 1 0,0-1 0,1 0 0,-1 0 0,1 1 0,-1-1 0,1 1 0,-1 0 1,1-1-1,-1 1 0,1 0 0,0 0 0,-1 0 0,1 0 0,-1 0 0,1 0 0,0 0 1,-1 0-1,1 1 0,-1-1 0,1 1 0,-1-1 0,1 1 0,1 1 0,8 3-17,0 0 0,-1 1 0,10 7 0,-5-3 48,7 4-48,0-2-1,1 0 1,0-1-1,32 10 1,-54-21 1,0 1 0,0-1 1,0 1-1,0-1 0,1 0 1,-1 0-1,0 0 1,0 0-1,0 0 0,1 0 1,-1 0-1,0 0 0,0 0 1,0 0-1,0 0 0,1-1 1,-1 1-1,0-1 0,0 1 1,1-1-1,-1 0 4,-1 0-1,1 1 1,-1-1-1,1 0 1,-1 0-1,0 1 1,0-1-1,1 0 1,-1 0-1,0 0 1,0 1-1,0-1 1,0 0-1,0 0 1,0 0-1,0 0 1,0 1-1,0-1 1,0 0-1,0 0 1,-1-1-1,-2-6 33,0 0 0,-1 0 0,1 0 0,-7-8 0,-48-72-63,57 87-39,0 0 0,1 0 0,-1 0 0,1 0 0,-1 0-1,1 0 1,-1 0 0,1 0 0,0 0 0,-1 0 0,1-1-1,0 1 1,0 0 0,0 0 0,0 0 0,0 0 0,0 0-1,0 0 1,1-1 0,-1 1 0,0 0 0,1 0 0,-1 0-1,0 0 1,1 0 0,-1 0 0,2-2 0,0 1-202,1 0 1,-1 0 0,0 1 0,1-1 0,-1 0-1,1 1 1,0-1 0,4-1 0,32-10-2518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13083,'8'-39'5705,"-8"46"-2744,0 3-1225,20-6-672,4 3-272,10-9-351,12-1-153,-4-3-520,-6 1-433,-10 0-1039,-13 3-761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14731,'20'2'5537,"12"-2"-4248,15-8-897,-1-1-320,-4 0-1129,-4 2-463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35 343 14539,'-34'36'5321,"53"-56"-4145,9-6-127,3-22 7,4-9-40,6-5-80,-5-2-63,-10 17-65,-2 13-112,-16 18-128,-5 11-192,6 21-240,-3 12 32,1 24-280,15 16-272,3-1-1032,2 0-929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15043,'10'3'5929,"7"-5"-3752,39-2-1713,15-8-240,12-4-352,0 5-376,-13 6-368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115 304 11338,'-109'31'4561,"104"-29"-2872,5 3-673,2-7 72,-2 0 136,0 1 49,0-1-105,3-12-208,5-29-424,5-48-200,-13 33-568,0 2-344,3 16-968,0 7-657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10898,'4'-13'9541,"7"3"-6917,17-2-2858,-25 11 855,19-6-79,1 0-1,-1 2 1,44-5-1,-54 9-468,0 1 0,0 0-1,0 0 1,0 1 0,-1 1-1,1 0 1,0 1 0,-1 0-1,17 7 1,-25-9-65,1 1 0,-1 0 0,0 0 0,0 0 1,0 0-1,0 0 0,0 0 0,-1 1 0,1 0 0,4 5 0,-6-6-4,-1-1 1,1 1-1,0-1 0,-1 1 0,1 0 0,-1-1 0,1 1 0,-1 0 1,0-1-1,0 1 0,0 0 0,0-1 0,0 1 0,0 0 1,0 0-1,0-1 0,-1 1 0,1 0 0,-1-1 0,1 1 0,-1 0 1,0-1-1,0 1 0,0-1 0,1 1 0,-3 1 0,-6 7 16,1 1 0,-2-2-1,1 0 1,-2 0 0,1 0-1,-1-1 1,0-1 0,-14 7-1,4-3-118,-1 0-1,0-2 1,-41 12-1,31-16-596,20-8-879,12-5-664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1.32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0 218 13011,'80'60'4379,"-80"-60"-4328,1 0-1,-1 1 0,0-1 1,1 0-1,-1 1 1,0-1-1,1 0 0,-1 0 1,1 0-1,-1 1 0,0-1 1,1 0-1,-1 0 0,1 0 1,-1 0-1,1 0 1,-1 0-1,1 0 0,-1 0 1,0 0-1,1 0 0,-1 0 1,1 0-1,-1 0 0,1 0 1,-1 0-1,1-1 1,-1 1-1,0 0 0,1 0 1,-1 0-1,0-1 0,1 1 1,-1 0-1,1-1 0,-1 1 1,0 0-1,0-1 1,1 1-1,-1 0 0,0-1 1,0 1-1,1 0 0,-1-1 1,0 1-1,0-1 0,0 1 1,1 0-1,-1-1 1,0 1-1,0-1 0,0 0 1,1-27 806,-1 22-611,0-9 235,-1 1 0,0 0 0,-1-1 0,0 1 0,-2 0 0,1 0 0,-2 0 0,0 1 0,0-1 0,-1 1 0,-1 0 0,0 1 0,-1 0 0,0 0 0,-11-11 1,19 23-473,-1 0 0,1-1 0,0 1 1,0 0-1,0 0 0,0 0 1,0 0-1,0 0 0,-1 0 0,1-1 1,0 1-1,0 0 0,0 0 1,0 0-1,0 0 0,0-1 1,0 1-1,0 0 0,0 0 0,0 0 1,0 0-1,0-1 0,0 1 1,0 0-1,0 0 0,0 0 1,0-1-1,0 1 0,0 0 0,0 0 1,0 0-1,0 0 0,0-1 1,0 1-1,0 0 0,0 0 0,0 0 1,0 0-1,1 0 0,-1-1 1,0 1-1,0 0 0,0 0 1,0 0-1,0 0 0,0 0 0,1 0 1,-1-1-1,0 1 0,0 0 1,15-2 53,19 4-162,-7 2 63,1 1-1,-1 1 1,0 2-1,-1 1 1,0 0-1,0 2 1,38 23-1,-58-30 26,1 0 0,-1 0 0,-1 1 0,1 0 0,9 9 0,-14-12 10,1 0 0,-1-1 0,0 1 0,0 0 0,0 0 0,0 0 0,0 0-1,0 0 1,-1 1 0,1-1 0,0 0 0,-1 0 0,0 0 0,0 1 0,1-1 0,-1 0 0,-1 0 0,1 1 0,0-1-1,0 0 1,-1 0 0,1 0 0,-3 4 0,0 1 14,0-1-1,-1 0 1,0 0 0,0 0-1,0-1 1,-1 0 0,0 0-1,0 0 1,-7 5 0,-55 37 127,58-42-116,-91 52-353,87-52-778,0 1 1,-1-2 0,-17 5 0,8-6-4157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11723,'12'33'1210,"7"18"3020,-19-51-4175,0-1 1,0 1-1,0 0 1,0 0-1,0 0 1,0 0-1,0 0 1,0 0-1,0 0 1,0-1-1,0 1 1,0 0-1,0 0 1,0 0-1,0 0 1,0 0-1,0 0 1,1 0-1,-1 0 1,0 0-1,0 0 1,0-1-1,0 1 1,0 0-1,0 0 1,0 0-1,0 0 1,0 0-1,1 0 1,-1 0-1,0 0 1,0 0-1,0 0 1,0 0-1,0 0 1,0 0-1,0 0 1,0 0-1,1 0 1,-1 0-1,0 0 1,0 0-1,0 0 1,0 0-1,-4-36 2292,-3-12-793,1 23-1271,2-1 0,1 0 0,1 0 0,1-1 1,1 1-1,5-35 0,-4 56-279,1 0 0,-1 1 1,1-1-1,0 1 0,0-1 0,0 1 1,1 0-1,-1-1 0,1 1 0,0 0 1,5-4-1,-7 7-129,0 0 0,0 0 0,1 0 0,-1 0 0,0 0 0,0 1 0,1-1 0,-1 0 0,0 1 0,1-1 0,-1 1 0,1-1 0,-1 1 0,0 0 0,1 0 0,-1-1 0,1 1 0,-1 0 0,1 0 0,-1 1 0,1-1 0,-1 0 0,1 0 0,-1 1 0,1-1 0,-1 1 0,0-1 0,1 1-1,-1-1 1,0 1 0,0 0 0,1 0 0,-1 0 0,0 0 0,0 0 0,0 0 0,0 0 0,0 0 0,0 0 0,1 2 0,0 4-2769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49 11266,'-1'-1'501,"1"0"1,-1 1-1,0-1 0,1 0 0,-1 1 0,1-1 0,-1 0 0,1 0 0,-1 1 0,1-1 0,0 0 0,-1 0 1,1 0-1,0 0 0,0 1 0,-1-1 0,1 0 0,0-1 0,8-11 2372,-4 11-2840,0 0-1,0 0 1,0 0 0,0 0 0,1 1 0,5-2 0,-4 1 27,0 1 0,1 0 0,-1 0-1,1 0 1,-1 1 0,13 1 0,-17-1-46,0 0 1,0 1 0,0-1 0,0 1-1,0 0 1,0 0 0,0 0 0,0 0 0,0 0-1,0 0 1,-1 0 0,1 0 0,0 1 0,-1-1-1,1 1 1,-1-1 0,1 1 0,-1 0-1,0-1 1,0 1 0,0 0 0,0 0 0,0 0-1,0 0 1,0 0 0,-1 0 0,1 0 0,0 2-1,-1 2-5,1-1 1,-1 1-1,0-1 0,-1 1 0,0-1 0,0 1 1,0-1-1,0 0 0,-1 1 0,0-1 0,0 0 0,0 0 1,0 0-1,-1 0 0,0-1 0,0 1 0,0-1 1,-5 5-1,-1 1 11,0 0 1,-1 0-1,0-1 1,0-1-1,-23 15 1,28-20 30,0 0 1,0-1-1,-1 0 1,1 0-1,0 0 1,-9 1-1,13-3-12,0 0 0,0 0-1,0 1 1,0-1 0,0 0 0,0 0 0,0 0 0,0 0-1,0 0 1,0-1 0,0 1 0,0 0 0,0 0-1,0-1 1,0 1 0,0 0 0,0-1 0,0 1-1,0-1 1,0 1 0,0-1 0,0 0 0,1 1-1,-1-1 1,0 0 0,0 0 0,1 1 0,-1-1-1,0 0 1,1 0 0,-1 0 0,1 0 0,-1 0-1,1 0 1,0 0 0,-1 0 0,1 0 0,0-1-1,0 1-17,0 0-1,0 0 1,0 0-1,0 0 1,0 0-1,1 0 1,-1 0-1,0 0 1,1 0-1,-1 0 1,1 0-1,-1 0 1,1 0-1,-1 1 1,1-1-1,-1 0 1,1 0-1,0 0 0,0 1 1,-1-1-1,1 1 1,0-1-1,0 0 1,0 1-1,0-1 1,-1 1-1,1 0 1,0-1-1,0 1 1,0 0-1,0 0 1,0-1-1,0 1 1,0 0-1,0 0 1,0 0-1,0 0 1,0 0-1,2 1 0,43 2 68,-19 3-64,45 16 0,-55-16-142,1 0 0,0-1 1,0 0-1,0-2 0,0 0 1,25 0-1,-8-4-323,-16-1 279,0 2-1,1 0 0,-1 1 0,0 1 0,32 7 0,-29-4 67,0-1-1,27 1 0,-3 0-222,-44-5 310,-1 1 0,1-1 0,0 0 0,-1 0 0,1 1 0,-1-1 0,1 1 1,-1-1-1,1 1 0,-1-1 0,1 1 0,-1 0 0,0 0 0,1 0 0,-1 0 0,0 0 0,0 0 0,1 0 0,-1 0 0,0 1 0,1 1 0,-1-1 32,-1-1 0,0 1-1,1 0 1,-1-1 0,0 1-1,0 0 1,0-1 0,0 1-1,0-1 1,-1 1-1,1 0 1,0-1 0,-1 1-1,1-1 1,-1 1 0,1-1-1,-2 3 1,-1 1 112,0 1 1,-1-1 0,1 0-1,-1-1 1,0 1-1,-1-1 1,1 0-1,-1 0 1,1 0-1,-9 5 1,9-7-53,0 0 1,0 0 0,0-1-1,0 1 1,0-1 0,-1 0-1,1 0 1,0 0-1,-1 0 1,1-1 0,-1 0-1,1 0 1,-1 0 0,1 0-1,-1-1 1,1 0 0,-1 0-1,1 0 1,0 0-1,0-1 1,0 0 0,-1 0-1,1 0 1,1 0 0,-1 0-1,0-1 1,1 0 0,-5-3-1,2 0-24,1 0 0,0-1 0,0 1 0,0-1 0,1 0-1,0 0 1,0-1 0,1 1 0,0-1 0,0 0 0,1 0 0,0 0 0,0 0 0,-1-14-1,2 10-42,1 0 0,1-1-1,0 1 1,0 0 0,6-24-1,-5 30-36,0 0 0,0 0-1,1 0 1,0 0 0,0 0 0,0 1-1,1-1 1,0 1 0,0 0 0,0 0-1,0 0 1,10-7 0,-12 10-49,-1 1 1,1-1 0,0 1-1,0 0 1,0-1-1,0 1 1,0 0 0,0 0-1,1 0 1,-1 1-1,0-1 1,0 0 0,1 1-1,-1 0 1,0-1-1,1 1 1,-1 0 0,0 0-1,1 0 1,-1 1 0,0-1-1,0 0 1,1 1-1,-1 0 1,0-1 0,0 1-1,1 0 1,-1 0-1,0 0 1,3 3 0,29 19-2159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25 285 11867,'5'6'419,"-3"-3"-19,-1-1 1,1 0-1,0 0 1,0 0-1,0 0 1,0 0-1,0 0 1,0-1-1,0 1 1,1-1-1,2 2 1,-1-13 2105,-5-21-754,-5-14 199,-3 0 0,-1 0 0,-23-63 0,33 108-1899,0-1 0,-1 0-1,1 0 1,0 0 0,0 1-1,-1-1 1,1 0 0,0 0-1,0 0 1,0 0 0,0 0-1,0 1 1,0-1 0,0 0-1,1 0 1,-1 0 0,0 0-1,0 1 1,1-1 0,-1 0-1,0 0 1,1 0 0,-1 1-1,1-1 1,-1 0 0,1 0-1,1 0-24,-1 0-1,1 0 0,-1 0 1,1 0-1,-1 0 0,1 1 1,0-1-1,-1 1 0,1-1 1,0 1-1,-1 0 0,4-1 0,3 1-42,1 0 0,0 1-1,-1 0 1,15 3-1,-16-3 0,1 2-1,0-1 1,-1 1 0,0 0-1,1 1 1,-1 0-1,-1 0 1,1 0-1,-1 1 1,1 0 0,-1 0-1,-1 1 1,1-1-1,-1 1 1,9 12-1,-12-13 13,1 0-1,-1 0 1,0 0-1,0 0 1,0 0-1,0 0 1,-1 0-1,0 1 1,0-1-1,-1 0 0,0 1 1,0-1-1,0 1 1,0-1-1,-1 0 1,0 1-1,0-1 1,0 0-1,-1 0 1,1 0-1,-1 0 0,-1 0 1,1 0-1,-5 6 1,0 1 16,-2-1 0,0 0 0,0 0 0,-1-1 0,-13 11 1,17-16-9,-1 1 1,0-1-1,0-1 1,0 1 0,-1-1-1,0 0 1,0-1-1,0 0 1,-15 4 0,22-7-36,1 0 1,-1 0 0,1 1 0,-1-1 0,0 0 0,1 0 0,-1 0 0,0 0 0,1 1 0,-1-1 0,0 0 0,1 0 0,-1-1 0,0 1 0,1 0 0,-1 0 0,1 0 0,-1 0 0,0 0 0,1-1 0,-1 1 0,1 0-1,-1-1 1,0 1 0,1 0 0,-1-1 0,1 1 0,-1-1 0,1 1 0,0 0 0,-1-1 0,0-1 0,1 1-58,0 0 0,0-1 0,1 1 0,-1 0 0,0-1 0,1 1 0,-1 0 0,1 0 0,0-1 0,-1 1 0,1 0-1,0 0 1,0 0 0,1-2 0,38-38-2716,-32 34 2360,95-73-5516,-92 72 5510,0 1 0,1 1 0,0-1 1,0 2-1,1 0 0,-1 0 0,23-4 1,-34 9 551,1 0 0,-1 0 0,0 0 0,1 0 0,-1 0 0,1 0 0,-1 0 0,0 1 0,0-1 0,1 0 0,-1 1 0,0-1 0,0 1 0,1 0 0,-1-1 0,0 1 0,0 0 0,0 0 0,0 0 0,0 0 0,0 0 0,0 0 0,0 0 0,0 0 0,-1 0 0,1 0 0,0 0 0,-1 0 0,1 1 0,-1-1 0,1 2 0,2 7 832,0-1 0,-1 0 1,1 17-1,1-2 91,-3-18-799,1 1 27,-1 0 1,2 0-1,-1 0 1,1-1 0,6 12-1,-8-16-197,0 0 1,1 0-1,-1 0 0,1-1 0,0 1 0,-1-1 1,1 1-1,0-1 0,0 1 0,0-1 0,0 0 1,0 0-1,0 0 0,1 0 0,-1 0 0,0-1 1,0 1-1,1-1 0,-1 1 0,0-1 0,1 0 1,-1 0-1,4 0 0,-1 0-24,0-1 1,-1 0-1,1 0 0,-1 0 0,0 0 1,1 0-1,-1-1 0,0 0 0,0 0 1,0 0-1,0-1 0,0 1 1,0-1-1,-1 0 0,1 0 0,-1 0 1,4-5-1,-2 2 42,-1-1 0,1 0 0,-2 0 0,1 0-1,-1 0 1,0 0 0,0-1 0,-1 0 0,3-12 0,-3 10-127,0-1 1,-1 1-1,-1 0 0,0 0 1,0-1-1,-1 1 0,0 0 1,0-1-1,-2 1 1,1 0-1,-1 0 0,0 0 1,-1 1-1,0-1 0,-1 1 1,-7-10-1,5 7-1644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13083,'42'110'5665,"-40"-105"-3104,0-10-417,-4-6 1465,0 3-2337,-4-33-760,-6-42-272,9 43-720,3 7-560,10 10-1369,3 4-791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324 243 15243,'3'-2'6114,"2"-3"-3818,-4-6-752,-1-9-671,-3-9-193,-5-13-880,-2-2-592,2 0-1265,-8 7-736</inkml:trace>
  <inkml:trace contextRef="#ctx0" brushRef="#br0" timeOffset="1">0 2 16676,'12'2'6329,"22"-2"-4377,10-2-287,21 0-297,3 2-336,-3 2-600,-7 0-400,-17-2-1152,-4 5-696,-12-2-1857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117 216 13891,'2'2'692,"0"1"-1,-1-1 1,0 1 0,0-1-1,0 1 1,0-1 0,0 1-1,0 0 1,0 3 0,-1 1-443,1-1 1,-1 1-1,-1-1 1,1 1 0,-1-1-1,0 0 1,0 1 0,-3 6-1,3-11-127,0 1-1,-1-1 0,1 0 1,0 0-1,-1 0 0,1 0 1,-1 0-1,0 0 0,0-1 1,1 1-1,-1 0 1,0-1-1,0 0 0,-1 1 1,1-1-1,0 0 0,0 0 1,-1 0-1,1 0 0,-1-1 1,1 1-1,0 0 1,-1-1-1,1 0 0,-1 0 1,1 0-1,-1 0 0,1 0 1,-1 0-1,1-1 0,-1 1 1,1-1-1,-1 1 0,1-1 1,0 0-1,-1 0 1,1 0-1,0 0 0,0-1 1,0 1-1,0-1 0,0 1 1,0-1-1,0 0 0,0 1 1,1-1-1,-3-4 1,0 0-51,1-1 0,0 0 0,1 0 0,0 0 0,0-1 0,0 1 0,1 0 0,0-1 0,1 1 0,-1-1 0,1 1 0,1 0 0,0-1 0,2-10 0,-2 12-116,0 0 1,0 1-1,1-1 0,0 1 1,0-1-1,0 1 0,0 0 1,1 0-1,0 0 0,0 0 1,1 0-1,-1 1 0,1-1 1,0 1-1,0 0 0,1 0 1,-1 1-1,1-1 0,8-4 1,-11 7-63,0 1 0,0-1 0,0 1 1,0 0-1,0-1 0,1 1 1,-1 0-1,0 0 0,0 0 1,0 1-1,0-1 0,0 0 0,0 1 1,0-1-1,0 1 0,0 0 1,0 0-1,0 0 0,-1 0 0,1 0 1,0 0-1,2 2 0,4 4-587,0-1 0,-1 2 0,9 9 0,-10-10 126,38 45-3040,-9-10 8278,-39-45-4271,1 0 1,0 0-1,0 0 1,0 0-1,0-1 1,0 1-1,1-1 0,-1 0 1,1 0-1,-3-7 1,3 3-307,0 1 0,1 0 0,0 0 0,0-1 1,1 1-1,0-1 0,0 1 0,1 0 0,0-1 0,0 1 1,1 0-1,0-1 0,0 1 0,0 0 0,1 1 0,7-14 1,-7 15-99,0 0 0,1 1 1,-1-1-1,1 1 0,0 0 1,1 0-1,-1 0 0,1 0 1,-1 1-1,1 0 0,0 0 1,0 0-1,0 0 0,1 1 1,-1 0-1,1 0 0,-1 1 0,1-1 1,0 1-1,-1 0 0,1 1 1,6-1-1,-11 1-4,0 0-1,0 0 0,0 0 1,1 0-1,-1 0 1,0 0-1,0 0 1,0 0-1,0 0 0,0 0 1,0 1-1,0-1 1,1 0-1,-1 1 0,0-1 1,0 1-1,0-1 1,0 1-1,-1 0 1,1-1-1,0 1 0,0 0 1,0 0-1,0 0 1,-1-1-1,1 1 1,0 0-1,-1 0 0,1 0 1,-1 0-1,1 0 1,-1 0-1,1 0 1,-1 0-1,0 1 0,0-1 1,1 0-1,-1 0 1,0 0-1,0 0 1,0 0-1,0 0 0,0 1 1,-1 0-1,0 2-17,0 1 0,0-1-1,0 0 1,-1 0 0,0 0 0,0-1-1,0 1 1,0 0 0,0-1 0,-4 5-1,-60 51 84,66-58-49,0-1 0,0 1 0,-1-1-1,1 1 1,0-1 0,0 1 0,0-1 0,0 0-1,0 1 1,0-1 0,0 1 0,0-1-1,0 1 1,0-1 0,1 1 0,-1-1 0,0 1-1,0-1 1,0 0 0,0 1 0,1-1 0,-1 1-1,0-1 1,1 0 0,-1 1 0,0-1-1,0 0 1,1 1 0,-1-1 0,1 0 0,-1 1-1,0-1 1,1 0 0,-1 0 0,1 0-1,-1 1 1,0-1 0,1 0 0,0 0 0,28 15-61,-19-9 28,4 1-413,-1-1-1,0 0 0,1-1 0,0 0 1,1-1-1,-1-1 0,27 3 0,-1-6-2475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16932,'79'-6'7089,"-74"-2"-3976,-5-20-1745,0-9-312,-1-17-536,1 2-376,1 12-1136,-1 7-808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4:5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119 161 10186,'44'-109'5127,"-23"64"-574,-15 38-2325,-8 17 1155,-8 24-3190,-3 0 0,-1-1 0,-1-1 0,-2 0 0,-1-1 0,-1-1 0,-26 30-1,18-36-220,18-19-22,15-16-86,-4 8 118,1 0-1,0 0 1,1 0 0,-1 0 0,1 0 0,-1 0 0,1 1 0,0 0-1,0 0 1,0 0 0,0 0 0,0 0 0,0 1 0,0 0 0,1 0-1,-1 0 1,0 0 0,1 1 0,-1 0 0,5 0 0,7 1-301,0 2 1,0 0 0,0 0-1,18 8 1,26 4-2313,-55-14 2516,0 0 0,0-1 1,1 1-1,-1-1 0,0 0 0,0-1 0,0 1 0,0-1 1,0 0-1,0-1 0,0 1 0,0-1 0,0 0 0,-1 0 1,1 0-1,-1-1 0,1 1 0,4-5 0,-1-1 130,1 0 0,-1 0-1,-1-1 1,1 0 0,-2-1-1,11-17 1,6-2 174,-9 19 223,-14 9-388,0 1 0,1 0 0,-1 0 0,0 0 0,0 0 0,1 0 0,-1 0 0,0 0 0,0 0 0,1 0 0,-1 0 1,0 0-1,0 0 0,1 0 0,-1 0 0,0 0 0,0 0 0,1 1 0,-1-1 0,0 0 0,0 0 0,1 0 0,-1 0 1,0 0-1,0 1 0,0-1 0,1 0 0,-1 0 0,0 0 0,0 1 0,0-1 0,0 0 0,1 0 0,-1 0 1,0 1-1,0-1 0,0 0 0,0 0 0,0 1 0,0-1 0,0 0 0,0 0 0,0 1 0,0-1 0,3 16 468,1 0-1,1-1 0,10 26 0,-12-36-451,0 0-1,0 0 0,0 0 0,0-1 0,1 1 0,0-1 0,0 0 0,0 0 0,0 0 0,1 0 0,-1-1 0,1 0 0,0 0 0,5 3 1,-2-3-6,0 0 0,-1 0 0,1 0 1,0-1-1,0 0 0,1-1 0,-1 0 1,0 0-1,1-1 0,-1 0 0,0 0 1,10-2-1,-12 0-206,0 1 0,1-1-1,-1 0 1,0-1 0,0 1 0,0-1 0,-1-1-1,1 1 1,-1-1 0,1 0 0,-1 0 0,-1 0-1,1-1 1,0 1 0,6-11 0,4-5-1705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5:0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 14267,'5'1'5729,"14"6"-3320,2-2-1081,17-7-624,9 0-152,8-6-432,2 0-416,-8 6-1104,-15 2-760</inkml:trace>
  <inkml:trace contextRef="#ctx0" brushRef="#br0" timeOffset="1">0 238 13539,'3'3'6105,"4"2"-1872,14-7-3585,16-1-160,20-7-624,11-4-808,15 5-2041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5:0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77 212 13059,'-72'40'4543,"72"-40"-4505,0 0 0,0 0-1,0 1 1,0-1-1,0 0 1,0 0-1,-1 0 1,1 0 0,0 0-1,0 0 1,0 0-1,0 0 1,0 0-1,0 0 1,-1 0 0,1 0-1,0 0 1,0 0-1,0 0 1,0 0 0,0 0-1,0 0 1,-1 0-1,1 0 1,0-1-1,0 1 1,0 0 0,0 0-1,0 0 1,0 0-1,0 0 1,-1 0-1,1 0 1,0 0 0,0 0-1,0 0 1,0-1-1,0 1 1,0 0-1,0 0 1,0 0 0,0 0-1,0 0 1,0 0-1,0 0 1,0-1-1,0 1 1,0 0 0,0 0-1,1-12 1267,9-21 227,-5 19-867,2-20 519,-4 21-815,0-1 1,1 1-1,0 0 1,9-18 0,-13 30-362,0 1 1,0 0 0,0-1 0,1 1-1,-1-1 1,0 1 0,1 0 0,-1-1 0,0 1-1,1 0 1,-1 0 0,1-1 0,-1 1 0,0 0-1,1 0 1,-1-1 0,1 1 0,-1 0 0,1 0-1,-1 0 1,0 0 0,1 0 0,-1 0-1,1 0 1,-1 0 0,1 0 0,-1 0 0,1 0-1,-1 0 1,1 0 0,-1 0 0,1 0 0,-1 0-1,1 0 1,-1 0 0,0 1 0,1-1-1,-1 0 1,1 0 0,-1 1 0,0-1 0,1 0-1,-1 1 1,0-1 0,1 0 0,-1 1 0,0-1-1,1 0 1,-1 1 0,0-1 0,0 1-1,1-1 1,-1 1 0,0 0 0,19 31 90,-15-24-82,0-1-12,2 3-21,0 1 0,0-1 0,11 12 0,-15-19 9,1-1 1,-1 0-1,0 0 0,1 0 0,-1 0 1,1 0-1,-1 0 0,1-1 1,0 1-1,0-1 0,0 0 1,0 0-1,0 0 0,0 0 1,0-1-1,0 1 0,6 0 1,-8-2 18,0 1 0,0 0 1,0-1-1,0 1 0,1 0 1,-1-1-1,0 0 0,0 1 0,0-1 1,0 0-1,0 1 0,0-1 1,-1 0-1,1 0 0,0 0 1,0 0-1,0 0 0,-1 0 1,1 0-1,0 0 0,-1 0 0,1 0 1,-1 0-1,0 0 0,1 0 1,-1 0-1,0-1 0,1 1 1,-1 0-1,0 0 0,0 0 1,0-1-1,0 1 0,-1-2 1,-3-48 646,4 48-623,-2-4-42,1-1-1,1 1 0,-1 0 0,1-1 1,0 1-1,3-14 0,-3 18-144,1 1 0,0 0 0,0-1 0,0 1 0,0 0 0,0 0 0,0 0 0,1 0 0,-1 0 0,1 0 0,0 0 0,-1 0 0,1 1 0,0-1 0,0 1 0,0-1 0,0 1 0,0 0 0,0-1 0,0 1 0,0 0 0,1 1 0,-1-1 0,4-1 0,22-4-1712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8.31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28 11939,'47'-28'5129,"-65"62"-2113,12 15-2280,8 6-167,12-9-185,7-6-80,12-7-160,4-5-40,7-9 0,-10-9-64,-6-10-224,0-5-144,-12-11-512,11 1-185,-12-13-423,-7-3-192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8.6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335 0 14475,'-29'2'5385,"-35"11"-4273,-1 15-343,2 11-489,8 8-72,21-2-192,11-3-72,21-6-40,17-2-48,21-8-104,14-6 0,18-6-193,-1-4-111,-5-5-488,-10 0-464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5:0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13331,'60'-61'5473,"-60"71"-2920,-5 8-713,-2 18-600,-1 4-112,5 9-495,-3-5-465,-1-13-993,4 0-719,-2-18-4777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5:0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11090,'39'19'5450,"-39"-12"-1322,0-3-1927,-3-4-561,1-1-271,2-1-497,-1-8-216,-1-30-576,2-43-272,3 44-728,5 3-673,0 10-1335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5:0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76 10338,'-73'-42'11899,"84"39"-9499,10-4-719,17 3-201,14-6-392,3 5-272,-1 3-560,-14-1-104,-14 5-184,-4 1-328,-11 8-1248,-11-1-873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 12499,'-44'-44'5753,"41"67"-1824,-5 4-2817,1 6-272,7-2-192,2-4-128,12-2-128,9-4-87,10-8-137,4 0-120,1-10-392,-4-3-297,-8-5-863,-2 0-336,-6 0-545,-7-3-3008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13235,'7'-5'5297,"4"-3"-3369,8 3-519,-4 0-73,14 0-400,2 5-288,3-8-400,5 1-272,-4-1-864,-3 2-560,-8 4-1529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14947,'3'0'5873,"10"0"-3832,0 5-345,7 2-255,2-4-297,4 0-576,4-4-224,2-6-520,4 1-552,6-4-1913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14699,'0'0'11419,"0"-1"-10131,3-3-240,5-23-608,39-61-296,-36 49-744,1-5-408,2 16-1057,9 6-615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38 121 13875,'-37'-23'5657,"45"-5"-3288,11 4-1241,14 3-368,3 6-16,-1 6-80,-4 12-176,-10 2-367,-3 8-33,-14 16-48,-6-10 16,-24 9-8,-3-2-8,-2-8-128,-3-3-136,17-9-561,-2-6-503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58 282 12723,'-39'67'5161,"39"-67"-5105,0 0 0,0 0 0,0 1 0,0-1 1,0 0-1,0 0 0,0 0 0,-1 1 0,1-1 0,0 0 0,0 0 0,0 0 1,-1 0-1,1 1 0,0-1 0,0 0 0,0 0 0,-1 0 0,1 0 1,0 0-1,0 0 0,-1 0 0,1 0 0,0 1 0,0-1 0,-1 0 1,1 0-1,0 0 0,0 0 0,-1 0 0,1-1 0,0 1 0,0 0 1,0 0-1,-1 0 0,1 0 0,0 0 0,0 0 0,-1 0 0,1 0 1,0 0-1,0-1 0,0 1 0,-1 0 0,1 0 0,0 0 0,0 0 0,0-1 1,0 1-1,-1 0 0,1 0 0,0 0 0,0-1 0,0 1 0,0 0 1,0 0-1,0-1 0,0 1 0,0 0 0,0 0 0,-1-1 0,1 1 1,0 0-1,0 0 0,0 0 0,1-1 0,-7-21 796,6 19-457,-1-9-55,0 1 1,0-1-1,1 0 1,1 1 0,0-1-1,1 0 1,0 1-1,0-1 1,1 1 0,1 0-1,7-15 1,-5 11-226,1 1 0,1 0 0,0 1-1,1 0 1,1 0 0,0 1 0,22-21 0,-25 27-114,0 0-1,1 0 1,14-7 0,-19 12-9,0-1-1,0 1 1,0 0-1,0 0 1,0 0 0,0 0-1,1 0 1,-1 1-1,0-1 1,1 1-1,-1 0 1,0 0 0,6 1-1,-9-1-1,1 0-1,0 1 0,0-1 0,0 0 1,0 0-1,-1 1 0,1-1 0,0 1 1,0-1-1,-1 1 0,1-1 0,0 1 1,0-1-1,-1 1 0,1-1 0,-1 1 1,1 0-1,-1-1 0,1 1 0,-1 0 1,1 0-1,-1-1 0,1 1 1,-1 0-1,1 1 0,-1 0-11,0 0-1,0 0 1,0 0-1,0 0 1,0 0-1,0 0 1,-1 0 0,1 0-1,-1 0 1,0 3-1,-2 2-33,0-1 1,0 1-1,-1-1 0,0 0 0,-6 8 0,-6 3 49,-2-1 0,-24 19 1,-2 2 298,43-36-273,0-1 0,0 0 0,1 1-1,-1-1 1,0 1 0,1-1 0,-1 1 0,0 0 0,1-1 0,-1 1 0,1 0 0,-1-1 0,1 1-1,-1 0 1,1-1 0,-1 1 0,1 0 0,0 0 0,0 0 0,-1 0 0,1-1 0,0 1 0,0 0-1,0 0 1,0 0 0,0 0 0,0-1 0,0 1 0,0 0 0,0 0 0,0 0 0,0 0 0,1 0-1,-1-1 1,0 1 0,1 0 0,-1 0 0,0-1 0,1 1 0,-1 0 0,1 0 0,0-1 0,-1 1-1,1 0 1,-1-1 0,1 1 0,0-1 0,-1 1 0,1-1 0,0 1 0,0-1 0,-1 0 0,3 1-1,4 2 59,0 0 0,0 0-1,1-1 1,11 2-1,-18-4-70,39 5-182,1-1 0,-1-2 0,0-2-1,1-1 1,60-11 0,-94 11-439,-1 0-1,0-1 1,1 1 0,-1-1 0,11-6-1,-5 1-2169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26 211 15259,'-10'72'6250,"4"-98"-3642,6-7-615,3-15-609,-3-1-344,-3 3-712,-7 2-280,10 23-920,0 5-920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9.09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229 31 11354,'11'-1'1567,"0"0"0,0 1 0,0 0 0,15 3-1,-23-3-1431,-1 1-1,1-1 0,-1 1 1,1-1-1,-1 1 0,1 0 1,-1 0-1,1 0 0,-1 0 0,0 0 1,0 1-1,1-1 0,-1 1 1,0-1-1,0 1 0,0 0 1,-1 0-1,1 0 0,0 0 1,-1 0-1,0 0 0,1 0 1,-1 1-1,1 2 0,-2-3-41,1 0 0,-1 0-1,0 0 1,0 0 0,-1 0 0,1 0 0,0 1-1,-1-1 1,1 0 0,-1 0 0,0 0-1,0 0 1,0 0 0,0 0 0,0-1 0,0 1-1,0 0 1,-1 0 0,1-1 0,0 1-1,-1-1 1,0 1 0,-2 1 0,-4 4 210,-1-1 1,1 0-1,-15 7 1,9-5 5,-1-1-1,0-1 1,-1 0 0,1-1 0,-1-1-1,0 0 1,0-1 0,0-1-1,-1-1 1,1 0 0,-25-2 0,38 1-283,0 0-1,0-1 1,0 0 0,-1 0 0,1 1 0,0-2 0,0 1 0,0 0 0,1-1-1,-1 1 1,0-1 0,0 0 0,1 0 0,-1 0 0,1 0 0,0 0 0,0 0-1,0-1 1,0 1 0,0-1 0,0 0 0,0 0 0,1 1 0,0-1 0,-1 0-1,1 0 1,0 0 0,0 0 0,1-1 0,-1 1 0,1 0 0,-1 0 0,1 0-1,0 0 1,0-1 0,1 1 0,-1 0 0,0 0 0,3-6 0,-2 3-137,0 1 0,1 0 0,0 0 0,0 0 0,1 0 0,-1 0 0,1 0 0,0 0 0,0 1 0,0-1 0,1 1 0,0 0 0,0 0 0,0 1 0,0-1 0,0 1 0,1 0 0,0 0 0,-1 0 0,1 0 0,0 1 0,0 0 0,8-2 0,-6 3-256,-1 0 0,0 1 0,0 0 0,0 0 0,10 2 1,37 9-2427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4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34 166 11426,'-33'83'4467,"37"-96"-2733,0 0 0,-1-1 0,-1 1 0,2-16 0,4-77-154,-4 48-407,17 82-988,-19-21-190,49 61-171,-47-59 125,1 0 1,0-1-1,0 0 0,0 0 0,0 0 1,1 0-1,-1-1 0,1 0 0,0 0 1,7 2-1,-11-4 43,-1-1 0,1 0 0,0 0 0,-1 0 0,1 0 0,0 0 0,0 0 0,-1 0 0,1-1 0,0 1 0,-1-1 0,1 1 0,-1-1-1,1 1 1,-1-1 0,1 0 0,-1 0 0,1 0 0,-1 0 0,1 0 0,-1 0 0,0 0 0,0 0 0,0 0 0,0-1 0,0 1 0,0 0 0,0-1 0,0 1 0,1-4 0,3-5 16,-1 1-1,0-1 1,4-18 0,-5 18-6,-2 5-19,13-32 48,-14 37-38,0 0-1,0-1 1,0 1 0,0 0-1,1 0 1,-1-1 0,0 1-1,0 0 1,0 0 0,1-1-1,-1 1 1,0 0-1,0 0 1,1 0 0,-1-1-1,0 1 1,1 0 0,-1 0-1,0 0 1,1 0 0,-1 0-1,0 0 1,1 0-1,-1-1 1,0 1 0,1 0-1,-1 0 1,0 0 0,1 0-1,-1 0 1,0 1 0,1-1-1,-1 0 1,1 1-44,0 0 0,0 0 0,0 0 0,0 0 0,0 0 0,0 0 0,0 1 0,-1-1 0,1 0 0,0 0 0,-1 1 0,1-1 0,-1 2 0,9 26-1443,2 5-683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15 243 13715,'-15'58'5441,"27"-74"-3296,4-18-1145,5-13-32,-1-5 56,-1 1 24,-4 9-39,-1 13 7,-14 13-160,4 3-208,5 14-408,-2 7-160,9 18-136,0 7 16,-3 8-288,4 1-376,-3-6-1168,-1-6-809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49 14507,'-109'-27'6201,"127"25"-3192,8 4-1569,21-4-1024,7 1-119,-5-6-994,-5-1-679,-13 5-2281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13107,'-8'3'5745,"-8"0"-2976,-2 25-1249,-11 8-304,-4 9-408,4 11-103,5-13-273,22-4-120,17-13-168,19-6-24,11-20-24,6-10-8,1-9-376,-2-7-320,-3 3-849,-8 0-567,-10-4-1161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15019,'0'5'5913,"0"10"-3904,2 11-345,-5 13-640,-1 5-423,4 0-1402,2-5-695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62 15187,'-8'8'6002,"-17"10"-3970,1 14-808,-5 12-560,1 3-80,18 4-255,9-7-81,15-12-96,14-9-184,19-17-408,-1-6-369,4-4-1023,-8-5-481</inkml:trace>
  <inkml:trace contextRef="#ctx0" brushRef="#br0" timeOffset="1">101 20 15795,'7'-2'6042,"24"-3"-4354,11 2-840,-3-2-504,8 0-392,-11 7-1080,-16-1-656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13443,'-6'0'6009,"6"6"-3064,15-6-1137,35-3-1256,5-2-600,4-6-1648,-2 4-273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12995,'8'-14'6425,"-3"-13"-4931,-3 15-473,6-36 855,-4 19-839,1 0-1,2 0 1,16-46-1,-20 68-963,0 0 0,0 1 1,0-1-1,1 1 0,0-1 0,1 1 0,-1 1 1,1-1-1,0 0 0,1 1 0,-1 0 0,1 1 1,0-1-1,0 1 0,1 0 0,-1 1 0,1-1 1,0 1-1,12-4 0,-16 7-70,0-1-1,0 1 1,0-1-1,0 1 1,0 0-1,-1 0 1,1 0 0,0 0-1,0 1 1,0-1-1,3 1 1,-5 0-3,-1-1 0,1 1 0,0-1 1,0 0-1,-1 1 0,1-1 0,-1 1 0,1-1 0,-1 1 0,1 0 0,0-1 1,-1 1-1,0 0 0,1-1 0,-1 1 0,1 0 0,-1-1 0,0 1 1,0 0-1,1 0 0,-1-1 0,0 1 0,0 0 0,0 0 0,0 0 1,0-1-1,0 1 0,0 0 0,0 0 0,0 0 0,0-1 0,0 1 1,-1 0-1,1 0 0,0-1 0,-1 1 0,1 0 0,0-1 0,-1 1 1,1 0-1,-1-1 0,1 1 0,-1 0 0,1-1 0,-2 2 0,-10 14-45,0 1-1,-2-2 0,0 1 0,0-2 0,-2 0 1,0-1-1,0-1 0,-36 21 0,98-45 173,-37 9-225,1 1 1,-1 0-1,1 0 1,-1 1 0,1 1-1,0 0 1,-1 0-1,19 3 1,-21-2-15,-1 0 0,1 1 1,-1 0-1,0 0 1,0 1-1,0 0 0,0 0 1,0 0-1,-1 1 1,1 0-1,-1 0 0,0 0 1,0 0-1,4 6 1,-3-2 12,-3-4 62,0-1 0,0 1 0,1 0 0,-1-1 0,1 1 0,5 3 0,-8-7 42,1 1 1,-1-1-1,0 1 1,1-1-1,-1 1 1,0-1-1,1 0 1,-1 0-1,0 1 1,1-1-1,-1 0 1,0 0-1,1 0 1,-1-1-1,1 1 1,-1 0-1,0 0 1,1-1-1,-1 1 1,0-1-1,0 1 1,1-1-1,-1 1 1,0-1-1,0 0 1,0 0-1,0 0 1,2-1-1,7-7 191,0-1 1,-1 0-1,0 0 1,0-1-1,-1 0 0,12-22 1,-7 7 497,-1 0 1,10-33-1,-22 58-652,1-1 0,-1 0 0,1 1 0,-1-1 0,1 1 0,-1-1 0,1 1 1,0 0-1,0-1 0,-1 1 0,1 0 0,0-1 0,0 1 0,1 0 0,-1 0 0,0 0 0,3-2 0,-3 3-27,-1 0 0,1 0-1,0 0 1,-1 1 0,1-1-1,0 0 1,-1 0 0,1 1 0,-1-1-1,1 0 1,0 1 0,-1-1 0,1 0-1,-1 1 1,1-1 0,-1 1-1,1-1 1,-1 1 0,1-1 0,-1 1-1,0-1 1,1 1 0,-1 0 0,0-1-1,1 1 1,-1 1 0,4 6-75,-1 1 1,0 0-1,-1-1 1,3 14 0,-3 2-1607,0 37 0,-2-59 1546,2 42-3242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17652,'18'0'6737,"3"-5"-4288,32-1-2705,4-10-560,2-6-1681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14979,'0'-3'8194,"10"-35"-6626,5-49-744,-17 46-311,-1 12-305,-2 3-168,6 17-993,6 5-831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9.49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118 268 9914,'-1'0'7496,"3"-7"-3931,5-13-2652,-1-1 0,5-28 0,-11 44-789,1-1-1,0 0 1,-1 1-1,0-1 1,0 0-1,-1 1 1,0-1-1,0 1 0,0-1 1,0 1-1,-1-1 1,0 1-1,0 0 1,-5-8-1,-2-6 210,8 14-232,0 0-1,-1 1 1,0-1 0,0 1 0,-1 0 0,1 0-1,-1 0 1,0 0 0,0 0 0,0 0-1,0 1 1,-1 0 0,-5-5 0,16 8-38,0 1-69,0 1 0,0 0 1,-1 0-1,1 0 1,0 1-1,-1 0 1,0 1-1,0-1 1,0 1-1,0 1 0,0-1 1,7 9-1,5 1-15,41 29-105,-44-34 76,0 1-1,-1 0 1,-1 1 0,0 1 0,0 0 0,-2 1-1,19 24 1,-28-34 54,0-1 1,-1 0-1,0 1 0,0-1 0,0 1 1,0-1-1,0 1 0,0-1 1,-1 1-1,1 0 0,-1-1 0,0 1 1,1 0-1,-1 0 0,-1-1 1,1 1-1,0 0 0,-1-1 0,1 1 1,-1 0-1,0-1 0,0 1 1,0-1-1,0 1 0,0-1 0,0 1 1,-1-1-1,1 0 0,-1 0 1,0 0-1,-2 3 0,-6 3 68,0 0-1,0 0 1,-1 0 0,0-2 0,-15 8-1,19-10-31,-18 9 144,-1-1 1,-41 13-1,56-22-224,0 0-1,-1 0 1,1-1-1,-1-1 1,0 0 0,0 0-1,1-1 1,-22-3-1,30 2-59,0 1-1,0-1 1,0 0-1,1 0 1,-1 0 0,0 0-1,1-1 1,-5-2-1,6 3 24,0 1 0,0-1 0,1 0 0,-1 0-1,0 0 1,1 1 0,-1-1 0,0 0 0,1 0 0,-1 0 0,1 0-1,0 0 1,-1 0 0,1 0 0,0 0 0,-1 0 0,1 0-1,0 0 1,0 0 0,0 0 0,0 0 0,0 0 0,0 0-1,0 0 1,0 0 0,1-2 0,17-28-2638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64 12859,'69'-45'4405,"-68"45"-4255,0-1 0,0 0 1,0 0-1,-1 1 0,1-1 0,0 0 1,0 0-1,0 0 0,-1 0 1,1 0-1,0 0 0,-1 0 1,1 0-1,-1 0 0,1 0 0,-1-4 1028,-1 12-321,2 6-460,-1 1-1,0-1 1,-1 0 0,-1 1-1,0-1 1,0 0-1,-2 0 1,1 0-1,-9 16 1,-2 4-266,-2-1 0,-24 37 0,11-32-40,24-32 14,17-21-19,-8 11-72,0 0 0,1 0 0,0 0 0,0 0 0,0 1-1,1 0 1,-1 0 0,1 1 0,0-1 0,10-3 0,-12 5-18,0 1 0,0 0 0,0 1 0,0-1 0,0 1 0,0-1 0,0 1 0,1 0 0,-1 1 0,0-1 0,0 1 0,0 0 0,0 0 0,0 0 0,0 0 0,0 1 1,-1-1-1,6 4 0,41 20-2166,-24-16 699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9210,'37'-20'4640,"-30"10"-774,-5-7-2894,-2 10-488,19-70 1597,3-26 356,-20 112-2324,0 0 0,1 0 0,0-1 0,0 1 0,0-1-1,1 0 1,1 0 0,-1 0 0,1-1 0,0 1 0,1-1 0,10 10-1,-14-16-109,0 1 0,0-1 0,0 0 1,0 0-1,0 0 0,0 0 0,0 0 0,1 0 0,-1 0 0,0-1 0,0 1 0,1-1 0,-1 0 0,0 0 0,1 0 0,-1 0 0,1 0 0,-1 0 0,0-1 0,4 0 0,-3 0-1,1-1 1,-1 0-1,1 0 0,-1 0 1,0 0-1,0 0 0,0-1 1,0 1-1,0-1 0,0 0 1,3-4-1,0-2 19,0-1 0,0 1 1,-1-1-1,0 0 0,0 0 0,-1-1 1,4-20-1,-1-19 526,-6 68-221,0 0 1,4 19 0,-4-29-478,1-1 1,0 1 0,0 0 0,1-1 0,0 1 0,0-1 0,1 0-1,0 0 1,6 9 0,-9-15 52,0 0-1,0 1 1,0-1-1,0 0 1,1 0 0,-1 0-1,0 0 1,0 0-1,1 0 1,-1 0 0,1 0-1,-1-1 1,1 1-1,-1 0 1,1-1 0,-1 1-1,1-1 1,0 0-1,-1 1 1,1-1-1,-1 0 1,1 0 0,0 0-1,1-1 1,0 1-14,-1-1 0,1 0 0,-1-1 1,1 1-1,-1 0 0,0-1 0,1 1 1,-1-1-1,0 0 0,0 0 0,0 0 0,0 0 1,1-2-1,3-4-15,-1 1 0,0-1 0,-1 0 0,1-1 0,-2 1 0,1-1 0,2-12 0,-2-14 292,-3 25 1889,4 33-247,-3-9-1419,0 1 1,2-1-1,-1 0 0,10 20 0,-11-30-364,0 0-1,0 0 0,0 0 1,0-1-1,1 1 1,0-1-1,-1 0 0,1 0 1,0 0-1,1 0 1,-1 0-1,0-1 0,1 1 1,0-1-1,-1 0 1,1 0-1,0 0 1,0-1-1,0 1 0,5 0 1,0-1-3,0 0 0,0-1 0,-1 0 1,1-1-1,0 0 0,0 0 0,0-1 1,-1 0-1,1 0 0,-1-1 0,0 0 1,0 0-1,0-1 0,0 0 0,0-1 1,8-6-1,-12 8-39,0 0 0,-1 1 0,1-2 0,-1 1 0,1 0 0,-1-1 0,0 1 0,0-1 0,-1 0 0,1 0 0,-1 0 0,0 0 0,0 0 0,0-1 0,-1 1 0,1-1 0,-1 1 0,0-1 0,0 0 0,-1 1 0,1-1 0,-1 0 0,0 1 1,-1-1-1,1 0 0,-1 1 0,0-1 0,0 0 0,0 1 0,0-1 0,-1 1 0,-2-5 0,-13-15-1319,0 15-687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14275,'55'96'9026,"-52"-104"-7186,4-1-175,-7-14-457,5 2-208,-9-12-520,1-6-320,0-3-1072,-5-5-624,11 4-1385,-1 4-544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 16468,'-42'-5'6041,"58"3"-4513,7 1-192,16 2-175,13-2-289,-2 1-840,-3 0-712,-9-4-2033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51 119 8330,'9'-95'4615,"-9"94"-4269,0 0 0,0 0 0,0-1 0,0 1-1,0 0 1,1-1 0,-1 1 0,0 0 0,1 0-1,-1-1 1,1 1 0,-1 0 0,1 0 0,-1 0-1,1 0 1,0 0 0,0 0 0,1-2 0,-2 3-271,0 1 1,0-1 0,0 0 0,0 0-1,1 0 1,-1 0 0,0 0 0,0 1-1,0-1 1,0 0 0,0 0 0,0 0-1,0 0 1,0 1 0,0-1 0,0 0-1,0 0 1,0 0 0,0 1 0,0-1 0,0 0-1,0 0 1,0 0 0,0 0 0,0 1-1,0-1 1,0 0 0,0 0 0,0 0-1,0 0 1,0 1 0,0-1 0,-1 0-1,1 0 1,0 0 0,0 0 0,0 0-1,0 1 1,0-1 0,-1 0 0,1 0-1,0 0 1,0 0 0,0 0 0,0 0 0,0 0-1,-1 0 1,1 0 0,0 1 0,0-1-1,0 0 1,-1 0 0,1 0 0,0 0-1,-2 1 53,1 0-1,0 1 0,0-1 1,-1 1-1,1 0 0,0-1 1,0 1-1,0 0 0,1 0 0,-1-1 1,0 1-1,1 0 0,-1 2 1,-5 11 112,-1 2-108,0-3-48,0 1 1,1 0-1,1 1 0,0-1 1,-2 19-1,6-32-79,1-1 0,0 1 0,0 0 1,0 0-1,0 0 0,0-1 0,0 1 0,0 0 0,1 0 1,-1 0-1,1-1 0,-1 1 0,1 0 0,0-1 0,0 1 1,-1-1-1,1 1 0,0-1 0,0 1 0,1-1 0,-1 1 1,0-1-1,3 2 0,-2-1-17,1-1 0,0 0 0,0 1 0,0-1 1,0 0-1,0-1 0,0 1 0,0 0 0,1-1 0,-1 0 0,0 0 1,5 0-1,3-1-328,0 0 1,1-1-1,-1 0 0,0-1 1,0-1-1,16-6 1,-17 5-454,-1 0 1,0-1-1,0 0 1,11-9 0,-2-6-2106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38 127 14739,'-37'-105'6097,"45"103"-3480,3 2-1369,9-2-344,1-1-295,8-2-217,1 0-776,-3 1-529,-2 4-1519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80 11610,'-3'-2'12443,"17"-1"-11811,12 1-280,25-4-328,-1-1-392,5 1-1008,1 1-672</inkml:trace>
  <inkml:trace contextRef="#ctx0" brushRef="#br0" timeOffset="1">474 3 17420,'0'-3'7857,"19"11"-7489,46 62-95,-36-42-401,-1-7-417,1-2-1071,-4-7-680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6:5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11963,'10'-14'6097,"9"-14"-264,20-22-4321,10-9-343,19-6-193,5 5-296,1 15-1016,-6 6-584,-27 17-1729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327 323 11394,'-15'58'2649,"9"-33"5538,19-135-4737,-10 74-2666,1-1 0,2 1 0,21-71 0,-22 91-501,-3 10-159,0 0 0,0 0 1,1 0-1,-1 0 0,1 1 0,0-1 0,1 1 1,0 0-1,4-6 0,-4 9 33,-6 9-101,-10 12-27,-8 2-51,-1-1 1,-1 0 0,-1-2-1,0-1 1,-1-1 0,-1 0-1,-1-2 1,-33 13 0,23-12-1392,-49 12 0,62-21-1275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182 142 9394,'3'4'446,"1"0"0,-1 1 0,0 0 0,-1 0 0,1 0 0,-1 0 0,0 0 0,0 0 0,0 0 0,-1 1 0,0-1 0,0 1-1,0-1 1,-1 1 0,0-1 0,0 1 0,0 0 0,-1-1 0,0 1 0,-2 7 0,2-9-271,-1 0 0,0 0 1,0 0-1,0-1 0,0 1 0,0 0 0,-1-1 0,0 0 0,1 0 0,-1 0 0,-1 0 1,1 0-1,0 0 0,-1-1 0,1 0 0,-1 0 0,0 0 0,1 0 0,-1 0 0,0-1 1,0 1-1,0-1 0,-1 0 0,1 0 0,0-1 0,0 1 0,-5-1 0,5 0-61,-1 0 0,1 0-1,0-1 1,-1 1-1,1-1 1,-1 0-1,1 0 1,0 0-1,0-1 1,-1 0 0,1 1-1,0-2 1,1 1-1,-1 0 1,0-1-1,1 1 1,-1-1-1,1 0 1,0 0 0,0-1-1,0 1 1,0-1-1,1 1 1,-1-1-1,1 0 1,0 0 0,0 0-1,0 0 1,1 0-1,-1 0 1,1-1-1,0 1 1,0-6-1,-1 0-64,1 0 0,0 0 0,0 0 0,1 0 0,1 0 0,0 0-1,0 0 1,1 0 0,0 0 0,0 1 0,1-1 0,1 1 0,8-18-1,-7 19-40,1 1-1,-1-1 1,1 1-1,1 0 1,-1 1-1,1 0 0,16-11 1,-22 15-37,1 1 1,0 0-1,0-1 0,0 1 1,0 0-1,0 0 0,1 0 1,-1 1-1,0-1 0,0 0 0,1 1 1,-1 0-1,0-1 0,1 1 1,-1 0-1,0 0 0,1 0 1,-1 0-1,0 1 0,1-1 1,-1 1-1,0-1 0,1 1 1,-1 0-1,0 0 0,0 0 1,0 0-1,0 0 0,0 0 1,0 1-1,0-1 0,0 1 1,-1-1-1,1 1 0,0 0 0,1 2 1,-1 0-203,0 0 0,0 0 0,0 1 0,-1-1 0,1 0 0,-1 1-1,1 7 1,5 43-2417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9:59.8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34 258 11026,'-16'14'1451,"-2"-1"2194,32-40-292,-9 18-2800,-1 0-1,0 1 1,0-2 0,-1 1-1,3-15 1,8-25 927,-1 20-189,0 0 1,30-44 0,-43 73-1276,0-1-1,1 1 1,-1-1-1,0 1 1,1-1-1,-1 1 1,0-1 0,1 1-1,-1 0 1,0-1-1,1 1 1,-1-1 0,1 1-1,-1 0 1,0-1-1,1 1 1,-1 0-1,1 0 1,-1 0 0,1-1-1,-1 1 1,1 0-1,-1 0 1,1 0 0,0 0-1,-1 0 1,1 0-1,-1 0 1,1 0-1,-1 0 1,1 0 0,-1 0-1,1 0 1,-1 0-1,1 0 1,-1 0-1,1 1 1,-1-1 0,1 0-1,-1 0 1,1 1-1,-1-1 1,1 0 0,-1 1-1,1-1 1,-1 0-1,0 1 1,1-1-1,-1 1 1,0-1 0,1 1-1,-1-1 1,0 1-1,0-1 1,1 1-1,17 39-47,-12-25 59,69 146-1618,-22-52-2749,-32-71 1662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12627,'-1'0'5353,"-1"21"-2825,22 52-1415,4-47-73,9-10-264,4-16-112,5-6-232,-4-11-72,-12-7-248,-7 1-208,-16-1-752,-3 0-520,-3-2-1057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14939,'46'-10'5801,"-27"67"-4104,6-2-329,19-21-408,6-13-152,-3-26 33,-5-17 15,-14-24-96,-13-1-56,-14-5-360,-1 8-168,-22 8-432,-4 2-464,4 18-1408,0 6-913</inkml:trace>
  <inkml:trace contextRef="#ctx0" brushRef="#br0" timeOffset="1">537 248 11290,'44'41'5546,"-41"-59"-1185,2-10-1633,-5-13-543,1-1-297,-4-13-816,-7 9-448,1 16-1128,-3 2-816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61 235 12587,'-32'28'2224,"10"-8"52,15-13 1994,15-23-3332,-1-1 0,-1 0 1,-1 0-1,4-19 1,-4 14-214,1 1-1,11-25 1,-17 45-711,0 0-1,1 0 0,-1 1 0,0-1 0,1 0 0,-1 1 0,1-1 0,0 0 1,-1 1-1,1-1 0,-1 0 0,1 1 0,0-1 0,-1 1 0,1 0 1,0-1-1,0 1 0,-1-1 0,1 1 0,0 0 0,0 0 0,0-1 1,-1 1-1,1 0 0,0 0 0,0 0 0,0 0 0,0 0 0,-1 0 1,1 0-1,0 0 0,0 0 0,0 0 0,0 1 0,-1-1 0,1 0 1,2 1-1,31 21 32,-22-13-19,-3-3-16,0 0 0,1 0 0,-1-1 0,1 0-1,1-1 1,16 5 0,-25-9-7,0 1-1,0-1 1,0 0 0,0 1-1,0-1 1,1 0-1,-1 0 1,0 0 0,0-1-1,0 1 1,0-1-1,0 1 1,1-1 0,-1 1-1,0-1 1,0 0-1,-1 0 1,1 0 0,0 0-1,0-1 1,0 1 0,-1 0-1,1-1 1,0 1-1,-1-1 1,0 0 0,1 1-1,-1-1 1,0 0-1,0 0 1,0 0 0,0 0-1,0 0 1,0 0-1,0 0 1,-1 0 0,1 0-1,-1 0 1,1-4 0,0-2 39,0 0 0,0 0 0,-1 0 0,0 0 1,-1 0-1,0-8 0,0 14-34,1-1 0,0 1 1,-1-1-1,0 1 0,1-1 0,-1 1 1,0 0-1,0-1 0,0 1 1,-1 0-1,1 0 0,0 0 0,-1 0 1,0 0-1,1 0 0,-1 0 0,0 1 1,0-1-1,0 0 0,0 1 0,0 0 1,-3-2-1,5 3-42,0 0-1,0 0 1,0 1 0,0-1 0,0 0 0,1 0-1,-1 1 1,0-1 0,0 0 0,0 1-1,0-1 1,0 0 0,0 0 0,0 1-1,0-1 1,0 0 0,0 1 0,0-1-1,0 0 1,0 0 0,0 1 0,0-1 0,0 0-1,-1 0 1,1 1 0,0-1 0,0 0-1,0 0 1,0 1 0,0-1 0,-1 0-1,1 0 1,0 0 0,0 1 0,0-1-1,-1 0 1,1 0 0,0 0 0,0 0 0,-1 1-1,1-1 1,0 0 0,0 0 0,-1 0-1,1 0 1,0 0 0,0 0 0,-1 0-1,1 0 1,0 0 0,-1 0 0,1 0-1,0 0 1,0 0 0,-1 0 0,1 0 0,0 0-1,-1 0 1,1 0 0,0 0 0,0 0-1,-1-1 1,1 1 0,0 0 0,0 0-1,0 0 1,-1 0 0,1-1 0,0 1-1,10 10-2936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12147,'14'13'1460,"1"-1"1,21 14 0,-36-26-1411,1 0 0,-1 0 1,0 1-1,1-1 0,0 0 1,-1 0-1,1 0 0,-1 0 0,1 0 1,-1 0-1,1 0 0,-1 0 0,1 0 1,-1-1-1,1 1 0,-1 0 1,1 0-1,-1 0 0,0 0 0,1-1 1,-1 1-1,1 0 0,-1-1 0,1 1 1,-1 0-1,0-1 0,1 1 1,-1 0-1,0-1 0,1 1 0,-1-1 1,0 1-1,1 0 0,-1-1 0,0 1 1,0-1-1,0 1 0,0-1 1,1 1-1,-1-1 0,0 1 0,0-1 1,0 1-1,0-1 0,0 0 0,2-31 1307,-1 28-1101,-2-9 408,1 0 1,-2 0-1,0-1 1,0 1-1,-7-20 0,6 25-256,0-1 0,0 1 0,-1 1 0,0-1-1,0 0 1,-1 1 0,0 0 0,0 0-1,-9-8 1,8 8 238,10 5-300,24 6-246,-3 2-99,72 17-38,-86-20 41,-1 1 1,1 0-1,-1 0 1,0 1-1,0 0 1,17 13-1,-25-16 0,1-1-1,-1 1 1,-1 0-1,1 0 1,0 0-1,0 0 1,-1 1 0,1-1-1,-1 0 1,0 1-1,1-1 1,-1 1-1,0-1 1,-1 1 0,1-1-1,0 1 1,-1 0-1,1-1 1,-1 1 0,0 0-1,0 0 1,0-1-1,0 1 1,-1 0-1,1-1 1,-1 1 0,1 0-1,-1-1 1,0 1-1,0-1 1,0 1-1,-1-1 1,1 1 0,-2 2-1,-3 3 26,0-1 0,0 1 0,-1-1-1,0 0 1,0-1 0,0 0 0,-1 0-1,-10 6 1,3-3 49,0-1 0,0-1 1,-1 0-1,0-1 0,-1 0 0,1-2 0,-35 6 1,50-10-113,-1 1 0,1-1 0,-1 0 0,1 0 0,-1 1 0,1-1 0,-1 0 0,1-1 0,-1 1 0,1 0 0,-1 0 0,1-1 0,-1 1 0,1 0 0,0-1 0,-1 0 0,1 1 0,-1-1 0,1 0 0,0 0 0,0 1 0,-1-1 0,0-2 0,2 2-59,0-1 0,0 1 0,0 0 0,0-1 0,1 1 0,-1 0 0,1 0 0,-1-1 0,1 1 0,-1 0 0,1 0 0,0 0 0,-1 0 0,1 0 0,0 0 0,0 0 0,0 0 0,0 0 0,0 0 0,0 0 0,0 0 0,0 1 0,0-1 0,0 0 0,3 0 0,40-25-2627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25 253 17556,'-4'-17'7313,"-5"-7"-4416,-1-15-1513,8-3-360,4 0-864,8 1-664,3 13-1936,3 9-953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43 10402,'-88'-42'16644,"93"53"-15972,5 10-272,35 39-320,-25-47-256,3-3-944,-4-7-833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64 8458,'-37'-62'4433,"42"60"-608,1 2-1649,-2 7 2137,-4 4-3385,0 23-408,-5 43-216,-2-45-184,-1-4-120,5-12-832,3-1-664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2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15115,'-4'3'6274,"-12"26"-3882,-8 19-407,-7 52-457,-3 27-360,8 29-368,13 5-224,14-20-280,16-15-208,4-40-904,2-13-648,-1-24-1505,-7-14-1024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15795,'-9'13'6186,"-21"42"-4050,-10 25-800,-6 50-471,-12 19-137,9 19-344,18 2-24,15-22-592,19-14-440,17-34-937,-3-23-655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15075,'-18'29'6218,"-14"27"-3578,-15 53-1392,-2 25-247,-1 26-369,7 1-232,29-28-256,12-11-200,25-33-1104,4-22-713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0.23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0 13459,'13'0'5569,"31"2"-2712,5-1-1497,24-1-624,-5 0-72,-4-1-624,2 1-456,-14 6-1032,0 1-561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78 354 13851,'-1'1'227,"-1"-1"0,1 1 0,-1-1 0,1 1 1,-1-1-1,1 0 0,-1 0 0,0 0 0,1 0 0,-1 0 0,1 0 1,-1 0-1,0 0 0,1 0 0,-1-1 0,1 1 0,-1-1 0,1 1 0,-1-1 1,1 0-1,-3-1 0,3-1-52,0 1 0,0-1 0,1-1 0,-1 1 0,0 0 1,1 0-1,0 0 0,0 0 0,0 0 0,0 0 0,0 0 0,2-4 1,0-24 484,5-165 4383,-7 193-5000,-1 0 0,1 0-1,0 0 1,1 0-1,-1 0 1,1 0 0,-1 0-1,1 0 1,0 0-1,0 0 1,0 1 0,0-1-1,1 0 1,-1 0-1,1 1 1,3-5 0,-2 5-42,0-1 0,0 1 0,0 0 0,1 0 0,-1 0 0,1 0 0,-1 0 1,1 1-1,0 0 0,0 0 0,-1 0 0,7-1 0,1 0-28,1 1-1,-1 0 1,1 0-1,12 2 1,-19-1-14,0 1 0,1-1 1,-1 1-1,0 1 0,0-1 1,0 1-1,0 0 0,0 0 1,0 0-1,-1 1 0,6 3 1,-9-6 30,-1 1 0,1 0 0,0-1 1,0 1-1,-1 0 0,1-1 0,0 1 1,-1 0-1,1 0 0,-1 0 0,1-1 1,-1 1-1,0 0 0,1 0 0,-1 0 1,0 0-1,1 0 0,-1 0 0,0 0 1,0 0-1,0 0 0,0 0 0,0 0 0,0 0 1,0 0-1,0 1 0,-1 0 5,0 1 0,0-1-1,0 0 1,-1 0 0,1 1-1,0-1 1,-1 0 0,0 0-1,1 0 1,-3 1 0,-5 5 22,-1 0-1,0-1 1,-17 10 0,0-3-331,0-2 1,-1-1-1,0-1 0,-49 11 1,79-24-945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77 238 13747,'-34'34'4601,"34"-33"-4518,0-1 0,-1 0 0,1 0 0,0 0 0,-1 0 0,1 0 0,0-1 1,-1 1-1,1 0 0,0 0 0,-1 0 0,1 0 0,0 0 0,-1 0 0,1 0 0,0-1 0,0 1 0,-1 0 0,1 0 0,0 0 1,0-1-1,-1 1 0,1 0 0,0 0 0,0-1 0,0 1 0,-1 0 0,1 0 0,0-1 0,0 1 0,0 0 0,0-1 0,0 1 1,0 0-1,0-1 0,-1 1 0,1 0 0,0-1 0,0 1 0,0 0 0,0-1 0,0 1 0,1 0 0,-1-1 0,-4-18 409,4 18-388,-3-15 408,-1-13 665,-2-45-1,6 67-1068,0-1-1,0 1 0,1-1 1,0 1-1,1 0 1,-1 0-1,1 0 1,1-1-1,-1 2 1,1-1-1,6-11 0,-7 16-104,0 0 0,0 0-1,0 0 1,0 0 0,0 0-1,0 0 1,0 1-1,0-1 1,1 1 0,-1-1-1,1 1 1,-1 0 0,1 0-1,-1 0 1,1 0-1,0 1 1,0-1 0,-1 1-1,1 0 1,0-1 0,0 1-1,-1 0 1,1 1-1,0-1 1,0 0 0,-1 1-1,1 0 1,0-1 0,-1 1-1,1 0 1,-1 0-1,1 1 1,-1-1 0,1 0-1,2 3 1,-3-3-4,0 1-1,1 0 1,-1-1-1,0 1 1,1 0 0,-1 0-1,0 1 1,-1-1-1,1 0 1,0 1-1,-1-1 1,1 1 0,-1-1-1,0 1 1,1 0-1,-1-1 1,-1 1 0,1 0-1,0 0 1,-1 0-1,1 0 1,-1 0 0,0 0-1,0-1 1,0 1-1,0 0 1,-1 0 0,1 0-1,-1 0 1,0 0-1,0 0 1,0-1-1,-1 4 1,-4 2 14,1-1 0,-1 1-1,0-1 1,0 0 0,-1-1 0,0 0 0,0 0-1,-12 7 1,13-9 61,1 0 0,-1-1 0,-1 0-1,1 0 1,0 0 0,-1-1 0,1 0 0,-1 0 0,1-1-1,-1 0 1,0 0 0,-8 0 0,87 31 431,-57-29-507,-1-1 1,0-1-1,1 0 0,-1-1 0,1-1 0,-1 0 0,22-5 0,-14 3 3,80-15-1,-69 10-1,0 2-1,1 2 0,0 0 0,-1 3 0,58 3 0,-88-2-2,0 1 0,0-1 0,0 1 0,0-1 0,0 1 0,-1 0 0,1 0 0,0 0 0,-1 0 0,1 0 0,-1 1 0,1-1 0,-1 1 0,1 0 0,-1-1 0,0 1 0,0 0 0,0 1 0,2 2 0,-4-4 20,0-1-1,0 1 1,0 0-1,0 0 1,0-1 0,-1 1-1,1 0 1,0 0 0,-1-1-1,1 1 1,0 0-1,-1-1 1,1 1 0,-1 0-1,1-1 1,-1 1-1,1-1 1,-1 1 0,1-1-1,-1 1 1,0-1-1,1 1 1,-2 0 0,-20 9 533,15-8-411,-1-1 0,1 0 0,-1-1 0,0 1 0,1-2 0,-1 1 0,1-1 0,-1 0 0,1 0 0,-1-1 0,1 0 0,0-1 1,0 1-1,-11-7 0,13 7-126,0-1 1,0 0 0,0-1-1,1 1 1,-1-1 0,1 0-1,0 0 1,0 0 0,0-1-1,1 1 1,-1-1 0,1 0-1,0 0 1,0 0 0,1 0-1,0 0 1,0-1 0,0 1-1,0-1 1,0-7 0,2 12-52,-1-1 0,1 1 0,0 0-1,0-1 1,0 1 0,0-1 0,0 1 0,1 0 0,-1-1 0,0 1 0,1-1 0,-1 1 0,1 0 0,-1 0 0,1-1 0,-1 1 0,1 0 0,0 0-1,0-1 1,0 1 0,0 0 0,2-2 0,-1 2-132,0 0 0,1-1-1,-1 1 1,1 0 0,-1 0 0,1 1 0,0-1-1,-1 0 1,1 1 0,0 0 0,0-1-1,4 2 1,39 3-3006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88 216 11875,'-23'40'5115,"23"-40"-5054,0 0 0,0 0 0,0 0-1,0 0 1,0 0 0,0 1 0,0-1-1,-1 0 1,1 0 0,0 0 0,0 0 0,0 0-1,0 0 1,0 0 0,0 0 0,0 0-1,-1 0 1,1 0 0,0 0 0,0 0 0,0 0-1,0 0 1,0 0 0,-1 0 0,1 0-1,0 0 1,0 0 0,0 0 0,0 0 0,0 0-1,0 0 1,-1 0 0,1 0 0,0 0-1,0 0 1,0 0 0,0 0 0,0 0-1,0 0 1,0 0 0,-1 0 0,1-1 0,0 1-1,0 0 1,0 0 0,0 0 0,0 0-1,0 0 1,0 0 0,0 0 0,0 0 0,0-1-1,0 1 1,-5-13 1667,1-18-282,3 27-1031,-2-13 345,0 0-1,-2 1 1,0-1 0,-10-20-1,2 3 528,12 33-1201,0-1 1,0 1-1,1-1 0,-1 0 1,1 1-1,-1-1 0,1 0 1,0 0-1,0 1 0,-1-1 0,1 0 1,1 0-1,-1 0 0,0 1 1,0-1-1,1 0 0,-1 1 0,1-1 1,-1 0-1,1 0 0,1-2 1,0 2-58,0 1 0,0-1 0,0 1 0,0-1 1,0 1-1,1 0 0,-1-1 0,0 1 0,1 0 1,-1 1-1,1-1 0,-1 0 0,1 1 1,4-1-1,0 0-40,-1 0 0,0 1 1,0 0-1,0 0 0,0 1 1,0-1-1,0 2 1,0-1-1,0 0 0,0 1 1,0 0-1,0 1 0,-1-1 1,1 1-1,-1 0 0,0 0 1,9 7-1,-11-7 2,0 0 0,-1-1 0,1 1-1,-1 1 1,1-1 0,-1 0 0,0 1 0,0-1 0,0 1-1,-1-1 1,1 1 0,-1 0 0,0 0 0,0-1 0,0 1-1,-1 0 1,1 0 0,-1 0 0,0 0 0,0 0 0,0 0-1,-1 0 1,0 0 0,1 0 0,-1 0 0,0 0 0,-1-1-1,-2 6 1,1-2 18,0 0 0,0-1-1,-1 0 1,-8 11 0,11-16-53,-1 1 0,1-1 1,0 1-1,-1-1 0,1 1 0,-1-1 1,0 0-1,1 1 0,-1-1 0,0 0 1,0 0-1,0-1 0,0 1 0,0 0 1,0-1-1,0 1 0,0-1 0,0 1 1,0-1-1,0 0 0,-4 0 0,5 0-14,1 0-1,-1 0 0,1 0 1,-1 0-1,1 0 0,-1 0 1,1 0-1,-1 0 0,1-1 1,-1 1-1,1 0 1,-1 0-1,1 0 0,0-1 1,-1 1-1,1 0 0,-1-1 1,1 1-1,0 0 0,-1-1 1,1 1-1,0 0 0,-1-1 1,1 1-1,0-1 0,0 1 1,-1-1-1,1 1 0,0-1 1,0 1-1,0-1 0,-1 1 1,1-1-1,9-17-1816,23-11-592,12-4 42,35-25-1428,-29 17 4494,-50 41-528,1 0 0,-1 0-1,1 0 1,-1 0 0,0 0-1,1 0 1,-1 0 0,0 0-1,1 0 1,-1 1 0,0-1-1,1 0 1,-1 0 0,0 0-1,0 1 1,1-1 0,-1 0-1,0 0 1,0 1 0,1-1-1,-1 0 1,0 0 0,0 1-1,0-1 1,0 0 0,1 1-1,-1-1 1,0 0 0,0 1-1,0-1 1,0 0 0,0 1-1,0-1 1,0 0 0,0 1-1,0-1 1,0 1 0,0-1-1,0 0 1,0 1 0,0-1-1,0 1 1,3 24 725,-2-20-397,1 21 378,-1-12-570,0 0-1,1 0 1,0-1-1,1 1 0,8 22 1,-9-33-232,-1 0-1,1 0 1,0 0 0,-1 0 0,1-1-1,0 1 1,0-1 0,1 0-1,-1 1 1,0-1 0,1 0 0,0 0-1,-1-1 1,1 1 0,0 0 0,0-1-1,0 0 1,0 0 0,0 0 0,0 0-1,0 0 1,0 0 0,0-1 0,1 1-1,-1-1 1,0 0 0,0 0 0,1-1-1,-1 1 1,5-1 0,-1-1 52,0 1-1,1-1 1,-1 0 0,0-1 0,0 0-1,0 0 1,-1 0 0,1-1 0,-1 0-1,0 0 1,0-1 0,0 1 0,0-1-1,-1-1 1,0 1 0,0-1 0,-1 0-1,6-8 1,-7 9-67,-1 1 1,0-1-1,0 0 0,0 1 1,0-1-1,-1 0 0,0 0 0,0-1 1,0 1-1,0 0 0,-1 0 1,0 0-1,0 0 0,-1-1 1,1 1-1,-1 0 0,0 0 0,-1 0 1,1 0-1,-1 0 0,0 0 1,0 1-1,0-1 0,-1 0 0,1 1 1,-7-8-1,8 11-173,0-1 0,0 1 0,0 0 0,0-1 0,0 1 0,0 0 0,0 0 0,-1 0 0,1 0 0,0 0-1,-1 0 1,1 0 0,0 0 0,-1 0 0,1 1 0,-1-1 0,0 1 0,1-1 0,-1 1 0,1 0 0,-1-1 0,-3 1 0,-6 5-5953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85 15131,'-27'-55'5033,"26"54"-4954,1 0 0,0 1 0,0-1-1,0 0 1,0 0 0,0 0 0,0 0 0,0 1-1,0-1 1,0 0 0,0 0 0,1 0 0,-1 0-1,0 1 1,1-1 0,-1 0 0,0 0 0,1 0-1,-1 1 1,1-1 0,-1 0 0,1 1 0,-1-1-1,1 0 1,0 1 0,-1-1 0,1 1 0,0-1-1,-1 1 1,1-1 0,0 1 0,0 0 0,0-1-1,-1 1 1,1 0 0,1-1 0,28-3 745,-28 4-802,-1 0-1,0 0 1,1 0 0,-1 0 0,0 0 0,1 0 0,-1 1-1,0-1 1,1 0 0,-1 1 0,0-1 0,1 1 0,-1 0-1,0-1 1,0 1 0,0 0 0,0 0 0,0 0-1,1 0 1,-2-1 0,1 1 0,0 1 0,0-1 0,0 0-1,0 0 1,0 2 0,0-1-12,-1 1 0,1 0-1,-1-1 1,0 1 0,1 0 0,-2-1-1,1 1 1,0 0 0,0-1 0,-1 1-1,1 0 1,-2 4 0,-4 8-84,-1 0-1,0-1 1,-12 21 0,18-34 68,-13 23-50,-1 0-1,-1-1 0,-1-1 0,-1-1 1,-39 37-1,56-58 65,1 0 0,0 0 0,0 0-1,0 0 1,0 0 0,-1 0 0,1 0 0,0 0-1,0 1 1,0-1 0,0 0 0,-1 0 0,1 0-1,0 0 1,0 0 0,0 0 0,0 1 0,0-1-1,0 0 1,0 0 0,-1 0 0,1 0-1,0 1 1,0-1 0,0 0 0,0 0 0,0 0-1,0 1 1,0-1 0,0 0 0,0 0 0,0 0-1,0 1 1,0-1 0,0 0 0,0 0 0,0 0-1,0 0 1,0 1 0,1-1 0,-1 0 0,0 0-1,0 0 1,0 0 0,0 1 0,0-1 0,0 0-1,1 0 1,12 4 158,23-3-53,-33-1-82,168 7-3370,-150-6 573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0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15803,'0'0'5978,"2"3"-4178,11 3-552,19 2-287,9 1-137,9-8-384,1-1-432,-6-3-1224,-6 1-929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12867,'6'-6'4913,"14"-14"-3393,11-8-208,22-19-159,12-11-17,15-9-344,-1 9-168,-17 2-328,-8 12-112,-26 18-872,-11 2-584,-5 18-1249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15755,'15'-18'5866,"27"-25"-4338,13-7-160,7-5-39,3-4-225,-6 4-488,-7 6-368,-12 12-1304,-2 9-825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3 286 10218,'-2'9'6544,"1"-4"-3268,9-14 515,10-17-3074,36-39 0,-29 37-122,24-36 1,-33 41-197,-12 14-240,1 1 0,1 1 0,-1-1 0,1 1 0,0 0-1,1 0 1,-1 0 0,2 1 0,-1 0 0,9-5 0,-15 11-139,0 0 0,1-1 0,-1 1 0,1 0 0,-1 0 0,1 0 0,-1 0 0,0 0 0,1 0 0,-1 0 0,1 1 0,-1-1 0,0 0 0,1 1 0,-1-1 0,0 1 0,1-1 0,-1 1 0,0 0 0,0 0 0,1-1 0,-1 1 0,0 0 0,0 0 0,0 0 0,0 0 0,0 0 0,0 1 0,-1-1 0,1 0 0,1 2 0,25 48-265,-22-39 66,-5-12 167,14 31-2360,35 53-1,-28-56-498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 14323,'-4'-1'6121,"-5"-6"-3416,11-1-1353,19-2-1016,12 2-168,19-3-736,8 3-632,11-2-1545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96 15019,'-3'-86'5256,"4"76"-3430,2 15-829,0 17-2,-3-7-815,-2 0 0,1 0 0,-2 0 0,0 0 0,-1 0 0,-11 28 0,0-7-147,-30 50 0,45-86-31,-13 20 46,6-14-16,7-6-31,0 0-1,0 1 1,0-1 0,0 0 0,0 0 0,-1 0 0,1 0 0,0 0-1,0 0 1,0 0 0,0 0 0,0 0 0,0 0 0,-1 0 0,1 0 0,0 0-1,0 0 1,0 0 0,0-1 0,0 1 0,0 0 0,0 0 0,-1 0 0,1 0-1,0 0 1,0 0 0,0 0 0,0 0 0,0 0 0,0 0 0,0 0-1,0-1 1,-1 1 0,1 0 0,0 0 0,0 0 0,0 0 0,0 0 0,0 0-1,0-1 1,0 1 0,0 0 0,0 0 0,0 0 0,0 0 0,0 0 0,0 0-1,0-1 1,0 1 0,0-2 0,0-1-1,0 1 1,1-1-1,-1 1 1,1 0-1,-1-1 0,1 1 1,0 0-1,0-1 1,0 1-1,0 0 1,0 0-1,1 0 1,-1 0-1,1 0 1,-1 0-1,4-2 1,0-2-9,0 1 0,0 0 0,1 0 0,10-6 0,-3 5-446,1 0 0,-1 1 0,1 1 0,-1 0 0,1 1 0,0 1 0,23-2 0,-15 1-684,22-3-1857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1.3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9 381 14123,'0'-7'5825,"0"-15"-3480,0-11-857,-2-19-752,1-3-288,-2 1-656,1-4-352,2 7-1040,0 3-545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14963,'0'2'8342,"-5"6"-5633,-16 55-1286,18-50-1397,-1 1 0,-1-1-1,0 0 1,-1-1-1,-1 1 1,0-1-1,0 0 1,-12 12-1,-16 17-1,-12 15 50,53-62-98,1 1 1,0 0 0,1 1 0,-1 0 0,1 0 0,0 0 0,0 1 0,12-4 0,1 1-215,0 0 0,0 1 1,0 1-1,1 1 1,0 1-1,37 1 1,-56 1 26,-1 0 0,1 1 1,0-1-1,-1 1 1,1-1-1,-1 1 1,1 0-1,-1 0 1,1 0-1,-1 0 1,1 1-1,-1-1 1,2 2-1,4 6-1931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29 303 12251,'-1'0'214,"-1"0"1,1 0-1,0 0 1,0-1-1,-1 1 1,1 0-1,0 0 1,0-1-1,-1 1 1,1-1-1,0 0 0,0 1 1,0-1-1,0 0 1,0 1-1,0-1 1,0 0-1,0 0 1,0 0-1,0 0 1,0 0-1,1 0 1,-1 0-1,0 0 1,0-2-1,1 0 105,1 0 0,0 1 0,-1-1-1,1 1 1,0-1 0,1 1-1,-1 0 1,0-1 0,1 1 0,3-4-1,10-18 58,13-25 777,80-128 3876,-108 176-5016,1 1 0,-1 0-1,0 0 1,0 0 0,0 0-1,0 0 1,0 0 0,0 0-1,0-1 1,0 1 0,0 0-1,0 0 1,0 0 0,0 0-1,0 0 1,0 0 0,0 0-1,0-1 1,0 1 0,1 0-1,-1 0 1,0 0 0,0 0-1,0 0 1,0 0 0,0 0-1,0 0 1,0 0 0,1 0-1,-1 0 1,0 0 0,0 0-1,0 0 1,0 0 0,0 0-1,0 0 1,0 0 0,1 0-1,-1 0 1,0 0 0,0 0-1,0 0 1,0 0 0,0 0-1,0 0 1,1 0 0,-1 0-1,0 0 1,0 0 0,0 0-1,0 0 1,0 0 0,0 0-1,0 1 1,0-1 0,1 0-1,-1 0 1,0 0 0,0 0-1,0 0 1,0 0 0,0 0-1,0 0 1,0 1 0,0-1-1,2 10 154,-2-9-127,4 50 122,-1-18-336,7 36 0,-8-58-292,0-1 1,2 0-1,-1 0 1,1 0-1,0 0 1,1-1-1,10 16 1,9 1-2556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33 15803,'-100'-33'5970,"105"38"-4322,20 1-1184,6 1-376,11-5-696,10 2-464,10-4-1721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9714,'1'1'6557,"4"6"-5910,-3-1 2134,3 11-2329,53 164 1370,-53-165-1750,-5-13-32,1 1 1,0 0-1,0-1 0,0 1 1,1-1-1,-1 1 1,1-1-1,0 0 0,0 0 1,0 0-1,0 0 1,4 4-1,-5-7-2,0 0 1,0 0-1,0 0 0,0 0 1,-1 0-1,1 0 0,0 0 1,0 0-1,0-1 0,-1 1 0,1 0 1,0-1-1,0 1 0,-1 0 1,1-1-1,0 1 0,-1-1 0,1 1 1,0-1-1,-1 1 0,1-1 1,-1 0-1,1 1 0,-1-1 1,1 0-1,-1 1 0,1-1 0,-1-1 1,18-26 652,-15 21-528,15-31 271,-2 0 1,-1-2 0,-3 1 0,10-51-1,-15 71-397,-7 19-75,0 0 0,0 0 0,0-1 0,1 1 0,-1 0 0,0 0 0,0-1 0,1 1 0,-1 0 0,0 0 0,0 0 0,1-1 0,-1 1 0,0 0 0,1 0 0,-1 0 0,0 0 1,1 0-1,-1 0 0,0 0 0,1-1 0,-1 1 0,0 0 0,1 0 0,-1 0 0,0 0 0,1 1 0,-1-1 0,0 0 0,1 0 0,-1 0 0,0 0 0,1 0 0,-1 0 0,0 0 0,0 1 0,1-1 0,-1 0 0,0 0 0,0 0 0,1 1 0,-1-1 0,0 0 0,0 0 0,1 1 0,-1-1 0,0 0 0,0 0 0,0 1 0,0-1 0,1 0 0,-1 1 0,0-1 0,0 1 0,9 14-2421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74 9834,'27'7'1451,"-12"-3"8,0 0 0,30 2 0,-44-6-1352,1 0-1,-1 0 1,0 0 0,1 0-1,-1 0 1,0 1 0,1-1 0,-1 0-1,0 1 1,1-1 0,-1 1-1,0-1 1,0 1 0,1 0-1,-1-1 1,0 1 0,0 0-1,0 0 1,0 0 0,0 0 0,0 0-1,0 0 1,0 0 0,-1 0-1,1 0 1,0 1 0,-1-1-1,1 0 1,0 0 0,-1 1-1,0-1 1,1 0 0,-1 1-1,0-1 1,0 0 0,1 1 0,-1-1-1,0 0 1,0 1 0,-1-1-1,1 1 1,0 1 0,-2 2 171,0 1 0,0 0 0,0-1 0,0 0 0,-1 1 0,0-1 1,0 0-1,-8 9 0,7-9-51,-1 1 0,-1-1 0,1 0 0,-1 0 0,0-1 0,0 1 0,0-2 0,0 1 1,-1 0-1,0-1 0,-9 3 0,13-5-155,0 0 1,0-1-1,0 1 1,1-1-1,-1 0 1,0 0-1,0 0 1,0 0 0,0-1-1,0 1 1,0-1-1,1 1 1,-1-1-1,0 0 1,1 0-1,-1 0 1,0-1-1,1 1 1,-1-1-1,1 1 1,0-1-1,-1 0 1,1 0 0,0 0-1,0 0 1,0 0-1,1 0 1,-1 0-1,0-1 1,1 1-1,-1-1 1,0-3-1,-1-1-12,0-1 0,0 1 0,1 0 0,1-1-1,-1 0 1,1 1 0,0-1 0,1 0 0,0 0 0,0 1-1,1-1 1,2-13 0,-2 16-115,0 0-1,1 0 0,-1-1 1,1 1-1,0 0 0,0 0 1,1 1-1,-1-1 0,1 0 1,0 1-1,0-1 1,1 1-1,-1 0 0,1 0 1,0 1-1,0-1 0,0 1 1,1 0-1,5-3 1,-8 5-77,0 0 0,0 0 1,0 0-1,1 1 1,-1-1-1,0 1 1,1 0-1,-1 0 1,0 0-1,5 0 1,22 8-2034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89 12939,'29'-64'2771,"-15"39"3410,-18 38-5912,0-1 0,0 1 0,-2-1 0,1 0 0,-1-1 0,-15 21-1,-53 59 467,64-81-383,7-10 177,15-15 117,-7 11-612,1 0 0,0 0 0,0 1 0,1 0 1,-1 0-1,1 0 0,-1 1 0,1 0 0,0 1 0,0-1 0,13 0 0,4 1-180,0 2-1,27 3 0,1 1-2067,-36-7-692,-2-1-2207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11010,'116'28'5297,"-111"-30"-1456,0-3-1984,-1-1-617,-4 4-120,0 0-392,0 1-152,0-7-391,2-18-314,0-44-703,-12 40-528,-5-2-936,2 4-185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47 10450,'-113'-36'5089,"98"44"2113,26-8-5794,12 0-208,13 0-391,8-2-193,5-4-328,1 4-368,-3-3-1072,-1 2-793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1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11410,'23'-12'7261,"-3"-7"-5111,13-26-918,-12 13 239,-2 1 0,-1-2 1,19-48-1,-37 81-1442,0-1 1,0 1-1,0-1 0,0 1 1,0-1-1,0 1 0,0-1 1,0 1-1,1 0 0,-1-1 1,0 1-1,0-1 0,0 1 1,1-1-1,-1 1 0,0 0 1,0-1-1,1 1 0,-1 0 1,0-1-1,1 1 0,-1 0 0,1-1 1,-1 1-1,0 0 0,1 0 1,-1-1-1,1 1 0,-1 0 1,1 0-1,-1 0 0,0 0 1,1 0-1,-1 0 0,1-1 1,-1 1-1,1 0 0,-1 0 1,1 0-1,-1 1 0,1-1 1,-1 0-1,1 0 0,-1 0 1,0 0-1,1 0 0,-1 0 1,1 1-1,-1-1 0,1 0 1,-1 0-1,0 1 0,1-1 1,-1 0-1,0 1 0,1-1 1,-1 0-1,0 1 0,1-1 1,-1 1-1,0-1 0,0 0 1,1 1-1,-1-1 0,0 1 1,0 0-1,23 42-438,-13-22 121,28 49-2890,-21-41 331</inkml:trace>
  <inkml:trace contextRef="#ctx0" brushRef="#br0" timeOffset="1">41 198 13251,'2'-3'6001,"3"-3"-2536,9-4-1977,22-5-768,8-1-56,14 5-79,1-1-97,-9 11-760,-9 2-713,-20 11-2559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12635,'1'1'5225,"8"7"-2945,4-6-559,11 0-409,8-2-88,12-2-264,7 0-247,6-1-377,1 1-120,-3-1-552,-7 2-505,-14-3-1287,-5 6-633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1.67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77 54 12019,'-4'-38'5170,"5"32"-1239,6 5-3395,-3 2-54,85-7 665,-54 3-986,57 2-1,-78 2-151,0 0 0,-1 0 0,1 2 0,-1 0 0,1 0 0,18 8 0,-31-10-2,0-1 0,0 0-1,0 1 1,0-1 0,0 1 0,0-1 0,0 1-1,-1-1 1,1 1 0,0-1 0,0 1 0,0 0-1,-1 0 1,1 0 0,0-1 0,-1 1 0,1 0 0,0 0-1,-1 0 1,1 0 0,-1 0 0,0 0 0,1 0-1,-1 0 1,0 0 0,0 0 0,1 0 0,-1 0-1,0 0 1,0 0 0,0 0 0,0 0 0,-1 0-1,1 0 1,0 0 0,0 1 0,0-1 0,-1 0-1,1 0 1,-1-1 0,1 1 0,-1 0 0,1 0-1,-2 2 1,-2 1 46,-1 1 0,1-1 0,-1 0 0,0 0 0,-9 5 0,11-7-33,-45 28 99,-1-2 0,-1-2-1,-1-3 1,-106 34 0,134-55-1382,13-3-752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13211,'4'0'5393,"5"0"-3161,8 0-1127,18-3-569,8 2-8,18 1-112,3 0-144,1 1-608,-10 1-560,-18 1-1313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64 12699,'-93'-54'4959,"73"45"5957,42 15-10798,1 1 0,-1 1 0,-1 0-1,0 2 1,0 1 0,0 0 0,-2 2 0,28 21-1,-44-31-116,-1-1-1,1 1 1,-1-1-1,1 1 1,-1 0-1,0 0 1,0 0-1,0 1 1,-1-1 0,1 0-1,-1 1 1,0-1-1,1 1 1,-2-1-1,1 1 1,0-1-1,-1 1 1,0 0-1,1-1 1,-1 1-1,-1 0 1,1-1-1,-1 1 1,-1 6-1,0-3 15,-1-1 0,-1 1 0,1-1 0,-1 0-1,0 0 1,0 0 0,-1-1 0,0 1 0,0-1-1,0 0 1,-10 7 0,-6 2-44,0 0 0,-37 16 0,21-12-1790,24-11-286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64 371 12923,'-34'44'5386,"34"-44"-5299,0 0 0,0 0 1,-1 0-1,1 0 0,0 0 0,0 0 0,0 0 0,-1 0 0,1 0 0,0 0 0,0 0 0,0 0 0,-1 0 1,1 0-1,0 0 0,0 0 0,0 0 0,0 0 0,-1 0 0,1-1 0,0 1 0,0 0 0,0 0 1,0 0-1,-1 0 0,1 0 0,0 0 0,0-1 0,0 1 0,0 0 0,0 0 0,0 0 0,0 0 0,-1 0 1,1-1-1,0 1 0,0 0 0,0 0 0,0 0 0,0-1 0,0 1 0,0 0 0,0 0 0,0-1 0,-6-16 1405,-2-19-680,5 21-603,0 0 1,1-1 0,1 1-1,1-1 1,0 0-1,1 1 1,0-1-1,1 1 1,1 0-1,1-1 1,0 1-1,1 1 1,1-1 0,0 1-1,14-24 1,-15 31-176,3-7 9,1 2 1,1-1-1,0 1 1,17-16 0,-26 28-47,-1-1 0,0 1 0,0 0 0,0 0 0,1-1 0,-1 1 0,0 0 0,0 0 0,1-1 0,-1 1 0,0 0 0,1 0 0,-1-1 0,0 1 0,1 0 0,-1 0 0,0 0 0,1 0 0,-1 0 0,0 0 0,1 0 0,-1-1 0,0 1 0,1 0 0,-1 0 0,0 0 0,1 0 0,-1 0 0,1 1 0,-1-1 0,0 0 0,1 0 0,-1 0 0,0 0 0,1 0 1,-1 0-1,0 1 0,1-1 0,-1 0 0,0 0 0,0 0 0,1 1 0,-1-1 0,0 0 0,0 1 0,1-1 0,-1 0 0,0 0 0,0 1 0,1 0 0,-1 0-4,0 0 1,0 0 0,1 1-1,-1-1 1,0 0-1,0 1 1,0-1 0,-1 0-1,1 1 1,0-1-1,0 0 1,-1 0-1,1 1 1,-2 1 0,-10 23-3,-1-1 1,-2 0-1,-1-1 1,0 0-1,-27 28 1,43-52 11,0 0 0,-1 0 0,1 0 1,0 0-1,0 0 0,0 0 0,0 0 0,0 1 0,0-1 1,0 0-1,0 0 0,0 0 0,0 0 0,0 0 0,0 1 1,0-1-1,0 0 0,0 0 0,0 0 0,0 0 0,0 0 0,0 1 1,0-1-1,0 0 0,0 0 0,0 0 0,0 0 0,0 0 1,0 1-1,0-1 0,0 0 0,0 0 0,0 0 0,0 0 1,0 0-1,0 0 0,1 1 0,-1-1 0,0 0 0,0 0 1,0 0-1,0 0 0,0 0 0,0 0 0,1 0 0,-1 0 0,0 0 1,12 5 75,20 1-43,-27-6-35,22 6 0,0 2-1,0 0 1,-1 2-1,35 17 1,-46-20-84,-10-5 31,-1 0 1,0 0-1,1-1 0,-1 1 1,1-1-1,5 1 0,-8-2 48,-1 0 1,1 0-1,-1 0 0,1 0 0,-1-1 1,0 1-1,1 0 0,-1-1 0,1 1 1,-1-1-1,0 1 0,0-1 1,1 0-1,-1 0 0,0 1 0,0-1 1,0 0-1,0 0 0,0 0 0,0 0 1,0 0-1,0 0 0,0-1 0,0 1 1,-1 0-1,2-2 0,10-24 71,-1 0 0,14-50 0,-16 45 236,18-43 0,-26 74-268,-1-1 0,1 1 0,0-1 0,-1 1 1,1-1-1,0 1 0,0 0 0,0-1 0,0 1 0,0 0 0,0 0 0,0 0 0,0-1 0,1 1 1,-1 1-1,0-1 0,1 0 0,-1 0 0,0 0 0,1 1 0,-1-1 0,3 0 0,-3 1-5,1 0-1,-1 1 1,1-1-1,-1 0 1,1 1-1,-1-1 1,1 1-1,-1-1 1,1 1-1,-1 0 1,0 0-1,0-1 1,1 1-1,-1 0 1,0 0-1,0 0 1,0 1-1,2 0 0,3 7 26,0 0-1,0 0 1,0 1-1,-1-1 0,4 12 1,4 18-2098,16 74 1,-21-76-4173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18284,'7'-3'6505,"7"-1"-5064,28 0-1649,10 0-481,17 3-1711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83 16003,'5'-46'4847,"-5"46"-4816,1 0 1,-1 1 0,0-1-1,0 0 1,0 0 0,0 0-1,0 0 1,0 0-1,0 0 1,1 0 0,-1 0-1,0 1 1,0-1 0,0 0-1,0 0 1,0 0 0,1 0-1,-1 0 1,0 0-1,0 0 1,0 0 0,0 0-1,1 0 1,-1 0 0,0 0-1,0 0 1,0 0 0,0 0-1,1 0 1,-1 0-1,0 0 1,0 0 0,0 0-1,0 0 1,0 0 0,1-1-1,-1 1 1,0 0 0,0 0-1,0 0 1,0 0-1,0 0 1,0 0 0,1 0-1,-1-1 1,0 1 0,0 0-1,0 0 1,0 0-1,0 0 1,0 0 0,0-1-1,0 1 1,0 0 0,0 0-1,0 0 1,0 0 0,0-1-1,0 1 1,0 0-1,0 0 1,0 0 0,0-1-1,5 13 351,-6 3-196,0-1 1,-1 0 0,0 1-1,-1-1 1,-1 0 0,0 0 0,-1-1-1,-13 26 1,-6 0-119,23-37-67,-1 0 1,1 0 0,-1-1 0,0 1-1,1 0 1,-1-1 0,0 1-1,0-1 1,0 0 0,0 1 0,0-1-1,0 0 1,0 0 0,-5 1-1,16-5-50,1 0 0,-1-1 0,-1-1 0,1 1 0,-1-1 0,1-1 0,-1 1 0,-1-1 0,11-10 0,11-8-389,-17 14 268,-2 0-1,0-1 0,0 0 1,-1 0-1,0-1 0,-1 0 1,7-13-1,-3 6 324,25-33 0,-37 52-136,1-1 0,-1 1 0,0 0 0,0 0 0,0-1 0,0 1 0,0 0 0,1 0 0,-1-1 0,0 1 0,0 0 0,0 0 0,1-1-1,-1 1 1,0 0 0,0 0 0,1 0 0,-1 0 0,0 0 0,1-1 0,-1 1 0,0 0 0,0 0 0,1 0 0,-1 0 0,0 0 0,1 0 0,-1 0 0,0 0 0,1 0-1,-1 0 1,0 0 0,0 0 0,1 0 0,-1 0 0,0 0 0,1 0 0,-1 1 0,0-1 0,1 0 0,2 15 542,-6 30 90,3-42-618,-8 48 66,-3 0 0,-26 76 0,34-128-85,14-1 16,14 2-80,-3 1-184,0-1 1,0-1-1,-1-1 0,1-1 1,41-11-1,-14-6-185,66-35-1,-112 54 441,-1 0 0,0 0-1,0 1 1,1 0 0,-1-1 0,0 1-1,1 0 1,-1 0 0,0 0-1,1 0 1,-1 0 0,1 1 0,-1-1-1,0 1 1,0 0 0,1-1 0,-1 1-1,0 0 1,0 0 0,0 0-1,0 1 1,0-1 0,0 0 0,0 1-1,2 2 1,-2-2-10,1 0-1,-1 0 1,1 0-1,0 0 1,-1-1-1,1 1 1,0-1 0,0 0-1,0 0 1,0 0-1,0 0 1,0-1-1,0 1 1,0-1 0,1 1-1,-1-1 1,0 0-1,4-1 1,3-2-500,-1 0 0,1 0 0,-1-1 0,1-1 0,14-9 0,-4 0-1967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 14891,'23'-3'5721,"19"-2"-4168,4 0-929,-1 4-48,-11 1-1152,-11 0-696,-16 1-1401</inkml:trace>
  <inkml:trace contextRef="#ctx0" brushRef="#br0" timeOffset="1">0 153 12843,'0'4'5777,"0"5"-2976,13-5-1009,23-8-1360,13 1-608,3-10-1736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102 228 8410,'-81'10'4978,"80"-9"-4559,0-1-1,1 0 0,-1 0 0,0 0 1,0 0-1,0 0 0,1 0 1,-1 0-1,0 0 0,0 0 1,0 0-1,1-1 0,-1 1 1,0 0-1,0-1 0,1 1 1,-1 0-1,0-1 0,1 1 1,-1-1-1,-1 0 0,2 0-358,-1 0-1,1 0 0,0 0 0,-1 0 0,1 0 0,0 0 0,0-1 1,-1 1-1,1 0 0,0 0 0,0 0 0,0 0 0,0 0 0,1-1 1,-1-1-1,1-2 1031,-2-19 100,5-36 0,-3 53-1077,0-1-1,1 0 1,-1 1-1,1-1 1,1 1-1,0 0 1,0 0-1,7-13 1,-9 19-112,0 0 0,0 0 0,0 0 0,1 0 0,-1 0 0,0 0 0,0 0 0,0 1 1,1-1-1,-1 1 0,0-1 0,1 1 0,-1-1 0,1 1 0,-1 0 0,0 0 0,1-1 0,-1 1 1,1 0-1,-1 0 0,0 1 0,1-1 0,-1 0 0,1 0 0,-1 1 0,0-1 0,1 1 0,-1-1 1,0 1-1,1-1 0,-1 1 0,0 0 0,2 1 0,6 4-28,-1-1 0,0 2 0,11 9 0,-18-14 28,29 29-70,-24-24 24,-1-1 1,1 1-1,0-1 1,0-1-1,0 1 1,1-1-1,0 0 1,0-1 0,0 1-1,12 4 1,-18-9 36,1 1 0,-1-1 0,0 0 1,1 1-1,-1-1 0,0 0 0,1 0 1,-1 0-1,1 0 0,-1 0 1,0 0-1,1 0 0,-1-1 0,1 1 1,-1 0-1,0-1 0,0 1 1,1-1-1,-1 0 0,0 1 0,0-1 1,1 0-1,-1 0 0,1-1 0,0 0 15,-1 0 0,1 0-1,-1 0 1,0-1 0,1 1-1,-1-1 1,0 1 0,-1-1-1,1 1 1,0-1 0,0-4-1,0-5-53,0-1-1,-1 1 0,-1 0 0,-2-17 0,2 25-34,0 1-183,1-1 1,-1 1 0,1 0-1,0-1 1,0 1 0,0 0-1,0-1 1,1 1 0,0-5 0,8-6-2382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10034,'0'-5'3657,"3"-5"-3161,1-1-2496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125 302 16404,'12'55'6457,"-14"-65"-4201,2-1-991,2-20-721,-2-7-104,3-10-464,-6-3-352,1-1-929,-4 4-735,-11 5-3409</inkml:trace>
  <inkml:trace contextRef="#ctx0" brushRef="#br0" timeOffset="1">34 3 14291,'-34'-2'6017,"81"4"-3496,5-1-721,-3-1-752,-3 3-351,-11-1-665,1 3-777,-7 6-1767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34 238 15683,'5'-8'5906,"10"-14"-4138,-1-4-384,3-11-191,1-4-129,-1 2-360,0 4-96,-4 17-192,0 8-120,-4 8-208,3 9-72,-1 11-40,-3 3-128,0 16-696,-1-1-472,-7-3-1273,2-1-808</inkml:trace>
  <inkml:trace contextRef="#ctx0" brushRef="#br0" timeOffset="1">0 226 18356,'3'2'6665,"14"3"-5504,12 0-697,20-7-1144,4-4-913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2.01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1 429 9378,'3'-11'5529,"0"-20"376,-1-11-3144,-1-10-825,-4-8-399,2-5-729,1 1-344,-4 17-1000,11 8-656,4 21-1761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51 172 14619,'-45'29'5737,"50"-41"-3880,-2-15-1201,-2-7-256,-1-5-888,-3-5-584,-8 0-897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29 100 15995,'-8'-7'1400,"-11"-15"1590,18 22-2933,1-1 0,0 1 0,0 0 0,0-1 0,0 1 0,-1 0 0,1-1 0,0 1 0,0 0 0,0-1 0,0 1 0,0 0 0,0-1 0,0 1 0,0 0 0,0-1 0,0 1 0,0 0 0,0-1 0,0 1 0,0 0 0,1-1 0,-1 1 0,0 0 0,0-1 0,0 1 0,0 0 0,1-1 0,-1 1 0,0 0 0,0 0 0,1-1 0,-1 1 0,0 0 0,0 0 0,1 0 0,-1-1 0,0 1 0,0 0 0,1 0 0,-1 0 0,0 0 0,1 0 0,-1-1 0,0 1 0,1 0 0,-1 0 0,0 0 0,1 0 0,-1 0 0,1 0 0,-1 0-1,0 0 1,1 0 0,-1 0 0,0 1 0,1-1 0,-1 0 0,0 0 0,1 0 0,-1 1 0,48-1 1128,4 1-439,53-7 0,-90 5-843,0-2 1,1 0-1,-1-1 1,0 0-1,-1-1 1,1-1 0,-1 0-1,13-9 1,-20 11-52,-1 0-131,-7 7 61,-15 18 67,9-8 141,2-1 0,-1 1 0,2-1-1,0 1 1,0 1 0,1-1 0,1 0 0,0 1 0,1 0 0,0-1 0,1 1 0,3 16 0,-2-26 17,0 0-1,0-1 1,1 1 0,-1-1 0,1 1 0,0-1-1,0 0 1,1 0 0,-1 0 0,0 0-1,1 0 1,0 0 0,0-1 0,0 1-1,0-1 1,0 0 0,0 0 0,1 0 0,-1 0-1,1 0 1,-1-1 0,1 0 0,-1 0-1,1 0 1,0 0 0,0 0 0,6 0-1,1 0 50,-1-1-1,1 0 0,-1 0 0,1-1 0,-1 0 0,0-1 0,1 0 0,18-7 0,-24 7-3,0-1-1,0 1 1,-1-1-1,1 0 0,-1 0 1,1-1-1,-1 1 0,0-1 1,-1 0-1,1 0 0,-1 0 1,1 0-1,-1-1 0,0 0 1,-1 1-1,1-1 1,-1 0-1,0 0 0,3-10 1,-4 7-148,1 0 1,-1 0-1,0 0 0,-1 0 1,0 0-1,0 0 1,-1 0-1,0 0 1,0 0-1,-1 0 1,0 0-1,-5-11 1,2 6-2123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12675,'41'96'6745,"-44"-110"-488,1-13-4904,-1-11-449,3-7-528,3-5-360,2 7-888,5 14-616,1 14-1553</inkml:trace>
  <inkml:trace contextRef="#ctx0" brushRef="#br0" timeOffset="1">212 208 10922,'8'0'5594,"3"-3"-873,2-3-2673,-1-11-904,-6-2-288,-6-12-488,-5-3-472,-9-7-1088,-8-3-648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7:5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14747,'14'4'5753,"19"1"-3536,12-1-929,14 3-512,1 1-152,-3 0-1880,-2 4-1056</inkml:trace>
  <inkml:trace contextRef="#ctx0" brushRef="#br0" timeOffset="1">657 308 17508,'0'-10'7353,"0"-16"-4104,5-8-776,0-13-1113,-5-4-536,0 7-824,-1 5 0,-3 15-40,4 6-1336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92 171 8890,'-2'0'2536,"-11"25"-2063,-10 38 591,12-43 12579,3-42-11763,-2-7-640,2-12-896,0-6-280,3 3-1032,2 4-584,3 9-1609,0 7-3496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16323,'0'-3'9587,"3"0"-8067,28-9-264,50-37-616,-39 45-320,-3 10-192,-5 9-88,-21 9 16,-9 9 0,-25 2-88,-14 3 32,-13-11-32,-1-7-64,10-12-312,11-8-400,23-3-1448,7-7-985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75 251 13347,'-7'109'8058,"11"-117"-5658,-11-12-303,-1-9-297,-7-18-720,-1-3-296,10-9-456,-11 10-144,14 15-168,14 5-160,6 14-816,10 2-512,9 7-1249,-12 6-439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 15275,'-2'-4'1909,"-5"-6"4639,7 16-4043,3 30-2308,-12 22-137,8-53-24,0 0-1,0 0 0,-1-1 0,0 1 1,0-1-1,0 0 0,0 1 0,-1-1 0,0 0 1,0 0-1,0-1 0,-4 5 0,6-8-9,1 1-1,0-1 0,-1 0 0,1 1 1,0-1-1,-1 0 0,1 1 0,0-1 1,0 0-1,0 1 0,-1-1 0,1 1 1,0-1-1,0 0 0,0 1 0,0-1 1,0 1-1,-1-1 0,1 1 0,0-1 1,0 0-1,0 1 0,0-1 0,0 1 0,1-1 1,-1 1-1,0-1 0,0 0 0,0 1 1,0-1-1,0 1 0,1-1 0,-1 0 1,0 1-1,0-1 0,0 1 0,1-1 1,-1 0-1,0 1 0,1-1 0,-1 0 1,0 0-1,1 1 0,-1-1 0,0 0 1,1 0-1,-1 1 0,1-1 0,0 0 0,27 14-468,-22-11 329,4 1-74,-6-1 70,0-1-1,0 0 1,0 0-1,1-1 1,-1 1-1,1-1 1,-1 0-1,1 0 1,-1-1-1,1 1 1,0-1-1,-1 0 1,1 0-1,0-1 1,-1 1-1,1-1 1,4-1-1,14-8-1524,36-19 0,-47 22 1322,0 0 0,1 0 1,-1 2-1,1 0 1,0 0-1,1 1 1,-1 1-1,1 0 1,25-2-1,-13 3 512,-17 0 305,0 2 0,0-1 0,0 1 0,15 2 0,-22-2-408,-1 0 0,0 0 0,1 1 0,-1-1 0,0 1 0,1-1 0,-1 1 0,0-1 0,0 1 0,1 0 0,-1 0 0,0-1 0,0 1 0,0 0 0,0 0-1,0 0 1,0 0 0,0 0 0,0 0 0,-1 1 0,1-1 0,0 0 0,-1 0 0,1 1 0,-1-1 0,1 0 0,-1 0 0,1 1 0,-1-1 0,0 1 0,0-1-1,0 0 1,0 1 0,0-1 0,0 3 0,-2 2 83,1-1 0,-1 1-1,0-1 1,0 0 0,-1 0-1,1 0 1,-1 0 0,0 0-1,-1 0 1,1-1 0,-1 1 0,0-1-1,0 0 1,0 0 0,-1-1-1,1 1 1,-1-1 0,0 0-1,0 0 1,-8 3 0,8-4-29,1 0 0,-1 0 1,0-1-1,0 1 0,0-1 0,-1 0 1,1 0-1,0-1 0,0 0 0,-9 0 1,11-1-82,0 1 1,0-1 0,0 0 0,0 0-1,0 0 1,0 0 0,0 0 0,0-1-1,0 1 1,1-1 0,-1 0 0,1 0-1,-1 0 1,1 0 0,0 0 0,-1 0-1,1-1 1,-2-2 0,1-2-17,-1 0 1,1 0-1,0 0 0,0-1 1,1 1-1,0-1 0,1 0 1,-1 1-1,2-1 1,-1 0-1,1 0 0,1-12 1,-1 16-132,0 0 0,0 1 0,1-1 0,-1 0 0,1 1 0,0-1 0,0 1 0,0-1 0,1 1 1,-1 0-1,1-1 0,0 1 0,0 0 0,0 0 0,0 0 0,0 0 0,1 0 0,-1 1 0,1-1 0,0 1 1,0 0-1,0-1 0,0 1 0,0 0 0,0 1 0,1-1 0,-1 1 0,6-2 0,37 0-2202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11811,'7'-5'7449,"-4"11"-3425,-7 21-2042,0-4-1639,1-5-125,2-8-133,-1 0-1,1 0 1,1 1-1,0-1 1,0 0-1,1 1 1,0-1-1,1 0 1,3 11-1,-5-19-74,1 0-1,0 0 0,-1 0 0,1 0 0,0 0 0,0-1 1,0 1-1,0 0 0,0-1 0,1 1 0,-1-1 0,0 1 1,1-1-1,-1 0 0,1 1 0,-1-1 0,1 0 0,0 0 1,0 0-1,-1 0 0,1 0 0,0-1 0,0 1 0,0 0 1,0-1-1,0 0 0,0 1 0,0-1 0,0 0 0,0 0 1,0 0-1,0 0 0,0 0 0,0-1 0,0 1 0,2-1 1,2-1 18,0-1 0,1 1-1,-1-1 1,0-1 0,-1 1 0,1-1 0,-1 0 0,1 0 0,6-8 0,-3 2-118,0 0 0,-1-1 0,0-1 0,0 1 0,-2-1 0,1 0 0,-1-1 0,-1 0 0,-1 0 0,1 0 0,-2 0 0,0 0 0,-1-1 0,0 0 0,-1 1 0,0-1 0,-1 0 0,-1 0 0,-2-14 0,0 12-2196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16780,'39'97'11714,"-39"-108"-10274,-5-15-407,3-20-697,2-6-200,5-6-768,7 4-593,-1 13-1607,-1 12-857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2.34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27 13163,'1'0'5273,"3"6"-3297,7 37-999,41 38-89,-28-49-128,2-6-104,10-17-168,6-3 24,-11-17-48,2-12-72,-7-5-55,-13-6-65,-5-3-392,-5 6-233,-9-2-927,-2 1-672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11731,'7'0'5625,"9"-5"-1632,10 0-1897,18-3-888,3-2-144,3 1-391,-1 7-321,-10 2-560,-8 3-512,-13 2-1609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1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52 229 10522,'-29'-10'4651,"26"4"-1079,9-6-2789,-4 8-196,-2-2-202,0 0 0,0-1 0,-1 1 0,1 0 0,-1-1 0,-3-9 0,-2-11 595,5 15-589,-2-7 1073,1 0 0,1-33 0,1 51-1445,0 1 1,1-1-1,-1 0 1,0 1 0,0-1-1,1 0 1,-1 1-1,0-1 1,1 1-1,-1-1 1,1 0 0,-1 1-1,0-1 1,1 1-1,0-1 1,-1 1-1,1 0 1,-1-1 0,1 1-1,-1-1 1,1 1-1,0 0 1,-1 0-1,1-1 1,0 1 0,-1 0-1,1 0 1,0 0-1,-1 0 1,1 0-1,0 0 1,0 0 0,-1 0-1,1 0 1,0 0-1,-1 0 1,1 0-1,1 1 1,28 8 89,-20-3-106,0 0 0,0 0 1,-1 1-1,0 0 0,0 1 0,0 0 0,-1 0 1,0 1-1,9 14 0,-14-19 2,-1-1 0,0 1 0,1 0 1,-2 0-1,1 0 0,0 0 0,-1 0 0,0 0 0,0 0 1,0 1-1,0-1 0,-1 0 0,0 1 0,0-1 0,0 0 0,0 0 1,-1 1-1,1-1 0,-1 0 0,0 0 0,-1 1 0,1-1 1,-1 0-1,1 0 0,-1-1 0,0 1 0,-1 0 0,1-1 0,-4 4 1,-2 2-8,0-1 0,-1 0 0,-1-1 1,1 0-1,-1-1 0,0 0 0,-1 0 1,-10 4-1,-19 10-546,26-9-1034,8-7-947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11891,'-1'10'14171,"1"4"-12995,3 22-576,7 44-232,-6-45-920,3-2-680,-4-14-265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59 126 7954,'81'-62'5049,"-53"78"392,-18 12-3009,-9 6-55,-17 2-369,-12-2-231,-6-8-369,-8-13-176,11-23-455,8-14-217,18-30-344,15-3-120,18 7-160,-1 8-104,11 29-432,-6 14-561,-6 29-1991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17 259 11498,'-2'22'1781,"2"-16"-829,0 1 0,-1-1 0,0 0 0,0 0 0,-8 9 7158,9-15-7950,-2-18 1329,17-216 802,-15 230-2272,1 1-1,-1-1 1,1 0 0,0 1-1,0 0 1,0-1 0,0 1-1,1-1 1,-1 1 0,1 0-1,0 0 1,0 0 0,0 0-1,0 0 1,1 1 0,-1-1-1,1 1 1,-1-1 0,1 1-1,4-3 1,-4 4-26,-1 0 0,1 0-1,0 0 1,-1 0 0,1 0 0,0 1 0,-1-1-1,1 1 1,0 0 0,0 0 0,-1 0 0,1 0-1,0 0 1,0 1 0,-1-1 0,1 1 0,0 0-1,-1 0 1,1 0 0,-1 0 0,1 0-1,-1 0 1,0 1 0,1-1 0,-1 1 0,3 3-1,-3-4 1,-1 0-1,0 0 1,0 0-1,0 0 0,0 0 1,0 0-1,0 0 0,-1 0 1,1 0-1,0 1 0,0-1 1,-1 0-1,1 1 1,-1-1-1,1 0 0,-1 1 1,0-1-1,0 1 0,1-1 1,-1 0-1,0 1 0,0-1 1,0 1-1,0-1 1,-1 1-1,1 1 0,-2 0 5,1 0 0,-1 0 1,1 0-1,-1 0 0,0 0 0,0 0 0,0 0 0,-1 0 0,1-1 0,-4 4 0,-5 3 88,0-1-1,-1 0 0,0 0 0,-18 7 0,26-13-19,-1 0 0,1 0-1,-1 1 1,1-1 0,0 1-1,-6 5 1,9-7-63,1 0 1,-1-1-1,1 1 0,0 0 1,-1 0-1,1-1 0,-1 1 0,1 0 1,0 0-1,0 0 0,0 0 1,-1 0-1,1-1 0,0 1 1,0 0-1,0 0 0,0 0 1,0 0-1,0 0 0,1 0 0,-1-1 1,0 1-1,0 0 0,1 0 1,-1 0-1,0 0 0,1-1 1,-1 1-1,1 0 0,-1 0 1,1-1-1,-1 1 0,1 0 0,0-1 1,-1 1-1,1-1 0,0 1 1,0-1-1,-1 1 0,1-1 1,0 1-1,1 0 0,5 3-190,0 0 0,0 0 0,1 0-1,-1-1 1,1 0 0,-1-1 0,1 0 0,0 0-1,0 0 1,0-1 0,10 0 0,15 0-2553,48-6-1,-47 3 225,-19 0 1964,31 2-2858,-25 6 4163,-5 8 8021,-15-23-5015,0-76-2153,-2 15-1807,3 59-1806,1 6-1319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40 226 14251,'-39'-14'6241,"44"1"-3088,0-18-1153,-10-6-367,5-2-553,0 0-352,3 13-1072,4 8-560,4 13-1553,2 2-751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12211,'16'52'4374,"-13"-49"-1747,0-9-1537,1-12 78,-2 0-160,5-29 761,-7 45-1683,1 0 0,-1 0-1,1 0 1,0 0 0,-1 0-1,1 0 1,0-1 0,0 2 0,1-1-1,-1 0 1,0 0 0,1 0-1,-1 1 1,1-1 0,-1 0-1,3 0 1,-3 1-72,1 1-1,-1 1 0,1-1 1,-1 0-1,1 0 0,-1 0 1,1 1-1,-1-1 0,1 1 1,-1-1-1,0 1 0,1 0 1,-1 0-1,0-1 0,1 1 1,-1 0-1,0 0 0,0 0 1,0 0-1,0 0 0,0 1 1,1 1-1,6 4 24,6 4-9,1 0-1,-1-1 1,23 12-1,-32-20-15,0 1 0,0-1 0,1 0-1,-1 0 1,1-1 0,-1 0-1,1 0 1,0 0 0,-1-1-1,1 0 1,0 0 0,0 0-1,-1 0 1,12-3 0,-16 2 33,1 0-1,0 1 1,-1-1 0,1 0 0,-1 0 0,1 0 0,-1 0 0,1 0 0,-1 0 0,1-1 0,-1 1-1,0 0 1,0-1 0,0 1 0,0-1 0,0 1 0,0-1 0,0 0 0,0 1 0,-1-1 0,1 0 0,-1 0-1,1 1 1,-1-1 0,0 0 0,0 0 0,1 0 0,-1 1 0,0-1 0,-1 0 0,1-2 0,-1-8 279,-1 1 1,0 0 0,-7-20 0,5 17-174,2 7-72,-2-21-336,4 27 160,0 1 0,0-1 0,1 0 1,-1 0-1,0 0 0,1 1 0,-1-1 0,1 0 0,-1 0 0,1 1 0,-1-1 0,1 0 0,-1 1 0,1-1 0,0 1 0,-1-1 0,1 1 0,0-1 0,0 1 0,-1-1 0,1 1 0,0 0 0,0-1 0,0 1 0,-1 0 0,1 0 0,0-1 0,0 1 0,0 0 1,1 0-1,26-2-2936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14587,'2'2'5561,"7"-1"-4008,12-1-225,15-5-352,13 5-104,18-6-344,1 6-216,5-5-424,-3-8-544,-5-2-1320,-10-4-1161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13115,'18'0'5297,"9"-5"-2977,17 0-1319,10-1-73,-2-4-128,3 5-248,0-1-664,-6 1-704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90 13067,'-93'-75'5338,"92"73"-5076,-1 1 1,0-1-1,0 1 0,0 0 0,0 0 0,0 0 0,0 0 1,0 0-1,-1 0 0,1 0 0,0 1 0,0-1 0,-1 1 1,1 0-1,0 0 0,-1 0 0,1 0 0,0 0 1,0 0-1,-1 0 0,1 1 0,0-1 0,0 1 0,-1 0 1,1 0-1,0 0 0,0 0 0,-3 1 0,5-1-185,0 0 0,0-1 0,0 1 0,1-1 0,-1 1 0,0-1 0,0 1 0,0-1 0,1 1 0,-1-1 0,0 1 0,0-1 0,1 1 0,-1-1 0,0 0 0,1 1 0,-1-1 0,0 1 0,1-1 0,-1 0 0,1 1 0,-1-1 0,1 0 0,-1 0-1,1 1 1,-1-1 0,1 0 0,-1 0 0,1 0 0,-1 0 0,1 1 0,-1-1 0,2 0 0,23 9 259,-23-8-240,192 59 660,-189-59-753,-1 1 1,0 0-1,0 0 0,1 0 0,-1 0 1,-1 1-1,1 0 0,0 0 1,-1 0-1,1 0 0,-1 0 0,0 1 1,4 5-1,-6-6-2,1-1-1,-1 1 1,0-1-1,-1 1 1,1 0 0,0 0-1,-1 0 1,1-1-1,-1 1 1,0 0 0,0 0-1,0 0 1,-1 0 0,1-1-1,-1 1 1,1 0-1,-1 0 1,0-1 0,0 1-1,0 0 1,0-1-1,-3 5 1,-6 9 5,0-1 0,-1 0 0,-1-1 0,-20 20 0,-62 48-84,42-38-211,37-31 30,-25 25-1982,37-27-822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2.69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 14435,'6'10'5889,"12"4"-3152,5 7-937,14 7-495,-3-5-345,-6 3-664,1-7-168,-9-9-360,-9-3-480,10-2-1537,-8 1-2824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92 335 13163,'-73'-7'5072,"72"6"-4964,0 1 1,0 0 0,0-1-1,0 1 1,0 0 0,0-1-1,0 1 1,0-1 0,1 0-1,-1 1 1,0-1 0,0 1-1,1-1 1,-1 0 0,0 0-1,1 0 1,-1 1-1,0-1 1,1 0 0,0 0-1,-1 0 1,1 0 0,-1 0-1,1 0 1,0 0 0,0 0-1,-1 0 1,1 0 0,0 0-1,0 0 1,0 0 0,0 0-1,0 0 1,0 0 0,1 0-1,-1 0 1,1-1 0,-1-4 319,3-27 590,2 0 1,1 1-1,1 0 1,23-60 0,-30 91-1012,0 1 0,0-1 0,1 1 0,-1-1 1,0 1-1,0-1 0,1 1 0,-1-1 0,0 1 1,1-1-1,-1 1 0,1-1 0,-1 1 1,0-1-1,1 1 0,-1 0 0,1-1 0,-1 1 1,1 0-1,-1-1 0,1 1 0,-1 0 0,1 0 1,0 0-1,-1 0 0,1-1 0,-1 1 0,1 0 1,0 0-1,-1 0 0,1 0 0,-1 0 0,1 0 1,-1 0-1,1 0 0,0 1 0,-1-1 0,1 0 1,-1 0-1,1 0 0,-1 1 0,1-1 1,-1 0-1,1 1 0,-1-1 0,1 0 0,-1 1 1,1-1-1,-1 0 0,1 1 0,-1-1 0,0 1 1,1 0-1,26 31-12,-23-28 10,3 7-21,1 0-1,1-1 1,0 0-1,0 0 1,1-1-1,0 0 1,1-1-1,-1 0 1,2-1 0,-1 0-1,17 7 1,-27-14 21,-1 1 1,1-1-1,0 0 1,-1 1-1,1-1 1,0 0-1,-1 1 1,1-1-1,0 0 1,-1 0-1,1 0 1,0 0-1,-1 0 1,1 0-1,0 0 1,0 0-1,-1 0 1,1 0-1,0 0 1,0 0-1,-1 0 1,1 0-1,0-1 1,-1 1-1,1 0 1,0-1-1,-1 1 1,1 0 0,-1-1-1,1 1 1,0-1-1,-1 1 1,1-1-1,-1 1 1,1-1-1,-1 1 1,0-1-1,1 0 1,-1 1-1,0-1 1,1 0-1,-1 1 1,0-1-1,0 0 1,1 1-1,-1-1 1,0 0-1,0 0 1,0 1-1,0-1 1,0 0-1,0 1 1,0-3-1,-1-4 128,0-1 0,-1 1-1,0-1 1,-3-8 0,2 6-18,-10-29 313,8 26-347,1 0 0,0 0-1,1-1 1,-2-16 0,5 29-121,0 0-1,0 0 1,0 0-1,1 0 1,-1 1-1,0-1 1,0 0-1,0 0 1,1 1 0,-1-1-1,1 0 1,-1 0-1,0 1 1,1-1-1,-1 0 1,1 1-1,-1-1 1,1 0 0,0 1-1,-1-1 1,1 1-1,0-1 1,-1 1-1,1 0 1,0-1-1,-1 1 1,1-1-1,0 1 1,0 0 0,0 0-1,-1-1 1,1 1-1,0 0 1,0 0-1,0 0 1,-1 0-1,3 0 1,37 3-2424,-29-1 1516,29 1-2002,5-1-732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12779,'56'3'4825,"-64"22"-3321,3 1-200,5 8-55,5 2-177,14-5-232,7-4-40,5-12-136,0-4-64,-2-4-287,-8-4-145,4 3-184,-6-6-184,-6-1-833,2-7-559,-6-12-1209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15219,'17'-1'5577,"17"-1"-4488,1-3-401,9 0-200,2 4-264,-4-3-944,-3 6-672,-18 3-2217</inkml:trace>
  <inkml:trace contextRef="#ctx0" brushRef="#br0" timeOffset="1">26 208 12211,'-5'0'5553,"1"0"-2681,10 0-863,-6-1-1193,36-4-448,60-3-1344,-48 0-833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28 209 11923,'2'-39'5113,"-2"45"-2945,-3 19-480,-2 2-239,-3 16-497,1 0-312,10-8-248,2-3-64,13-16-48,8-4-64,7-9-96,9-5-32,-3-4-440,-7-2-352,-4-10-856,-7 2-561</inkml:trace>
  <inkml:trace contextRef="#ctx0" brushRef="#br0" timeOffset="1">1 53 15779,'11'-5'5778,"28"-5"-4594,10 0-368,19 1-256,3-3-232,-12 7-952,-10 4-448,-30 1-1537,-11 6-2264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2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12867,'-7'6'5673,"-4"4"-3072,9-7-633,25-1-1200,9-4-664,27-3-1608,9-3-1065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8:3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76 184 14299,'-2'2'319,"1"-1"-1,-1 1 0,0-1 1,0 0-1,1 0 1,-1 1-1,0-1 1,0 0-1,0-1 1,0 1-1,0 0 0,0-1 1,-4 1-1,5-2-168,1 0 0,-1 0-1,1 0 1,0 0 0,-1 0-1,1 0 1,0 0 0,0 0-1,-1 0 1,1 0 0,0 0-1,0 0 1,0-1-1,0 1 1,1 0 0,-1 0-1,0 0 1,1-2 0,1-31 1303,-4 18-116,0-1-1,-8-32 0,0 1 1755,10 47-3066,0 1-1,0 0 0,0-1 0,-1 1 0,1 0 0,0-1 0,0 1 0,0-1 0,0 1 0,0 0 0,0-1 0,0 1 1,0 0-1,0-1 0,1 1 0,-1 0 0,0-1 0,0 1 0,0-1 0,0 1 0,0 0 0,1 0 0,-1-1 1,0 1-1,0 0 0,1-1 0,-1 1 0,0 0 0,0 0 0,1-1 0,-1 1 0,0 0 0,1 0 0,-1 0 0,0-1 1,1 1-1,-1 0 0,0 0 0,1 0 0,-1 0 0,0 0 0,1 0 0,-1 0 0,0 0 0,2 0 0,19 4-84,-14-2 105,3 1-107,0 0 1,-1 0 0,0 1-1,0 0 1,0 0-1,0 1 1,-1 0 0,0 1-1,0 0 1,0 0-1,12 13 1,-17-15 23,0 0 1,0-1-1,0 1 0,-1 0 1,0 0-1,1 0 0,-1 1 1,-1-1-1,1 0 0,-1 1 1,0-1-1,0 1 0,0 0 1,0-1-1,-1 1 0,0 0 1,0-1-1,0 1 1,-1 0-1,1-1 0,-1 1 1,0-1-1,-1 1 0,1-1 1,-1 1-1,1-1 0,-5 6 1,0 1-42,-1-1 1,-1 0-1,0-1 1,0 0-1,-1 0 1,0-1-1,0 0 1,-1 0 0,0-1-1,0 0 1,-1-1-1,0 0 1,0-1-1,0 0 1,-1-1-1,-13 4 1,11-2-2471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69 184 12811,'-31'104'5265,"31"-113"-3225,-3-12-695,-2-12-737,0-4-208,-3-7-200,1 1-112,2 8-80,1 2-16,4 17-472,0 5-320,0 6-785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24029,'11'-10'432,"-1"3"-144,15-1 264,-1 0-136,2 13-279,-5 6-49,-5 7 0,-3 2-32,-13 3-8,-6 3-8,-12 0-192,-6 3-112,-6-8-401,6-3-383,8-13-952,8-9-353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20 259 13795,'16'39'5721,"-16"-55"-3472,0-14-1057,-5-4-312,-5-14-504,-1 2-208,1 4-456,10 3-384,7 16-1144,10 4-649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78 12731,'-31'-41'4214,"31"40"-4131,-1 0 0,1 0 0,0 0 0,0 0 0,0 0-1,0 0 1,0 0 0,0 0 0,0 0 0,0 0 0,0 0 0,0 0 0,0 1 0,1-1 0,-1 0 0,0 0 0,1 0-1,-1 0 1,0 0 0,1 0 0,-1 0 0,1 1 0,0-1 0,-1 0 0,1 0 0,0 1 0,-1-1 0,1 1 0,0-1-1,0 0 1,-1 1 0,1-1 0,0 1 0,0 0 0,0-1 0,0 1 0,0 0 0,0-1 0,0 1 0,1 0-1,2-2 184,0 1 0,0 0 0,0 0 0,0 0 0,1 1 0,7-1 0,-11 1-224,0 1-1,0-1 1,0 0-1,0 1 0,0-1 1,0 1-1,0-1 1,-1 1-1,1-1 1,0 1-1,0 0 1,0-1-1,0 1 1,-1 0-1,1 0 1,0 0-1,-1 0 1,1 0-1,-1-1 1,1 1-1,-1 0 1,1 0-1,-1 0 0,0 0 1,1 1-1,-1-1 1,0 0-1,0 0 1,0 0-1,0 0 1,0 0-1,0 0 1,0 0-1,0 0 1,-1 2-1,1 3 40,-1-1 1,0 1-1,-1 0 0,1-1 0,-4 8 0,-2 1 36,0-1 0,-1 1-1,0-1 1,-1-1-1,0 0 1,-17 16 0,26-28-121,0 0 1,0 0 0,0 0-1,0 0 1,0 0 0,0 0 0,0 0-1,0 0 1,-1 1 0,1-1-1,0 0 1,0 0 0,0 0-1,0 0 1,0 0 0,0 0-1,0 0 1,0 0 0,0 0 0,0 1-1,0-1 1,0 0 0,0 0-1,0 0 1,0 0 0,0 0-1,0 0 1,0 0 0,0 0-1,0 1 1,0-1 0,0 0 0,0 0-1,0 0 1,0 0 0,0 0-1,0 0 1,0 0 0,0 0-1,0 0 1,0 1 0,0-1-1,0 0 1,0 0 0,1 0 0,-1 0-1,0 0 1,0 0 0,0 0-1,0 0 1,0 0 0,0 0-1,0 0 1,0 0 0,0 0 0,1 0-1,10 3-593,4 0 385,12 4 124,91 19-3913,-102-23 3718,0-1 0,1-1 0,-1 0-1,0-1 1,24-2 0,-39 1 326,1 1 0,-1-1 0,1 0 0,-1 0 0,1 0 0,-1 0 0,1 0 0,-1 0 0,0 0 0,1 0 0,-1 0 0,0 0 0,0-1 0,0 1 0,0 0 0,0-1 0,0 1 0,-1-1-1,1 1 1,0-1 0,-1 0 0,1 1 0,-1-1 0,1 0 0,-1-1 0,4-43-4,-4 40-60,-2-5-428,-4 7-386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8:48.65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35 17 12131,'6'0'4785,"7"-3"-2513,13 3-888,2-5-63,6-2-65,5 6-608,-5 1-224,-1 3-304,-9 5-288,-4 3-1144,-3 4-745</inkml:trace>
  <inkml:trace contextRef="#ctx0" brushRef="#br0" timeOffset="1">1 238 14419,'17'6'5225,"9"-1"-4105,27 0-888,0-5 57,-1-5-826,-3-3-695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3.02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42 239 14115,'-41'13'5577,"43"-16"-3576,2-8-585,6-20-664,2-8-208,-4-8-512,0 1-272,-8 7-768,0 3-632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136 112 13387,'-5'-15'986,"4"11"-595,-1-1 0,1 1 0,-1 0 0,0 0 0,0 0 0,-5-6 0,6 9-343,1 1-1,0 0 1,-1-1 0,1 1-1,-1 0 1,1-1-1,-1 1 1,1 0-1,-1 0 1,1-1-1,-1 1 1,1 0 0,-1 0-1,1 0 1,-1 0-1,1 0 1,-1 0-1,1 0 1,-1 0-1,1 0 1,-1 0 0,0 0-1,-16 12 744,5 1-565,1 0 0,1 1 0,0 0 0,0 1 0,-12 27 0,20-39-219,1 1 0,0-1 0,-1 0 0,1 1 0,1-1 0,-1 1 0,0-1 1,1 1-1,0-1 0,0 1 0,0 0 0,0-1 0,0 1 0,1-1 0,0 1 0,-1-1 0,1 1 0,1-1 0,-1 0 0,0 1 0,1-1 0,0 0 0,-1 0 0,1 0 0,1 0 0,-1 0 0,0-1 0,1 1 0,-1-1 1,1 1-1,0-1 0,0 0 0,0 0 0,4 2 0,7 3-16,1-1 0,-1-1 0,1 0 0,0-2 0,0 1 0,0-2 0,0 0 0,0 0 0,20-2 0,-29-1 14,0 1 0,0-1 0,0-1 0,0 1 0,0-1-1,0 0 1,0-1 0,0 1 0,-1-1 0,1 0 0,-1-1-1,0 1 1,0-1 0,0 0 0,6-6 0,1-3 28,0 0 0,-1 0 0,-1-1 0,11-20 0,-16 26 54,-1-1 0,-1 1 1,0-1-1,0 0 0,0 0 0,-1 0 0,-1 0 0,1 0 0,-2-1 0,1-11 1,-1 17 9,0 1 1,0-1 0,-1 1 0,1-1 0,-1 1-1,1 0 1,-1-1 0,0 1 0,-1 0 0,1-1-1,0 1 1,-1 0 0,0 0 0,0 0 0,0 0-1,0 1 1,0-1 0,-1 0 0,1 1 0,-1-1-1,1 1 1,-1 0 0,0 0 0,0 0 0,0 1-1,0-1 1,0 0 0,0 1 0,-1 0 0,-5-2-1,0 2 6,1 1 0,0 0 0,0 0-1,-1 0 1,1 1 0,0 1-1,0-1 1,-1 1 0,1 1 0,1-1-1,-1 1 1,0 1 0,1-1 0,-1 1-1,1 1 1,0-1 0,1 1 0,-1 0-1,-10 11 1,12-10-108,-1-1-1,1 1 1,-1 0 0,2 1-1,-1-1 1,1 1-1,0 0 1,0 0 0,1 1-1,0-1 1,0 1-1,1-1 1,0 1 0,0 0-1,1 0 1,0 0 0,0 0-1,1 0 1,0 0-1,2 13 1,-1-16-126,0-1 1,1 0-1,0 0 1,-1 1-1,1-1 1,1 0-1,-1-1 1,0 1-1,1 0 1,0-1-1,0 1 0,0-1 1,0 0-1,1 0 1,-1 0-1,1-1 1,6 5-1,39 14-2637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11250,'1'-7'8327,"3"-2"-6044,4-13-2612,-5 9 640,-1 0 0,0 0-1,-1 0 1,-1 0-1,1 0 1,-2 0 0,0 0-1,-1 0 1,0 0-1,-1 0 1,-6-19 0,9 32-296,0 0-1,-1-1 1,1 1 0,0 0 0,0 0 0,0-1 0,0 1-1,0 0 1,0-1 0,0 1 0,0 0 0,0-1 0,0 1-1,0 0 1,0-1 0,0 1 0,0 0 0,0-1 0,0 1 0,0 0-1,0-1 1,0 1 0,0 0 0,0 0 0,1-1 0,-1 1-1,0 0 1,0-1 0,0 1 0,1 0 0,-1 0 0,0-1-1,0 1 1,1 0 0,13-1 142,19 12-195,-31-10 53,10 4-41,1 2 0,-1-1-1,0 1 1,0 1 0,-1 0 0,14 13-1,-21-17 0,0-1-1,0 1 1,-1 0-1,1 0 1,-1 0-1,0 0 1,0 1 0,-1 0-1,1-1 1,-1 1-1,0 0 1,0 0-1,0 0 1,-1 0-1,0 0 1,0 0-1,0 1 1,-1-1-1,0 9 1,-1-10 35,0-1 0,0 1-1,0-1 1,-1 0 0,0 1 0,1-1 0,-1 0 0,0 0 0,-1 0 0,1 0 0,-1 0 0,1-1-1,-1 1 1,0-1 0,0 1 0,0-1 0,0 0 0,0 0 0,0-1 0,-1 1 0,1-1 0,-1 1-1,-5 0 1,3 0 16,1 0-1,-1-1 0,0 0 0,0 0 1,0 0-1,1-1 0,-1 0 1,0 0-1,0-1 0,0 1 0,0-1 1,0-1-1,1 1 0,-10-4 0,14 4-37,0 1 0,-1-1-1,1 1 1,0-1-1,0 0 1,0 0-1,0 1 1,-1-1-1,1 0 1,0 0-1,1 0 1,-1 0-1,0 0 1,0 0-1,0-1 1,1 1-1,-1 0 1,0 0-1,1-1 1,-1 0-1,1 0-42,0 1 0,0 0 0,0 0 0,0 0 0,0-1 0,1 1 0,-1 0 0,0 0-1,1 0 1,-1 0 0,1 0 0,-1 0 0,1 0 0,0 0 0,-1 0 0,1 0-1,0 0 1,1-1 0,3-3-280,0 1 1,0 0-1,1 0 0,-1 1 0,1 0 1,0 0-1,7-3 0,43-15-1821,87-37-776,-133 53 2873,9-5 1389,-15 9 269,-9 6 795,4 3-1476,2 2-773,0 0 1,0-1-1,1 1 0,0-1 0,1 0 0,0 0 1,8 17-1,-10-23-124,1-1 1,-1 1 0,1 0-1,0 0 1,0-1-1,1 1 1,-1-1 0,0 0-1,1 1 1,-1-1-1,1 0 1,0-1 0,0 1-1,0 0 1,0-1-1,0 0 1,0 1 0,0-1-1,0-1 1,0 1-1,1 0 1,-1-1-1,0 1 1,0-1 0,1 0-1,-1 0 1,0 0-1,1-1 1,4-1 0,-2 1-3,0 0 0,0-1 0,0 0 0,-1-1 0,1 1 0,-1-1 0,1 0 0,-1-1 0,0 1 1,0-1-1,0 0 0,-1 0 0,1-1 0,3-5 0,-4 4-93,-1 0 0,0-1 0,0 0-1,-1 1 1,0-1 0,0 0 0,-1 0 0,0 0 0,0 0 0,0-1-1,-1 1 1,0 0 0,-1 0 0,1 0 0,-1 0 0,-1 0 0,1 0-1,-1 0 1,-1 0 0,1 0 0,-5-8 0,-9-12-1892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81 12611,'-1'-2'167,"-2"-1"205,1 0 1,-1 0-1,1 0 1,0 0-1,0 0 1,0-1-1,1 1 1,-1-1-1,-1-5 0,4 7-298,-1 0-1,0 1 0,1-1 1,-1 1-1,1-1 0,-1 1 1,1-1-1,0 1 1,0-1-1,0 1 0,-1 0 1,1-1-1,0 1 0,1 0 1,-1 0-1,0 0 0,0 0 1,0 0-1,1 0 0,-1 0 1,1 0-1,-1 1 0,1-1 1,-1 0-1,1 1 0,2-1 1,-1-1-33,-1 1 0,1 0 0,0 0 1,-1 0-1,1 0 0,0 1 1,0-1-1,0 1 0,0 0 1,0-1-1,-1 1 0,1 1 0,0-1 1,0 0-1,4 2 0,-6-2-26,1 1-1,-1 0 1,1 0-1,-1 0 0,0 0 1,1 0-1,-1 0 1,0 0-1,0 1 0,0-1 1,0 0-1,0 1 1,0-1-1,0 1 0,0-1 1,0 1-1,-1-1 1,1 1-1,-1 0 1,1-1-1,-1 1 0,1 0 1,-1-1-1,0 1 1,0 0-1,0-1 0,0 4 1,-1 7 17,-1 0 0,0 0 0,0 0 0,-1 0 0,-1 0 0,0-1 0,-1 0-1,0 0 1,0 0 0,-1 0 0,-9 11 0,-6 7 346,-1-1 0,-39 38-1,46-48 341,15-18-710,0 0 1,0 0-1,0 0 0,0 0 1,0 1-1,0-1 0,0 0 1,-1 0-1,1 0 0,0 0 1,0 0-1,0 0 0,0 1 1,0-1-1,0 0 0,0 0 1,0 0-1,0 0 1,0 1-1,0-1 0,0 0 1,0 0-1,0 0 0,0 0 1,0 0-1,0 1 0,0-1 1,0 0-1,1 0 0,-1 0 1,0 0-1,0 0 0,0 0 1,0 1-1,0-1 0,0 0 1,0 0-1,0 0 0,1 0 1,-1 0-1,0 0 0,0 0 1,0 0-1,0 1 0,0-1 1,0 0-1,1 0 0,-1 0 1,0 0-1,0 0 0,0 0 1,1 0-1,31-8 288,-14 2-324,-7 4-30,1 0-1,0 1 1,-1 0-1,1 1 1,0 0-1,0 1 1,-1 0-1,19 4 0,18 2-1605,-34-6 267,-2-6-966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13203,'5'0'5601,"16"2"-2680,0 3-1561,22 1-664,1-3 8,8-1-328,3 0-288,-5-2-960,-9 0-704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3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15475,'-83'12'6362,"75"-19"-3730,4 4-807,1 1-17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41 194 13995,'-40'39'5329,"40"-46"-3753,1-1-423,4-10-337,-3-8-192,-2-9-432,0-8-176,-2-4-832,-4-1-568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62 132 13675,'-1'-2'5681,"1"-3"-3312,4-5-777,16-1-32,71-44-559,-37 39-329,6 4-440,0 2-472,-10 4-1257,-9 1-927</inkml:trace>
  <inkml:trace contextRef="#ctx0" brushRef="#br0" timeOffset="1">0 200 13171,'5'2'5777,"13"-4"-2344,8-3-2385,23 2-696,13-7-40,13 4-304,3 2-688,0 3-2033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9 178 15435,'8'-49'5842,"-16"67"-4370,-1 10-320,11 12-424,0 1-200,12 0-320,-4-6-104,16-15-88,-1-10 56,-1-27 64,10-10 49,-13-24 47,4-4-64,-12-5-104,-10 0-40,-3 16-424,-2 10-441,1 21-1351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13699,'50'49'4808,"-49"-49"-4741,-1 1 0,0-1 0,0 0 1,0 0-1,1 0 0,-1 0 1,0 1-1,0-1 0,1 0 0,-1 0 1,0 0-1,0 0 0,1 0 1,-1 0-1,0 0 0,0 0 0,1 0 1,-1 0-1,0 0 0,0 0 1,1 0-1,-1 0 0,0 0 0,1 0 1,-1 0-1,0 0 0,0 0 1,1 0-1,-1 0 0,0 0 0,0 0 1,1-1-1,-1 1 0,0 0 1,0 0-1,0 0 0,1 0 0,-1-1 1,0 1-1,0 0 0,0 0 1,0-1-1,1 1 0,-1 0 0,0 0 1,0 0-1,0-1 0,0 1 1,0 0-1,0-1 0,0 1 0,0 0 1,0 0-1,0-1 0,0 1 1,0 0-1,0 0 0,0-1 0,0 1 1,0 0-1,0-1 0,0 1 1,0 0-1,0 0 0,0-1 0,0 1 1,-1-23 1050,1 21-846,-2-24 773,1 1 0,1-1 0,7-48-1,-6 66-977,0 0 0,1 0-1,0 1 1,1-1-1,-1 0 1,1 1 0,1 0-1,0-1 1,0 2 0,0-1-1,1 0 1,0 1 0,0 0-1,0 0 1,1 0-1,11-8 1,-16 13-73,0 0 0,0 0 0,1 0 0,-1 1 0,0-1 1,0 0-1,1 1 0,-1-1 0,1 1 0,-1-1 0,0 1 0,1 0 0,-1 0 0,1-1 0,-1 1 0,1 0 0,2 1 1,-3-1-7,-1 0 0,1 1 0,-1-1 0,1 1 0,0-1 0,-1 1 0,1-1 0,-1 1 0,1-1 0,-1 1 0,1-1 0,-1 1 0,1 0 0,-1-1 0,0 1 0,1 0 0,-1-1 0,0 1 0,0 0 0,0 0 0,1-1 0,-1 1 0,0 0 0,0 0 0,0 4-32,0-1 0,0 0 1,0 0-1,-1 0 0,0 0 1,0 0-1,0 0 0,0 0 1,0 0-1,-4 7 0,1-6 36,1 1 0,-1-1 0,0 0 0,0-1 0,0 1 0,-1-1 0,0 0 0,0 0 0,0 0 0,0 0 0,0-1 0,-1 0 0,1 0 0,-13 4 0,18-7 11,0 0 0,0 0 0,-1 0 0,1 0 1,0 0-1,0 0 0,-1 0 0,1 0 0,0 0 0,0 0 0,0 0 0,-1 0 0,1 0 0,0 0 0,0 0 0,-1 0 1,1 0-1,0 1 0,0-1 0,0 0 0,0 0 0,-1 0 0,1 0 0,0 0 0,0 1 0,0-1 0,0 0 0,0 0 1,-1 0-1,1 1 0,0-1 0,0 0 0,0 0 0,0 1 0,0-1 0,0 0 0,0 0 0,0 0 0,0 1 0,0-1 1,0 0-1,0 0 0,0 1 0,0-1 0,0 0 0,0 0 0,0 0 0,0 1 0,0-1 0,18 7 30,-10-5-148,0 0-1,0 1 1,0 0 0,-1 0 0,1 0 0,-1 1 0,1 0-1,-1 1 1,0 0 0,7 6 0,-5-3-751,1-1 1,0-1-1,0 1 1,1-2-1,20 9 1,-2-7-2680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15411,'107'-15'6482,"-115"-9"-3642,-2-6-575,1-13-913,0 0-320,3 9-728,-1 3-712,-4 22-1880,0 9 831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3.3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71 70 14443,'-1'-10'1448,"0"9"-1275,1-1-1,-1 1 1,1 0 0,-1 0 0,1-1 0,0 1 0,0 0 0,0-1-1,0 1 1,0 0 0,0-1 0,0 1 0,0 0 0,1 0-1,-1-1 1,0 1 0,1 0 0,-1 0 0,1-1 0,-1 1 0,1 0-1,0 0 1,-1 0 0,1 0 0,0 0 0,0 0 0,0 0-1,0 0 1,0 0 0,0 0 0,0 1 0,0-1 0,0 0 0,0 1-1,0-1 1,3 0 0,14-4 325,1 0 1,0 2-1,-1 0 0,1 1 0,28 1 1,-36 1-486,1 1 0,-1 0 0,0 1 1,1 0-1,-1 1 0,0 0 0,-1 1 1,1 0-1,0 1 0,15 9 0,-24-13-9,1 1-1,-1 0 1,1 0-1,-1 0 0,0 0 1,0 0-1,0 0 0,0 1 1,0-1-1,0 1 1,-1 0-1,1-1 0,-1 1 1,0 0-1,0 0 0,0 0 1,0 0-1,0 0 0,0 0 1,-1 0-1,0 0 1,1 0-1,-1 0 0,-1 6 1,0-4 11,0 0 0,-1 0 0,0-1 0,1 1 0,-2-1 0,1 1-1,0-1 1,-1 0 0,0 0 0,0 0 0,0 0 0,0-1 0,-1 1 0,1-1 0,-1 0 0,-4 3 0,-14 9 93,-1-1-1,-1-2 0,0 0 1,-35 12-1,16-11-182,-83 17 0,101-28-1016,25-2 1034,0 0-1,0 0 1,0 0 0,-1 0 0,1 0-1,0 0 1,0 0 0,0 0 0,0 0-1,-1 0 1,1-1 0,0 1-1,0 0 1,0 0 0,0 0 0,-1 0-1,1 0 1,0 0 0,0 0-1,0-1 1,0 1 0,0 0 0,-1 0-1,1 0 1,0 0 0,0 0-1,0-1 1,0 1 0,0 0 0,0 0-1,0 0 1,0-1 0,0 1 0,0 0-1,0 0 1,0 0 0,0-1-1,0 1 1,0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10 10370,'1'0'347,"0"0"0,0 0 1,0 0-1,0 1 0,0-1 0,0 0 0,0 0 0,0 1 0,0-1 0,0 1 0,0-1 1,0 1-1,0-1 0,0 1 0,-1 0 0,1-1 0,1 2 0,9 18 1742,-2 22-697,-9-34-1163,-1-1 0,0 0-1,0 0 1,-1 0 0,0 0 0,0 0 0,0-1-1,-1 1 1,0 0 0,0-1 0,-1 0 0,0 0-1,0 0 1,0 0 0,-1-1 0,0 1 0,0-1-1,0 0 1,-1-1 0,0 1 0,-9 5 0,9-7-86,1 0 1,0 0-1,-1-1 1,1 1 0,-1-1-1,0-1 1,0 1 0,0-1-1,0 0 1,0 0 0,-9-1-1,10 0-60,1 0 0,0-1-1,0 0 1,0 0 0,-1 0-1,1-1 1,1 1 0,-1-1-1,0 0 1,0 0 0,0 0 0,1 0-1,0-1 1,-1 0 0,1 1-1,0-1 1,-4-6 0,4 5-41,0 0 0,0-1 1,1 0-1,0 1 0,0-1 0,0 0 1,1 0-1,-1 0 0,1 0 0,1 0 1,-1 0-1,1 0 0,-1 0 0,1 0 1,1-1-1,-1 1 0,1 0 1,0 0-1,0 0 0,0 0 0,3-6 1,-2 5-76,0 0 1,1 1-1,0-1 0,-1 1 1,2-1-1,-1 1 1,1 0-1,-1 1 1,1-1-1,1 0 1,-1 1-1,0 0 1,1 0-1,0 1 0,0-1 1,0 1-1,10-5 1,-12 8-61,-1-1 1,0 0 0,1 1-1,-1 0 1,0-1 0,1 1 0,-1 0-1,1 0 1,-1 1 0,0-1-1,1 0 1,3 2 0,28 13-1664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9426,'7'1'6736,"5"5"-4825,11 3-2000,-22-8 101,17 5 178,0-1 0,0-1 0,21 2 0,-33-5-140,0-1 1,-1 1-1,1-1 0,0-1 1,0 1-1,0-1 0,0 0 0,-1 0 1,1-1-1,0 0 0,-1 0 0,1 0 1,-1 0-1,0-1 0,0 0 1,7-5-1,-11 6 16,1 1 0,0-1 0,0 0 0,-1 0 0,1 0-1,-1 0 1,0 0 0,1 0 0,-1-1 0,0 1 0,0 0 0,-1-1 0,1 1 0,0 0 0,-1-1 0,0 1 0,1-1 0,-1 1 0,0-1 0,0 1 0,0-1 0,-1 1-1,1-1 1,0 1 0,-1-1 0,0 1 0,0-1 0,0 1 0,0 0 0,0 0 0,0-1 0,0 1 0,-1 0 0,-2-3 0,-4-6 372,0 1-1,-1 0 1,-1 0 0,1 1-1,-14-9 1,-13-8 475,24 19-576,1-1 1,0-1 0,0 0-1,-18-20 1,28 28-334,0 0 1,0 1 0,1-1-1,-1 0 1,0 0 0,1 0-1,-1 0 1,1 0-1,-1 0 1,1 0 0,-1 0-1,1 0 1,0 0 0,0 0-1,-1 0 1,1-1-1,0 1 1,0 0 0,0 0-1,0 0 1,0 0 0,1 0-1,-1 0 1,0 0-1,0-1 1,1 1 0,-1 0-1,1 0 1,-1 0-1,1 0 1,-1 0 0,1 0-1,-1 1 1,1-1 0,0 0-1,0 0 1,-1 0-1,1 1 1,0-1 0,0 0-1,0 1 1,0-1 0,0 0-1,0 1 1,0-1-1,0 1 1,0 0 0,2-1-1,5-2-155,0 0-1,0 1 1,1 0-1,-1 0 1,14 0-1,-6 2-493,-1 0 0,1 1-1,0 1 1,27 7 0,9 6-1788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10298,'116'21'4457,"-115"-13"-1984,-1 5-1065,17 8-312,-8 0-72,8 7-295,4-2-217,-5-7-376,3-1-72,9-13-120,-8-5-120,-3-7-264,0-1-257,-4-8-463,-4 1-368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14379,'13'-7'5609,"10"-6"-3616,11 5-969,2 6-128,6 2-280,-3 8-288,-8 2-1032,-7 2-424,-14-6-1521,-8 4-2640</inkml:trace>
  <inkml:trace contextRef="#ctx0" brushRef="#br0" timeOffset="1">49 168 14035,'0'5'5625,"20"-1"-3496,1-7-1233,11 3-1408,12 0-480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64 16740,'-83'-46'5849,"107"43"-5145,12-2-568,10-3-504,1 6-688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79 299 15083,'0'0'6674,"0"-1"-6314,4-3-296,1-7-136,-3-25-760,45-38-513,-50 35-1711</inkml:trace>
  <inkml:trace contextRef="#ctx0" brushRef="#br0" timeOffset="1">70 65 12115,'-69'-63'5121,"77"61"-3025,19 4-448,12-2-39,13 1-169,5 4-232,-6 0-511,-3 5-441,-13 0-1089,-9-2-479,-2-5-1568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15019,'11'6'5513,"26"-11"-4328,10-3-881,12-3-568,0-5-473,-14 6-1327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161 165 7570,'6'0'635,"0"0"1,-1 0-1,1 0 1,-1 1 0,1-1-1,-1 2 1,1-1-1,-1 0 1,9 4 0,-12-4-452,0 0 0,0 0 1,-1 1-1,1-1 1,-1 0-1,1 1 0,-1-1 1,1 1-1,-1-1 0,0 1 1,1-1-1,-1 1 1,0 0-1,0 0 0,-1 0 1,1-1-1,0 1 1,-1 0-1,1 0 0,-1 0 1,1 0-1,-1 0 0,0 0 1,0 0-1,0 0 1,0 0-1,0 0 0,0 0 1,-1 0-1,0 4 1,0-2 26,-1 0 0,0 0 0,1 0 0,-1 0 0,-1 0 0,1-1 0,0 1 0,-1-1 1,0 1-1,0-1 0,0 0 0,0 0 0,0 0 0,-1-1 0,1 1 0,-1-1 0,0 0 1,0 0-1,0 0 0,-7 2 0,4-1-2,0-1-1,0 0 1,0 0 0,-1-1 0,1 0 0,0 0-1,-1-1 1,1 0 0,-1 0 0,1 0 0,-10-3-1,12 2-142,1 0 0,-1-1 1,1 1-1,0-1 0,-1 0 0,1 0 0,0-1 0,1 1 0,-1-1 0,0 0 0,1 0 0,-1 0 0,1 0 0,0 0 0,0-1 0,0 0 0,1 0 0,-1 1 0,1-2 1,0 1-1,0 0 0,0 0 0,1 0 0,-1-1 0,1 1 0,0-1 0,1 1 0,-1-1 0,1 0 0,-1 1 0,1-1 0,1 0 0,0-7 0,1 0-62,0 0 0,1 1-1,0-1 1,0 0 0,1 1-1,1 0 1,0 0 0,1 0-1,0 1 1,0-1 0,14-15-1,-18 23-97,1 1 0,-1-1 0,1 0 0,-1 1 0,1 0 0,0-1 0,0 1 0,0 0 0,0 0 0,1 1 0,-1-1 0,0 1 0,1 0 0,-1 0 0,1 0 0,0 0-1,-1 0 1,1 1 0,-1-1 0,1 1 0,0 0 0,-1 1 0,1-1 0,0 0 0,-1 1 0,1 0 0,0 0 0,-1 0 0,0 0 0,1 1 0,-1-1 0,5 4 0,22 25-2324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15795,'61'28'5802,"-61"-28"-5727,0 0 0,1 0 0,-1 0 0,0 1 0,1-1 0,-1 0 0,0 0 0,1 0 0,-1 0 0,1 0 0,-1 0 0,1 0 0,-1 0 1,0 0-1,1 0 0,-1 0 0,1 0 0,-1 0 0,0 0 0,1 0 0,-1 0 0,1-1 0,-1 1 0,0 0 0,1 0 0,-1 0 0,0-1 0,1 1 0,-1 0 1,0 0-1,1-1 0,-1 1 0,0 0 0,0-1 0,1 1 0,-1 0 0,0-1 0,0 1 0,1-1 0,-2-15 920,1 11-685,-1-16 128,2 0-1,0 0 1,1 0-1,1 0 1,1 0-1,10-28 1,-10 37-399,1-1 0,1 1 1,0 1-1,0-1 1,1 1-1,1 0 1,-1 1-1,2 0 0,0 0 1,0 0-1,14-10 1,-22 19-43,-1 0 1,1 0-1,0 1 1,0-1-1,0 0 1,0 0-1,0 1 1,0-1-1,0 0 1,0 1-1,1-1 1,-1 1-1,0 0 1,0-1-1,0 1 1,0 0-1,1 0 1,-1 0-1,0 0 1,0 0-1,1 0 1,-1 0-1,0 0 1,0 0-1,0 0 1,1 1-1,-1-1 1,0 0-1,1 1 1,-1 1-6,0-1 0,-1 0 1,1 0-1,-1 0 1,1 1-1,-1-1 1,0 0-1,1 1 1,-1-1-1,0 0 1,0 0-1,0 1 1,0-1-1,0 0 0,0 1 1,-1-1-1,1 0 1,0 1-1,-1-1 1,1 0-1,0 0 1,-1 1-1,0-1 1,1 0-1,-1 0 0,-1 2 1,-8 11-29,0-1 1,-1 0-1,0 0 1,-1-1-1,0 0 1,-16 10-1,-20 21 129,48-43-85,0 0 1,0 1-1,0-1 0,-1 0 1,1 0-1,0 0 1,0 1-1,0-1 0,0 0 1,0 0-1,0 1 0,0-1 1,0 0-1,0 0 1,-1 1-1,1-1 0,0 0 1,0 0-1,0 1 1,0-1-1,1 0 0,-1 0 1,0 1-1,0-1 0,0 0 1,0 1-1,0-1 1,0 0-1,0 0 0,0 0 1,0 1-1,1-1 0,-1 0 1,0 0-1,0 0 1,0 1-1,0-1 0,1 0 1,-1 0-1,0 0 1,0 0-1,1 1 0,11 6 152,-8-5-127,7 4-58,1 0 0,0-1 1,1 0-1,-1-1 0,1 0 0,23 4 0,42-2-3838,-43-5 1067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56 289 10122,'-46'8'4244,"46"-8"-4034,-1 0 0,1 0 1,-1-1-1,1 1 0,-1 0 1,1-1-1,-1 1 0,1 0 1,-1-1-1,1 1 0,-1-1 1,1 1-1,-1-1 0,1 1 1,0-1-1,-1 1 0,1-1 0,0 1 1,0-1-1,-1 1 0,1-1 1,0 0-1,0 1 0,0-1 1,0 1-1,0-1 0,0 0 1,0 1-1,0-1 0,0 1 1,0-1-1,0 0 0,0-26 406,0 23-133,0-22-251,2 0 0,0 0 0,2 1 0,9-36 0,-12 60-221,-1-1 1,0 1-1,1-1 0,-1 1 1,1 0-1,0-1 0,-1 1 1,1 0-1,0 0 0,0 0 1,0 0-1,0-1 0,2 0 1,-3 1-7,1 1 1,-1 0-1,1 0 1,-1 0-1,1-1 1,-1 1-1,1 0 1,-1 0-1,1 0 1,-1 0-1,1 0 1,-1 0 0,1 0-1,-1 0 1,1 1-1,-1-1 1,1 0-1,-1 0 1,1 0-1,-1 0 1,1 1-1,-1-1 1,1 0-1,-1 0 1,1 1 0,4 3 31,-1 0 0,0 1 0,-1-1 1,1 1-1,4 8 0,7 8 51,-12-19-85,-1 0 1,1 0 0,-1 0 0,1 0 0,0-1 0,0 1 0,0-1 0,0 0 0,0 0 0,0 0 0,0 0 0,1 0 0,-1-1 0,0 1 0,0-1 0,5 0 0,-2 0 0,0-1 0,-1 0 0,1 0 0,0-1 0,0 1 0,-1-1-1,1-1 1,7-3 0,0-2 57,-1 0 0,1-1-1,-1-1 1,-1 0 0,0 0 0,11-13 0,-19 18 88,1 1 0,-1 0 1,0-1-1,0 0 0,0 0 1,-1 1-1,3-8 1,-5 12-134,0 0 1,-1 0 0,1 0-1,0 0 1,0 0 0,0 0 0,0 0-1,0 0 1,0 0 0,0 0-1,0 0 1,-1 0 0,1 0 0,0 0-1,0 0 1,0 0 0,0 0-1,0 0 1,0 0 0,0 0 0,0 0-1,0-1 1,-1 1 0,1 0-1,0 0 1,0 0 0,0 0 0,0 0-1,0 0 1,0 0 0,0 0-1,0 0 1,0 0 0,0-1 0,0 1-1,0 0 1,0 0 0,0 0-1,0 0 1,0 0 0,0 0 0,0 0-1,0-1 1,0 1 0,0 0-1,0 0 1,0 0 0,0 0 0,0 0-1,0 0 1,0 0 0,0 0-1,0-1 1,0 1 0,0 0 0,0 0-1,0 0 1,0 0 0,0 0-1,1 0 1,-1 0 0,-7 9 531,-1 8-656,1 0 0,1 0 0,1 0 0,0 1 0,1 0 0,1 0 0,1 0 0,0 0 0,2 0 0,1 30 0,2-37-502,-1-1 1,2 1 0,5 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3.69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0 249 12611,'9'50'6529,"-6"-81"-1064,3-14-3888,-7-9-377,1-1-664,3 9-376,-3 9-896,2 13-608,2 17 479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28 299 13731,'-2'2'239,"-23"8"3920,25-11-3991,0 0 1,0 0-1,0 0 0,0 0 1,0 1-1,0-1 0,0 0 1,0 0-1,0 0 1,0 0-1,0 0 0,0 0 1,1 0-1,-1 0 0,1 0 1,-1 0-1,0 1 0,2-3 1,4-17 757,20-76 2714,-17 56-2082,2 0 1,21-49-1,-32 89-1539,1-1 0,-1 1 0,0 0 0,0-1 0,0 1 0,0 0 0,0 0 1,0-1-1,0 1 0,0 0 0,1 0 0,-1-1 0,0 1 0,0 0 0,0 0 0,1 0 0,-1-1 0,0 1 0,0 0 0,1 0 0,-1 0 0,0 0 0,0 0 0,1-1 0,-1 1 0,0 0 0,0 0 0,1 0 0,-1 0 0,0 0 0,1 0 1,-1 0-1,0 0 0,0 0 0,1 0 0,-1 0 0,0 0 0,1 0 0,-1 0 0,0 0 0,0 0 0,1 1 0,10 13 252,10 34-341,-16-35 156,5 12-147,-3-6-526,1 0-1,0 0 0,2-1 1,0-1-1,15 20 1,-6-17-2425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13155,'0'4'8322,"0"4"-4554,0 3-2311,3 28-569,17 43-344,-4-48-688,5-5-376,-6-8-752,3-5-633,0-6-3312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5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15 11282,'0'-2'376,"-1"1"0,0 0 0,0 0 0,0 0-1,0 0 1,0 1 0,0-1 0,0 0 0,0 0-1,0 0 1,0 1 0,0-1 0,-1 1-1,1-1 1,0 1 0,0-1 0,-1 1 0,1 0-1,0-1 1,-3 1 0,1 0-115,0 0 0,0 1-1,0-1 1,0 1 0,0 0 0,0 0-1,0 0 1,-5 2 0,-3 3-85,1 0 1,0 1-1,-14 12 0,7-2-87,0 0 1,1 1-1,1 1 0,1 0 1,0 1-1,2 0 1,-17 38-1,28-57-89,0 1 1,0 0-1,0 0 0,1 0 0,-1 0 1,1-1-1,-1 1 0,1 0 1,0 0-1,0 0 0,0 0 1,0 0-1,0 0 0,1 2 1,-1-3-4,0-1 1,1 1 0,-1 0 0,0-1 0,1 1-1,-1 0 1,1-1 0,-1 1 0,1-1-1,-1 1 1,1-1 0,-1 0 0,1 1 0,0-1-1,-1 1 1,1-1 0,0 0 0,-1 1-1,1-1 1,0 0 0,-1 0 0,1 0 0,0 0-1,1 1 1,4-1-9,-1-1 1,1 1-1,-1-1 0,1 0 0,-1-1 0,1 1 0,8-4 1,18-9-29,45-27 0,-21 11 31,-53 28 13,0 1 0,0-1 0,0 1 0,0 0 0,0 0 0,0 0 0,6 0 0,-9 1 0,1 0 0,-1 0 0,1 0 0,-1 0 0,1 0 1,0 0-1,-1 0 0,1 1 0,-1-1 0,1 0 0,-1 0 0,1 1 0,-1-1 0,1 0 0,-1 1 0,1-1 0,-1 0 0,1 1 0,-1-1 0,0 1 0,1-1 1,-1 1-1,0-1 0,1 1 0,-1-1 0,0 1 0,0-1 0,1 1 0,-1-1 0,0 1 0,0-1 0,0 1 0,0 0 0,0-1 0,0 1 0,0-1 0,0 1 1,0 0-1,0-1 0,0 1 0,0-1 0,0 1 0,-1 0 0,0 9 24,0-3-8,0 1 0,1 0 0,0-1 0,0 1-1,2 8 1,-2-14-97,0-1 0,1 0 0,-1 0-1,1 1 1,-1-1 0,1 0 0,-1 0-1,1 1 1,-1-1 0,1 0 0,0 0 0,0 0-1,0 0 1,-1 0 0,1 0 0,0 0-1,0 0 1,1-1 0,-1 1 0,0 0 0,0-1-1,0 1 1,0 0 0,1-1 0,-1 1-1,0-1 1,0 0 0,1 0 0,-1 1 0,0-1-1,1 0 1,-1 0 0,0 0 0,1 0-1,-1 0 1,3-1 0,14-3-1967,1-1-1,-1 0 1,0-2-1,0 0 1,19-11-1,-13 6-65,12-11 7853,-30 19-4870,0 0 0,-1 0 0,2 0-1,-1 1 1,10-4 0,27-4 1814,-41 10-2538,0 0 0,0 1 0,-1 0 0,1-1 0,0 1 0,0 0 0,0 0 0,0 0 0,0 0 0,0 1 1,-1-1-1,1 0 0,0 1 0,0-1 0,0 1 0,-1 0 0,1-1 0,0 1 0,3 2 0,-5-2-94,0 0 1,0 0 0,1 0-1,-1 0 1,0 0 0,0-1-1,0 1 1,0 0 0,0 0-1,0 0 1,0 0 0,-1 0-1,1 0 1,0 0 0,0 0-1,-1-1 1,1 1 0,0 0-1,-1 0 1,1 0 0,-1 0-1,1-1 1,-1 1 0,0 0-1,1-1 1,-1 1-1,0 0 1,-21 19 681,14-16-591,1-1-1,0 0 1,-1 0-1,1 0 1,-1-1-1,0 0 1,0 0-1,0-1 1,0 0-1,0-1 1,0 1-1,0-2 0,0 1 1,-14-3-1,17 1-98,1 1-1,0 0 0,-1-1 0,1 1 0,0-1 0,0-1 0,0 1 0,0 0 0,0-1 0,1 0 0,-1 0 0,1 0 1,0 0-1,0 0 0,0-1 0,0 0 0,1 1 0,-1-1 0,1 0 0,0 0 0,0 0 0,0-1 0,1 1 0,-1 0 0,1-1 1,0 1-1,0-7 0,0 8-69,1-1 1,0 1-1,0-1 1,0 1-1,1 0 1,-1-1-1,1 1 1,-1 0-1,1-1 1,0 1 0,1 0-1,-1 0 1,0-1-1,1 1 1,3-4-1,-4 5-99,0 1 1,1-1-1,-1 1 0,1-1 1,-1 1-1,1 0 0,0 0 0,0 0 1,-1 0-1,1 0 0,0 0 1,0 0-1,0 1 0,0-1 1,0 1-1,0-1 0,0 1 0,0 0 1,0 0-1,0 0 0,0 0 1,0 0-1,0 0 0,0 0 0,0 1 1,0-1-1,3 2 0,25 8-2619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5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14235,'0'0'5345,"0"-2"-3945,14-27-183,34-61 55,-32 43-56,-5 8-95,-3 7-73,-1 14-408,-1 10-72,4 21-344,0 11-120,14 18-136,-1 5-344,6 1-864,-1-8-785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5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15891,'5'0'6058,"21"-8"-4354,16 8-920,25-2-432,7-3-136,-5 7-1152,-11 3-848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47 8778,'-28'10'944,"-5"2"815,-1-1 0,0-2 0,-38 6 0,-101 6 5315,154-18-5393,29-2-464,35-2-434,363-55 374,-177 17-1236,80 6-1553,-410 45-3137,62-8 2447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5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15539,'-4'47'9312,"-13"21"-6516,10-43-2661,-5 36 0,12-55-80,-5 27 20,5-32-64,0 0 0,0 0 0,0 0 0,0-1-1,0 1 1,0 0 0,0 0 0,0-1 0,-1 1 0,1 0 0,0-1 0,0 1 0,-1 0 0,1-1 0,-1 1 0,1 0 0,-1-1 0,1 1 0,-1-1 0,1 1 0,-1 0 0,1-1 0,-1 0-1,0 1 1,1-1 0,-1 1 0,0-1 0,1 0 0,-1 1 0,-1-1 0,2 0-6,-1 0 1,1 0-1,0 0 0,0 0 0,-1 0 1,1 0-1,0 0 0,0 0 0,-1 0 1,1 0-1,0 0 0,0-1 1,-1 1-1,1 0 0,0 0 0,0 0 1,0 0-1,-1 0 0,1-1 0,0 1 1,0 0-1,0 0 0,0-1 1,0 1-1,-1 0 0,1 0 0,0 0 1,0-1-1,0 1 0,0 0 0,0 0 1,0-1-1,0 1 0,0 0 0,0 0 1,0-1-1,0 1 0,0 0 1,0 0-1,0-1 0,8-11 102,16-6-65,-19 16-42,1 0-1,-1 1 0,1 0 0,0 0 0,-1 1 0,1-1 0,0 1 1,-1 0-1,9 2 0,54 12-339,-3 0-2119,-33-11 176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9:5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 11723,'-3'0'7313,"6"-5"-4040,0 3-1801,31-3-176,49-6-239,-29 4-449,6 1-112,7 3-352,1-4 0,-13 4-64,-6 1-48,-23 2-280,-13 0-304,-10 0-849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20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16027,'0'-2'6226,"-5"1"-2778,3 1-2639,1 0-209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20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14779,'27'88'5913,"-33"-90"-3576,9 2-761,0-2-544,-4 1-239,1-1-497,0 1-536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4.46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3 13299,'9'67'7848,"-6"-40"-6733,10 44 1,-11-64-1009,0 0 1,0-1-1,1 1 1,0-1-1,0 1 1,0-1-1,1 0 1,0-1-1,0 1 1,1 0-1,6 5 1,-7-8-55,0 0 0,1 0-1,0 0 1,-1-1 0,1 0 0,0 0-1,0 0 1,0 0 0,0-1 0,1 0 0,-1 0-1,0 0 1,0-1 0,1 0 0,-1 0 0,0 0-1,1-1 1,-1 1 0,0-1 0,0 0-1,0-1 1,1 1 0,7-5 0,-8 4-33,-1 0 0,1 0 1,-1-1-1,1 1 0,-1-1 1,0 0-1,0 0 0,0 0 1,-1-1-1,1 0 0,-1 1 1,1-1-1,-1 0 0,-1 0 1,1-1-1,-1 1 0,1-1 1,-1 1-1,0-1 0,-1 0 1,1 0-1,-1 0 0,0 1 1,0-9-1,-9-122-2710,8 109 406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12987,'0'-6'11474,"-2"19"-10650,1 16-456,-1 36-95,9-42-153,2-1-32,17-7-168,2-4-257,0-9-703,1-2-368,-8-7-744,-5-4-361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 14939,'7'-1'5585,"8"-2"-4056,2 3-385,9 1-312,4 2-184,1 4-960,-2-1-592,-6 3-1641</inkml:trace>
  <inkml:trace contextRef="#ctx0" brushRef="#br0" timeOffset="1">0 183 15171,'3'3'5906,"1"5"-3402,15 2-2272,4-1-168,11 1-184,2-8-272,6-5-920,7-6-569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18244,'-5'1'6793,"0"14"-5200,5 1-561,15 12-328,8 9-256,21-9-304,11 0-216,10-6-1040,0-10-776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13891,'0'-5'5761,"0"-1"-3624,0-12-1225,0-5-304,3-16-568,0-10-248,1-8-680,-1-3-497,0 0-3296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 18236,'-18'-47'6625,"70"37"-5288,3-4-457,8 6-296,-4 3-232,-23 6-568,-2 9-384,-13 3-1177,-18-1-863</inkml:trace>
  <inkml:trace contextRef="#ctx0" brushRef="#br0" timeOffset="1">17 227 13003,'7'0'5689,"-1"0"-1800,14 1-3617,1 1-232,3-2-128,4 2-136,4-2-520,4 4-433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13291,'-1'-19'4020,"-4"29"-1941,-4 39-507,8-43-1352,1 1 1,0 0-1,0 0 1,0 0-1,1-1 1,0 1-1,1 0 1,0-1-1,0 1 1,0-1-1,4 8 1,-5-11-149,0-1 0,1 0 0,-1 0-1,1-1 1,-1 1 0,1 0 0,-1 0 0,1-1 0,0 1 0,0-1-1,0 1 1,0-1 0,0 0 0,0 0 0,0 0 0,0 0 0,1 0-1,-1 0 1,0-1 0,0 1 0,1-1 0,-1 0 0,0 1 0,1-1-1,-1 0 1,1 0 0,-1-1 0,0 1 0,1 0 0,-1-1 0,0 0-1,1 1 1,-1-1 0,0 0 0,3-2 0,3-1-35,1-1 0,-1 0 1,-1 0-1,1-1 0,-1 0 0,0-1 0,0 1 1,-1-1-1,0-1 0,0 1 0,-1-1 0,1 0 1,-2 0-1,1-1 0,-1 1 0,-1-1 0,0 0 0,0 0 1,0 0-1,-1-1 0,-1 1 0,1 0 0,-2-1 1,1 1-1,-1-1 0,-1 1 0,-1-14 0,-7 10-2724,9 21-297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105 160 11931,'52'16'4849,"-46"7"-2929,-6 3-280,-13-1-207,-6 1-145,-4-10-32,0-3 56,-3-16-15,4-10-113,-1-25-432,10-11-256,19-7-368,6-6-152,4 18-280,0 11-200,-1 27-688,-2 11-528,11 22-873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13819,'1'9'4440,"1"-19"-1984,2-43-999,-1 1-363,0 32-625,-1 0-1,2 0 1,11-32 0,-14 47-431,1-1 0,0 1 0,1 0 0,-1 0 0,1 0 0,0 1 1,0-1-1,0 1 0,1-1 0,0 1 0,0 0 0,0 0 1,0 1-1,1-1 0,-1 1 0,1 0 0,0 0 0,7-2 1,-12 4-43,1 1 0,-1 0 0,1-1 0,0 1 1,-1 0-1,1 0 0,-1 0 0,1 0 0,0-1 1,-1 1-1,1 0 0,0 0 0,-1 0 0,1 0 1,0 1-1,-1-1 0,1 0 0,0 0 0,-1 0 1,1 0-1,0 1 0,-1-1 0,1 0 0,-1 1 1,1-1-1,-1 0 0,1 1 0,-1-1 0,1 1 1,-1-1-1,1 1 0,-1-1 0,1 1 0,-1-1 1,0 1-1,1-1 0,-1 1 0,0-1 1,0 1-1,1 0 0,-1-1 0,0 1 0,0-1 1,0 1-1,0 0 0,0-1 0,1 1 0,-1 0 1,-1-1-1,1 1 0,0 1 0,0 3-19,-1 0 0,1 0 0,-1-1 1,0 1-1,-3 9 0,-2-2 8,0 1 1,-1-1-1,-1 0 0,-8 10 1,7-11 79,2 0 0,-1 1 0,2-1 0,-8 17 0,14-27-46,0 0 0,0-1 0,0 1 0,0 0 0,0-1 0,0 1 0,0 0 0,0-1 1,0 1-1,1 0 0,-1-1 0,0 1 0,0 0 0,1-1 0,-1 1 0,0 0 0,1-1 0,-1 1 0,0-1 0,1 1 0,-1-1 1,1 1-1,-1-1 0,1 1 0,-1-1 0,1 0 0,0 1 0,-1-1 0,2 1 0,21 9-19,-21-9-5,26 8-1325,0-2 1,1 0-1,29 1 1,50 13-4572,-107-21 6113,0 1-1,0-1 1,1 0 0,-1 1-1,0-1 1,0 0-1,0 1 1,0-1 0,0 0-1,1 0 1,-1 0-1,0 0 1,0 0 0,0 0-1,1-1 1,-1 1 0,1-1-1,-1 0 132,-1 0-1,1 0 1,-1-1-1,0 1 1,1 0-1,-1 0 1,0-1-1,0 1 1,0 0-1,0-1 1,0 1-1,-1 0 1,1-1-1,-1 0 0,1-6-180,-18-94 4437,2 19-4252,16 64-2502,4 9-1254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10874,'1'-2'6363,"3"-9"-3684,2-13-1725,0 1 0,15-33 0,-15 41-820,0 0 0,-1 0 0,-1-1 1,0 0-1,-1 0 0,1-16 0,-2 14 51,0-1 326,0-1 0,-2-22 0,14 71 312,-9-14-810,1-1 1,0 0-1,1 0 1,0 0-1,13 18 1,-18-30-16,0 0 1,-1 0-1,1 0 1,0 0-1,0 0 1,0-1-1,0 1 0,0-1 1,1 1-1,-1-1 1,0 0-1,1 0 1,-1 0-1,1 0 0,-1 0 1,5 0-1,-4-1-1,0 0-1,0-1 1,-1 1-1,1-1 1,0 0-1,-1 0 1,1 0 0,-1 0-1,1 0 1,-1-1-1,1 1 1,-1-1-1,0 1 1,0-1-1,0 0 1,0 0-1,0 0 1,0 0-1,3-5 1,7-12 21,-1-1-1,0 0 1,-1-1-1,-1-1 1,6-25-1,-13 64-381,-1-1 0,2 1 1,0-1-1,1 0 0,1 0 0,1 0 0,0 0 0,10 19 0,-15-34 266,0 1 0,0-1 0,0 1 0,0-1 0,0 1 0,1-1 1,-1 1-1,0-1 0,1 0 0,-1 0 0,1 0 0,-1 0 0,1 0 0,-1 0 0,1 0 0,0 0 0,-1 0 0,1-1 1,0 1-1,0-1 0,0 0 0,-1 1 0,3-1 0,-2 0 65,-1-1-1,1 1 1,-1-1 0,1 0 0,-1 1-1,0-1 1,1 0 0,-1 0 0,0 0 0,0 0-1,1 0 1,-1 0 0,0 0 0,0 0-1,0 0 1,0-1 0,-1 1 0,1 0-1,0-1 1,0 1 0,-1-1 0,1 1-1,-1-1 1,1 1 0,-1-1 0,0 1-1,1-3 1,0-20-94,1-9 1547,-2 33-1398,0 0 0,0 0 0,0 0 0,0 0 0,0 0 0,1 0 0,-1 0 0,0 0 0,0 0 0,0 0 0,0 0 0,0 0 0,0 0 0,0 0 0,0 0 1,0 0-1,0 0 0,0 0 0,0 0 0,0 0 0,0 0 0,1 0 0,-1 0 0,0 0 0,0 0 0,0 0 0,0 0 0,0 0 0,0 0 0,0 0 1,0 0-1,0 0 0,0 0 0,0 0 0,0-1 0,0 1 0,0 0 0,0 0 0,0 0 0,0 0 0,0 0 0,0 0 0,0 0 0,0 0 0,0 0 1,4 19 1006,-2-2-899,0-1 0,2 1 0,0 0 0,1-1 1,0 0-1,10 19 0,-13-31-129,0-1 0,0 1 0,0-1 0,0 0 0,1 0 0,-1 1 0,1-1 1,0-1-1,0 1 0,0 0 0,0-1 0,1 0 0,-1 1 0,1-1 0,-1-1 0,1 1 0,0 0 0,0-1 0,-1 0 1,1 0-1,0 0 0,0 0 0,0-1 0,0 0 0,0 1 0,0-1 0,1-1 0,-1 1 0,0-1 0,0 1 0,7-3 0,-6 1 3,0 0 0,0 0 0,0 0 0,0 0 0,-1-1 0,1 1-1,-1-1 1,0-1 0,1 1 0,-1 0 0,-1-1 0,1 0 0,-1 0-1,1 0 1,-1 0 0,0-1 0,0 1 0,-1-1 0,0 0-1,0 0 1,0 0 0,0 0 0,1-6 0,0-5-328,-1 1 1,0 0-1,-1-1 1,-1 1-1,0-1 1,-5-26-1,0-5-3854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49 268 14003,'-5'0'10266,"4"0"-8930,-1-2-487,0 0-217,-9-22-608,-17-67-360,28 37-993,4 5-647,7 4 152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4.89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36 25 15379,'-36'-24'6402,"36"42"-3866,11 9-991,12 1-185,3-10-744,8 0-352,0-15-472,-6-8-416,-7-6-1129,-4-1-911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14099,'-3'-3'10802,"1"1"-9921,2 1 159,33 4-632,40 5-440,-39-5-440,5 1-1217,-3-3-695</inkml:trace>
  <inkml:trace contextRef="#ctx0" brushRef="#br0" timeOffset="1">343 54 13675,'68'59'5553,"-84"-28"-3352,-4 4-1089,6-2-232,9-4-280,5-4-176,18-11-304,8 1-56,8-9-208,2-4-120,0-2-456,-6-6-280,0-3-457,-3 3-343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10930,'12'0'5017,"17"0"-1816,-3-5-1449,5 2-807,3 0-289,-8 1-512,-2 0-280,-9 2-888,-9 2-625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15347,'20'7'5697,"19"-4"-4256,14-1-1041,8-5-488,-5-10-272,-5 1-1000,-15 1-609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14147,'0'0'9058,"6"0"-5641,7-2-2113,29 0-216,51-4-496,-42-2-232,-3 5-448,-2-1-408,6 9-1496,-2 2-993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96 116 14507,'-44'18'8938,"54"-9"-7586,5 4-255,11 9-425,6 0-192,14 3-408,-1-3-384,-1 0-1001,-2-5-575,-11-7-4529</inkml:trace>
  <inkml:trace contextRef="#ctx0" brushRef="#br0" timeOffset="1">0 334 19508,'7'-8'6898,"14"-17"-5810,10-17-440,22-10-264,11-8-112,-2 4-880,-1 13-584,-18 15-1473,-14 8-2824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121 223 13331,'-82'26'4405,"81"-26"-4352,1 0 1,-1 0 0,1 0-1,0 0 1,-1 0 0,1 0-1,-1 0 1,1 0 0,-1 0-1,1 0 1,-1 0 0,1 0-1,-1 0 1,1-1 0,-1 1-1,1 0 1,-1 0 0,1 0-1,0-1 1,-1 1-1,1 0 1,-1-1 0,1 1-1,0 0 1,-1-1 0,1 1-1,0 0 1,-1-1 0,1 1-1,0-1 1,0 1 0,-1-1-1,1 1 1,0 0 0,0-1-1,0 1 1,0-2 0,0-20 863,0 12-462,0-41 1152,0 13 976,-9-75-1,9 113-2538,0-1-1,0 1 1,0 0-1,0 0 0,0 0 1,0 0-1,0-1 1,0 1-1,0 0 1,0 0-1,0 0 1,1-1-1,-1 1 0,0 0 1,0 0-1,0 0 1,0 0-1,0 0 1,1-1-1,-1 1 0,0 0 1,0 0-1,0 0 1,0 0-1,1 0 1,-1 0-1,0 0 1,0 0-1,0 0 0,1 0 1,-1 0-1,0 0 1,0 0-1,0 0 1,1 0-1,-1 0 0,0 0 1,0 0-1,0 0 1,1 0-1,-1 0 1,0 0-1,0 0 0,0 0 1,1 0-1,-1 1 1,17 4-51,19 10-242,-1 2 0,0 1 0,-2 2 0,60 46 0,-86-61 140,-1 1 1,0-1-1,0 1 1,9 10-1,-14-14 100,0-1-1,0 1 1,0-1 0,0 1-1,-1-1 1,1 1 0,0-1-1,-1 1 1,1 0 0,-1-1-1,1 1 1,-1 0 0,0 0-1,0-1 1,1 1 0,-1 0-1,-1 0 1,1-1 0,0 1-1,0 0 1,-1 0 0,1-1-1,-1 1 1,1 0 0,-1-1-1,0 1 1,1-1 0,-1 1-1,-2 2 1,-2 1 39,0 0 0,-1 0 0,0 0 0,1-1 0,-2 0 1,1 0-1,0 0 0,-1-1 0,-9 4 0,-8 2 177,-35 8 0,-14-3 172,66-14-379,0 1-1,0-1 0,0 0 1,0 0-1,0-1 0,0 0 1,0 0-1,-9-3 0,15 3-48,0 1 0,0 0 0,0 0 0,1-1-1,-1 1 1,0-1 0,0 1 0,1 0 0,-1-1 0,0 1 0,1-1-1,-1 0 1,0 1 0,1-1 0,-1 0 0,1 1 0,-1-1 0,1 0-1,0 1 1,-1-1 0,1 0 0,0 0 0,-1 0 0,1 1 0,0-1-1,0 0 1,0 0 0,-1 0 0,1 0 0,0 1 0,0-1 0,0 0-1,1 0 1,-1 0 0,0 0 0,0 1 0,0-1 0,1 0 0,-1 0-1,0 0 1,1 1 0,0-2 0,1-2-300,0 0 1,1 0-1,-1 1 1,1-1-1,0 1 1,5-4-1,26-22-2211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11362,'13'-8'2966,"-1"-1"0,0 0-1,18-18 1,-14 10-787,23-33 1,48-99-684,-74 125-515,-4 6-596,-1 0-1,6-22 1,-14 39-361,0-1 1,1 1-1,-1 0 1,1 0-1,-1-1 1,1 1-1,-1 0 1,1 0-1,0 0 1,0 0-1,-1-1 1,1 1-1,0 0 1,0 1-1,0-1 1,0 0-1,0 0 1,2-1-1,-2 2-17,-1 0 1,1 0-1,0 0 0,0 0 0,-1 0 0,1 0 0,0 0 0,-1 0 0,1 1 0,0-1 0,-1 0 0,1 0 0,0 1 1,-1-1-1,1 0 0,-1 1 0,1-1 0,0 1 0,-1-1 0,1 0 0,-1 1 0,1 0 0,-1-1 0,1 2 0,2 2-47,0 0-1,-1 0 0,1 1 0,-1-1 0,0 1 0,-1-1 0,1 1 0,-1 0 0,1 6 0,19 174-6163,-15-126 2909</inkml:trace>
  <inkml:trace contextRef="#ctx0" brushRef="#br0" timeOffset="1">15 223 19524,'-3'-5'7378,"3"-2"-5722,6 4-504,37 5-1152,70 14-792,-35-3-584,-6 0-1721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8570,'49'-92'3417,"-54"93"-2345,-2 7-1496,1-1-2497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8 10746,'-1'-1'4347,"1"0"-4190,0 1-1,0 0 1,0-1 0,0 1 0,0 0-1,0 0 1,0-1 0,0 1 0,0 0-1,0 0 1,0-1 0,-1 1 0,1 0 0,0 0-1,0 0 1,0-1 0,0 1 0,0 0-1,-1 0 1,1 0 0,0-1 0,0 1-1,0 0 1,-1 0 0,1 0 0,0 0-1,0 0 1,-1 0 0,1-1 0,0 1-1,0 0 1,-1 0 0,1 0 0,0 0-1,0 0 1,-1 0 0,1 0 0,0 0-1,-1 0 1,1 0 0,0 0 0,0 0-1,-1 0 1,1 1 0,0-1 0,0 0-1,-1 0 1,1 0 0,0 0 0,0 0-1,0 0 1,-1 1 0,1-1 0,0 0-1,0 0 1,0 0 0,-1 1 0,1-1-1,0 0 1,0 0 0,0 0 0,0 1-1,0-1 1,0 0 0,0 0 0,-1 1-1,1-1 1,-5 18 74,-7 22-28,-1 0-1,-1-1 0,-3-1 1,-33 58-1,33-70 81,15-26 28,10-15-202,-8 15-109,4-9-5,1 1 1,0 0 0,1 0-1,6-7 1,-11 13 0,0 1 0,1-1 0,-1 1 1,1 0-1,-1-1 0,1 1 0,0 0 0,0 0 1,-1 0-1,1 0 0,0 0 0,0 0 1,0 1-1,0-1 0,0 1 0,0-1 1,0 1-1,0 0 0,0 0 0,0 0 1,0 0-1,0 0 0,0 0 0,1 0 0,-1 1 1,2 0-1,3 2-17,1 0-84,0 0 1,-1 0-1,1 0 1,0-1-1,1 0 1,-1-1-1,0 0 1,0 0-1,1-1 1,-1 0-1,0 0 1,1-1-1,9-2 1,17-7-1765,0-2-667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135 123 10138,'44'-71'3946,"-44"70"-3815,1 0-1,-1 0 0,0 1 0,1-1 0,-1 0 1,0 0-1,0 0 0,0 0 0,0 0 1,1 0-1,-1 0 0,-1 1 0,1-1 0,0 0 1,0 0-1,0 0 0,0 0 0,0 0 0,-1 0 1,1 1-1,0-1 0,-1 0 0,1 0 1,-1 0-1,1 1 0,-1-1 0,1 0 0,-1 0 1,0 1-1,1-1 0,-1 1 0,0-1 1,1 1-1,-2-2 0,-24-9 4115,24 10-3060,2-1 972,8-1-2087,13 0-2,0 2 0,26 0 0,-45 1-68,-1 0 0,1 0-1,-1 0 1,1 0 0,-1 0 0,0 0-1,1 0 1,-1 1 0,1-1 0,-1 1-1,0-1 1,1 1 0,-1 0 0,0-1-1,1 1 1,-1 0 0,0 0 0,0 0-1,0 0 1,0 0 0,0 0 0,0 0-1,0 0 1,0 0 0,0 0 0,-1 1-1,1-1 1,0 0 0,-1 0 0,1 1-1,-1-1 1,1 3 0,-1 0-13,0 0 0,0 0 0,0 0 0,-1 0 1,0 0-1,0 0 0,0 0 0,-2 6 0,-10 24-193,-2-1-1,-1-1 1,-2 0 0,-1-1 0,-1-1-1,-1-1 1,-2 0 0,-36 34 0,-6-16 1579,72-49-1347,1 0 0,-1 0 0,1 0 0,-1 1 0,1 0 0,0 1 0,-1 0 0,1 0 0,13 2-1,-4 1-39,0 1-1,-1 1 0,23 9 0,-36-13-95,0 0 1,0 0-1,0 0 0,0 0 0,0 0 1,0 0-1,0-1 0,0 0 0,1 0 1,-1 0-1,0 0 0,0 0 0,0 0 1,0-1-1,0 1 0,0-1 0,0 0 1,0 0-1,4-2 0,-1-1-394,-1 0 0,1-1 0,-1 0 0,1 0 0,-1 0 0,-1 0 1,6-9-1,3-4-746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10:06.1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321 414 12883,'1'35'5015,"-1"-60"-1884,1 0 0,4-28 0,2 15-3042,1 1 1,3 0-1,0 1 1,27-55-1,-27 69-76,-6 12-4,0 1 1,-1-1-1,0 0 1,0 0-1,3-19 0,-7 29-6,0 0 0,0 0-1,0-1 1,0 1 0,1 0 0,-1 0-1,0 0 1,0-1 0,0 1-1,-1 0 1,1 0 0,0-1 0,0 1-1,0 0 1,0 0 0,0-1-1,0 1 1,0 0 0,0 0 0,0 0-1,0-1 1,-1 1 0,1 0-1,0 0 1,0 0 0,0 0 0,0-1-1,-1 1 1,1 0 0,0 0-1,0 0 1,0 0 0,-1 0 0,1 0-1,0-1 1,0 1 0,0 0-1,-1 0 1,1 0 0,0 0 0,-14 3 30,-17 15-28,-58 54-115,20-16-108,24-22-76,-124 91-3073,148-110 3556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2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14843,'5'-3'5681,"2"-2"-3600,7 5-153,16 5-247,-4 1-193,13-3-880,-7-3-328,-1 4-232,-5-3-136,-8-1-592,-3 4-616,-7-6-1641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43 231 10970,'-36'75'4640,"29"-65"429,8-18-3341,7-16-585,-1 3-345,-1-1 0,-1 1-1,0-1 1,-2 0 0,-1 0 0,0-33-1,-5 41-267,1 0 9,3 14-530,-1-1-1,1 1 1,-1 0 0,0 0 0,1 0-1,-1 0 1,1 0 0,-1 0 0,1 0-1,-1 0 1,0 0 0,1 0 0,-1 0-1,1 0 1,-1 0 0,1 0 0,-1 1 0,1-1-1,-1 0 1,0 0 0,1 0 0,-1 1-1,0-1 1,1 0 0,-1 0 0,1 1-1,-1-1 1,0 0 0,0 1 0,1-1-1,-1 0 1,1 1 0,45 37-182,51 52 1,-13-11-817,-125-213 3404,36 117-2078,-6-36-1,11 49-327,-1 1 0,1-1-1,-1 1 1,1-1-1,0 1 1,0-1 0,1 1-1,-1-1 1,1 1 0,0-1-1,0 1 1,0 0-1,0-1 1,0 1 0,1 0-1,-1 0 1,5-6 0,-4 8-203,1-1 0,0 1-1,-1 0 1,1 0 0,0 0 0,-1 0 0,1 0 0,0 1 0,0-1 0,0 1 0,0 0 0,0 0 0,0 0 0,-1 0 0,1 0 0,0 1 0,0-1 0,0 1 0,0 0 0,-1 0 0,1 0 0,0 0 0,2 2 0,36 15-2610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90 13555,'-16'16'5665,"-23"17"-2928,-7-1-329,-7-9-151,-4-12-145,5-17-616,3-20-303,15-18-545,9 0-232,19 0-256,12 13-40,24 22-120,9 9-184,16 24-1064,5 5-881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210 322 17444,'-3'34'6689,"-2"-57"-4736,6-9-1225,3-17-640,-4-5-128,0 1-440,-13 2-337,-7 6-1031,4 11-592</inkml:trace>
  <inkml:trace contextRef="#ctx0" brushRef="#br0" timeOffset="1">73 0 15195,'-73'3'5713,"109"4"-4184,9-7-529,9 0-424,1 0-192,1 3-1416,-8 4-896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16 194 13051,'-15'81'5473,"25"-89"-3609,6-10-719,3-11-169,6-5-336,-1-10 88,-3-3 288,-3 4-7,-5 14-49,-3 10-64,-7 15-272,4 12-136,1 20-192,3 9-88,5 17-592,2 0-536,5-4-1513,-8-3-847</inkml:trace>
  <inkml:trace contextRef="#ctx0" brushRef="#br0" timeOffset="1">20 249 15003,'4'-3'6114,"12"-1"-3506,15-4-1680,31 3-880,6-3-184,2 2-1160,-8 3-728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53 131 12499,'-21'0'4677,"-11"0"-642,32 0-4015,0 0 0,0 0 0,0 0 0,0 0 0,1 0 0,-1 0 0,0 0 0,0 0-1,0 0 1,0 0 0,0 0 0,0 0 0,0 0 0,0 0 0,0 0 0,0 0 0,0 0 0,0 0 0,0 0-1,0-1 1,0 1 0,0 0 0,0 0 0,0 0 0,0 0 0,0 0 0,0 0 0,0 0 0,0 0 0,0 0-1,0 0 1,0 0 0,0 0 0,0 0 0,0-1 0,0 1 0,0 0 0,0 0 0,0 0 0,0 0 0,0 0-1,0 0 1,0 0 0,0 0 0,0 0 0,0 0 0,-1 0 0,1 0 0,0 0 0,0 0 0,0 0 0,20-7 878,119-25 441,177-18 0,148 15-794,-462 35-554,203-5 131,-160 7-704,-1 1-1,66 13 0,-99-11-797,-11-5 1309,0 0-1,0 0 1,0 1-1,0-1 0,0 0 1,0 1-1,0-1 1,0 0-1,0 0 1,0 1-1,0-1 1,0 0-1,0 0 1,0 0-1,-1 1 1,1-1-1,0 0 0,0 0 1,0 1-1,0-1 1,-1 0-1,1 0 1,0 0-1,0 0 1,0 1-1,-1-1 1,1 0-1,0 0 0,0 0 1,-1 0-1,1 0 1,0 0-1,0 0 1,-1 0-1,1 0 1,0 0-1,0 0 1,-1 0-1,-17 6-4584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9682,'-2'4'10719,"-1"11"-10002,1-8 167,-15 43-232,-2-1 1,-3 0-1,-1-2 1,-43 63-1,21-50-101,44-54-232,10-9-206,10-11-72,13-15-37,-23 19-91,1 1 0,1 0 0,-1 1-1,24-13 1,-30 19-22,0 0 0,1 0 0,-1 1 0,1 0 0,-1 0 0,1 0 0,-1 0 0,1 1 0,-1 0 0,1 0 0,-1 0 0,1 0 0,0 1 0,-1 0 0,1 0 0,-1 0 0,0 0 0,9 5 0,11 6-1368,38 26 0,-7-4 806,-53-33 733,0 0-1,0 0 0,0 0 1,0 0-1,0-1 0,0 1 1,0-1-1,1 0 0,-1 0 1,0 1-1,0-1 0,0-1 1,0 1-1,1 0 0,-1 0 1,0-1-1,0 1 1,0-1-1,0 0 0,0 0 1,0 0-1,0 0 0,0 0 1,0 0-1,-1 0 0,1 0 1,0-1-1,2-2 0,5-5 235,-1 0 1,-1-1-1,0 1 0,7-13 0,-5 9-14,17-32 967,-3 0-1,-1-2 0,-2 0 0,15-55 1,-35 102-1236,0-1 0,0 1 0,0 0 0,0 0 0,0 0 0,0 0 0,0 0-1,0-1 1,0 1 0,0 0 0,0 0 0,0 0 0,0 0 0,1 0 0,-1 0 0,0-1 0,0 1 0,0 0 0,0 0 0,0 0 0,0 0 0,0 0 0,0 0 0,1 0 0,-1 0 0,0-1 0,0 1 0,0 0 0,0 0 0,0 0 0,0 0 0,1 0 0,-1 0 0,0 0 0,0 0 0,0 0 0,0 0 0,0 0 0,1 0 0,-1 0 0,0 0-1,0 0 1,0 0 0,0 0 0,0 0 0,1 0 0,-1 0 0,0 0 0,0 0 0,0 1 0,0-1 0,7 10 213,5 17-203,37 156-3536,-48-179 3373,16 72-2901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13563,'16'-7'6897,"17"-4"-39,24 3-6386,16-8-400,-3 9-920,-2 2-841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117 334 16524,'-89'-30'6065,"82"-4"-4713,-3-11-968,7-11-520,-3-9-280,4 9-760,4 8-457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0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14 125 16620,'9'-16'2390,"24"-34"4947,-29 46-7100,0 0 1,0 0-1,0 1 1,1-1-1,6-3 0,-1 1-4,0 1 0,0 1 0,1-1 0,16-3 0,-22 7-193,0 0 0,0 0 0,0 0 0,1 1 0,-1-1-1,0 1 1,1 1 0,-1-1 0,0 1 0,1 0-1,8 3 1,-13-4-38,0 0 0,0 1 1,0-1-1,0 1 0,1-1 0,-2 1 0,1-1 0,0 1 0,0-1 0,0 1 0,0 0 0,0 0 0,0 0 0,-1-1 0,1 1 1,0 0-1,-1 0 0,1 0 0,-1 0 0,1 0 0,-1 0 0,1 0 0,-1 0 0,0 0 0,1 0 0,-1 1 0,0-1 1,0 2-1,0-1-2,-1 1 0,1 0 0,-1-1 0,0 1 0,0-1 0,0 1 0,0-1 0,-1 0 0,1 1 0,-1-1 0,-3 4 0,-4 4-27,0 0 0,-1-1 0,-20 14 1,-1-4-108,-45 22 1,18-12-798,58-28 883,-9 4-825,15-4-1965,13-3-440</inkml:trace>
  <inkml:trace contextRef="#ctx0" brushRef="#br0" timeOffset="1">495 389 12827,'-101'4'6017,"94"-17"-1728,7-14-2985,0-7-312,5-25-423,3 7-313,4 0-809,4 10-487,-1 22-1264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80 384 14083,'-44'49'5825,"32"-74"-3360,11-7-385,-1-30-824,-9-11-391,4-5-633,4 10-440,6 17-873,9 7-703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114 117 13291,'-7'-20'2126,"-7"-42"-1,14 61-2051,0 0-1,0-1 0,0 1 0,0 0 0,0-1 1,0 1-1,1 0 0,-1-1 0,1 1 1,-1 0-1,1 0 0,-1-1 0,1 1 0,0 0 1,-1 0-1,1 0 0,0 0 0,0 0 0,0 0 1,0 0-1,0 0 0,0 0 0,0 0 1,0 1-1,0-1 0,0 0 0,1 1 0,-1-1 1,0 1-1,0-1 0,1 1 0,-1 0 0,3-1 1,-2 0 9,0 1 0,-1 0 0,1 0 0,0-1 0,0 1 1,0 0-1,0 1 0,0-1 0,-1 0 0,1 0 0,0 1 1,0-1-1,0 1 0,-1 0 0,1-1 0,0 1 0,-1 0 1,1 0-1,-1 0 0,4 3 0,-4-1-23,1 0 0,-1 0 0,0 0 0,0 1 0,0-1 0,0 0 0,0 1 0,-1-1 0,1 1 0,-1-1 0,0 1 0,0-1 0,-1 1 0,1-1 0,-1 1 0,0-1 0,1 0 0,-4 7 0,-1 3 1,0 1 0,-2-1-1,-8 14 1,3-7 44,-1-2 0,-1 0 0,-1-1 0,0 0 1,-34 27-1,35-33 799,47-28-287,-28 16-620,0-1 0,0 1 0,-1 0 0,1 1 0,0-1 0,0 1 0,0 0 0,0 0 0,0 1 0,0 0-1,0 0 1,5 1 0,1 3-33,0-1 0,0 2 0,18 11 0,-26-14-80,0-1 0,1 0 0,-1-1 0,1 1-1,0 0 1,-1-1 0,1 0 0,0 0 0,0 0-1,0 0 1,0-1 0,-1 0 0,1 1 0,0-2-1,0 1 1,0 0 0,0-1 0,0 1 0,0-1-1,0 0 1,-1 0 0,1-1 0,0 1-1,-1-1 1,1 0 0,-1 0 0,1 0 0,-1 0-1,5-6 1,8-3-546,-12 7 203,1-1 0,1 1 0,-1 1 0,1-1 0,-1 1 0,1 0 0,0 1 0,0-1 0,0 1-1,13-3 1,-1 5-2429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103 133 9730,'78'-52'6599,"-71"49"-6251,0 1 1,0-1-1,0 1 0,1 1 1,-1-1-1,0 1 0,1 1 1,-1-1-1,1 1 0,-1 0 1,14 3-1,-16-3-217,-1 0 0,1 1 0,-1 0 0,0 0 0,1 0 0,-1 1 0,0 0 0,0-1 0,0 1 0,0 1 0,0-1 0,0 1 0,0-1 0,-1 1 0,0 0 0,1 0 0,-1 0 0,0 1 0,0-1 0,3 6 0,-6-6-73,1-1 0,0 0 0,-1 1 1,0-1-1,0 0 0,1 1 0,-1-1 1,-1 0-1,1 1 0,0-1 0,0 0 0,-1 1 1,0-1-1,1 0 0,-1 1 0,0-1 1,0 0-1,0 0 0,0 0 0,0 0 1,-1 0-1,1 0 0,-1 0 0,1-1 0,-1 1 1,0 0-1,0-1 0,1 1 0,-5 1 1,-2 3 132,0-1 0,-1 0 1,1 0-1,-1 0 1,-18 5-1,17-7-36,-1-1 1,1 0-1,-1 0 1,0-1-1,0 0 0,0-1 1,1 0-1,-1-1 1,0 0-1,0-1 1,0 0-1,1-1 0,-18-6 1,22 7-86,-1-1 0,1-1 0,0 1 0,0-1 0,0 0 0,1 0 0,-1 0 0,1-1 0,0 0 0,0 0 0,0 0 0,1-1 0,0 1 0,0-1 0,0 0 0,1-1 1,0 1-1,0 0 0,1-1 0,0 0 0,-3-13 0,4 16-56,0 0-1,1 0 1,0 0 0,0 0 0,0 1 0,0-1 0,1 0 0,0 0 0,-1 0 0,1 0-1,1 1 1,-1-1 0,0 0 0,1 1 0,2-5 0,-2 6-38,-1 0 0,1 1 0,-1-1 1,1 0-1,0 1 0,0-1 0,0 1 1,0 0-1,0 0 0,0-1 0,0 1 0,0 1 1,0-1-1,0 0 0,1 0 0,-1 1 0,0-1 1,1 1-1,-1 0 0,0 0 0,1 0 1,-1 0-1,0 0 0,1 0 0,-1 1 0,4 0 1,5 2-481,0 1 0,0 1 0,-1-1 0,1 1 0,-1 1 0,16 12 0,25 18-1679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2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220 241 12443,'-2'1'203,"1"0"1,0-1 0,-1 0 0,0 1-1,1-1 1,-1 0 0,1 0 0,-1 0 0,1 0-1,-1 0 1,1 0 0,-1 0 0,1-1-1,-1 1 1,1 0 0,-1-1 0,1 1-1,-1-1 1,1 0 0,-1 1 0,1-1-1,0 0 1,-3-2 0,3 0 53,-1 0 0,1 0 0,-1-1-1,1 1 1,0-1 0,0 1 0,1-1 0,-1 1 0,0-5-1,-2-13 317,0 4 420,-1 0 0,-1 1 1,-12-31-1,13 41-574,1-1 0,-1 0 0,0 1 1,0 0-1,-1 0 0,0 0 0,0 0 0,-1 1 0,1 0 1,-1 0-1,-8-5 0,14 10-402,0 0 1,0 0-1,0 0 1,0 0-1,0 0 1,0 0-1,1 0 0,-1 0 1,0 0-1,0-1 1,0 1-1,0 0 1,0 0-1,0 0 1,0 0-1,0 0 0,0 0 1,0 0-1,0 0 1,0 0-1,0 0 1,1 0-1,-1 0 1,0 0-1,0 0 0,0 0 1,0 0-1,0-1 1,0 1-1,0 0 1,0 0-1,0 0 0,0 0 1,0 0-1,0 0 1,0 0-1,0 0 1,0 0-1,0 0 1,0-1-1,0 1 0,0 0 1,0 0-1,0 0 1,0 0-1,0 0 1,0 0-1,17 2 153,25 6-231,-30-3 25,1 0 0,-1 0 0,-1 1 0,1 0 0,-1 1 1,0 0-1,19 17 0,-25-19-19,1 0 0,-1 0 1,-1 0-1,1 0 0,-1 1 0,0 0 1,0 0-1,0 0 0,-1 1 0,0-1 1,-1 1-1,1-1 0,-1 1 0,0 0 0,-1 0 1,1 10-1,-2-12 44,-1-1 1,0 1-1,0 0 1,0-1-1,0 1 0,-1-1 1,0 1-1,0-1 1,0 0-1,-1 0 0,1 1 1,-1-2-1,0 1 1,0 0-1,0-1 1,-1 1-1,-6 5 0,-2 0 47,0-1-1,0 1 1,0-2-1,-21 10 1,9-7-136,-1-1 0,0-1 0,-1-2-1,-33 6 1,41-13-670,14-1-149,10-3-1410,34-8-1988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39 150 11739,'-32'-74'4018,"36"104"1769,-9 41-4377,0-4-1211,5-57-164,0 0-1,1-1 1,0 1 0,0 0-1,1 0 1,1-1-1,0 1 1,0-1 0,6 12-1,-8-18-10,1 0-1,0-1 0,-1 1 0,1 0 0,0-1 0,1 0 0,-1 1 1,0-1-1,0 0 0,1 0 0,0 0 0,-1-1 0,1 1 1,0-1-1,0 1 0,0-1 0,0 0 0,0 0 0,0 0 0,0 0 1,0-1-1,0 1 0,0-1 0,0 0 0,0 0 0,1 0 0,-1 0 1,0-1-1,0 1 0,0-1 0,0 0 0,0 0 0,4-1 1,2-2 46,-1-1 0,1 1 0,-1-1 0,-1-1 0,1 1 0,-1-1 0,0-1 0,0 1 0,-1-1 0,1 0 0,-2-1 1,1 1-1,-1-1 0,0 0 0,-1-1 0,0 1 0,4-11 0,1-6 132,0 0 0,-2-1 1,0 1-1,4-50 0,-8-1-678,-3 70-650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0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164 122 10234,'-6'28'544,"-6"21"582,2 2-1,2 0 0,-1 68 0,10-54-344,-4 67 1722,0-118-1712,-1-14-262,-2-21-196,0-83-92,11-133-1,-1 146-55,5-40 644,-7 124-370,0 12-275,1 17 17,-39 663 197,35-667-401,-4 9-14,2-54 2,7-139 67,0 78 271,-3 1-1,-16-119 0,10 248 50,3 22-583,3 0-1,19 126 0,-13-176-287,-7-14 490,0 1-1,1-1 1,-1 0 0,0 0-1,0 0 1,0 0 0,0 0-1,1 0 1,-1 0-1,0 0 1,0 0 0,0 0-1,0 0 1,1 0 0,-1 0-1,0 0 1,0 0-1,0 0 1,1 0 0,-1 0-1,0 0 1,0 0 0,0 0-1,0 0 1,1 0-1,-1 0 1,0 0 0,0 0-1,0 0 1,0 0 0,1 0-1,-1-1 1,0 1-1,0 0 1,0 0 0,0 0-1,0 0 1,0 0 0,1 0-1,-1-1 1,0 1-1,0 0 1,0 0 0,0 0-1,0 0 1,0-1 0,0 1-1,0 0 1,0 0-1,0 0 1,0-1 0,0 1-1,0 0 1,1-9-71,-1 1 1,-1 0-1,0 0 0,0 0 1,0-1-1,-1 1 1,0 0-1,-6-14 0,-1-6 46,3 2 29,-20-78 387,-16-124 0,41 217-337,1 0 0,0 0 0,0 1 0,1-1 0,1 0 0,3-16 0,2 14 87,-1 15-2,1 22 33,9 97-18,-5 0 1,-5 163-1,-10-238-145,2-23 15,1-1 0,2 28 0,-1-62-11,1 1 0,0 0 0,4-14-1,0-5 24,19-308 304,-13 121 114,-3 165-218,-8 51-222,0 1-1,0-1 1,0 1 0,0 0 0,0-1 0,0 1 0,0-1 0,0 1 0,0-1 0,0 1 0,0 0-1,1-1 1,-1 1 0,0 0 0,0-1 0,0 1 0,1 0 0,-1-1 0,0 1 0,0 0-1,1-1 1,-1 1 0,0 0 0,1 0 0,-1-1 0,0 1 0,1 0 0,-1 0 0,1 0-1,-1-1 1,0 1 0,1 0 0,-1 0 0,0 0 0,1 0 0,-1 0 0,1 0 0,-1 0 0,1 0-1,-1 0 1,0 0 0,1 0 0,0 0 0,0 2 9,0-1 0,0 1 0,1-1-1,-1 1 1,0 0 0,-1 0 0,1 0 0,0-1 0,0 1-1,-1 0 1,1 2 0,19 78 146,14 122-1,-9 91-111,-20-241-68,-2-48 27,-1-34 37,30-332 64,-26 306-87,-4 35-5,0 22-1,-3 29 1,-9 88-20,-40 190 0,45-331 54,-1-177-12,1 22-1,-2 60 107,7 101-46,3 35-7,5 108-9,-8 133-1,-2-172-94,4-54 15,0-22 36,1-21 58,32-280 565,-15 102 21,-8 140-28,-8 63-581,0 1 0,-1-1-1,1 28 1,0 150-8,6 59-55,-9-249-12,3 18 0,-4-23 1,0 1 1,0-1 0,0 1-1,0-1 1,0 0-1,0 1 1,0-1 0,0 1-1,1-1 1,-1 0 0,0 1-1,0-1 1,1 0-1,-1 1 1,0-1 0,0 0-1,1 1 1,-1-1-1,0 0 1,1 1 0,-1-1-1,0 0 1,1 0-1,-1 0 1,1 1 0,-1-1-1,0 0 1,1 0 0,-1 0-1,1 0 1,-1 0-1,0 0 1,1 0 0,-1 0-1,1 0 1,-1 0-1,1 0 1,-1 0 0,0 0-1,1 0 1,1-2 2,0 1 0,0 0 1,0-1-1,0 0 0,0 1 1,-1-1-1,1 0 0,-1 0 0,1 0 1,-1 0-1,0 0 0,0 0 0,0-1 1,0 1-1,0 0 0,0-1 1,-1 1-1,2-5 0,6-55 63,-6 40-45,1-13 4,-1-1-1,-2 0 1,-1 0 0,-2 1-1,-2-1 1,-1 1 0,-1 0 0,-18-49-1,22 76-10,-3-7 9,6 15-22,0 0 1,1 0-1,-1 0 0,0 1 0,0-1 0,0 0 0,0 0 0,0 0 1,0 0-1,0 0 0,0 1 0,0-1 0,0 0 0,0 0 0,0 0 1,0 0-1,0 1 0,0-1 0,0 0 0,-1 0 0,1 0 1,0 0-1,0 1 0,0-1 0,0 0 0,0 0 0,0 0 0,0 0 1,0 0-1,0 0 0,-1 0 0,1 1 0,0-1 0,0 0 0,0 0 1,0 0-1,0 0 0,-1 0 0,1 0 0,0 0 0,0 0 1,0 0-1,0 0 0,-1 0 0,1 0 0,0 0 0,0 0 0,0 0 1,0 0-1,-1 0 0,1 0 0,0 0 0,0 0 0,0 0 0,0 0 1,0 0-1,-1 0 0,1 0 0,0 0 0,0 0 0,0 0 0,0 0 1,0-1-1,-1 1 0,1 0 0,0 0 0,0 0 0,0 0 1,0-1-1,-3 13 3,1 0 1,1-1 0,0 1 0,0 0 0,2-1 0,0 15-1,1 18 15,-2-4-17,-7 121-52,4-149 92,-2-13 5,-3-19-5,5-6-29,2 1 1,1 0-1,1-1 0,7-37 0,27-94-13,-14 95-23,-17 55 14,-2 8-4,-4 33-32,-9 26-1489,-2-1 0,-35 95 0,34-120-1643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2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244 161 7930,'51'-30'5804,"-51"31"-5659,1-1-1,-1 1 0,0-1 0,0 0 1,0 1-1,1-1 0,-1 0 0,0 1 0,0-1 1,0 1-1,0-1 0,0 0 0,0 1 1,0-1-1,0 1 0,0-1 0,0 0 1,0 1-1,0-1 0,0 1 0,0-1 0,0 1 1,0-1-1,-1 0 0,1 1 0,-2 29-118,1-20 435,0 15 169,-8 45 1,8-61-456,-2-1-1,1 0 0,-1 0 1,0 0-1,0 0 1,-1 0-1,0-1 1,0 0-1,-8 9 0,12-15-149,0-1 0,0 1 0,-1-1-1,1 1 1,0-1 0,-1 1 0,1-1-1,0 1 1,-1-1 0,1 1 0,-1-1-1,1 0 1,0 1 0,-1-1-1,1 0 1,-1 1 0,1-1 0,-1 0-1,1 0 1,-1 1 0,0-1 0,1 0-1,-1 0 1,1 0 0,-1 0 0,1 0-1,-1 0 1,0 0 0,1 0-1,-1 0 1,1 0 0,-1 0 0,0 0-1,1 0 1,-1 0 0,1 0 0,-1-1-1,1 1 1,-1 0 0,1 0-1,-1-1 1,1 1 0,-1 0 0,1-1-1,-1 1 1,1-1 0,-1 1 0,1 0-1,0-1 1,-1 1 0,1-1 0,0 1-1,-1-1 1,1 0 0,-12-38 622,9 19-447,0-1 1,2 1 0,0-1 0,1 0 0,1 1 0,1-1 0,1 1 0,1 0 0,1 0-1,7-20 1,-4 25 222,-9 41-33,-4 17-243,-10 47 0,11-74-92,-1 0 0,0 1 0,-1-2 0,-1 1 0,0-1 0,-11 16-1,23-46 116,-2 1 0,0 0 0,1-17 0,6-32-132,1 13 10,-6 20 39,15-45 1,-9 58-72,-11 17-16,0 0 0,0 0 1,1 0-1,-1 0 0,0 0 0,1 0 0,-1 0 0,0 0 0,0 1 0,1-1 1,-1 0-1,0 0 0,0 0 0,1 0 0,-1 0 0,0 1 0,0-1 1,0 0-1,1 0 0,-1 0 0,0 1 0,0-1 0,0 0 0,0 0 0,1 1 1,-1-1-1,0 0 0,0 0 0,0 1 0,0-1 0,0 0 0,0 1 0,0-1 1,0 1-1,1 3 2,0 0 1,0 0 0,-1 0-1,1 1 1,-1-1 0,-1 7 0,-13 36 42,1-9-10,13-26 30,4-29 34,4-36 23,-5 44-98,-1-1 0,0 1 0,-1-1 0,0 1 0,0-1 0,-1 0 0,-1 1 0,-1-14 0,2 22-20,0 1 0,0-1 0,0 1 0,0-1 0,0 1 0,0-1-1,0 1 1,0-1 0,0 1 0,-1-1 0,1 1 0,0-1 0,0 1 0,0-1-1,-1 1 1,1-1 0,0 1 0,-1-1 0,1 1 0,0 0 0,-1-1 0,1 1-1,0 0 1,-1-1 0,1 1 0,-1 0 0,1-1 0,-1 1 0,1 0 0,-1 0-1,-6 14 100,-1 31-30,4-12-27,2 44 0,7-57-23,-5-19-23,0-1 0,1 0 0,-1 0 0,0 0 0,0 0 0,1 0 0,-1 1 1,0-1-1,0 0 0,1 0 0,-1 0 0,0 0 0,1 0 0,-1 0 0,0 0 0,1 0 0,-1 0 0,0 0 0,0 0 0,1 0 0,-1 0 0,0 0 0,1 0 0,-1 0 0,0-1 0,0 1 1,1 0-1,-1 0 0,0 0 0,0 0 0,1-1 0,-1 1 0,0 0 0,1-1 0,1-1 1,1-1-1,-1 0 1,1 0-1,-1 0 1,0 0 0,0-1-1,2-5 1,3-10 17,-1 0 0,-1-1-1,-1 1 1,3-29 0,-11 52 45,-3 13-14,-12 64 18,-12 74-14,30-139-39,2-21 15,4-30-29,-4 15-3,6-62 9,-7 76 5,2 0 0,-1 1 0,1-1 0,-1 1-1,1 0 1,1-1 0,-1 1 0,1 0 0,0 0 0,0 1-1,6-8 1,-7 11-12,-1 0 1,1 0-1,-1 0 0,1 1 0,-1-1 1,1 0-1,-1 1 0,1-1 0,0 1 1,-1-1-1,1 1 0,0 0 0,0 0 1,-1 0-1,1 0 0,2 0 1,33 5-16,-12-2 23,-18-3-13,-1-2 1,1 1 0,0-1-1,0 0 1,-1 0 0,1 0-1,10-7 1,-12 6-6,1 1 1,-1-1-1,0 1 0,1 0 1,-1 0-1,1 1 0,-1 0 1,7-1-1,-11 2 13,0 0 0,0 1-1,-1-1 1,1 0 0,0 0-1,-1 1 1,1-1 0,0 0 0,-1 1-1,1-1 1,0 1 0,-1-1-1,1 1 1,-1-1 0,1 1 0,-1-1-1,1 1 1,-1-1 0,1 1 0,-1 0-1,1-1 1,-1 1 0,0 0-1,0-1 1,1 1 0,-1 0 0,0 0-1,0-1 1,0 1 0,0 0-1,0-1 1,1 1 0,-2 0 0,1 1-1,-1 29 35,0-26-28,0 9 0,1-5 21,-1-1-1,1 0 0,-2 0 1,1 0-1,-1 0 1,-4 9-1,7-76 165,1 40-177,1-10 13,-3 29-28,0 0-1,0 0 0,0 0 1,0 0-1,0 0 0,0 0 1,0 0-1,0 0 0,0 0 1,0 0-1,0 0 0,0 0 0,0 0 1,0 0-1,1-1 0,-1 1 1,0 0-1,0 0 0,0 0 1,0 0-1,0 0 0,0 20-4,0 6 3,1 8 15,-6 41 0,4-65-4,-1 1 0,0 0-1,-1-1 1,0 1-1,-1-1 1,0 0 0,0 0-1,-7 10 1,11-20-10,-1 1 0,1 0 1,0-1-1,-1 1 0,1-1 1,0 1-1,-1 0 0,1-1 0,-1 1 1,1-1-1,-1 1 0,1-1 1,-1 1-1,1-1 0,-1 0 1,1 1-1,-1-1 0,1 0 0,-1 1 1,0-1-1,1 0 0,-1 0 1,0 1-1,1-1 0,-1 0 1,0 0-1,1 0 0,-1 0 1,0 0-1,0 0 0,1 0 0,-1 0 1,0 0-1,1 0 0,-1-1 1,0 1-1,1 0 0,-1 0 1,1-1-1,-1 1 0,0 0 0,1-1 1,-1 1-1,1-1 0,-1 1 1,1 0-1,-1-1 0,1 1 1,-1-1-1,1 0 0,-1 1 1,1-1-1,0 1 0,-1-1 0,1 0 1,0 1-1,0-1 0,-1 0 1,-2-6 5,-1 0 0,1 0 0,1 0 1,-3-10-1,-39-148 199,44 164-200,-1-1-1,1 1 0,-1-1 1,1 1-1,0-1 0,0 1 0,0-1 1,0 1-1,0-1 0,0 1 1,0-1-1,0 1 0,1-1 0,-1 1 1,0-1-1,2-1 0,3 3 26,1 13-25,4 53-29,-7-41 36,11 39 0,-4-115 23,-8 1-15,-3 38-5,1-1 0,1 1-1,0-1 1,3-12-1,-3 24 30,-2 9-3,-4 19 20,-11 22-4,-38 76 0,53-123-54,0 0-1,0-1 1,0 1-1,0 0 1,0-1-1,0 1 1,0-1-1,0 0 1,0 1-1,-1-1 1,1 0-1,-1 0 1,1 1-1,-1-1 1,1 0-1,-1-1 1,-3 2-1,4-1 0,0-1 0,-1 0 0,1 0 0,0 0 0,0-1 0,0 1 0,-1 0 1,1 0-1,0-1 0,0 1 0,0 0 0,0-1 0,-1 1 0,1-1 0,0 0 0,0 1 0,0-1 0,0 0 0,-1-1 0,-3-3-3,1 0-1,0-1 1,0 1-1,1-1 1,-1 0-1,1 0 0,-3-10 1,5 15-1,-18-60-32,19 57 37,-1 0 0,1 0 1,0 0-1,0 0 0,0-1 1,0 1-1,1 0 0,0 0 0,0 0 1,0 0-1,0 0 0,3-5 1,12-43-33,-11 34 26,-5 18 1,0-1 1,1 0 0,-1 1-1,1-1 1,-1 1 0,1-1 0,0 0-1,-1 1 1,1-1 0,-1 1 0,1 0-1,0-1 1,-1 1 0,1-1 0,0 1-1,0 0 1,-1-1 0,1 1 0,0 0-1,0 0 1,-1 0 0,1 0 0,0 0-1,0 0 1,-1 0 0,1 0 0,0 0-1,0 0 1,0 0 0,-1 0 0,1 0-1,0 1 1,0-1 0,-1 0 0,1 1-1,0-1 1,-1 0 0,1 1 0,0-1-1,-1 1 1,1-1 0,0 1 0,-1-1-1,1 1 1,-1 0 0,1-1-1,-1 1 1,0-1 0,1 1 0,0 1-1,-5 14 11,-1 1-1,0-2 0,-1 1 0,-1-1 0,0 0 0,-19 28 0,20-33-16,6-9 7,-1 1 1,1-1 0,-1 0 0,0 0 0,1 0-1,-1 0 1,0 0 0,0 0 0,0 0 0,0 0 0,0 0-1,0 0 1,0-1 0,0 1 0,0 0 0,0-1 0,0 1-1,-1-1 1,1 1 0,0-1 0,0 1 0,-1-1 0,1 0-1,0 0 1,0 0 0,-1 1 0,1-1 0,0-1 0,-1 1-1,1 0 1,0 0 0,0 0 0,-3-1 0,3 0-1,0 0 1,0 0-1,0 0 1,0 0-1,-1 0 1,1 0 0,1 0-1,-1 0 1,0 0-1,0-1 1,0 1-1,0 0 1,1-1-1,-1 1 1,1 0 0,-1-1-1,1 1 1,0-1-1,-1 1 1,1-1-1,0 1 1,0-1-1,0 1 1,0-1 0,0 1-1,0-1 1,1 1-1,0-3 1,6-24-2,2 1 1,1 1-1,1-1 0,25-43 1,-21 51 0,-8 15-9,-6 15 10,-6 5 2,0 0 0,-1 0 0,-1 0-1,0-1 1,-15 23 0,-1 2-7,6-9 11,2 2 0,1 0 0,-14 45 0,28-64 33,9-23-40,17-32-46,-23 36 41,17-28-18,1 0 9,-1 0 1,-2-2-1,21-56 0,-36 72 14,-3 13 7,-4 9 10,-34 68 56,-10 18-77,24-49-11,15-25 29,-1 1-1,0-1 0,-21 24 1,29-39-31,3-8 12,6-11 2,20-32-21,3 1 1,36-46-1,-51 83-21,-15 13 45,0 0 0,0 0 0,1 1 0,-1-1 0,0 0 0,0 0 0,0 0 0,1 1 0,-1-1 0,0 0 0,0 0 0,0 1 0,1-1 0,-1 0 1,0 0-1,0 1 0,0-1 0,0 0 0,0 1 0,0-1 0,0 0 0,0 1 0,0-1 0,0 0 0,0 0 0,0 1 0,0-1 0,0 0 0,0 1 0,0-1 1,0 0-1,0 1 0,0-1 0,-10 39-9,-1-14-75,-1-2 0,0 1 0,-2-2-1,-1 0 1,-1 0 0,-1-2 0,0 0 0,-30 26-1,46-46 52,-1 3-341,-1 0 0,0 0 0,0 0 1,0-1-1,-1 0 0,1 0 0,-1 1 1,1-2-1,-1 1 0,0 0 0,1-1 1,-9 2-1,-6-4-6177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3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86 7658,'-24'106'7039,"17"-70"-6319,2 1 0,0 45 0,3-53-227,1-21-179,1 0 0,0-1 0,0 1 0,0 0 1,3 15-1,-3-23-289,0 0 1,0 0 0,0 0 0,0 1-1,0-1 1,0 0 0,0 0 0,0 0-1,0 1 1,0-1 0,0 0-1,0 0 1,0 0 0,1 0 0,-1 1-1,0-1 1,0 0 0,0 0 0,0 0-1,0 0 1,0 1 0,0-1-1,0 0 1,1 0 0,-1 0 0,0 0-1,0 0 1,0 0 0,0 0-1,0 1 1,1-1 0,-1 0 0,0 0-1,0 0 1,0 0 0,0 0 0,1 0-1,-1 0 1,0 0 0,0 0-1,0 0 1,1 0 0,-1 0 0,0 0-1,0 0 1,0 0 0,0 0 0,1 0-1,6-12 734,7-31-46,-9 26-425,102-342 2284,-103 347-2228,-2 13-111,-4 21 63,-42 158 297,2-7-472,43-179-110,16-103 49,-15 93-70,-1 0 1,-1 0 0,0 0-1,-1 0 1,-4-20-1,5 36 6,1 1 0,-1-1 0,0 0 0,0 1 0,0-1 0,-1 0-1,1 1 1,0-1 0,0 0 0,0 0 0,0 1 0,0-1 0,0 0 0,0 1 0,0-1-1,-1 0 1,1 0 0,0 1 0,0-1 0,0 0 0,0 0 0,-1 0 0,1 1-1,0-1 1,0 0 0,-1 0 0,1 0 0,0 1 0,0-1 0,-1 0 0,1 0 0,0 0-1,-1 0 1,1 0 0,0 0 0,0 0 0,-1 0 0,1 0 0,0 0 0,-1 0-1,1 0 1,0 0 0,-1 0 0,1 0 0,0 0 0,-1 0 0,1 0 0,0 0-1,0 0 1,-1 0 0,1-1 0,0 1 0,0 0 0,-1 0 0,1 0 0,0 0 0,0-1-1,-1 1 1,1 0 0,0 0 0,0-1 0,0 1 0,0 0 0,-1 0 0,1-1-1,0 1 1,0-1 0,-3 20-109,-8 30-92,-19 41 107,27-80 122,6-15-173,7-21-793,-6-2-590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7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160 108 10698,'203'-69'6130,"-173"58"-5821,1 2 0,61-9-1,-131 34 3903,-73 28-2060,71-29-1702,-1-1 0,-1-2-1,0-2 1,0-1 0,-1-3 0,-51 1 0,81-9 184,29-3-506,33-4-171,-32 6 38,152-19-77,-139 20-41,1 1 1,-1 1 0,52 7-1,-49 2-102,-20-1 140,-12-8 88,0 1 0,0-1-1,0 0 1,0 1 0,0-1 0,0 0-1,0 1 1,0-1 0,0 1 0,0-1-1,0 0 1,0 1 0,0-1-1,0 0 1,0 1 0,-1-1 0,1 0-1,0 1 1,0-1 0,0 0 0,-1 1-1,1-1 1,0 0 0,0 0 0,-1 1-1,1-1 1,0 0 0,0 0 0,-1 1-1,1-1 1,0 0 0,-1 0 0,1 0-1,0 0 1,-1 1 0,-22 11 173,0-1 0,-1 0 0,0-2 1,0-1-1,-1-1 0,0-1 0,-1-1 0,1-1 1,-1-1-1,-51-2 0,54-3 93,23 2-263,0-1-1,0 1 1,-1 0-1,1 0 1,0 0-1,0 0 1,0 0-1,0 0 1,0 0-1,-1 0 1,1 0-1,0 0 1,0 0-1,0 0 1,0-1-1,0 1 1,0 0-1,-1 0 1,1 0-1,0 0 1,0 0 0,0 0-1,0-1 1,0 1-1,0 0 1,0 0-1,0 0 1,0 0-1,0 0 1,0-1-1,0 1 1,0 0-1,0 0 1,0 0-1,0 0 1,0-1-1,0 1 1,0 0-1,0 0 1,0 0-1,0 0 1,0-1 0,0 1-1,0 0 1,0 0-1,0 0 1,0 0-1,0 0 1,0-1-1,1 1 1,28-17 148,10-1-202,1 2 1,1 1-1,0 3 1,0 1-1,2 2 1,48-4-1,-89 12 32,1 1-1,-1 0 1,0-1 0,1 1-1,-1 0 1,1 0 0,-1 1-1,1-1 1,-1 0 0,1 1-1,-1-1 1,0 1 0,1 0-1,-1 0 1,4 2 0,-6-3 16,0 0 0,0 1 0,0-1 0,0 0 0,0 1 0,0-1 0,0 0 0,0 1 0,0-1 0,0 0 0,0 1 0,0-1 0,-1 0 0,1 1 0,0-1 0,0 0 0,0 1 0,0-1 0,-1 0 0,1 0 0,0 1 0,0-1 0,0 0 0,-1 0 0,1 1 0,0-1 0,-1 0 0,1 0 0,0 0 0,0 0 0,-1 1 0,0-1 0,-24 11 108,-50 7 309,0-4 1,-142 10-1,195-22-324,13 1-315,12 1-243,20 7-792,-12-7 621,27 17-2093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5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3 440 8762,'1'-108'5634,"-5"-161"-790,5 255-3999,4 18-353,6 22-170,-10-23-311,15 43 234,15 69 0,-26-92-195,-1 1 0,-1 0-1,-1 0 1,-3 42 0,-2-51 69,0-14-11,0-11 126,-3-167 728,5 77-205,-2 61-234,2 24-145,0 1 0,0-1 0,2 1 0,2-21 0,-1 35 43,1 6-303,2 11-65,-3 10-25,1 18-64,2-1 0,2 1 1,1-1-1,22 63 0,-20-87-40,-10-20 74,0 0 1,0 0-1,0 0 1,1 1-1,-1-1 1,0 0-1,0 0 1,0 0 0,0 0-1,0 1 1,0-1-1,1 0 1,-1 0-1,0 0 1,0 0-1,0 0 1,0 0 0,1 0-1,-1 0 1,0 1-1,0-1 1,0 0-1,0 0 1,1 0-1,-1 0 1,0 0 0,0 0-1,0 0 1,1 0-1,-1 0 1,0 0-1,0 0 1,0 0 0,1 0-1,-1 0 1,0 0-1,0-1 1,0 1-1,0 0 1,1 0-1,0-2 0,-1 0-1,1 0 1,-1 0-1,1 0 0,-1 0 1,0 0-1,0 0 1,0 0-1,0 0 0,0 0 1,0 0-1,-1-3 1,-42-313 356,77 412-267,70 161-160,-75-203 26,-28-51 43,-1 0 0,1 1 0,0-1 0,0 0 0,-1 0 0,1 0 0,0 0 1,0 0-1,0 0 0,0 0 0,0 0 0,0 0 0,1 0 0,-1 0 0,0-1 0,0 1 0,1-1 0,-1 1 0,0-1 0,0 1 0,3 0 0,-3-2 2,0 1 0,-1-1 0,1 1 0,0-1 0,0 1 0,0-1 0,-1 1 0,1-1-1,0 0 1,-1 1 0,1-1 0,0 0 0,-1 0 0,1 0 0,-1 1 0,1-1 0,-1 0-1,0 0 1,1 0 0,-1 0 0,0 0 0,1-1 0,1-8-4,0 0 1,-1 0-1,0-1 1,0-9-1,-4-18 42,-1 1 0,-2 0 1,-17-54-1,21 82-29,-2 5 3,0 12-9,-2 21-7,5-26 5,-3 19-27,1-1 1,1 1-1,1 30 0,1-41-16,1 1 0,1-1 1,0 1-1,0-1 0,1 1 0,1-1 1,9 20-1,-12-28 17,1 0-1,-1-1 1,1 1-1,0-1 1,-1 1 0,1-1-1,1 0 1,2 4-1,-4-6 23,-1 0-1,0 0 0,1 1 0,-1-1 0,0 0 0,1 0 0,-1 0 1,0 0-1,1 0 0,-1 0 0,0 0 0,1 0 0,-1 0 0,0 1 0,1-1 1,-1-1-1,0 1 0,1 0 0,-1 0 0,0 0 0,1 0 0,-1 0 1,0 0-1,1 0 0,-1 0 0,0 0 0,1-1 0,-1 1 0,0 0 1,1-1-1,6-18-143,-5-5 164,-1 0 0,-1 0 1,-1 0-1,-2 0 1,0 1-1,-9-34 1,11 54-7,0 1 1,1-1 0,-1 1 0,0 0 0,0-1 0,-1 1 0,1 0-1,0 0 1,-4-3 0,5 4-6,0 1 0,-1 0 1,1 0-1,0 0 0,0-1 0,-1 1 0,1 0 0,0 0 1,-1 0-1,1 0 0,0 0 0,-1-1 0,1 1 0,-1 0 1,1 0-1,0 0 0,-1 0 0,1 0 0,0 0 0,-1 0 0,1 0 1,0 0-1,-1 1 0,1-1 0,0 0 0,-1 0 0,1 0 1,-1 0-1,1 0 0,0 1 0,0-1 0,-1 0 0,1 0 1,0 0-1,-1 1 0,1-1 0,-2 4 11,0-1-1,0 0 1,0 1-1,1-1 1,-1 1-1,1-1 1,0 1-1,0 0 1,1-1-1,-1 1 1,0 6-1,1 1-14,-6 102-195,6-98 46,1-1-1,0 1 0,1 0 0,1-1 0,6 23 1,-8-35 106,0 0-1,-1 0 1,1 0 0,0 0 0,0 0-1,0 0 1,0 0 0,1-1 0,-1 1 0,0 0-1,1-1 1,-1 1 0,1-1 0,2 2 0,-3-2 21,0-1 1,-1 0 0,1 1 0,0-1 0,0 0 0,0 0-1,0 0 1,-1 0 0,1 0 0,0 0 0,0 0 0,0 0 0,0 0-1,0 0 1,-1 0 0,1-1 0,0 1 0,0 0 0,0-1-1,0 1 1,-1 0 0,1-1 0,1 0 0,2-3-20,0 0 0,0 1-1,-1-2 1,0 1 0,1 0 0,-1-1 0,-1 1 0,1-1 0,2-6 0,1-5 93,0 0 0,0 0 0,-2-1 1,0 1-1,-1-1 0,2-31 0,-5 44-10,-1-18 161,0 21-189,1 1-1,0-1 0,0 1 1,0-1-1,0 1 1,-1-1-1,1 1 1,0-1-1,-1 1 1,1-1-1,0 1 0,-1-1 1,1 1-1,-1-1 1,1 1-1,-1 0 1,1-1-1,-1 1 0,1 0 1,-1-1-1,1 1 1,-1 0-1,1 0 1,-1-1-1,1 1 1,-1 0-1,1 0 0,-1 0 1,-1 0-1,1 0 2,1 0 1,-1 0-1,0 0 0,0 0 0,0 0 0,1 1 0,-1-1 0,0 0 0,0 1 1,0-1-1,1 0 0,-1 1 0,0-1 0,1 1 0,-1-1 0,0 1 1,1-1-1,-1 1 0,1 0 0,-1-1 0,1 1 0,-1 0 0,1-1 0,-1 1 1,1 0-1,-1 1 0,-6 24 83,6-22-70,-5 26 10,3 1 1,0-1-1,2 0 0,1 1 0,7 53 0,-7-81-45,0 0 0,1-1-1,-1 1 1,1 0 0,0 0-1,0-1 1,0 1 0,0 0-1,3 3 1,-4-5 4,1-1 0,-1 0 0,0 1 0,1-1 0,-1 0 0,1 1 0,-1-1 0,1 0 0,-1 0-1,0 1 1,1-1 0,-1 0 0,1 0 0,-1 0 0,1 0 0,-1 1 0,1-1 0,-1 0 0,1 0 0,-1 0 0,1 0 0,-1 0 0,1-1 0,16-10-69,-10 2 59,0 0 0,0 0 0,-1-1 1,-1 0-1,0 0 0,0-1 0,-1 1 0,0-1 1,-1 0-1,0 0 0,1-13 0,0-1 22,-2 1-1,0-1 1,-2 0-1,-3-29 1,-3 16 30,6 37-36,0 1 0,0-1 0,-1 0 0,1 1 1,0-1-1,0 0 0,-1 1 0,1-1 0,0 0 0,-1 1 1,1-1-1,-1 1 0,1-1 0,-1 0 0,1 1 1,-1 0-1,1-1 0,-1 1 0,1-1 0,-1 1 0,0-1 1,0 1-2,1 0 0,-1 0 0,1 0 1,-1 0-1,1 1 0,-1-1 0,1 0 0,-1 0 1,1 0-1,-1 1 0,1-1 0,0 0 1,-1 0-1,1 1 0,-1-1 0,1 0 1,0 1-1,-1-1 0,1 1 0,0-1 1,-1 0-1,1 1 0,0-1 0,0 1 0,-1-1 1,1 1-1,0-1 0,0 1 0,-6 19 18,1-1-1,0 1 0,2 0 0,1 0 1,-1 28-1,2-25-24,-4 93-47,5-114 45,0 1 0,0 0 1,0-1-1,0 1 0,0 0 0,1-1 0,-1 1 1,1-1-1,0 1 0,1 2 0,-2-4 5,0-1-1,0 0 1,1 1 0,-1-1-1,0 0 1,0 0-1,1 1 1,-1-1 0,0 0-1,1 0 1,-1 1-1,0-1 1,0 0 0,1 0-1,-1 0 1,1 0-1,-1 1 1,0-1 0,1 0-1,-1 0 1,0 0-1,1 0 1,-1 0 0,1 0-1,-1 0 1,0 0-1,1 0 1,0 0 0,16-13-73,-8 1 88,0-1 0,-2 0 0,1 0 0,-2 0 0,0-1 0,0 0 0,-1 0 0,-1 0-1,-1-1 1,0 1 0,0-1 0,-2 0 0,0 0 0,-1-18 0,0 32 3,0 0-1,0 1 1,0-1 0,0 0 0,0 0 0,0 0 0,0 1 0,0-1 0,0 0-1,0 0 1,-1 0 0,1 1 0,0-1 0,-1 0 0,1 0 0,0 1-1,-1-1 1,1 0 0,-1 1 0,1-1 0,-1 1 0,1-1 0,-1 0 0,0 1-1,1-1 1,-1 1 0,0 0 0,1-1 0,-1 1 0,0-1 0,-1 1-1,1 0 6,-1 1 0,1-1 0,0 1 0,0-1 0,0 1 0,0 0 0,-1 0 0,1 0 0,0 0 0,0 0 0,1 0 0,-1 0 0,0 0 0,0 0 0,0 0 0,1 0 0,-1 0 0,0 0 0,1 1-1,-1-1 1,1 0 0,-1 2 0,-7 20 16,1 0 0,0 1 0,2 0-1,1 0 1,1 0 0,1 0 0,0 1-1,4 26 1,-1-47-35,0 1 0,0 0 0,0-1-1,1 1 1,0 0 0,0-1 0,0 0 0,5 7 0,-7-10-4,1-1 1,-1 1-1,0-1 1,1 1-1,-1-1 0,1 1 1,-1-1-1,1 1 1,-1-1-1,1 1 1,-1-1-1,1 0 1,0 1-1,-1-1 1,1 0-1,-1 1 0,1-1 1,0 0-1,-1 0 1,1 0-1,0 0 1,-1 0-1,2 0 1,-1 0-7,0-1 1,0 1 0,0-1-1,0 0 1,-1 0 0,1 1-1,0-1 1,0 0-1,-1 0 1,1 0 0,-1 0-1,1 0 1,-1 0 0,1 0-1,-1 0 1,1 0 0,-1 0-1,0 0 1,0 0 0,1-2-1,1-6-237,-1-1-1,0 0 0,0 0 0,-1 1 0,0-1 1,-2-13-1,-9-29-1869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6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50 10778,'-1'4'4100,"-3"20"-2987,-2 0 0,-1 0 0,-1-1-1,-1 0 1,-19 34 1149,32-71-1951,12-26-238,-1 9 39,0 0 1,2 1 0,33-43-1,-50 73-102,1-1 0,-1 0-1,1 1 1,-1-1-1,1 1 1,-1-1 0,1 0-1,0 1 1,-1-1-1,1 1 1,0-1-1,-1 1 1,1 0 0,0-1-1,0 1 1,0 0-1,-1 0 1,1-1 0,2 1-1,-3 0-1,0 0-1,1 1 1,-1-1 0,1 0-1,-1 0 1,1 1 0,-1-1-1,1 0 1,-1 1-1,0-1 1,1 0 0,-1 1-1,0-1 1,1 0-1,-1 1 1,0-1 0,0 1-1,1-1 1,-1 1-1,0-1 1,0 1 0,0 0-1,3 31 208,-7-10-78,0 0 1,-2 0-1,-1 0 1,-18 39-1,19-47-35,-1 13 564,7-45-427,7-110-5,-7 127-233,1 0 1,-1 0-1,0 0 0,0 0 0,0 0 0,-1 1 0,1-1 0,0 0 1,0 0-1,0 0 0,-1 0 0,1 1 0,0-1 0,-1 0 1,1 0-1,0 1 0,-1-1 0,1 0 0,-2-1 0,1 2 1,1 0 1,-1 0-1,1 0 0,-1 0 0,1 1 0,-1-1 0,1 0 0,-1 0 0,1 0 0,-1 0 0,1 1 1,0-1-1,-1 0 0,1 0 0,-1 1 0,1-1 0,-1 0 0,1 1 0,0-1 0,-1 0 0,1 1 0,0-1 1,-1 1-1,-26 41 104,19-27-88,7-13-18,0-1 1,1 0-1,-1 0 1,1 0 0,-1 0 0,0 0 0,1 0 0,-1 0 0,0 0 0,0 0 0,0 0 0,0 0 0,1 0 0,-1 0 0,0-1-1,-1 1 1,1 0 0,0-1 0,-2 2 0,2-4 1,-1 0 0,0 1 0,1-1 0,-1 0 0,1 0 0,0 0 0,0 0 0,-1 0 0,1-1 1,1 1-1,-1 0 0,-1-5 0,-14-29 24,16 36-25,0-1-1,0 1 0,0 0 0,0-1 1,-1 1-1,1-1 0,0 1 1,0 0-1,0-1 0,0 1 0,-1 0 1,1-1-1,0 1 0,-1 0 1,1-1-1,0 1 0,0 0 1,-1 0-1,1-1 0,0 1 0,-1 0 1,1 0-1,-1 0 0,1-1 1,0 1-1,-1 0 0,1 0 0,0 0 1,-1 0-1,1 0 0,-1 0 1,1 0-1,-1 0 0,1 0 0,0 0 1,-1 0-1,1 0 0,-1 0 1,1 0-1,0 0 0,-1 0 1,1 1-1,-1-1 0,1 0 0,0 0 1,-1 0-1,1 1 0,0-1 1,-1 0-1,1 0 0,0 1 0,0-1 1,-1 0-1,1 1 0,0-1 1,0 0-1,-1 1 0,1-1 0,0 0 1,0 1-1,0-1 0,0 1 1,0-1-1,-1 0 0,1 1 1,-8 23-85,7-15 103,-2 4-262,3-39 74,0 17 171,0 2 8,1 0 1,-1 0-1,-1 0 0,1 0 1,-1 0-1,-1 0 0,1 0 1,-1 1-1,0-1 1,-3-6-1,4 13 0,0 1 1,1-1-1,-1 1 0,1-1 1,-1 1-1,1-1 0,-1 1 1,1-1-1,-1 1 1,1-1-1,0 1 0,-1 0 1,1-1-1,0 1 0,-1 0 1,1-1-1,0 1 0,0 0 1,0-1-1,-1 1 1,1 0-1,0 0 0,0-1 1,0 1-1,0 0 0,-6 28 25,-5 68-6,11-97-28,0 1 0,0-1-1,0 0 1,0 1 0,0-1 0,0 0-1,-1 1 1,1-1 0,0 1 0,0-1-1,0 0 1,0 1 0,0-1-1,-1 0 1,1 1 0,0-1 0,0 0-1,0 1 1,-1-1 0,1 0 0,0 0-1,0 1 1,-1-1 0,1 0-1,0 0 1,-1 0 0,1 1 0,0-1-1,-1 0 1,1 0 0,0 0 0,-1 0-1,1 0 1,-1 0 0,1 0-1,0 1 1,-1-1 0,1 0 0,0 0-1,-1 0 1,1-1 0,-1 1 0,1 0-1,0 0 1,-1 0 0,1 0-1,0 0 1,-1-1 0,0 1-5,1-1 1,-1 1 0,1-1-1,-1 1 1,1-1-1,0 1 1,-1-1-1,1 0 1,0 1-1,-1-1 1,1 0 0,0 1-1,0-1 1,-1 0-1,1 1 1,0-1-1,0 0 1,0 0-1,0 1 1,0-1 0,0 0-1,0 1 1,0-1-1,0 0 1,1 0-1,-1 1 1,0-1-1,0 0 1,1 1 0,-1-1-1,1 0 1,2-5 4,-1 1 1,1-1 0,1 1 0,-1 0 0,1 1 0,0-1-1,0 1 1,0-1 0,10-6 0,-1 0-3,-12 9-1,1 1 1,-1-1-1,0 1 1,0 0-1,1 0 0,-1 0 1,0 0-1,1 0 1,0 0-1,-1 0 0,1 0 1,-1 0-1,1 1 1,0-1-1,-1 1 0,1-1 1,2 1-1,-3 0 1,-1 0 0,1 1 0,-1-1 0,1 1-1,-1-1 1,1 1 0,-1 0 0,0-1 0,1 1 0,-1-1-1,0 1 1,1 0 0,-1-1 0,0 1 0,0 0 0,0-1-1,1 1 1,-1 0 0,0-1 0,0 1 0,0 0 0,0-1-1,0 1 1,0 0 0,-1 0 0,1-1 0,0 2 0,-2 8 1,0 1 0,-1-1 1,-4 13-1,-10 28 52,11-30-26,5-18 2,2-5 15,3-7-37,1 0-1,1 0 0,-1 1 1,1 0-1,1 0 0,-1 0 1,1 1-1,1 0 0,-1 0 1,10-6-1,9-10-2,-19 17-9,30-27-13,-35 32 17,0-1-1,0 1 1,0-1-1,0 1 1,0 0-1,1 0 1,-1 0-1,0 0 1,0 0-1,1 1 1,-1-1 0,1 1-1,-1-1 1,1 1-1,3 0 1,-5 0 5,-1 0 0,1 1 1,-1-1-1,1 0 1,-1 1-1,1-1 0,-1 0 1,0 1-1,1-1 0,-1 1 1,1-1-1,-1 1 1,0-1-1,1 1 0,-1-1 1,0 1-1,0-1 0,0 1 1,1-1-1,-1 1 1,0-1-1,0 1 0,0-1 1,0 1-1,0 0 0,0-1 1,0 1-1,0-1 1,0 1-1,0-1 0,0 1 1,-1 1-1,-4 17 174,-7 8 162,-1-1 1,-18 26-1,11-18-150,60-102-2590,-17 29 558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70 16756,'24'-62'5953,"-21"56"-5001,10 6-464,7-2-208,4 4-64,-1 12-168,0 1-80,-18 9 64,-5 9 80,-20 6 112,-11 3-40,-11-6 0,-10-13-120,15-14-344,14-5-368,18-4-1408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38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282 146 11050,'-18'11'5540,"0"4"-3427,14-11-1861,-1 0 0,1 0 0,-1-1 1,-1 1-1,1-1 0,-9 4 0,14-7-227,-1 0 0,0 0-1,1 0 1,-1 0 0,1 0 0,-1 0-1,1 0 1,-1 0 0,1 0-1,-1 0 1,1 0 0,-1-1 0,1 1-1,-1 0 1,1 0 0,-1-1-1,1 1 1,-1 0 0,1-1 0,0 1-1,-1 0 1,1-1 0,0 1-1,-1 0 1,1-1 0,0 1 0,-1-1-1,1 1 1,0-1 0,0 1-1,-1-1 1,1 1 0,0-1 0,0 1-1,0-1 1,0 1 0,0-2-1,-5-25 265,5 24-248,-1-28 61,1 1 0,7-56 0,-7 75 105,-5 13 71,-6 19 149,10-19-410,-93 156 1218,24-42-687,61-98-453,9-18-93,0 0-1,1 0 1,-1 0-1,0 0 1,0 0-1,0 0 1,0 0-1,0 0 1,0 0-1,0 0 1,0 0-1,0 0 1,0 0-1,0 0 1,0 0-1,0 0 1,0 0-1,1 0 1,-1 0-1,0 0 1,0 0-1,0 0 1,0 0-1,0 0 1,0 0-1,0 0 1,0 0-1,0 0 1,0 0-1,0 0 1,0 0-1,0 0 1,0 0-1,0 0 1,0 0-1,0 0 1,1 0 0,-1 0-1,0 0 1,0 1-1,0-1 1,0 0-1,0 0 1,0 0-1,0 0 1,0 0-1,0 0 1,0 0-1,0 0 1,0 0-1,0 0 1,0 0-1,0 0 1,0 0-1,0 1 1,0-1-1,18-21 67,7-16 176,-1-1 1,-2-1-1,-2-1 0,27-76 1,-44 99 1105,-11 32-680,0 3-563,-1-1-1,-1 0 1,-1 0 0,0-1-1,-1-1 1,-21 22 0,27-31-32,13-16-55,0 0 1,0-1 0,-1-1 0,-1 1-1,0-1 1,7-23 0,-7 19 11,-5 16-31,0-1 0,0 0 0,1 1 0,-1-1 1,0 0-1,0 1 0,0-1 0,1 0 0,-1 1 0,0-1 0,1 0 1,-1 1-1,1-1 0,-1 1 0,1-1 0,-1 0 0,1 1 0,-1-1 1,1 1-1,-1 0 0,1-1 0,-1 1 0,1-1 0,0 1 0,-1 0 1,1 0-1,0-1 0,-1 1 0,1 0 0,0 0 0,0 0 0,-1 0 1,1 0-1,0 0 0,-1 0 0,1 0 0,0 0 0,1 0 0,21 16-443,-17-10-35,4 3-935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4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68 161 13515,'-33'27'3148,"24"-18"-1605,15-10 755,9-7-1737,-1-1 0,0 0 0,-1-1 0,19-17 0,48-55 706,-62 64-1008,2-6 66,-20 24-315,0 0 1,1 0-1,-1 0 1,0 0-1,0 0 1,0 0-1,0-1 0,1 1 1,-1 0-1,0 0 1,0 0-1,0 0 1,0-1-1,0 1 0,0 0 1,1 0-1,-1-1 1,0 1-1,0 0 1,0 0-1,0 0 0,0-1 1,0 1-1,0 0 1,0 0-1,0-1 1,0 1-1,0 0 0,0 0 1,0 0-1,0-1 1,0 1-1,0 0 1,-1 0-1,1 0 0,0-1 1,0 1-1,0 0 1,0 0-1,0 0 1,0-1-1,-1 1 1,1 0-1,0 0 0,0 0 1,0 0-1,0-1 1,-1 1-1,-14 2 299,-17 10 51,20-4-281,0 0 1,0 0-1,1 1 0,0 1 0,1 0 0,0 0 0,-14 19 0,10-9-36,0 0 0,2 1 0,-17 38-1,25-50-32,1 0-1,0 0 0,0 0 0,1 1 0,-2 16 0,4-24-8,0 1 1,-1 0-1,1-1 0,1 1 0,-1 0 1,0 0-1,1-1 0,-1 1 0,1-1 0,0 1 1,0 0-1,0-1 0,0 1 0,0-1 1,0 0-1,1 1 0,-1-1 0,1 0 0,0 0 1,0 0-1,0 0 0,0 0 0,0 0 1,4 2-1,-2-2-5,0-1 0,1 1 0,-1-1 0,0 0 0,1 0 0,-1 0 0,1-1 0,-1 0 0,1 1 0,0-2 0,-1 1 0,1 0 0,-1-1 0,1 0 0,-1 0 0,5-2 0,7-3-55,0 0-1,0-1 1,14-9-1,-11 5-341,0 0 0,-1-2 0,-1 0 1,0-1-1,27-28 0,-32 21-1442,-13 7-469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4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124 286 12147,'-53'18'3575,"53"-18"-3532,-1 0 1,1 0-1,0 0 0,-1 0 1,1 0-1,0 0 0,0 0 1,-1 0-1,1 0 0,0 0 1,0 0-1,-1 0 0,1 0 1,0 0-1,0 0 0,-1 1 0,1-1 1,0 0-1,0 0 0,-1 0 1,1 0-1,0 1 0,0-1 1,0 0-1,0 0 0,-1 0 1,1 1-1,0-1 0,0 0 1,0 0-1,0 1 0,0-1 1,0 0-1,-1 0 0,1 1 1,0-1-1,0 0 0,0 1 0,0-1 1,0 0-1,0 0 0,0 1 1,0-1-1,30 1 1341,-21-1-1298,0-1 0,0-1-1,0 0 1,0 0 0,-1-1 0,1 0 0,-1 0-1,0-1 1,0 0 0,0-1 0,0 0-1,-1 0 1,0 0 0,0-1 0,0 0-1,-1-1 1,0 1 0,0-1 0,0 0 0,-1-1-1,5-8 1,-9 15-71,0-1 0,0 0 0,0 0-1,0 0 1,-1 0 0,1 0 0,0 0 0,-1 0 0,1 0-1,-1 0 1,0 0 0,0 0 0,0 0 0,0 0-1,0 0 1,0 0 0,0-1 0,-1 1 0,1 0 0,-1 0-1,0 0 1,1 0 0,-1 0 0,0 1 0,0-1 0,0 0-1,0 0 1,-1 1 0,1-1 0,0 0 0,-1 1-1,1-1 1,-1 1 0,0 0 0,1-1 0,-1 1 0,0 0-1,0 0 1,-3-1 0,-7-4 244,0 2 1,-1-1-1,1 2 0,-1 0 0,-13-2 1,-18-1 693,32 6-582,1-2-1,-1 0 1,0 0-1,1-1 1,-23-8-1,34 11-351,-1-1 0,0 1-1,0 0 1,0 0 0,1-1-1,-1 1 1,0-1 0,1 1-1,-1 0 1,0-1 0,1 1-1,-1-1 1,1 0 0,-1 1-1,0-1 1,1 0 0,0 1-1,-1-1 1,1 0 0,-1 1-1,1-1 1,0 0 0,-1 0-1,1 1 1,0-1 0,0 0-1,0 0 1,0 0 0,0 1-1,0-1 1,0 0 0,0 0-1,0 0 1,0 1 0,0-1-1,0 0 1,0 0 0,1 0-1,-1 1 1,0-1 0,1 0-1,-1 0 1,2-2-26,0 1 1,0-1-1,0 1 1,1 0-1,-1 0 1,0 0-1,1 0 1,0 0-1,-1 1 0,1-1 1,3 0-1,44-14-862,6 4-621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09:4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484 184 9826,'-146'119'3739,"99"-74"-3157,1 1 0,3 3 1,2 1-1,-61 98 1,92-132-359,1 1 0,0 1 0,2 0 0,-11 34 0,17-46-192,-1 0-1,1 0 0,0 1 1,1-1-1,0 0 1,0 1-1,0-1 1,0 0-1,1 1 1,0-1-1,1 0 0,0 0 1,-1 0-1,2 0 1,-1 0-1,1 0 1,0-1-1,5 8 1,-1-4 3,1-1 0,1 0 0,-1 0 0,1 0 0,0-1 0,1-1 1,0 0-1,0 0 0,0-1 0,14 6 0,8 0 19,1 0 1,45 8-1,-16-8-55,0-3-1,0-2 1,1-4 0,-1-2-1,1-2 1,-1-4 0,1-2-1,-2-3 1,81-24 0,-118 26 10,-1-1 0,0 0 0,0-2 0,-1-1 0,-1 0 0,0-2 0,-1 0 0,-1-1 0,0-1 1,-1-1-1,-1-1 0,-1 0 0,0-1 0,-2-1 0,22-40 0,-27 44 37,-1-2-1,0 1 1,-2-1 0,0 0-1,-1 0 1,-1 0 0,-1-1-1,0 0 1,-2 0 0,0 0-1,-1 1 1,-1-1 0,-1 0-1,-1 0 1,-1 1 0,0-1-1,-2 1 1,0 0 0,-1 1-1,-13-25 1,11 25 112,-2 1-1,0 1 1,-1 0-1,-1 1 1,0 0-1,-1 0 1,0 2 0,-1 0-1,-30-20 1,24 21-38,0 0 0,-1 2 0,0 0 1,-1 2-1,0 0 0,-1 1 0,-32-4 0,20 7-65,0 1-1,0 1 1,0 3-1,0 1 1,0 1-1,0 2 1,1 2-1,0 1 1,0 2-1,-61 25 1,52-13-213,1 1 0,1 3 0,1 1 1,1 2-1,1 2 0,2 1 1,-36 41-1,-7 19-1084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6.3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 6 7474,'-43'44'4052,"50"-41"912,24 2-1973,1 0-947,-31-5-1967,0 1 0,1-1 1,-1 0-1,0 1 1,0-1-1,0 1 1,0 0-1,0-1 1,0 1-1,0 0 1,0 0-1,0-1 0,0 1 1,0 0-1,0 0 1,-1 0-1,1 0 1,0 0-1,-1 0 1,1 1-1,0-1 0,-1 0 1,0 0-1,1 0 1,-1 0-1,0 1 1,1-1-1,-1 0 1,0 0-1,0 1 1,0-1-1,0 0 0,0 0 1,-1 1-1,1-1 1,0 0-1,0 0 1,-1 0-1,1 1 1,-1-1-1,1 0 0,-1 0 1,1 0-1,-1 0 1,-1 1-1,0 2 87,0 0-1,0-1 1,-1 1-1,0-1 1,1 0-1,-1 1 1,-1-2-1,1 1 1,0 0-1,-1 0 1,1-1-1,-7 3 0,8-4-97,0 0 0,0 0 0,0 0 0,0-1 0,0 1 0,0-1 0,0 0 0,0 0 0,0 1 0,0-1 0,-1 0-1,1-1 1,0 1 0,0 0 0,0-1 0,0 1 0,0-1 0,0 0 0,0 1 0,0-1 0,0 0 0,0 0 0,0 0-1,0-1 1,1 1 0,-1 0 0,0-1 0,-2-2 0,2 1-40,1 0-1,-1 1 1,1-1 0,0 0-1,0 0 1,0 0 0,0 0-1,0 0 1,0 0 0,1 0-1,-1 0 1,1 0-1,0 0 1,0 0 0,0 0-1,1 0 1,-1 0 0,1 0-1,1-6 1,0 5-29,0-1 0,0 1 0,1-1 0,-1 1 0,1 0 0,0 0 0,0 0 0,0 0 0,1 1-1,0-1 1,-1 1 0,1 0 0,0 0 0,0 0 0,1 1 0,-1-1 0,9-3 0,-10 5-11,0 0 1,1 0-1,-1 0 0,0 0 1,1 1-1,-1-1 0,0 1 1,1 0-1,-1 0 0,1 0 1,-1 0-1,0 0 0,1 1 1,-1 0-1,0 0 0,1 0 1,-1 0-1,0 0 1,0 0-1,0 1 0,0 0 1,0 0-1,0-1 0,-1 1 1,1 1-1,0-1 0,2 4 1,-4-5 9,0-1 1,0 1-1,0 0 1,-1 0-1,1 0 1,0 0 0,-1 0-1,1 0 1,0 0-1,-1 0 1,1 0-1,-1 0 1,0 0-1,1 1 1,-1-1 0,0 0-1,0 0 1,0 0-1,1 1 1,-1-1-1,0 0 1,-1 0 0,1 0-1,0 0 1,0 1-1,0-1 1,-1 0-1,1 0 1,-1 0-1,1 0 1,-1 0 0,1 0-1,-1 0 1,0 0-1,1 0 1,-1 0-1,0 0 1,0 0 0,0 0-1,0 0 1,1-1-1,-1 1 1,0 0-1,-2 0 1,0 1 36,-1 0 0,1-1 0,-1 0 0,1 1 0,-1-1 0,1 0 0,-1-1 0,0 1 0,0-1 0,1 0 0,-1 0 1,0 0-1,-7-1 0,-21-14 296,31 14-374,0 1 0,0-1 1,1 1-1,-1-1 0,0 1 0,0-1 0,0 1 0,1-1 1,-1 0-1,0 1 0,0-1 0,1 0 0,-1 0 0,1 0 1,-1 1-1,1-1 0,-1 0 0,1 0 0,-1 0 1,1 0-1,0 0 0,0 0 0,-1 0 0,1 0 0,0 0 1,0 0-1,0 0 0,0 0 0,0 0 0,0-1 0,4-2-1852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6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404 1979 9658,'-1'3'158,"1"-1"249,-1 1 0,1-1 0,-1 1 0,0-1-1,0 0 1,0 0 0,0 1 0,0-1 0,0 0 0,-4 3 0,4-4-252,0-1 1,0 0 0,0 1 0,0-1 0,0 0 0,0 0 0,-1 0 0,1 0 0,0 0 0,0 0 0,0 0 0,0 0 0,-1 0 0,1-1 0,0 1 0,0-1 0,0 1 0,0 0 0,0-1 0,0 0 0,0 1 0,0-1 0,0 0 0,0 1 0,0-1 0,1 0 0,-1 0 0,-1-1 0,-11-9 576,1-1 0,1 0 0,0-1 0,-16-23 1,-36-68 929,58 97-1539,-31-57 555,3-2 0,3-1 1,3-1-1,-30-114 0,46 134-534,2-1 0,3 1 0,1-2 0,3 1 0,2 0 0,2 0 0,15-92-1,92-267-183,30 20-2468,-137 382 2386,3-4-594,-2-1 0,1 0 0,3-19 0,-9 19-1549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7.5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138 168 10450,'-105'57'4900,"100"-55"-4547,-23 12 4362,32-22-1639,3 0-2989,122-151 707,-106 132-608,-18 21-112,0 1-1,1 0 0,-1 0 1,8-5-1,-12 9-48,0 0-1,0 0 1,-1 1-1,1-1 0,0 1 1,0-1-1,0 1 1,0-1-1,0 1 1,0 0-1,0-1 1,0 1-1,0 0 0,0 0 1,0 0-1,0 0 1,0 0-1,0 0 1,0 0-1,0 0 1,0 0-1,0 0 0,0 0 1,0 1-1,0-1 1,-1 0-1,1 1 1,0-1-1,0 0 1,0 1-1,0 0 0,0-1 1,0 1-1,-1-1 1,1 1-1,0 0 1,-1 0-1,1-1 1,0 1-1,-1 0 0,1 0 1,-1 0-1,1 0 1,0 1-1,1 5 92,0 0 0,0 1 0,0-1 0,-1 0 0,0 1 0,0-1 0,-1 1 0,0-1 0,-1 11 0,-15 76 461,5-37-352,8-30-113,-1 39-1,4-57-242,0 1 0,1-1 0,0 0 0,1 0 0,0 0 0,0 0 0,6 14-1,-2-14-1521,1-11-741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8.1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190 26 10050,'2'1'474,"1"0"0,0 0-1,-1 0 1,1 1 0,-1-1-1,1 1 1,-1 0 0,0 0-1,1 0 1,-1 0 0,0 0-1,0 0 1,2 5 0,-1-2-123,0 0 1,-1 0 0,0 0 0,0 0 0,0 1-1,1 9 1,-1-2 5,0 1 0,-1 0 0,-1-1 0,-1 1 0,-2 15 0,1-16-58,-1 0 1,0 0-1,-1-1 1,-1 1 0,0-1-1,-1 0 1,0-1-1,-12 17 1,15-23-173,0-1 1,-1 0-1,1-1 1,-1 1-1,0-1 1,0 0-1,0 0 0,0 0 1,0 0-1,-1 0 1,-4 1-1,5-3-48,1 0 0,0 0 0,0-1 0,0 1-1,0-1 1,-1 0 0,1 0 0,0 0 0,0 0-1,-1-1 1,1 1 0,0-1 0,0 0-1,0 0 1,0 0 0,0 0 0,0 0 0,-6-4-1,4 1-12,-1-1 0,1 0 0,0 1-1,0-2 1,1 1 0,-1 0 0,1-1-1,0 0 1,1 0 0,-1 0 0,1-1-1,0 1 1,1-1 0,0 1 0,0-1-1,-2-11 1,1 2-34,1-1 0,0 0 0,1 1 0,1-1 0,4-31 0,-3 40-44,1-1 0,0 1 0,0 0 0,1 0 0,0 0 0,0 1 0,1-1 0,0 1 0,10-13 0,-13 17-82,1 1 0,0 0 0,0 0 0,0 0 0,0 1 0,0-1 0,0 0 0,1 1 0,-1 0 0,0-1 0,1 1 0,-1 0 0,1 0 0,-1 0 0,1 0 0,0 1 0,-1-1 0,1 1 0,0 0 0,0 0 0,-1 0 0,1 0 0,0 0 0,-1 0 0,1 1 0,0-1 0,-1 1 1,1 0-1,0 0 0,-1 0 0,1 0 0,-1 0 0,4 3 0,24 18-2310,0 4-311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8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13347,'9'131'5433,"-4"-114"-3593,8 1 9,15-1-545,9-5-416,12-11-400,1-2-240,-4-11-232,-12 3-88,-6 1-696,-20-7-504,1 0-1097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8.8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23 205 10394,'43'55'5585,"-43"-48"-872,-4-12-2600,1-8-257,-5-15-904,-5-11-447,-3-9-705,6-1-409,0 5-1231,9 3-761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6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106 244 15739,'-99'41'6506,"101"-45"-3930,-2-5-439,-2-30-929,-1-4-424,0-12-888,4 0-552,4 14-1112,3 2-913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9.2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33 11514,'20'-2'5434,"27"-3"-1217,6-1-2601,8-4-344,-6 4-480,-5 2-840,-1 4-496,-5 8-1648</inkml:trace>
  <inkml:trace contextRef="#ctx0" brushRef="#br0" timeOffset="1">446 333 13435,'5'-2'1189,"-1"-2"0,1 1 0,0 0 0,-1-1 0,0 0-1,6-6 1,35-53-364,-41 58-458,17-28 65,-1-1 0,28-65 0,-45 72 135,-5 22 10,-2 17-72,-1 5-525,1 0 1,2 0 0,-1 0 0,2 0 0,0 1 0,1-1 0,3 21 0,-1-26-386,0-1 0,1 1-1,0-1 1,1 0 0,0 0 0,0-1 0,7 11-1,13 11-1889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39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87 618 15331,'-86'19'5649,"96"-7"-4824,6-9-89,12-15-560,7-2-656,6-19-1257</inkml:trace>
  <inkml:trace contextRef="#ctx0" brushRef="#br0" timeOffset="1">194 0 13355,'-1'20'5521,"7"19"-2824,15 1-1273,23-9-392,8 0-392,8-8-1312,-11-7-760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0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92 287 14619,'-77'-16'6169,"68"-15"-3400,4-16-1617,5-7-95,0 4-689,6 9-600,7 15-1353,-1 5-767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0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87 15123,'-9'-39'6130,"-1"35"-3570,-3 0-415,10-8-425,11-1-528,16 5-848,20 2-272,-8 7-104,0 6-168,-22 12-176,-15 2-16,-8 9-64,-15 0 48,-5-5-128,-2-11-240,-3-14-513,6 2-503,12-8-4345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0.9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1 282 15259,'14'27'1740,"-13"-24"-1334,0 0 1,0-1-1,0 1 0,1 0 1,-1-1-1,1 0 0,-1 1 1,1-1-1,0 0 0,2 2 0,-3-9 77,-1-1 0,0 0-1,0 1 1,0-1-1,-1 0 1,-2-10 0,0-14 173,1 0 0,1-30 0,2 48-599,0-1 1,1 1-1,0-1 0,1 1 1,0 0-1,1 0 0,9-18 1,-11 26-55,1 0 1,-1 0-1,1 0 1,0 1-1,0-1 1,1 1-1,-1 0 1,1 0-1,-1 0 0,1 0 1,6-2-1,-8 3-10,0 1-1,0 0 0,0 0 0,1 0 0,-1 1 0,0-1 0,1 0 0,-1 1 0,0 0 0,1-1 1,-1 1-1,1 0 0,-1 0 0,1 1 0,-1-1 0,0 0 0,1 1 0,-1-1 0,1 1 0,-1 0 0,0 0 1,0 0-1,4 2 0,-5-2-7,0 0 1,0 1-1,0-1 0,0 0 1,0 1-1,0-1 1,0 1-1,0-1 0,0 1 1,-1 0-1,1-1 1,-1 1-1,1 0 0,-1-1 1,0 1-1,0 0 1,0 0-1,0-1 0,0 1 1,0 0-1,0 0 1,0-1-1,-1 1 1,1 0-1,0-1 0,-1 1 1,0 0-1,0 1 1,-3 5-23,1 0 0,-1 0 0,0 0 0,-9 11 0,1-4 31,-2-1-1,-27 24 1,3-3 175,38-35-162,-1 0 0,1 0-1,0 0 1,0 0 0,0 0-1,0 0 1,0 1 0,-1-1-1,1 0 1,0 0 0,0 0-1,0 0 1,0 1 0,0-1-1,0 0 1,0 0 0,-1 0-1,1 0 1,0 1 0,0-1-1,0 0 1,0 0 0,0 0-1,0 0 1,0 1 0,0-1-1,0 0 1,0 0 0,0 0-1,0 1 1,0-1 0,0 0-1,0 0 1,0 0 0,0 1-1,1-1 1,-1 0 0,0 0-1,0 0 1,0 0 0,0 1-1,0-1 1,0 0 0,0 0-1,1 0 1,-1 0 0,0 0-1,0 0 1,0 1 0,0-1-1,0 0 1,1 0 0,-1 0-1,0 0 1,0 0 0,19 3 127,28-6-101,-42 3-8,198-33-798,-104 15-588,-87 16 1247,-1 1 0,1 0 0,-1 1 0,1 0 0,-1 1 0,1 0 0,-1 1 0,0 0 0,13 5 0,-20-6 121,-1 0 0,1 0 0,-1 0 0,0 1 1,0 0-1,0-1 0,1 1 0,-2 1 0,1-1 1,0 0-1,0 1 0,-1-1 0,1 1 0,-1 0 1,0 0-1,0 0 0,0 0 0,0 0 0,0 0 1,-1 0-1,0 1 0,1-1 0,-1 1 0,0-1 1,-1 1-1,1-1 0,-1 1 0,1-1 0,-1 1 1,0 0-1,0-1 0,-1 5 0,0-5 80,0 0 1,1 0-1,-1 0 0,0 0 0,-1 0 1,1 0-1,-1 0 0,1 0 0,-1-1 1,0 1-1,0-1 0,0 1 1,0-1-1,0 0 0,0 1 0,-1-1 1,1-1-1,-1 1 0,0 0 0,1 0 1,-1-1-1,0 0 0,0 1 0,0-1 1,0 0-1,0-1 0,0 1 0,0 0 1,-1-1-1,1 0 0,0 0 0,0 0 1,0 0-1,0 0 0,-1 0 0,1-1 1,0 0-1,0 0 0,0 1 0,0-2 1,0 1-1,0 0 0,1-1 0,-1 1 1,0-1-1,1 0 0,-1 0 1,-3-3-1,-2-4-12,1 0 0,0-1 0,0 0-1,1-1 1,0 1 0,1-1 0,0 0 0,1 0 0,0-1 0,1 1 0,0-1 0,1 0 0,0 0 0,1 0 0,0-13 0,0 23-135,1 1-1,0-1 1,0 0 0,0 0 0,0 0 0,0 1 0,0-1 0,0 0-1,1 0 1,-1 1 0,1-1 0,-1 0 0,1 1 0,0-1-1,-1 1 1,1-1 0,0 0 0,0 1 0,0 0 0,0-1 0,0 1-1,1 0 1,-1-1 0,0 1 0,1 0 0,-1 0 0,1 0 0,-1 0-1,4-1 1,-1 1-246,0 1-1,1-1 0,-1 1 0,1 0 1,-1 0-1,0 1 0,1-1 0,-1 1 1,0 0-1,1 0 0,5 3 0,37 14-2298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1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126 1 14179,'-39'41'5705,"2"5"-3721,31-37-1773,-1 1 0,2-1 0,-1 1-1,1 1 1,1-1 0,0 1 0,-6 21-1,10-30-185,-1 0 0,0 0 0,1 0 0,0 0-1,-1 0 1,1 0 0,0 0 0,0 0 0,0 0-1,0 0 1,1 0 0,-1 0 0,0 0 0,1 0 0,0 0-1,-1 0 1,1 0 0,0 0 0,0 0 0,0 0-1,0 0 1,0-1 0,1 1 0,-1-1 0,0 1 0,1-1-1,-1 1 1,1-1 0,0 0 0,-1 1 0,1-1-1,0 0 1,0 0 0,0 0 0,0-1 0,0 1-1,0 0 1,0-1 0,3 1 0,3 0-1,0-1 1,-1 0-1,1 0 0,-1-1 1,1 0-1,0 0 1,-1-1-1,0 0 0,12-4 1,29-16 4,-2-2 0,-1-2 0,52-39 0,-97 65-29,0 0 1,0 0 0,0 0 0,1 0 0,-1 0-1,0 0 1,0 0 0,1 0 0,-1 0-1,0 1 1,0-1 0,0 0 0,1 0 0,-1 0-1,0 0 1,0 0 0,0 0 0,0 0-1,1 1 1,-1-1 0,0 0 0,0 0-1,0 0 1,0 0 0,0 1 0,0-1 0,1 0-1,-1 0 1,0 0 0,0 1 0,0-1-1,0 0 1,0 0 0,0 1 0,0-1 0,0 0-1,0 0 1,0 0 0,0 1 0,0-1-1,0 0 1,0 0 0,0 0 0,0 1 0,0-1-1,0 0 1,0 0 0,-1 0 0,1 1-1,0-1 1,0 0 0,0 0 0,0 0 0,-1 1-1,-2 21 69,2-15-55,0 4-50,-1-1-1,2 1 1,-1-1-1,2 1 1,-1-1 0,3 13-1,-2-20 7,-1-1 0,1 1 0,0 0 0,0 0 0,0-1 0,0 1 0,1 0 0,-1-1 0,1 1 0,-1-1 0,1 0 0,0 0-1,0 1 1,0-1 0,0 0 0,0-1 0,1 1 0,-1 0 0,0-1 0,1 1 0,0-1 0,-1 0 0,1 1 0,0-2 0,-1 1 0,1 0 0,5 1 0,0-2-133,-1 1 1,1-1-1,0-1 0,0 1 1,-1-1-1,1-1 1,0 1-1,-1-1 1,0-1-1,1 1 0,-1-1 1,0 0-1,0-1 1,-1 0-1,1 0 1,-1 0-1,1-1 0,-2 0 1,1 0-1,8-10 1,-1-3-1836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1.7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13 12971,'8'0'5753,"5"-6"-2216,8 4-2833,8 1-8,2-3-584,0 8-424,-10 1-1144,-3 3-593</inkml:trace>
  <inkml:trace contextRef="#ctx0" brushRef="#br0" timeOffset="1">1 179 14739,'1'0'5449,"12"0"-4480,12-1-313,19-3-984,0-1-713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2.3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1 234 11530,'7'5'1064,"1"-1"-1,-1 0 0,1-1 0,0 0 0,17 5 1,-11-5-484,0-1 0,28 1 0,-8-3-518,0-2 0,35-7 0,-58 7-55,46-9-99,-54 10 67,1 0 0,-1 0 0,0 0 0,1-1 0,-1 1 0,0-1 0,0 0 0,0 0 0,0 0 0,0 0-1,0-1 1,-1 1 0,3-4 0,-4 5 34,-1 0-1,1 0 0,-1 0 1,0 0-1,0 0 1,0 0-1,1 0 1,-1 0-1,0 0 0,0 0 1,-1 0-1,1-1 1,0 1-1,0 0 1,0 0-1,-1 0 1,1 0-1,-1 0 0,1 0 1,0 0-1,-1 0 1,0 0-1,1 0 1,-1 1-1,0-1 0,1 0 1,-1 0-1,0 0 1,0 1-1,-1-2 1,-30-22 714,27 21-584,-24-15 1036,-54-24 0,-8-3 747,68 26-1295,22 18-638,1 1 1,0-1 0,-1 1 0,1-1 0,0 1-1,0-1 1,0 1 0,-1-1 0,1 1 0,0-1-1,0 0 1,0 1 0,0-1 0,0 1 0,0-1-1,0 0 1,0 1 0,0-1 0,1 1 0,-1-1-1,0 1 1,0-1 0,0 1 0,1-1 0,-1 1-1,0-1 1,0 1 0,1-1 0,-1 1 0,1-1 0,-1 1-1,0-1 1,1 1 0,-1 0 0,1-1 0,-1 1-1,1 0 1,-1-1 0,1 1 0,-1 0 0,1 0-1,-1-1 1,1 1 0,0 0 0,-1 0 0,1 0-1,-1 0 1,1 0 0,-1 0 0,2 0 0,35-7-1665,13 0-549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2.7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87 12859,'-34'99'5049,"72"-96"-3745,-1-8-664,4-3-64,-15-5-456,-7 0 88,-22-5 689,-12 0 367,-16-3 448,-9-3 97,-7 0-425,6 2-224,20 9-528,8 5-288,27 7-1016,14 1-400,16 3-984,16 7-721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43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103 174 15211,'-10'-9'6450,"-12"-17"-3290,1-4-879,-1 0-713,6 5-424,6 9-976,9 0-728,7 4-1744,4 3 2808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7:05.7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79 137 13475,'38'-77'4950,"-36"73"-4771,0 0-1,0 0 1,1 0-1,-1 1 1,1-1-1,0 1 1,0 0-1,0 0 1,0 0-1,0 0 1,1 1-1,-1-1 1,1 1-1,0 0 1,0 0-1,0 0 1,0 0-1,0 1 1,0 0-1,0-1 1,0 1-1,1 1 1,-1-1-1,0 1 1,1 0-1,-1 0 1,0 0-1,1 0 1,-1 1-1,4 1 1,-4-1-179,-1 0 1,0 0-1,1 1 1,-1-1-1,0 1 0,0 0 1,0 0-1,-1 0 1,1 0-1,0 0 0,-1 1 1,0-1-1,1 1 1,-1-1-1,0 1 1,0 0-1,0 0 0,-1 0 1,1 0-1,-1 0 1,0 1-1,1-1 0,-1 0 1,-1 1-1,1-1 1,0 1-1,-1-1 1,0 1-1,0-1 0,0 1 1,0-1-1,-1 0 1,0 5-1,-1 1 14,-1-1 0,0 1 0,0-1-1,-1 0 1,0 0 0,0 0 0,-1-1 0,0 1-1,0-1 1,-1 0 0,0-1 0,0 1 0,-1-1-1,0 0 1,0-1 0,-14 9 0,-9 3 250,-1-1 1,0-2 0,-35 10-1,47-16 51,11-6-51,2 1 146,9-4-87,26 0-197,87 14-239,-67-5-446,0-3 0,0-2 0,0-2 0,70-8 0,-88 2 427,-12 0 83,0 2 1,0 0-1,1 2 1,-1 0-1,0 1 1,0 0 0,1 2-1,29 6 1,-49-8 65,1 0 1,0 0-1,-1 0 1,1 1-1,0-1 1,-1 0-1,1 0 1,-1 1-1,1-1 1,-1 1-1,1-1 1,-1 0-1,1 1 1,-1-1-1,1 1 1,-1-1-1,1 1 1,-1-1 0,0 1-1,1 0 1,-1-1-1,0 1 1,1-1-1,-1 1 1,0 0-1,0-1 1,0 1-1,1 0 1,-1-1-1,0 1 1,0 0-1,0-1 1,0 1-1,0 0 1,-1-1-1,1 1 1,0 0-1,0-1 1,0 1-1,0-1 1,-1 1 0,1 0-1,0-1 1,-1 1-1,1-1 1,0 1-1,-2 0 1,-22 28 806,21-26-740,0 1 0,-1-1 0,0-1 0,1 1 0,-1-1-1,0 1 1,0-1 0,0 0 0,-1 0 0,1-1 0,0 1 0,-1-1-1,1 0 1,-1 0 0,0-1 0,1 1 0,-1-1 0,1 0 0,-1 0-1,0-1 1,1 1 0,-1-1 0,1 0 0,-1 0 0,1-1-1,0 1 1,-1-1 0,-6-4 0,3 1 13,0 0 1,0-1-1,1 0 0,0 0 1,0-1-1,1 0 0,-1 0 1,1-1-1,1 0 0,0 0 1,0 0-1,0 0 0,-3-10 0,3 4-77,1 1 0,0-1 0,1 0-1,-2-25 1,5 37-60,0 1-1,-1 0 1,1-1-1,0 1 1,0 0-1,0-1 1,0 1-1,0-1 1,0 1-1,1 0 1,-1-1-1,0 1 1,1 0 0,-1-1-1,1 1 1,-1 0-1,1-1 1,-1 1-1,1 0 1,0 0-1,0 0 1,0 0-1,0 0 1,0 0-1,1-2 1,0 3-63,0 0 0,0-1 0,0 1 0,0 0 0,0 0 0,0 0 0,-1 1 1,1-1-1,0 0 0,0 1 0,0-1 0,0 1 0,0-1 0,-1 1 0,1 0 0,0 0 0,1 1 1,39 22-1887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46.3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77 100 10594,'-15'-66'3618,"15"66"-3585,0 1-1,0-1 1,0 0-1,1 0 0,-1 0 1,0 1-1,0-1 1,1 0-1,-1 0 0,0 0 1,1 0-1,-1 0 1,0 1-1,0-1 0,1 0 1,-1 0-1,0 0 1,1 0-1,-1 0 0,0 0 1,1 0-1,-1 0 1,0 0-1,1 0 0,-1 0 1,0 0-1,0 0 1,1 0-1,-1-1 0,0 1 1,1 0-1,-1 0 1,0 0-1,0 0 0,1-1 1,-1 1-1,0 0 1,0 0-1,1 0 0,-1-1 1,0 1-1,0 0 1,0 0-1,0-1 0,1 1 1,-1 0-1,0 0 1,0-1-1,0 1 0,0 0 1,0-1-1,0 1 1,0 0-1,0-1 0,0 1 1,0 0-1,0 0 1,0-1-1,0 1 0,0 0 1,0-1-1,0 1 1,0 0-1,0-1 0,0 1 1,0 0-1,0 0 1,0-1-1,-1 1 0,17 16 1747,2 26 552,-18-41-2246,1 0 0,-1 1 0,1-1 0,-1 0 0,1 1 0,-1-1 0,0 1 0,0-1 0,0 1 0,0-1 0,0 1 0,0-1 0,0 1 0,0-1 0,-1 1 1,1-1-1,-1 0 0,1 1 0,-1-1 0,1 1 0,-1-1 0,0 0 0,1 0 0,-1 1 0,-2 1 0,1-2 51,-1 0 0,1 0 0,0 0 0,-1 0 0,1-1 0,-1 1 0,1-1 0,-1 0 0,1 1 0,-1-1 0,1 0 0,-1 0 0,1-1 0,-1 1 1,1 0-1,0-1 0,-4-1 0,1 1-41,0-1 1,1 1 0,-1-1 0,0 0 0,1-1 0,0 1-1,-5-4 1,8 5-82,0 1-1,0-1 0,0 0 1,1 0-1,-1 1 0,0-1 1,0 0-1,1 0 0,-1 0 1,0 0-1,1 0 1,-1 0-1,1 0 0,-1 0 1,1 0-1,0 0 0,-1 0 1,1-1-1,0 1 0,0 0 1,0 0-1,0 0 1,0 0-1,0 0 0,0-1 1,0 1-1,0 0 0,1-1 1,0 0-6,0 0 0,0 0-1,0 0 1,1 0 0,-1 1 0,0-1 0,1 1 0,0-1 0,-1 1 0,1-1 0,0 1 0,0 0 0,4-2-1,-3 1-13,0 0 0,0 1-1,0-1 1,1 1 0,-1 0-1,1 0 1,-1 0 0,1 0-1,-1 1 1,1-1 0,-1 1-1,1 0 1,0 0-1,-1 0 1,1 1 0,-1-1-1,1 1 1,6 2 0,-6 0-28,-1 0 0,0 1 0,1-1 0,-1 1 0,0 0 0,-1 0 1,1 0-1,-1 0 0,0 0 0,0 0 0,0 1 0,0-1 0,-1 1 1,0-1-1,0 1 0,0 0 0,0-1 0,-1 1 0,0 0 0,0 0 1,0-1-1,-1 1 0,0 5 0,0-7 44,1 1 0,-1-1 1,0 0-1,1 0 0,-2 1 0,1-1 0,0 0 1,-1 0-1,1 0 0,-1 0 0,0-1 0,0 1 1,0 0-1,0-1 0,0 1 0,-1-1 0,1 0 1,-1 1-1,0-1 0,0-1 0,1 1 0,-1 0 1,0-1-1,-1 1 0,1-1 0,0 0 0,0 0 1,0 0-1,-1-1 0,1 1 0,0-1 0,-6 1 1,7-1 10,0 0 1,0 0-1,0 0 1,0-1-1,0 1 1,0 0 0,0-1-1,0 1 1,0-1-1,0 0 1,1 1 0,-1-1-1,0 0 1,0 0-1,1 0 1,-1 0 0,1-1-1,-1 1 1,1 0-1,-1-1 1,1 1 0,0-1-1,0 1 1,-1-1-1,1 0 1,0 1 0,1-1-1,-1 0 1,0 0-1,0 0 1,1 1 0,-1-1-1,1 0 1,0 0-1,-1 0 1,1 0-1,0 0 1,0 0 0,0 0-1,1 0 1,-1 0-1,1-3 1,1-4 11,0 1 1,0 0-1,1-1 1,0 1-1,0 0 1,1 0-1,0 1 1,6-10-1,-6 12-23,-1 0-1,1 1 0,0-1 1,0 1-1,0 0 1,0 0-1,1 0 1,0 1-1,6-4 0,-9 6-8,0 0-1,0 1 0,0-1 0,0 1 1,0-1-1,0 1 0,0 0 0,0-1 1,1 1-1,-1 0 0,0 0 0,0 1 1,0-1-1,0 0 0,0 1 0,0-1 1,0 1-1,0 0 0,0 0 0,0 0 1,0 0-1,0 0 0,-1 0 0,1 0 1,0 0-1,-1 1 0,1-1 0,2 3 0,-3-1-4,1-1 0,0 1-1,-1-1 1,0 1-1,0-1 1,1 1-1,-2 0 1,1 0-1,0-1 1,0 1-1,-1 0 1,0 0-1,1 0 1,-1 0-1,0 0 1,-1 0-1,1 0 1,0-1-1,-1 1 1,0 0-1,1 0 1,-1 0-1,0-1 1,-1 1-1,1 0 1,0-1-1,-3 4 1,3-4 20,0 0 0,0 0 0,0 0 0,-1 0 0,1 0 1,-1 0-1,1 0 0,-1-1 0,0 1 0,0 0 0,1-1 0,-1 0 1,0 1-1,0-1 0,-1 0 0,1 0 0,0 0 0,0 0 0,0 0 0,-1-1 1,1 1-1,-1-1 0,1 1 0,0-1 0,-1 0 0,1 0 0,0 0 0,-1 0 1,1-1-1,-1 1 0,1-1 0,0 1 0,-4-2 0,4 1 7,1 0 1,-1 0-1,0-1 0,0 1 0,1-1 1,-1 1-1,1-1 0,-1 1 0,1-1 1,0 0-1,-1 0 0,1 1 0,0-1 1,0 0-1,0 0 0,1 0 0,-1 0 0,0 0 1,1-1-1,-1 1 0,1 0 0,0 0 1,0 0-1,0 0 0,0-1 0,0 1 1,0 0-1,0 0 0,1 0 0,-1 0 1,2-4-1,0 0-12,0 0 1,0 0-1,1 0 1,0 0-1,0 0 1,0 1 0,1-1-1,0 1 1,7-8-1,-8 9-11,1 1 1,0 0-1,0 0 0,0 0 0,0 1 1,1 0-1,-1 0 0,1 0 0,-1 0 1,10-2-1,-13 4-3,1 0 0,-1-1 0,1 1 0,-1 0 1,0 0-1,1 0 0,-1 1 0,1-1 0,-1 0 0,0 0 1,1 1-1,-1-1 0,1 1 0,-1-1 0,0 1 1,0 0-1,1-1 0,-1 1 0,0 0 0,0 0 0,0 0 1,0 0-1,0 0 0,0 0 0,0 0 0,0 0 0,0 0 1,-1 1-1,1-1 0,0 0 0,-1 0 0,1 1 0,-1-1 1,1 0-1,-1 1 0,0-1 0,1 1 0,-1-1 1,0 0-1,0 1 0,0 2 0,0 0-21,0 0 1,-1 0-1,1-1 0,-1 1 0,0 0 1,1 0-1,-2 0 0,1 0 1,0 0-1,-1-1 0,0 1 0,0-1 1,-2 4-1,2-4-157,1-1 0,-1 0 0,1 0 0,-1 0 0,0 0 0,0 0 0,0 0 0,0-1 0,0 1 0,0-1 0,-1 1 0,1-1 0,0 0 0,-1 0 0,1 0 0,-1 0 0,1 0 0,-1 0 1,-4 0-1,-7-2-2501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2:48.87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73 106 9698,'0'0'8579,"-5"-2"-4290,-3-7-2903,8 8-1368,1-1-1,0 0 1,-1 1 0,1-1 0,0 0 0,0 1-1,0-1 1,0 1 0,0 0 0,1-1-1,-1 1 1,0 0 0,1 0 0,-1 0 0,1 0-1,-1 0 1,1 0 0,-1 0 0,1 0 0,0 0-1,-1 1 1,1-1 0,0 1 0,-1-1 0,1 1-1,0 0 1,0 0 0,0 0 0,2 0-1,-1-1-13,0 1 0,-1 0 0,1 0-1,0 0 1,0 0 0,0 1-1,-1-1 1,1 1 0,0 0-1,0-1 1,-1 1 0,1 1-1,-1-1 1,1 0 0,-1 0 0,1 1-1,3 3 1,-5-4-1,-1-1 1,1 1-1,-1 0 0,1-1 1,-1 1-1,0 0 0,1 0 1,-1 0-1,0-1 0,0 1 1,1 0-1,-1 0 0,0 0 1,0 0-1,0-1 1,0 1-1,0 0 0,0 0 1,0 0-1,0 0 0,-1-1 1,1 1-1,0 0 0,0 0 1,-1 0-1,1-1 0,0 1 1,-1 0-1,1 0 0,-1-1 1,1 1-1,-1 0 1,1-1-1,-1 1 0,0-1 1,1 1-1,-1 0 0,0-1 1,1 1-1,-1-1 0,0 0 1,0 1-1,1-1 0,-1 0 1,-1 1-1,-35 11 333,36-12-309,-6 2 180,1-1 0,-1 0-1,0-1 1,1 1-1,-1-1 1,0-1 0,1 1-1,-1-1 1,-12-3-1,18 3-178,-1 1-1,1-1 0,-1 0 0,1 0 0,-1 1 0,1-1 0,-1 0 0,1 0 0,0 0 0,0 0 1,-1-1-1,1 1 0,0 0 0,0 0 0,0-1 0,0 1 0,1-1 0,-1 1 0,0-1 0,0 1 1,1-1-1,-1 1 0,1-1 0,0 0 0,-1 1 0,1-1 0,0 1 0,0-1 0,0 0 0,0 1 1,0-1-1,0 0 0,1 1 0,-1-1 0,0 0 0,1 1 0,0-1 0,-1 1 0,1-1 0,0 1 1,-1-1-1,3-1 0,-1-1-23,0 0 0,1 0 1,-1 0-1,1 1 1,0-1-1,0 1 0,1-1 1,-1 1-1,1 0 0,-1 0 1,1 1-1,0-1 0,0 1 1,0 0-1,1 0 1,4-2-1,-6 3-4,1 0 1,-1 0 0,0 0-1,0 0 1,1 1-1,-1 0 1,0-1-1,1 1 1,-1 1-1,0-1 1,1 0-1,-1 1 1,0-1 0,0 1-1,1 0 1,-1 0-1,0 0 1,0 1-1,0-1 1,0 1-1,0 0 1,3 3-1,-5-4-8,0 0 1,0 0-1,0 1 0,0-1 0,0 0 0,-1 1 0,1-1 0,0 1 0,-1-1 0,1 1 0,-1-1 0,0 1 1,0-1-1,1 1 0,-1 0 0,0-1 0,0 1 0,0-1 0,-1 1 0,1 0 0,0-1 0,-1 1 0,1-1 1,-1 1-1,0 1 0,-17 32-168,15-31 180,0 0-1,0-1 1,0 1-1,0 0 1,-1-1 0,1 0-1,-1 0 1,0 0-1,0 0 1,0-1-1,-6 3 1,7-4 11,0 0-1,0 0 1,0 0-1,0-1 1,0 1-1,0-1 1,-1 0-1,1 0 1,0 0-1,0 0 1,0-1-1,0 1 1,0-1-1,0 0 1,0 0-1,0 0 1,-5-2-1,6 2-2,1 0 0,-1 1 0,0-1-1,1 0 1,0 0 0,-1 0 0,1 0 0,-1 0 0,1-1-1,0 1 1,0 0 0,0-1 0,0 1 0,0 0 0,0-1-1,0 1 1,0-1 0,0 0 0,1 1 0,-1-1 0,1 0-1,-1-1 1,1 0 0,0 1 0,0-1 0,0 0 0,1 1 0,-1-1 0,1 1 0,-1-1 0,1 0 0,0 1 0,0 0 0,0-1 0,1 1 0,1-3 0,1-1-4,0 0 0,1 0 0,0 1 0,0 0 0,0 0 0,0 0 0,1 1 0,0-1 0,9-4 0,-11 7-89,-1 1 0,1-1-1,0 1 1,-1 0 0,1 0 0,7 0-1,-10 1 17,0 0 0,0 0 0,-1 0 1,1 0-1,0 0 0,-1 0 0,1 0 0,0 0 0,-1 1 0,1-1 0,0 0 0,-1 1 0,1-1 0,0 0 0,-1 1 0,1-1 0,-1 1 0,1-1 1,-1 0-1,1 1 0,-1 0 0,1-1 0,-1 1 0,1-1 0,-1 1 0,0-1 0,1 1 0,-1 0 0,0-1 0,1 1 0,-1 0 0,0-1 0,0 1 0,0 0 1,0 0-1,0-1 0,0 1 0,0 0 0,0-1 0,0 1 0,0 0 0,0 0 0,0 0 0,-8 18-2318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4.49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82 140 10586,'-8'1'667,"7"-1"-425,0 0-1,-1 0 1,1 0 0,0 0 0,0 0 0,-1 1 0,1-1 0,0 0 0,0 1-1,-1-1 1,1 1 0,0-1 0,0 1 0,-2 0 0,3 1-48,1-1 0,-1 0 1,0 0-1,0 0 0,1 0 1,-1 0-1,0 1 0,1-1 0,-1 0 1,1 0-1,0 0 0,-1 0 1,1 0-1,0 0 0,-1-1 1,1 1-1,0 0 0,0 0 0,1 1 1,-2-2-135,1 0 0,-1 0 0,0 0 0,0 0 0,0 1 0,0-1 0,1 0 0,-1 0 0,0 0 0,0 1 0,0-1 0,0 0 0,0 0 0,0 1 0,0-1 0,0 0 0,0 0 0,0 1 0,0-1 0,0 0 0,0 0 0,0 1 0,0-1-1,0 0 1,0 0 0,0 1 0,0-1 0,0 0 0,0 0 0,0 0 0,0 1 0,0-1 0,-1 0 0,1 0 0,0 1 0,0-1 0,0 0 0,0 0 0,-1 0 0,1 0 0,0 1 0,0-1 0,-1 0 0,-15 5 1613,14-5-1579,0 0 0,0 0 0,0 0 1,0 0-1,0 0 0,0-1 0,0 1 1,0 0-1,0-1 0,0 0 0,0 1 1,0-1-1,0 0 0,1 0 0,-1 0 1,0 0-1,1 0 0,-3-2 0,3 1-75,-1 1-1,1-1 1,0 0-1,0 1 1,1-1 0,-1 0-1,0 0 1,1 1-1,-1-1 1,1 0-1,-1 0 1,1 0-1,0 0 1,0 0 0,0 0-1,0 1 1,0-1-1,0 0 1,0 0-1,1 0 1,-1 0-1,1 0 1,-1 0-1,1 1 1,0-1 0,0 0-1,0 1 1,0-1-1,0 0 1,0 1-1,0-1 1,0 1-1,1 0 1,-1-1-1,1 1 1,-1 0 0,1 0-1,2-2 1,-1 1-25,0 0 0,0 0 0,0 1 0,1-1 1,-1 1-1,1-1 0,-1 1 0,1 0 0,-1 1 1,1-1-1,0 1 0,-1-1 0,1 1 0,0 0 1,-1 0-1,1 1 0,0-1 0,-1 1 0,1 0 1,5 2-1,-6-2 6,0 1 0,0 0 0,-1 0 0,1 0 0,0 0 0,-1 0 0,0 1 0,1-1 0,-1 1 0,0-1 0,0 1 0,0 0 0,1 4 0,-2-6 4,-1-1 0,0 1 0,1 0 0,-1 0 0,0-1 0,0 1 0,0 0 0,0 0-1,0 0 1,0-1 0,0 1 0,0 0 0,0 0 0,0-1 0,0 1 0,0 0 0,0 0 0,-1-1 0,1 1-1,0 0 1,-1 0 0,1-1 0,-1 2 0,0-1 15,-1 0 1,1 0-1,0 0 0,-1-1 1,1 1-1,-1 0 0,1-1 1,-1 1-1,1-1 0,-1 1 1,1-1-1,-1 0 0,0 0 1,1 0-1,-1 0 0,-2 0 1,0 0 91,0 0 1,0 0-1,0 0 1,0-1 0,0 0-1,0 0 1,0 0 0,0 0-1,0 0 1,0-1 0,1 0-1,-6-3 1,7 4-71,0-1 1,1 1-1,-1-1 0,1 0 1,0 0-1,-1 0 0,1 1 1,0-1-1,0-1 0,0 1 1,0 0-1,0 0 0,1 0 1,-1 0-1,1-1 0,-1 1 0,1 0 1,0 0-1,0-1 0,0 1 1,0 0-1,0 0 0,0-1 1,2-2-1,-2 0-38,1 0 1,1 1-1,-1-1 1,0 0-1,1 1 1,0 0-1,0-1 0,1 1 1,-1 0-1,1 0 1,0 0-1,0 0 1,0 1-1,0-1 0,1 1 1,-1 0-1,8-5 1,-8 7-38,0-1 1,0 1-1,0 0 1,0 0-1,0 0 1,0 0-1,0 1 1,0-1-1,0 1 1,1 0-1,-1 0 1,0 0-1,0 0 1,0 1-1,0-1 1,1 1-1,-1 0 1,0 0-1,0 0 1,0 0-1,-1 1 1,1-1-1,0 1 1,0-1-1,-1 1 1,1 0-1,-1 0 1,4 3 0,-4-3-125,0 0 1,0 0-1,0 0 1,0 0-1,0 0 1,-1 0-1,1 1 1,0-1 0,-1 0-1,0 1 1,1 0-1,-1-1 1,0 1-1,-1 0 1,1-1 0,0 1-1,-1 0 1,1 0-1,-1 0 1,0-1-1,0 1 1,0 0-1,0 0 1,-1 0 0,1 0-1,-1-1 1,0 1-1,0 0 1,0 0-1,0-1 1,0 1-1,0-1 1,-1 1 0,1-1-1,-1 0 1,-3 5-1,-14 1-4121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5.9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811 85 13291,'78'-84'5049,"-109"84"-3577,-8 8-79,-21 5-17,-8 5-160,-18 9-240,0 4-48,-2 18-247,-1 3-89,11 16-288,4 13-152,8 15-176,14 15-216,13 11-792,6-4-777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6.6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138 104 13171,'-82'-83'4575,"81"82"-4287,-1 0 0,1-1-1,0 1 1,-1 0-1,1 0 1,-1 0 0,1 0-1,-1 1 1,0-1-1,1 0 1,-4 0 0,4 1-225,1-1 1,-1 2 0,1-1-1,-1 0 1,1 0 0,0 0-1,-1 0 1,1 0 0,-1 0-1,1 0 1,-1 0 0,1 1-1,0-1 1,-1 0 0,1 0-1,-1 1 1,1-1 0,0 0-1,-1 0 1,1 1 0,0-1-1,0 0 1,-1 1 0,1-1-1,0 1 1,0-1 0,-1 0-1,1 1 1,-1 3 72,0 0 0,0-1 1,1 1-1,-1 0 0,1-1 0,0 1 1,0 5-1,0-1 97,-20 113 1760,20-121-1983,0 0 0,0 0 0,0 1-1,0-1 1,0 0 0,0 0-1,1 0 1,-1 0 0,0 0 0,0 1-1,0-1 1,0 0 0,0 0 0,0 0-1,0 0 1,0 0 0,0 1 0,1-1-1,-1 0 1,0 0 0,0 0 0,0 0-1,0 0 1,0 0 0,0 0 0,1 0-1,-1 0 1,0 0 0,0 0 0,0 0-1,0 0 1,1 1 0,-1-1-1,0 0 1,0 0 0,0 0 0,0 0-1,1-1 1,-1 1 0,0 0 0,0 0-1,0 0 1,0 0 0,0 0 0,1 0-1,-1 0 1,0 0 0,0 0 0,0 0-1,0 0 1,0 0 0,1 0 0,-1-1-1,0 1 1,0 0 0,0 0-1,0 0 1,0 0 0,0 0 0,0-1-1,0 1 1,0 0 0,0 0 0,1 0-1,-1-1 1,23-18 376,24-27-1,-35 32-397,0 2 0,0 0 1,2 0-1,-1 1 0,1 1 0,1 0 0,0 1 0,20-9 0,-31 17-254,-1 0-1,1 0 1,0 0-1,0 0 1,-1 1-1,1-1 1,0 1-1,0 0 1,0 0-1,7 2 1,11 3-2513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7.3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0 432 12883,'12'-16'6274,"-2"-19"-5067,-7 26-388,17-102 1867,-15 74-2130,2 1 0,16-51 0,-22 86-537,-1 0 0,1-1 0,-1 1-1,1-1 1,-1 1 0,1 0-1,0-1 1,0 1 0,0 0-1,0 0 1,0-1 0,0 1-1,0 0 1,2-1 0,-3 2-15,1 0 0,-1 0 0,0-1 0,1 1 1,-1 0-1,1 1 0,-1-1 0,1 0 0,-1 0 1,1 0-1,-1 0 0,0 0 0,1 0 0,-1 0 1,1 1-1,-1-1 0,0 0 0,1 0 0,-1 0 1,1 1-1,-1-1 0,0 0 0,1 1 0,-1-1 1,0 0-1,0 1 0,1-1 0,-1 0 0,0 1 1,1 0-1,3 7 4,-1-1 1,1 1-1,3 16 1,-1-7 3,-3-9-14,0 0 0,1 0 0,0-1 0,0 1 0,1-1 0,0 0 1,0-1-1,10 10 0,-14-14 0,1-1 1,0 1-1,0-1 0,0 0 1,0 0-1,0 0 1,1 0-1,-1 0 0,0 0 1,0 0-1,1-1 1,-1 1-1,0-1 0,1 1 1,-1-1-1,0 0 0,1 0 1,-1 0-1,0-1 1,1 1-1,-1 0 0,0-1 1,1 0-1,-1 1 1,0-1-1,0 0 0,1 0 1,-1 0-1,0 0 1,0-1-1,0 1 0,-1-1 1,1 1-1,0-1 0,2-3 1,7-6 9,0-1-1,-1 0 1,-1-1 0,0 0-1,11-24 1,30-75 431,-45 102-119,-3 17-34,-5 27 85,3-32-361,-5 42 123,1-22-555,2 1 0,0 0 0,1-1 0,1 1 0,1 0-1,6 28 1,10-10-1406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7.6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1 171 12267,'45'-12'5001,"-40"58"-3265,3-9-488,13-4-7,14-23-201,0-10-120,4-20-168,-11-11-112,-13-14-272,-4 2-48,-13-2-192,-7-1-56,-1 15-888,0 7-816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8.1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97 76 14731,'23'-68'4377,"-22"60"-3276,-2 9-111,-16 38 421,-8 27-741,-48 112-193,69-159 549,11-26-907,1 0 0,-1 1 0,2 0 0,-1 0-1,1 1 1,0 0 0,0 1 0,17-6 0,-3 2-67,0 2 0,37-6-1,-54 11-179,1 1 0,-1-1 0,1 1 0,-1 0 0,1 1 0,-1 0 0,0 0 0,1 0 0,-1 0 1,0 1-1,0 0 0,12 6 0,-14-6-175,14 6-1558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8.4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25 276 14427,'55'-11'6073,"-58"-4"-2848,-4-3-1617,-1-9-671,0-4-217,-5-8-840,2-5-408,-2-1-1129,-4-1-671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11:58.8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20 1 14171,'-19'9'5665,"56"1"-3744,12-2-329,1-1-520,-1-2-400,-10-5-824,-6 1-816,-15-1-3849</inkml:trace>
  <inkml:trace contextRef="#ctx0" brushRef="#br0" timeOffset="1">371 165 13123,'98'89'5801,"-106"-108"-2344,1-4-1241,1-18-759,-6 2-289,6-3-792,-1 5-464,3 12-1536,7 11-1113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511B-2C12-8BCD-7098-A989DBDC7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DA04-0124-0855-2C1B-2249CF825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8F22-B6F3-DDD4-36B4-11E47B50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6A4F-22D3-8502-9B46-86250AD5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5E28-9B78-72CE-F388-8EB2D82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17-9ED0-C4C8-4DAF-970C5BA2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6927-2C64-0C43-8656-19547544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FF5A-DE3F-1412-4038-F314BA0B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D32E-2C56-7A6A-A3BE-763BCC7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7F35-8FEC-8764-1E07-45B29392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794E1-61B7-BD10-BA8E-4B3070B8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3482-F1EB-5FD9-F4B9-3EB7EE3D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C0C3-4A29-DCB9-B81C-DA3FC344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102A-D09E-47ED-0157-FB45B769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8CDD-23E6-776A-B9EB-41403FD9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60B-BC02-87E6-1942-3EE6527B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5F8E-D753-AFAD-A0D3-9373AB04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10C5-B86A-554D-3221-0EEE7450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95CE-DD2D-D04D-DE39-809080E5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3FCA-1017-F564-C0E1-A0C24FE3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5FCF-6ADA-C339-1B9B-2C42A660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EAB6-9B58-7832-A26D-D97976A4C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B3AA-0D76-B616-955B-B173CE40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58C0-65BA-2D24-F4AF-B312D2B9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3E91-C981-5034-98F5-B377E8F8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4DA2-8C71-A288-178A-F6C547E2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9891-F053-EB17-6D26-38BC968E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23EA-8C6D-FF25-95DB-2C1BCBD8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67EF-5626-F2DC-2C60-EC9DDB71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D099-6DD3-FCF2-86DE-A20BB6B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C1EE-45D5-C13B-0B7C-2B644AA0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D806-FC94-5D0F-DC95-13F47AF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34005-B3FE-DA78-8748-E39B06C3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0F5E-C608-8395-7168-7A239131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1F36-A2CD-7323-738F-48E40FF2A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5CEE0-4579-6359-0F40-1F60035F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E882-9E03-3956-BFA3-21ABB998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24926-9736-2185-261B-43DA151A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2807C-FAD3-F0E3-5473-022BE845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0540-5E77-EB17-73D1-E400A9C9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B2883-9213-FFC5-3367-298CB8B6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65E9C-4032-7D27-C748-DED4CE13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48E48-4F4E-BED3-ACE8-37A4920F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41D6-9D2D-A2C5-0B14-343C7B8E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1650E-1BA9-AF77-8FCD-BCF0C21C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A6A58-85CB-16DB-F7ED-457A1541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C8D7-1A5C-7BE5-19A0-42401B2F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D243-214A-BCF8-2005-69FF2F9E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06D1-F762-F72F-8515-94A109B88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2D52C-4E7E-193B-DFB6-91DECC4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3688-0BB4-D565-D1FE-60951ABC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2426-E93E-6048-5901-724A83EA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BA48-B206-623F-31D9-68BEA4F8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B8FF8-736C-52E4-8B48-E2C6826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0E62-DC71-4044-73BE-5BF0C466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3508-553E-95A1-2EA7-47C3E526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46D5-20F1-D496-0E46-5BD7D83C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1203B-B0FC-C0F2-E23D-D389DE4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99724-87E6-E64E-9702-8AE8D175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77292-3DDC-057A-1315-D0CB9533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26E3-151F-2AA1-C1BD-15383AF6A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3356-5931-4A20-B19A-DC9628B8091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8577-669E-BD20-2078-33766670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A55B-9DEE-1ADF-55EA-6F6959738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5AE7-607C-4CA2-B919-6AB8CB8DFC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1.png"/><Relationship Id="rId63" Type="http://schemas.openxmlformats.org/officeDocument/2006/relationships/image" Target="../media/image30.png"/><Relationship Id="rId159" Type="http://schemas.openxmlformats.org/officeDocument/2006/relationships/image" Target="../media/image651.png"/><Relationship Id="rId170" Type="http://schemas.openxmlformats.org/officeDocument/2006/relationships/customXml" Target="../ink/ink88.xml"/><Relationship Id="rId226" Type="http://schemas.openxmlformats.org/officeDocument/2006/relationships/customXml" Target="../ink/ink123.xml"/><Relationship Id="rId268" Type="http://schemas.openxmlformats.org/officeDocument/2006/relationships/image" Target="../media/image1912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3.png"/><Relationship Id="rId181" Type="http://schemas.openxmlformats.org/officeDocument/2006/relationships/image" Target="../media/image76.png"/><Relationship Id="rId279" Type="http://schemas.openxmlformats.org/officeDocument/2006/relationships/customXml" Target="../ink/ink148.xml"/><Relationship Id="rId43" Type="http://schemas.openxmlformats.org/officeDocument/2006/relationships/image" Target="../media/image20.png"/><Relationship Id="rId139" Type="http://schemas.openxmlformats.org/officeDocument/2006/relationships/customXml" Target="../ink/ink69.xml"/><Relationship Id="rId290" Type="http://schemas.openxmlformats.org/officeDocument/2006/relationships/image" Target="../media/image3011.png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71" Type="http://schemas.openxmlformats.org/officeDocument/2006/relationships/image" Target="../media/image71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27" Type="http://schemas.openxmlformats.org/officeDocument/2006/relationships/customXml" Target="../ink/ink124.xml"/><Relationship Id="rId248" Type="http://schemas.openxmlformats.org/officeDocument/2006/relationships/image" Target="../media/image912.png"/><Relationship Id="rId269" Type="http://schemas.openxmlformats.org/officeDocument/2006/relationships/customXml" Target="../ink/ink143.xml"/><Relationship Id="rId12" Type="http://schemas.openxmlformats.org/officeDocument/2006/relationships/customXml" Target="../ink/ink5.xml"/><Relationship Id="rId33" Type="http://schemas.openxmlformats.org/officeDocument/2006/relationships/image" Target="../media/image17.png"/><Relationship Id="rId108" Type="http://schemas.openxmlformats.org/officeDocument/2006/relationships/customXml" Target="../ink/ink53.xml"/><Relationship Id="rId129" Type="http://schemas.openxmlformats.org/officeDocument/2006/relationships/image" Target="../media/image63.png"/><Relationship Id="rId280" Type="http://schemas.openxmlformats.org/officeDocument/2006/relationships/image" Target="../media/image2511.png"/><Relationship Id="rId54" Type="http://schemas.openxmlformats.org/officeDocument/2006/relationships/customXml" Target="../ink/ink26.xml"/><Relationship Id="rId75" Type="http://schemas.openxmlformats.org/officeDocument/2006/relationships/image" Target="../media/image36.png"/><Relationship Id="rId96" Type="http://schemas.openxmlformats.org/officeDocument/2006/relationships/customXml" Target="../ink/ink47.xml"/><Relationship Id="rId140" Type="http://schemas.openxmlformats.org/officeDocument/2006/relationships/image" Target="../media/image591.png"/><Relationship Id="rId161" Type="http://schemas.openxmlformats.org/officeDocument/2006/relationships/image" Target="../media/image661.png"/><Relationship Id="rId182" Type="http://schemas.openxmlformats.org/officeDocument/2006/relationships/customXml" Target="../ink/ink94.xml"/><Relationship Id="rId217" Type="http://schemas.openxmlformats.org/officeDocument/2006/relationships/customXml" Target="../ink/ink114.xml"/><Relationship Id="rId6" Type="http://schemas.openxmlformats.org/officeDocument/2006/relationships/customXml" Target="../ink/ink2.xml"/><Relationship Id="rId259" Type="http://schemas.openxmlformats.org/officeDocument/2006/relationships/customXml" Target="../ink/ink138.xml"/><Relationship Id="rId23" Type="http://schemas.openxmlformats.org/officeDocument/2006/relationships/image" Target="../media/image12.png"/><Relationship Id="rId119" Type="http://schemas.openxmlformats.org/officeDocument/2006/relationships/image" Target="../media/image58.png"/><Relationship Id="rId270" Type="http://schemas.openxmlformats.org/officeDocument/2006/relationships/image" Target="../media/image2012.png"/><Relationship Id="rId291" Type="http://schemas.openxmlformats.org/officeDocument/2006/relationships/customXml" Target="../ink/ink154.xml"/><Relationship Id="rId44" Type="http://schemas.openxmlformats.org/officeDocument/2006/relationships/customXml" Target="../ink/ink21.xml"/><Relationship Id="rId65" Type="http://schemas.openxmlformats.org/officeDocument/2006/relationships/image" Target="../media/image31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customXml" Target="../ink/ink77.xml"/><Relationship Id="rId172" Type="http://schemas.openxmlformats.org/officeDocument/2006/relationships/customXml" Target="../ink/ink89.xml"/><Relationship Id="rId193" Type="http://schemas.openxmlformats.org/officeDocument/2006/relationships/image" Target="../media/image78.png"/><Relationship Id="rId207" Type="http://schemas.openxmlformats.org/officeDocument/2006/relationships/image" Target="../media/image85.png"/><Relationship Id="rId228" Type="http://schemas.openxmlformats.org/officeDocument/2006/relationships/customXml" Target="../ink/ink125.xml"/><Relationship Id="rId249" Type="http://schemas.openxmlformats.org/officeDocument/2006/relationships/customXml" Target="../ink/ink133.xml"/><Relationship Id="rId13" Type="http://schemas.openxmlformats.org/officeDocument/2006/relationships/image" Target="../media/image7.png"/><Relationship Id="rId109" Type="http://schemas.openxmlformats.org/officeDocument/2006/relationships/image" Target="../media/image53.png"/><Relationship Id="rId260" Type="http://schemas.openxmlformats.org/officeDocument/2006/relationships/image" Target="../media/image1512.png"/><Relationship Id="rId281" Type="http://schemas.openxmlformats.org/officeDocument/2006/relationships/customXml" Target="../ink/ink149.xml"/><Relationship Id="rId34" Type="http://schemas.openxmlformats.org/officeDocument/2006/relationships/customXml" Target="../ink/ink16.xml"/><Relationship Id="rId55" Type="http://schemas.openxmlformats.org/officeDocument/2006/relationships/image" Target="../media/image26.png"/><Relationship Id="rId76" Type="http://schemas.openxmlformats.org/officeDocument/2006/relationships/customXml" Target="../ink/ink37.xml"/><Relationship Id="rId97" Type="http://schemas.openxmlformats.org/officeDocument/2006/relationships/image" Target="../media/image47.png"/><Relationship Id="rId120" Type="http://schemas.openxmlformats.org/officeDocument/2006/relationships/customXml" Target="../ink/ink59.xml"/><Relationship Id="rId141" Type="http://schemas.openxmlformats.org/officeDocument/2006/relationships/customXml" Target="../ink/ink70.xml"/><Relationship Id="rId7" Type="http://schemas.openxmlformats.org/officeDocument/2006/relationships/image" Target="../media/image4.png"/><Relationship Id="rId162" Type="http://schemas.openxmlformats.org/officeDocument/2006/relationships/customXml" Target="../ink/ink84.xml"/><Relationship Id="rId183" Type="http://schemas.openxmlformats.org/officeDocument/2006/relationships/image" Target="../media/image77.png"/><Relationship Id="rId218" Type="http://schemas.openxmlformats.org/officeDocument/2006/relationships/customXml" Target="../ink/ink115.xml"/><Relationship Id="rId250" Type="http://schemas.openxmlformats.org/officeDocument/2006/relationships/image" Target="../media/image1011.png"/><Relationship Id="rId271" Type="http://schemas.openxmlformats.org/officeDocument/2006/relationships/customXml" Target="../ink/ink144.xml"/><Relationship Id="rId292" Type="http://schemas.openxmlformats.org/officeDocument/2006/relationships/image" Target="../media/image3111.png"/><Relationship Id="rId24" Type="http://schemas.openxmlformats.org/officeDocument/2006/relationships/customXml" Target="../ink/ink11.xml"/><Relationship Id="rId45" Type="http://schemas.openxmlformats.org/officeDocument/2006/relationships/image" Target="../media/image21.png"/><Relationship Id="rId66" Type="http://schemas.openxmlformats.org/officeDocument/2006/relationships/customXml" Target="../ink/ink32.xml"/><Relationship Id="rId87" Type="http://schemas.openxmlformats.org/officeDocument/2006/relationships/image" Target="../media/image42.png"/><Relationship Id="rId110" Type="http://schemas.openxmlformats.org/officeDocument/2006/relationships/customXml" Target="../ink/ink54.xml"/><Relationship Id="rId131" Type="http://schemas.openxmlformats.org/officeDocument/2006/relationships/image" Target="../media/image64.png"/><Relationship Id="rId152" Type="http://schemas.openxmlformats.org/officeDocument/2006/relationships/customXml" Target="../ink/ink78.xml"/><Relationship Id="rId173" Type="http://schemas.openxmlformats.org/officeDocument/2006/relationships/image" Target="../media/image72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customXml" Target="../ink/ink126.xml"/><Relationship Id="rId261" Type="http://schemas.openxmlformats.org/officeDocument/2006/relationships/customXml" Target="../ink/ink139.xml"/><Relationship Id="rId14" Type="http://schemas.openxmlformats.org/officeDocument/2006/relationships/customXml" Target="../ink/ink6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7.png"/><Relationship Id="rId100" Type="http://schemas.openxmlformats.org/officeDocument/2006/relationships/customXml" Target="../ink/ink49.xml"/><Relationship Id="rId282" Type="http://schemas.openxmlformats.org/officeDocument/2006/relationships/image" Target="../media/image2611.png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59.png"/><Relationship Id="rId142" Type="http://schemas.openxmlformats.org/officeDocument/2006/relationships/image" Target="../media/image601.png"/><Relationship Id="rId163" Type="http://schemas.openxmlformats.org/officeDocument/2006/relationships/image" Target="../media/image671.png"/><Relationship Id="rId184" Type="http://schemas.openxmlformats.org/officeDocument/2006/relationships/customXml" Target="../ink/ink95.xml"/><Relationship Id="rId219" Type="http://schemas.openxmlformats.org/officeDocument/2006/relationships/customXml" Target="../ink/ink116.xml"/><Relationship Id="rId230" Type="http://schemas.openxmlformats.org/officeDocument/2006/relationships/customXml" Target="../ink/ink127.xml"/><Relationship Id="rId251" Type="http://schemas.openxmlformats.org/officeDocument/2006/relationships/customXml" Target="../ink/ink134.xml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2.png"/><Relationship Id="rId272" Type="http://schemas.openxmlformats.org/officeDocument/2006/relationships/image" Target="../media/image2112.png"/><Relationship Id="rId293" Type="http://schemas.openxmlformats.org/officeDocument/2006/relationships/customXml" Target="../ink/ink155.xml"/><Relationship Id="rId88" Type="http://schemas.openxmlformats.org/officeDocument/2006/relationships/customXml" Target="../ink/ink43.xml"/><Relationship Id="rId111" Type="http://schemas.openxmlformats.org/officeDocument/2006/relationships/image" Target="../media/image54.png"/><Relationship Id="rId132" Type="http://schemas.openxmlformats.org/officeDocument/2006/relationships/customXml" Target="../ink/ink65.xml"/><Relationship Id="rId153" Type="http://schemas.openxmlformats.org/officeDocument/2006/relationships/customXml" Target="../ink/ink79.xml"/><Relationship Id="rId174" Type="http://schemas.openxmlformats.org/officeDocument/2006/relationships/customXml" Target="../ink/ink90.xml"/><Relationship Id="rId195" Type="http://schemas.openxmlformats.org/officeDocument/2006/relationships/image" Target="../media/image79.png"/><Relationship Id="rId209" Type="http://schemas.openxmlformats.org/officeDocument/2006/relationships/image" Target="../media/image86.png"/><Relationship Id="rId220" Type="http://schemas.openxmlformats.org/officeDocument/2006/relationships/customXml" Target="../ink/ink117.xml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7.png"/><Relationship Id="rId262" Type="http://schemas.openxmlformats.org/officeDocument/2006/relationships/image" Target="../media/image1612.png"/><Relationship Id="rId283" Type="http://schemas.openxmlformats.org/officeDocument/2006/relationships/customXml" Target="../ink/ink150.xml"/><Relationship Id="rId78" Type="http://schemas.openxmlformats.org/officeDocument/2006/relationships/customXml" Target="../ink/ink3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0.xml"/><Relationship Id="rId143" Type="http://schemas.openxmlformats.org/officeDocument/2006/relationships/customXml" Target="../ink/ink71.xml"/><Relationship Id="rId164" Type="http://schemas.openxmlformats.org/officeDocument/2006/relationships/customXml" Target="../ink/ink85.xml"/><Relationship Id="rId185" Type="http://schemas.openxmlformats.org/officeDocument/2006/relationships/image" Target="../media/image65.png"/><Relationship Id="rId9" Type="http://schemas.openxmlformats.org/officeDocument/2006/relationships/image" Target="../media/image5.png"/><Relationship Id="rId210" Type="http://schemas.openxmlformats.org/officeDocument/2006/relationships/customXml" Target="../ink/ink107.xml"/><Relationship Id="rId26" Type="http://schemas.openxmlformats.org/officeDocument/2006/relationships/customXml" Target="../ink/ink12.xml"/><Relationship Id="rId231" Type="http://schemas.openxmlformats.org/officeDocument/2006/relationships/customXml" Target="../ink/ink128.xml"/><Relationship Id="rId252" Type="http://schemas.openxmlformats.org/officeDocument/2006/relationships/image" Target="../media/image1112.png"/><Relationship Id="rId273" Type="http://schemas.openxmlformats.org/officeDocument/2006/relationships/customXml" Target="../ink/ink145.xml"/><Relationship Id="rId294" Type="http://schemas.openxmlformats.org/officeDocument/2006/relationships/image" Target="../media/image87.png"/><Relationship Id="rId47" Type="http://schemas.openxmlformats.org/officeDocument/2006/relationships/image" Target="../media/image22.png"/><Relationship Id="rId68" Type="http://schemas.openxmlformats.org/officeDocument/2006/relationships/customXml" Target="../ink/ink33.xml"/><Relationship Id="rId89" Type="http://schemas.openxmlformats.org/officeDocument/2006/relationships/image" Target="../media/image43.png"/><Relationship Id="rId112" Type="http://schemas.openxmlformats.org/officeDocument/2006/relationships/customXml" Target="../ink/ink55.xml"/><Relationship Id="rId133" Type="http://schemas.openxmlformats.org/officeDocument/2006/relationships/customXml" Target="../ink/ink66.xml"/><Relationship Id="rId154" Type="http://schemas.openxmlformats.org/officeDocument/2006/relationships/customXml" Target="../ink/ink80.xml"/><Relationship Id="rId175" Type="http://schemas.openxmlformats.org/officeDocument/2006/relationships/image" Target="../media/image73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7.xml"/><Relationship Id="rId221" Type="http://schemas.openxmlformats.org/officeDocument/2006/relationships/customXml" Target="../ink/ink118.xml"/><Relationship Id="rId242" Type="http://schemas.openxmlformats.org/officeDocument/2006/relationships/image" Target="../media/image612.png"/><Relationship Id="rId263" Type="http://schemas.openxmlformats.org/officeDocument/2006/relationships/customXml" Target="../ink/ink140.xml"/><Relationship Id="rId284" Type="http://schemas.openxmlformats.org/officeDocument/2006/relationships/image" Target="../media/image2711.png"/><Relationship Id="rId37" Type="http://schemas.openxmlformats.org/officeDocument/2006/relationships/image" Target="../media/image1714.png"/><Relationship Id="rId58" Type="http://schemas.openxmlformats.org/officeDocument/2006/relationships/customXml" Target="../ink/ink28.xml"/><Relationship Id="rId79" Type="http://schemas.openxmlformats.org/officeDocument/2006/relationships/image" Target="../media/image38.png"/><Relationship Id="rId102" Type="http://schemas.openxmlformats.org/officeDocument/2006/relationships/customXml" Target="../ink/ink50.xml"/><Relationship Id="rId123" Type="http://schemas.openxmlformats.org/officeDocument/2006/relationships/image" Target="../media/image60.png"/><Relationship Id="rId144" Type="http://schemas.openxmlformats.org/officeDocument/2006/relationships/image" Target="../media/image613.png"/><Relationship Id="rId90" Type="http://schemas.openxmlformats.org/officeDocument/2006/relationships/customXml" Target="../ink/ink44.xml"/><Relationship Id="rId165" Type="http://schemas.openxmlformats.org/officeDocument/2006/relationships/image" Target="../media/image681.png"/><Relationship Id="rId186" Type="http://schemas.openxmlformats.org/officeDocument/2006/relationships/image" Target="../media/image3.tmp"/><Relationship Id="rId211" Type="http://schemas.openxmlformats.org/officeDocument/2006/relationships/customXml" Target="../ink/ink108.xml"/><Relationship Id="rId232" Type="http://schemas.openxmlformats.org/officeDocument/2006/relationships/customXml" Target="../ink/ink129.xml"/><Relationship Id="rId253" Type="http://schemas.openxmlformats.org/officeDocument/2006/relationships/customXml" Target="../ink/ink135.xml"/><Relationship Id="rId274" Type="http://schemas.openxmlformats.org/officeDocument/2006/relationships/image" Target="../media/image2212.png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image" Target="../media/image561.png"/><Relationship Id="rId80" Type="http://schemas.openxmlformats.org/officeDocument/2006/relationships/customXml" Target="../ink/ink39.xml"/><Relationship Id="rId155" Type="http://schemas.openxmlformats.org/officeDocument/2006/relationships/image" Target="../media/image631.png"/><Relationship Id="rId176" Type="http://schemas.openxmlformats.org/officeDocument/2006/relationships/customXml" Target="../ink/ink91.xml"/><Relationship Id="rId197" Type="http://schemas.openxmlformats.org/officeDocument/2006/relationships/image" Target="../media/image80.png"/><Relationship Id="rId201" Type="http://schemas.openxmlformats.org/officeDocument/2006/relationships/image" Target="../media/image82.png"/><Relationship Id="rId222" Type="http://schemas.openxmlformats.org/officeDocument/2006/relationships/customXml" Target="../ink/ink119.xml"/><Relationship Id="rId243" Type="http://schemas.openxmlformats.org/officeDocument/2006/relationships/customXml" Target="../ink/ink130.xml"/><Relationship Id="rId264" Type="http://schemas.openxmlformats.org/officeDocument/2006/relationships/image" Target="../media/image1712.png"/><Relationship Id="rId285" Type="http://schemas.openxmlformats.org/officeDocument/2006/relationships/customXml" Target="../ink/ink151.xml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4.png"/><Relationship Id="rId145" Type="http://schemas.openxmlformats.org/officeDocument/2006/relationships/customXml" Target="../ink/ink72.xml"/><Relationship Id="rId166" Type="http://schemas.openxmlformats.org/officeDocument/2006/relationships/customXml" Target="../ink/ink86.xml"/><Relationship Id="rId187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.xml"/><Relationship Id="rId254" Type="http://schemas.openxmlformats.org/officeDocument/2006/relationships/image" Target="../media/image1211.png"/><Relationship Id="rId28" Type="http://schemas.openxmlformats.org/officeDocument/2006/relationships/customXml" Target="../ink/ink13.xml"/><Relationship Id="rId49" Type="http://schemas.openxmlformats.org/officeDocument/2006/relationships/image" Target="../media/image23.png"/><Relationship Id="rId114" Type="http://schemas.openxmlformats.org/officeDocument/2006/relationships/customXml" Target="../ink/ink56.xml"/><Relationship Id="rId275" Type="http://schemas.openxmlformats.org/officeDocument/2006/relationships/customXml" Target="../ink/ink146.xml"/><Relationship Id="rId60" Type="http://schemas.openxmlformats.org/officeDocument/2006/relationships/customXml" Target="../ink/ink29.xml"/><Relationship Id="rId81" Type="http://schemas.openxmlformats.org/officeDocument/2006/relationships/image" Target="../media/image39.png"/><Relationship Id="rId135" Type="http://schemas.openxmlformats.org/officeDocument/2006/relationships/customXml" Target="../ink/ink67.xml"/><Relationship Id="rId156" Type="http://schemas.openxmlformats.org/officeDocument/2006/relationships/customXml" Target="../ink/ink81.xml"/><Relationship Id="rId177" Type="http://schemas.openxmlformats.org/officeDocument/2006/relationships/image" Target="../media/image74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customXml" Target="../ink/ink120.xml"/><Relationship Id="rId244" Type="http://schemas.openxmlformats.org/officeDocument/2006/relationships/image" Target="../media/image712.png"/><Relationship Id="rId18" Type="http://schemas.openxmlformats.org/officeDocument/2006/relationships/customXml" Target="../ink/ink8.xml"/><Relationship Id="rId39" Type="http://schemas.openxmlformats.org/officeDocument/2006/relationships/image" Target="../media/image1814.png"/><Relationship Id="rId265" Type="http://schemas.openxmlformats.org/officeDocument/2006/relationships/customXml" Target="../ink/ink141.xml"/><Relationship Id="rId286" Type="http://schemas.openxmlformats.org/officeDocument/2006/relationships/image" Target="../media/image2811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1.png"/><Relationship Id="rId146" Type="http://schemas.openxmlformats.org/officeDocument/2006/relationships/image" Target="../media/image621.png"/><Relationship Id="rId167" Type="http://schemas.openxmlformats.org/officeDocument/2006/relationships/image" Target="../media/image691.png"/><Relationship Id="rId188" Type="http://schemas.openxmlformats.org/officeDocument/2006/relationships/customXml" Target="../ink/ink96.xml"/><Relationship Id="rId71" Type="http://schemas.openxmlformats.org/officeDocument/2006/relationships/image" Target="../media/image34.png"/><Relationship Id="rId92" Type="http://schemas.openxmlformats.org/officeDocument/2006/relationships/customXml" Target="../ink/ink45.xml"/><Relationship Id="rId213" Type="http://schemas.openxmlformats.org/officeDocument/2006/relationships/customXml" Target="../ink/ink110.xml"/><Relationship Id="rId2" Type="http://schemas.openxmlformats.org/officeDocument/2006/relationships/image" Target="../media/image1.tmp"/><Relationship Id="rId29" Type="http://schemas.openxmlformats.org/officeDocument/2006/relationships/image" Target="../media/image15.png"/><Relationship Id="rId255" Type="http://schemas.openxmlformats.org/officeDocument/2006/relationships/customXml" Target="../ink/ink136.xml"/><Relationship Id="rId276" Type="http://schemas.openxmlformats.org/officeDocument/2006/relationships/image" Target="../media/image2311.png"/><Relationship Id="rId40" Type="http://schemas.openxmlformats.org/officeDocument/2006/relationships/customXml" Target="../ink/ink19.xml"/><Relationship Id="rId115" Type="http://schemas.openxmlformats.org/officeDocument/2006/relationships/image" Target="../media/image56.png"/><Relationship Id="rId136" Type="http://schemas.openxmlformats.org/officeDocument/2006/relationships/image" Target="../media/image571.png"/><Relationship Id="rId157" Type="http://schemas.openxmlformats.org/officeDocument/2006/relationships/image" Target="../media/image641.png"/><Relationship Id="rId178" Type="http://schemas.openxmlformats.org/officeDocument/2006/relationships/customXml" Target="../ink/ink92.xml"/><Relationship Id="rId61" Type="http://schemas.openxmlformats.org/officeDocument/2006/relationships/image" Target="../media/image29.png"/><Relationship Id="rId82" Type="http://schemas.openxmlformats.org/officeDocument/2006/relationships/customXml" Target="../ink/ink40.xml"/><Relationship Id="rId199" Type="http://schemas.openxmlformats.org/officeDocument/2006/relationships/image" Target="../media/image81.png"/><Relationship Id="rId203" Type="http://schemas.openxmlformats.org/officeDocument/2006/relationships/image" Target="../media/image83.png"/><Relationship Id="rId19" Type="http://schemas.openxmlformats.org/officeDocument/2006/relationships/image" Target="../media/image10.png"/><Relationship Id="rId224" Type="http://schemas.openxmlformats.org/officeDocument/2006/relationships/customXml" Target="../ink/ink121.xml"/><Relationship Id="rId245" Type="http://schemas.openxmlformats.org/officeDocument/2006/relationships/customXml" Target="../ink/ink131.xml"/><Relationship Id="rId266" Type="http://schemas.openxmlformats.org/officeDocument/2006/relationships/image" Target="../media/image1812.png"/><Relationship Id="rId287" Type="http://schemas.openxmlformats.org/officeDocument/2006/relationships/customXml" Target="../ink/ink152.xml"/><Relationship Id="rId30" Type="http://schemas.openxmlformats.org/officeDocument/2006/relationships/customXml" Target="../ink/ink14.xml"/><Relationship Id="rId105" Type="http://schemas.openxmlformats.org/officeDocument/2006/relationships/image" Target="../media/image51.png"/><Relationship Id="rId126" Type="http://schemas.openxmlformats.org/officeDocument/2006/relationships/customXml" Target="../ink/ink62.xml"/><Relationship Id="rId147" Type="http://schemas.openxmlformats.org/officeDocument/2006/relationships/customXml" Target="../ink/ink73.xml"/><Relationship Id="rId168" Type="http://schemas.openxmlformats.org/officeDocument/2006/relationships/customXml" Target="../ink/ink87.xml"/><Relationship Id="rId51" Type="http://schemas.openxmlformats.org/officeDocument/2006/relationships/image" Target="../media/image24.png"/><Relationship Id="rId72" Type="http://schemas.openxmlformats.org/officeDocument/2006/relationships/customXml" Target="../ink/ink35.xml"/><Relationship Id="rId93" Type="http://schemas.openxmlformats.org/officeDocument/2006/relationships/image" Target="../media/image45.png"/><Relationship Id="rId189" Type="http://schemas.openxmlformats.org/officeDocument/2006/relationships/image" Target="../media/image68.png"/><Relationship Id="rId3" Type="http://schemas.openxmlformats.org/officeDocument/2006/relationships/image" Target="../media/image2.tmp"/><Relationship Id="rId214" Type="http://schemas.openxmlformats.org/officeDocument/2006/relationships/customXml" Target="../ink/ink111.xml"/><Relationship Id="rId256" Type="http://schemas.openxmlformats.org/officeDocument/2006/relationships/image" Target="../media/image1311.png"/><Relationship Id="rId277" Type="http://schemas.openxmlformats.org/officeDocument/2006/relationships/customXml" Target="../ink/ink147.xml"/><Relationship Id="rId116" Type="http://schemas.openxmlformats.org/officeDocument/2006/relationships/customXml" Target="../ink/ink57.xml"/><Relationship Id="rId137" Type="http://schemas.openxmlformats.org/officeDocument/2006/relationships/customXml" Target="../ink/ink68.xml"/><Relationship Id="rId158" Type="http://schemas.openxmlformats.org/officeDocument/2006/relationships/customXml" Target="../ink/ink82.xml"/><Relationship Id="rId20" Type="http://schemas.openxmlformats.org/officeDocument/2006/relationships/customXml" Target="../ink/ink9.xml"/><Relationship Id="rId41" Type="http://schemas.openxmlformats.org/officeDocument/2006/relationships/image" Target="../media/image19.png"/><Relationship Id="rId62" Type="http://schemas.openxmlformats.org/officeDocument/2006/relationships/customXml" Target="../ink/ink30.xml"/><Relationship Id="rId83" Type="http://schemas.openxmlformats.org/officeDocument/2006/relationships/image" Target="../media/image40.png"/><Relationship Id="rId179" Type="http://schemas.openxmlformats.org/officeDocument/2006/relationships/image" Target="../media/image75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customXml" Target="../ink/ink122.xml"/><Relationship Id="rId246" Type="http://schemas.openxmlformats.org/officeDocument/2006/relationships/image" Target="../media/image812.png"/><Relationship Id="rId267" Type="http://schemas.openxmlformats.org/officeDocument/2006/relationships/customXml" Target="../ink/ink142.xml"/><Relationship Id="rId288" Type="http://schemas.openxmlformats.org/officeDocument/2006/relationships/image" Target="../media/image2911.png"/><Relationship Id="rId106" Type="http://schemas.openxmlformats.org/officeDocument/2006/relationships/customXml" Target="../ink/ink52.xml"/><Relationship Id="rId127" Type="http://schemas.openxmlformats.org/officeDocument/2006/relationships/image" Target="../media/image62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5.png"/><Relationship Id="rId94" Type="http://schemas.openxmlformats.org/officeDocument/2006/relationships/customXml" Target="../ink/ink46.xml"/><Relationship Id="rId148" Type="http://schemas.openxmlformats.org/officeDocument/2006/relationships/customXml" Target="../ink/ink74.xml"/><Relationship Id="rId169" Type="http://schemas.openxmlformats.org/officeDocument/2006/relationships/image" Target="../media/image70.png"/><Relationship Id="rId4" Type="http://schemas.openxmlformats.org/officeDocument/2006/relationships/customXml" Target="../ink/ink1.xml"/><Relationship Id="rId180" Type="http://schemas.openxmlformats.org/officeDocument/2006/relationships/customXml" Target="../ink/ink93.xml"/><Relationship Id="rId215" Type="http://schemas.openxmlformats.org/officeDocument/2006/relationships/customXml" Target="../ink/ink112.xml"/><Relationship Id="rId257" Type="http://schemas.openxmlformats.org/officeDocument/2006/relationships/customXml" Target="../ink/ink137.xml"/><Relationship Id="rId278" Type="http://schemas.openxmlformats.org/officeDocument/2006/relationships/image" Target="../media/image241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image" Target="../media/image581.png"/><Relationship Id="rId191" Type="http://schemas.openxmlformats.org/officeDocument/2006/relationships/image" Target="../media/image69.png"/><Relationship Id="rId205" Type="http://schemas.openxmlformats.org/officeDocument/2006/relationships/image" Target="../media/image84.png"/><Relationship Id="rId247" Type="http://schemas.openxmlformats.org/officeDocument/2006/relationships/customXml" Target="../ink/ink132.xml"/><Relationship Id="rId107" Type="http://schemas.openxmlformats.org/officeDocument/2006/relationships/image" Target="../media/image52.png"/><Relationship Id="rId289" Type="http://schemas.openxmlformats.org/officeDocument/2006/relationships/customXml" Target="../ink/ink153.xml"/><Relationship Id="rId11" Type="http://schemas.openxmlformats.org/officeDocument/2006/relationships/image" Target="../media/image6.png"/><Relationship Id="rId53" Type="http://schemas.openxmlformats.org/officeDocument/2006/relationships/image" Target="../media/image25.png"/><Relationship Id="rId149" Type="http://schemas.openxmlformats.org/officeDocument/2006/relationships/customXml" Target="../ink/ink75.xml"/><Relationship Id="rId95" Type="http://schemas.openxmlformats.org/officeDocument/2006/relationships/image" Target="../media/image46.png"/><Relationship Id="rId160" Type="http://schemas.openxmlformats.org/officeDocument/2006/relationships/customXml" Target="../ink/ink83.xml"/><Relationship Id="rId216" Type="http://schemas.openxmlformats.org/officeDocument/2006/relationships/customXml" Target="../ink/ink113.xml"/><Relationship Id="rId258" Type="http://schemas.openxmlformats.org/officeDocument/2006/relationships/image" Target="../media/image1412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0.xml"/><Relationship Id="rId18" Type="http://schemas.openxmlformats.org/officeDocument/2006/relationships/image" Target="../media/image401.png"/><Relationship Id="rId26" Type="http://schemas.openxmlformats.org/officeDocument/2006/relationships/image" Target="../media/image405.png"/><Relationship Id="rId39" Type="http://schemas.openxmlformats.org/officeDocument/2006/relationships/customXml" Target="../ink/ink563.xml"/><Relationship Id="rId21" Type="http://schemas.openxmlformats.org/officeDocument/2006/relationships/customXml" Target="../ink/ink554.xml"/><Relationship Id="rId34" Type="http://schemas.openxmlformats.org/officeDocument/2006/relationships/image" Target="../media/image409.png"/><Relationship Id="rId42" Type="http://schemas.openxmlformats.org/officeDocument/2006/relationships/image" Target="../media/image413.png"/><Relationship Id="rId47" Type="http://schemas.openxmlformats.org/officeDocument/2006/relationships/image" Target="../media/image24.tmp"/><Relationship Id="rId7" Type="http://schemas.openxmlformats.org/officeDocument/2006/relationships/customXml" Target="../ink/ink547.xml"/><Relationship Id="rId2" Type="http://schemas.openxmlformats.org/officeDocument/2006/relationships/image" Target="../media/image4.tmp"/><Relationship Id="rId16" Type="http://schemas.openxmlformats.org/officeDocument/2006/relationships/image" Target="../media/image400.png"/><Relationship Id="rId29" Type="http://schemas.openxmlformats.org/officeDocument/2006/relationships/customXml" Target="../ink/ink5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5.png"/><Relationship Id="rId11" Type="http://schemas.openxmlformats.org/officeDocument/2006/relationships/customXml" Target="../ink/ink549.xml"/><Relationship Id="rId24" Type="http://schemas.openxmlformats.org/officeDocument/2006/relationships/image" Target="../media/image404.png"/><Relationship Id="rId32" Type="http://schemas.openxmlformats.org/officeDocument/2006/relationships/image" Target="../media/image408.png"/><Relationship Id="rId37" Type="http://schemas.openxmlformats.org/officeDocument/2006/relationships/customXml" Target="../ink/ink562.xml"/><Relationship Id="rId40" Type="http://schemas.openxmlformats.org/officeDocument/2006/relationships/image" Target="../media/image412.png"/><Relationship Id="rId45" Type="http://schemas.openxmlformats.org/officeDocument/2006/relationships/customXml" Target="../ink/ink566.xml"/><Relationship Id="rId5" Type="http://schemas.openxmlformats.org/officeDocument/2006/relationships/customXml" Target="../ink/ink546.xml"/><Relationship Id="rId15" Type="http://schemas.openxmlformats.org/officeDocument/2006/relationships/customXml" Target="../ink/ink551.xml"/><Relationship Id="rId23" Type="http://schemas.openxmlformats.org/officeDocument/2006/relationships/customXml" Target="../ink/ink555.xml"/><Relationship Id="rId28" Type="http://schemas.openxmlformats.org/officeDocument/2006/relationships/image" Target="../media/image406.png"/><Relationship Id="rId36" Type="http://schemas.openxmlformats.org/officeDocument/2006/relationships/image" Target="../media/image410.png"/><Relationship Id="rId10" Type="http://schemas.openxmlformats.org/officeDocument/2006/relationships/image" Target="../media/image397.png"/><Relationship Id="rId19" Type="http://schemas.openxmlformats.org/officeDocument/2006/relationships/customXml" Target="../ink/ink553.xml"/><Relationship Id="rId31" Type="http://schemas.openxmlformats.org/officeDocument/2006/relationships/customXml" Target="../ink/ink559.xml"/><Relationship Id="rId44" Type="http://schemas.openxmlformats.org/officeDocument/2006/relationships/image" Target="../media/image414.png"/><Relationship Id="rId4" Type="http://schemas.openxmlformats.org/officeDocument/2006/relationships/image" Target="../media/image23.tmp"/><Relationship Id="rId9" Type="http://schemas.openxmlformats.org/officeDocument/2006/relationships/customXml" Target="../ink/ink548.xml"/><Relationship Id="rId14" Type="http://schemas.openxmlformats.org/officeDocument/2006/relationships/image" Target="../media/image399.png"/><Relationship Id="rId22" Type="http://schemas.openxmlformats.org/officeDocument/2006/relationships/image" Target="../media/image403.png"/><Relationship Id="rId27" Type="http://schemas.openxmlformats.org/officeDocument/2006/relationships/customXml" Target="../ink/ink557.xml"/><Relationship Id="rId30" Type="http://schemas.openxmlformats.org/officeDocument/2006/relationships/image" Target="../media/image407.png"/><Relationship Id="rId35" Type="http://schemas.openxmlformats.org/officeDocument/2006/relationships/customXml" Target="../ink/ink561.xml"/><Relationship Id="rId43" Type="http://schemas.openxmlformats.org/officeDocument/2006/relationships/customXml" Target="../ink/ink565.xml"/><Relationship Id="rId8" Type="http://schemas.openxmlformats.org/officeDocument/2006/relationships/image" Target="../media/image396.png"/><Relationship Id="rId3" Type="http://schemas.openxmlformats.org/officeDocument/2006/relationships/image" Target="../media/image22.tmp"/><Relationship Id="rId12" Type="http://schemas.openxmlformats.org/officeDocument/2006/relationships/image" Target="../media/image398.png"/><Relationship Id="rId17" Type="http://schemas.openxmlformats.org/officeDocument/2006/relationships/customXml" Target="../ink/ink552.xml"/><Relationship Id="rId25" Type="http://schemas.openxmlformats.org/officeDocument/2006/relationships/customXml" Target="../ink/ink556.xml"/><Relationship Id="rId33" Type="http://schemas.openxmlformats.org/officeDocument/2006/relationships/customXml" Target="../ink/ink560.xml"/><Relationship Id="rId38" Type="http://schemas.openxmlformats.org/officeDocument/2006/relationships/image" Target="../media/image411.png"/><Relationship Id="rId46" Type="http://schemas.openxmlformats.org/officeDocument/2006/relationships/image" Target="../media/image415.png"/><Relationship Id="rId20" Type="http://schemas.openxmlformats.org/officeDocument/2006/relationships/image" Target="../media/image402.png"/><Relationship Id="rId41" Type="http://schemas.openxmlformats.org/officeDocument/2006/relationships/customXml" Target="../ink/ink56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9.xml"/><Relationship Id="rId3" Type="http://schemas.openxmlformats.org/officeDocument/2006/relationships/image" Target="../media/image26.tmp"/><Relationship Id="rId7" Type="http://schemas.openxmlformats.org/officeDocument/2006/relationships/image" Target="../media/image420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8.xml"/><Relationship Id="rId11" Type="http://schemas.openxmlformats.org/officeDocument/2006/relationships/image" Target="../media/image422.png"/><Relationship Id="rId5" Type="http://schemas.openxmlformats.org/officeDocument/2006/relationships/image" Target="../media/image419.png"/><Relationship Id="rId10" Type="http://schemas.openxmlformats.org/officeDocument/2006/relationships/customXml" Target="../ink/ink570.xml"/><Relationship Id="rId4" Type="http://schemas.openxmlformats.org/officeDocument/2006/relationships/customXml" Target="../ink/ink567.xml"/><Relationship Id="rId9" Type="http://schemas.openxmlformats.org/officeDocument/2006/relationships/image" Target="../media/image4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3.xml"/><Relationship Id="rId13" Type="http://schemas.openxmlformats.org/officeDocument/2006/relationships/image" Target="../media/image429.png"/><Relationship Id="rId3" Type="http://schemas.openxmlformats.org/officeDocument/2006/relationships/image" Target="../media/image28.tmp"/><Relationship Id="rId7" Type="http://schemas.openxmlformats.org/officeDocument/2006/relationships/image" Target="../media/image426.png"/><Relationship Id="rId12" Type="http://schemas.openxmlformats.org/officeDocument/2006/relationships/customXml" Target="../ink/ink575.xml"/><Relationship Id="rId17" Type="http://schemas.openxmlformats.org/officeDocument/2006/relationships/image" Target="../media/image431.png"/><Relationship Id="rId2" Type="http://schemas.openxmlformats.org/officeDocument/2006/relationships/image" Target="../media/image27.tmp"/><Relationship Id="rId16" Type="http://schemas.openxmlformats.org/officeDocument/2006/relationships/customXml" Target="../ink/ink5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2.xml"/><Relationship Id="rId11" Type="http://schemas.openxmlformats.org/officeDocument/2006/relationships/image" Target="../media/image428.png"/><Relationship Id="rId5" Type="http://schemas.openxmlformats.org/officeDocument/2006/relationships/image" Target="../media/image425.png"/><Relationship Id="rId15" Type="http://schemas.openxmlformats.org/officeDocument/2006/relationships/image" Target="../media/image430.png"/><Relationship Id="rId10" Type="http://schemas.openxmlformats.org/officeDocument/2006/relationships/customXml" Target="../ink/ink574.xml"/><Relationship Id="rId4" Type="http://schemas.openxmlformats.org/officeDocument/2006/relationships/customXml" Target="../ink/ink571.xml"/><Relationship Id="rId9" Type="http://schemas.openxmlformats.org/officeDocument/2006/relationships/image" Target="../media/image427.png"/><Relationship Id="rId14" Type="http://schemas.openxmlformats.org/officeDocument/2006/relationships/customXml" Target="../ink/ink5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7.png"/><Relationship Id="rId21" Type="http://schemas.openxmlformats.org/officeDocument/2006/relationships/customXml" Target="../ink/ink587.xml"/><Relationship Id="rId42" Type="http://schemas.openxmlformats.org/officeDocument/2006/relationships/image" Target="../media/image454.png"/><Relationship Id="rId63" Type="http://schemas.openxmlformats.org/officeDocument/2006/relationships/customXml" Target="../ink/ink608.xml"/><Relationship Id="rId84" Type="http://schemas.openxmlformats.org/officeDocument/2006/relationships/image" Target="../media/image475.png"/><Relationship Id="rId138" Type="http://schemas.openxmlformats.org/officeDocument/2006/relationships/customXml" Target="../ink/ink650.xml"/><Relationship Id="rId159" Type="http://schemas.openxmlformats.org/officeDocument/2006/relationships/image" Target="../media/image508.png"/><Relationship Id="rId107" Type="http://schemas.openxmlformats.org/officeDocument/2006/relationships/image" Target="../media/image482.png"/><Relationship Id="rId11" Type="http://schemas.openxmlformats.org/officeDocument/2006/relationships/customXml" Target="../ink/ink582.xml"/><Relationship Id="rId32" Type="http://schemas.openxmlformats.org/officeDocument/2006/relationships/image" Target="../media/image449.png"/><Relationship Id="rId53" Type="http://schemas.openxmlformats.org/officeDocument/2006/relationships/customXml" Target="../ink/ink603.xml"/><Relationship Id="rId74" Type="http://schemas.openxmlformats.org/officeDocument/2006/relationships/image" Target="../media/image470.png"/><Relationship Id="rId128" Type="http://schemas.openxmlformats.org/officeDocument/2006/relationships/customXml" Target="../ink/ink645.xml"/><Relationship Id="rId149" Type="http://schemas.openxmlformats.org/officeDocument/2006/relationships/image" Target="../media/image503.png"/><Relationship Id="rId5" Type="http://schemas.openxmlformats.org/officeDocument/2006/relationships/customXml" Target="../ink/ink579.xml"/><Relationship Id="rId95" Type="http://schemas.openxmlformats.org/officeDocument/2006/relationships/customXml" Target="../ink/ink625.xml"/><Relationship Id="rId160" Type="http://schemas.openxmlformats.org/officeDocument/2006/relationships/customXml" Target="../ink/ink661.xml"/><Relationship Id="rId22" Type="http://schemas.openxmlformats.org/officeDocument/2006/relationships/image" Target="../media/image444.png"/><Relationship Id="rId43" Type="http://schemas.openxmlformats.org/officeDocument/2006/relationships/customXml" Target="../ink/ink598.xml"/><Relationship Id="rId64" Type="http://schemas.openxmlformats.org/officeDocument/2006/relationships/image" Target="../media/image465.png"/><Relationship Id="rId118" Type="http://schemas.openxmlformats.org/officeDocument/2006/relationships/customXml" Target="../ink/ink640.xml"/><Relationship Id="rId139" Type="http://schemas.openxmlformats.org/officeDocument/2006/relationships/image" Target="../media/image498.png"/><Relationship Id="rId85" Type="http://schemas.openxmlformats.org/officeDocument/2006/relationships/customXml" Target="../ink/ink619.xml"/><Relationship Id="rId150" Type="http://schemas.openxmlformats.org/officeDocument/2006/relationships/customXml" Target="../ink/ink656.xml"/><Relationship Id="rId12" Type="http://schemas.openxmlformats.org/officeDocument/2006/relationships/image" Target="../media/image439.png"/><Relationship Id="rId17" Type="http://schemas.openxmlformats.org/officeDocument/2006/relationships/customXml" Target="../ink/ink585.xml"/><Relationship Id="rId33" Type="http://schemas.openxmlformats.org/officeDocument/2006/relationships/customXml" Target="../ink/ink593.xml"/><Relationship Id="rId38" Type="http://schemas.openxmlformats.org/officeDocument/2006/relationships/image" Target="../media/image452.png"/><Relationship Id="rId59" Type="http://schemas.openxmlformats.org/officeDocument/2006/relationships/customXml" Target="../ink/ink606.xml"/><Relationship Id="rId103" Type="http://schemas.openxmlformats.org/officeDocument/2006/relationships/customXml" Target="../ink/ink632.xml"/><Relationship Id="rId108" Type="http://schemas.openxmlformats.org/officeDocument/2006/relationships/customXml" Target="../ink/ink635.xml"/><Relationship Id="rId124" Type="http://schemas.openxmlformats.org/officeDocument/2006/relationships/customXml" Target="../ink/ink643.xml"/><Relationship Id="rId129" Type="http://schemas.openxmlformats.org/officeDocument/2006/relationships/image" Target="../media/image493.png"/><Relationship Id="rId54" Type="http://schemas.openxmlformats.org/officeDocument/2006/relationships/image" Target="../media/image460.png"/><Relationship Id="rId70" Type="http://schemas.openxmlformats.org/officeDocument/2006/relationships/image" Target="../media/image468.png"/><Relationship Id="rId75" Type="http://schemas.openxmlformats.org/officeDocument/2006/relationships/customXml" Target="../ink/ink614.xml"/><Relationship Id="rId91" Type="http://schemas.openxmlformats.org/officeDocument/2006/relationships/customXml" Target="../ink/ink622.xml"/><Relationship Id="rId96" Type="http://schemas.openxmlformats.org/officeDocument/2006/relationships/customXml" Target="../ink/ink626.xml"/><Relationship Id="rId140" Type="http://schemas.openxmlformats.org/officeDocument/2006/relationships/customXml" Target="../ink/ink651.xml"/><Relationship Id="rId145" Type="http://schemas.openxmlformats.org/officeDocument/2006/relationships/image" Target="../media/image501.png"/><Relationship Id="rId161" Type="http://schemas.openxmlformats.org/officeDocument/2006/relationships/image" Target="../media/image5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6.png"/><Relationship Id="rId23" Type="http://schemas.openxmlformats.org/officeDocument/2006/relationships/customXml" Target="../ink/ink588.xml"/><Relationship Id="rId28" Type="http://schemas.openxmlformats.org/officeDocument/2006/relationships/image" Target="../media/image447.png"/><Relationship Id="rId49" Type="http://schemas.openxmlformats.org/officeDocument/2006/relationships/customXml" Target="../ink/ink601.xml"/><Relationship Id="rId114" Type="http://schemas.openxmlformats.org/officeDocument/2006/relationships/customXml" Target="../ink/ink638.xml"/><Relationship Id="rId119" Type="http://schemas.openxmlformats.org/officeDocument/2006/relationships/image" Target="../media/image488.png"/><Relationship Id="rId44" Type="http://schemas.openxmlformats.org/officeDocument/2006/relationships/image" Target="../media/image455.png"/><Relationship Id="rId60" Type="http://schemas.openxmlformats.org/officeDocument/2006/relationships/image" Target="../media/image463.png"/><Relationship Id="rId65" Type="http://schemas.openxmlformats.org/officeDocument/2006/relationships/customXml" Target="../ink/ink609.xml"/><Relationship Id="rId81" Type="http://schemas.openxmlformats.org/officeDocument/2006/relationships/customXml" Target="../ink/ink617.xml"/><Relationship Id="rId86" Type="http://schemas.openxmlformats.org/officeDocument/2006/relationships/image" Target="../media/image476.png"/><Relationship Id="rId130" Type="http://schemas.openxmlformats.org/officeDocument/2006/relationships/customXml" Target="../ink/ink646.xml"/><Relationship Id="rId135" Type="http://schemas.openxmlformats.org/officeDocument/2006/relationships/image" Target="../media/image496.png"/><Relationship Id="rId151" Type="http://schemas.openxmlformats.org/officeDocument/2006/relationships/image" Target="../media/image504.png"/><Relationship Id="rId156" Type="http://schemas.openxmlformats.org/officeDocument/2006/relationships/customXml" Target="../ink/ink659.xml"/><Relationship Id="rId13" Type="http://schemas.openxmlformats.org/officeDocument/2006/relationships/customXml" Target="../ink/ink583.xml"/><Relationship Id="rId18" Type="http://schemas.openxmlformats.org/officeDocument/2006/relationships/image" Target="../media/image442.png"/><Relationship Id="rId39" Type="http://schemas.openxmlformats.org/officeDocument/2006/relationships/customXml" Target="../ink/ink596.xml"/><Relationship Id="rId109" Type="http://schemas.openxmlformats.org/officeDocument/2006/relationships/image" Target="../media/image483.png"/><Relationship Id="rId34" Type="http://schemas.openxmlformats.org/officeDocument/2006/relationships/image" Target="../media/image450.png"/><Relationship Id="rId50" Type="http://schemas.openxmlformats.org/officeDocument/2006/relationships/image" Target="../media/image458.png"/><Relationship Id="rId55" Type="http://schemas.openxmlformats.org/officeDocument/2006/relationships/customXml" Target="../ink/ink604.xml"/><Relationship Id="rId76" Type="http://schemas.openxmlformats.org/officeDocument/2006/relationships/image" Target="../media/image471.png"/><Relationship Id="rId97" Type="http://schemas.openxmlformats.org/officeDocument/2006/relationships/customXml" Target="../ink/ink627.xml"/><Relationship Id="rId104" Type="http://schemas.openxmlformats.org/officeDocument/2006/relationships/customXml" Target="../ink/ink633.xml"/><Relationship Id="rId120" Type="http://schemas.openxmlformats.org/officeDocument/2006/relationships/customXml" Target="../ink/ink641.xml"/><Relationship Id="rId125" Type="http://schemas.openxmlformats.org/officeDocument/2006/relationships/image" Target="../media/image491.png"/><Relationship Id="rId141" Type="http://schemas.openxmlformats.org/officeDocument/2006/relationships/image" Target="../media/image499.png"/><Relationship Id="rId146" Type="http://schemas.openxmlformats.org/officeDocument/2006/relationships/customXml" Target="../ink/ink654.xml"/><Relationship Id="rId7" Type="http://schemas.openxmlformats.org/officeDocument/2006/relationships/customXml" Target="../ink/ink580.xml"/><Relationship Id="rId71" Type="http://schemas.openxmlformats.org/officeDocument/2006/relationships/customXml" Target="../ink/ink612.xml"/><Relationship Id="rId92" Type="http://schemas.openxmlformats.org/officeDocument/2006/relationships/image" Target="../media/image479.png"/><Relationship Id="rId162" Type="http://schemas.openxmlformats.org/officeDocument/2006/relationships/customXml" Target="../ink/ink662.xml"/><Relationship Id="rId2" Type="http://schemas.openxmlformats.org/officeDocument/2006/relationships/image" Target="../media/image30.tmp"/><Relationship Id="rId29" Type="http://schemas.openxmlformats.org/officeDocument/2006/relationships/customXml" Target="../ink/ink591.xml"/><Relationship Id="rId24" Type="http://schemas.openxmlformats.org/officeDocument/2006/relationships/image" Target="../media/image445.png"/><Relationship Id="rId40" Type="http://schemas.openxmlformats.org/officeDocument/2006/relationships/image" Target="../media/image453.png"/><Relationship Id="rId45" Type="http://schemas.openxmlformats.org/officeDocument/2006/relationships/customXml" Target="../ink/ink599.xml"/><Relationship Id="rId66" Type="http://schemas.openxmlformats.org/officeDocument/2006/relationships/image" Target="../media/image466.png"/><Relationship Id="rId87" Type="http://schemas.openxmlformats.org/officeDocument/2006/relationships/customXml" Target="../ink/ink620.xml"/><Relationship Id="rId110" Type="http://schemas.openxmlformats.org/officeDocument/2006/relationships/customXml" Target="../ink/ink636.xml"/><Relationship Id="rId115" Type="http://schemas.openxmlformats.org/officeDocument/2006/relationships/image" Target="../media/image486.png"/><Relationship Id="rId131" Type="http://schemas.openxmlformats.org/officeDocument/2006/relationships/image" Target="../media/image494.png"/><Relationship Id="rId136" Type="http://schemas.openxmlformats.org/officeDocument/2006/relationships/customXml" Target="../ink/ink649.xml"/><Relationship Id="rId157" Type="http://schemas.openxmlformats.org/officeDocument/2006/relationships/image" Target="../media/image507.png"/><Relationship Id="rId61" Type="http://schemas.openxmlformats.org/officeDocument/2006/relationships/customXml" Target="../ink/ink607.xml"/><Relationship Id="rId82" Type="http://schemas.openxmlformats.org/officeDocument/2006/relationships/image" Target="../media/image474.png"/><Relationship Id="rId152" Type="http://schemas.openxmlformats.org/officeDocument/2006/relationships/customXml" Target="../ink/ink657.xml"/><Relationship Id="rId19" Type="http://schemas.openxmlformats.org/officeDocument/2006/relationships/customXml" Target="../ink/ink586.xml"/><Relationship Id="rId14" Type="http://schemas.openxmlformats.org/officeDocument/2006/relationships/image" Target="../media/image440.png"/><Relationship Id="rId30" Type="http://schemas.openxmlformats.org/officeDocument/2006/relationships/image" Target="../media/image448.png"/><Relationship Id="rId35" Type="http://schemas.openxmlformats.org/officeDocument/2006/relationships/customXml" Target="../ink/ink594.xml"/><Relationship Id="rId56" Type="http://schemas.openxmlformats.org/officeDocument/2006/relationships/image" Target="../media/image461.png"/><Relationship Id="rId77" Type="http://schemas.openxmlformats.org/officeDocument/2006/relationships/customXml" Target="../ink/ink615.xml"/><Relationship Id="rId100" Type="http://schemas.openxmlformats.org/officeDocument/2006/relationships/customXml" Target="../ink/ink629.xml"/><Relationship Id="rId105" Type="http://schemas.openxmlformats.org/officeDocument/2006/relationships/image" Target="../media/image481.png"/><Relationship Id="rId126" Type="http://schemas.openxmlformats.org/officeDocument/2006/relationships/customXml" Target="../ink/ink644.xml"/><Relationship Id="rId147" Type="http://schemas.openxmlformats.org/officeDocument/2006/relationships/image" Target="../media/image502.png"/><Relationship Id="rId8" Type="http://schemas.openxmlformats.org/officeDocument/2006/relationships/image" Target="../media/image437.png"/><Relationship Id="rId51" Type="http://schemas.openxmlformats.org/officeDocument/2006/relationships/customXml" Target="../ink/ink602.xml"/><Relationship Id="rId72" Type="http://schemas.openxmlformats.org/officeDocument/2006/relationships/image" Target="../media/image469.png"/><Relationship Id="rId93" Type="http://schemas.openxmlformats.org/officeDocument/2006/relationships/customXml" Target="../ink/ink623.xml"/><Relationship Id="rId98" Type="http://schemas.openxmlformats.org/officeDocument/2006/relationships/customXml" Target="../ink/ink628.xml"/><Relationship Id="rId121" Type="http://schemas.openxmlformats.org/officeDocument/2006/relationships/image" Target="../media/image489.png"/><Relationship Id="rId142" Type="http://schemas.openxmlformats.org/officeDocument/2006/relationships/customXml" Target="../ink/ink652.xml"/><Relationship Id="rId163" Type="http://schemas.openxmlformats.org/officeDocument/2006/relationships/image" Target="../media/image510.png"/><Relationship Id="rId3" Type="http://schemas.openxmlformats.org/officeDocument/2006/relationships/customXml" Target="../ink/ink578.xml"/><Relationship Id="rId25" Type="http://schemas.openxmlformats.org/officeDocument/2006/relationships/customXml" Target="../ink/ink589.xml"/><Relationship Id="rId46" Type="http://schemas.openxmlformats.org/officeDocument/2006/relationships/image" Target="../media/image456.png"/><Relationship Id="rId67" Type="http://schemas.openxmlformats.org/officeDocument/2006/relationships/customXml" Target="../ink/ink610.xml"/><Relationship Id="rId116" Type="http://schemas.openxmlformats.org/officeDocument/2006/relationships/customXml" Target="../ink/ink639.xml"/><Relationship Id="rId137" Type="http://schemas.openxmlformats.org/officeDocument/2006/relationships/image" Target="../media/image497.png"/><Relationship Id="rId158" Type="http://schemas.openxmlformats.org/officeDocument/2006/relationships/customXml" Target="../ink/ink660.xml"/><Relationship Id="rId20" Type="http://schemas.openxmlformats.org/officeDocument/2006/relationships/image" Target="../media/image443.png"/><Relationship Id="rId41" Type="http://schemas.openxmlformats.org/officeDocument/2006/relationships/customXml" Target="../ink/ink597.xml"/><Relationship Id="rId62" Type="http://schemas.openxmlformats.org/officeDocument/2006/relationships/image" Target="../media/image464.png"/><Relationship Id="rId83" Type="http://schemas.openxmlformats.org/officeDocument/2006/relationships/customXml" Target="../ink/ink618.xml"/><Relationship Id="rId88" Type="http://schemas.openxmlformats.org/officeDocument/2006/relationships/image" Target="../media/image477.png"/><Relationship Id="rId111" Type="http://schemas.openxmlformats.org/officeDocument/2006/relationships/image" Target="../media/image484.png"/><Relationship Id="rId132" Type="http://schemas.openxmlformats.org/officeDocument/2006/relationships/customXml" Target="../ink/ink647.xml"/><Relationship Id="rId153" Type="http://schemas.openxmlformats.org/officeDocument/2006/relationships/image" Target="../media/image505.png"/><Relationship Id="rId15" Type="http://schemas.openxmlformats.org/officeDocument/2006/relationships/customXml" Target="../ink/ink584.xml"/><Relationship Id="rId36" Type="http://schemas.openxmlformats.org/officeDocument/2006/relationships/image" Target="../media/image451.png"/><Relationship Id="rId57" Type="http://schemas.openxmlformats.org/officeDocument/2006/relationships/customXml" Target="../ink/ink605.xml"/><Relationship Id="rId106" Type="http://schemas.openxmlformats.org/officeDocument/2006/relationships/customXml" Target="../ink/ink634.xml"/><Relationship Id="rId127" Type="http://schemas.openxmlformats.org/officeDocument/2006/relationships/image" Target="../media/image492.png"/><Relationship Id="rId10" Type="http://schemas.openxmlformats.org/officeDocument/2006/relationships/image" Target="../media/image438.png"/><Relationship Id="rId31" Type="http://schemas.openxmlformats.org/officeDocument/2006/relationships/customXml" Target="../ink/ink592.xml"/><Relationship Id="rId52" Type="http://schemas.openxmlformats.org/officeDocument/2006/relationships/image" Target="../media/image459.png"/><Relationship Id="rId73" Type="http://schemas.openxmlformats.org/officeDocument/2006/relationships/customXml" Target="../ink/ink613.xml"/><Relationship Id="rId78" Type="http://schemas.openxmlformats.org/officeDocument/2006/relationships/image" Target="../media/image472.png"/><Relationship Id="rId94" Type="http://schemas.openxmlformats.org/officeDocument/2006/relationships/customXml" Target="../ink/ink624.xml"/><Relationship Id="rId99" Type="http://schemas.openxmlformats.org/officeDocument/2006/relationships/image" Target="../media/image480.png"/><Relationship Id="rId101" Type="http://schemas.openxmlformats.org/officeDocument/2006/relationships/customXml" Target="../ink/ink630.xml"/><Relationship Id="rId122" Type="http://schemas.openxmlformats.org/officeDocument/2006/relationships/customXml" Target="../ink/ink642.xml"/><Relationship Id="rId143" Type="http://schemas.openxmlformats.org/officeDocument/2006/relationships/image" Target="../media/image500.png"/><Relationship Id="rId148" Type="http://schemas.openxmlformats.org/officeDocument/2006/relationships/customXml" Target="../ink/ink655.xml"/><Relationship Id="rId164" Type="http://schemas.openxmlformats.org/officeDocument/2006/relationships/customXml" Target="../ink/ink663.xml"/><Relationship Id="rId4" Type="http://schemas.openxmlformats.org/officeDocument/2006/relationships/image" Target="../media/image435.png"/><Relationship Id="rId9" Type="http://schemas.openxmlformats.org/officeDocument/2006/relationships/customXml" Target="../ink/ink581.xml"/><Relationship Id="rId26" Type="http://schemas.openxmlformats.org/officeDocument/2006/relationships/image" Target="../media/image446.png"/><Relationship Id="rId47" Type="http://schemas.openxmlformats.org/officeDocument/2006/relationships/customXml" Target="../ink/ink600.xml"/><Relationship Id="rId68" Type="http://schemas.openxmlformats.org/officeDocument/2006/relationships/image" Target="../media/image467.png"/><Relationship Id="rId89" Type="http://schemas.openxmlformats.org/officeDocument/2006/relationships/customXml" Target="../ink/ink621.xml"/><Relationship Id="rId112" Type="http://schemas.openxmlformats.org/officeDocument/2006/relationships/customXml" Target="../ink/ink637.xml"/><Relationship Id="rId133" Type="http://schemas.openxmlformats.org/officeDocument/2006/relationships/image" Target="../media/image495.png"/><Relationship Id="rId154" Type="http://schemas.openxmlformats.org/officeDocument/2006/relationships/customXml" Target="../ink/ink658.xml"/><Relationship Id="rId16" Type="http://schemas.openxmlformats.org/officeDocument/2006/relationships/image" Target="../media/image441.png"/><Relationship Id="rId37" Type="http://schemas.openxmlformats.org/officeDocument/2006/relationships/customXml" Target="../ink/ink595.xml"/><Relationship Id="rId58" Type="http://schemas.openxmlformats.org/officeDocument/2006/relationships/image" Target="../media/image462.png"/><Relationship Id="rId79" Type="http://schemas.openxmlformats.org/officeDocument/2006/relationships/customXml" Target="../ink/ink616.xml"/><Relationship Id="rId102" Type="http://schemas.openxmlformats.org/officeDocument/2006/relationships/customXml" Target="../ink/ink631.xml"/><Relationship Id="rId123" Type="http://schemas.openxmlformats.org/officeDocument/2006/relationships/image" Target="../media/image490.png"/><Relationship Id="rId144" Type="http://schemas.openxmlformats.org/officeDocument/2006/relationships/customXml" Target="../ink/ink653.xml"/><Relationship Id="rId90" Type="http://schemas.openxmlformats.org/officeDocument/2006/relationships/image" Target="../media/image478.png"/><Relationship Id="rId165" Type="http://schemas.openxmlformats.org/officeDocument/2006/relationships/image" Target="../media/image511.png"/><Relationship Id="rId27" Type="http://schemas.openxmlformats.org/officeDocument/2006/relationships/customXml" Target="../ink/ink590.xml"/><Relationship Id="rId48" Type="http://schemas.openxmlformats.org/officeDocument/2006/relationships/image" Target="../media/image457.png"/><Relationship Id="rId69" Type="http://schemas.openxmlformats.org/officeDocument/2006/relationships/customXml" Target="../ink/ink611.xml"/><Relationship Id="rId113" Type="http://schemas.openxmlformats.org/officeDocument/2006/relationships/image" Target="../media/image485.png"/><Relationship Id="rId134" Type="http://schemas.openxmlformats.org/officeDocument/2006/relationships/customXml" Target="../ink/ink648.xml"/><Relationship Id="rId80" Type="http://schemas.openxmlformats.org/officeDocument/2006/relationships/image" Target="../media/image473.png"/><Relationship Id="rId155" Type="http://schemas.openxmlformats.org/officeDocument/2006/relationships/image" Target="../media/image5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6.xml"/><Relationship Id="rId13" Type="http://schemas.openxmlformats.org/officeDocument/2006/relationships/image" Target="../media/image144.png"/><Relationship Id="rId18" Type="http://schemas.openxmlformats.org/officeDocument/2006/relationships/customXml" Target="../ink/ink671.xml"/><Relationship Id="rId26" Type="http://schemas.openxmlformats.org/officeDocument/2006/relationships/customXml" Target="../ink/ink675.xml"/><Relationship Id="rId3" Type="http://schemas.openxmlformats.org/officeDocument/2006/relationships/image" Target="../media/image32.tmp"/><Relationship Id="rId21" Type="http://schemas.openxmlformats.org/officeDocument/2006/relationships/image" Target="../media/image315.png"/><Relationship Id="rId7" Type="http://schemas.openxmlformats.org/officeDocument/2006/relationships/image" Target="../media/image515.png"/><Relationship Id="rId12" Type="http://schemas.openxmlformats.org/officeDocument/2006/relationships/customXml" Target="../ink/ink668.xml"/><Relationship Id="rId17" Type="http://schemas.openxmlformats.org/officeDocument/2006/relationships/image" Target="../media/image196.png"/><Relationship Id="rId25" Type="http://schemas.openxmlformats.org/officeDocument/2006/relationships/image" Target="../media/image317.png"/><Relationship Id="rId2" Type="http://schemas.openxmlformats.org/officeDocument/2006/relationships/image" Target="../media/image31.tmp"/><Relationship Id="rId16" Type="http://schemas.openxmlformats.org/officeDocument/2006/relationships/customXml" Target="../ink/ink670.xml"/><Relationship Id="rId20" Type="http://schemas.openxmlformats.org/officeDocument/2006/relationships/customXml" Target="../ink/ink672.xml"/><Relationship Id="rId29" Type="http://schemas.openxmlformats.org/officeDocument/2006/relationships/image" Target="../media/image3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5.xml"/><Relationship Id="rId11" Type="http://schemas.openxmlformats.org/officeDocument/2006/relationships/image" Target="../media/image119.png"/><Relationship Id="rId24" Type="http://schemas.openxmlformats.org/officeDocument/2006/relationships/customXml" Target="../ink/ink674.xml"/><Relationship Id="rId5" Type="http://schemas.openxmlformats.org/officeDocument/2006/relationships/image" Target="../media/image514.png"/><Relationship Id="rId15" Type="http://schemas.openxmlformats.org/officeDocument/2006/relationships/image" Target="../media/image145.png"/><Relationship Id="rId23" Type="http://schemas.openxmlformats.org/officeDocument/2006/relationships/image" Target="../media/image316.png"/><Relationship Id="rId28" Type="http://schemas.openxmlformats.org/officeDocument/2006/relationships/customXml" Target="../ink/ink676.xml"/><Relationship Id="rId10" Type="http://schemas.openxmlformats.org/officeDocument/2006/relationships/customXml" Target="../ink/ink667.xml"/><Relationship Id="rId19" Type="http://schemas.openxmlformats.org/officeDocument/2006/relationships/image" Target="../media/image265.png"/><Relationship Id="rId4" Type="http://schemas.openxmlformats.org/officeDocument/2006/relationships/customXml" Target="../ink/ink664.xml"/><Relationship Id="rId9" Type="http://schemas.openxmlformats.org/officeDocument/2006/relationships/image" Target="../media/image516.png"/><Relationship Id="rId14" Type="http://schemas.openxmlformats.org/officeDocument/2006/relationships/customXml" Target="../ink/ink669.xml"/><Relationship Id="rId22" Type="http://schemas.openxmlformats.org/officeDocument/2006/relationships/customXml" Target="../ink/ink673.xml"/><Relationship Id="rId27" Type="http://schemas.openxmlformats.org/officeDocument/2006/relationships/image" Target="../media/image318.png"/><Relationship Id="rId30" Type="http://schemas.openxmlformats.org/officeDocument/2006/relationships/image" Target="../media/image33.tmp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10.png"/><Relationship Id="rId21" Type="http://schemas.openxmlformats.org/officeDocument/2006/relationships/image" Target="../media/image13100.png"/><Relationship Id="rId63" Type="http://schemas.openxmlformats.org/officeDocument/2006/relationships/image" Target="../media/image3410.png"/><Relationship Id="rId159" Type="http://schemas.openxmlformats.org/officeDocument/2006/relationships/image" Target="../media/image8200.png"/><Relationship Id="rId324" Type="http://schemas.openxmlformats.org/officeDocument/2006/relationships/customXml" Target="../ink/ink835.xml"/><Relationship Id="rId366" Type="http://schemas.openxmlformats.org/officeDocument/2006/relationships/customXml" Target="../ink/ink856.xml"/><Relationship Id="rId170" Type="http://schemas.openxmlformats.org/officeDocument/2006/relationships/customXml" Target="../ink/ink759.xml"/><Relationship Id="rId226" Type="http://schemas.openxmlformats.org/officeDocument/2006/relationships/customXml" Target="../ink/ink786.xml"/><Relationship Id="rId433" Type="http://schemas.openxmlformats.org/officeDocument/2006/relationships/image" Target="../media/image2181.png"/><Relationship Id="rId268" Type="http://schemas.openxmlformats.org/officeDocument/2006/relationships/customXml" Target="../ink/ink807.xml"/><Relationship Id="rId475" Type="http://schemas.openxmlformats.org/officeDocument/2006/relationships/image" Target="../media/image2390.png"/><Relationship Id="rId32" Type="http://schemas.openxmlformats.org/officeDocument/2006/relationships/customXml" Target="../ink/ink690.xml"/><Relationship Id="rId74" Type="http://schemas.openxmlformats.org/officeDocument/2006/relationships/customXml" Target="../ink/ink711.xml"/><Relationship Id="rId128" Type="http://schemas.openxmlformats.org/officeDocument/2006/relationships/customXml" Target="../ink/ink738.xml"/><Relationship Id="rId335" Type="http://schemas.openxmlformats.org/officeDocument/2006/relationships/image" Target="../media/image1691.png"/><Relationship Id="rId377" Type="http://schemas.openxmlformats.org/officeDocument/2006/relationships/image" Target="../media/image1901.png"/><Relationship Id="rId500" Type="http://schemas.openxmlformats.org/officeDocument/2006/relationships/customXml" Target="../ink/ink923.xml"/><Relationship Id="rId5" Type="http://schemas.openxmlformats.org/officeDocument/2006/relationships/image" Target="../media/image37.tmp"/><Relationship Id="rId181" Type="http://schemas.openxmlformats.org/officeDocument/2006/relationships/image" Target="../media/image940.png"/><Relationship Id="rId237" Type="http://schemas.openxmlformats.org/officeDocument/2006/relationships/image" Target="../media/image1200.png"/><Relationship Id="rId402" Type="http://schemas.openxmlformats.org/officeDocument/2006/relationships/customXml" Target="../ink/ink874.xml"/><Relationship Id="rId279" Type="http://schemas.openxmlformats.org/officeDocument/2006/relationships/image" Target="../media/image1413.png"/><Relationship Id="rId444" Type="http://schemas.openxmlformats.org/officeDocument/2006/relationships/customXml" Target="../ink/ink895.xml"/><Relationship Id="rId486" Type="http://schemas.openxmlformats.org/officeDocument/2006/relationships/customXml" Target="../ink/ink916.xml"/><Relationship Id="rId43" Type="http://schemas.openxmlformats.org/officeDocument/2006/relationships/image" Target="../media/image24100.png"/><Relationship Id="rId139" Type="http://schemas.openxmlformats.org/officeDocument/2006/relationships/image" Target="../media/image7210.png"/><Relationship Id="rId290" Type="http://schemas.openxmlformats.org/officeDocument/2006/relationships/customXml" Target="../ink/ink818.xml"/><Relationship Id="rId304" Type="http://schemas.openxmlformats.org/officeDocument/2006/relationships/customXml" Target="../ink/ink825.xml"/><Relationship Id="rId346" Type="http://schemas.openxmlformats.org/officeDocument/2006/relationships/customXml" Target="../ink/ink846.xml"/><Relationship Id="rId388" Type="http://schemas.openxmlformats.org/officeDocument/2006/relationships/customXml" Target="../ink/ink867.xml"/><Relationship Id="rId511" Type="http://schemas.openxmlformats.org/officeDocument/2006/relationships/image" Target="../media/image2570.png"/><Relationship Id="rId85" Type="http://schemas.openxmlformats.org/officeDocument/2006/relationships/image" Target="../media/image45100.png"/><Relationship Id="rId150" Type="http://schemas.openxmlformats.org/officeDocument/2006/relationships/customXml" Target="../ink/ink749.xml"/><Relationship Id="rId192" Type="http://schemas.openxmlformats.org/officeDocument/2006/relationships/customXml" Target="../ink/ink769.xml"/><Relationship Id="rId206" Type="http://schemas.openxmlformats.org/officeDocument/2006/relationships/customXml" Target="../ink/ink776.xml"/><Relationship Id="rId413" Type="http://schemas.openxmlformats.org/officeDocument/2006/relationships/image" Target="../media/image2081.png"/><Relationship Id="rId248" Type="http://schemas.openxmlformats.org/officeDocument/2006/relationships/customXml" Target="../ink/ink797.xml"/><Relationship Id="rId455" Type="http://schemas.openxmlformats.org/officeDocument/2006/relationships/image" Target="../media/image2290.png"/><Relationship Id="rId497" Type="http://schemas.openxmlformats.org/officeDocument/2006/relationships/image" Target="../media/image2500.png"/><Relationship Id="rId12" Type="http://schemas.openxmlformats.org/officeDocument/2006/relationships/customXml" Target="../ink/ink680.xml"/><Relationship Id="rId108" Type="http://schemas.openxmlformats.org/officeDocument/2006/relationships/customXml" Target="../ink/ink728.xml"/><Relationship Id="rId315" Type="http://schemas.openxmlformats.org/officeDocument/2006/relationships/image" Target="../media/image1591.png"/><Relationship Id="rId357" Type="http://schemas.openxmlformats.org/officeDocument/2006/relationships/image" Target="../media/image1801.png"/><Relationship Id="rId54" Type="http://schemas.openxmlformats.org/officeDocument/2006/relationships/customXml" Target="../ink/ink701.xml"/><Relationship Id="rId96" Type="http://schemas.openxmlformats.org/officeDocument/2006/relationships/customXml" Target="../ink/ink722.xml"/><Relationship Id="rId161" Type="http://schemas.openxmlformats.org/officeDocument/2006/relationships/image" Target="../media/image8300.png"/><Relationship Id="rId217" Type="http://schemas.openxmlformats.org/officeDocument/2006/relationships/image" Target="../media/image1100.png"/><Relationship Id="rId399" Type="http://schemas.openxmlformats.org/officeDocument/2006/relationships/image" Target="../media/image2013.png"/><Relationship Id="rId259" Type="http://schemas.openxmlformats.org/officeDocument/2006/relationships/image" Target="../media/image1312.png"/><Relationship Id="rId424" Type="http://schemas.openxmlformats.org/officeDocument/2006/relationships/customXml" Target="../ink/ink885.xml"/><Relationship Id="rId466" Type="http://schemas.openxmlformats.org/officeDocument/2006/relationships/customXml" Target="../ink/ink906.xml"/><Relationship Id="rId23" Type="http://schemas.openxmlformats.org/officeDocument/2006/relationships/image" Target="../media/image1411.png"/><Relationship Id="rId119" Type="http://schemas.openxmlformats.org/officeDocument/2006/relationships/image" Target="../media/image6210.png"/><Relationship Id="rId270" Type="http://schemas.openxmlformats.org/officeDocument/2006/relationships/customXml" Target="../ink/ink808.xml"/><Relationship Id="rId326" Type="http://schemas.openxmlformats.org/officeDocument/2006/relationships/customXml" Target="../ink/ink836.xml"/><Relationship Id="rId65" Type="http://schemas.openxmlformats.org/officeDocument/2006/relationships/image" Target="../media/image35100.png"/><Relationship Id="rId130" Type="http://schemas.openxmlformats.org/officeDocument/2006/relationships/customXml" Target="../ink/ink739.xml"/><Relationship Id="rId368" Type="http://schemas.openxmlformats.org/officeDocument/2006/relationships/customXml" Target="../ink/ink857.xml"/><Relationship Id="rId172" Type="http://schemas.openxmlformats.org/officeDocument/2006/relationships/customXml" Target="../ink/ink760.xml"/><Relationship Id="rId228" Type="http://schemas.openxmlformats.org/officeDocument/2006/relationships/customXml" Target="../ink/ink787.xml"/><Relationship Id="rId435" Type="http://schemas.openxmlformats.org/officeDocument/2006/relationships/image" Target="../media/image2191.png"/><Relationship Id="rId477" Type="http://schemas.openxmlformats.org/officeDocument/2006/relationships/image" Target="../media/image2400.png"/><Relationship Id="rId281" Type="http://schemas.openxmlformats.org/officeDocument/2006/relationships/image" Target="../media/image1421.png"/><Relationship Id="rId337" Type="http://schemas.openxmlformats.org/officeDocument/2006/relationships/image" Target="../media/image1701.png"/><Relationship Id="rId502" Type="http://schemas.openxmlformats.org/officeDocument/2006/relationships/customXml" Target="../ink/ink924.xml"/><Relationship Id="rId34" Type="http://schemas.openxmlformats.org/officeDocument/2006/relationships/customXml" Target="../ink/ink691.xml"/><Relationship Id="rId76" Type="http://schemas.openxmlformats.org/officeDocument/2006/relationships/customXml" Target="../ink/ink712.xml"/><Relationship Id="rId141" Type="http://schemas.openxmlformats.org/officeDocument/2006/relationships/image" Target="../media/image735.png"/><Relationship Id="rId379" Type="http://schemas.openxmlformats.org/officeDocument/2006/relationships/image" Target="../media/image1913.png"/><Relationship Id="rId7" Type="http://schemas.openxmlformats.org/officeDocument/2006/relationships/image" Target="../media/image6100.png"/><Relationship Id="rId183" Type="http://schemas.openxmlformats.org/officeDocument/2006/relationships/image" Target="../media/image950.png"/><Relationship Id="rId239" Type="http://schemas.openxmlformats.org/officeDocument/2006/relationships/image" Target="../media/image1212.png"/><Relationship Id="rId390" Type="http://schemas.openxmlformats.org/officeDocument/2006/relationships/customXml" Target="../ink/ink868.xml"/><Relationship Id="rId404" Type="http://schemas.openxmlformats.org/officeDocument/2006/relationships/customXml" Target="../ink/ink875.xml"/><Relationship Id="rId446" Type="http://schemas.openxmlformats.org/officeDocument/2006/relationships/customXml" Target="../ink/ink896.xml"/><Relationship Id="rId250" Type="http://schemas.openxmlformats.org/officeDocument/2006/relationships/customXml" Target="../ink/ink798.xml"/><Relationship Id="rId292" Type="http://schemas.openxmlformats.org/officeDocument/2006/relationships/customXml" Target="../ink/ink819.xml"/><Relationship Id="rId306" Type="http://schemas.openxmlformats.org/officeDocument/2006/relationships/customXml" Target="../ink/ink826.xml"/><Relationship Id="rId488" Type="http://schemas.openxmlformats.org/officeDocument/2006/relationships/customXml" Target="../ink/ink917.xml"/><Relationship Id="rId45" Type="http://schemas.openxmlformats.org/officeDocument/2006/relationships/image" Target="../media/image25100.png"/><Relationship Id="rId87" Type="http://schemas.openxmlformats.org/officeDocument/2006/relationships/image" Target="../media/image4660.png"/><Relationship Id="rId110" Type="http://schemas.openxmlformats.org/officeDocument/2006/relationships/customXml" Target="../ink/ink729.xml"/><Relationship Id="rId348" Type="http://schemas.openxmlformats.org/officeDocument/2006/relationships/customXml" Target="../ink/ink847.xml"/><Relationship Id="rId513" Type="http://schemas.openxmlformats.org/officeDocument/2006/relationships/image" Target="../media/image2580.png"/><Relationship Id="rId152" Type="http://schemas.openxmlformats.org/officeDocument/2006/relationships/customXml" Target="../ink/ink750.xml"/><Relationship Id="rId194" Type="http://schemas.openxmlformats.org/officeDocument/2006/relationships/customXml" Target="../ink/ink770.xml"/><Relationship Id="rId208" Type="http://schemas.openxmlformats.org/officeDocument/2006/relationships/customXml" Target="../ink/ink777.xml"/><Relationship Id="rId415" Type="http://schemas.openxmlformats.org/officeDocument/2006/relationships/image" Target="../media/image2091.png"/><Relationship Id="rId457" Type="http://schemas.openxmlformats.org/officeDocument/2006/relationships/image" Target="../media/image2300.png"/><Relationship Id="rId261" Type="http://schemas.openxmlformats.org/officeDocument/2006/relationships/image" Target="../media/image1320.png"/><Relationship Id="rId499" Type="http://schemas.openxmlformats.org/officeDocument/2006/relationships/image" Target="../media/image2512.png"/><Relationship Id="rId14" Type="http://schemas.openxmlformats.org/officeDocument/2006/relationships/customXml" Target="../ink/ink681.xml"/><Relationship Id="rId56" Type="http://schemas.openxmlformats.org/officeDocument/2006/relationships/customXml" Target="../ink/ink702.xml"/><Relationship Id="rId317" Type="http://schemas.openxmlformats.org/officeDocument/2006/relationships/image" Target="../media/image1601.png"/><Relationship Id="rId359" Type="http://schemas.openxmlformats.org/officeDocument/2006/relationships/image" Target="../media/image1813.png"/><Relationship Id="rId98" Type="http://schemas.openxmlformats.org/officeDocument/2006/relationships/customXml" Target="../ink/ink723.xml"/><Relationship Id="rId121" Type="http://schemas.openxmlformats.org/officeDocument/2006/relationships/image" Target="../media/image6310.png"/><Relationship Id="rId163" Type="http://schemas.openxmlformats.org/officeDocument/2006/relationships/image" Target="../media/image8400.png"/><Relationship Id="rId219" Type="http://schemas.openxmlformats.org/officeDocument/2006/relationships/image" Target="../media/image1111.png"/><Relationship Id="rId370" Type="http://schemas.openxmlformats.org/officeDocument/2006/relationships/customXml" Target="../ink/ink858.xml"/><Relationship Id="rId426" Type="http://schemas.openxmlformats.org/officeDocument/2006/relationships/customXml" Target="../ink/ink886.xml"/><Relationship Id="rId230" Type="http://schemas.openxmlformats.org/officeDocument/2006/relationships/customXml" Target="../ink/ink788.xml"/><Relationship Id="rId468" Type="http://schemas.openxmlformats.org/officeDocument/2006/relationships/customXml" Target="../ink/ink907.xml"/><Relationship Id="rId25" Type="http://schemas.openxmlformats.org/officeDocument/2006/relationships/image" Target="../media/image1511.png"/><Relationship Id="rId67" Type="http://schemas.openxmlformats.org/officeDocument/2006/relationships/image" Target="../media/image36100.png"/><Relationship Id="rId272" Type="http://schemas.openxmlformats.org/officeDocument/2006/relationships/customXml" Target="../ink/ink809.xml"/><Relationship Id="rId328" Type="http://schemas.openxmlformats.org/officeDocument/2006/relationships/customXml" Target="../ink/ink837.xml"/><Relationship Id="rId132" Type="http://schemas.openxmlformats.org/officeDocument/2006/relationships/customXml" Target="../ink/ink740.xml"/><Relationship Id="rId174" Type="http://schemas.openxmlformats.org/officeDocument/2006/relationships/image" Target="../media/image38.tmp"/><Relationship Id="rId381" Type="http://schemas.openxmlformats.org/officeDocument/2006/relationships/image" Target="../media/image1921.png"/><Relationship Id="rId241" Type="http://schemas.openxmlformats.org/officeDocument/2006/relationships/image" Target="../media/image1220.png"/><Relationship Id="rId437" Type="http://schemas.openxmlformats.org/officeDocument/2006/relationships/image" Target="../media/image2201.png"/><Relationship Id="rId479" Type="http://schemas.openxmlformats.org/officeDocument/2006/relationships/image" Target="../media/image2412.png"/><Relationship Id="rId36" Type="http://schemas.openxmlformats.org/officeDocument/2006/relationships/customXml" Target="../ink/ink692.xml"/><Relationship Id="rId283" Type="http://schemas.openxmlformats.org/officeDocument/2006/relationships/image" Target="../media/image1431.png"/><Relationship Id="rId339" Type="http://schemas.openxmlformats.org/officeDocument/2006/relationships/image" Target="../media/image1713.png"/><Relationship Id="rId490" Type="http://schemas.openxmlformats.org/officeDocument/2006/relationships/customXml" Target="../ink/ink918.xml"/><Relationship Id="rId504" Type="http://schemas.openxmlformats.org/officeDocument/2006/relationships/customXml" Target="../ink/ink925.xml"/><Relationship Id="rId78" Type="http://schemas.openxmlformats.org/officeDocument/2006/relationships/customXml" Target="../ink/ink713.xml"/><Relationship Id="rId101" Type="http://schemas.openxmlformats.org/officeDocument/2006/relationships/image" Target="../media/image5310.png"/><Relationship Id="rId143" Type="http://schemas.openxmlformats.org/officeDocument/2006/relationships/image" Target="../media/image7410.png"/><Relationship Id="rId185" Type="http://schemas.openxmlformats.org/officeDocument/2006/relationships/image" Target="../media/image900.png"/><Relationship Id="rId350" Type="http://schemas.openxmlformats.org/officeDocument/2006/relationships/customXml" Target="../ink/ink848.xml"/><Relationship Id="rId406" Type="http://schemas.openxmlformats.org/officeDocument/2006/relationships/customXml" Target="../ink/ink876.xml"/><Relationship Id="rId9" Type="http://schemas.openxmlformats.org/officeDocument/2006/relationships/image" Target="../media/image734.png"/><Relationship Id="rId210" Type="http://schemas.openxmlformats.org/officeDocument/2006/relationships/customXml" Target="../ink/ink778.xml"/><Relationship Id="rId392" Type="http://schemas.openxmlformats.org/officeDocument/2006/relationships/customXml" Target="../ink/ink869.xml"/><Relationship Id="rId448" Type="http://schemas.openxmlformats.org/officeDocument/2006/relationships/customXml" Target="../ink/ink897.xml"/><Relationship Id="rId252" Type="http://schemas.openxmlformats.org/officeDocument/2006/relationships/customXml" Target="../ink/ink799.xml"/><Relationship Id="rId294" Type="http://schemas.openxmlformats.org/officeDocument/2006/relationships/customXml" Target="../ink/ink820.xml"/><Relationship Id="rId308" Type="http://schemas.openxmlformats.org/officeDocument/2006/relationships/customXml" Target="../ink/ink827.xml"/><Relationship Id="rId47" Type="http://schemas.openxmlformats.org/officeDocument/2006/relationships/image" Target="../media/image26100.png"/><Relationship Id="rId89" Type="http://schemas.openxmlformats.org/officeDocument/2006/relationships/image" Target="../media/image47100.png"/><Relationship Id="rId112" Type="http://schemas.openxmlformats.org/officeDocument/2006/relationships/customXml" Target="../ink/ink730.xml"/><Relationship Id="rId154" Type="http://schemas.openxmlformats.org/officeDocument/2006/relationships/customXml" Target="../ink/ink751.xml"/><Relationship Id="rId361" Type="http://schemas.openxmlformats.org/officeDocument/2006/relationships/image" Target="../media/image1821.png"/><Relationship Id="rId196" Type="http://schemas.openxmlformats.org/officeDocument/2006/relationships/customXml" Target="../ink/ink771.xml"/><Relationship Id="rId417" Type="http://schemas.openxmlformats.org/officeDocument/2006/relationships/image" Target="../media/image2101.png"/><Relationship Id="rId459" Type="http://schemas.openxmlformats.org/officeDocument/2006/relationships/image" Target="../media/image2312.png"/><Relationship Id="rId16" Type="http://schemas.openxmlformats.org/officeDocument/2006/relationships/customXml" Target="../ink/ink682.xml"/><Relationship Id="rId221" Type="http://schemas.openxmlformats.org/officeDocument/2006/relationships/image" Target="../media/image1120.png"/><Relationship Id="rId263" Type="http://schemas.openxmlformats.org/officeDocument/2006/relationships/image" Target="../media/image1330.png"/><Relationship Id="rId319" Type="http://schemas.openxmlformats.org/officeDocument/2006/relationships/image" Target="../media/image1613.png"/><Relationship Id="rId470" Type="http://schemas.openxmlformats.org/officeDocument/2006/relationships/customXml" Target="../ink/ink908.xml"/><Relationship Id="rId58" Type="http://schemas.openxmlformats.org/officeDocument/2006/relationships/customXml" Target="../ink/ink703.xml"/><Relationship Id="rId123" Type="http://schemas.openxmlformats.org/officeDocument/2006/relationships/image" Target="../media/image6410.png"/><Relationship Id="rId330" Type="http://schemas.openxmlformats.org/officeDocument/2006/relationships/customXml" Target="../ink/ink838.xml"/><Relationship Id="rId165" Type="http://schemas.openxmlformats.org/officeDocument/2006/relationships/image" Target="../media/image8500.png"/><Relationship Id="rId372" Type="http://schemas.openxmlformats.org/officeDocument/2006/relationships/customXml" Target="../ink/ink859.xml"/><Relationship Id="rId428" Type="http://schemas.openxmlformats.org/officeDocument/2006/relationships/customXml" Target="../ink/ink887.xml"/><Relationship Id="rId232" Type="http://schemas.openxmlformats.org/officeDocument/2006/relationships/customXml" Target="../ink/ink789.xml"/><Relationship Id="rId274" Type="http://schemas.openxmlformats.org/officeDocument/2006/relationships/customXml" Target="../ink/ink810.xml"/><Relationship Id="rId481" Type="http://schemas.openxmlformats.org/officeDocument/2006/relationships/image" Target="../media/image2420.png"/><Relationship Id="rId27" Type="http://schemas.openxmlformats.org/officeDocument/2006/relationships/image" Target="../media/image1611.png"/><Relationship Id="rId69" Type="http://schemas.openxmlformats.org/officeDocument/2006/relationships/image" Target="../media/image37100.png"/><Relationship Id="rId134" Type="http://schemas.openxmlformats.org/officeDocument/2006/relationships/customXml" Target="../ink/ink741.xml"/><Relationship Id="rId80" Type="http://schemas.openxmlformats.org/officeDocument/2006/relationships/customXml" Target="../ink/ink714.xml"/><Relationship Id="rId176" Type="http://schemas.openxmlformats.org/officeDocument/2006/relationships/customXml" Target="../ink/ink761.xml"/><Relationship Id="rId341" Type="http://schemas.openxmlformats.org/officeDocument/2006/relationships/image" Target="../media/image1721.png"/><Relationship Id="rId383" Type="http://schemas.openxmlformats.org/officeDocument/2006/relationships/image" Target="../media/image1931.png"/><Relationship Id="rId439" Type="http://schemas.openxmlformats.org/officeDocument/2006/relationships/image" Target="../media/image2213.png"/><Relationship Id="rId201" Type="http://schemas.openxmlformats.org/officeDocument/2006/relationships/image" Target="../media/image1020.png"/><Relationship Id="rId243" Type="http://schemas.openxmlformats.org/officeDocument/2006/relationships/image" Target="../media/image1230.png"/><Relationship Id="rId285" Type="http://schemas.openxmlformats.org/officeDocument/2006/relationships/image" Target="../media/image1441.png"/><Relationship Id="rId450" Type="http://schemas.openxmlformats.org/officeDocument/2006/relationships/customXml" Target="../ink/ink898.xml"/><Relationship Id="rId506" Type="http://schemas.openxmlformats.org/officeDocument/2006/relationships/customXml" Target="../ink/ink926.xml"/><Relationship Id="rId38" Type="http://schemas.openxmlformats.org/officeDocument/2006/relationships/customXml" Target="../ink/ink693.xml"/><Relationship Id="rId103" Type="http://schemas.openxmlformats.org/officeDocument/2006/relationships/image" Target="../media/image5410.png"/><Relationship Id="rId310" Type="http://schemas.openxmlformats.org/officeDocument/2006/relationships/customXml" Target="../ink/ink828.xml"/><Relationship Id="rId492" Type="http://schemas.openxmlformats.org/officeDocument/2006/relationships/customXml" Target="../ink/ink919.xml"/><Relationship Id="rId91" Type="http://schemas.openxmlformats.org/officeDocument/2006/relationships/image" Target="../media/image48100.png"/><Relationship Id="rId145" Type="http://schemas.openxmlformats.org/officeDocument/2006/relationships/image" Target="../media/image7510.png"/><Relationship Id="rId187" Type="http://schemas.openxmlformats.org/officeDocument/2006/relationships/image" Target="../media/image911.png"/><Relationship Id="rId352" Type="http://schemas.openxmlformats.org/officeDocument/2006/relationships/customXml" Target="../ink/ink849.xml"/><Relationship Id="rId394" Type="http://schemas.openxmlformats.org/officeDocument/2006/relationships/customXml" Target="../ink/ink870.xml"/><Relationship Id="rId408" Type="http://schemas.openxmlformats.org/officeDocument/2006/relationships/customXml" Target="../ink/ink877.xml"/><Relationship Id="rId212" Type="http://schemas.openxmlformats.org/officeDocument/2006/relationships/customXml" Target="../ink/ink779.xml"/><Relationship Id="rId254" Type="http://schemas.openxmlformats.org/officeDocument/2006/relationships/customXml" Target="../ink/ink800.xml"/><Relationship Id="rId49" Type="http://schemas.openxmlformats.org/officeDocument/2006/relationships/image" Target="../media/image27100.png"/><Relationship Id="rId114" Type="http://schemas.openxmlformats.org/officeDocument/2006/relationships/customXml" Target="../ink/ink731.xml"/><Relationship Id="rId296" Type="http://schemas.openxmlformats.org/officeDocument/2006/relationships/customXml" Target="../ink/ink821.xml"/><Relationship Id="rId461" Type="http://schemas.openxmlformats.org/officeDocument/2006/relationships/image" Target="../media/image2320.png"/><Relationship Id="rId60" Type="http://schemas.openxmlformats.org/officeDocument/2006/relationships/customXml" Target="../ink/ink704.xml"/><Relationship Id="rId156" Type="http://schemas.openxmlformats.org/officeDocument/2006/relationships/customXml" Target="../ink/ink752.xml"/><Relationship Id="rId198" Type="http://schemas.openxmlformats.org/officeDocument/2006/relationships/customXml" Target="../ink/ink772.xml"/><Relationship Id="rId321" Type="http://schemas.openxmlformats.org/officeDocument/2006/relationships/image" Target="../media/image1621.png"/><Relationship Id="rId363" Type="http://schemas.openxmlformats.org/officeDocument/2006/relationships/image" Target="../media/image1831.png"/><Relationship Id="rId419" Type="http://schemas.openxmlformats.org/officeDocument/2006/relationships/image" Target="../media/image2113.png"/><Relationship Id="rId223" Type="http://schemas.openxmlformats.org/officeDocument/2006/relationships/image" Target="../media/image1130.png"/><Relationship Id="rId430" Type="http://schemas.openxmlformats.org/officeDocument/2006/relationships/customXml" Target="../ink/ink888.xml"/><Relationship Id="rId18" Type="http://schemas.openxmlformats.org/officeDocument/2006/relationships/customXml" Target="../ink/ink683.xml"/><Relationship Id="rId265" Type="http://schemas.openxmlformats.org/officeDocument/2006/relationships/image" Target="../media/image1340.png"/><Relationship Id="rId472" Type="http://schemas.openxmlformats.org/officeDocument/2006/relationships/customXml" Target="../ink/ink909.xml"/><Relationship Id="rId125" Type="http://schemas.openxmlformats.org/officeDocument/2006/relationships/image" Target="../media/image6510.png"/><Relationship Id="rId167" Type="http://schemas.openxmlformats.org/officeDocument/2006/relationships/image" Target="../media/image8600.png"/><Relationship Id="rId332" Type="http://schemas.openxmlformats.org/officeDocument/2006/relationships/customXml" Target="../ink/ink839.xml"/><Relationship Id="rId374" Type="http://schemas.openxmlformats.org/officeDocument/2006/relationships/customXml" Target="../ink/ink860.xml"/><Relationship Id="rId71" Type="http://schemas.openxmlformats.org/officeDocument/2006/relationships/image" Target="../media/image38100.png"/><Relationship Id="rId234" Type="http://schemas.openxmlformats.org/officeDocument/2006/relationships/customXml" Target="../ink/ink790.xml"/><Relationship Id="rId2" Type="http://schemas.openxmlformats.org/officeDocument/2006/relationships/image" Target="../media/image34.tmp"/><Relationship Id="rId29" Type="http://schemas.openxmlformats.org/officeDocument/2006/relationships/image" Target="../media/image1711.png"/><Relationship Id="rId276" Type="http://schemas.openxmlformats.org/officeDocument/2006/relationships/customXml" Target="../ink/ink811.xml"/><Relationship Id="rId441" Type="http://schemas.openxmlformats.org/officeDocument/2006/relationships/image" Target="../media/image2221.png"/><Relationship Id="rId483" Type="http://schemas.openxmlformats.org/officeDocument/2006/relationships/image" Target="../media/image2430.png"/><Relationship Id="rId40" Type="http://schemas.openxmlformats.org/officeDocument/2006/relationships/customXml" Target="../ink/ink694.xml"/><Relationship Id="rId136" Type="http://schemas.openxmlformats.org/officeDocument/2006/relationships/customXml" Target="../ink/ink742.xml"/><Relationship Id="rId178" Type="http://schemas.openxmlformats.org/officeDocument/2006/relationships/customXml" Target="../ink/ink762.xml"/><Relationship Id="rId301" Type="http://schemas.openxmlformats.org/officeDocument/2006/relationships/image" Target="../media/image1521.png"/><Relationship Id="rId343" Type="http://schemas.openxmlformats.org/officeDocument/2006/relationships/image" Target="../media/image1731.png"/><Relationship Id="rId82" Type="http://schemas.openxmlformats.org/officeDocument/2006/relationships/customXml" Target="../ink/ink715.xml"/><Relationship Id="rId203" Type="http://schemas.openxmlformats.org/officeDocument/2006/relationships/image" Target="../media/image1030.png"/><Relationship Id="rId385" Type="http://schemas.openxmlformats.org/officeDocument/2006/relationships/image" Target="../media/image1941.png"/><Relationship Id="rId245" Type="http://schemas.openxmlformats.org/officeDocument/2006/relationships/image" Target="../media/image1240.png"/><Relationship Id="rId287" Type="http://schemas.openxmlformats.org/officeDocument/2006/relationships/image" Target="../media/image1451.png"/><Relationship Id="rId410" Type="http://schemas.openxmlformats.org/officeDocument/2006/relationships/customXml" Target="../ink/ink878.xml"/><Relationship Id="rId452" Type="http://schemas.openxmlformats.org/officeDocument/2006/relationships/customXml" Target="../ink/ink899.xml"/><Relationship Id="rId494" Type="http://schemas.openxmlformats.org/officeDocument/2006/relationships/customXml" Target="../ink/ink920.xml"/><Relationship Id="rId508" Type="http://schemas.openxmlformats.org/officeDocument/2006/relationships/customXml" Target="../ink/ink927.xml"/><Relationship Id="rId105" Type="http://schemas.openxmlformats.org/officeDocument/2006/relationships/image" Target="../media/image5510.png"/><Relationship Id="rId147" Type="http://schemas.openxmlformats.org/officeDocument/2006/relationships/image" Target="../media/image7610.png"/><Relationship Id="rId312" Type="http://schemas.openxmlformats.org/officeDocument/2006/relationships/customXml" Target="../ink/ink829.xml"/><Relationship Id="rId354" Type="http://schemas.openxmlformats.org/officeDocument/2006/relationships/customXml" Target="../ink/ink850.xml"/><Relationship Id="rId51" Type="http://schemas.openxmlformats.org/officeDocument/2006/relationships/image" Target="../media/image28100.png"/><Relationship Id="rId93" Type="http://schemas.openxmlformats.org/officeDocument/2006/relationships/image" Target="../media/image49100.png"/><Relationship Id="rId189" Type="http://schemas.openxmlformats.org/officeDocument/2006/relationships/image" Target="../media/image960.png"/><Relationship Id="rId396" Type="http://schemas.openxmlformats.org/officeDocument/2006/relationships/customXml" Target="../ink/ink871.xml"/><Relationship Id="rId214" Type="http://schemas.openxmlformats.org/officeDocument/2006/relationships/customXml" Target="../ink/ink780.xml"/><Relationship Id="rId256" Type="http://schemas.openxmlformats.org/officeDocument/2006/relationships/customXml" Target="../ink/ink801.xml"/><Relationship Id="rId298" Type="http://schemas.openxmlformats.org/officeDocument/2006/relationships/customXml" Target="../ink/ink822.xml"/><Relationship Id="rId421" Type="http://schemas.openxmlformats.org/officeDocument/2006/relationships/image" Target="../media/image2121.png"/><Relationship Id="rId463" Type="http://schemas.openxmlformats.org/officeDocument/2006/relationships/image" Target="../media/image2330.png"/><Relationship Id="rId116" Type="http://schemas.openxmlformats.org/officeDocument/2006/relationships/customXml" Target="../ink/ink732.xml"/><Relationship Id="rId158" Type="http://schemas.openxmlformats.org/officeDocument/2006/relationships/customXml" Target="../ink/ink753.xml"/><Relationship Id="rId323" Type="http://schemas.openxmlformats.org/officeDocument/2006/relationships/image" Target="../media/image1631.png"/><Relationship Id="rId20" Type="http://schemas.openxmlformats.org/officeDocument/2006/relationships/customXml" Target="../ink/ink684.xml"/><Relationship Id="rId62" Type="http://schemas.openxmlformats.org/officeDocument/2006/relationships/customXml" Target="../ink/ink705.xml"/><Relationship Id="rId365" Type="http://schemas.openxmlformats.org/officeDocument/2006/relationships/image" Target="../media/image1841.png"/><Relationship Id="rId225" Type="http://schemas.openxmlformats.org/officeDocument/2006/relationships/image" Target="../media/image1140.png"/><Relationship Id="rId267" Type="http://schemas.openxmlformats.org/officeDocument/2006/relationships/image" Target="../media/image1350.png"/><Relationship Id="rId432" Type="http://schemas.openxmlformats.org/officeDocument/2006/relationships/customXml" Target="../ink/ink889.xml"/><Relationship Id="rId474" Type="http://schemas.openxmlformats.org/officeDocument/2006/relationships/customXml" Target="../ink/ink910.xml"/><Relationship Id="rId127" Type="http://schemas.openxmlformats.org/officeDocument/2006/relationships/image" Target="../media/image6610.png"/><Relationship Id="rId31" Type="http://schemas.openxmlformats.org/officeDocument/2006/relationships/image" Target="../media/image1811.png"/><Relationship Id="rId73" Type="http://schemas.openxmlformats.org/officeDocument/2006/relationships/image" Target="../media/image3910.png"/><Relationship Id="rId169" Type="http://schemas.openxmlformats.org/officeDocument/2006/relationships/image" Target="../media/image8700.png"/><Relationship Id="rId334" Type="http://schemas.openxmlformats.org/officeDocument/2006/relationships/customXml" Target="../ink/ink840.xml"/><Relationship Id="rId376" Type="http://schemas.openxmlformats.org/officeDocument/2006/relationships/customXml" Target="../ink/ink861.xml"/><Relationship Id="rId4" Type="http://schemas.openxmlformats.org/officeDocument/2006/relationships/image" Target="../media/image36.tmp"/><Relationship Id="rId180" Type="http://schemas.openxmlformats.org/officeDocument/2006/relationships/customXml" Target="../ink/ink763.xml"/><Relationship Id="rId236" Type="http://schemas.openxmlformats.org/officeDocument/2006/relationships/customXml" Target="../ink/ink791.xml"/><Relationship Id="rId278" Type="http://schemas.openxmlformats.org/officeDocument/2006/relationships/customXml" Target="../ink/ink812.xml"/><Relationship Id="rId401" Type="http://schemas.openxmlformats.org/officeDocument/2006/relationships/image" Target="../media/image2021.png"/><Relationship Id="rId443" Type="http://schemas.openxmlformats.org/officeDocument/2006/relationships/image" Target="../media/image2231.png"/><Relationship Id="rId303" Type="http://schemas.openxmlformats.org/officeDocument/2006/relationships/image" Target="../media/image1531.png"/><Relationship Id="rId485" Type="http://schemas.openxmlformats.org/officeDocument/2006/relationships/image" Target="../media/image2440.png"/><Relationship Id="rId42" Type="http://schemas.openxmlformats.org/officeDocument/2006/relationships/customXml" Target="../ink/ink695.xml"/><Relationship Id="rId84" Type="http://schemas.openxmlformats.org/officeDocument/2006/relationships/customXml" Target="../ink/ink716.xml"/><Relationship Id="rId138" Type="http://schemas.openxmlformats.org/officeDocument/2006/relationships/customXml" Target="../ink/ink743.xml"/><Relationship Id="rId345" Type="http://schemas.openxmlformats.org/officeDocument/2006/relationships/image" Target="../media/image1741.png"/><Relationship Id="rId387" Type="http://schemas.openxmlformats.org/officeDocument/2006/relationships/image" Target="../media/image1951.png"/><Relationship Id="rId510" Type="http://schemas.openxmlformats.org/officeDocument/2006/relationships/customXml" Target="../ink/ink928.xml"/><Relationship Id="rId191" Type="http://schemas.openxmlformats.org/officeDocument/2006/relationships/image" Target="../media/image970.png"/><Relationship Id="rId205" Type="http://schemas.openxmlformats.org/officeDocument/2006/relationships/image" Target="../media/image1040.png"/><Relationship Id="rId247" Type="http://schemas.openxmlformats.org/officeDocument/2006/relationships/image" Target="../media/image1250.png"/><Relationship Id="rId412" Type="http://schemas.openxmlformats.org/officeDocument/2006/relationships/customXml" Target="../ink/ink879.xml"/><Relationship Id="rId107" Type="http://schemas.openxmlformats.org/officeDocument/2006/relationships/image" Target="../media/image5610.png"/><Relationship Id="rId289" Type="http://schemas.openxmlformats.org/officeDocument/2006/relationships/image" Target="../media/image1461.png"/><Relationship Id="rId454" Type="http://schemas.openxmlformats.org/officeDocument/2006/relationships/customXml" Target="../ink/ink900.xml"/><Relationship Id="rId496" Type="http://schemas.openxmlformats.org/officeDocument/2006/relationships/customXml" Target="../ink/ink921.xml"/><Relationship Id="rId11" Type="http://schemas.openxmlformats.org/officeDocument/2006/relationships/image" Target="../media/image8100.png"/><Relationship Id="rId53" Type="http://schemas.openxmlformats.org/officeDocument/2006/relationships/image" Target="../media/image29100.png"/><Relationship Id="rId149" Type="http://schemas.openxmlformats.org/officeDocument/2006/relationships/image" Target="../media/image7710.png"/><Relationship Id="rId314" Type="http://schemas.openxmlformats.org/officeDocument/2006/relationships/customXml" Target="../ink/ink830.xml"/><Relationship Id="rId356" Type="http://schemas.openxmlformats.org/officeDocument/2006/relationships/customXml" Target="../ink/ink851.xml"/><Relationship Id="rId398" Type="http://schemas.openxmlformats.org/officeDocument/2006/relationships/customXml" Target="../ink/ink872.xml"/><Relationship Id="rId95" Type="http://schemas.openxmlformats.org/officeDocument/2006/relationships/image" Target="../media/image50100.png"/><Relationship Id="rId160" Type="http://schemas.openxmlformats.org/officeDocument/2006/relationships/customXml" Target="../ink/ink754.xml"/><Relationship Id="rId216" Type="http://schemas.openxmlformats.org/officeDocument/2006/relationships/customXml" Target="../ink/ink781.xml"/><Relationship Id="rId423" Type="http://schemas.openxmlformats.org/officeDocument/2006/relationships/image" Target="../media/image2131.png"/><Relationship Id="rId258" Type="http://schemas.openxmlformats.org/officeDocument/2006/relationships/customXml" Target="../ink/ink802.xml"/><Relationship Id="rId465" Type="http://schemas.openxmlformats.org/officeDocument/2006/relationships/image" Target="../media/image2340.png"/><Relationship Id="rId22" Type="http://schemas.openxmlformats.org/officeDocument/2006/relationships/customXml" Target="../ink/ink685.xml"/><Relationship Id="rId64" Type="http://schemas.openxmlformats.org/officeDocument/2006/relationships/customXml" Target="../ink/ink706.xml"/><Relationship Id="rId118" Type="http://schemas.openxmlformats.org/officeDocument/2006/relationships/customXml" Target="../ink/ink733.xml"/><Relationship Id="rId325" Type="http://schemas.openxmlformats.org/officeDocument/2006/relationships/image" Target="../media/image1641.png"/><Relationship Id="rId367" Type="http://schemas.openxmlformats.org/officeDocument/2006/relationships/image" Target="../media/image1851.png"/><Relationship Id="rId171" Type="http://schemas.openxmlformats.org/officeDocument/2006/relationships/image" Target="../media/image8800.png"/><Relationship Id="rId227" Type="http://schemas.openxmlformats.org/officeDocument/2006/relationships/image" Target="../media/image1150.png"/><Relationship Id="rId269" Type="http://schemas.openxmlformats.org/officeDocument/2006/relationships/image" Target="../media/image1360.png"/><Relationship Id="rId434" Type="http://schemas.openxmlformats.org/officeDocument/2006/relationships/customXml" Target="../ink/ink890.xml"/><Relationship Id="rId476" Type="http://schemas.openxmlformats.org/officeDocument/2006/relationships/customXml" Target="../ink/ink911.xml"/><Relationship Id="rId33" Type="http://schemas.openxmlformats.org/officeDocument/2006/relationships/image" Target="../media/image1911.png"/><Relationship Id="rId129" Type="http://schemas.openxmlformats.org/officeDocument/2006/relationships/image" Target="../media/image6710.png"/><Relationship Id="rId280" Type="http://schemas.openxmlformats.org/officeDocument/2006/relationships/customXml" Target="../ink/ink813.xml"/><Relationship Id="rId336" Type="http://schemas.openxmlformats.org/officeDocument/2006/relationships/customXml" Target="../ink/ink841.xml"/><Relationship Id="rId501" Type="http://schemas.openxmlformats.org/officeDocument/2006/relationships/image" Target="../media/image2520.png"/><Relationship Id="rId75" Type="http://schemas.openxmlformats.org/officeDocument/2006/relationships/image" Target="../media/image40100.png"/><Relationship Id="rId140" Type="http://schemas.openxmlformats.org/officeDocument/2006/relationships/customXml" Target="../ink/ink744.xml"/><Relationship Id="rId182" Type="http://schemas.openxmlformats.org/officeDocument/2006/relationships/customXml" Target="../ink/ink764.xml"/><Relationship Id="rId378" Type="http://schemas.openxmlformats.org/officeDocument/2006/relationships/customXml" Target="../ink/ink862.xml"/><Relationship Id="rId403" Type="http://schemas.openxmlformats.org/officeDocument/2006/relationships/image" Target="../media/image2031.png"/><Relationship Id="rId6" Type="http://schemas.openxmlformats.org/officeDocument/2006/relationships/customXml" Target="../ink/ink677.xml"/><Relationship Id="rId238" Type="http://schemas.openxmlformats.org/officeDocument/2006/relationships/customXml" Target="../ink/ink792.xml"/><Relationship Id="rId445" Type="http://schemas.openxmlformats.org/officeDocument/2006/relationships/image" Target="../media/image2241.png"/><Relationship Id="rId487" Type="http://schemas.openxmlformats.org/officeDocument/2006/relationships/image" Target="../media/image2450.png"/><Relationship Id="rId291" Type="http://schemas.openxmlformats.org/officeDocument/2006/relationships/image" Target="../media/image1471.png"/><Relationship Id="rId305" Type="http://schemas.openxmlformats.org/officeDocument/2006/relationships/image" Target="../media/image1541.png"/><Relationship Id="rId347" Type="http://schemas.openxmlformats.org/officeDocument/2006/relationships/image" Target="../media/image1751.png"/><Relationship Id="rId512" Type="http://schemas.openxmlformats.org/officeDocument/2006/relationships/customXml" Target="../ink/ink929.xml"/><Relationship Id="rId44" Type="http://schemas.openxmlformats.org/officeDocument/2006/relationships/customXml" Target="../ink/ink696.xml"/><Relationship Id="rId86" Type="http://schemas.openxmlformats.org/officeDocument/2006/relationships/customXml" Target="../ink/ink717.xml"/><Relationship Id="rId151" Type="http://schemas.openxmlformats.org/officeDocument/2006/relationships/image" Target="../media/image781.png"/><Relationship Id="rId389" Type="http://schemas.openxmlformats.org/officeDocument/2006/relationships/image" Target="../media/image1961.png"/><Relationship Id="rId193" Type="http://schemas.openxmlformats.org/officeDocument/2006/relationships/image" Target="../media/image980.png"/><Relationship Id="rId207" Type="http://schemas.openxmlformats.org/officeDocument/2006/relationships/image" Target="../media/image1050.png"/><Relationship Id="rId249" Type="http://schemas.openxmlformats.org/officeDocument/2006/relationships/image" Target="../media/image1260.png"/><Relationship Id="rId414" Type="http://schemas.openxmlformats.org/officeDocument/2006/relationships/customXml" Target="../ink/ink880.xml"/><Relationship Id="rId456" Type="http://schemas.openxmlformats.org/officeDocument/2006/relationships/customXml" Target="../ink/ink901.xml"/><Relationship Id="rId498" Type="http://schemas.openxmlformats.org/officeDocument/2006/relationships/customXml" Target="../ink/ink922.xml"/><Relationship Id="rId13" Type="http://schemas.openxmlformats.org/officeDocument/2006/relationships/image" Target="../media/image9100.png"/><Relationship Id="rId109" Type="http://schemas.openxmlformats.org/officeDocument/2006/relationships/image" Target="../media/image5710.png"/><Relationship Id="rId260" Type="http://schemas.openxmlformats.org/officeDocument/2006/relationships/customXml" Target="../ink/ink803.xml"/><Relationship Id="rId316" Type="http://schemas.openxmlformats.org/officeDocument/2006/relationships/customXml" Target="../ink/ink831.xml"/><Relationship Id="rId55" Type="http://schemas.openxmlformats.org/officeDocument/2006/relationships/image" Target="../media/image30100.png"/><Relationship Id="rId97" Type="http://schemas.openxmlformats.org/officeDocument/2006/relationships/image" Target="../media/image5110.png"/><Relationship Id="rId120" Type="http://schemas.openxmlformats.org/officeDocument/2006/relationships/customXml" Target="../ink/ink734.xml"/><Relationship Id="rId358" Type="http://schemas.openxmlformats.org/officeDocument/2006/relationships/customXml" Target="../ink/ink852.xml"/><Relationship Id="rId162" Type="http://schemas.openxmlformats.org/officeDocument/2006/relationships/customXml" Target="../ink/ink755.xml"/><Relationship Id="rId218" Type="http://schemas.openxmlformats.org/officeDocument/2006/relationships/customXml" Target="../ink/ink782.xml"/><Relationship Id="rId425" Type="http://schemas.openxmlformats.org/officeDocument/2006/relationships/image" Target="../media/image2141.png"/><Relationship Id="rId467" Type="http://schemas.openxmlformats.org/officeDocument/2006/relationships/image" Target="../media/image2350.png"/><Relationship Id="rId271" Type="http://schemas.openxmlformats.org/officeDocument/2006/relationships/image" Target="../media/image1370.png"/><Relationship Id="rId24" Type="http://schemas.openxmlformats.org/officeDocument/2006/relationships/customXml" Target="../ink/ink686.xml"/><Relationship Id="rId66" Type="http://schemas.openxmlformats.org/officeDocument/2006/relationships/customXml" Target="../ink/ink707.xml"/><Relationship Id="rId131" Type="http://schemas.openxmlformats.org/officeDocument/2006/relationships/image" Target="../media/image6810.png"/><Relationship Id="rId327" Type="http://schemas.openxmlformats.org/officeDocument/2006/relationships/image" Target="../media/image1651.png"/><Relationship Id="rId369" Type="http://schemas.openxmlformats.org/officeDocument/2006/relationships/image" Target="../media/image1861.png"/><Relationship Id="rId173" Type="http://schemas.openxmlformats.org/officeDocument/2006/relationships/image" Target="../media/image8900.png"/><Relationship Id="rId229" Type="http://schemas.openxmlformats.org/officeDocument/2006/relationships/image" Target="../media/image1160.png"/><Relationship Id="rId380" Type="http://schemas.openxmlformats.org/officeDocument/2006/relationships/customXml" Target="../ink/ink863.xml"/><Relationship Id="rId436" Type="http://schemas.openxmlformats.org/officeDocument/2006/relationships/customXml" Target="../ink/ink891.xml"/><Relationship Id="rId240" Type="http://schemas.openxmlformats.org/officeDocument/2006/relationships/customXml" Target="../ink/ink793.xml"/><Relationship Id="rId478" Type="http://schemas.openxmlformats.org/officeDocument/2006/relationships/customXml" Target="../ink/ink912.xml"/><Relationship Id="rId35" Type="http://schemas.openxmlformats.org/officeDocument/2006/relationships/image" Target="../media/image2011.png"/><Relationship Id="rId77" Type="http://schemas.openxmlformats.org/officeDocument/2006/relationships/image" Target="../media/image4110.png"/><Relationship Id="rId100" Type="http://schemas.openxmlformats.org/officeDocument/2006/relationships/customXml" Target="../ink/ink724.xml"/><Relationship Id="rId282" Type="http://schemas.openxmlformats.org/officeDocument/2006/relationships/customXml" Target="../ink/ink814.xml"/><Relationship Id="rId338" Type="http://schemas.openxmlformats.org/officeDocument/2006/relationships/customXml" Target="../ink/ink842.xml"/><Relationship Id="rId503" Type="http://schemas.openxmlformats.org/officeDocument/2006/relationships/image" Target="../media/image2530.png"/><Relationship Id="rId8" Type="http://schemas.openxmlformats.org/officeDocument/2006/relationships/customXml" Target="../ink/ink678.xml"/><Relationship Id="rId142" Type="http://schemas.openxmlformats.org/officeDocument/2006/relationships/customXml" Target="../ink/ink745.xml"/><Relationship Id="rId184" Type="http://schemas.openxmlformats.org/officeDocument/2006/relationships/customXml" Target="../ink/ink765.xml"/><Relationship Id="rId391" Type="http://schemas.openxmlformats.org/officeDocument/2006/relationships/image" Target="../media/image1971.png"/><Relationship Id="rId405" Type="http://schemas.openxmlformats.org/officeDocument/2006/relationships/image" Target="../media/image2041.png"/><Relationship Id="rId447" Type="http://schemas.openxmlformats.org/officeDocument/2006/relationships/image" Target="../media/image2250.png"/><Relationship Id="rId251" Type="http://schemas.openxmlformats.org/officeDocument/2006/relationships/image" Target="../media/image1270.png"/><Relationship Id="rId489" Type="http://schemas.openxmlformats.org/officeDocument/2006/relationships/image" Target="../media/image2460.png"/><Relationship Id="rId46" Type="http://schemas.openxmlformats.org/officeDocument/2006/relationships/customXml" Target="../ink/ink697.xml"/><Relationship Id="rId293" Type="http://schemas.openxmlformats.org/officeDocument/2006/relationships/image" Target="../media/image1481.png"/><Relationship Id="rId307" Type="http://schemas.openxmlformats.org/officeDocument/2006/relationships/image" Target="../media/image1551.png"/><Relationship Id="rId349" Type="http://schemas.openxmlformats.org/officeDocument/2006/relationships/image" Target="../media/image1761.png"/><Relationship Id="rId514" Type="http://schemas.openxmlformats.org/officeDocument/2006/relationships/comments" Target="../comments/comment3.xml"/><Relationship Id="rId88" Type="http://schemas.openxmlformats.org/officeDocument/2006/relationships/customXml" Target="../ink/ink718.xml"/><Relationship Id="rId111" Type="http://schemas.openxmlformats.org/officeDocument/2006/relationships/image" Target="../media/image5810.png"/><Relationship Id="rId153" Type="http://schemas.openxmlformats.org/officeDocument/2006/relationships/image" Target="../media/image7900.png"/><Relationship Id="rId195" Type="http://schemas.openxmlformats.org/officeDocument/2006/relationships/image" Target="../media/image990.png"/><Relationship Id="rId209" Type="http://schemas.openxmlformats.org/officeDocument/2006/relationships/image" Target="../media/image1060.png"/><Relationship Id="rId360" Type="http://schemas.openxmlformats.org/officeDocument/2006/relationships/customXml" Target="../ink/ink853.xml"/><Relationship Id="rId416" Type="http://schemas.openxmlformats.org/officeDocument/2006/relationships/customXml" Target="../ink/ink881.xml"/><Relationship Id="rId220" Type="http://schemas.openxmlformats.org/officeDocument/2006/relationships/customXml" Target="../ink/ink783.xml"/><Relationship Id="rId458" Type="http://schemas.openxmlformats.org/officeDocument/2006/relationships/customXml" Target="../ink/ink902.xml"/><Relationship Id="rId15" Type="http://schemas.openxmlformats.org/officeDocument/2006/relationships/image" Target="../media/image10100.png"/><Relationship Id="rId57" Type="http://schemas.openxmlformats.org/officeDocument/2006/relationships/image" Target="../media/image31100.png"/><Relationship Id="rId262" Type="http://schemas.openxmlformats.org/officeDocument/2006/relationships/customXml" Target="../ink/ink804.xml"/><Relationship Id="rId318" Type="http://schemas.openxmlformats.org/officeDocument/2006/relationships/customXml" Target="../ink/ink832.xml"/><Relationship Id="rId99" Type="http://schemas.openxmlformats.org/officeDocument/2006/relationships/image" Target="../media/image5210.png"/><Relationship Id="rId122" Type="http://schemas.openxmlformats.org/officeDocument/2006/relationships/customXml" Target="../ink/ink735.xml"/><Relationship Id="rId164" Type="http://schemas.openxmlformats.org/officeDocument/2006/relationships/customXml" Target="../ink/ink756.xml"/><Relationship Id="rId371" Type="http://schemas.openxmlformats.org/officeDocument/2006/relationships/image" Target="../media/image1871.png"/><Relationship Id="rId427" Type="http://schemas.openxmlformats.org/officeDocument/2006/relationships/image" Target="../media/image2151.png"/><Relationship Id="rId469" Type="http://schemas.openxmlformats.org/officeDocument/2006/relationships/image" Target="../media/image2360.png"/><Relationship Id="rId26" Type="http://schemas.openxmlformats.org/officeDocument/2006/relationships/customXml" Target="../ink/ink687.xml"/><Relationship Id="rId231" Type="http://schemas.openxmlformats.org/officeDocument/2006/relationships/image" Target="../media/image1170.png"/><Relationship Id="rId273" Type="http://schemas.openxmlformats.org/officeDocument/2006/relationships/image" Target="../media/image1380.png"/><Relationship Id="rId329" Type="http://schemas.openxmlformats.org/officeDocument/2006/relationships/image" Target="../media/image1661.png"/><Relationship Id="rId480" Type="http://schemas.openxmlformats.org/officeDocument/2006/relationships/customXml" Target="../ink/ink913.xml"/><Relationship Id="rId68" Type="http://schemas.openxmlformats.org/officeDocument/2006/relationships/customXml" Target="../ink/ink708.xml"/><Relationship Id="rId133" Type="http://schemas.openxmlformats.org/officeDocument/2006/relationships/image" Target="../media/image6910.png"/><Relationship Id="rId175" Type="http://schemas.openxmlformats.org/officeDocument/2006/relationships/image" Target="../media/image39.tmp"/><Relationship Id="rId340" Type="http://schemas.openxmlformats.org/officeDocument/2006/relationships/customXml" Target="../ink/ink843.xml"/><Relationship Id="rId200" Type="http://schemas.openxmlformats.org/officeDocument/2006/relationships/customXml" Target="../ink/ink773.xml"/><Relationship Id="rId382" Type="http://schemas.openxmlformats.org/officeDocument/2006/relationships/customXml" Target="../ink/ink864.xml"/><Relationship Id="rId438" Type="http://schemas.openxmlformats.org/officeDocument/2006/relationships/customXml" Target="../ink/ink892.xml"/><Relationship Id="rId242" Type="http://schemas.openxmlformats.org/officeDocument/2006/relationships/customXml" Target="../ink/ink794.xml"/><Relationship Id="rId284" Type="http://schemas.openxmlformats.org/officeDocument/2006/relationships/customXml" Target="../ink/ink815.xml"/><Relationship Id="rId491" Type="http://schemas.openxmlformats.org/officeDocument/2006/relationships/image" Target="../media/image2470.png"/><Relationship Id="rId505" Type="http://schemas.openxmlformats.org/officeDocument/2006/relationships/image" Target="../media/image2540.png"/><Relationship Id="rId37" Type="http://schemas.openxmlformats.org/officeDocument/2006/relationships/image" Target="../media/image2111.png"/><Relationship Id="rId79" Type="http://schemas.openxmlformats.org/officeDocument/2006/relationships/image" Target="../media/image4210.png"/><Relationship Id="rId102" Type="http://schemas.openxmlformats.org/officeDocument/2006/relationships/customXml" Target="../ink/ink725.xml"/><Relationship Id="rId144" Type="http://schemas.openxmlformats.org/officeDocument/2006/relationships/customXml" Target="../ink/ink746.xml"/><Relationship Id="rId90" Type="http://schemas.openxmlformats.org/officeDocument/2006/relationships/customXml" Target="../ink/ink719.xml"/><Relationship Id="rId186" Type="http://schemas.openxmlformats.org/officeDocument/2006/relationships/customXml" Target="../ink/ink766.xml"/><Relationship Id="rId351" Type="http://schemas.openxmlformats.org/officeDocument/2006/relationships/image" Target="../media/image1771.png"/><Relationship Id="rId393" Type="http://schemas.openxmlformats.org/officeDocument/2006/relationships/image" Target="../media/image1981.png"/><Relationship Id="rId407" Type="http://schemas.openxmlformats.org/officeDocument/2006/relationships/image" Target="../media/image2051.png"/><Relationship Id="rId449" Type="http://schemas.openxmlformats.org/officeDocument/2006/relationships/image" Target="../media/image2260.png"/><Relationship Id="rId211" Type="http://schemas.openxmlformats.org/officeDocument/2006/relationships/image" Target="../media/image1070.png"/><Relationship Id="rId253" Type="http://schemas.openxmlformats.org/officeDocument/2006/relationships/image" Target="../media/image1280.png"/><Relationship Id="rId295" Type="http://schemas.openxmlformats.org/officeDocument/2006/relationships/image" Target="../media/image1491.png"/><Relationship Id="rId309" Type="http://schemas.openxmlformats.org/officeDocument/2006/relationships/image" Target="../media/image1561.png"/><Relationship Id="rId460" Type="http://schemas.openxmlformats.org/officeDocument/2006/relationships/customXml" Target="../ink/ink903.xml"/><Relationship Id="rId48" Type="http://schemas.openxmlformats.org/officeDocument/2006/relationships/customXml" Target="../ink/ink698.xml"/><Relationship Id="rId113" Type="http://schemas.openxmlformats.org/officeDocument/2006/relationships/image" Target="../media/image5910.png"/><Relationship Id="rId320" Type="http://schemas.openxmlformats.org/officeDocument/2006/relationships/customXml" Target="../ink/ink833.xml"/><Relationship Id="rId155" Type="http://schemas.openxmlformats.org/officeDocument/2006/relationships/image" Target="../media/image8000.png"/><Relationship Id="rId197" Type="http://schemas.openxmlformats.org/officeDocument/2006/relationships/image" Target="../media/image1000.png"/><Relationship Id="rId362" Type="http://schemas.openxmlformats.org/officeDocument/2006/relationships/customXml" Target="../ink/ink854.xml"/><Relationship Id="rId418" Type="http://schemas.openxmlformats.org/officeDocument/2006/relationships/customXml" Target="../ink/ink882.xml"/><Relationship Id="rId222" Type="http://schemas.openxmlformats.org/officeDocument/2006/relationships/customXml" Target="../ink/ink784.xml"/><Relationship Id="rId264" Type="http://schemas.openxmlformats.org/officeDocument/2006/relationships/customXml" Target="../ink/ink805.xml"/><Relationship Id="rId471" Type="http://schemas.openxmlformats.org/officeDocument/2006/relationships/image" Target="../media/image2370.png"/><Relationship Id="rId17" Type="http://schemas.openxmlformats.org/officeDocument/2006/relationships/image" Target="../media/image11100.png"/><Relationship Id="rId59" Type="http://schemas.openxmlformats.org/officeDocument/2006/relationships/image" Target="../media/image3211.png"/><Relationship Id="rId124" Type="http://schemas.openxmlformats.org/officeDocument/2006/relationships/customXml" Target="../ink/ink736.xml"/><Relationship Id="rId70" Type="http://schemas.openxmlformats.org/officeDocument/2006/relationships/customXml" Target="../ink/ink709.xml"/><Relationship Id="rId166" Type="http://schemas.openxmlformats.org/officeDocument/2006/relationships/customXml" Target="../ink/ink757.xml"/><Relationship Id="rId331" Type="http://schemas.openxmlformats.org/officeDocument/2006/relationships/image" Target="../media/image1671.png"/><Relationship Id="rId373" Type="http://schemas.openxmlformats.org/officeDocument/2006/relationships/image" Target="../media/image1881.png"/><Relationship Id="rId429" Type="http://schemas.openxmlformats.org/officeDocument/2006/relationships/image" Target="../media/image216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80.png"/><Relationship Id="rId440" Type="http://schemas.openxmlformats.org/officeDocument/2006/relationships/customXml" Target="../ink/ink893.xml"/><Relationship Id="rId28" Type="http://schemas.openxmlformats.org/officeDocument/2006/relationships/customXml" Target="../ink/ink688.xml"/><Relationship Id="rId275" Type="http://schemas.openxmlformats.org/officeDocument/2006/relationships/image" Target="../media/image1391.png"/><Relationship Id="rId300" Type="http://schemas.openxmlformats.org/officeDocument/2006/relationships/customXml" Target="../ink/ink823.xml"/><Relationship Id="rId482" Type="http://schemas.openxmlformats.org/officeDocument/2006/relationships/customXml" Target="../ink/ink914.xml"/><Relationship Id="rId81" Type="http://schemas.openxmlformats.org/officeDocument/2006/relationships/image" Target="../media/image4310.png"/><Relationship Id="rId135" Type="http://schemas.openxmlformats.org/officeDocument/2006/relationships/image" Target="../media/image7010.png"/><Relationship Id="rId177" Type="http://schemas.openxmlformats.org/officeDocument/2006/relationships/image" Target="../media/image920.png"/><Relationship Id="rId342" Type="http://schemas.openxmlformats.org/officeDocument/2006/relationships/customXml" Target="../ink/ink844.xml"/><Relationship Id="rId384" Type="http://schemas.openxmlformats.org/officeDocument/2006/relationships/customXml" Target="../ink/ink865.xml"/><Relationship Id="rId202" Type="http://schemas.openxmlformats.org/officeDocument/2006/relationships/customXml" Target="../ink/ink774.xml"/><Relationship Id="rId244" Type="http://schemas.openxmlformats.org/officeDocument/2006/relationships/customXml" Target="../ink/ink795.xml"/><Relationship Id="rId39" Type="http://schemas.openxmlformats.org/officeDocument/2006/relationships/image" Target="../media/image2211.png"/><Relationship Id="rId286" Type="http://schemas.openxmlformats.org/officeDocument/2006/relationships/customXml" Target="../ink/ink816.xml"/><Relationship Id="rId451" Type="http://schemas.openxmlformats.org/officeDocument/2006/relationships/image" Target="../media/image2270.png"/><Relationship Id="rId493" Type="http://schemas.openxmlformats.org/officeDocument/2006/relationships/image" Target="../media/image2480.png"/><Relationship Id="rId507" Type="http://schemas.openxmlformats.org/officeDocument/2006/relationships/image" Target="../media/image2550.png"/><Relationship Id="rId50" Type="http://schemas.openxmlformats.org/officeDocument/2006/relationships/customXml" Target="../ink/ink699.xml"/><Relationship Id="rId104" Type="http://schemas.openxmlformats.org/officeDocument/2006/relationships/customXml" Target="../ink/ink726.xml"/><Relationship Id="rId146" Type="http://schemas.openxmlformats.org/officeDocument/2006/relationships/customXml" Target="../ink/ink747.xml"/><Relationship Id="rId188" Type="http://schemas.openxmlformats.org/officeDocument/2006/relationships/customXml" Target="../ink/ink767.xml"/><Relationship Id="rId311" Type="http://schemas.openxmlformats.org/officeDocument/2006/relationships/image" Target="../media/image1571.png"/><Relationship Id="rId353" Type="http://schemas.openxmlformats.org/officeDocument/2006/relationships/image" Target="../media/image1781.png"/><Relationship Id="rId395" Type="http://schemas.openxmlformats.org/officeDocument/2006/relationships/image" Target="../media/image1991.png"/><Relationship Id="rId409" Type="http://schemas.openxmlformats.org/officeDocument/2006/relationships/image" Target="../media/image2061.png"/><Relationship Id="rId92" Type="http://schemas.openxmlformats.org/officeDocument/2006/relationships/customXml" Target="../ink/ink720.xml"/><Relationship Id="rId213" Type="http://schemas.openxmlformats.org/officeDocument/2006/relationships/image" Target="../media/image1080.png"/><Relationship Id="rId420" Type="http://schemas.openxmlformats.org/officeDocument/2006/relationships/customXml" Target="../ink/ink883.xml"/><Relationship Id="rId255" Type="http://schemas.openxmlformats.org/officeDocument/2006/relationships/image" Target="../media/image1290.png"/><Relationship Id="rId297" Type="http://schemas.openxmlformats.org/officeDocument/2006/relationships/image" Target="../media/image1501.png"/><Relationship Id="rId462" Type="http://schemas.openxmlformats.org/officeDocument/2006/relationships/customXml" Target="../ink/ink904.xml"/><Relationship Id="rId115" Type="http://schemas.openxmlformats.org/officeDocument/2006/relationships/image" Target="../media/image6000.png"/><Relationship Id="rId157" Type="http://schemas.openxmlformats.org/officeDocument/2006/relationships/image" Target="../media/image8110.png"/><Relationship Id="rId322" Type="http://schemas.openxmlformats.org/officeDocument/2006/relationships/customXml" Target="../ink/ink834.xml"/><Relationship Id="rId364" Type="http://schemas.openxmlformats.org/officeDocument/2006/relationships/customXml" Target="../ink/ink855.xml"/><Relationship Id="rId61" Type="http://schemas.openxmlformats.org/officeDocument/2006/relationships/image" Target="../media/image33100.png"/><Relationship Id="rId199" Type="http://schemas.openxmlformats.org/officeDocument/2006/relationships/image" Target="../media/image1013.png"/><Relationship Id="rId19" Type="http://schemas.openxmlformats.org/officeDocument/2006/relationships/image" Target="../media/image12100.png"/><Relationship Id="rId224" Type="http://schemas.openxmlformats.org/officeDocument/2006/relationships/customXml" Target="../ink/ink785.xml"/><Relationship Id="rId266" Type="http://schemas.openxmlformats.org/officeDocument/2006/relationships/customXml" Target="../ink/ink806.xml"/><Relationship Id="rId431" Type="http://schemas.openxmlformats.org/officeDocument/2006/relationships/image" Target="../media/image2171.png"/><Relationship Id="rId473" Type="http://schemas.openxmlformats.org/officeDocument/2006/relationships/image" Target="../media/image2380.png"/><Relationship Id="rId30" Type="http://schemas.openxmlformats.org/officeDocument/2006/relationships/customXml" Target="../ink/ink689.xml"/><Relationship Id="rId126" Type="http://schemas.openxmlformats.org/officeDocument/2006/relationships/customXml" Target="../ink/ink737.xml"/><Relationship Id="rId168" Type="http://schemas.openxmlformats.org/officeDocument/2006/relationships/customXml" Target="../ink/ink758.xml"/><Relationship Id="rId333" Type="http://schemas.openxmlformats.org/officeDocument/2006/relationships/image" Target="../media/image1681.png"/><Relationship Id="rId72" Type="http://schemas.openxmlformats.org/officeDocument/2006/relationships/customXml" Target="../ink/ink710.xml"/><Relationship Id="rId375" Type="http://schemas.openxmlformats.org/officeDocument/2006/relationships/image" Target="../media/image1891.png"/><Relationship Id="rId3" Type="http://schemas.openxmlformats.org/officeDocument/2006/relationships/image" Target="../media/image35.tmp"/><Relationship Id="rId235" Type="http://schemas.openxmlformats.org/officeDocument/2006/relationships/image" Target="../media/image1190.png"/><Relationship Id="rId277" Type="http://schemas.openxmlformats.org/officeDocument/2006/relationships/image" Target="../media/image1401.png"/><Relationship Id="rId400" Type="http://schemas.openxmlformats.org/officeDocument/2006/relationships/customXml" Target="../ink/ink873.xml"/><Relationship Id="rId442" Type="http://schemas.openxmlformats.org/officeDocument/2006/relationships/customXml" Target="../ink/ink894.xml"/><Relationship Id="rId484" Type="http://schemas.openxmlformats.org/officeDocument/2006/relationships/customXml" Target="../ink/ink915.xml"/><Relationship Id="rId137" Type="http://schemas.openxmlformats.org/officeDocument/2006/relationships/image" Target="../media/image7110.png"/><Relationship Id="rId302" Type="http://schemas.openxmlformats.org/officeDocument/2006/relationships/customXml" Target="../ink/ink824.xml"/><Relationship Id="rId344" Type="http://schemas.openxmlformats.org/officeDocument/2006/relationships/customXml" Target="../ink/ink845.xml"/><Relationship Id="rId41" Type="http://schemas.openxmlformats.org/officeDocument/2006/relationships/image" Target="../media/image23100.png"/><Relationship Id="rId83" Type="http://schemas.openxmlformats.org/officeDocument/2006/relationships/image" Target="../media/image44100.png"/><Relationship Id="rId179" Type="http://schemas.openxmlformats.org/officeDocument/2006/relationships/image" Target="../media/image930.png"/><Relationship Id="rId386" Type="http://schemas.openxmlformats.org/officeDocument/2006/relationships/customXml" Target="../ink/ink866.xml"/><Relationship Id="rId190" Type="http://schemas.openxmlformats.org/officeDocument/2006/relationships/customXml" Target="../ink/ink768.xml"/><Relationship Id="rId204" Type="http://schemas.openxmlformats.org/officeDocument/2006/relationships/customXml" Target="../ink/ink775.xml"/><Relationship Id="rId246" Type="http://schemas.openxmlformats.org/officeDocument/2006/relationships/customXml" Target="../ink/ink796.xml"/><Relationship Id="rId288" Type="http://schemas.openxmlformats.org/officeDocument/2006/relationships/customXml" Target="../ink/ink817.xml"/><Relationship Id="rId411" Type="http://schemas.openxmlformats.org/officeDocument/2006/relationships/image" Target="../media/image2071.png"/><Relationship Id="rId453" Type="http://schemas.openxmlformats.org/officeDocument/2006/relationships/image" Target="../media/image2280.png"/><Relationship Id="rId509" Type="http://schemas.openxmlformats.org/officeDocument/2006/relationships/image" Target="../media/image2560.png"/><Relationship Id="rId106" Type="http://schemas.openxmlformats.org/officeDocument/2006/relationships/customXml" Target="../ink/ink727.xml"/><Relationship Id="rId313" Type="http://schemas.openxmlformats.org/officeDocument/2006/relationships/image" Target="../media/image1581.png"/><Relationship Id="rId495" Type="http://schemas.openxmlformats.org/officeDocument/2006/relationships/image" Target="../media/image2490.png"/><Relationship Id="rId10" Type="http://schemas.openxmlformats.org/officeDocument/2006/relationships/customXml" Target="../ink/ink679.xml"/><Relationship Id="rId52" Type="http://schemas.openxmlformats.org/officeDocument/2006/relationships/customXml" Target="../ink/ink700.xml"/><Relationship Id="rId94" Type="http://schemas.openxmlformats.org/officeDocument/2006/relationships/customXml" Target="../ink/ink721.xml"/><Relationship Id="rId148" Type="http://schemas.openxmlformats.org/officeDocument/2006/relationships/customXml" Target="../ink/ink748.xml"/><Relationship Id="rId355" Type="http://schemas.openxmlformats.org/officeDocument/2006/relationships/image" Target="../media/image1791.png"/><Relationship Id="rId397" Type="http://schemas.openxmlformats.org/officeDocument/2006/relationships/image" Target="../media/image2001.png"/><Relationship Id="rId215" Type="http://schemas.openxmlformats.org/officeDocument/2006/relationships/image" Target="../media/image1090.png"/><Relationship Id="rId257" Type="http://schemas.openxmlformats.org/officeDocument/2006/relationships/image" Target="../media/image1300.png"/><Relationship Id="rId422" Type="http://schemas.openxmlformats.org/officeDocument/2006/relationships/customXml" Target="../ink/ink884.xml"/><Relationship Id="rId464" Type="http://schemas.openxmlformats.org/officeDocument/2006/relationships/customXml" Target="../ink/ink905.xml"/><Relationship Id="rId299" Type="http://schemas.openxmlformats.org/officeDocument/2006/relationships/image" Target="../media/image15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50.png"/><Relationship Id="rId21" Type="http://schemas.openxmlformats.org/officeDocument/2006/relationships/image" Target="../media/image1470.png"/><Relationship Id="rId42" Type="http://schemas.openxmlformats.org/officeDocument/2006/relationships/customXml" Target="../ink/ink949.xml"/><Relationship Id="rId63" Type="http://schemas.openxmlformats.org/officeDocument/2006/relationships/image" Target="../media/image1680.png"/><Relationship Id="rId84" Type="http://schemas.openxmlformats.org/officeDocument/2006/relationships/customXml" Target="../ink/ink970.xml"/><Relationship Id="rId138" Type="http://schemas.openxmlformats.org/officeDocument/2006/relationships/customXml" Target="../ink/ink997.xml"/><Relationship Id="rId159" Type="http://schemas.openxmlformats.org/officeDocument/2006/relationships/image" Target="../media/image2160.png"/><Relationship Id="rId170" Type="http://schemas.openxmlformats.org/officeDocument/2006/relationships/customXml" Target="../ink/ink1013.xml"/><Relationship Id="rId191" Type="http://schemas.openxmlformats.org/officeDocument/2006/relationships/customXml" Target="../ink/ink1023.xml"/><Relationship Id="rId107" Type="http://schemas.openxmlformats.org/officeDocument/2006/relationships/image" Target="../media/image1900.png"/><Relationship Id="rId11" Type="http://schemas.openxmlformats.org/officeDocument/2006/relationships/image" Target="../media/image1420.png"/><Relationship Id="rId32" Type="http://schemas.openxmlformats.org/officeDocument/2006/relationships/customXml" Target="../ink/ink944.xml"/><Relationship Id="rId53" Type="http://schemas.openxmlformats.org/officeDocument/2006/relationships/image" Target="../media/image1630.png"/><Relationship Id="rId74" Type="http://schemas.openxmlformats.org/officeDocument/2006/relationships/customXml" Target="../ink/ink965.xml"/><Relationship Id="rId128" Type="http://schemas.openxmlformats.org/officeDocument/2006/relationships/customXml" Target="../ink/ink992.xml"/><Relationship Id="rId149" Type="http://schemas.openxmlformats.org/officeDocument/2006/relationships/image" Target="../media/image21100.png"/><Relationship Id="rId5" Type="http://schemas.openxmlformats.org/officeDocument/2006/relationships/image" Target="../media/image1390.png"/><Relationship Id="rId95" Type="http://schemas.openxmlformats.org/officeDocument/2006/relationships/image" Target="../media/image1840.png"/><Relationship Id="rId160" Type="http://schemas.openxmlformats.org/officeDocument/2006/relationships/customXml" Target="../ink/ink1008.xml"/><Relationship Id="rId181" Type="http://schemas.openxmlformats.org/officeDocument/2006/relationships/customXml" Target="../ink/ink1018.xml"/><Relationship Id="rId22" Type="http://schemas.openxmlformats.org/officeDocument/2006/relationships/customXml" Target="../ink/ink939.xml"/><Relationship Id="rId43" Type="http://schemas.openxmlformats.org/officeDocument/2006/relationships/image" Target="../media/image1580.png"/><Relationship Id="rId64" Type="http://schemas.openxmlformats.org/officeDocument/2006/relationships/customXml" Target="../ink/ink960.xml"/><Relationship Id="rId118" Type="http://schemas.openxmlformats.org/officeDocument/2006/relationships/customXml" Target="../ink/ink987.xml"/><Relationship Id="rId139" Type="http://schemas.openxmlformats.org/officeDocument/2006/relationships/image" Target="../media/image2060.png"/><Relationship Id="rId85" Type="http://schemas.openxmlformats.org/officeDocument/2006/relationships/image" Target="../media/image1790.png"/><Relationship Id="rId150" Type="http://schemas.openxmlformats.org/officeDocument/2006/relationships/customXml" Target="../ink/ink1003.xml"/><Relationship Id="rId171" Type="http://schemas.openxmlformats.org/officeDocument/2006/relationships/image" Target="../media/image2220.png"/><Relationship Id="rId192" Type="http://schemas.openxmlformats.org/officeDocument/2006/relationships/image" Target="../media/image2660.png"/><Relationship Id="rId12" Type="http://schemas.openxmlformats.org/officeDocument/2006/relationships/customXml" Target="../ink/ink934.xml"/><Relationship Id="rId33" Type="http://schemas.openxmlformats.org/officeDocument/2006/relationships/image" Target="../media/image1530.png"/><Relationship Id="rId108" Type="http://schemas.openxmlformats.org/officeDocument/2006/relationships/customXml" Target="../ink/ink982.xml"/><Relationship Id="rId129" Type="http://schemas.openxmlformats.org/officeDocument/2006/relationships/image" Target="../media/image20100.png"/><Relationship Id="rId54" Type="http://schemas.openxmlformats.org/officeDocument/2006/relationships/customXml" Target="../ink/ink955.xml"/><Relationship Id="rId75" Type="http://schemas.openxmlformats.org/officeDocument/2006/relationships/image" Target="../media/image1740.png"/><Relationship Id="rId96" Type="http://schemas.openxmlformats.org/officeDocument/2006/relationships/customXml" Target="../ink/ink976.xml"/><Relationship Id="rId140" Type="http://schemas.openxmlformats.org/officeDocument/2006/relationships/customXml" Target="../ink/ink998.xml"/><Relationship Id="rId161" Type="http://schemas.openxmlformats.org/officeDocument/2006/relationships/image" Target="../media/image2170.png"/><Relationship Id="rId182" Type="http://schemas.openxmlformats.org/officeDocument/2006/relationships/image" Target="../media/image2612.png"/><Relationship Id="rId6" Type="http://schemas.openxmlformats.org/officeDocument/2006/relationships/customXml" Target="../ink/ink931.xml"/><Relationship Id="rId23" Type="http://schemas.openxmlformats.org/officeDocument/2006/relationships/image" Target="../media/image1480.png"/><Relationship Id="rId119" Type="http://schemas.openxmlformats.org/officeDocument/2006/relationships/image" Target="../media/image1960.png"/><Relationship Id="rId44" Type="http://schemas.openxmlformats.org/officeDocument/2006/relationships/customXml" Target="../ink/ink950.xml"/><Relationship Id="rId65" Type="http://schemas.openxmlformats.org/officeDocument/2006/relationships/image" Target="../media/image1690.png"/><Relationship Id="rId86" Type="http://schemas.openxmlformats.org/officeDocument/2006/relationships/customXml" Target="../ink/ink971.xml"/><Relationship Id="rId130" Type="http://schemas.openxmlformats.org/officeDocument/2006/relationships/customXml" Target="../ink/ink993.xml"/><Relationship Id="rId151" Type="http://schemas.openxmlformats.org/officeDocument/2006/relationships/image" Target="../media/image2120.png"/><Relationship Id="rId172" Type="http://schemas.openxmlformats.org/officeDocument/2006/relationships/customXml" Target="../ink/ink1014.xml"/><Relationship Id="rId13" Type="http://schemas.openxmlformats.org/officeDocument/2006/relationships/image" Target="../media/image1430.png"/><Relationship Id="rId18" Type="http://schemas.openxmlformats.org/officeDocument/2006/relationships/customXml" Target="../ink/ink937.xml"/><Relationship Id="rId39" Type="http://schemas.openxmlformats.org/officeDocument/2006/relationships/image" Target="../media/image1560.png"/><Relationship Id="rId109" Type="http://schemas.openxmlformats.org/officeDocument/2006/relationships/image" Target="../media/image19100.png"/><Relationship Id="rId34" Type="http://schemas.openxmlformats.org/officeDocument/2006/relationships/customXml" Target="../ink/ink945.xml"/><Relationship Id="rId50" Type="http://schemas.openxmlformats.org/officeDocument/2006/relationships/customXml" Target="../ink/ink953.xml"/><Relationship Id="rId55" Type="http://schemas.openxmlformats.org/officeDocument/2006/relationships/image" Target="../media/image1640.png"/><Relationship Id="rId76" Type="http://schemas.openxmlformats.org/officeDocument/2006/relationships/customXml" Target="../ink/ink966.xml"/><Relationship Id="rId97" Type="http://schemas.openxmlformats.org/officeDocument/2006/relationships/image" Target="../media/image1850.png"/><Relationship Id="rId104" Type="http://schemas.openxmlformats.org/officeDocument/2006/relationships/customXml" Target="../ink/ink980.xml"/><Relationship Id="rId120" Type="http://schemas.openxmlformats.org/officeDocument/2006/relationships/customXml" Target="../ink/ink988.xml"/><Relationship Id="rId125" Type="http://schemas.openxmlformats.org/officeDocument/2006/relationships/image" Target="../media/image1990.png"/><Relationship Id="rId141" Type="http://schemas.openxmlformats.org/officeDocument/2006/relationships/image" Target="../media/image2070.png"/><Relationship Id="rId146" Type="http://schemas.openxmlformats.org/officeDocument/2006/relationships/customXml" Target="../ink/ink1001.xml"/><Relationship Id="rId167" Type="http://schemas.openxmlformats.org/officeDocument/2006/relationships/image" Target="../media/image2200.png"/><Relationship Id="rId188" Type="http://schemas.openxmlformats.org/officeDocument/2006/relationships/image" Target="../media/image2640.png"/><Relationship Id="rId7" Type="http://schemas.openxmlformats.org/officeDocument/2006/relationships/image" Target="../media/image1400.png"/><Relationship Id="rId71" Type="http://schemas.openxmlformats.org/officeDocument/2006/relationships/image" Target="../media/image1720.png"/><Relationship Id="rId92" Type="http://schemas.openxmlformats.org/officeDocument/2006/relationships/customXml" Target="../ink/ink974.xml"/><Relationship Id="rId162" Type="http://schemas.openxmlformats.org/officeDocument/2006/relationships/customXml" Target="../ink/ink1009.xml"/><Relationship Id="rId183" Type="http://schemas.openxmlformats.org/officeDocument/2006/relationships/customXml" Target="../ink/ink1019.xml"/><Relationship Id="rId2" Type="http://schemas.openxmlformats.org/officeDocument/2006/relationships/image" Target="../media/image43.tmp"/><Relationship Id="rId29" Type="http://schemas.openxmlformats.org/officeDocument/2006/relationships/image" Target="../media/image15100.png"/><Relationship Id="rId24" Type="http://schemas.openxmlformats.org/officeDocument/2006/relationships/customXml" Target="../ink/ink940.xml"/><Relationship Id="rId40" Type="http://schemas.openxmlformats.org/officeDocument/2006/relationships/customXml" Target="../ink/ink948.xml"/><Relationship Id="rId45" Type="http://schemas.openxmlformats.org/officeDocument/2006/relationships/image" Target="../media/image1590.png"/><Relationship Id="rId66" Type="http://schemas.openxmlformats.org/officeDocument/2006/relationships/customXml" Target="../ink/ink961.xml"/><Relationship Id="rId87" Type="http://schemas.openxmlformats.org/officeDocument/2006/relationships/image" Target="../media/image1800.png"/><Relationship Id="rId110" Type="http://schemas.openxmlformats.org/officeDocument/2006/relationships/customXml" Target="../ink/ink983.xml"/><Relationship Id="rId115" Type="http://schemas.openxmlformats.org/officeDocument/2006/relationships/image" Target="../media/image1940.png"/><Relationship Id="rId131" Type="http://schemas.openxmlformats.org/officeDocument/2006/relationships/image" Target="../media/image2020.png"/><Relationship Id="rId136" Type="http://schemas.openxmlformats.org/officeDocument/2006/relationships/customXml" Target="../ink/ink996.xml"/><Relationship Id="rId157" Type="http://schemas.openxmlformats.org/officeDocument/2006/relationships/image" Target="../media/image2150.png"/><Relationship Id="rId178" Type="http://schemas.openxmlformats.org/officeDocument/2006/relationships/image" Target="../media/image2590.png"/><Relationship Id="rId61" Type="http://schemas.openxmlformats.org/officeDocument/2006/relationships/image" Target="../media/image1670.png"/><Relationship Id="rId82" Type="http://schemas.openxmlformats.org/officeDocument/2006/relationships/customXml" Target="../ink/ink969.xml"/><Relationship Id="rId152" Type="http://schemas.openxmlformats.org/officeDocument/2006/relationships/customXml" Target="../ink/ink1004.xml"/><Relationship Id="rId173" Type="http://schemas.openxmlformats.org/officeDocument/2006/relationships/image" Target="../media/image2230.png"/><Relationship Id="rId19" Type="http://schemas.openxmlformats.org/officeDocument/2006/relationships/image" Target="../media/image1460.png"/><Relationship Id="rId14" Type="http://schemas.openxmlformats.org/officeDocument/2006/relationships/customXml" Target="../ink/ink935.xml"/><Relationship Id="rId30" Type="http://schemas.openxmlformats.org/officeDocument/2006/relationships/customXml" Target="../ink/ink943.xml"/><Relationship Id="rId35" Type="http://schemas.openxmlformats.org/officeDocument/2006/relationships/image" Target="../media/image1540.png"/><Relationship Id="rId56" Type="http://schemas.openxmlformats.org/officeDocument/2006/relationships/customXml" Target="../ink/ink956.xml"/><Relationship Id="rId77" Type="http://schemas.openxmlformats.org/officeDocument/2006/relationships/image" Target="../media/image1750.png"/><Relationship Id="rId100" Type="http://schemas.openxmlformats.org/officeDocument/2006/relationships/customXml" Target="../ink/ink978.xml"/><Relationship Id="rId105" Type="http://schemas.openxmlformats.org/officeDocument/2006/relationships/image" Target="../media/image1890.png"/><Relationship Id="rId126" Type="http://schemas.openxmlformats.org/officeDocument/2006/relationships/customXml" Target="../ink/ink991.xml"/><Relationship Id="rId147" Type="http://schemas.openxmlformats.org/officeDocument/2006/relationships/image" Target="../media/image2100.png"/><Relationship Id="rId168" Type="http://schemas.openxmlformats.org/officeDocument/2006/relationships/customXml" Target="../ink/ink1012.xml"/><Relationship Id="rId8" Type="http://schemas.openxmlformats.org/officeDocument/2006/relationships/customXml" Target="../ink/ink932.xml"/><Relationship Id="rId51" Type="http://schemas.openxmlformats.org/officeDocument/2006/relationships/image" Target="../media/image1620.png"/><Relationship Id="rId72" Type="http://schemas.openxmlformats.org/officeDocument/2006/relationships/customXml" Target="../ink/ink964.xml"/><Relationship Id="rId93" Type="http://schemas.openxmlformats.org/officeDocument/2006/relationships/image" Target="../media/image1830.png"/><Relationship Id="rId98" Type="http://schemas.openxmlformats.org/officeDocument/2006/relationships/customXml" Target="../ink/ink977.xml"/><Relationship Id="rId121" Type="http://schemas.openxmlformats.org/officeDocument/2006/relationships/image" Target="../media/image1970.png"/><Relationship Id="rId142" Type="http://schemas.openxmlformats.org/officeDocument/2006/relationships/customXml" Target="../ink/ink999.xml"/><Relationship Id="rId163" Type="http://schemas.openxmlformats.org/officeDocument/2006/relationships/image" Target="../media/image2180.png"/><Relationship Id="rId184" Type="http://schemas.openxmlformats.org/officeDocument/2006/relationships/image" Target="../media/image2620.png"/><Relationship Id="rId189" Type="http://schemas.openxmlformats.org/officeDocument/2006/relationships/customXml" Target="../ink/ink1022.xml"/><Relationship Id="rId3" Type="http://schemas.openxmlformats.org/officeDocument/2006/relationships/image" Target="../media/image44.tmp"/><Relationship Id="rId25" Type="http://schemas.openxmlformats.org/officeDocument/2006/relationships/image" Target="../media/image1490.png"/><Relationship Id="rId46" Type="http://schemas.openxmlformats.org/officeDocument/2006/relationships/customXml" Target="../ink/ink951.xml"/><Relationship Id="rId67" Type="http://schemas.openxmlformats.org/officeDocument/2006/relationships/image" Target="../media/image1700.png"/><Relationship Id="rId116" Type="http://schemas.openxmlformats.org/officeDocument/2006/relationships/customXml" Target="../ink/ink986.xml"/><Relationship Id="rId137" Type="http://schemas.openxmlformats.org/officeDocument/2006/relationships/image" Target="../media/image2050.png"/><Relationship Id="rId158" Type="http://schemas.openxmlformats.org/officeDocument/2006/relationships/customXml" Target="../ink/ink1007.xml"/><Relationship Id="rId20" Type="http://schemas.openxmlformats.org/officeDocument/2006/relationships/customXml" Target="../ink/ink938.xml"/><Relationship Id="rId41" Type="http://schemas.openxmlformats.org/officeDocument/2006/relationships/image" Target="../media/image1570.png"/><Relationship Id="rId62" Type="http://schemas.openxmlformats.org/officeDocument/2006/relationships/customXml" Target="../ink/ink959.xml"/><Relationship Id="rId83" Type="http://schemas.openxmlformats.org/officeDocument/2006/relationships/image" Target="../media/image1780.png"/><Relationship Id="rId88" Type="http://schemas.openxmlformats.org/officeDocument/2006/relationships/customXml" Target="../ink/ink972.xml"/><Relationship Id="rId111" Type="http://schemas.openxmlformats.org/officeDocument/2006/relationships/image" Target="../media/image1920.png"/><Relationship Id="rId132" Type="http://schemas.openxmlformats.org/officeDocument/2006/relationships/customXml" Target="../ink/ink994.xml"/><Relationship Id="rId153" Type="http://schemas.openxmlformats.org/officeDocument/2006/relationships/image" Target="../media/image2130.png"/><Relationship Id="rId174" Type="http://schemas.openxmlformats.org/officeDocument/2006/relationships/customXml" Target="../ink/ink1015.xml"/><Relationship Id="rId179" Type="http://schemas.openxmlformats.org/officeDocument/2006/relationships/customXml" Target="../ink/ink1017.xml"/><Relationship Id="rId190" Type="http://schemas.openxmlformats.org/officeDocument/2006/relationships/image" Target="../media/image2650.png"/><Relationship Id="rId15" Type="http://schemas.openxmlformats.org/officeDocument/2006/relationships/image" Target="../media/image1440.png"/><Relationship Id="rId36" Type="http://schemas.openxmlformats.org/officeDocument/2006/relationships/customXml" Target="../ink/ink946.xml"/><Relationship Id="rId57" Type="http://schemas.openxmlformats.org/officeDocument/2006/relationships/image" Target="../media/image1650.png"/><Relationship Id="rId106" Type="http://schemas.openxmlformats.org/officeDocument/2006/relationships/customXml" Target="../ink/ink981.xml"/><Relationship Id="rId127" Type="http://schemas.openxmlformats.org/officeDocument/2006/relationships/image" Target="../media/image2000.png"/><Relationship Id="rId10" Type="http://schemas.openxmlformats.org/officeDocument/2006/relationships/customXml" Target="../ink/ink933.xml"/><Relationship Id="rId31" Type="http://schemas.openxmlformats.org/officeDocument/2006/relationships/image" Target="../media/image1520.png"/><Relationship Id="rId52" Type="http://schemas.openxmlformats.org/officeDocument/2006/relationships/customXml" Target="../ink/ink954.xml"/><Relationship Id="rId73" Type="http://schemas.openxmlformats.org/officeDocument/2006/relationships/image" Target="../media/image1730.png"/><Relationship Id="rId78" Type="http://schemas.openxmlformats.org/officeDocument/2006/relationships/customXml" Target="../ink/ink967.xml"/><Relationship Id="rId94" Type="http://schemas.openxmlformats.org/officeDocument/2006/relationships/customXml" Target="../ink/ink975.xml"/><Relationship Id="rId99" Type="http://schemas.openxmlformats.org/officeDocument/2006/relationships/image" Target="../media/image1860.png"/><Relationship Id="rId101" Type="http://schemas.openxmlformats.org/officeDocument/2006/relationships/image" Target="../media/image1870.png"/><Relationship Id="rId122" Type="http://schemas.openxmlformats.org/officeDocument/2006/relationships/customXml" Target="../ink/ink989.xml"/><Relationship Id="rId143" Type="http://schemas.openxmlformats.org/officeDocument/2006/relationships/image" Target="../media/image2080.png"/><Relationship Id="rId148" Type="http://schemas.openxmlformats.org/officeDocument/2006/relationships/customXml" Target="../ink/ink1002.xml"/><Relationship Id="rId164" Type="http://schemas.openxmlformats.org/officeDocument/2006/relationships/customXml" Target="../ink/ink1010.xml"/><Relationship Id="rId169" Type="http://schemas.openxmlformats.org/officeDocument/2006/relationships/image" Target="../media/image22100.png"/><Relationship Id="rId185" Type="http://schemas.openxmlformats.org/officeDocument/2006/relationships/customXml" Target="../ink/ink1020.xml"/><Relationship Id="rId4" Type="http://schemas.openxmlformats.org/officeDocument/2006/relationships/customXml" Target="../ink/ink930.xml"/><Relationship Id="rId9" Type="http://schemas.openxmlformats.org/officeDocument/2006/relationships/image" Target="../media/image14100.png"/><Relationship Id="rId180" Type="http://schemas.openxmlformats.org/officeDocument/2006/relationships/image" Target="../media/image2600.png"/><Relationship Id="rId26" Type="http://schemas.openxmlformats.org/officeDocument/2006/relationships/customXml" Target="../ink/ink941.xml"/><Relationship Id="rId47" Type="http://schemas.openxmlformats.org/officeDocument/2006/relationships/image" Target="../media/image1600.png"/><Relationship Id="rId68" Type="http://schemas.openxmlformats.org/officeDocument/2006/relationships/customXml" Target="../ink/ink962.xml"/><Relationship Id="rId89" Type="http://schemas.openxmlformats.org/officeDocument/2006/relationships/image" Target="../media/image18100.png"/><Relationship Id="rId112" Type="http://schemas.openxmlformats.org/officeDocument/2006/relationships/customXml" Target="../ink/ink984.xml"/><Relationship Id="rId133" Type="http://schemas.openxmlformats.org/officeDocument/2006/relationships/image" Target="../media/image2030.png"/><Relationship Id="rId154" Type="http://schemas.openxmlformats.org/officeDocument/2006/relationships/customXml" Target="../ink/ink1005.xml"/><Relationship Id="rId175" Type="http://schemas.openxmlformats.org/officeDocument/2006/relationships/image" Target="../media/image2240.png"/><Relationship Id="rId16" Type="http://schemas.openxmlformats.org/officeDocument/2006/relationships/customXml" Target="../ink/ink936.xml"/><Relationship Id="rId37" Type="http://schemas.openxmlformats.org/officeDocument/2006/relationships/image" Target="../media/image1550.png"/><Relationship Id="rId58" Type="http://schemas.openxmlformats.org/officeDocument/2006/relationships/customXml" Target="../ink/ink957.xml"/><Relationship Id="rId79" Type="http://schemas.openxmlformats.org/officeDocument/2006/relationships/image" Target="../media/image1760.png"/><Relationship Id="rId102" Type="http://schemas.openxmlformats.org/officeDocument/2006/relationships/customXml" Target="../ink/ink979.xml"/><Relationship Id="rId123" Type="http://schemas.openxmlformats.org/officeDocument/2006/relationships/image" Target="../media/image1980.png"/><Relationship Id="rId144" Type="http://schemas.openxmlformats.org/officeDocument/2006/relationships/customXml" Target="../ink/ink1000.xml"/><Relationship Id="rId90" Type="http://schemas.openxmlformats.org/officeDocument/2006/relationships/customXml" Target="../ink/ink973.xml"/><Relationship Id="rId165" Type="http://schemas.openxmlformats.org/officeDocument/2006/relationships/image" Target="../media/image2190.png"/><Relationship Id="rId186" Type="http://schemas.openxmlformats.org/officeDocument/2006/relationships/image" Target="../media/image2630.png"/><Relationship Id="rId27" Type="http://schemas.openxmlformats.org/officeDocument/2006/relationships/image" Target="../media/image1500.png"/><Relationship Id="rId48" Type="http://schemas.openxmlformats.org/officeDocument/2006/relationships/customXml" Target="../ink/ink952.xml"/><Relationship Id="rId69" Type="http://schemas.openxmlformats.org/officeDocument/2006/relationships/image" Target="../media/image17100.png"/><Relationship Id="rId113" Type="http://schemas.openxmlformats.org/officeDocument/2006/relationships/image" Target="../media/image1930.png"/><Relationship Id="rId134" Type="http://schemas.openxmlformats.org/officeDocument/2006/relationships/customXml" Target="../ink/ink995.xml"/><Relationship Id="rId80" Type="http://schemas.openxmlformats.org/officeDocument/2006/relationships/customXml" Target="../ink/ink968.xml"/><Relationship Id="rId155" Type="http://schemas.openxmlformats.org/officeDocument/2006/relationships/image" Target="../media/image2140.png"/><Relationship Id="rId176" Type="http://schemas.openxmlformats.org/officeDocument/2006/relationships/image" Target="../media/image45.tmp"/><Relationship Id="rId17" Type="http://schemas.openxmlformats.org/officeDocument/2006/relationships/image" Target="../media/image1450.png"/><Relationship Id="rId38" Type="http://schemas.openxmlformats.org/officeDocument/2006/relationships/customXml" Target="../ink/ink947.xml"/><Relationship Id="rId59" Type="http://schemas.openxmlformats.org/officeDocument/2006/relationships/image" Target="../media/image1660.png"/><Relationship Id="rId103" Type="http://schemas.openxmlformats.org/officeDocument/2006/relationships/image" Target="../media/image1880.png"/><Relationship Id="rId124" Type="http://schemas.openxmlformats.org/officeDocument/2006/relationships/customXml" Target="../ink/ink990.xml"/><Relationship Id="rId70" Type="http://schemas.openxmlformats.org/officeDocument/2006/relationships/customXml" Target="../ink/ink963.xml"/><Relationship Id="rId91" Type="http://schemas.openxmlformats.org/officeDocument/2006/relationships/image" Target="../media/image1820.png"/><Relationship Id="rId145" Type="http://schemas.openxmlformats.org/officeDocument/2006/relationships/image" Target="../media/image2090.png"/><Relationship Id="rId166" Type="http://schemas.openxmlformats.org/officeDocument/2006/relationships/customXml" Target="../ink/ink1011.xml"/><Relationship Id="rId187" Type="http://schemas.openxmlformats.org/officeDocument/2006/relationships/customXml" Target="../ink/ink1021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942.xml"/><Relationship Id="rId49" Type="http://schemas.openxmlformats.org/officeDocument/2006/relationships/image" Target="../media/image16100.png"/><Relationship Id="rId114" Type="http://schemas.openxmlformats.org/officeDocument/2006/relationships/customXml" Target="../ink/ink985.xml"/><Relationship Id="rId60" Type="http://schemas.openxmlformats.org/officeDocument/2006/relationships/customXml" Target="../ink/ink958.xml"/><Relationship Id="rId81" Type="http://schemas.openxmlformats.org/officeDocument/2006/relationships/image" Target="../media/image1770.png"/><Relationship Id="rId135" Type="http://schemas.openxmlformats.org/officeDocument/2006/relationships/image" Target="../media/image2040.png"/><Relationship Id="rId156" Type="http://schemas.openxmlformats.org/officeDocument/2006/relationships/customXml" Target="../ink/ink1006.xml"/><Relationship Id="rId177" Type="http://schemas.openxmlformats.org/officeDocument/2006/relationships/customXml" Target="../ink/ink10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customXml" Target="../ink/ink161.xml"/><Relationship Id="rId3" Type="http://schemas.openxmlformats.org/officeDocument/2006/relationships/customXml" Target="../ink/ink156.xml"/><Relationship Id="rId7" Type="http://schemas.openxmlformats.org/officeDocument/2006/relationships/customXml" Target="../ink/ink158.xml"/><Relationship Id="rId12" Type="http://schemas.openxmlformats.org/officeDocument/2006/relationships/image" Target="../media/image87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customXml" Target="../ink/ink160.xml"/><Relationship Id="rId5" Type="http://schemas.openxmlformats.org/officeDocument/2006/relationships/customXml" Target="../ink/ink157.xml"/><Relationship Id="rId10" Type="http://schemas.openxmlformats.org/officeDocument/2006/relationships/image" Target="../media/image860.png"/><Relationship Id="rId4" Type="http://schemas.openxmlformats.org/officeDocument/2006/relationships/image" Target="../media/image830.png"/><Relationship Id="rId9" Type="http://schemas.openxmlformats.org/officeDocument/2006/relationships/customXml" Target="../ink/ink159.xml"/><Relationship Id="rId1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9.xml"/><Relationship Id="rId21" Type="http://schemas.openxmlformats.org/officeDocument/2006/relationships/customXml" Target="../ink/ink171.xml"/><Relationship Id="rId42" Type="http://schemas.openxmlformats.org/officeDocument/2006/relationships/image" Target="../media/image2210.png"/><Relationship Id="rId63" Type="http://schemas.openxmlformats.org/officeDocument/2006/relationships/customXml" Target="../ink/ink192.xml"/><Relationship Id="rId84" Type="http://schemas.openxmlformats.org/officeDocument/2006/relationships/image" Target="../media/image432.png"/><Relationship Id="rId138" Type="http://schemas.openxmlformats.org/officeDocument/2006/relationships/image" Target="../media/image700.png"/><Relationship Id="rId159" Type="http://schemas.openxmlformats.org/officeDocument/2006/relationships/customXml" Target="../ink/ink240.xml"/><Relationship Id="rId107" Type="http://schemas.openxmlformats.org/officeDocument/2006/relationships/customXml" Target="../ink/ink214.xml"/><Relationship Id="rId11" Type="http://schemas.openxmlformats.org/officeDocument/2006/relationships/customXml" Target="../ink/ink166.xml"/><Relationship Id="rId32" Type="http://schemas.openxmlformats.org/officeDocument/2006/relationships/image" Target="../media/image1710.png"/><Relationship Id="rId53" Type="http://schemas.openxmlformats.org/officeDocument/2006/relationships/customXml" Target="../ink/ink187.xml"/><Relationship Id="rId74" Type="http://schemas.openxmlformats.org/officeDocument/2006/relationships/image" Target="../media/image3810.png"/><Relationship Id="rId128" Type="http://schemas.openxmlformats.org/officeDocument/2006/relationships/image" Target="../media/image650.png"/><Relationship Id="rId149" Type="http://schemas.openxmlformats.org/officeDocument/2006/relationships/customXml" Target="../ink/ink235.xml"/><Relationship Id="rId5" Type="http://schemas.openxmlformats.org/officeDocument/2006/relationships/customXml" Target="../ink/ink163.xml"/><Relationship Id="rId95" Type="http://schemas.openxmlformats.org/officeDocument/2006/relationships/customXml" Target="../ink/ink208.xml"/><Relationship Id="rId160" Type="http://schemas.openxmlformats.org/officeDocument/2006/relationships/image" Target="../media/image811.png"/><Relationship Id="rId22" Type="http://schemas.openxmlformats.org/officeDocument/2006/relationships/image" Target="../media/image1210.png"/><Relationship Id="rId43" Type="http://schemas.openxmlformats.org/officeDocument/2006/relationships/customXml" Target="../ink/ink182.xml"/><Relationship Id="rId64" Type="http://schemas.openxmlformats.org/officeDocument/2006/relationships/image" Target="../media/image3310.png"/><Relationship Id="rId118" Type="http://schemas.openxmlformats.org/officeDocument/2006/relationships/image" Target="../media/image600.png"/><Relationship Id="rId139" Type="http://schemas.openxmlformats.org/officeDocument/2006/relationships/customXml" Target="../ink/ink230.xml"/><Relationship Id="rId85" Type="http://schemas.openxmlformats.org/officeDocument/2006/relationships/customXml" Target="../ink/ink203.xml"/><Relationship Id="rId150" Type="http://schemas.openxmlformats.org/officeDocument/2006/relationships/image" Target="../media/image760.png"/><Relationship Id="rId12" Type="http://schemas.openxmlformats.org/officeDocument/2006/relationships/image" Target="../media/image710.png"/><Relationship Id="rId17" Type="http://schemas.openxmlformats.org/officeDocument/2006/relationships/customXml" Target="../ink/ink169.xml"/><Relationship Id="rId33" Type="http://schemas.openxmlformats.org/officeDocument/2006/relationships/customXml" Target="../ink/ink177.xml"/><Relationship Id="rId38" Type="http://schemas.openxmlformats.org/officeDocument/2006/relationships/image" Target="../media/image2010.png"/><Relationship Id="rId59" Type="http://schemas.openxmlformats.org/officeDocument/2006/relationships/customXml" Target="../ink/ink190.xml"/><Relationship Id="rId103" Type="http://schemas.openxmlformats.org/officeDocument/2006/relationships/customXml" Target="../ink/ink212.xml"/><Relationship Id="rId108" Type="http://schemas.openxmlformats.org/officeDocument/2006/relationships/image" Target="../media/image550.png"/><Relationship Id="rId124" Type="http://schemas.openxmlformats.org/officeDocument/2006/relationships/image" Target="../media/image630.png"/><Relationship Id="rId129" Type="http://schemas.openxmlformats.org/officeDocument/2006/relationships/customXml" Target="../ink/ink225.xml"/><Relationship Id="rId54" Type="http://schemas.openxmlformats.org/officeDocument/2006/relationships/image" Target="../media/image2810.png"/><Relationship Id="rId70" Type="http://schemas.openxmlformats.org/officeDocument/2006/relationships/image" Target="../media/image3610.png"/><Relationship Id="rId75" Type="http://schemas.openxmlformats.org/officeDocument/2006/relationships/customXml" Target="../ink/ink198.xml"/><Relationship Id="rId91" Type="http://schemas.openxmlformats.org/officeDocument/2006/relationships/customXml" Target="../ink/ink206.xml"/><Relationship Id="rId96" Type="http://schemas.openxmlformats.org/officeDocument/2006/relationships/image" Target="../media/image4910.png"/><Relationship Id="rId140" Type="http://schemas.openxmlformats.org/officeDocument/2006/relationships/image" Target="../media/image711.png"/><Relationship Id="rId145" Type="http://schemas.openxmlformats.org/officeDocument/2006/relationships/customXml" Target="../ink/ink233.xml"/><Relationship Id="rId161" Type="http://schemas.openxmlformats.org/officeDocument/2006/relationships/customXml" Target="../ink/ink2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6.png"/><Relationship Id="rId23" Type="http://schemas.openxmlformats.org/officeDocument/2006/relationships/customXml" Target="../ink/ink172.xml"/><Relationship Id="rId28" Type="http://schemas.openxmlformats.org/officeDocument/2006/relationships/image" Target="../media/image1510.png"/><Relationship Id="rId49" Type="http://schemas.openxmlformats.org/officeDocument/2006/relationships/customXml" Target="../ink/ink185.xml"/><Relationship Id="rId114" Type="http://schemas.openxmlformats.org/officeDocument/2006/relationships/image" Target="../media/image580.png"/><Relationship Id="rId119" Type="http://schemas.openxmlformats.org/officeDocument/2006/relationships/customXml" Target="../ink/ink220.xml"/><Relationship Id="rId44" Type="http://schemas.openxmlformats.org/officeDocument/2006/relationships/image" Target="../media/image2310.png"/><Relationship Id="rId60" Type="http://schemas.openxmlformats.org/officeDocument/2006/relationships/image" Target="../media/image3110.png"/><Relationship Id="rId65" Type="http://schemas.openxmlformats.org/officeDocument/2006/relationships/customXml" Target="../ink/ink193.xml"/><Relationship Id="rId81" Type="http://schemas.openxmlformats.org/officeDocument/2006/relationships/customXml" Target="../ink/ink201.xml"/><Relationship Id="rId86" Type="http://schemas.openxmlformats.org/officeDocument/2006/relationships/image" Target="../media/image4410.png"/><Relationship Id="rId130" Type="http://schemas.openxmlformats.org/officeDocument/2006/relationships/image" Target="../media/image660.png"/><Relationship Id="rId135" Type="http://schemas.openxmlformats.org/officeDocument/2006/relationships/customXml" Target="../ink/ink228.xml"/><Relationship Id="rId151" Type="http://schemas.openxmlformats.org/officeDocument/2006/relationships/customXml" Target="../ink/ink236.xml"/><Relationship Id="rId156" Type="http://schemas.openxmlformats.org/officeDocument/2006/relationships/image" Target="../media/image790.png"/><Relationship Id="rId13" Type="http://schemas.openxmlformats.org/officeDocument/2006/relationships/customXml" Target="../ink/ink167.xml"/><Relationship Id="rId18" Type="http://schemas.openxmlformats.org/officeDocument/2006/relationships/image" Target="../media/image1010.png"/><Relationship Id="rId39" Type="http://schemas.openxmlformats.org/officeDocument/2006/relationships/customXml" Target="../ink/ink180.xml"/><Relationship Id="rId109" Type="http://schemas.openxmlformats.org/officeDocument/2006/relationships/customXml" Target="../ink/ink215.xml"/><Relationship Id="rId34" Type="http://schemas.openxmlformats.org/officeDocument/2006/relationships/image" Target="../media/image1810.png"/><Relationship Id="rId50" Type="http://schemas.openxmlformats.org/officeDocument/2006/relationships/image" Target="../media/image2610.png"/><Relationship Id="rId55" Type="http://schemas.openxmlformats.org/officeDocument/2006/relationships/customXml" Target="../ink/ink188.xml"/><Relationship Id="rId76" Type="http://schemas.openxmlformats.org/officeDocument/2006/relationships/image" Target="../media/image392.png"/><Relationship Id="rId97" Type="http://schemas.openxmlformats.org/officeDocument/2006/relationships/customXml" Target="../ink/ink209.xml"/><Relationship Id="rId104" Type="http://schemas.openxmlformats.org/officeDocument/2006/relationships/image" Target="../media/image530.png"/><Relationship Id="rId120" Type="http://schemas.openxmlformats.org/officeDocument/2006/relationships/image" Target="../media/image611.png"/><Relationship Id="rId125" Type="http://schemas.openxmlformats.org/officeDocument/2006/relationships/customXml" Target="../ink/ink223.xml"/><Relationship Id="rId141" Type="http://schemas.openxmlformats.org/officeDocument/2006/relationships/customXml" Target="../ink/ink231.xml"/><Relationship Id="rId146" Type="http://schemas.openxmlformats.org/officeDocument/2006/relationships/image" Target="../media/image740.png"/><Relationship Id="rId7" Type="http://schemas.openxmlformats.org/officeDocument/2006/relationships/customXml" Target="../ink/ink164.xml"/><Relationship Id="rId71" Type="http://schemas.openxmlformats.org/officeDocument/2006/relationships/customXml" Target="../ink/ink196.xml"/><Relationship Id="rId92" Type="http://schemas.openxmlformats.org/officeDocument/2006/relationships/image" Target="../media/image4710.png"/><Relationship Id="rId162" Type="http://schemas.openxmlformats.org/officeDocument/2006/relationships/image" Target="../media/image820.png"/><Relationship Id="rId2" Type="http://schemas.openxmlformats.org/officeDocument/2006/relationships/image" Target="../media/image6.tmp"/><Relationship Id="rId29" Type="http://schemas.openxmlformats.org/officeDocument/2006/relationships/customXml" Target="../ink/ink175.xml"/><Relationship Id="rId24" Type="http://schemas.openxmlformats.org/officeDocument/2006/relationships/image" Target="../media/image1310.png"/><Relationship Id="rId40" Type="http://schemas.openxmlformats.org/officeDocument/2006/relationships/image" Target="../media/image2110.png"/><Relationship Id="rId45" Type="http://schemas.openxmlformats.org/officeDocument/2006/relationships/customXml" Target="../ink/ink183.xml"/><Relationship Id="rId66" Type="http://schemas.openxmlformats.org/officeDocument/2006/relationships/image" Target="../media/image346.png"/><Relationship Id="rId87" Type="http://schemas.openxmlformats.org/officeDocument/2006/relationships/customXml" Target="../ink/ink204.xml"/><Relationship Id="rId110" Type="http://schemas.openxmlformats.org/officeDocument/2006/relationships/image" Target="../media/image560.png"/><Relationship Id="rId115" Type="http://schemas.openxmlformats.org/officeDocument/2006/relationships/customXml" Target="../ink/ink218.xml"/><Relationship Id="rId131" Type="http://schemas.openxmlformats.org/officeDocument/2006/relationships/customXml" Target="../ink/ink226.xml"/><Relationship Id="rId136" Type="http://schemas.openxmlformats.org/officeDocument/2006/relationships/image" Target="../media/image690.png"/><Relationship Id="rId157" Type="http://schemas.openxmlformats.org/officeDocument/2006/relationships/customXml" Target="../ink/ink239.xml"/><Relationship Id="rId61" Type="http://schemas.openxmlformats.org/officeDocument/2006/relationships/customXml" Target="../ink/ink191.xml"/><Relationship Id="rId82" Type="http://schemas.openxmlformats.org/officeDocument/2006/relationships/image" Target="../media/image423.png"/><Relationship Id="rId152" Type="http://schemas.openxmlformats.org/officeDocument/2006/relationships/image" Target="../media/image770.png"/><Relationship Id="rId19" Type="http://schemas.openxmlformats.org/officeDocument/2006/relationships/customXml" Target="../ink/ink170.xml"/><Relationship Id="rId14" Type="http://schemas.openxmlformats.org/officeDocument/2006/relationships/image" Target="../media/image810.png"/><Relationship Id="rId30" Type="http://schemas.openxmlformats.org/officeDocument/2006/relationships/image" Target="../media/image1610.png"/><Relationship Id="rId35" Type="http://schemas.openxmlformats.org/officeDocument/2006/relationships/customXml" Target="../ink/ink178.xml"/><Relationship Id="rId56" Type="http://schemas.openxmlformats.org/officeDocument/2006/relationships/image" Target="../media/image2910.png"/><Relationship Id="rId77" Type="http://schemas.openxmlformats.org/officeDocument/2006/relationships/customXml" Target="../ink/ink199.xml"/><Relationship Id="rId100" Type="http://schemas.openxmlformats.org/officeDocument/2006/relationships/image" Target="../media/image513.png"/><Relationship Id="rId105" Type="http://schemas.openxmlformats.org/officeDocument/2006/relationships/customXml" Target="../ink/ink213.xml"/><Relationship Id="rId126" Type="http://schemas.openxmlformats.org/officeDocument/2006/relationships/image" Target="../media/image640.png"/><Relationship Id="rId147" Type="http://schemas.openxmlformats.org/officeDocument/2006/relationships/customXml" Target="../ink/ink234.xml"/><Relationship Id="rId8" Type="http://schemas.openxmlformats.org/officeDocument/2006/relationships/image" Target="../media/image512.png"/><Relationship Id="rId51" Type="http://schemas.openxmlformats.org/officeDocument/2006/relationships/customXml" Target="../ink/ink186.xml"/><Relationship Id="rId72" Type="http://schemas.openxmlformats.org/officeDocument/2006/relationships/image" Target="../media/image3710.png"/><Relationship Id="rId93" Type="http://schemas.openxmlformats.org/officeDocument/2006/relationships/customXml" Target="../ink/ink207.xml"/><Relationship Id="rId98" Type="http://schemas.openxmlformats.org/officeDocument/2006/relationships/image" Target="../media/image5010.png"/><Relationship Id="rId121" Type="http://schemas.openxmlformats.org/officeDocument/2006/relationships/customXml" Target="../ink/ink221.xml"/><Relationship Id="rId142" Type="http://schemas.openxmlformats.org/officeDocument/2006/relationships/image" Target="../media/image720.png"/><Relationship Id="rId163" Type="http://schemas.openxmlformats.org/officeDocument/2006/relationships/comments" Target="../comments/comment1.xml"/><Relationship Id="rId3" Type="http://schemas.openxmlformats.org/officeDocument/2006/relationships/customXml" Target="../ink/ink162.xml"/><Relationship Id="rId25" Type="http://schemas.openxmlformats.org/officeDocument/2006/relationships/customXml" Target="../ink/ink173.xml"/><Relationship Id="rId46" Type="http://schemas.openxmlformats.org/officeDocument/2006/relationships/image" Target="../media/image2410.png"/><Relationship Id="rId67" Type="http://schemas.openxmlformats.org/officeDocument/2006/relationships/customXml" Target="../ink/ink194.xml"/><Relationship Id="rId116" Type="http://schemas.openxmlformats.org/officeDocument/2006/relationships/image" Target="../media/image590.png"/><Relationship Id="rId137" Type="http://schemas.openxmlformats.org/officeDocument/2006/relationships/customXml" Target="../ink/ink229.xml"/><Relationship Id="rId158" Type="http://schemas.openxmlformats.org/officeDocument/2006/relationships/image" Target="../media/image800.png"/><Relationship Id="rId20" Type="http://schemas.openxmlformats.org/officeDocument/2006/relationships/image" Target="../media/image1110.png"/><Relationship Id="rId41" Type="http://schemas.openxmlformats.org/officeDocument/2006/relationships/customXml" Target="../ink/ink181.xml"/><Relationship Id="rId62" Type="http://schemas.openxmlformats.org/officeDocument/2006/relationships/image" Target="../media/image3210.png"/><Relationship Id="rId83" Type="http://schemas.openxmlformats.org/officeDocument/2006/relationships/customXml" Target="../ink/ink202.xml"/><Relationship Id="rId88" Type="http://schemas.openxmlformats.org/officeDocument/2006/relationships/image" Target="../media/image4510.png"/><Relationship Id="rId111" Type="http://schemas.openxmlformats.org/officeDocument/2006/relationships/customXml" Target="../ink/ink216.xml"/><Relationship Id="rId132" Type="http://schemas.openxmlformats.org/officeDocument/2006/relationships/image" Target="../media/image670.png"/><Relationship Id="rId153" Type="http://schemas.openxmlformats.org/officeDocument/2006/relationships/customXml" Target="../ink/ink237.xml"/><Relationship Id="rId15" Type="http://schemas.openxmlformats.org/officeDocument/2006/relationships/customXml" Target="../ink/ink168.xml"/><Relationship Id="rId36" Type="http://schemas.openxmlformats.org/officeDocument/2006/relationships/image" Target="../media/image1910.png"/><Relationship Id="rId57" Type="http://schemas.openxmlformats.org/officeDocument/2006/relationships/customXml" Target="../ink/ink189.xml"/><Relationship Id="rId106" Type="http://schemas.openxmlformats.org/officeDocument/2006/relationships/image" Target="../media/image540.png"/><Relationship Id="rId127" Type="http://schemas.openxmlformats.org/officeDocument/2006/relationships/customXml" Target="../ink/ink224.xml"/><Relationship Id="rId10" Type="http://schemas.openxmlformats.org/officeDocument/2006/relationships/image" Target="../media/image610.png"/><Relationship Id="rId31" Type="http://schemas.openxmlformats.org/officeDocument/2006/relationships/customXml" Target="../ink/ink176.xml"/><Relationship Id="rId52" Type="http://schemas.openxmlformats.org/officeDocument/2006/relationships/image" Target="../media/image2710.png"/><Relationship Id="rId73" Type="http://schemas.openxmlformats.org/officeDocument/2006/relationships/customXml" Target="../ink/ink197.xml"/><Relationship Id="rId78" Type="http://schemas.openxmlformats.org/officeDocument/2006/relationships/image" Target="../media/image4010.png"/><Relationship Id="rId94" Type="http://schemas.openxmlformats.org/officeDocument/2006/relationships/image" Target="../media/image4810.png"/><Relationship Id="rId99" Type="http://schemas.openxmlformats.org/officeDocument/2006/relationships/customXml" Target="../ink/ink210.xml"/><Relationship Id="rId101" Type="http://schemas.openxmlformats.org/officeDocument/2006/relationships/customXml" Target="../ink/ink211.xml"/><Relationship Id="rId122" Type="http://schemas.openxmlformats.org/officeDocument/2006/relationships/image" Target="../media/image620.png"/><Relationship Id="rId143" Type="http://schemas.openxmlformats.org/officeDocument/2006/relationships/customXml" Target="../ink/ink232.xml"/><Relationship Id="rId148" Type="http://schemas.openxmlformats.org/officeDocument/2006/relationships/image" Target="../media/image750.png"/><Relationship Id="rId4" Type="http://schemas.openxmlformats.org/officeDocument/2006/relationships/image" Target="../media/image331.png"/><Relationship Id="rId9" Type="http://schemas.openxmlformats.org/officeDocument/2006/relationships/customXml" Target="../ink/ink165.xml"/><Relationship Id="rId26" Type="http://schemas.openxmlformats.org/officeDocument/2006/relationships/image" Target="../media/image1410.png"/><Relationship Id="rId47" Type="http://schemas.openxmlformats.org/officeDocument/2006/relationships/customXml" Target="../ink/ink184.xml"/><Relationship Id="rId68" Type="http://schemas.openxmlformats.org/officeDocument/2006/relationships/image" Target="../media/image3510.png"/><Relationship Id="rId89" Type="http://schemas.openxmlformats.org/officeDocument/2006/relationships/customXml" Target="../ink/ink205.xml"/><Relationship Id="rId112" Type="http://schemas.openxmlformats.org/officeDocument/2006/relationships/image" Target="../media/image570.png"/><Relationship Id="rId133" Type="http://schemas.openxmlformats.org/officeDocument/2006/relationships/customXml" Target="../ink/ink227.xml"/><Relationship Id="rId154" Type="http://schemas.openxmlformats.org/officeDocument/2006/relationships/image" Target="../media/image780.png"/><Relationship Id="rId16" Type="http://schemas.openxmlformats.org/officeDocument/2006/relationships/image" Target="../media/image910.png"/><Relationship Id="rId37" Type="http://schemas.openxmlformats.org/officeDocument/2006/relationships/customXml" Target="../ink/ink179.xml"/><Relationship Id="rId58" Type="http://schemas.openxmlformats.org/officeDocument/2006/relationships/image" Target="../media/image3010.png"/><Relationship Id="rId79" Type="http://schemas.openxmlformats.org/officeDocument/2006/relationships/customXml" Target="../ink/ink200.xml"/><Relationship Id="rId102" Type="http://schemas.openxmlformats.org/officeDocument/2006/relationships/image" Target="../media/image520.png"/><Relationship Id="rId123" Type="http://schemas.openxmlformats.org/officeDocument/2006/relationships/customXml" Target="../ink/ink222.xml"/><Relationship Id="rId144" Type="http://schemas.openxmlformats.org/officeDocument/2006/relationships/image" Target="../media/image730.png"/><Relationship Id="rId90" Type="http://schemas.openxmlformats.org/officeDocument/2006/relationships/image" Target="../media/image4610.png"/><Relationship Id="rId27" Type="http://schemas.openxmlformats.org/officeDocument/2006/relationships/customXml" Target="../ink/ink174.xml"/><Relationship Id="rId48" Type="http://schemas.openxmlformats.org/officeDocument/2006/relationships/image" Target="../media/image2510.png"/><Relationship Id="rId69" Type="http://schemas.openxmlformats.org/officeDocument/2006/relationships/customXml" Target="../ink/ink195.xml"/><Relationship Id="rId113" Type="http://schemas.openxmlformats.org/officeDocument/2006/relationships/customXml" Target="../ink/ink217.xml"/><Relationship Id="rId134" Type="http://schemas.openxmlformats.org/officeDocument/2006/relationships/image" Target="../media/image680.png"/><Relationship Id="rId80" Type="http://schemas.openxmlformats.org/officeDocument/2006/relationships/image" Target="../media/image417.png"/><Relationship Id="rId155" Type="http://schemas.openxmlformats.org/officeDocument/2006/relationships/customXml" Target="../ink/ink23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2.xml"/><Relationship Id="rId117" Type="http://schemas.openxmlformats.org/officeDocument/2006/relationships/customXml" Target="../ink/ink297.xml"/><Relationship Id="rId21" Type="http://schemas.openxmlformats.org/officeDocument/2006/relationships/image" Target="../media/image941.png"/><Relationship Id="rId42" Type="http://schemas.openxmlformats.org/officeDocument/2006/relationships/customXml" Target="../ink/ink260.xml"/><Relationship Id="rId47" Type="http://schemas.openxmlformats.org/officeDocument/2006/relationships/image" Target="../media/image107.png"/><Relationship Id="rId63" Type="http://schemas.openxmlformats.org/officeDocument/2006/relationships/image" Target="../media/image115.png"/><Relationship Id="rId68" Type="http://schemas.openxmlformats.org/officeDocument/2006/relationships/customXml" Target="../ink/ink273.xml"/><Relationship Id="rId84" Type="http://schemas.openxmlformats.org/officeDocument/2006/relationships/image" Target="../media/image126.png"/><Relationship Id="rId89" Type="http://schemas.openxmlformats.org/officeDocument/2006/relationships/customXml" Target="../ink/ink283.xml"/><Relationship Id="rId112" Type="http://schemas.openxmlformats.org/officeDocument/2006/relationships/image" Target="../media/image140.png"/><Relationship Id="rId16" Type="http://schemas.openxmlformats.org/officeDocument/2006/relationships/customXml" Target="../ink/ink247.xml"/><Relationship Id="rId107" Type="http://schemas.openxmlformats.org/officeDocument/2006/relationships/customXml" Target="../ink/ink292.xml"/><Relationship Id="rId11" Type="http://schemas.openxmlformats.org/officeDocument/2006/relationships/image" Target="../media/image890.png"/><Relationship Id="rId32" Type="http://schemas.openxmlformats.org/officeDocument/2006/relationships/customXml" Target="../ink/ink255.xml"/><Relationship Id="rId37" Type="http://schemas.openxmlformats.org/officeDocument/2006/relationships/image" Target="../media/image102.png"/><Relationship Id="rId53" Type="http://schemas.openxmlformats.org/officeDocument/2006/relationships/image" Target="../media/image110.png"/><Relationship Id="rId58" Type="http://schemas.openxmlformats.org/officeDocument/2006/relationships/customXml" Target="../ink/ink268.xml"/><Relationship Id="rId74" Type="http://schemas.openxmlformats.org/officeDocument/2006/relationships/image" Target="../media/image121.png"/><Relationship Id="rId79" Type="http://schemas.openxmlformats.org/officeDocument/2006/relationships/customXml" Target="../ink/ink278.xml"/><Relationship Id="rId102" Type="http://schemas.openxmlformats.org/officeDocument/2006/relationships/image" Target="../media/image135.png"/><Relationship Id="rId5" Type="http://schemas.openxmlformats.org/officeDocument/2006/relationships/image" Target="../media/image9.tmp"/><Relationship Id="rId90" Type="http://schemas.openxmlformats.org/officeDocument/2006/relationships/image" Target="../media/image129.png"/><Relationship Id="rId95" Type="http://schemas.openxmlformats.org/officeDocument/2006/relationships/customXml" Target="../ink/ink286.xml"/><Relationship Id="rId22" Type="http://schemas.openxmlformats.org/officeDocument/2006/relationships/customXml" Target="../ink/ink250.xml"/><Relationship Id="rId27" Type="http://schemas.openxmlformats.org/officeDocument/2006/relationships/image" Target="../media/image971.png"/><Relationship Id="rId43" Type="http://schemas.openxmlformats.org/officeDocument/2006/relationships/image" Target="../media/image105.png"/><Relationship Id="rId48" Type="http://schemas.openxmlformats.org/officeDocument/2006/relationships/customXml" Target="../ink/ink263.xml"/><Relationship Id="rId64" Type="http://schemas.openxmlformats.org/officeDocument/2006/relationships/customXml" Target="../ink/ink271.xml"/><Relationship Id="rId69" Type="http://schemas.openxmlformats.org/officeDocument/2006/relationships/image" Target="../media/image118.png"/><Relationship Id="rId113" Type="http://schemas.openxmlformats.org/officeDocument/2006/relationships/customXml" Target="../ink/ink295.xml"/><Relationship Id="rId118" Type="http://schemas.openxmlformats.org/officeDocument/2006/relationships/image" Target="../media/image143.png"/><Relationship Id="rId80" Type="http://schemas.openxmlformats.org/officeDocument/2006/relationships/image" Target="../media/image124.png"/><Relationship Id="rId85" Type="http://schemas.openxmlformats.org/officeDocument/2006/relationships/customXml" Target="../ink/ink281.xml"/><Relationship Id="rId12" Type="http://schemas.openxmlformats.org/officeDocument/2006/relationships/customXml" Target="../ink/ink245.xml"/><Relationship Id="rId17" Type="http://schemas.openxmlformats.org/officeDocument/2006/relationships/image" Target="../media/image921.png"/><Relationship Id="rId33" Type="http://schemas.openxmlformats.org/officeDocument/2006/relationships/image" Target="../media/image1001.png"/><Relationship Id="rId38" Type="http://schemas.openxmlformats.org/officeDocument/2006/relationships/customXml" Target="../ink/ink258.xml"/><Relationship Id="rId59" Type="http://schemas.openxmlformats.org/officeDocument/2006/relationships/image" Target="../media/image113.png"/><Relationship Id="rId103" Type="http://schemas.openxmlformats.org/officeDocument/2006/relationships/customXml" Target="../ink/ink290.xml"/><Relationship Id="rId108" Type="http://schemas.openxmlformats.org/officeDocument/2006/relationships/image" Target="../media/image138.png"/><Relationship Id="rId54" Type="http://schemas.openxmlformats.org/officeDocument/2006/relationships/customXml" Target="../ink/ink266.xml"/><Relationship Id="rId70" Type="http://schemas.openxmlformats.org/officeDocument/2006/relationships/image" Target="../media/image10.tmp"/><Relationship Id="rId75" Type="http://schemas.openxmlformats.org/officeDocument/2006/relationships/customXml" Target="../ink/ink276.xml"/><Relationship Id="rId91" Type="http://schemas.openxmlformats.org/officeDocument/2006/relationships/customXml" Target="../ink/ink284.xml"/><Relationship Id="rId96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2.xml"/><Relationship Id="rId23" Type="http://schemas.openxmlformats.org/officeDocument/2006/relationships/image" Target="../media/image951.png"/><Relationship Id="rId28" Type="http://schemas.openxmlformats.org/officeDocument/2006/relationships/customXml" Target="../ink/ink253.xml"/><Relationship Id="rId49" Type="http://schemas.openxmlformats.org/officeDocument/2006/relationships/image" Target="../media/image108.png"/><Relationship Id="rId114" Type="http://schemas.openxmlformats.org/officeDocument/2006/relationships/image" Target="../media/image141.png"/><Relationship Id="rId119" Type="http://schemas.openxmlformats.org/officeDocument/2006/relationships/comments" Target="../comments/comment2.xml"/><Relationship Id="rId10" Type="http://schemas.openxmlformats.org/officeDocument/2006/relationships/customXml" Target="../ink/ink244.xml"/><Relationship Id="rId31" Type="http://schemas.openxmlformats.org/officeDocument/2006/relationships/image" Target="../media/image991.png"/><Relationship Id="rId44" Type="http://schemas.openxmlformats.org/officeDocument/2006/relationships/customXml" Target="../ink/ink261.xml"/><Relationship Id="rId52" Type="http://schemas.openxmlformats.org/officeDocument/2006/relationships/customXml" Target="../ink/ink265.xml"/><Relationship Id="rId60" Type="http://schemas.openxmlformats.org/officeDocument/2006/relationships/customXml" Target="../ink/ink269.xml"/><Relationship Id="rId65" Type="http://schemas.openxmlformats.org/officeDocument/2006/relationships/image" Target="../media/image116.png"/><Relationship Id="rId73" Type="http://schemas.openxmlformats.org/officeDocument/2006/relationships/customXml" Target="../ink/ink275.xml"/><Relationship Id="rId78" Type="http://schemas.openxmlformats.org/officeDocument/2006/relationships/image" Target="../media/image123.png"/><Relationship Id="rId81" Type="http://schemas.openxmlformats.org/officeDocument/2006/relationships/customXml" Target="../ink/ink279.xml"/><Relationship Id="rId86" Type="http://schemas.openxmlformats.org/officeDocument/2006/relationships/image" Target="../media/image127.png"/><Relationship Id="rId94" Type="http://schemas.openxmlformats.org/officeDocument/2006/relationships/image" Target="../media/image131.png"/><Relationship Id="rId99" Type="http://schemas.openxmlformats.org/officeDocument/2006/relationships/customXml" Target="../ink/ink288.xml"/><Relationship Id="rId101" Type="http://schemas.openxmlformats.org/officeDocument/2006/relationships/customXml" Target="../ink/ink289.xml"/><Relationship Id="rId4" Type="http://schemas.openxmlformats.org/officeDocument/2006/relationships/image" Target="../media/image8.tmp"/><Relationship Id="rId9" Type="http://schemas.openxmlformats.org/officeDocument/2006/relationships/image" Target="../media/image880.png"/><Relationship Id="rId13" Type="http://schemas.openxmlformats.org/officeDocument/2006/relationships/image" Target="../media/image901.png"/><Relationship Id="rId18" Type="http://schemas.openxmlformats.org/officeDocument/2006/relationships/customXml" Target="../ink/ink248.xml"/><Relationship Id="rId39" Type="http://schemas.openxmlformats.org/officeDocument/2006/relationships/image" Target="../media/image1031.png"/><Relationship Id="rId109" Type="http://schemas.openxmlformats.org/officeDocument/2006/relationships/customXml" Target="../ink/ink293.xml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111.png"/><Relationship Id="rId76" Type="http://schemas.openxmlformats.org/officeDocument/2006/relationships/image" Target="../media/image122.png"/><Relationship Id="rId97" Type="http://schemas.openxmlformats.org/officeDocument/2006/relationships/customXml" Target="../ink/ink287.xml"/><Relationship Id="rId104" Type="http://schemas.openxmlformats.org/officeDocument/2006/relationships/image" Target="../media/image136.png"/><Relationship Id="rId7" Type="http://schemas.openxmlformats.org/officeDocument/2006/relationships/image" Target="../media/image870.png"/><Relationship Id="rId71" Type="http://schemas.openxmlformats.org/officeDocument/2006/relationships/customXml" Target="../ink/ink274.xml"/><Relationship Id="rId92" Type="http://schemas.openxmlformats.org/officeDocument/2006/relationships/image" Target="../media/image130.png"/><Relationship Id="rId2" Type="http://schemas.openxmlformats.org/officeDocument/2006/relationships/image" Target="../media/image3.tmp"/><Relationship Id="rId29" Type="http://schemas.openxmlformats.org/officeDocument/2006/relationships/image" Target="../media/image981.png"/><Relationship Id="rId24" Type="http://schemas.openxmlformats.org/officeDocument/2006/relationships/customXml" Target="../ink/ink251.xml"/><Relationship Id="rId40" Type="http://schemas.openxmlformats.org/officeDocument/2006/relationships/customXml" Target="../ink/ink259.xml"/><Relationship Id="rId45" Type="http://schemas.openxmlformats.org/officeDocument/2006/relationships/image" Target="../media/image106.png"/><Relationship Id="rId66" Type="http://schemas.openxmlformats.org/officeDocument/2006/relationships/customXml" Target="../ink/ink272.xml"/><Relationship Id="rId87" Type="http://schemas.openxmlformats.org/officeDocument/2006/relationships/customXml" Target="../ink/ink282.xml"/><Relationship Id="rId110" Type="http://schemas.openxmlformats.org/officeDocument/2006/relationships/image" Target="../media/image139.png"/><Relationship Id="rId115" Type="http://schemas.openxmlformats.org/officeDocument/2006/relationships/customXml" Target="../ink/ink296.xml"/><Relationship Id="rId61" Type="http://schemas.openxmlformats.org/officeDocument/2006/relationships/image" Target="../media/image114.png"/><Relationship Id="rId82" Type="http://schemas.openxmlformats.org/officeDocument/2006/relationships/image" Target="../media/image125.png"/><Relationship Id="rId19" Type="http://schemas.openxmlformats.org/officeDocument/2006/relationships/image" Target="../media/image931.png"/><Relationship Id="rId14" Type="http://schemas.openxmlformats.org/officeDocument/2006/relationships/customXml" Target="../ink/ink246.xml"/><Relationship Id="rId30" Type="http://schemas.openxmlformats.org/officeDocument/2006/relationships/customXml" Target="../ink/ink254.xml"/><Relationship Id="rId35" Type="http://schemas.openxmlformats.org/officeDocument/2006/relationships/image" Target="../media/image1012.png"/><Relationship Id="rId56" Type="http://schemas.openxmlformats.org/officeDocument/2006/relationships/customXml" Target="../ink/ink267.xml"/><Relationship Id="rId77" Type="http://schemas.openxmlformats.org/officeDocument/2006/relationships/customXml" Target="../ink/ink277.xml"/><Relationship Id="rId100" Type="http://schemas.openxmlformats.org/officeDocument/2006/relationships/image" Target="../media/image134.png"/><Relationship Id="rId105" Type="http://schemas.openxmlformats.org/officeDocument/2006/relationships/customXml" Target="../ink/ink291.xml"/><Relationship Id="rId8" Type="http://schemas.openxmlformats.org/officeDocument/2006/relationships/customXml" Target="../ink/ink243.xml"/><Relationship Id="rId51" Type="http://schemas.openxmlformats.org/officeDocument/2006/relationships/image" Target="../media/image109.png"/><Relationship Id="rId72" Type="http://schemas.openxmlformats.org/officeDocument/2006/relationships/image" Target="../media/image120.png"/><Relationship Id="rId93" Type="http://schemas.openxmlformats.org/officeDocument/2006/relationships/customXml" Target="../ink/ink285.xml"/><Relationship Id="rId98" Type="http://schemas.openxmlformats.org/officeDocument/2006/relationships/image" Target="../media/image133.png"/><Relationship Id="rId3" Type="http://schemas.openxmlformats.org/officeDocument/2006/relationships/image" Target="../media/image7.tmp"/><Relationship Id="rId25" Type="http://schemas.openxmlformats.org/officeDocument/2006/relationships/image" Target="../media/image961.png"/><Relationship Id="rId46" Type="http://schemas.openxmlformats.org/officeDocument/2006/relationships/customXml" Target="../ink/ink262.xml"/><Relationship Id="rId67" Type="http://schemas.openxmlformats.org/officeDocument/2006/relationships/image" Target="../media/image117.png"/><Relationship Id="rId116" Type="http://schemas.openxmlformats.org/officeDocument/2006/relationships/image" Target="../media/image142.png"/><Relationship Id="rId20" Type="http://schemas.openxmlformats.org/officeDocument/2006/relationships/customXml" Target="../ink/ink249.xml"/><Relationship Id="rId41" Type="http://schemas.openxmlformats.org/officeDocument/2006/relationships/image" Target="../media/image104.png"/><Relationship Id="rId62" Type="http://schemas.openxmlformats.org/officeDocument/2006/relationships/customXml" Target="../ink/ink270.xml"/><Relationship Id="rId83" Type="http://schemas.openxmlformats.org/officeDocument/2006/relationships/customXml" Target="../ink/ink280.xml"/><Relationship Id="rId88" Type="http://schemas.openxmlformats.org/officeDocument/2006/relationships/image" Target="../media/image128.png"/><Relationship Id="rId111" Type="http://schemas.openxmlformats.org/officeDocument/2006/relationships/customXml" Target="../ink/ink294.xml"/><Relationship Id="rId15" Type="http://schemas.openxmlformats.org/officeDocument/2006/relationships/image" Target="../media/image913.png"/><Relationship Id="rId36" Type="http://schemas.openxmlformats.org/officeDocument/2006/relationships/customXml" Target="../ink/ink257.xml"/><Relationship Id="rId57" Type="http://schemas.openxmlformats.org/officeDocument/2006/relationships/image" Target="../media/image112.png"/><Relationship Id="rId106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9.xml"/><Relationship Id="rId21" Type="http://schemas.openxmlformats.org/officeDocument/2006/relationships/image" Target="../media/image154.png"/><Relationship Id="rId42" Type="http://schemas.openxmlformats.org/officeDocument/2006/relationships/customXml" Target="../ink/ink317.xml"/><Relationship Id="rId47" Type="http://schemas.openxmlformats.org/officeDocument/2006/relationships/image" Target="../media/image167.png"/><Relationship Id="rId63" Type="http://schemas.openxmlformats.org/officeDocument/2006/relationships/image" Target="../media/image175.png"/><Relationship Id="rId68" Type="http://schemas.openxmlformats.org/officeDocument/2006/relationships/customXml" Target="../ink/ink330.xml"/><Relationship Id="rId84" Type="http://schemas.openxmlformats.org/officeDocument/2006/relationships/customXml" Target="../ink/ink338.xml"/><Relationship Id="rId89" Type="http://schemas.openxmlformats.org/officeDocument/2006/relationships/image" Target="../media/image188.png"/><Relationship Id="rId16" Type="http://schemas.openxmlformats.org/officeDocument/2006/relationships/customXml" Target="../ink/ink304.xml"/><Relationship Id="rId11" Type="http://schemas.openxmlformats.org/officeDocument/2006/relationships/image" Target="../media/image149.png"/><Relationship Id="rId32" Type="http://schemas.openxmlformats.org/officeDocument/2006/relationships/customXml" Target="../ink/ink312.xml"/><Relationship Id="rId37" Type="http://schemas.openxmlformats.org/officeDocument/2006/relationships/image" Target="../media/image162.png"/><Relationship Id="rId53" Type="http://schemas.openxmlformats.org/officeDocument/2006/relationships/image" Target="../media/image170.png"/><Relationship Id="rId58" Type="http://schemas.openxmlformats.org/officeDocument/2006/relationships/customXml" Target="../ink/ink325.xml"/><Relationship Id="rId74" Type="http://schemas.openxmlformats.org/officeDocument/2006/relationships/customXml" Target="../ink/ink333.xml"/><Relationship Id="rId79" Type="http://schemas.openxmlformats.org/officeDocument/2006/relationships/image" Target="../media/image183.png"/><Relationship Id="rId102" Type="http://schemas.openxmlformats.org/officeDocument/2006/relationships/customXml" Target="../ink/ink347.xml"/><Relationship Id="rId5" Type="http://schemas.openxmlformats.org/officeDocument/2006/relationships/image" Target="../media/image146.png"/><Relationship Id="rId90" Type="http://schemas.openxmlformats.org/officeDocument/2006/relationships/customXml" Target="../ink/ink341.xml"/><Relationship Id="rId95" Type="http://schemas.openxmlformats.org/officeDocument/2006/relationships/image" Target="../media/image191.png"/><Relationship Id="rId22" Type="http://schemas.openxmlformats.org/officeDocument/2006/relationships/customXml" Target="../ink/ink307.xml"/><Relationship Id="rId27" Type="http://schemas.openxmlformats.org/officeDocument/2006/relationships/image" Target="../media/image157.png"/><Relationship Id="rId43" Type="http://schemas.openxmlformats.org/officeDocument/2006/relationships/image" Target="../media/image165.png"/><Relationship Id="rId48" Type="http://schemas.openxmlformats.org/officeDocument/2006/relationships/customXml" Target="../ink/ink320.xml"/><Relationship Id="rId64" Type="http://schemas.openxmlformats.org/officeDocument/2006/relationships/customXml" Target="../ink/ink328.xml"/><Relationship Id="rId69" Type="http://schemas.openxmlformats.org/officeDocument/2006/relationships/image" Target="../media/image178.png"/><Relationship Id="rId80" Type="http://schemas.openxmlformats.org/officeDocument/2006/relationships/customXml" Target="../ink/ink336.xml"/><Relationship Id="rId85" Type="http://schemas.openxmlformats.org/officeDocument/2006/relationships/image" Target="../media/image186.png"/><Relationship Id="rId12" Type="http://schemas.openxmlformats.org/officeDocument/2006/relationships/customXml" Target="../ink/ink302.xml"/><Relationship Id="rId17" Type="http://schemas.openxmlformats.org/officeDocument/2006/relationships/image" Target="../media/image152.png"/><Relationship Id="rId25" Type="http://schemas.openxmlformats.org/officeDocument/2006/relationships/image" Target="../media/image156.png"/><Relationship Id="rId33" Type="http://schemas.openxmlformats.org/officeDocument/2006/relationships/image" Target="../media/image160.png"/><Relationship Id="rId38" Type="http://schemas.openxmlformats.org/officeDocument/2006/relationships/customXml" Target="../ink/ink315.xml"/><Relationship Id="rId46" Type="http://schemas.openxmlformats.org/officeDocument/2006/relationships/customXml" Target="../ink/ink319.xml"/><Relationship Id="rId59" Type="http://schemas.openxmlformats.org/officeDocument/2006/relationships/image" Target="../media/image173.png"/><Relationship Id="rId67" Type="http://schemas.openxmlformats.org/officeDocument/2006/relationships/image" Target="../media/image177.png"/><Relationship Id="rId103" Type="http://schemas.openxmlformats.org/officeDocument/2006/relationships/image" Target="../media/image195.png"/><Relationship Id="rId20" Type="http://schemas.openxmlformats.org/officeDocument/2006/relationships/customXml" Target="../ink/ink306.xml"/><Relationship Id="rId41" Type="http://schemas.openxmlformats.org/officeDocument/2006/relationships/image" Target="../media/image164.png"/><Relationship Id="rId54" Type="http://schemas.openxmlformats.org/officeDocument/2006/relationships/customXml" Target="../ink/ink323.xml"/><Relationship Id="rId62" Type="http://schemas.openxmlformats.org/officeDocument/2006/relationships/customXml" Target="../ink/ink327.xml"/><Relationship Id="rId70" Type="http://schemas.openxmlformats.org/officeDocument/2006/relationships/customXml" Target="../ink/ink331.xml"/><Relationship Id="rId75" Type="http://schemas.openxmlformats.org/officeDocument/2006/relationships/image" Target="../media/image181.png"/><Relationship Id="rId83" Type="http://schemas.openxmlformats.org/officeDocument/2006/relationships/image" Target="../media/image185.png"/><Relationship Id="rId88" Type="http://schemas.openxmlformats.org/officeDocument/2006/relationships/customXml" Target="../ink/ink340.xml"/><Relationship Id="rId91" Type="http://schemas.openxmlformats.org/officeDocument/2006/relationships/image" Target="../media/image189.png"/><Relationship Id="rId96" Type="http://schemas.openxmlformats.org/officeDocument/2006/relationships/customXml" Target="../ink/ink3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9.xml"/><Relationship Id="rId15" Type="http://schemas.openxmlformats.org/officeDocument/2006/relationships/image" Target="../media/image151.png"/><Relationship Id="rId23" Type="http://schemas.openxmlformats.org/officeDocument/2006/relationships/image" Target="../media/image155.png"/><Relationship Id="rId28" Type="http://schemas.openxmlformats.org/officeDocument/2006/relationships/customXml" Target="../ink/ink310.xml"/><Relationship Id="rId36" Type="http://schemas.openxmlformats.org/officeDocument/2006/relationships/customXml" Target="../ink/ink314.xml"/><Relationship Id="rId49" Type="http://schemas.openxmlformats.org/officeDocument/2006/relationships/image" Target="../media/image168.png"/><Relationship Id="rId57" Type="http://schemas.openxmlformats.org/officeDocument/2006/relationships/image" Target="../media/image172.png"/><Relationship Id="rId10" Type="http://schemas.openxmlformats.org/officeDocument/2006/relationships/customXml" Target="../ink/ink301.xml"/><Relationship Id="rId31" Type="http://schemas.openxmlformats.org/officeDocument/2006/relationships/image" Target="../media/image159.png"/><Relationship Id="rId44" Type="http://schemas.openxmlformats.org/officeDocument/2006/relationships/customXml" Target="../ink/ink318.xml"/><Relationship Id="rId52" Type="http://schemas.openxmlformats.org/officeDocument/2006/relationships/customXml" Target="../ink/ink322.xml"/><Relationship Id="rId60" Type="http://schemas.openxmlformats.org/officeDocument/2006/relationships/customXml" Target="../ink/ink326.xml"/><Relationship Id="rId65" Type="http://schemas.openxmlformats.org/officeDocument/2006/relationships/image" Target="../media/image176.png"/><Relationship Id="rId73" Type="http://schemas.openxmlformats.org/officeDocument/2006/relationships/image" Target="../media/image180.png"/><Relationship Id="rId78" Type="http://schemas.openxmlformats.org/officeDocument/2006/relationships/customXml" Target="../ink/ink335.xml"/><Relationship Id="rId81" Type="http://schemas.openxmlformats.org/officeDocument/2006/relationships/image" Target="../media/image184.png"/><Relationship Id="rId86" Type="http://schemas.openxmlformats.org/officeDocument/2006/relationships/customXml" Target="../ink/ink339.xml"/><Relationship Id="rId94" Type="http://schemas.openxmlformats.org/officeDocument/2006/relationships/customXml" Target="../ink/ink343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4" Type="http://schemas.openxmlformats.org/officeDocument/2006/relationships/customXml" Target="../ink/ink298.xml"/><Relationship Id="rId9" Type="http://schemas.openxmlformats.org/officeDocument/2006/relationships/image" Target="../media/image148.png"/><Relationship Id="rId13" Type="http://schemas.openxmlformats.org/officeDocument/2006/relationships/image" Target="../media/image150.png"/><Relationship Id="rId18" Type="http://schemas.openxmlformats.org/officeDocument/2006/relationships/customXml" Target="../ink/ink305.xml"/><Relationship Id="rId39" Type="http://schemas.openxmlformats.org/officeDocument/2006/relationships/image" Target="../media/image163.png"/><Relationship Id="rId34" Type="http://schemas.openxmlformats.org/officeDocument/2006/relationships/customXml" Target="../ink/ink313.xml"/><Relationship Id="rId50" Type="http://schemas.openxmlformats.org/officeDocument/2006/relationships/customXml" Target="../ink/ink321.xml"/><Relationship Id="rId55" Type="http://schemas.openxmlformats.org/officeDocument/2006/relationships/image" Target="../media/image171.png"/><Relationship Id="rId76" Type="http://schemas.openxmlformats.org/officeDocument/2006/relationships/customXml" Target="../ink/ink334.xml"/><Relationship Id="rId97" Type="http://schemas.openxmlformats.org/officeDocument/2006/relationships/image" Target="../media/image192.png"/><Relationship Id="rId7" Type="http://schemas.openxmlformats.org/officeDocument/2006/relationships/image" Target="../media/image147.png"/><Relationship Id="rId71" Type="http://schemas.openxmlformats.org/officeDocument/2006/relationships/image" Target="../media/image179.png"/><Relationship Id="rId92" Type="http://schemas.openxmlformats.org/officeDocument/2006/relationships/customXml" Target="../ink/ink342.xml"/><Relationship Id="rId2" Type="http://schemas.openxmlformats.org/officeDocument/2006/relationships/image" Target="../media/image11.tmp"/><Relationship Id="rId29" Type="http://schemas.openxmlformats.org/officeDocument/2006/relationships/image" Target="../media/image158.png"/><Relationship Id="rId24" Type="http://schemas.openxmlformats.org/officeDocument/2006/relationships/customXml" Target="../ink/ink308.xml"/><Relationship Id="rId40" Type="http://schemas.openxmlformats.org/officeDocument/2006/relationships/customXml" Target="../ink/ink316.xml"/><Relationship Id="rId45" Type="http://schemas.openxmlformats.org/officeDocument/2006/relationships/image" Target="../media/image166.png"/><Relationship Id="rId66" Type="http://schemas.openxmlformats.org/officeDocument/2006/relationships/customXml" Target="../ink/ink329.xml"/><Relationship Id="rId87" Type="http://schemas.openxmlformats.org/officeDocument/2006/relationships/image" Target="../media/image187.png"/><Relationship Id="rId61" Type="http://schemas.openxmlformats.org/officeDocument/2006/relationships/image" Target="../media/image174.png"/><Relationship Id="rId82" Type="http://schemas.openxmlformats.org/officeDocument/2006/relationships/customXml" Target="../ink/ink337.xml"/><Relationship Id="rId19" Type="http://schemas.openxmlformats.org/officeDocument/2006/relationships/image" Target="../media/image153.png"/><Relationship Id="rId14" Type="http://schemas.openxmlformats.org/officeDocument/2006/relationships/customXml" Target="../ink/ink303.xml"/><Relationship Id="rId30" Type="http://schemas.openxmlformats.org/officeDocument/2006/relationships/customXml" Target="../ink/ink311.xml"/><Relationship Id="rId35" Type="http://schemas.openxmlformats.org/officeDocument/2006/relationships/image" Target="../media/image161.png"/><Relationship Id="rId56" Type="http://schemas.openxmlformats.org/officeDocument/2006/relationships/customXml" Target="../ink/ink324.xml"/><Relationship Id="rId77" Type="http://schemas.openxmlformats.org/officeDocument/2006/relationships/image" Target="../media/image182.png"/><Relationship Id="rId100" Type="http://schemas.openxmlformats.org/officeDocument/2006/relationships/customXml" Target="../ink/ink346.xml"/><Relationship Id="rId8" Type="http://schemas.openxmlformats.org/officeDocument/2006/relationships/customXml" Target="../ink/ink300.xml"/><Relationship Id="rId51" Type="http://schemas.openxmlformats.org/officeDocument/2006/relationships/image" Target="../media/image169.png"/><Relationship Id="rId72" Type="http://schemas.openxmlformats.org/officeDocument/2006/relationships/customXml" Target="../ink/ink332.xml"/><Relationship Id="rId93" Type="http://schemas.openxmlformats.org/officeDocument/2006/relationships/image" Target="../media/image190.png"/><Relationship Id="rId98" Type="http://schemas.openxmlformats.org/officeDocument/2006/relationships/customXml" Target="../ink/ink345.xml"/><Relationship Id="rId3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05.xml"/><Relationship Id="rId21" Type="http://schemas.openxmlformats.org/officeDocument/2006/relationships/customXml" Target="../ink/ink357.xml"/><Relationship Id="rId42" Type="http://schemas.openxmlformats.org/officeDocument/2006/relationships/image" Target="../media/image216.png"/><Relationship Id="rId63" Type="http://schemas.openxmlformats.org/officeDocument/2006/relationships/customXml" Target="../ink/ink378.xml"/><Relationship Id="rId84" Type="http://schemas.openxmlformats.org/officeDocument/2006/relationships/image" Target="../media/image237.png"/><Relationship Id="rId138" Type="http://schemas.openxmlformats.org/officeDocument/2006/relationships/image" Target="../media/image264.png"/><Relationship Id="rId159" Type="http://schemas.openxmlformats.org/officeDocument/2006/relationships/image" Target="../media/image275.png"/><Relationship Id="rId170" Type="http://schemas.openxmlformats.org/officeDocument/2006/relationships/customXml" Target="../ink/ink431.xml"/><Relationship Id="rId191" Type="http://schemas.openxmlformats.org/officeDocument/2006/relationships/image" Target="../media/image291.png"/><Relationship Id="rId205" Type="http://schemas.openxmlformats.org/officeDocument/2006/relationships/image" Target="../media/image298.png"/><Relationship Id="rId107" Type="http://schemas.openxmlformats.org/officeDocument/2006/relationships/customXml" Target="../ink/ink400.xml"/><Relationship Id="rId11" Type="http://schemas.openxmlformats.org/officeDocument/2006/relationships/customXml" Target="../ink/ink352.xml"/><Relationship Id="rId32" Type="http://schemas.openxmlformats.org/officeDocument/2006/relationships/image" Target="../media/image211.png"/><Relationship Id="rId53" Type="http://schemas.openxmlformats.org/officeDocument/2006/relationships/customXml" Target="../ink/ink373.xml"/><Relationship Id="rId74" Type="http://schemas.openxmlformats.org/officeDocument/2006/relationships/image" Target="../media/image232.png"/><Relationship Id="rId128" Type="http://schemas.openxmlformats.org/officeDocument/2006/relationships/image" Target="../media/image259.png"/><Relationship Id="rId149" Type="http://schemas.openxmlformats.org/officeDocument/2006/relationships/image" Target="../media/image270.png"/><Relationship Id="rId5" Type="http://schemas.openxmlformats.org/officeDocument/2006/relationships/customXml" Target="../ink/ink349.xml"/><Relationship Id="rId95" Type="http://schemas.openxmlformats.org/officeDocument/2006/relationships/customXml" Target="../ink/ink394.xml"/><Relationship Id="rId160" Type="http://schemas.openxmlformats.org/officeDocument/2006/relationships/customXml" Target="../ink/ink426.xml"/><Relationship Id="rId181" Type="http://schemas.openxmlformats.org/officeDocument/2006/relationships/image" Target="../media/image286.png"/><Relationship Id="rId22" Type="http://schemas.openxmlformats.org/officeDocument/2006/relationships/image" Target="../media/image206.png"/><Relationship Id="rId43" Type="http://schemas.openxmlformats.org/officeDocument/2006/relationships/customXml" Target="../ink/ink368.xml"/><Relationship Id="rId64" Type="http://schemas.openxmlformats.org/officeDocument/2006/relationships/image" Target="../media/image227.png"/><Relationship Id="rId118" Type="http://schemas.openxmlformats.org/officeDocument/2006/relationships/image" Target="../media/image254.png"/><Relationship Id="rId139" Type="http://schemas.openxmlformats.org/officeDocument/2006/relationships/image" Target="../media/image14.tmp"/><Relationship Id="rId85" Type="http://schemas.openxmlformats.org/officeDocument/2006/relationships/customXml" Target="../ink/ink389.xml"/><Relationship Id="rId150" Type="http://schemas.openxmlformats.org/officeDocument/2006/relationships/customXml" Target="../ink/ink421.xml"/><Relationship Id="rId171" Type="http://schemas.openxmlformats.org/officeDocument/2006/relationships/image" Target="../media/image281.png"/><Relationship Id="rId192" Type="http://schemas.openxmlformats.org/officeDocument/2006/relationships/customXml" Target="../ink/ink442.xml"/><Relationship Id="rId12" Type="http://schemas.openxmlformats.org/officeDocument/2006/relationships/image" Target="../media/image201.png"/><Relationship Id="rId33" Type="http://schemas.openxmlformats.org/officeDocument/2006/relationships/customXml" Target="../ink/ink363.xml"/><Relationship Id="rId108" Type="http://schemas.openxmlformats.org/officeDocument/2006/relationships/image" Target="../media/image249.png"/><Relationship Id="rId129" Type="http://schemas.openxmlformats.org/officeDocument/2006/relationships/customXml" Target="../ink/ink411.xml"/><Relationship Id="rId54" Type="http://schemas.openxmlformats.org/officeDocument/2006/relationships/image" Target="../media/image222.png"/><Relationship Id="rId75" Type="http://schemas.openxmlformats.org/officeDocument/2006/relationships/customXml" Target="../ink/ink384.xml"/><Relationship Id="rId96" Type="http://schemas.openxmlformats.org/officeDocument/2006/relationships/image" Target="../media/image243.png"/><Relationship Id="rId140" Type="http://schemas.openxmlformats.org/officeDocument/2006/relationships/customXml" Target="../ink/ink416.xml"/><Relationship Id="rId161" Type="http://schemas.openxmlformats.org/officeDocument/2006/relationships/image" Target="../media/image276.png"/><Relationship Id="rId182" Type="http://schemas.openxmlformats.org/officeDocument/2006/relationships/customXml" Target="../ink/ink437.xml"/><Relationship Id="rId6" Type="http://schemas.openxmlformats.org/officeDocument/2006/relationships/image" Target="../media/image198.png"/><Relationship Id="rId23" Type="http://schemas.openxmlformats.org/officeDocument/2006/relationships/customXml" Target="../ink/ink358.xml"/><Relationship Id="rId119" Type="http://schemas.openxmlformats.org/officeDocument/2006/relationships/customXml" Target="../ink/ink406.xml"/><Relationship Id="rId44" Type="http://schemas.openxmlformats.org/officeDocument/2006/relationships/image" Target="../media/image217.png"/><Relationship Id="rId65" Type="http://schemas.openxmlformats.org/officeDocument/2006/relationships/customXml" Target="../ink/ink379.xml"/><Relationship Id="rId86" Type="http://schemas.openxmlformats.org/officeDocument/2006/relationships/image" Target="../media/image238.png"/><Relationship Id="rId130" Type="http://schemas.openxmlformats.org/officeDocument/2006/relationships/image" Target="../media/image260.png"/><Relationship Id="rId151" Type="http://schemas.openxmlformats.org/officeDocument/2006/relationships/image" Target="../media/image271.png"/><Relationship Id="rId172" Type="http://schemas.openxmlformats.org/officeDocument/2006/relationships/customXml" Target="../ink/ink432.xml"/><Relationship Id="rId193" Type="http://schemas.openxmlformats.org/officeDocument/2006/relationships/image" Target="../media/image292.png"/><Relationship Id="rId13" Type="http://schemas.openxmlformats.org/officeDocument/2006/relationships/customXml" Target="../ink/ink353.xml"/><Relationship Id="rId109" Type="http://schemas.openxmlformats.org/officeDocument/2006/relationships/customXml" Target="../ink/ink401.xml"/><Relationship Id="rId34" Type="http://schemas.openxmlformats.org/officeDocument/2006/relationships/image" Target="../media/image212.png"/><Relationship Id="rId55" Type="http://schemas.openxmlformats.org/officeDocument/2006/relationships/customXml" Target="../ink/ink374.xml"/><Relationship Id="rId76" Type="http://schemas.openxmlformats.org/officeDocument/2006/relationships/image" Target="../media/image233.png"/><Relationship Id="rId97" Type="http://schemas.openxmlformats.org/officeDocument/2006/relationships/customXml" Target="../ink/ink395.xml"/><Relationship Id="rId120" Type="http://schemas.openxmlformats.org/officeDocument/2006/relationships/image" Target="../media/image255.png"/><Relationship Id="rId141" Type="http://schemas.openxmlformats.org/officeDocument/2006/relationships/image" Target="../media/image266.png"/><Relationship Id="rId7" Type="http://schemas.openxmlformats.org/officeDocument/2006/relationships/customXml" Target="../ink/ink350.xml"/><Relationship Id="rId162" Type="http://schemas.openxmlformats.org/officeDocument/2006/relationships/customXml" Target="../ink/ink427.xml"/><Relationship Id="rId183" Type="http://schemas.openxmlformats.org/officeDocument/2006/relationships/image" Target="../media/image287.png"/><Relationship Id="rId24" Type="http://schemas.openxmlformats.org/officeDocument/2006/relationships/image" Target="../media/image207.png"/><Relationship Id="rId40" Type="http://schemas.openxmlformats.org/officeDocument/2006/relationships/image" Target="../media/image215.png"/><Relationship Id="rId45" Type="http://schemas.openxmlformats.org/officeDocument/2006/relationships/customXml" Target="../ink/ink369.xml"/><Relationship Id="rId66" Type="http://schemas.openxmlformats.org/officeDocument/2006/relationships/image" Target="../media/image228.png"/><Relationship Id="rId87" Type="http://schemas.openxmlformats.org/officeDocument/2006/relationships/customXml" Target="../ink/ink390.xml"/><Relationship Id="rId110" Type="http://schemas.openxmlformats.org/officeDocument/2006/relationships/image" Target="../media/image250.png"/><Relationship Id="rId115" Type="http://schemas.openxmlformats.org/officeDocument/2006/relationships/customXml" Target="../ink/ink404.xml"/><Relationship Id="rId131" Type="http://schemas.openxmlformats.org/officeDocument/2006/relationships/customXml" Target="../ink/ink412.xml"/><Relationship Id="rId136" Type="http://schemas.openxmlformats.org/officeDocument/2006/relationships/image" Target="../media/image263.png"/><Relationship Id="rId157" Type="http://schemas.openxmlformats.org/officeDocument/2006/relationships/image" Target="../media/image274.png"/><Relationship Id="rId178" Type="http://schemas.openxmlformats.org/officeDocument/2006/relationships/customXml" Target="../ink/ink435.xml"/><Relationship Id="rId61" Type="http://schemas.openxmlformats.org/officeDocument/2006/relationships/customXml" Target="../ink/ink377.xml"/><Relationship Id="rId82" Type="http://schemas.openxmlformats.org/officeDocument/2006/relationships/image" Target="../media/image236.png"/><Relationship Id="rId152" Type="http://schemas.openxmlformats.org/officeDocument/2006/relationships/customXml" Target="../ink/ink422.xml"/><Relationship Id="rId173" Type="http://schemas.openxmlformats.org/officeDocument/2006/relationships/image" Target="../media/image282.png"/><Relationship Id="rId194" Type="http://schemas.openxmlformats.org/officeDocument/2006/relationships/customXml" Target="../ink/ink443.xml"/><Relationship Id="rId199" Type="http://schemas.openxmlformats.org/officeDocument/2006/relationships/image" Target="../media/image295.png"/><Relationship Id="rId203" Type="http://schemas.openxmlformats.org/officeDocument/2006/relationships/image" Target="../media/image297.png"/><Relationship Id="rId19" Type="http://schemas.openxmlformats.org/officeDocument/2006/relationships/customXml" Target="../ink/ink356.xml"/><Relationship Id="rId14" Type="http://schemas.openxmlformats.org/officeDocument/2006/relationships/image" Target="../media/image202.png"/><Relationship Id="rId30" Type="http://schemas.openxmlformats.org/officeDocument/2006/relationships/image" Target="../media/image210.png"/><Relationship Id="rId35" Type="http://schemas.openxmlformats.org/officeDocument/2006/relationships/customXml" Target="../ink/ink364.xml"/><Relationship Id="rId56" Type="http://schemas.openxmlformats.org/officeDocument/2006/relationships/image" Target="../media/image223.png"/><Relationship Id="rId77" Type="http://schemas.openxmlformats.org/officeDocument/2006/relationships/customXml" Target="../ink/ink385.xml"/><Relationship Id="rId100" Type="http://schemas.openxmlformats.org/officeDocument/2006/relationships/image" Target="../media/image245.png"/><Relationship Id="rId105" Type="http://schemas.openxmlformats.org/officeDocument/2006/relationships/customXml" Target="../ink/ink399.xml"/><Relationship Id="rId126" Type="http://schemas.openxmlformats.org/officeDocument/2006/relationships/image" Target="../media/image258.png"/><Relationship Id="rId147" Type="http://schemas.openxmlformats.org/officeDocument/2006/relationships/image" Target="../media/image269.png"/><Relationship Id="rId168" Type="http://schemas.openxmlformats.org/officeDocument/2006/relationships/customXml" Target="../ink/ink430.xml"/><Relationship Id="rId8" Type="http://schemas.openxmlformats.org/officeDocument/2006/relationships/image" Target="../media/image199.png"/><Relationship Id="rId51" Type="http://schemas.openxmlformats.org/officeDocument/2006/relationships/customXml" Target="../ink/ink372.xml"/><Relationship Id="rId72" Type="http://schemas.openxmlformats.org/officeDocument/2006/relationships/image" Target="../media/image231.png"/><Relationship Id="rId93" Type="http://schemas.openxmlformats.org/officeDocument/2006/relationships/customXml" Target="../ink/ink393.xml"/><Relationship Id="rId98" Type="http://schemas.openxmlformats.org/officeDocument/2006/relationships/image" Target="../media/image244.png"/><Relationship Id="rId121" Type="http://schemas.openxmlformats.org/officeDocument/2006/relationships/customXml" Target="../ink/ink407.xml"/><Relationship Id="rId142" Type="http://schemas.openxmlformats.org/officeDocument/2006/relationships/customXml" Target="../ink/ink417.xml"/><Relationship Id="rId163" Type="http://schemas.openxmlformats.org/officeDocument/2006/relationships/image" Target="../media/image277.png"/><Relationship Id="rId184" Type="http://schemas.openxmlformats.org/officeDocument/2006/relationships/customXml" Target="../ink/ink438.xml"/><Relationship Id="rId189" Type="http://schemas.openxmlformats.org/officeDocument/2006/relationships/image" Target="../media/image290.png"/><Relationship Id="rId3" Type="http://schemas.openxmlformats.org/officeDocument/2006/relationships/customXml" Target="../ink/ink348.xml"/><Relationship Id="rId25" Type="http://schemas.openxmlformats.org/officeDocument/2006/relationships/customXml" Target="../ink/ink359.xml"/><Relationship Id="rId46" Type="http://schemas.openxmlformats.org/officeDocument/2006/relationships/image" Target="../media/image218.png"/><Relationship Id="rId67" Type="http://schemas.openxmlformats.org/officeDocument/2006/relationships/customXml" Target="../ink/ink380.xml"/><Relationship Id="rId116" Type="http://schemas.openxmlformats.org/officeDocument/2006/relationships/image" Target="../media/image253.png"/><Relationship Id="rId137" Type="http://schemas.openxmlformats.org/officeDocument/2006/relationships/customXml" Target="../ink/ink415.xml"/><Relationship Id="rId158" Type="http://schemas.openxmlformats.org/officeDocument/2006/relationships/customXml" Target="../ink/ink425.xml"/><Relationship Id="rId20" Type="http://schemas.openxmlformats.org/officeDocument/2006/relationships/image" Target="../media/image205.png"/><Relationship Id="rId41" Type="http://schemas.openxmlformats.org/officeDocument/2006/relationships/customXml" Target="../ink/ink367.xml"/><Relationship Id="rId62" Type="http://schemas.openxmlformats.org/officeDocument/2006/relationships/image" Target="../media/image226.png"/><Relationship Id="rId83" Type="http://schemas.openxmlformats.org/officeDocument/2006/relationships/customXml" Target="../ink/ink388.xml"/><Relationship Id="rId88" Type="http://schemas.openxmlformats.org/officeDocument/2006/relationships/image" Target="../media/image239.png"/><Relationship Id="rId111" Type="http://schemas.openxmlformats.org/officeDocument/2006/relationships/customXml" Target="../ink/ink402.xml"/><Relationship Id="rId132" Type="http://schemas.openxmlformats.org/officeDocument/2006/relationships/image" Target="../media/image261.png"/><Relationship Id="rId153" Type="http://schemas.openxmlformats.org/officeDocument/2006/relationships/image" Target="../media/image272.png"/><Relationship Id="rId174" Type="http://schemas.openxmlformats.org/officeDocument/2006/relationships/customXml" Target="../ink/ink433.xml"/><Relationship Id="rId179" Type="http://schemas.openxmlformats.org/officeDocument/2006/relationships/image" Target="../media/image285.png"/><Relationship Id="rId195" Type="http://schemas.openxmlformats.org/officeDocument/2006/relationships/image" Target="../media/image293.png"/><Relationship Id="rId190" Type="http://schemas.openxmlformats.org/officeDocument/2006/relationships/customXml" Target="../ink/ink441.xml"/><Relationship Id="rId204" Type="http://schemas.openxmlformats.org/officeDocument/2006/relationships/customXml" Target="../ink/ink448.xml"/><Relationship Id="rId15" Type="http://schemas.openxmlformats.org/officeDocument/2006/relationships/customXml" Target="../ink/ink354.xml"/><Relationship Id="rId36" Type="http://schemas.openxmlformats.org/officeDocument/2006/relationships/image" Target="../media/image213.png"/><Relationship Id="rId57" Type="http://schemas.openxmlformats.org/officeDocument/2006/relationships/customXml" Target="../ink/ink375.xml"/><Relationship Id="rId106" Type="http://schemas.openxmlformats.org/officeDocument/2006/relationships/image" Target="../media/image248.png"/><Relationship Id="rId127" Type="http://schemas.openxmlformats.org/officeDocument/2006/relationships/customXml" Target="../ink/ink410.xml"/><Relationship Id="rId10" Type="http://schemas.openxmlformats.org/officeDocument/2006/relationships/image" Target="../media/image200.png"/><Relationship Id="rId31" Type="http://schemas.openxmlformats.org/officeDocument/2006/relationships/customXml" Target="../ink/ink362.xml"/><Relationship Id="rId52" Type="http://schemas.openxmlformats.org/officeDocument/2006/relationships/image" Target="../media/image221.png"/><Relationship Id="rId73" Type="http://schemas.openxmlformats.org/officeDocument/2006/relationships/customXml" Target="../ink/ink383.xml"/><Relationship Id="rId78" Type="http://schemas.openxmlformats.org/officeDocument/2006/relationships/image" Target="../media/image234.png"/><Relationship Id="rId94" Type="http://schemas.openxmlformats.org/officeDocument/2006/relationships/image" Target="../media/image242.png"/><Relationship Id="rId99" Type="http://schemas.openxmlformats.org/officeDocument/2006/relationships/customXml" Target="../ink/ink396.xml"/><Relationship Id="rId101" Type="http://schemas.openxmlformats.org/officeDocument/2006/relationships/customXml" Target="../ink/ink397.xml"/><Relationship Id="rId122" Type="http://schemas.openxmlformats.org/officeDocument/2006/relationships/image" Target="../media/image256.png"/><Relationship Id="rId143" Type="http://schemas.openxmlformats.org/officeDocument/2006/relationships/image" Target="../media/image267.png"/><Relationship Id="rId148" Type="http://schemas.openxmlformats.org/officeDocument/2006/relationships/customXml" Target="../ink/ink420.xml"/><Relationship Id="rId164" Type="http://schemas.openxmlformats.org/officeDocument/2006/relationships/customXml" Target="../ink/ink428.xml"/><Relationship Id="rId169" Type="http://schemas.openxmlformats.org/officeDocument/2006/relationships/image" Target="../media/image280.png"/><Relationship Id="rId185" Type="http://schemas.openxmlformats.org/officeDocument/2006/relationships/image" Target="../media/image288.png"/><Relationship Id="rId4" Type="http://schemas.openxmlformats.org/officeDocument/2006/relationships/image" Target="../media/image197.png"/><Relationship Id="rId9" Type="http://schemas.openxmlformats.org/officeDocument/2006/relationships/customXml" Target="../ink/ink351.xml"/><Relationship Id="rId180" Type="http://schemas.openxmlformats.org/officeDocument/2006/relationships/customXml" Target="../ink/ink436.xml"/><Relationship Id="rId26" Type="http://schemas.openxmlformats.org/officeDocument/2006/relationships/image" Target="../media/image208.png"/><Relationship Id="rId47" Type="http://schemas.openxmlformats.org/officeDocument/2006/relationships/customXml" Target="../ink/ink370.xml"/><Relationship Id="rId68" Type="http://schemas.openxmlformats.org/officeDocument/2006/relationships/image" Target="../media/image229.png"/><Relationship Id="rId89" Type="http://schemas.openxmlformats.org/officeDocument/2006/relationships/customXml" Target="../ink/ink391.xml"/><Relationship Id="rId112" Type="http://schemas.openxmlformats.org/officeDocument/2006/relationships/image" Target="../media/image251.png"/><Relationship Id="rId133" Type="http://schemas.openxmlformats.org/officeDocument/2006/relationships/customXml" Target="../ink/ink413.xml"/><Relationship Id="rId154" Type="http://schemas.openxmlformats.org/officeDocument/2006/relationships/customXml" Target="../ink/ink423.xml"/><Relationship Id="rId175" Type="http://schemas.openxmlformats.org/officeDocument/2006/relationships/image" Target="../media/image283.png"/><Relationship Id="rId196" Type="http://schemas.openxmlformats.org/officeDocument/2006/relationships/customXml" Target="../ink/ink444.xml"/><Relationship Id="rId200" Type="http://schemas.openxmlformats.org/officeDocument/2006/relationships/customXml" Target="../ink/ink446.xml"/><Relationship Id="rId16" Type="http://schemas.openxmlformats.org/officeDocument/2006/relationships/image" Target="../media/image203.png"/><Relationship Id="rId37" Type="http://schemas.openxmlformats.org/officeDocument/2006/relationships/customXml" Target="../ink/ink365.xml"/><Relationship Id="rId58" Type="http://schemas.openxmlformats.org/officeDocument/2006/relationships/image" Target="../media/image224.png"/><Relationship Id="rId79" Type="http://schemas.openxmlformats.org/officeDocument/2006/relationships/customXml" Target="../ink/ink386.xml"/><Relationship Id="rId102" Type="http://schemas.openxmlformats.org/officeDocument/2006/relationships/image" Target="../media/image246.png"/><Relationship Id="rId123" Type="http://schemas.openxmlformats.org/officeDocument/2006/relationships/customXml" Target="../ink/ink408.xml"/><Relationship Id="rId144" Type="http://schemas.openxmlformats.org/officeDocument/2006/relationships/customXml" Target="../ink/ink418.xml"/><Relationship Id="rId90" Type="http://schemas.openxmlformats.org/officeDocument/2006/relationships/image" Target="../media/image240.png"/><Relationship Id="rId165" Type="http://schemas.openxmlformats.org/officeDocument/2006/relationships/image" Target="../media/image278.png"/><Relationship Id="rId186" Type="http://schemas.openxmlformats.org/officeDocument/2006/relationships/customXml" Target="../ink/ink439.xml"/><Relationship Id="rId27" Type="http://schemas.openxmlformats.org/officeDocument/2006/relationships/customXml" Target="../ink/ink360.xml"/><Relationship Id="rId48" Type="http://schemas.openxmlformats.org/officeDocument/2006/relationships/image" Target="../media/image219.png"/><Relationship Id="rId69" Type="http://schemas.openxmlformats.org/officeDocument/2006/relationships/customXml" Target="../ink/ink381.xml"/><Relationship Id="rId113" Type="http://schemas.openxmlformats.org/officeDocument/2006/relationships/customXml" Target="../ink/ink403.xml"/><Relationship Id="rId134" Type="http://schemas.openxmlformats.org/officeDocument/2006/relationships/image" Target="../media/image262.png"/><Relationship Id="rId80" Type="http://schemas.openxmlformats.org/officeDocument/2006/relationships/image" Target="../media/image235.png"/><Relationship Id="rId155" Type="http://schemas.openxmlformats.org/officeDocument/2006/relationships/image" Target="../media/image273.png"/><Relationship Id="rId176" Type="http://schemas.openxmlformats.org/officeDocument/2006/relationships/customXml" Target="../ink/ink434.xml"/><Relationship Id="rId197" Type="http://schemas.openxmlformats.org/officeDocument/2006/relationships/image" Target="../media/image294.png"/><Relationship Id="rId201" Type="http://schemas.openxmlformats.org/officeDocument/2006/relationships/image" Target="../media/image296.png"/><Relationship Id="rId17" Type="http://schemas.openxmlformats.org/officeDocument/2006/relationships/customXml" Target="../ink/ink355.xml"/><Relationship Id="rId38" Type="http://schemas.openxmlformats.org/officeDocument/2006/relationships/image" Target="../media/image214.png"/><Relationship Id="rId59" Type="http://schemas.openxmlformats.org/officeDocument/2006/relationships/customXml" Target="../ink/ink376.xml"/><Relationship Id="rId103" Type="http://schemas.openxmlformats.org/officeDocument/2006/relationships/customXml" Target="../ink/ink398.xml"/><Relationship Id="rId124" Type="http://schemas.openxmlformats.org/officeDocument/2006/relationships/image" Target="../media/image257.png"/><Relationship Id="rId70" Type="http://schemas.openxmlformats.org/officeDocument/2006/relationships/image" Target="../media/image230.png"/><Relationship Id="rId91" Type="http://schemas.openxmlformats.org/officeDocument/2006/relationships/customXml" Target="../ink/ink392.xml"/><Relationship Id="rId145" Type="http://schemas.openxmlformats.org/officeDocument/2006/relationships/image" Target="../media/image268.png"/><Relationship Id="rId166" Type="http://schemas.openxmlformats.org/officeDocument/2006/relationships/customXml" Target="../ink/ink429.xml"/><Relationship Id="rId187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209.png"/><Relationship Id="rId49" Type="http://schemas.openxmlformats.org/officeDocument/2006/relationships/customXml" Target="../ink/ink371.xml"/><Relationship Id="rId114" Type="http://schemas.openxmlformats.org/officeDocument/2006/relationships/image" Target="../media/image252.png"/><Relationship Id="rId60" Type="http://schemas.openxmlformats.org/officeDocument/2006/relationships/image" Target="../media/image225.png"/><Relationship Id="rId81" Type="http://schemas.openxmlformats.org/officeDocument/2006/relationships/customXml" Target="../ink/ink387.xml"/><Relationship Id="rId135" Type="http://schemas.openxmlformats.org/officeDocument/2006/relationships/customXml" Target="../ink/ink414.xml"/><Relationship Id="rId156" Type="http://schemas.openxmlformats.org/officeDocument/2006/relationships/customXml" Target="../ink/ink424.xml"/><Relationship Id="rId177" Type="http://schemas.openxmlformats.org/officeDocument/2006/relationships/image" Target="../media/image284.png"/><Relationship Id="rId198" Type="http://schemas.openxmlformats.org/officeDocument/2006/relationships/customXml" Target="../ink/ink445.xml"/><Relationship Id="rId202" Type="http://schemas.openxmlformats.org/officeDocument/2006/relationships/customXml" Target="../ink/ink447.xml"/><Relationship Id="rId18" Type="http://schemas.openxmlformats.org/officeDocument/2006/relationships/image" Target="../media/image204.png"/><Relationship Id="rId39" Type="http://schemas.openxmlformats.org/officeDocument/2006/relationships/customXml" Target="../ink/ink366.xml"/><Relationship Id="rId50" Type="http://schemas.openxmlformats.org/officeDocument/2006/relationships/image" Target="../media/image220.png"/><Relationship Id="rId104" Type="http://schemas.openxmlformats.org/officeDocument/2006/relationships/image" Target="../media/image247.png"/><Relationship Id="rId125" Type="http://schemas.openxmlformats.org/officeDocument/2006/relationships/customXml" Target="../ink/ink409.xml"/><Relationship Id="rId146" Type="http://schemas.openxmlformats.org/officeDocument/2006/relationships/customXml" Target="../ink/ink419.xml"/><Relationship Id="rId167" Type="http://schemas.openxmlformats.org/officeDocument/2006/relationships/image" Target="../media/image279.png"/><Relationship Id="rId188" Type="http://schemas.openxmlformats.org/officeDocument/2006/relationships/customXml" Target="../ink/ink440.xml"/><Relationship Id="rId71" Type="http://schemas.openxmlformats.org/officeDocument/2006/relationships/customXml" Target="../ink/ink382.xml"/><Relationship Id="rId92" Type="http://schemas.openxmlformats.org/officeDocument/2006/relationships/image" Target="../media/image241.png"/><Relationship Id="rId2" Type="http://schemas.openxmlformats.org/officeDocument/2006/relationships/image" Target="../media/image13.tmp"/><Relationship Id="rId29" Type="http://schemas.openxmlformats.org/officeDocument/2006/relationships/customXml" Target="../ink/ink36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4.png"/><Relationship Id="rId18" Type="http://schemas.openxmlformats.org/officeDocument/2006/relationships/customXml" Target="../ink/ink457.xml"/><Relationship Id="rId26" Type="http://schemas.openxmlformats.org/officeDocument/2006/relationships/customXml" Target="../ink/ink461.xml"/><Relationship Id="rId21" Type="http://schemas.openxmlformats.org/officeDocument/2006/relationships/image" Target="../media/image308.png"/><Relationship Id="rId34" Type="http://schemas.openxmlformats.org/officeDocument/2006/relationships/image" Target="../media/image15.tmp"/><Relationship Id="rId7" Type="http://schemas.openxmlformats.org/officeDocument/2006/relationships/image" Target="../media/image301.png"/><Relationship Id="rId12" Type="http://schemas.openxmlformats.org/officeDocument/2006/relationships/customXml" Target="../ink/ink454.xml"/><Relationship Id="rId17" Type="http://schemas.openxmlformats.org/officeDocument/2006/relationships/image" Target="../media/image306.png"/><Relationship Id="rId25" Type="http://schemas.openxmlformats.org/officeDocument/2006/relationships/image" Target="../media/image310.png"/><Relationship Id="rId33" Type="http://schemas.openxmlformats.org/officeDocument/2006/relationships/image" Target="../media/image314.png"/><Relationship Id="rId38" Type="http://schemas.openxmlformats.org/officeDocument/2006/relationships/image" Target="../media/image19.tmp"/><Relationship Id="rId2" Type="http://schemas.openxmlformats.org/officeDocument/2006/relationships/customXml" Target="../ink/ink449.xml"/><Relationship Id="rId16" Type="http://schemas.openxmlformats.org/officeDocument/2006/relationships/customXml" Target="../ink/ink456.xml"/><Relationship Id="rId20" Type="http://schemas.openxmlformats.org/officeDocument/2006/relationships/customXml" Target="../ink/ink458.xml"/><Relationship Id="rId29" Type="http://schemas.openxmlformats.org/officeDocument/2006/relationships/image" Target="../media/image3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1.xml"/><Relationship Id="rId11" Type="http://schemas.openxmlformats.org/officeDocument/2006/relationships/image" Target="../media/image303.png"/><Relationship Id="rId24" Type="http://schemas.openxmlformats.org/officeDocument/2006/relationships/customXml" Target="../ink/ink460.xml"/><Relationship Id="rId32" Type="http://schemas.openxmlformats.org/officeDocument/2006/relationships/customXml" Target="../ink/ink464.xml"/><Relationship Id="rId37" Type="http://schemas.openxmlformats.org/officeDocument/2006/relationships/image" Target="../media/image18.tmp"/><Relationship Id="rId5" Type="http://schemas.openxmlformats.org/officeDocument/2006/relationships/image" Target="../media/image300.png"/><Relationship Id="rId15" Type="http://schemas.openxmlformats.org/officeDocument/2006/relationships/image" Target="../media/image305.png"/><Relationship Id="rId23" Type="http://schemas.openxmlformats.org/officeDocument/2006/relationships/image" Target="../media/image309.png"/><Relationship Id="rId28" Type="http://schemas.openxmlformats.org/officeDocument/2006/relationships/customXml" Target="../ink/ink462.xml"/><Relationship Id="rId36" Type="http://schemas.openxmlformats.org/officeDocument/2006/relationships/image" Target="../media/image17.tmp"/><Relationship Id="rId10" Type="http://schemas.openxmlformats.org/officeDocument/2006/relationships/customXml" Target="../ink/ink453.xml"/><Relationship Id="rId19" Type="http://schemas.openxmlformats.org/officeDocument/2006/relationships/image" Target="../media/image307.png"/><Relationship Id="rId31" Type="http://schemas.openxmlformats.org/officeDocument/2006/relationships/image" Target="../media/image313.png"/><Relationship Id="rId4" Type="http://schemas.openxmlformats.org/officeDocument/2006/relationships/customXml" Target="../ink/ink450.xml"/><Relationship Id="rId9" Type="http://schemas.openxmlformats.org/officeDocument/2006/relationships/image" Target="../media/image302.png"/><Relationship Id="rId14" Type="http://schemas.openxmlformats.org/officeDocument/2006/relationships/customXml" Target="../ink/ink455.xml"/><Relationship Id="rId22" Type="http://schemas.openxmlformats.org/officeDocument/2006/relationships/customXml" Target="../ink/ink459.xml"/><Relationship Id="rId27" Type="http://schemas.openxmlformats.org/officeDocument/2006/relationships/image" Target="../media/image311.png"/><Relationship Id="rId30" Type="http://schemas.openxmlformats.org/officeDocument/2006/relationships/customXml" Target="../ink/ink463.xml"/><Relationship Id="rId35" Type="http://schemas.openxmlformats.org/officeDocument/2006/relationships/image" Target="../media/image16.tmp"/><Relationship Id="rId8" Type="http://schemas.openxmlformats.org/officeDocument/2006/relationships/customXml" Target="../ink/ink452.xml"/><Relationship Id="rId3" Type="http://schemas.openxmlformats.org/officeDocument/2006/relationships/image" Target="../media/image2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8.xml"/><Relationship Id="rId13" Type="http://schemas.openxmlformats.org/officeDocument/2006/relationships/image" Target="../media/image325.png"/><Relationship Id="rId18" Type="http://schemas.openxmlformats.org/officeDocument/2006/relationships/customXml" Target="../ink/ink473.xml"/><Relationship Id="rId26" Type="http://schemas.openxmlformats.org/officeDocument/2006/relationships/image" Target="../media/image332.png"/><Relationship Id="rId3" Type="http://schemas.openxmlformats.org/officeDocument/2006/relationships/image" Target="../media/image320.png"/><Relationship Id="rId21" Type="http://schemas.openxmlformats.org/officeDocument/2006/relationships/image" Target="../media/image329.png"/><Relationship Id="rId7" Type="http://schemas.openxmlformats.org/officeDocument/2006/relationships/image" Target="../media/image322.png"/><Relationship Id="rId12" Type="http://schemas.openxmlformats.org/officeDocument/2006/relationships/customXml" Target="../ink/ink470.xml"/><Relationship Id="rId17" Type="http://schemas.openxmlformats.org/officeDocument/2006/relationships/image" Target="../media/image327.png"/><Relationship Id="rId25" Type="http://schemas.openxmlformats.org/officeDocument/2006/relationships/customXml" Target="../ink/ink476.xml"/><Relationship Id="rId2" Type="http://schemas.openxmlformats.org/officeDocument/2006/relationships/customXml" Target="../ink/ink465.xml"/><Relationship Id="rId16" Type="http://schemas.openxmlformats.org/officeDocument/2006/relationships/customXml" Target="../ink/ink472.xml"/><Relationship Id="rId20" Type="http://schemas.openxmlformats.org/officeDocument/2006/relationships/customXml" Target="../ink/ink4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7.xml"/><Relationship Id="rId11" Type="http://schemas.openxmlformats.org/officeDocument/2006/relationships/image" Target="../media/image324.png"/><Relationship Id="rId24" Type="http://schemas.openxmlformats.org/officeDocument/2006/relationships/image" Target="../media/image20.tmp"/><Relationship Id="rId5" Type="http://schemas.openxmlformats.org/officeDocument/2006/relationships/image" Target="../media/image321.png"/><Relationship Id="rId15" Type="http://schemas.openxmlformats.org/officeDocument/2006/relationships/image" Target="../media/image326.png"/><Relationship Id="rId23" Type="http://schemas.openxmlformats.org/officeDocument/2006/relationships/image" Target="../media/image330.png"/><Relationship Id="rId28" Type="http://schemas.openxmlformats.org/officeDocument/2006/relationships/image" Target="../media/image333.png"/><Relationship Id="rId10" Type="http://schemas.openxmlformats.org/officeDocument/2006/relationships/customXml" Target="../ink/ink469.xml"/><Relationship Id="rId19" Type="http://schemas.openxmlformats.org/officeDocument/2006/relationships/image" Target="../media/image328.png"/><Relationship Id="rId4" Type="http://schemas.openxmlformats.org/officeDocument/2006/relationships/customXml" Target="../ink/ink466.xml"/><Relationship Id="rId9" Type="http://schemas.openxmlformats.org/officeDocument/2006/relationships/image" Target="../media/image323.png"/><Relationship Id="rId14" Type="http://schemas.openxmlformats.org/officeDocument/2006/relationships/customXml" Target="../ink/ink471.xml"/><Relationship Id="rId22" Type="http://schemas.openxmlformats.org/officeDocument/2006/relationships/customXml" Target="../ink/ink475.xml"/><Relationship Id="rId27" Type="http://schemas.openxmlformats.org/officeDocument/2006/relationships/customXml" Target="../ink/ink47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5.xml"/><Relationship Id="rId21" Type="http://schemas.openxmlformats.org/officeDocument/2006/relationships/image" Target="../media/image329.png"/><Relationship Id="rId42" Type="http://schemas.openxmlformats.org/officeDocument/2006/relationships/customXml" Target="../ink/ink498.xml"/><Relationship Id="rId63" Type="http://schemas.openxmlformats.org/officeDocument/2006/relationships/customXml" Target="../ink/ink508.xml"/><Relationship Id="rId84" Type="http://schemas.openxmlformats.org/officeDocument/2006/relationships/image" Target="../media/image364.png"/><Relationship Id="rId138" Type="http://schemas.openxmlformats.org/officeDocument/2006/relationships/image" Target="../media/image391.png"/><Relationship Id="rId16" Type="http://schemas.openxmlformats.org/officeDocument/2006/relationships/customXml" Target="../ink/ink485.xml"/><Relationship Id="rId107" Type="http://schemas.openxmlformats.org/officeDocument/2006/relationships/customXml" Target="../ink/ink530.xml"/><Relationship Id="rId11" Type="http://schemas.openxmlformats.org/officeDocument/2006/relationships/image" Target="../media/image324.png"/><Relationship Id="rId32" Type="http://schemas.openxmlformats.org/officeDocument/2006/relationships/customXml" Target="../ink/ink493.xml"/><Relationship Id="rId37" Type="http://schemas.openxmlformats.org/officeDocument/2006/relationships/image" Target="../media/image340.png"/><Relationship Id="rId53" Type="http://schemas.openxmlformats.org/officeDocument/2006/relationships/customXml" Target="../ink/ink503.xml"/><Relationship Id="rId58" Type="http://schemas.openxmlformats.org/officeDocument/2006/relationships/image" Target="../media/image351.png"/><Relationship Id="rId74" Type="http://schemas.openxmlformats.org/officeDocument/2006/relationships/image" Target="../media/image359.png"/><Relationship Id="rId79" Type="http://schemas.openxmlformats.org/officeDocument/2006/relationships/customXml" Target="../ink/ink516.xml"/><Relationship Id="rId102" Type="http://schemas.openxmlformats.org/officeDocument/2006/relationships/image" Target="../media/image373.png"/><Relationship Id="rId123" Type="http://schemas.openxmlformats.org/officeDocument/2006/relationships/customXml" Target="../ink/ink538.xml"/><Relationship Id="rId128" Type="http://schemas.openxmlformats.org/officeDocument/2006/relationships/image" Target="../media/image386.png"/><Relationship Id="rId5" Type="http://schemas.openxmlformats.org/officeDocument/2006/relationships/image" Target="../media/image321.png"/><Relationship Id="rId90" Type="http://schemas.openxmlformats.org/officeDocument/2006/relationships/image" Target="../media/image367.png"/><Relationship Id="rId95" Type="http://schemas.openxmlformats.org/officeDocument/2006/relationships/customXml" Target="../ink/ink524.xml"/><Relationship Id="rId22" Type="http://schemas.openxmlformats.org/officeDocument/2006/relationships/customXml" Target="../ink/ink488.xml"/><Relationship Id="rId27" Type="http://schemas.openxmlformats.org/officeDocument/2006/relationships/image" Target="../media/image335.png"/><Relationship Id="rId43" Type="http://schemas.openxmlformats.org/officeDocument/2006/relationships/image" Target="../media/image343.png"/><Relationship Id="rId48" Type="http://schemas.openxmlformats.org/officeDocument/2006/relationships/image" Target="../media/image21.tmp"/><Relationship Id="rId64" Type="http://schemas.openxmlformats.org/officeDocument/2006/relationships/image" Target="../media/image354.png"/><Relationship Id="rId69" Type="http://schemas.openxmlformats.org/officeDocument/2006/relationships/customXml" Target="../ink/ink511.xml"/><Relationship Id="rId113" Type="http://schemas.openxmlformats.org/officeDocument/2006/relationships/customXml" Target="../ink/ink533.xml"/><Relationship Id="rId118" Type="http://schemas.openxmlformats.org/officeDocument/2006/relationships/image" Target="../media/image381.png"/><Relationship Id="rId134" Type="http://schemas.openxmlformats.org/officeDocument/2006/relationships/image" Target="../media/image389.png"/><Relationship Id="rId80" Type="http://schemas.openxmlformats.org/officeDocument/2006/relationships/image" Target="../media/image362.png"/><Relationship Id="rId85" Type="http://schemas.openxmlformats.org/officeDocument/2006/relationships/customXml" Target="../ink/ink519.xml"/><Relationship Id="rId12" Type="http://schemas.openxmlformats.org/officeDocument/2006/relationships/customXml" Target="../ink/ink483.xml"/><Relationship Id="rId17" Type="http://schemas.openxmlformats.org/officeDocument/2006/relationships/image" Target="../media/image327.png"/><Relationship Id="rId33" Type="http://schemas.openxmlformats.org/officeDocument/2006/relationships/image" Target="../media/image338.png"/><Relationship Id="rId38" Type="http://schemas.openxmlformats.org/officeDocument/2006/relationships/customXml" Target="../ink/ink496.xml"/><Relationship Id="rId59" Type="http://schemas.openxmlformats.org/officeDocument/2006/relationships/customXml" Target="../ink/ink506.xml"/><Relationship Id="rId103" Type="http://schemas.openxmlformats.org/officeDocument/2006/relationships/customXml" Target="../ink/ink528.xml"/><Relationship Id="rId108" Type="http://schemas.openxmlformats.org/officeDocument/2006/relationships/image" Target="../media/image376.png"/><Relationship Id="rId124" Type="http://schemas.openxmlformats.org/officeDocument/2006/relationships/image" Target="../media/image384.png"/><Relationship Id="rId129" Type="http://schemas.openxmlformats.org/officeDocument/2006/relationships/customXml" Target="../ink/ink541.xml"/><Relationship Id="rId54" Type="http://schemas.openxmlformats.org/officeDocument/2006/relationships/image" Target="../media/image349.png"/><Relationship Id="rId70" Type="http://schemas.openxmlformats.org/officeDocument/2006/relationships/image" Target="../media/image357.png"/><Relationship Id="rId75" Type="http://schemas.openxmlformats.org/officeDocument/2006/relationships/customXml" Target="../ink/ink514.xml"/><Relationship Id="rId91" Type="http://schemas.openxmlformats.org/officeDocument/2006/relationships/customXml" Target="../ink/ink522.xml"/><Relationship Id="rId96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0.xml"/><Relationship Id="rId23" Type="http://schemas.openxmlformats.org/officeDocument/2006/relationships/image" Target="../media/image330.png"/><Relationship Id="rId28" Type="http://schemas.openxmlformats.org/officeDocument/2006/relationships/customXml" Target="../ink/ink491.xml"/><Relationship Id="rId49" Type="http://schemas.openxmlformats.org/officeDocument/2006/relationships/customXml" Target="../ink/ink501.xml"/><Relationship Id="rId114" Type="http://schemas.openxmlformats.org/officeDocument/2006/relationships/image" Target="../media/image379.png"/><Relationship Id="rId119" Type="http://schemas.openxmlformats.org/officeDocument/2006/relationships/customXml" Target="../ink/ink536.xml"/><Relationship Id="rId44" Type="http://schemas.openxmlformats.org/officeDocument/2006/relationships/customXml" Target="../ink/ink499.xml"/><Relationship Id="rId60" Type="http://schemas.openxmlformats.org/officeDocument/2006/relationships/image" Target="../media/image352.png"/><Relationship Id="rId65" Type="http://schemas.openxmlformats.org/officeDocument/2006/relationships/customXml" Target="../ink/ink509.xml"/><Relationship Id="rId81" Type="http://schemas.openxmlformats.org/officeDocument/2006/relationships/customXml" Target="../ink/ink517.xml"/><Relationship Id="rId86" Type="http://schemas.openxmlformats.org/officeDocument/2006/relationships/image" Target="../media/image365.png"/><Relationship Id="rId130" Type="http://schemas.openxmlformats.org/officeDocument/2006/relationships/image" Target="../media/image387.png"/><Relationship Id="rId135" Type="http://schemas.openxmlformats.org/officeDocument/2006/relationships/customXml" Target="../ink/ink544.xml"/><Relationship Id="rId13" Type="http://schemas.openxmlformats.org/officeDocument/2006/relationships/image" Target="../media/image325.png"/><Relationship Id="rId18" Type="http://schemas.openxmlformats.org/officeDocument/2006/relationships/customXml" Target="../ink/ink486.xml"/><Relationship Id="rId39" Type="http://schemas.openxmlformats.org/officeDocument/2006/relationships/image" Target="../media/image341.png"/><Relationship Id="rId109" Type="http://schemas.openxmlformats.org/officeDocument/2006/relationships/customXml" Target="../ink/ink531.xml"/><Relationship Id="rId34" Type="http://schemas.openxmlformats.org/officeDocument/2006/relationships/customXml" Target="../ink/ink494.xml"/><Relationship Id="rId50" Type="http://schemas.openxmlformats.org/officeDocument/2006/relationships/image" Target="../media/image347.png"/><Relationship Id="rId55" Type="http://schemas.openxmlformats.org/officeDocument/2006/relationships/customXml" Target="../ink/ink504.xml"/><Relationship Id="rId76" Type="http://schemas.openxmlformats.org/officeDocument/2006/relationships/image" Target="../media/image360.png"/><Relationship Id="rId97" Type="http://schemas.openxmlformats.org/officeDocument/2006/relationships/customXml" Target="../ink/ink525.xml"/><Relationship Id="rId104" Type="http://schemas.openxmlformats.org/officeDocument/2006/relationships/image" Target="../media/image374.png"/><Relationship Id="rId120" Type="http://schemas.openxmlformats.org/officeDocument/2006/relationships/image" Target="../media/image382.png"/><Relationship Id="rId125" Type="http://schemas.openxmlformats.org/officeDocument/2006/relationships/customXml" Target="../ink/ink539.xml"/><Relationship Id="rId7" Type="http://schemas.openxmlformats.org/officeDocument/2006/relationships/image" Target="../media/image322.png"/><Relationship Id="rId71" Type="http://schemas.openxmlformats.org/officeDocument/2006/relationships/customXml" Target="../ink/ink512.xml"/><Relationship Id="rId92" Type="http://schemas.openxmlformats.org/officeDocument/2006/relationships/image" Target="../media/image368.png"/><Relationship Id="rId2" Type="http://schemas.openxmlformats.org/officeDocument/2006/relationships/customXml" Target="../ink/ink478.xml"/><Relationship Id="rId29" Type="http://schemas.openxmlformats.org/officeDocument/2006/relationships/image" Target="../media/image336.png"/><Relationship Id="rId24" Type="http://schemas.openxmlformats.org/officeDocument/2006/relationships/customXml" Target="../ink/ink489.xml"/><Relationship Id="rId40" Type="http://schemas.openxmlformats.org/officeDocument/2006/relationships/customXml" Target="../ink/ink497.xml"/><Relationship Id="rId45" Type="http://schemas.openxmlformats.org/officeDocument/2006/relationships/image" Target="../media/image344.png"/><Relationship Id="rId66" Type="http://schemas.openxmlformats.org/officeDocument/2006/relationships/image" Target="../media/image355.png"/><Relationship Id="rId87" Type="http://schemas.openxmlformats.org/officeDocument/2006/relationships/customXml" Target="../ink/ink520.xml"/><Relationship Id="rId110" Type="http://schemas.openxmlformats.org/officeDocument/2006/relationships/image" Target="../media/image377.png"/><Relationship Id="rId115" Type="http://schemas.openxmlformats.org/officeDocument/2006/relationships/customXml" Target="../ink/ink534.xml"/><Relationship Id="rId131" Type="http://schemas.openxmlformats.org/officeDocument/2006/relationships/customXml" Target="../ink/ink542.xml"/><Relationship Id="rId136" Type="http://schemas.openxmlformats.org/officeDocument/2006/relationships/image" Target="../media/image390.png"/><Relationship Id="rId61" Type="http://schemas.openxmlformats.org/officeDocument/2006/relationships/customXml" Target="../ink/ink507.xml"/><Relationship Id="rId82" Type="http://schemas.openxmlformats.org/officeDocument/2006/relationships/image" Target="../media/image363.png"/><Relationship Id="rId19" Type="http://schemas.openxmlformats.org/officeDocument/2006/relationships/image" Target="../media/image328.png"/><Relationship Id="rId14" Type="http://schemas.openxmlformats.org/officeDocument/2006/relationships/customXml" Target="../ink/ink484.xml"/><Relationship Id="rId30" Type="http://schemas.openxmlformats.org/officeDocument/2006/relationships/customXml" Target="../ink/ink492.xml"/><Relationship Id="rId35" Type="http://schemas.openxmlformats.org/officeDocument/2006/relationships/image" Target="../media/image339.png"/><Relationship Id="rId56" Type="http://schemas.openxmlformats.org/officeDocument/2006/relationships/image" Target="../media/image350.png"/><Relationship Id="rId77" Type="http://schemas.openxmlformats.org/officeDocument/2006/relationships/customXml" Target="../ink/ink515.xml"/><Relationship Id="rId100" Type="http://schemas.openxmlformats.org/officeDocument/2006/relationships/image" Target="../media/image372.png"/><Relationship Id="rId105" Type="http://schemas.openxmlformats.org/officeDocument/2006/relationships/customXml" Target="../ink/ink529.xml"/><Relationship Id="rId126" Type="http://schemas.openxmlformats.org/officeDocument/2006/relationships/image" Target="../media/image385.png"/><Relationship Id="rId8" Type="http://schemas.openxmlformats.org/officeDocument/2006/relationships/customXml" Target="../ink/ink481.xml"/><Relationship Id="rId51" Type="http://schemas.openxmlformats.org/officeDocument/2006/relationships/customXml" Target="../ink/ink502.xml"/><Relationship Id="rId72" Type="http://schemas.openxmlformats.org/officeDocument/2006/relationships/image" Target="../media/image358.png"/><Relationship Id="rId93" Type="http://schemas.openxmlformats.org/officeDocument/2006/relationships/customXml" Target="../ink/ink523.xml"/><Relationship Id="rId98" Type="http://schemas.openxmlformats.org/officeDocument/2006/relationships/image" Target="../media/image371.png"/><Relationship Id="rId121" Type="http://schemas.openxmlformats.org/officeDocument/2006/relationships/customXml" Target="../ink/ink537.xml"/><Relationship Id="rId3" Type="http://schemas.openxmlformats.org/officeDocument/2006/relationships/image" Target="../media/image320.png"/><Relationship Id="rId25" Type="http://schemas.openxmlformats.org/officeDocument/2006/relationships/image" Target="../media/image334.png"/><Relationship Id="rId46" Type="http://schemas.openxmlformats.org/officeDocument/2006/relationships/customXml" Target="../ink/ink500.xml"/><Relationship Id="rId67" Type="http://schemas.openxmlformats.org/officeDocument/2006/relationships/customXml" Target="../ink/ink510.xml"/><Relationship Id="rId116" Type="http://schemas.openxmlformats.org/officeDocument/2006/relationships/image" Target="../media/image380.png"/><Relationship Id="rId137" Type="http://schemas.openxmlformats.org/officeDocument/2006/relationships/customXml" Target="../ink/ink545.xml"/><Relationship Id="rId20" Type="http://schemas.openxmlformats.org/officeDocument/2006/relationships/customXml" Target="../ink/ink487.xml"/><Relationship Id="rId41" Type="http://schemas.openxmlformats.org/officeDocument/2006/relationships/image" Target="../media/image342.png"/><Relationship Id="rId62" Type="http://schemas.openxmlformats.org/officeDocument/2006/relationships/image" Target="../media/image353.png"/><Relationship Id="rId83" Type="http://schemas.openxmlformats.org/officeDocument/2006/relationships/customXml" Target="../ink/ink518.xml"/><Relationship Id="rId88" Type="http://schemas.openxmlformats.org/officeDocument/2006/relationships/image" Target="../media/image366.png"/><Relationship Id="rId111" Type="http://schemas.openxmlformats.org/officeDocument/2006/relationships/customXml" Target="../ink/ink532.xml"/><Relationship Id="rId132" Type="http://schemas.openxmlformats.org/officeDocument/2006/relationships/image" Target="../media/image388.png"/><Relationship Id="rId15" Type="http://schemas.openxmlformats.org/officeDocument/2006/relationships/image" Target="../media/image326.png"/><Relationship Id="rId36" Type="http://schemas.openxmlformats.org/officeDocument/2006/relationships/customXml" Target="../ink/ink495.xml"/><Relationship Id="rId57" Type="http://schemas.openxmlformats.org/officeDocument/2006/relationships/customXml" Target="../ink/ink505.xml"/><Relationship Id="rId106" Type="http://schemas.openxmlformats.org/officeDocument/2006/relationships/image" Target="../media/image375.png"/><Relationship Id="rId127" Type="http://schemas.openxmlformats.org/officeDocument/2006/relationships/customXml" Target="../ink/ink540.xml"/><Relationship Id="rId10" Type="http://schemas.openxmlformats.org/officeDocument/2006/relationships/customXml" Target="../ink/ink482.xml"/><Relationship Id="rId31" Type="http://schemas.openxmlformats.org/officeDocument/2006/relationships/image" Target="../media/image337.png"/><Relationship Id="rId52" Type="http://schemas.openxmlformats.org/officeDocument/2006/relationships/image" Target="../media/image348.png"/><Relationship Id="rId73" Type="http://schemas.openxmlformats.org/officeDocument/2006/relationships/customXml" Target="../ink/ink513.xml"/><Relationship Id="rId78" Type="http://schemas.openxmlformats.org/officeDocument/2006/relationships/image" Target="../media/image361.png"/><Relationship Id="rId94" Type="http://schemas.openxmlformats.org/officeDocument/2006/relationships/image" Target="../media/image369.png"/><Relationship Id="rId99" Type="http://schemas.openxmlformats.org/officeDocument/2006/relationships/customXml" Target="../ink/ink526.xml"/><Relationship Id="rId101" Type="http://schemas.openxmlformats.org/officeDocument/2006/relationships/customXml" Target="../ink/ink527.xml"/><Relationship Id="rId122" Type="http://schemas.openxmlformats.org/officeDocument/2006/relationships/image" Target="../media/image383.png"/><Relationship Id="rId4" Type="http://schemas.openxmlformats.org/officeDocument/2006/relationships/customXml" Target="../ink/ink479.xml"/><Relationship Id="rId9" Type="http://schemas.openxmlformats.org/officeDocument/2006/relationships/image" Target="../media/image323.png"/><Relationship Id="rId26" Type="http://schemas.openxmlformats.org/officeDocument/2006/relationships/customXml" Target="../ink/ink490.xml"/><Relationship Id="rId47" Type="http://schemas.openxmlformats.org/officeDocument/2006/relationships/image" Target="../media/image345.png"/><Relationship Id="rId68" Type="http://schemas.openxmlformats.org/officeDocument/2006/relationships/image" Target="../media/image356.png"/><Relationship Id="rId89" Type="http://schemas.openxmlformats.org/officeDocument/2006/relationships/customXml" Target="../ink/ink521.xml"/><Relationship Id="rId112" Type="http://schemas.openxmlformats.org/officeDocument/2006/relationships/image" Target="../media/image378.png"/><Relationship Id="rId133" Type="http://schemas.openxmlformats.org/officeDocument/2006/relationships/customXml" Target="../ink/ink5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 descr="A diagram of a pool&#10;&#10;Description automatically generated">
            <a:extLst>
              <a:ext uri="{FF2B5EF4-FFF2-40B4-BE49-F238E27FC236}">
                <a16:creationId xmlns:a16="http://schemas.microsoft.com/office/drawing/2014/main" id="{33067396-8235-7695-8391-299F1E61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52" y="87563"/>
            <a:ext cx="2576308" cy="139075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FEC962DA-453F-9C12-3522-1DD76B7F7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" t="28307" r="7807" b="20264"/>
          <a:stretch/>
        </p:blipFill>
        <p:spPr>
          <a:xfrm>
            <a:off x="152807" y="3589925"/>
            <a:ext cx="2608681" cy="1063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F8EE51-972C-79F0-D1A7-8A754B968893}"/>
                  </a:ext>
                </a:extLst>
              </p14:cNvPr>
              <p14:cNvContentPartPr/>
              <p14:nvPr/>
            </p14:nvContentPartPr>
            <p14:xfrm>
              <a:off x="6019278" y="3048692"/>
              <a:ext cx="172080" cy="21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F8EE51-972C-79F0-D1A7-8A754B9688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0278" y="3039692"/>
                <a:ext cx="189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25802E-539B-EB78-D46D-7C8304E91E1F}"/>
                  </a:ext>
                </a:extLst>
              </p14:cNvPr>
              <p14:cNvContentPartPr/>
              <p14:nvPr/>
            </p14:nvContentPartPr>
            <p14:xfrm>
              <a:off x="5834598" y="3043292"/>
              <a:ext cx="128160" cy="236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25802E-539B-EB78-D46D-7C8304E91E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5598" y="3034292"/>
                <a:ext cx="145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71A869-500F-A779-E5BE-2CA32500D13E}"/>
                  </a:ext>
                </a:extLst>
              </p14:cNvPr>
              <p14:cNvContentPartPr/>
              <p14:nvPr/>
            </p14:nvContentPartPr>
            <p14:xfrm>
              <a:off x="6132678" y="2307812"/>
              <a:ext cx="612000" cy="50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71A869-500F-A779-E5BE-2CA32500D1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3673" y="2298812"/>
                <a:ext cx="62965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6C7BAA-D714-D461-86FA-3C3ED3F14BE0}"/>
                  </a:ext>
                </a:extLst>
              </p14:cNvPr>
              <p14:cNvContentPartPr/>
              <p14:nvPr/>
            </p14:nvContentPartPr>
            <p14:xfrm>
              <a:off x="6847638" y="2104772"/>
              <a:ext cx="308880" cy="147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6C7BAA-D714-D461-86FA-3C3ED3F14B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638" y="2095772"/>
                <a:ext cx="326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C762F7-9FBB-1142-D896-A40500149237}"/>
                  </a:ext>
                </a:extLst>
              </p14:cNvPr>
              <p14:cNvContentPartPr/>
              <p14:nvPr/>
            </p14:nvContentPartPr>
            <p14:xfrm>
              <a:off x="7177758" y="2137892"/>
              <a:ext cx="135360" cy="10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C762F7-9FBB-1142-D896-A405001492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8758" y="2128892"/>
                <a:ext cx="153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DE088EF-E14D-DE95-5BA8-D28C947DEB79}"/>
                  </a:ext>
                </a:extLst>
              </p14:cNvPr>
              <p14:cNvContentPartPr/>
              <p14:nvPr/>
            </p14:nvContentPartPr>
            <p14:xfrm>
              <a:off x="7366398" y="2152652"/>
              <a:ext cx="21960" cy="9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DE088EF-E14D-DE95-5BA8-D28C947DEB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57398" y="2143617"/>
                <a:ext cx="39600" cy="10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6128E2-22B2-E807-0F8C-3E2ABB8383B6}"/>
                  </a:ext>
                </a:extLst>
              </p14:cNvPr>
              <p14:cNvContentPartPr/>
              <p14:nvPr/>
            </p14:nvContentPartPr>
            <p14:xfrm>
              <a:off x="7359918" y="2091452"/>
              <a:ext cx="77760" cy="101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6128E2-22B2-E807-0F8C-3E2ABB8383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50918" y="2082452"/>
                <a:ext cx="954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7AFB00-1D5F-881A-CC4E-14437DD1DD12}"/>
                  </a:ext>
                </a:extLst>
              </p14:cNvPr>
              <p14:cNvContentPartPr/>
              <p14:nvPr/>
            </p14:nvContentPartPr>
            <p14:xfrm>
              <a:off x="7494558" y="2144732"/>
              <a:ext cx="119160" cy="113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7AFB00-1D5F-881A-CC4E-14437DD1DD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5558" y="2135732"/>
                <a:ext cx="136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31350B-C924-1B1D-6422-93E6041ED133}"/>
                  </a:ext>
                </a:extLst>
              </p14:cNvPr>
              <p14:cNvContentPartPr/>
              <p14:nvPr/>
            </p14:nvContentPartPr>
            <p14:xfrm>
              <a:off x="7512558" y="2093612"/>
              <a:ext cx="111600" cy="9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31350B-C924-1B1D-6422-93E6041ED1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3529" y="2084577"/>
                <a:ext cx="129297" cy="10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2C4D03-91DF-B1FB-6A8D-FF0A7CD78BB1}"/>
                  </a:ext>
                </a:extLst>
              </p14:cNvPr>
              <p14:cNvContentPartPr/>
              <p14:nvPr/>
            </p14:nvContentPartPr>
            <p14:xfrm>
              <a:off x="7685358" y="2118092"/>
              <a:ext cx="31320" cy="116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2C4D03-91DF-B1FB-6A8D-FF0A7CD78B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76358" y="2109092"/>
                <a:ext cx="489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4385CB-75AC-A6ED-81DF-63887EE17ACD}"/>
                  </a:ext>
                </a:extLst>
              </p14:cNvPr>
              <p14:cNvContentPartPr/>
              <p14:nvPr/>
            </p14:nvContentPartPr>
            <p14:xfrm>
              <a:off x="7705878" y="2080292"/>
              <a:ext cx="251640" cy="14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4385CB-75AC-A6ED-81DF-63887EE17A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96878" y="2071292"/>
                <a:ext cx="269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6AD9F3-355E-DD2D-F8F7-0456FD884DC5}"/>
                  </a:ext>
                </a:extLst>
              </p14:cNvPr>
              <p14:cNvContentPartPr/>
              <p14:nvPr/>
            </p14:nvContentPartPr>
            <p14:xfrm>
              <a:off x="7872558" y="2173892"/>
              <a:ext cx="67680" cy="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6AD9F3-355E-DD2D-F8F7-0456FD884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63558" y="2164892"/>
                <a:ext cx="853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5112D5-3130-371C-BB71-3EEF13530CB3}"/>
                  </a:ext>
                </a:extLst>
              </p14:cNvPr>
              <p14:cNvContentPartPr/>
              <p14:nvPr/>
            </p14:nvContentPartPr>
            <p14:xfrm>
              <a:off x="8009358" y="2087492"/>
              <a:ext cx="114120" cy="163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5112D5-3130-371C-BB71-3EEF13530C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0386" y="2078492"/>
                <a:ext cx="131705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0BF68-6D61-94BE-6096-35AD7FFB7C6F}"/>
                  </a:ext>
                </a:extLst>
              </p14:cNvPr>
              <p14:cNvContentPartPr/>
              <p14:nvPr/>
            </p14:nvContentPartPr>
            <p14:xfrm>
              <a:off x="7998198" y="2137532"/>
              <a:ext cx="116640" cy="3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0BF68-6D61-94BE-6096-35AD7FFB7C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89198" y="2128430"/>
                <a:ext cx="134280" cy="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CBEA13-16D8-B9CE-493A-3AA6DFAD4836}"/>
                  </a:ext>
                </a:extLst>
              </p14:cNvPr>
              <p14:cNvContentPartPr/>
              <p14:nvPr/>
            </p14:nvContentPartPr>
            <p14:xfrm>
              <a:off x="8013318" y="2075972"/>
              <a:ext cx="98640" cy="19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CBEA13-16D8-B9CE-493A-3AA6DFAD48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4318" y="2066972"/>
                <a:ext cx="116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A4838F-4257-8259-2017-72380871F372}"/>
                  </a:ext>
                </a:extLst>
              </p14:cNvPr>
              <p14:cNvContentPartPr/>
              <p14:nvPr/>
            </p14:nvContentPartPr>
            <p14:xfrm>
              <a:off x="8174958" y="2236892"/>
              <a:ext cx="9000" cy="31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A4838F-4257-8259-2017-72380871F3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65958" y="2227892"/>
                <a:ext cx="2664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BC806DB-1E59-8F34-A5C0-08DF5B30AA83}"/>
              </a:ext>
            </a:extLst>
          </p:cNvPr>
          <p:cNvGrpSpPr/>
          <p:nvPr/>
        </p:nvGrpSpPr>
        <p:grpSpPr>
          <a:xfrm>
            <a:off x="7954278" y="1470092"/>
            <a:ext cx="2107800" cy="517320"/>
            <a:chOff x="7954278" y="1470092"/>
            <a:chExt cx="210780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C372BD-8853-D8D1-BBB6-5CBD28881AC6}"/>
                    </a:ext>
                  </a:extLst>
                </p14:cNvPr>
                <p14:cNvContentPartPr/>
                <p14:nvPr/>
              </p14:nvContentPartPr>
              <p14:xfrm>
                <a:off x="7954278" y="1638932"/>
                <a:ext cx="606600" cy="348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C372BD-8853-D8D1-BBB6-5CBD28881A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45638" y="1630292"/>
                  <a:ext cx="624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40EC83-150E-F96D-2272-1C3B42D8924C}"/>
                    </a:ext>
                  </a:extLst>
                </p14:cNvPr>
                <p14:cNvContentPartPr/>
                <p14:nvPr/>
              </p14:nvContentPartPr>
              <p14:xfrm>
                <a:off x="8739798" y="1560812"/>
                <a:ext cx="6840" cy="13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40EC83-150E-F96D-2272-1C3B42D892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30798" y="1551812"/>
                  <a:ext cx="24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66A4B2-AFF6-7FD0-02FA-F75D4229FA8B}"/>
                    </a:ext>
                  </a:extLst>
                </p14:cNvPr>
                <p14:cNvContentPartPr/>
                <p14:nvPr/>
              </p14:nvContentPartPr>
              <p14:xfrm>
                <a:off x="8740878" y="1545692"/>
                <a:ext cx="92520" cy="5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66A4B2-AFF6-7FD0-02FA-F75D4229FA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32238" y="1537052"/>
                  <a:ext cx="11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E2EE98-A7A9-A946-A1B2-051457754FCB}"/>
                    </a:ext>
                  </a:extLst>
                </p14:cNvPr>
                <p14:cNvContentPartPr/>
                <p14:nvPr/>
              </p14:nvContentPartPr>
              <p14:xfrm>
                <a:off x="8871918" y="1552532"/>
                <a:ext cx="29160" cy="14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E2EE98-A7A9-A946-A1B2-051457754F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62918" y="1543532"/>
                  <a:ext cx="4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307985-6F12-FA82-0EDC-03C0AD3EBF44}"/>
                    </a:ext>
                  </a:extLst>
                </p14:cNvPr>
                <p14:cNvContentPartPr/>
                <p14:nvPr/>
              </p14:nvContentPartPr>
              <p14:xfrm>
                <a:off x="8900718" y="1551452"/>
                <a:ext cx="21816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307985-6F12-FA82-0EDC-03C0AD3EBF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92078" y="1542812"/>
                  <a:ext cx="23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A1563B-951F-F9D0-54E6-721EBA7EF0D9}"/>
                    </a:ext>
                  </a:extLst>
                </p14:cNvPr>
                <p14:cNvContentPartPr/>
                <p14:nvPr/>
              </p14:nvContentPartPr>
              <p14:xfrm>
                <a:off x="9149838" y="1566572"/>
                <a:ext cx="122040" cy="11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A1563B-951F-F9D0-54E6-721EBA7EF0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41198" y="1557572"/>
                  <a:ext cx="139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99D3CA-4013-F842-6E24-DD32F2ABC601}"/>
                    </a:ext>
                  </a:extLst>
                </p14:cNvPr>
                <p14:cNvContentPartPr/>
                <p14:nvPr/>
              </p14:nvContentPartPr>
              <p14:xfrm>
                <a:off x="9324078" y="1470092"/>
                <a:ext cx="241920" cy="24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99D3CA-4013-F842-6E24-DD32F2ABC6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15438" y="1461092"/>
                  <a:ext cx="259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823AD4-1327-64C1-AC46-3CEA91E2344D}"/>
                    </a:ext>
                  </a:extLst>
                </p14:cNvPr>
                <p14:cNvContentPartPr/>
                <p14:nvPr/>
              </p14:nvContentPartPr>
              <p14:xfrm>
                <a:off x="9485358" y="1539212"/>
                <a:ext cx="240120" cy="13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823AD4-1327-64C1-AC46-3CEA91E234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76718" y="1530572"/>
                  <a:ext cx="257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29C88-EBC6-B111-9F34-7A912FDA5CEE}"/>
                    </a:ext>
                  </a:extLst>
                </p14:cNvPr>
                <p14:cNvContentPartPr/>
                <p14:nvPr/>
              </p14:nvContentPartPr>
              <p14:xfrm>
                <a:off x="9731598" y="1564052"/>
                <a:ext cx="168120" cy="10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29C88-EBC6-B111-9F34-7A912FDA5C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22958" y="1555052"/>
                  <a:ext cx="185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B7217B-2FC8-F540-8307-BE0717F3BC8C}"/>
                    </a:ext>
                  </a:extLst>
                </p14:cNvPr>
                <p14:cNvContentPartPr/>
                <p14:nvPr/>
              </p14:nvContentPartPr>
              <p14:xfrm>
                <a:off x="9942918" y="1580252"/>
                <a:ext cx="119160" cy="9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B7217B-2FC8-F540-8307-BE0717F3BC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33918" y="1571612"/>
                  <a:ext cx="1368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BFAF6D-7BA2-C4FA-66FD-27907F9617AF}"/>
              </a:ext>
            </a:extLst>
          </p:cNvPr>
          <p:cNvGrpSpPr/>
          <p:nvPr/>
        </p:nvGrpSpPr>
        <p:grpSpPr>
          <a:xfrm>
            <a:off x="10551678" y="1105412"/>
            <a:ext cx="942480" cy="133560"/>
            <a:chOff x="10551678" y="1105412"/>
            <a:chExt cx="94248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2FDF34-42C1-EECE-E5C9-9E44ECB2DE64}"/>
                    </a:ext>
                  </a:extLst>
                </p14:cNvPr>
                <p14:cNvContentPartPr/>
                <p14:nvPr/>
              </p14:nvContentPartPr>
              <p14:xfrm>
                <a:off x="10551678" y="1105412"/>
                <a:ext cx="143280" cy="13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2FDF34-42C1-EECE-E5C9-9E44ECB2DE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3038" y="1096772"/>
                  <a:ext cx="160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9993FD-9FF4-64AA-809F-C4E6DB18D866}"/>
                    </a:ext>
                  </a:extLst>
                </p14:cNvPr>
                <p14:cNvContentPartPr/>
                <p14:nvPr/>
              </p14:nvContentPartPr>
              <p14:xfrm>
                <a:off x="10742478" y="1115852"/>
                <a:ext cx="15120" cy="123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9993FD-9FF4-64AA-809F-C4E6DB18D8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33838" y="1107212"/>
                  <a:ext cx="32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17E45E-2CEC-B98F-D5D3-6420294CE39C}"/>
                    </a:ext>
                  </a:extLst>
                </p14:cNvPr>
                <p14:cNvContentPartPr/>
                <p14:nvPr/>
              </p14:nvContentPartPr>
              <p14:xfrm>
                <a:off x="10798638" y="1119452"/>
                <a:ext cx="126000" cy="102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17E45E-2CEC-B98F-D5D3-6420294CE3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9998" y="1110452"/>
                  <a:ext cx="143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AEC29B-B302-7437-A604-B2357721918F}"/>
                    </a:ext>
                  </a:extLst>
                </p14:cNvPr>
                <p14:cNvContentPartPr/>
                <p14:nvPr/>
              </p14:nvContentPartPr>
              <p14:xfrm>
                <a:off x="10993038" y="1109732"/>
                <a:ext cx="269640" cy="9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AEC29B-B302-7437-A604-B235772191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4398" y="1101092"/>
                  <a:ext cx="287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05046B-86D2-F51C-0A79-A447862F71B5}"/>
                    </a:ext>
                  </a:extLst>
                </p14:cNvPr>
                <p14:cNvContentPartPr/>
                <p14:nvPr/>
              </p14:nvContentPartPr>
              <p14:xfrm>
                <a:off x="11323518" y="1105412"/>
                <a:ext cx="170640" cy="8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05046B-86D2-F51C-0A79-A447862F71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14518" y="1096772"/>
                  <a:ext cx="18828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7CA2ABD-BAAD-05AA-7414-E1D24B84B17A}"/>
                  </a:ext>
                </a:extLst>
              </p14:cNvPr>
              <p14:cNvContentPartPr/>
              <p14:nvPr/>
            </p14:nvContentPartPr>
            <p14:xfrm>
              <a:off x="9817998" y="1151132"/>
              <a:ext cx="587160" cy="199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7CA2ABD-BAAD-05AA-7414-E1D24B84B1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09004" y="1142132"/>
                <a:ext cx="604789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FE8F984-BF1C-A426-3E96-760D0C85CF54}"/>
                  </a:ext>
                </a:extLst>
              </p14:cNvPr>
              <p14:cNvContentPartPr/>
              <p14:nvPr/>
            </p14:nvContentPartPr>
            <p14:xfrm>
              <a:off x="6554598" y="3162092"/>
              <a:ext cx="943920" cy="352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FE8F984-BF1C-A426-3E96-760D0C85CF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45598" y="3153092"/>
                <a:ext cx="96156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C2D3D21-E9D4-BD88-C6D1-31F626AEDFBF}"/>
              </a:ext>
            </a:extLst>
          </p:cNvPr>
          <p:cNvGrpSpPr/>
          <p:nvPr/>
        </p:nvGrpSpPr>
        <p:grpSpPr>
          <a:xfrm>
            <a:off x="7748358" y="3728372"/>
            <a:ext cx="898920" cy="164160"/>
            <a:chOff x="7748358" y="3728372"/>
            <a:chExt cx="8989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E3B845-14F5-1419-E4E8-0627E77EE394}"/>
                    </a:ext>
                  </a:extLst>
                </p14:cNvPr>
                <p14:cNvContentPartPr/>
                <p14:nvPr/>
              </p14:nvContentPartPr>
              <p14:xfrm>
                <a:off x="7748358" y="3728372"/>
                <a:ext cx="126000" cy="13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E3B845-14F5-1419-E4E8-0627E77EE3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39718" y="3719732"/>
                  <a:ext cx="143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57E0D4-E67A-953A-7FC5-779C380099D2}"/>
                    </a:ext>
                  </a:extLst>
                </p14:cNvPr>
                <p14:cNvContentPartPr/>
                <p14:nvPr/>
              </p14:nvContentPartPr>
              <p14:xfrm>
                <a:off x="8042838" y="3757532"/>
                <a:ext cx="421560" cy="131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457E0D4-E67A-953A-7FC5-779C380099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4198" y="3748532"/>
                  <a:ext cx="439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845451-167F-2D8F-53F6-975367D45823}"/>
                    </a:ext>
                  </a:extLst>
                </p14:cNvPr>
                <p14:cNvContentPartPr/>
                <p14:nvPr/>
              </p14:nvContentPartPr>
              <p14:xfrm>
                <a:off x="8512638" y="3762932"/>
                <a:ext cx="13464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845451-167F-2D8F-53F6-975367D458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3638" y="3753932"/>
                  <a:ext cx="152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F252573-A4D9-DA27-8C00-CE2084CE60FB}"/>
              </a:ext>
            </a:extLst>
          </p:cNvPr>
          <p:cNvGrpSpPr/>
          <p:nvPr/>
        </p:nvGrpSpPr>
        <p:grpSpPr>
          <a:xfrm>
            <a:off x="7720278" y="3394292"/>
            <a:ext cx="1040040" cy="216360"/>
            <a:chOff x="7720278" y="3394292"/>
            <a:chExt cx="10400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45ADA2-621A-5BFC-9FC0-068058DA960A}"/>
                    </a:ext>
                  </a:extLst>
                </p14:cNvPr>
                <p14:cNvContentPartPr/>
                <p14:nvPr/>
              </p14:nvContentPartPr>
              <p14:xfrm>
                <a:off x="7720278" y="3405092"/>
                <a:ext cx="136080" cy="17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45ADA2-621A-5BFC-9FC0-068058DA96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11638" y="3396092"/>
                  <a:ext cx="153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708A96-C06E-98DC-0291-BF0D9962C5EA}"/>
                    </a:ext>
                  </a:extLst>
                </p14:cNvPr>
                <p14:cNvContentPartPr/>
                <p14:nvPr/>
              </p14:nvContentPartPr>
              <p14:xfrm>
                <a:off x="8101158" y="3441092"/>
                <a:ext cx="10800" cy="13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708A96-C06E-98DC-0291-BF0D9962C5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92518" y="3432452"/>
                  <a:ext cx="28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6C4A66-F857-C972-0494-77508F3FC08B}"/>
                    </a:ext>
                  </a:extLst>
                </p14:cNvPr>
                <p14:cNvContentPartPr/>
                <p14:nvPr/>
              </p14:nvContentPartPr>
              <p14:xfrm>
                <a:off x="8110158" y="3394292"/>
                <a:ext cx="91440" cy="10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6C4A66-F857-C972-0494-77508F3FC0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01158" y="3385652"/>
                  <a:ext cx="10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15DFD0-5EBE-CD52-2675-97E0C5053CA8}"/>
                    </a:ext>
                  </a:extLst>
                </p14:cNvPr>
                <p14:cNvContentPartPr/>
                <p14:nvPr/>
              </p14:nvContentPartPr>
              <p14:xfrm>
                <a:off x="8272158" y="3488612"/>
                <a:ext cx="7920" cy="98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15DFD0-5EBE-CD52-2675-97E0C5053C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63158" y="3479612"/>
                  <a:ext cx="25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1E997A-D729-A6BE-FDBB-1C347D774A7A}"/>
                    </a:ext>
                  </a:extLst>
                </p14:cNvPr>
                <p14:cNvContentPartPr/>
                <p14:nvPr/>
              </p14:nvContentPartPr>
              <p14:xfrm>
                <a:off x="8305278" y="3426692"/>
                <a:ext cx="307440" cy="18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1E997A-D729-A6BE-FDBB-1C347D774A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96638" y="3417692"/>
                  <a:ext cx="325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D34139-4B76-9496-E02A-A36F18BD7BE5}"/>
                    </a:ext>
                  </a:extLst>
                </p14:cNvPr>
                <p14:cNvContentPartPr/>
                <p14:nvPr/>
              </p14:nvContentPartPr>
              <p14:xfrm>
                <a:off x="8625678" y="3473492"/>
                <a:ext cx="134640" cy="135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D34139-4B76-9496-E02A-A36F18BD7B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16678" y="3464852"/>
                  <a:ext cx="15228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92C9D7F-5CE0-31AD-CCDF-1996568A8755}"/>
                  </a:ext>
                </a:extLst>
              </p14:cNvPr>
              <p14:cNvContentPartPr/>
              <p14:nvPr/>
            </p14:nvContentPartPr>
            <p14:xfrm>
              <a:off x="7755558" y="4040492"/>
              <a:ext cx="147960" cy="161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92C9D7F-5CE0-31AD-CCDF-1996568A87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46558" y="4031492"/>
                <a:ext cx="16560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77CECE3A-9A84-B15E-8A3D-CD7C7573A3F3}"/>
              </a:ext>
            </a:extLst>
          </p:cNvPr>
          <p:cNvGrpSpPr/>
          <p:nvPr/>
        </p:nvGrpSpPr>
        <p:grpSpPr>
          <a:xfrm>
            <a:off x="8165598" y="3998372"/>
            <a:ext cx="1091520" cy="223200"/>
            <a:chOff x="8165598" y="3998372"/>
            <a:chExt cx="10915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DD3DF0-C088-9220-3D30-45D6EA6064D3}"/>
                    </a:ext>
                  </a:extLst>
                </p14:cNvPr>
                <p14:cNvContentPartPr/>
                <p14:nvPr/>
              </p14:nvContentPartPr>
              <p14:xfrm>
                <a:off x="8182158" y="4063892"/>
                <a:ext cx="15120" cy="140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DD3DF0-C088-9220-3D30-45D6EA6064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73158" y="4054892"/>
                  <a:ext cx="32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FE4EC1-52B0-A18C-F8F0-98B3BC313FC6}"/>
                    </a:ext>
                  </a:extLst>
                </p14:cNvPr>
                <p14:cNvContentPartPr/>
                <p14:nvPr/>
              </p14:nvContentPartPr>
              <p14:xfrm>
                <a:off x="8533158" y="4090172"/>
                <a:ext cx="39600" cy="7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FE4EC1-52B0-A18C-F8F0-98B3BC313F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4158" y="4081172"/>
                  <a:ext cx="57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E18D0D-2C7B-82E4-3651-F9EA17721853}"/>
                    </a:ext>
                  </a:extLst>
                </p14:cNvPr>
                <p14:cNvContentPartPr/>
                <p14:nvPr/>
              </p14:nvContentPartPr>
              <p14:xfrm>
                <a:off x="8525958" y="4036172"/>
                <a:ext cx="124560" cy="83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E18D0D-2C7B-82E4-3651-F9EA177218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17318" y="4027532"/>
                  <a:ext cx="142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FAEBC8-39A7-F634-17BD-290EB5E984DC}"/>
                    </a:ext>
                  </a:extLst>
                </p14:cNvPr>
                <p14:cNvContentPartPr/>
                <p14:nvPr/>
              </p14:nvContentPartPr>
              <p14:xfrm>
                <a:off x="8703798" y="4015292"/>
                <a:ext cx="105120" cy="12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FAEBC8-39A7-F634-17BD-290EB5E984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5158" y="4006292"/>
                  <a:ext cx="12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6F3DFE-EA32-975B-829D-6866D58CD0AE}"/>
                    </a:ext>
                  </a:extLst>
                </p14:cNvPr>
                <p14:cNvContentPartPr/>
                <p14:nvPr/>
              </p14:nvContentPartPr>
              <p14:xfrm>
                <a:off x="8691198" y="4094852"/>
                <a:ext cx="147240" cy="4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6F3DFE-EA32-975B-829D-6866D58CD0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2198" y="4085852"/>
                  <a:ext cx="164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333856-9894-8DE1-BBC2-B21256147276}"/>
                    </a:ext>
                  </a:extLst>
                </p14:cNvPr>
                <p14:cNvContentPartPr/>
                <p14:nvPr/>
              </p14:nvContentPartPr>
              <p14:xfrm>
                <a:off x="8854998" y="4007732"/>
                <a:ext cx="124560" cy="124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333856-9894-8DE1-BBC2-B212561472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45998" y="3998732"/>
                  <a:ext cx="142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27BA6F-5E3D-8168-6140-7B3F66FD3159}"/>
                    </a:ext>
                  </a:extLst>
                </p14:cNvPr>
                <p14:cNvContentPartPr/>
                <p14:nvPr/>
              </p14:nvContentPartPr>
              <p14:xfrm>
                <a:off x="8858238" y="4064972"/>
                <a:ext cx="141480" cy="1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27BA6F-5E3D-8168-6140-7B3F66FD31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49598" y="4055972"/>
                  <a:ext cx="159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422476-1940-4E36-A038-97A5BE224600}"/>
                    </a:ext>
                  </a:extLst>
                </p14:cNvPr>
                <p14:cNvContentPartPr/>
                <p14:nvPr/>
              </p14:nvContentPartPr>
              <p14:xfrm>
                <a:off x="9074238" y="3998372"/>
                <a:ext cx="182880" cy="133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422476-1940-4E36-A038-97A5BE2246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65598" y="3989732"/>
                  <a:ext cx="20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4002BB-17F3-7FEE-8A1C-9861AA5B82DE}"/>
                    </a:ext>
                  </a:extLst>
                </p14:cNvPr>
                <p14:cNvContentPartPr/>
                <p14:nvPr/>
              </p14:nvContentPartPr>
              <p14:xfrm>
                <a:off x="8165598" y="4069652"/>
                <a:ext cx="2916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4002BB-17F3-7FEE-8A1C-9861AA5B82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56958" y="4060652"/>
                  <a:ext cx="46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860A6C-D6F4-AAD2-4C57-12DB6E12577B}"/>
                    </a:ext>
                  </a:extLst>
                </p14:cNvPr>
                <p14:cNvContentPartPr/>
                <p14:nvPr/>
              </p14:nvContentPartPr>
              <p14:xfrm>
                <a:off x="8186118" y="4047692"/>
                <a:ext cx="152280" cy="173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860A6C-D6F4-AAD2-4C57-12DB6E1257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77478" y="4038692"/>
                  <a:ext cx="169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5BCDD7-2B85-67FE-8BA4-FEF63656982A}"/>
                    </a:ext>
                  </a:extLst>
                </p14:cNvPr>
                <p14:cNvContentPartPr/>
                <p14:nvPr/>
              </p14:nvContentPartPr>
              <p14:xfrm>
                <a:off x="8363238" y="4069652"/>
                <a:ext cx="108720" cy="11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5BCDD7-2B85-67FE-8BA4-FEF6365698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54238" y="4060652"/>
                  <a:ext cx="12636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F6198B2-F677-D9BF-2B2F-812BA68E7AA2}"/>
                  </a:ext>
                </a:extLst>
              </p14:cNvPr>
              <p14:cNvContentPartPr/>
              <p14:nvPr/>
            </p14:nvContentPartPr>
            <p14:xfrm>
              <a:off x="5808678" y="3550172"/>
              <a:ext cx="382320" cy="958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F6198B2-F677-D9BF-2B2F-812BA68E7A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99670" y="3541172"/>
                <a:ext cx="399977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C2553E5-F010-0379-B456-E143A63760A1}"/>
                  </a:ext>
                </a:extLst>
              </p14:cNvPr>
              <p14:cNvContentPartPr/>
              <p14:nvPr/>
            </p14:nvContentPartPr>
            <p14:xfrm>
              <a:off x="4686218" y="4748038"/>
              <a:ext cx="126000" cy="138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C2553E5-F010-0379-B456-E143A63760A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77218" y="4739038"/>
                <a:ext cx="1436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3C25FFB-EFD4-B90F-7DD8-275FE51BAEFA}"/>
                  </a:ext>
                </a:extLst>
              </p14:cNvPr>
              <p14:cNvContentPartPr/>
              <p14:nvPr/>
            </p14:nvContentPartPr>
            <p14:xfrm>
              <a:off x="4980698" y="4777198"/>
              <a:ext cx="421560" cy="131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3C25FFB-EFD4-B90F-7DD8-275FE51BAEF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71690" y="4768198"/>
                <a:ext cx="439215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7CB8A8C-832C-CDCF-48EA-F3D1FD62832F}"/>
                  </a:ext>
                </a:extLst>
              </p14:cNvPr>
              <p14:cNvContentPartPr/>
              <p14:nvPr/>
            </p14:nvContentPartPr>
            <p14:xfrm>
              <a:off x="5450498" y="4782598"/>
              <a:ext cx="134640" cy="129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7CB8A8C-832C-CDCF-48EA-F3D1FD62832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41498" y="4773598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B53F49-77AD-247D-0C04-2053DC2E9F52}"/>
                  </a:ext>
                </a:extLst>
              </p14:cNvPr>
              <p14:cNvContentPartPr/>
              <p14:nvPr/>
            </p14:nvContentPartPr>
            <p14:xfrm>
              <a:off x="4658138" y="4424758"/>
              <a:ext cx="136080" cy="178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B53F49-77AD-247D-0C04-2053DC2E9F5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49138" y="4415758"/>
                <a:ext cx="153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048B30-54F8-589A-CFA4-23D0536645CE}"/>
                  </a:ext>
                </a:extLst>
              </p14:cNvPr>
              <p14:cNvContentPartPr/>
              <p14:nvPr/>
            </p14:nvContentPartPr>
            <p14:xfrm>
              <a:off x="5039018" y="4460758"/>
              <a:ext cx="10800" cy="130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048B30-54F8-589A-CFA4-23D0536645C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0018" y="4451758"/>
                <a:ext cx="284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965DA27-30BE-7477-5E81-46D8FBB7F381}"/>
                  </a:ext>
                </a:extLst>
              </p14:cNvPr>
              <p14:cNvContentPartPr/>
              <p14:nvPr/>
            </p14:nvContentPartPr>
            <p14:xfrm>
              <a:off x="5048018" y="4413958"/>
              <a:ext cx="91440" cy="105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965DA27-30BE-7477-5E81-46D8FBB7F38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39018" y="4404958"/>
                <a:ext cx="109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2A27F51-7E8D-B312-589E-385FE1A0317A}"/>
                  </a:ext>
                </a:extLst>
              </p14:cNvPr>
              <p14:cNvContentPartPr/>
              <p14:nvPr/>
            </p14:nvContentPartPr>
            <p14:xfrm>
              <a:off x="5210018" y="4508278"/>
              <a:ext cx="7920" cy="98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2A27F51-7E8D-B312-589E-385FE1A0317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01018" y="4499278"/>
                <a:ext cx="25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E668B44-EA0D-7055-635D-162D53A8465F}"/>
                  </a:ext>
                </a:extLst>
              </p14:cNvPr>
              <p14:cNvContentPartPr/>
              <p14:nvPr/>
            </p14:nvContentPartPr>
            <p14:xfrm>
              <a:off x="5243138" y="4446358"/>
              <a:ext cx="307440" cy="183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E668B44-EA0D-7055-635D-162D53A8465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34127" y="4437358"/>
                <a:ext cx="325101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996487C-F18C-6F7A-9B39-A300C7D32EA1}"/>
                  </a:ext>
                </a:extLst>
              </p14:cNvPr>
              <p14:cNvContentPartPr/>
              <p14:nvPr/>
            </p14:nvContentPartPr>
            <p14:xfrm>
              <a:off x="5563538" y="4493158"/>
              <a:ext cx="134640" cy="135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996487C-F18C-6F7A-9B39-A300C7D32EA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54562" y="4484158"/>
                <a:ext cx="152233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F50E04C-2CAD-2461-481A-0B1280CAEE85}"/>
                  </a:ext>
                </a:extLst>
              </p14:cNvPr>
              <p14:cNvContentPartPr/>
              <p14:nvPr/>
            </p14:nvContentPartPr>
            <p14:xfrm>
              <a:off x="4693418" y="5060158"/>
              <a:ext cx="147960" cy="161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F50E04C-2CAD-2461-481A-0B1280CAEE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84418" y="5051158"/>
                <a:ext cx="16560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3C7E731-8F70-AB94-151C-7BE026DE814B}"/>
              </a:ext>
            </a:extLst>
          </p:cNvPr>
          <p:cNvGrpSpPr/>
          <p:nvPr/>
        </p:nvGrpSpPr>
        <p:grpSpPr>
          <a:xfrm>
            <a:off x="5022438" y="5100332"/>
            <a:ext cx="628200" cy="146520"/>
            <a:chOff x="5022438" y="5100332"/>
            <a:chExt cx="62820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C5925E-EFF1-C572-62E2-577DE1ABF7A2}"/>
                    </a:ext>
                  </a:extLst>
                </p14:cNvPr>
                <p14:cNvContentPartPr/>
                <p14:nvPr/>
              </p14:nvContentPartPr>
              <p14:xfrm>
                <a:off x="5022438" y="5105372"/>
                <a:ext cx="270720" cy="123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C5925E-EFF1-C572-62E2-577DE1ABF7A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13438" y="5096732"/>
                  <a:ext cx="288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9A971F-FC3E-9879-CE54-03A4ABFA12F4}"/>
                    </a:ext>
                  </a:extLst>
                </p14:cNvPr>
                <p14:cNvContentPartPr/>
                <p14:nvPr/>
              </p14:nvContentPartPr>
              <p14:xfrm>
                <a:off x="5346438" y="5106452"/>
                <a:ext cx="110160" cy="140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9A971F-FC3E-9879-CE54-03A4ABFA12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37798" y="5097452"/>
                  <a:ext cx="127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6690504-7C7A-BDBF-5937-2530134D90AE}"/>
                    </a:ext>
                  </a:extLst>
                </p14:cNvPr>
                <p14:cNvContentPartPr/>
                <p14:nvPr/>
              </p14:nvContentPartPr>
              <p14:xfrm>
                <a:off x="5518518" y="5100332"/>
                <a:ext cx="132120" cy="122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6690504-7C7A-BDBF-5937-2530134D90A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09518" y="5091692"/>
                  <a:ext cx="149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0C7291-4F56-BAE8-069A-AD873306DC72}"/>
                    </a:ext>
                  </a:extLst>
                </p14:cNvPr>
                <p14:cNvContentPartPr/>
                <p14:nvPr/>
              </p14:nvContentPartPr>
              <p14:xfrm>
                <a:off x="5515998" y="5178452"/>
                <a:ext cx="129240" cy="12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0C7291-4F56-BAE8-069A-AD873306DC7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07358" y="5169452"/>
                  <a:ext cx="1468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94763EF-496F-A15C-C0AA-21CF72E8E63A}"/>
              </a:ext>
            </a:extLst>
          </p:cNvPr>
          <p:cNvGrpSpPr/>
          <p:nvPr/>
        </p:nvGrpSpPr>
        <p:grpSpPr>
          <a:xfrm>
            <a:off x="4363278" y="2805332"/>
            <a:ext cx="2136240" cy="726840"/>
            <a:chOff x="4363278" y="2805332"/>
            <a:chExt cx="2136240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2279FB-4CA8-22D4-1ED2-18C4456D33E0}"/>
                    </a:ext>
                  </a:extLst>
                </p14:cNvPr>
                <p14:cNvContentPartPr/>
                <p14:nvPr/>
              </p14:nvContentPartPr>
              <p14:xfrm>
                <a:off x="5542278" y="3033212"/>
                <a:ext cx="210600" cy="23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2279FB-4CA8-22D4-1ED2-18C4456D33E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33278" y="3024572"/>
                  <a:ext cx="228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6A95D1-3DCA-A254-BED2-AC28D437F77D}"/>
                    </a:ext>
                  </a:extLst>
                </p14:cNvPr>
                <p14:cNvContentPartPr/>
                <p14:nvPr/>
              </p14:nvContentPartPr>
              <p14:xfrm>
                <a:off x="5302518" y="2805332"/>
                <a:ext cx="1197000" cy="72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6A95D1-3DCA-A254-BED2-AC28D437F77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93878" y="2796692"/>
                  <a:ext cx="12146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F451D4-DC0B-9CCA-2EBC-E8A357FF5762}"/>
                    </a:ext>
                  </a:extLst>
                </p14:cNvPr>
                <p14:cNvContentPartPr/>
                <p14:nvPr/>
              </p14:nvContentPartPr>
              <p14:xfrm>
                <a:off x="4363278" y="3278372"/>
                <a:ext cx="947520" cy="149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F451D4-DC0B-9CCA-2EBC-E8A357FF576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54638" y="3269732"/>
                  <a:ext cx="96516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723495-1DAD-5E29-D270-FCA52995B7AA}"/>
                  </a:ext>
                </a:extLst>
              </p14:cNvPr>
              <p14:cNvContentPartPr/>
              <p14:nvPr/>
            </p14:nvContentPartPr>
            <p14:xfrm>
              <a:off x="3158684" y="3393909"/>
              <a:ext cx="421560" cy="131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723495-1DAD-5E29-D270-FCA52995B7A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149676" y="3384909"/>
                <a:ext cx="439215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ECFE322-D136-755C-8249-DF532FE55C2A}"/>
                  </a:ext>
                </a:extLst>
              </p14:cNvPr>
              <p14:cNvContentPartPr/>
              <p14:nvPr/>
            </p14:nvContentPartPr>
            <p14:xfrm>
              <a:off x="3628484" y="3399309"/>
              <a:ext cx="134640" cy="129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ECFE322-D136-755C-8249-DF532FE55C2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619484" y="3390309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D3E051A-1E9E-714C-86A8-88F36949F3E0}"/>
                  </a:ext>
                </a:extLst>
              </p14:cNvPr>
              <p14:cNvContentPartPr/>
              <p14:nvPr/>
            </p14:nvContentPartPr>
            <p14:xfrm>
              <a:off x="3217004" y="3077469"/>
              <a:ext cx="10800" cy="130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D3E051A-1E9E-714C-86A8-88F36949F3E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208004" y="3068469"/>
                <a:ext cx="284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A94D001-DF0A-4CB4-F61B-697836CC9687}"/>
                  </a:ext>
                </a:extLst>
              </p14:cNvPr>
              <p14:cNvContentPartPr/>
              <p14:nvPr/>
            </p14:nvContentPartPr>
            <p14:xfrm>
              <a:off x="3226004" y="3030669"/>
              <a:ext cx="91440" cy="105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A94D001-DF0A-4CB4-F61B-697836CC96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17004" y="3021669"/>
                <a:ext cx="109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C142900-AF2A-586E-C449-AAF845B5F13F}"/>
                  </a:ext>
                </a:extLst>
              </p14:cNvPr>
              <p14:cNvContentPartPr/>
              <p14:nvPr/>
            </p14:nvContentPartPr>
            <p14:xfrm>
              <a:off x="3388004" y="3124989"/>
              <a:ext cx="7920" cy="98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C142900-AF2A-586E-C449-AAF845B5F13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379004" y="3115989"/>
                <a:ext cx="25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30567FC-B3DE-0942-8602-E23A30514D4F}"/>
                  </a:ext>
                </a:extLst>
              </p14:cNvPr>
              <p14:cNvContentPartPr/>
              <p14:nvPr/>
            </p14:nvContentPartPr>
            <p14:xfrm>
              <a:off x="3421124" y="3063069"/>
              <a:ext cx="307440" cy="183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30567FC-B3DE-0942-8602-E23A30514D4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12113" y="3054069"/>
                <a:ext cx="325101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9A49C36-E61A-BB38-351B-20DA8EF15223}"/>
                  </a:ext>
                </a:extLst>
              </p14:cNvPr>
              <p14:cNvContentPartPr/>
              <p14:nvPr/>
            </p14:nvContentPartPr>
            <p14:xfrm>
              <a:off x="3741524" y="3109869"/>
              <a:ext cx="134640" cy="135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9A49C36-E61A-BB38-351B-20DA8EF152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732548" y="3100869"/>
                <a:ext cx="152233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D118326-F8F2-8D6B-3017-5AE70D6AD92B}"/>
              </a:ext>
            </a:extLst>
          </p:cNvPr>
          <p:cNvGrpSpPr/>
          <p:nvPr/>
        </p:nvGrpSpPr>
        <p:grpSpPr>
          <a:xfrm>
            <a:off x="3159429" y="3707204"/>
            <a:ext cx="756360" cy="152280"/>
            <a:chOff x="3378885" y="3176852"/>
            <a:chExt cx="75636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9F3CC80-3FC4-1AAE-21E8-66BBC4F319BF}"/>
                    </a:ext>
                  </a:extLst>
                </p14:cNvPr>
                <p14:cNvContentPartPr/>
                <p14:nvPr/>
              </p14:nvContentPartPr>
              <p14:xfrm>
                <a:off x="3378885" y="3179732"/>
                <a:ext cx="126000" cy="132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9F3CC80-3FC4-1AAE-21E8-66BBC4F319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69885" y="3170732"/>
                  <a:ext cx="143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7F0038B-5A8E-AE76-4E1F-04BD7344B2FF}"/>
                    </a:ext>
                  </a:extLst>
                </p14:cNvPr>
                <p14:cNvContentPartPr/>
                <p14:nvPr/>
              </p14:nvContentPartPr>
              <p14:xfrm>
                <a:off x="3562845" y="3223652"/>
                <a:ext cx="127080" cy="7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7F0038B-5A8E-AE76-4E1F-04BD7344B2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53845" y="3214652"/>
                  <a:ext cx="144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43CA5B-D273-A457-AB3C-92F433F9C122}"/>
                    </a:ext>
                  </a:extLst>
                </p14:cNvPr>
                <p14:cNvContentPartPr/>
                <p14:nvPr/>
              </p14:nvContentPartPr>
              <p14:xfrm>
                <a:off x="3746805" y="3176852"/>
                <a:ext cx="139680" cy="152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43CA5B-D273-A457-AB3C-92F433F9C1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38165" y="3168212"/>
                  <a:ext cx="157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DC275A2-2063-E31A-97FB-9AE1CFCFBA7B}"/>
                    </a:ext>
                  </a:extLst>
                </p14:cNvPr>
                <p14:cNvContentPartPr/>
                <p14:nvPr/>
              </p14:nvContentPartPr>
              <p14:xfrm>
                <a:off x="4003845" y="3182972"/>
                <a:ext cx="115560" cy="133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DC275A2-2063-E31A-97FB-9AE1CFCFBA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94845" y="3174332"/>
                  <a:ext cx="133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93CA69-B39C-0821-8D3E-6900D41BA641}"/>
                    </a:ext>
                  </a:extLst>
                </p14:cNvPr>
                <p14:cNvContentPartPr/>
                <p14:nvPr/>
              </p14:nvContentPartPr>
              <p14:xfrm>
                <a:off x="3961725" y="3265772"/>
                <a:ext cx="173520" cy="5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93CA69-B39C-0821-8D3E-6900D41BA6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52725" y="3256772"/>
                  <a:ext cx="1911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657CC56-D80A-7314-3209-7C9ECDCB196A}"/>
              </a:ext>
            </a:extLst>
          </p:cNvPr>
          <p:cNvGrpSpPr/>
          <p:nvPr/>
        </p:nvGrpSpPr>
        <p:grpSpPr>
          <a:xfrm>
            <a:off x="2378229" y="2949764"/>
            <a:ext cx="438120" cy="243360"/>
            <a:chOff x="2597685" y="2419412"/>
            <a:chExt cx="4381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07440B3-6BF8-18B8-673E-FD23B7D56905}"/>
                    </a:ext>
                  </a:extLst>
                </p14:cNvPr>
                <p14:cNvContentPartPr/>
                <p14:nvPr/>
              </p14:nvContentPartPr>
              <p14:xfrm>
                <a:off x="2621445" y="2518412"/>
                <a:ext cx="3240" cy="137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07440B3-6BF8-18B8-673E-FD23B7D569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2805" y="2509772"/>
                  <a:ext cx="20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D4F5A4-1F16-0743-DBF0-D06CF4741087}"/>
                    </a:ext>
                  </a:extLst>
                </p14:cNvPr>
                <p14:cNvContentPartPr/>
                <p14:nvPr/>
              </p14:nvContentPartPr>
              <p14:xfrm>
                <a:off x="2597685" y="2471252"/>
                <a:ext cx="156240" cy="94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D4F5A4-1F16-0743-DBF0-D06CF47410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88685" y="2462252"/>
                  <a:ext cx="173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AC9E76-6AB8-CD19-8E08-388D1B54DF52}"/>
                    </a:ext>
                  </a:extLst>
                </p14:cNvPr>
                <p14:cNvContentPartPr/>
                <p14:nvPr/>
              </p14:nvContentPartPr>
              <p14:xfrm>
                <a:off x="2790645" y="2507972"/>
                <a:ext cx="7560" cy="154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AC9E76-6AB8-CD19-8E08-388D1B54DF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82005" y="2498972"/>
                  <a:ext cx="2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2C6AD99-9B0A-A780-1674-9986DC5ABD2B}"/>
                    </a:ext>
                  </a:extLst>
                </p14:cNvPr>
                <p14:cNvContentPartPr/>
                <p14:nvPr/>
              </p14:nvContentPartPr>
              <p14:xfrm>
                <a:off x="2856165" y="2528852"/>
                <a:ext cx="111960" cy="8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2C6AD99-9B0A-A780-1674-9986DC5ABD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47525" y="2520212"/>
                  <a:ext cx="129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10DF41E-C971-8C47-B536-0CACBA75FCB2}"/>
                    </a:ext>
                  </a:extLst>
                </p14:cNvPr>
                <p14:cNvContentPartPr/>
                <p14:nvPr/>
              </p14:nvContentPartPr>
              <p14:xfrm>
                <a:off x="2948685" y="2419412"/>
                <a:ext cx="87120" cy="61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10DF41E-C971-8C47-B536-0CACBA75FC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40045" y="2410772"/>
                  <a:ext cx="1047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8A29CCC-C3E3-4584-94B4-E4FDE70A26AB}"/>
              </a:ext>
            </a:extLst>
          </p:cNvPr>
          <p:cNvGrpSpPr/>
          <p:nvPr/>
        </p:nvGrpSpPr>
        <p:grpSpPr>
          <a:xfrm>
            <a:off x="2385069" y="3324884"/>
            <a:ext cx="486720" cy="196560"/>
            <a:chOff x="2604525" y="2794532"/>
            <a:chExt cx="486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F60B4B2-DE18-4C1E-3751-D8F41D975A27}"/>
                    </a:ext>
                  </a:extLst>
                </p14:cNvPr>
                <p14:cNvContentPartPr/>
                <p14:nvPr/>
              </p14:nvContentPartPr>
              <p14:xfrm>
                <a:off x="2626125" y="2898212"/>
                <a:ext cx="16200" cy="91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F60B4B2-DE18-4C1E-3751-D8F41D975A2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17485" y="2889212"/>
                  <a:ext cx="33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04B26B-1FE3-B53A-C6E3-363C634B3F55}"/>
                    </a:ext>
                  </a:extLst>
                </p14:cNvPr>
                <p14:cNvContentPartPr/>
                <p14:nvPr/>
              </p14:nvContentPartPr>
              <p14:xfrm>
                <a:off x="2604525" y="2843852"/>
                <a:ext cx="144000" cy="10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04B26B-1FE3-B53A-C6E3-363C634B3F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95885" y="2834852"/>
                  <a:ext cx="161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758090-6D86-263E-0B90-F0FACF931F79}"/>
                    </a:ext>
                  </a:extLst>
                </p14:cNvPr>
                <p14:cNvContentPartPr/>
                <p14:nvPr/>
              </p14:nvContentPartPr>
              <p14:xfrm>
                <a:off x="2808285" y="2883092"/>
                <a:ext cx="9720" cy="108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758090-6D86-263E-0B90-F0FACF931F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9285" y="2874092"/>
                  <a:ext cx="27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75B6BB0-AE9D-E27F-9433-50F25FF8A15B}"/>
                    </a:ext>
                  </a:extLst>
                </p14:cNvPr>
                <p14:cNvContentPartPr/>
                <p14:nvPr/>
              </p14:nvContentPartPr>
              <p14:xfrm>
                <a:off x="2881365" y="2883092"/>
                <a:ext cx="100080" cy="9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75B6BB0-AE9D-E27F-9433-50F25FF8A1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725" y="2874092"/>
                  <a:ext cx="117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3D94B77-394D-A1D5-811D-0241B1077745}"/>
                    </a:ext>
                  </a:extLst>
                </p14:cNvPr>
                <p14:cNvContentPartPr/>
                <p14:nvPr/>
              </p14:nvContentPartPr>
              <p14:xfrm>
                <a:off x="3021405" y="2794532"/>
                <a:ext cx="69840" cy="40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3D94B77-394D-A1D5-811D-0241B10777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12405" y="2785892"/>
                  <a:ext cx="8748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4BBDDF9-0677-E6B1-CFEF-725B177C338F}"/>
                  </a:ext>
                </a:extLst>
              </p14:cNvPr>
              <p14:cNvContentPartPr/>
              <p14:nvPr/>
            </p14:nvContentPartPr>
            <p14:xfrm>
              <a:off x="2582349" y="3663644"/>
              <a:ext cx="159840" cy="162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4BBDDF9-0677-E6B1-CFEF-725B177C338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73349" y="3654644"/>
                <a:ext cx="177480" cy="179640"/>
              </a:xfrm>
              <a:prstGeom prst="rect">
                <a:avLst/>
              </a:prstGeom>
            </p:spPr>
          </p:pic>
        </mc:Fallback>
      </mc:AlternateContent>
      <p:pic>
        <p:nvPicPr>
          <p:cNvPr id="161" name="Picture 160">
            <a:extLst>
              <a:ext uri="{FF2B5EF4-FFF2-40B4-BE49-F238E27FC236}">
                <a16:creationId xmlns:a16="http://schemas.microsoft.com/office/drawing/2014/main" id="{65CC2EDB-8694-2E44-10EC-20F9D0591A34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72" y="4185721"/>
            <a:ext cx="2900955" cy="10080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502BFB1-C842-9B4A-7D9D-E2A7DFC1E37A}"/>
              </a:ext>
            </a:extLst>
          </p:cNvPr>
          <p:cNvPicPr>
            <a:picLocks noChangeAspect="1"/>
          </p:cNvPicPr>
          <p:nvPr/>
        </p:nvPicPr>
        <p:blipFill>
          <a:blip r:embed="rId1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90" y="5355761"/>
            <a:ext cx="2977550" cy="10025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BB0D2C-D257-4786-D962-FD32D78DD1B1}"/>
                  </a:ext>
                </a:extLst>
              </p14:cNvPr>
              <p14:cNvContentPartPr/>
              <p14:nvPr/>
            </p14:nvContentPartPr>
            <p14:xfrm>
              <a:off x="7519364" y="3121059"/>
              <a:ext cx="29160" cy="15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BB0D2C-D257-4786-D962-FD32D78DD1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10364" y="3112080"/>
                <a:ext cx="46800" cy="173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8AE709-16E2-1990-152D-CAD0D9710D07}"/>
                  </a:ext>
                </a:extLst>
              </p14:cNvPr>
              <p14:cNvContentPartPr/>
              <p14:nvPr/>
            </p14:nvContentPartPr>
            <p14:xfrm>
              <a:off x="7511444" y="3063819"/>
              <a:ext cx="75960" cy="8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8AE709-16E2-1990-152D-CAD0D9710D0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02444" y="3054819"/>
                <a:ext cx="93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1A209E-3842-B250-5F2F-577A10E0923F}"/>
                  </a:ext>
                </a:extLst>
              </p14:cNvPr>
              <p14:cNvContentPartPr/>
              <p14:nvPr/>
            </p14:nvContentPartPr>
            <p14:xfrm>
              <a:off x="7652564" y="3148059"/>
              <a:ext cx="38520" cy="10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1A209E-3842-B250-5F2F-577A10E0923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643479" y="3139090"/>
                <a:ext cx="56326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436B54-5261-2923-410F-FDBF693430D3}"/>
                  </a:ext>
                </a:extLst>
              </p14:cNvPr>
              <p14:cNvContentPartPr/>
              <p14:nvPr/>
            </p14:nvContentPartPr>
            <p14:xfrm>
              <a:off x="7655444" y="3060219"/>
              <a:ext cx="255600" cy="14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436B54-5261-2923-410F-FDBF693430D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646457" y="3051219"/>
                <a:ext cx="273215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4BFD2F-0C39-D429-518D-143607A0D53F}"/>
                  </a:ext>
                </a:extLst>
              </p14:cNvPr>
              <p14:cNvContentPartPr/>
              <p14:nvPr/>
            </p14:nvContentPartPr>
            <p14:xfrm>
              <a:off x="7932284" y="3079299"/>
              <a:ext cx="123120" cy="13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4BFD2F-0C39-D429-518D-143607A0D53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923284" y="3070299"/>
                <a:ext cx="140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E8E7F3-E139-6BBE-2A4A-C9AECCA7D498}"/>
                  </a:ext>
                </a:extLst>
              </p14:cNvPr>
              <p14:cNvContentPartPr/>
              <p14:nvPr/>
            </p14:nvContentPartPr>
            <p14:xfrm>
              <a:off x="8298044" y="3084699"/>
              <a:ext cx="241560" cy="11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E8E7F3-E139-6BBE-2A4A-C9AECCA7D49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289044" y="3075699"/>
                <a:ext cx="259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00A9EF-15DB-A179-4491-3C5A4F8411B4}"/>
                  </a:ext>
                </a:extLst>
              </p14:cNvPr>
              <p14:cNvContentPartPr/>
              <p14:nvPr/>
            </p14:nvContentPartPr>
            <p14:xfrm>
              <a:off x="8558684" y="3072459"/>
              <a:ext cx="127080" cy="10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00A9EF-15DB-A179-4491-3C5A4F8411B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549684" y="3063459"/>
                <a:ext cx="144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B70643-BE97-F948-F8C1-0D9E3F63844C}"/>
                  </a:ext>
                </a:extLst>
              </p14:cNvPr>
              <p14:cNvContentPartPr/>
              <p14:nvPr/>
            </p14:nvContentPartPr>
            <p14:xfrm>
              <a:off x="8763884" y="3065259"/>
              <a:ext cx="86040" cy="104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B70643-BE97-F948-F8C1-0D9E3F63844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754884" y="3056290"/>
                <a:ext cx="103680" cy="12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CA29FF-4535-DC98-4294-A79981604A8B}"/>
                  </a:ext>
                </a:extLst>
              </p14:cNvPr>
              <p14:cNvContentPartPr/>
              <p14:nvPr/>
            </p14:nvContentPartPr>
            <p14:xfrm>
              <a:off x="8943884" y="3064179"/>
              <a:ext cx="20880" cy="1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CA29FF-4535-DC98-4294-A79981604A8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934884" y="3055179"/>
                <a:ext cx="385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7C7C29-20F3-030E-EAED-CD08275A16D6}"/>
                  </a:ext>
                </a:extLst>
              </p14:cNvPr>
              <p14:cNvContentPartPr/>
              <p14:nvPr/>
            </p14:nvContentPartPr>
            <p14:xfrm>
              <a:off x="8956844" y="3122139"/>
              <a:ext cx="288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7C7C29-20F3-030E-EAED-CD08275A16D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46558" y="3113139"/>
                <a:ext cx="230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603E5A-2B29-F408-ECED-AB2158CF26FC}"/>
                  </a:ext>
                </a:extLst>
              </p14:cNvPr>
              <p14:cNvContentPartPr/>
              <p14:nvPr/>
            </p14:nvContentPartPr>
            <p14:xfrm>
              <a:off x="8064404" y="3000459"/>
              <a:ext cx="282960" cy="246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603E5A-2B29-F408-ECED-AB2158CF26F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055404" y="2991459"/>
                <a:ext cx="300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889E50-6FE4-6914-D5C7-04F9B1A6EBDF}"/>
                  </a:ext>
                </a:extLst>
              </p14:cNvPr>
              <p14:cNvContentPartPr/>
              <p14:nvPr/>
            </p14:nvContentPartPr>
            <p14:xfrm>
              <a:off x="4191703" y="4120300"/>
              <a:ext cx="29160" cy="15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889E50-6FE4-6914-D5C7-04F9B1A6EBD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182703" y="4111321"/>
                <a:ext cx="46800" cy="173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F5CE0-C66A-0C80-B787-0F0D6B13CF76}"/>
                  </a:ext>
                </a:extLst>
              </p14:cNvPr>
              <p14:cNvContentPartPr/>
              <p14:nvPr/>
            </p14:nvContentPartPr>
            <p14:xfrm>
              <a:off x="4183783" y="4063060"/>
              <a:ext cx="75960" cy="87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F5CE0-C66A-0C80-B787-0F0D6B13CF7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74783" y="4054060"/>
                <a:ext cx="93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A442EB-F6B0-05C3-6218-D4A15642D711}"/>
                  </a:ext>
                </a:extLst>
              </p14:cNvPr>
              <p14:cNvContentPartPr/>
              <p14:nvPr/>
            </p14:nvContentPartPr>
            <p14:xfrm>
              <a:off x="4324903" y="4147300"/>
              <a:ext cx="38520" cy="102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A442EB-F6B0-05C3-6218-D4A15642D71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15818" y="4138331"/>
                <a:ext cx="56326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BA26A5-DCDD-43F4-5782-DCD3300266FC}"/>
                  </a:ext>
                </a:extLst>
              </p14:cNvPr>
              <p14:cNvContentPartPr/>
              <p14:nvPr/>
            </p14:nvContentPartPr>
            <p14:xfrm>
              <a:off x="4327783" y="4059460"/>
              <a:ext cx="255600" cy="149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BA26A5-DCDD-43F4-5782-DCD3300266F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318796" y="4050460"/>
                <a:ext cx="273215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8FB4E55-C10C-BFF4-5CEA-12A01B8543FD}"/>
                  </a:ext>
                </a:extLst>
              </p14:cNvPr>
              <p14:cNvContentPartPr/>
              <p14:nvPr/>
            </p14:nvContentPartPr>
            <p14:xfrm>
              <a:off x="4604623" y="4078540"/>
              <a:ext cx="123120" cy="131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8FB4E55-C10C-BFF4-5CEA-12A01B8543F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95623" y="4069540"/>
                <a:ext cx="140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A593886-8B09-E391-3C48-32851BB522D3}"/>
                  </a:ext>
                </a:extLst>
              </p14:cNvPr>
              <p14:cNvContentPartPr/>
              <p14:nvPr/>
            </p14:nvContentPartPr>
            <p14:xfrm>
              <a:off x="4970383" y="4083940"/>
              <a:ext cx="241560" cy="115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A593886-8B09-E391-3C48-32851BB522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961383" y="4074940"/>
                <a:ext cx="259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2180B32-D8EB-D2A1-748F-5E5986EF3B86}"/>
                  </a:ext>
                </a:extLst>
              </p14:cNvPr>
              <p14:cNvContentPartPr/>
              <p14:nvPr/>
            </p14:nvContentPartPr>
            <p14:xfrm>
              <a:off x="5231023" y="4071700"/>
              <a:ext cx="1270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2180B32-D8EB-D2A1-748F-5E5986EF3B8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222023" y="4062700"/>
                <a:ext cx="144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35E5764-6AE7-BE17-CFDD-75B27DE23533}"/>
                  </a:ext>
                </a:extLst>
              </p14:cNvPr>
              <p14:cNvContentPartPr/>
              <p14:nvPr/>
            </p14:nvContentPartPr>
            <p14:xfrm>
              <a:off x="5436223" y="4064500"/>
              <a:ext cx="86040" cy="104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35E5764-6AE7-BE17-CFDD-75B27DE2353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427223" y="4055531"/>
                <a:ext cx="103680" cy="12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7F06AB-5C17-6C4E-BC6B-6B22C96AEF0B}"/>
                  </a:ext>
                </a:extLst>
              </p14:cNvPr>
              <p14:cNvContentPartPr/>
              <p14:nvPr/>
            </p14:nvContentPartPr>
            <p14:xfrm>
              <a:off x="5616223" y="4063420"/>
              <a:ext cx="20880" cy="14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7F06AB-5C17-6C4E-BC6B-6B22C96AEF0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607223" y="4054420"/>
                <a:ext cx="385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A1A8518-050E-43BF-85A7-F343D68D0910}"/>
                  </a:ext>
                </a:extLst>
              </p14:cNvPr>
              <p14:cNvContentPartPr/>
              <p14:nvPr/>
            </p14:nvContentPartPr>
            <p14:xfrm>
              <a:off x="5629183" y="4121380"/>
              <a:ext cx="2880" cy="43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A1A8518-050E-43BF-85A7-F343D68D091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618897" y="4112380"/>
                <a:ext cx="230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BCE97D-3839-C944-6990-53A60250FB84}"/>
                  </a:ext>
                </a:extLst>
              </p14:cNvPr>
              <p14:cNvContentPartPr/>
              <p14:nvPr/>
            </p14:nvContentPartPr>
            <p14:xfrm>
              <a:off x="4736743" y="3999700"/>
              <a:ext cx="282960" cy="246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BCE97D-3839-C944-6990-53A60250FB8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727743" y="3990700"/>
                <a:ext cx="300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13B41D6-39E1-7045-3E78-A9E60DBB73D0}"/>
                  </a:ext>
                </a:extLst>
              </p14:cNvPr>
              <p14:cNvContentPartPr/>
              <p14:nvPr/>
            </p14:nvContentPartPr>
            <p14:xfrm>
              <a:off x="2020898" y="2708731"/>
              <a:ext cx="29160" cy="155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13B41D6-39E1-7045-3E78-A9E60DBB73D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11898" y="2699752"/>
                <a:ext cx="46800" cy="173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E41ACDB-C446-B42A-9BF3-DB52CCD0C830}"/>
                  </a:ext>
                </a:extLst>
              </p14:cNvPr>
              <p14:cNvContentPartPr/>
              <p14:nvPr/>
            </p14:nvContentPartPr>
            <p14:xfrm>
              <a:off x="2012978" y="2651491"/>
              <a:ext cx="75960" cy="87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E41ACDB-C446-B42A-9BF3-DB52CCD0C83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003978" y="2642491"/>
                <a:ext cx="93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3BBEAEB-4FDB-54FA-7BDA-8A36E7F84250}"/>
                  </a:ext>
                </a:extLst>
              </p14:cNvPr>
              <p14:cNvContentPartPr/>
              <p14:nvPr/>
            </p14:nvContentPartPr>
            <p14:xfrm>
              <a:off x="2154098" y="2735731"/>
              <a:ext cx="38520" cy="102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3BBEAEB-4FDB-54FA-7BDA-8A36E7F8425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45013" y="2726762"/>
                <a:ext cx="56326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6D351A7-9A0B-CE1B-2BB2-BE9282136C40}"/>
                  </a:ext>
                </a:extLst>
              </p14:cNvPr>
              <p14:cNvContentPartPr/>
              <p14:nvPr/>
            </p14:nvContentPartPr>
            <p14:xfrm>
              <a:off x="2156978" y="2647891"/>
              <a:ext cx="255600" cy="149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6D351A7-9A0B-CE1B-2BB2-BE9282136C4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147991" y="2638891"/>
                <a:ext cx="273215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5FBA832-A1E7-1100-7CC0-0B8E101759C3}"/>
                  </a:ext>
                </a:extLst>
              </p14:cNvPr>
              <p14:cNvContentPartPr/>
              <p14:nvPr/>
            </p14:nvContentPartPr>
            <p14:xfrm>
              <a:off x="2433818" y="2666971"/>
              <a:ext cx="123120" cy="131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FBA832-A1E7-1100-7CC0-0B8E101759C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424818" y="2657971"/>
                <a:ext cx="140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33E59EF-64E1-4FF4-2FA1-AF504BA40B42}"/>
                  </a:ext>
                </a:extLst>
              </p14:cNvPr>
              <p14:cNvContentPartPr/>
              <p14:nvPr/>
            </p14:nvContentPartPr>
            <p14:xfrm>
              <a:off x="2799578" y="2672371"/>
              <a:ext cx="241560" cy="115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33E59EF-64E1-4FF4-2FA1-AF504BA40B4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790578" y="2663371"/>
                <a:ext cx="259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E177AD4-42B4-17DD-07CD-D9787EBDECD5}"/>
                  </a:ext>
                </a:extLst>
              </p14:cNvPr>
              <p14:cNvContentPartPr/>
              <p14:nvPr/>
            </p14:nvContentPartPr>
            <p14:xfrm>
              <a:off x="3060218" y="2660131"/>
              <a:ext cx="127080" cy="108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E177AD4-42B4-17DD-07CD-D9787EBDECD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051218" y="2651131"/>
                <a:ext cx="144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5E144F1-022B-615E-BBE2-8CA70B46DC78}"/>
                  </a:ext>
                </a:extLst>
              </p14:cNvPr>
              <p14:cNvContentPartPr/>
              <p14:nvPr/>
            </p14:nvContentPartPr>
            <p14:xfrm>
              <a:off x="3265418" y="2652931"/>
              <a:ext cx="86040" cy="104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5E144F1-022B-615E-BBE2-8CA70B46DC7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56418" y="2643962"/>
                <a:ext cx="103680" cy="12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478D1C5-3BB6-E628-B1AE-D1D67A9F502E}"/>
                  </a:ext>
                </a:extLst>
              </p14:cNvPr>
              <p14:cNvContentPartPr/>
              <p14:nvPr/>
            </p14:nvContentPartPr>
            <p14:xfrm>
              <a:off x="3445418" y="2651851"/>
              <a:ext cx="20880" cy="14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478D1C5-3BB6-E628-B1AE-D1D67A9F502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436418" y="2642851"/>
                <a:ext cx="385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3D1DC03-5C79-BFE3-DF62-FF1C74ACD106}"/>
                  </a:ext>
                </a:extLst>
              </p14:cNvPr>
              <p14:cNvContentPartPr/>
              <p14:nvPr/>
            </p14:nvContentPartPr>
            <p14:xfrm>
              <a:off x="3458378" y="2709811"/>
              <a:ext cx="2880" cy="43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3D1DC03-5C79-BFE3-DF62-FF1C74ACD10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448092" y="2700811"/>
                <a:ext cx="230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27F7E99-9689-37A4-7A12-060F7D1A4490}"/>
                  </a:ext>
                </a:extLst>
              </p14:cNvPr>
              <p14:cNvContentPartPr/>
              <p14:nvPr/>
            </p14:nvContentPartPr>
            <p14:xfrm>
              <a:off x="2565938" y="2588131"/>
              <a:ext cx="282960" cy="246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27F7E99-9689-37A4-7A12-060F7D1A449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556938" y="2579131"/>
                <a:ext cx="30060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1189A4-3FDF-88E5-4FA4-F67067291AE7}"/>
              </a:ext>
            </a:extLst>
          </p:cNvPr>
          <p:cNvGrpSpPr/>
          <p:nvPr/>
        </p:nvGrpSpPr>
        <p:grpSpPr>
          <a:xfrm>
            <a:off x="2925870" y="1330124"/>
            <a:ext cx="2475720" cy="497520"/>
            <a:chOff x="7058958" y="1577012"/>
            <a:chExt cx="247572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1C5EA0B-8C2C-9E08-0869-0753F841DA77}"/>
                    </a:ext>
                  </a:extLst>
                </p14:cNvPr>
                <p14:cNvContentPartPr/>
                <p14:nvPr/>
              </p14:nvContentPartPr>
              <p14:xfrm>
                <a:off x="7066878" y="1697612"/>
                <a:ext cx="29160" cy="15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384896-3E33-5580-084F-C5BEB4110FC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57878" y="1688612"/>
                  <a:ext cx="4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20A23C-CAD2-9505-B61A-A5B9B204DFE2}"/>
                    </a:ext>
                  </a:extLst>
                </p14:cNvPr>
                <p14:cNvContentPartPr/>
                <p14:nvPr/>
              </p14:nvContentPartPr>
              <p14:xfrm>
                <a:off x="7058958" y="1640372"/>
                <a:ext cx="75960" cy="8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C4C1AB-C1DF-5093-AF75-A1669A8E53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050318" y="1631372"/>
                  <a:ext cx="93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6B32C-B784-FE94-33A9-F63BD2ABF81D}"/>
                    </a:ext>
                  </a:extLst>
                </p14:cNvPr>
                <p14:cNvContentPartPr/>
                <p14:nvPr/>
              </p14:nvContentPartPr>
              <p14:xfrm>
                <a:off x="7200078" y="1724612"/>
                <a:ext cx="38520" cy="10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A3D81B-86F1-7ABC-D059-F64D38EE814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91438" y="1715612"/>
                  <a:ext cx="56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01C4ACE-0D09-F59A-1991-7695C8C7BC71}"/>
                    </a:ext>
                  </a:extLst>
                </p14:cNvPr>
                <p14:cNvContentPartPr/>
                <p14:nvPr/>
              </p14:nvContentPartPr>
              <p14:xfrm>
                <a:off x="7202958" y="1636772"/>
                <a:ext cx="255600" cy="14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AD77C0-686B-66E3-3F3A-97E5B0B4E74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93958" y="1628132"/>
                  <a:ext cx="273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E821F7-6C38-0F8E-C012-CAC730BD11F0}"/>
                    </a:ext>
                  </a:extLst>
                </p14:cNvPr>
                <p14:cNvContentPartPr/>
                <p14:nvPr/>
              </p14:nvContentPartPr>
              <p14:xfrm>
                <a:off x="7479798" y="1655852"/>
                <a:ext cx="123120" cy="131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DA60AB-1CB5-5548-CFF9-4F6793FADF4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70798" y="1646852"/>
                  <a:ext cx="140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D97BB3-EEBC-61EF-CA58-59C534056454}"/>
                    </a:ext>
                  </a:extLst>
                </p14:cNvPr>
                <p14:cNvContentPartPr/>
                <p14:nvPr/>
              </p14:nvContentPartPr>
              <p14:xfrm>
                <a:off x="7845558" y="1661252"/>
                <a:ext cx="24156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6D79F3-713D-03D4-77FD-67C4A468638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36918" y="1652252"/>
                  <a:ext cx="259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E9590DA-980F-65A1-42F4-F7BCE70126EA}"/>
                    </a:ext>
                  </a:extLst>
                </p14:cNvPr>
                <p14:cNvContentPartPr/>
                <p14:nvPr/>
              </p14:nvContentPartPr>
              <p14:xfrm>
                <a:off x="8106198" y="1649012"/>
                <a:ext cx="127080" cy="108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D66045-0F7A-FEF1-C055-56F48FBDF26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7198" y="1640012"/>
                  <a:ext cx="144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AF758F-678C-B61E-EE93-10F92C8BAA94}"/>
                    </a:ext>
                  </a:extLst>
                </p14:cNvPr>
                <p14:cNvContentPartPr/>
                <p14:nvPr/>
              </p14:nvContentPartPr>
              <p14:xfrm>
                <a:off x="8311398" y="1641812"/>
                <a:ext cx="86040" cy="10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CE9B61-7B64-47EE-593F-A84EE5C88F7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302398" y="1632812"/>
                  <a:ext cx="103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1CFE463-4811-A29B-80F6-660E5FC90D83}"/>
                    </a:ext>
                  </a:extLst>
                </p14:cNvPr>
                <p14:cNvContentPartPr/>
                <p14:nvPr/>
              </p14:nvContentPartPr>
              <p14:xfrm>
                <a:off x="8491398" y="1640732"/>
                <a:ext cx="20880" cy="1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DD4EAD-0A99-AF2E-8900-9DBDF99E62A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82758" y="1632092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25AFA7-6A78-0CE1-FE69-935E9CF50E4F}"/>
                    </a:ext>
                  </a:extLst>
                </p14:cNvPr>
                <p14:cNvContentPartPr/>
                <p14:nvPr/>
              </p14:nvContentPartPr>
              <p14:xfrm>
                <a:off x="8504358" y="1698692"/>
                <a:ext cx="2880" cy="4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5AAC29-AC34-8CB3-D06A-FCB8A324F6F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95718" y="1690052"/>
                  <a:ext cx="20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0972CE-151C-CE87-62AD-1EB8EFCF160A}"/>
                    </a:ext>
                  </a:extLst>
                </p14:cNvPr>
                <p14:cNvContentPartPr/>
                <p14:nvPr/>
              </p14:nvContentPartPr>
              <p14:xfrm>
                <a:off x="7387278" y="1932692"/>
                <a:ext cx="21960" cy="14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C1AC08-C83C-19E4-4566-D0CF1FC51A3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8638" y="1924052"/>
                  <a:ext cx="3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8C6976-9ADF-DFC6-B558-DA24A4E69F69}"/>
                    </a:ext>
                  </a:extLst>
                </p14:cNvPr>
                <p14:cNvContentPartPr/>
                <p14:nvPr/>
              </p14:nvContentPartPr>
              <p14:xfrm>
                <a:off x="7381158" y="1916492"/>
                <a:ext cx="96120" cy="6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501476-F2A0-C055-EC1E-7770AE35C3A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72158" y="1907852"/>
                  <a:ext cx="113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6986E34-C492-1334-8547-01A14AD9D7A0}"/>
                    </a:ext>
                  </a:extLst>
                </p14:cNvPr>
                <p14:cNvContentPartPr/>
                <p14:nvPr/>
              </p14:nvContentPartPr>
              <p14:xfrm>
                <a:off x="7502478" y="1971212"/>
                <a:ext cx="151560" cy="78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36B116-7A0B-3BAC-44CA-7EA85CFCAC2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93478" y="1962212"/>
                  <a:ext cx="169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DCB128-9DC1-8D9B-3433-5C4E87C8E097}"/>
                    </a:ext>
                  </a:extLst>
                </p14:cNvPr>
                <p14:cNvContentPartPr/>
                <p14:nvPr/>
              </p14:nvContentPartPr>
              <p14:xfrm>
                <a:off x="7669518" y="1965452"/>
                <a:ext cx="121320" cy="77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2CC4A4-C03A-966F-096E-EFAA4A83D90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60518" y="1956812"/>
                  <a:ext cx="138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3048049-7CFB-71F4-5DA3-439C47049D52}"/>
                    </a:ext>
                  </a:extLst>
                </p14:cNvPr>
                <p14:cNvContentPartPr/>
                <p14:nvPr/>
              </p14:nvContentPartPr>
              <p14:xfrm>
                <a:off x="7854198" y="1924052"/>
                <a:ext cx="99720" cy="11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E2F4D5-957A-00CD-6EAE-E878DEDAE18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45558" y="1915052"/>
                  <a:ext cx="117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7AAB3D-A9EC-D7B6-7F5C-6674DE15CB88}"/>
                    </a:ext>
                  </a:extLst>
                </p14:cNvPr>
                <p14:cNvContentPartPr/>
                <p14:nvPr/>
              </p14:nvContentPartPr>
              <p14:xfrm>
                <a:off x="8180358" y="1911452"/>
                <a:ext cx="177480" cy="10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D4E96B-E4B9-5CD5-0C82-1259A467F82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171358" y="1902812"/>
                  <a:ext cx="19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9916FCB-21C5-DF7E-BC9A-9CE13202C660}"/>
                    </a:ext>
                  </a:extLst>
                </p14:cNvPr>
                <p14:cNvContentPartPr/>
                <p14:nvPr/>
              </p14:nvContentPartPr>
              <p14:xfrm>
                <a:off x="8621358" y="1929092"/>
                <a:ext cx="22680" cy="9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457791-F6EB-57DE-A3DE-997CFA4DE0A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12718" y="1920452"/>
                  <a:ext cx="40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D09903-1907-8503-1CE8-9BF738B894D1}"/>
                    </a:ext>
                  </a:extLst>
                </p14:cNvPr>
                <p14:cNvContentPartPr/>
                <p14:nvPr/>
              </p14:nvContentPartPr>
              <p14:xfrm>
                <a:off x="8628918" y="1893092"/>
                <a:ext cx="120240" cy="14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AD362D-54EE-0D1B-EDE4-A6A26197C2A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620278" y="1884092"/>
                  <a:ext cx="13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D6DABB-244F-FB6A-E61A-8C3016E4B774}"/>
                    </a:ext>
                  </a:extLst>
                </p14:cNvPr>
                <p14:cNvContentPartPr/>
                <p14:nvPr/>
              </p14:nvContentPartPr>
              <p14:xfrm>
                <a:off x="8785158" y="1935572"/>
                <a:ext cx="99720" cy="8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3B05D9-C32B-9129-DE47-90CA94F0E3B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76518" y="1926932"/>
                  <a:ext cx="117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7AC347A-7691-708B-1549-73BB6BA461B3}"/>
                    </a:ext>
                  </a:extLst>
                </p14:cNvPr>
                <p14:cNvContentPartPr/>
                <p14:nvPr/>
              </p14:nvContentPartPr>
              <p14:xfrm>
                <a:off x="8944998" y="1911812"/>
                <a:ext cx="16200" cy="10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31C8F8-BA25-EC0A-67AE-BF7945B61C1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36358" y="1902812"/>
                  <a:ext cx="33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79A11C6-34D0-5BC9-39B0-F522CCB8D156}"/>
                    </a:ext>
                  </a:extLst>
                </p14:cNvPr>
                <p14:cNvContentPartPr/>
                <p14:nvPr/>
              </p14:nvContentPartPr>
              <p14:xfrm>
                <a:off x="8928078" y="1858892"/>
                <a:ext cx="123120" cy="79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4D717D-2FA5-5A9A-F070-10733C43FDC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19078" y="1850252"/>
                  <a:ext cx="140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4C12431-D593-2D4A-C053-343BA1E44F59}"/>
                    </a:ext>
                  </a:extLst>
                </p14:cNvPr>
                <p14:cNvContentPartPr/>
                <p14:nvPr/>
              </p14:nvContentPartPr>
              <p14:xfrm>
                <a:off x="9094758" y="1902812"/>
                <a:ext cx="15120" cy="110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AFC3EC-FD33-D2EE-F59A-C8B8CA2903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86118" y="1894172"/>
                  <a:ext cx="32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C69AA6-FEF5-842A-E102-07534C412B62}"/>
                    </a:ext>
                  </a:extLst>
                </p14:cNvPr>
                <p14:cNvContentPartPr/>
                <p14:nvPr/>
              </p14:nvContentPartPr>
              <p14:xfrm>
                <a:off x="9086118" y="1849172"/>
                <a:ext cx="233280" cy="15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9EAFB1-4EE0-D5B0-47E9-BC6A9C4C65D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77118" y="1840172"/>
                  <a:ext cx="25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D2C915-6EFA-8A90-C491-B25BDA9F4119}"/>
                    </a:ext>
                  </a:extLst>
                </p14:cNvPr>
                <p14:cNvContentPartPr/>
                <p14:nvPr/>
              </p14:nvContentPartPr>
              <p14:xfrm>
                <a:off x="9208158" y="1859612"/>
                <a:ext cx="121320" cy="77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1F3788-D687-75CB-921C-DC44771EBEA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99518" y="1850972"/>
                  <a:ext cx="138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67A40B7-91BB-877B-7549-08DEBFC20BA8}"/>
                    </a:ext>
                  </a:extLst>
                </p14:cNvPr>
                <p14:cNvContentPartPr/>
                <p14:nvPr/>
              </p14:nvContentPartPr>
              <p14:xfrm>
                <a:off x="9372318" y="1851692"/>
                <a:ext cx="162360" cy="14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B7E364-EEAC-953F-F26A-84D25A4A8E2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63318" y="1842692"/>
                  <a:ext cx="180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5946CEB-9781-CEB3-ACE3-EC28894DAA16}"/>
                    </a:ext>
                  </a:extLst>
                </p14:cNvPr>
                <p14:cNvContentPartPr/>
                <p14:nvPr/>
              </p14:nvContentPartPr>
              <p14:xfrm>
                <a:off x="7611918" y="1577012"/>
                <a:ext cx="282960" cy="24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88561A-1C75-C7FA-7586-D434C17513D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603278" y="1568372"/>
                  <a:ext cx="30060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A06D026-68E9-40AF-7AC4-3227D5EC0B66}"/>
                  </a:ext>
                </a:extLst>
              </p14:cNvPr>
              <p14:cNvContentPartPr/>
              <p14:nvPr/>
            </p14:nvContentPartPr>
            <p14:xfrm>
              <a:off x="4882392" y="2065032"/>
              <a:ext cx="598680" cy="935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A06D026-68E9-40AF-7AC4-3227D5EC0B6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873392" y="2056032"/>
                <a:ext cx="616320" cy="9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58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39A72-1547-01D6-3B9C-9057C2EF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41" y="1146025"/>
            <a:ext cx="5695445" cy="191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25E8D-AFD5-3C6B-9F3F-3DFFCA49F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3774623"/>
            <a:ext cx="3962743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EADBB-DB7A-7FF6-1145-07880C1C8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3" y="4627439"/>
            <a:ext cx="3566469" cy="4877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D5FE54C-F369-E0BB-E96B-D4152443AAAD}"/>
              </a:ext>
            </a:extLst>
          </p:cNvPr>
          <p:cNvGrpSpPr/>
          <p:nvPr/>
        </p:nvGrpSpPr>
        <p:grpSpPr>
          <a:xfrm>
            <a:off x="934638" y="4826732"/>
            <a:ext cx="794520" cy="301320"/>
            <a:chOff x="934638" y="4826732"/>
            <a:chExt cx="7945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A688FC-4FFB-A283-50EC-16D9E60E09FA}"/>
                    </a:ext>
                  </a:extLst>
                </p14:cNvPr>
                <p14:cNvContentPartPr/>
                <p14:nvPr/>
              </p14:nvContentPartPr>
              <p14:xfrm>
                <a:off x="1005918" y="4872452"/>
                <a:ext cx="322920" cy="154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A688FC-4FFB-A283-50EC-16D9E60E09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278" y="4863812"/>
                  <a:ext cx="340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C9D6C1-2474-FCB2-4457-8FAD84157B8A}"/>
                    </a:ext>
                  </a:extLst>
                </p14:cNvPr>
                <p14:cNvContentPartPr/>
                <p14:nvPr/>
              </p14:nvContentPartPr>
              <p14:xfrm>
                <a:off x="1349358" y="4826732"/>
                <a:ext cx="157320" cy="18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C9D6C1-2474-FCB2-4457-8FAD84157B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40358" y="4818092"/>
                  <a:ext cx="174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292D68-C71F-1F29-F081-0A433C379524}"/>
                    </a:ext>
                  </a:extLst>
                </p14:cNvPr>
                <p14:cNvContentPartPr/>
                <p14:nvPr/>
              </p14:nvContentPartPr>
              <p14:xfrm>
                <a:off x="1553118" y="4832852"/>
                <a:ext cx="14616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292D68-C71F-1F29-F081-0A433C3795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4118" y="4824212"/>
                  <a:ext cx="163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F12211-897E-EB6E-8C9F-B610745C8B9F}"/>
                    </a:ext>
                  </a:extLst>
                </p14:cNvPr>
                <p14:cNvContentPartPr/>
                <p14:nvPr/>
              </p14:nvContentPartPr>
              <p14:xfrm>
                <a:off x="934638" y="4899452"/>
                <a:ext cx="794520" cy="22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F12211-897E-EB6E-8C9F-B610745C8B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5638" y="4890452"/>
                  <a:ext cx="81216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C92AE3-A85F-34CB-84CD-CA980F82F3C5}"/>
              </a:ext>
            </a:extLst>
          </p:cNvPr>
          <p:cNvGrpSpPr/>
          <p:nvPr/>
        </p:nvGrpSpPr>
        <p:grpSpPr>
          <a:xfrm>
            <a:off x="391038" y="5242892"/>
            <a:ext cx="229680" cy="245520"/>
            <a:chOff x="391038" y="5242892"/>
            <a:chExt cx="2296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514086-08D6-CEE8-2F26-14E8F9AB7AF2}"/>
                    </a:ext>
                  </a:extLst>
                </p14:cNvPr>
                <p14:cNvContentPartPr/>
                <p14:nvPr/>
              </p14:nvContentPartPr>
              <p14:xfrm>
                <a:off x="391038" y="5400212"/>
                <a:ext cx="118440" cy="88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514086-08D6-CEE8-2F26-14E8F9AB7A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2038" y="5391212"/>
                  <a:ext cx="136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0F1216-DDD4-D967-E5F7-001344C0C3E6}"/>
                    </a:ext>
                  </a:extLst>
                </p14:cNvPr>
                <p14:cNvContentPartPr/>
                <p14:nvPr/>
              </p14:nvContentPartPr>
              <p14:xfrm>
                <a:off x="419478" y="5338292"/>
                <a:ext cx="71640" cy="8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0F1216-DDD4-D967-E5F7-001344C0C3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0478" y="5329292"/>
                  <a:ext cx="89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59741D-B81A-2D1C-560C-BC6993A49260}"/>
                    </a:ext>
                  </a:extLst>
                </p14:cNvPr>
                <p14:cNvContentPartPr/>
                <p14:nvPr/>
              </p14:nvContentPartPr>
              <p14:xfrm>
                <a:off x="547278" y="5242892"/>
                <a:ext cx="73440" cy="7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59741D-B81A-2D1C-560C-BC6993A492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278" y="5233892"/>
                  <a:ext cx="910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3D0599-598C-7ED7-C7FD-12574CBA9C72}"/>
              </a:ext>
            </a:extLst>
          </p:cNvPr>
          <p:cNvGrpSpPr/>
          <p:nvPr/>
        </p:nvGrpSpPr>
        <p:grpSpPr>
          <a:xfrm>
            <a:off x="850398" y="5318492"/>
            <a:ext cx="512640" cy="138240"/>
            <a:chOff x="850398" y="5318492"/>
            <a:chExt cx="5126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DA0691-C9BE-5468-C281-6C40263CDDD2}"/>
                    </a:ext>
                  </a:extLst>
                </p14:cNvPr>
                <p14:cNvContentPartPr/>
                <p14:nvPr/>
              </p14:nvContentPartPr>
              <p14:xfrm>
                <a:off x="850398" y="5357372"/>
                <a:ext cx="108720" cy="9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DA0691-C9BE-5468-C281-6C40263CDD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1398" y="5348732"/>
                  <a:ext cx="126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F750BC-68D9-BF71-8194-6343BA8F2C89}"/>
                    </a:ext>
                  </a:extLst>
                </p14:cNvPr>
                <p14:cNvContentPartPr/>
                <p14:nvPr/>
              </p14:nvContentPartPr>
              <p14:xfrm>
                <a:off x="1164318" y="5342972"/>
                <a:ext cx="198720" cy="11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F750BC-68D9-BF71-8194-6343BA8F2C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678" y="5333972"/>
                  <a:ext cx="21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DF41EF-82A5-391E-BA71-76940F30D54C}"/>
                    </a:ext>
                  </a:extLst>
                </p14:cNvPr>
                <p14:cNvContentPartPr/>
                <p14:nvPr/>
              </p14:nvContentPartPr>
              <p14:xfrm>
                <a:off x="995478" y="5318492"/>
                <a:ext cx="172440" cy="13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DF41EF-82A5-391E-BA71-76940F30D5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6478" y="5309492"/>
                  <a:ext cx="1900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D6D82F-4E2C-E02C-3E15-763C7E0C2F11}"/>
              </a:ext>
            </a:extLst>
          </p:cNvPr>
          <p:cNvGrpSpPr/>
          <p:nvPr/>
        </p:nvGrpSpPr>
        <p:grpSpPr>
          <a:xfrm>
            <a:off x="1681278" y="5311652"/>
            <a:ext cx="543600" cy="128880"/>
            <a:chOff x="1681278" y="5311652"/>
            <a:chExt cx="5436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67BD84-3546-8518-9997-8CDFE67CD7F8}"/>
                    </a:ext>
                  </a:extLst>
                </p14:cNvPr>
                <p14:cNvContentPartPr/>
                <p14:nvPr/>
              </p14:nvContentPartPr>
              <p14:xfrm>
                <a:off x="1681278" y="5311652"/>
                <a:ext cx="241200" cy="12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67BD84-3546-8518-9997-8CDFE67CD7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72278" y="5302652"/>
                  <a:ext cx="258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A6D1B9-0D56-6008-7630-57E7192549E9}"/>
                    </a:ext>
                  </a:extLst>
                </p14:cNvPr>
                <p14:cNvContentPartPr/>
                <p14:nvPr/>
              </p14:nvContentPartPr>
              <p14:xfrm>
                <a:off x="1949118" y="5317412"/>
                <a:ext cx="209520" cy="10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A6D1B9-0D56-6008-7630-57E7192549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40478" y="5308412"/>
                  <a:ext cx="227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30223C-1CA6-8474-D1AE-5169FF41C1EA}"/>
                    </a:ext>
                  </a:extLst>
                </p14:cNvPr>
                <p14:cNvContentPartPr/>
                <p14:nvPr/>
              </p14:nvContentPartPr>
              <p14:xfrm>
                <a:off x="2067198" y="5380772"/>
                <a:ext cx="157680" cy="1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30223C-1CA6-8474-D1AE-5169FF41C1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58558" y="5372132"/>
                  <a:ext cx="1753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9540D3-0851-137C-559E-6C44CEDB7FB5}"/>
              </a:ext>
            </a:extLst>
          </p:cNvPr>
          <p:cNvGrpSpPr/>
          <p:nvPr/>
        </p:nvGrpSpPr>
        <p:grpSpPr>
          <a:xfrm>
            <a:off x="787398" y="5613692"/>
            <a:ext cx="1471680" cy="204840"/>
            <a:chOff x="787398" y="5613692"/>
            <a:chExt cx="147168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D2D4EB-64D2-8639-46FB-82A3FBB6A917}"/>
                    </a:ext>
                  </a:extLst>
                </p14:cNvPr>
                <p14:cNvContentPartPr/>
                <p14:nvPr/>
              </p14:nvContentPartPr>
              <p14:xfrm>
                <a:off x="787398" y="5681732"/>
                <a:ext cx="285840" cy="131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D2D4EB-64D2-8639-46FB-82A3FBB6A9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8758" y="5672732"/>
                  <a:ext cx="303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AB9F98-4E88-D896-7FEC-F4F3261DEB27}"/>
                    </a:ext>
                  </a:extLst>
                </p14:cNvPr>
                <p14:cNvContentPartPr/>
                <p14:nvPr/>
              </p14:nvContentPartPr>
              <p14:xfrm>
                <a:off x="1179078" y="5634212"/>
                <a:ext cx="441000" cy="18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AB9F98-4E88-D896-7FEC-F4F3261DEB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0078" y="5625212"/>
                  <a:ext cx="458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EE5976-0D30-323F-E4AC-C9B1FB149153}"/>
                    </a:ext>
                  </a:extLst>
                </p14:cNvPr>
                <p14:cNvContentPartPr/>
                <p14:nvPr/>
              </p14:nvContentPartPr>
              <p14:xfrm>
                <a:off x="1667958" y="5668052"/>
                <a:ext cx="187920" cy="12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EE5976-0D30-323F-E4AC-C9B1FB14915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58958" y="5659052"/>
                  <a:ext cx="205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28A664-D66A-2B4F-F956-53B6A8AC5AD9}"/>
                    </a:ext>
                  </a:extLst>
                </p14:cNvPr>
                <p14:cNvContentPartPr/>
                <p14:nvPr/>
              </p14:nvContentPartPr>
              <p14:xfrm>
                <a:off x="1769478" y="5769212"/>
                <a:ext cx="146160" cy="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28A664-D66A-2B4F-F956-53B6A8AC5A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60478" y="5760572"/>
                  <a:ext cx="163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94D1DA-4F61-7B80-6FA5-51FD85B7F647}"/>
                    </a:ext>
                  </a:extLst>
                </p14:cNvPr>
                <p14:cNvContentPartPr/>
                <p14:nvPr/>
              </p14:nvContentPartPr>
              <p14:xfrm>
                <a:off x="1963878" y="5663372"/>
                <a:ext cx="295200" cy="13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94D1DA-4F61-7B80-6FA5-51FD85B7F6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54878" y="5654372"/>
                  <a:ext cx="312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58E5C9-991A-3F94-FE64-6577681B7A59}"/>
                    </a:ext>
                  </a:extLst>
                </p14:cNvPr>
                <p14:cNvContentPartPr/>
                <p14:nvPr/>
              </p14:nvContentPartPr>
              <p14:xfrm>
                <a:off x="2142438" y="5613692"/>
                <a:ext cx="107640" cy="90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58E5C9-991A-3F94-FE64-6577681B7A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33798" y="5605052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8C8D12-3181-291D-83A7-E65B35EEAB76}"/>
                  </a:ext>
                </a:extLst>
              </p14:cNvPr>
              <p14:cNvContentPartPr/>
              <p14:nvPr/>
            </p14:nvContentPartPr>
            <p14:xfrm>
              <a:off x="2491638" y="5511812"/>
              <a:ext cx="89280" cy="188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8C8D12-3181-291D-83A7-E65B35EEAB7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82638" y="5503172"/>
                <a:ext cx="106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C8BB9C-7F12-C507-9331-958E7AF157A1}"/>
                  </a:ext>
                </a:extLst>
              </p14:cNvPr>
              <p14:cNvContentPartPr/>
              <p14:nvPr/>
            </p14:nvContentPartPr>
            <p14:xfrm>
              <a:off x="2429718" y="5880452"/>
              <a:ext cx="33840" cy="50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C8BB9C-7F12-C507-9331-958E7AF157A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20718" y="5871812"/>
                <a:ext cx="51480" cy="684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6911294-82F8-8EA3-7910-5FB3C4183F7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6144" cy="36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31451C-C929-1AB6-C1F7-E3AD596E3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5" y="0"/>
            <a:ext cx="6119390" cy="376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7704B-9EF8-224C-64EA-C93106932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2" y="3765885"/>
            <a:ext cx="5707875" cy="19280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F4A2BC-9B08-2D19-EF6F-13C4752CFD8C}"/>
              </a:ext>
            </a:extLst>
          </p:cNvPr>
          <p:cNvGrpSpPr/>
          <p:nvPr/>
        </p:nvGrpSpPr>
        <p:grpSpPr>
          <a:xfrm>
            <a:off x="5837838" y="4799732"/>
            <a:ext cx="318600" cy="424080"/>
            <a:chOff x="5837838" y="4799732"/>
            <a:chExt cx="31860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4FBFCD-7CEC-249B-D976-5DA23261D13D}"/>
                    </a:ext>
                  </a:extLst>
                </p14:cNvPr>
                <p14:cNvContentPartPr/>
                <p14:nvPr/>
              </p14:nvContentPartPr>
              <p14:xfrm>
                <a:off x="5891838" y="4811972"/>
                <a:ext cx="124560" cy="23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4FBFCD-7CEC-249B-D976-5DA23261D1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2838" y="4803332"/>
                  <a:ext cx="142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EBC46E-35F1-E631-353F-1CBA0A8A039A}"/>
                    </a:ext>
                  </a:extLst>
                </p14:cNvPr>
                <p14:cNvContentPartPr/>
                <p14:nvPr/>
              </p14:nvContentPartPr>
              <p14:xfrm>
                <a:off x="5837838" y="5129492"/>
                <a:ext cx="33840" cy="6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EBC46E-35F1-E631-353F-1CBA0A8A03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28838" y="5120492"/>
                  <a:ext cx="51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7E5F05-E0B2-C1E8-EFF6-4938D9A0C628}"/>
                    </a:ext>
                  </a:extLst>
                </p14:cNvPr>
                <p14:cNvContentPartPr/>
                <p14:nvPr/>
              </p14:nvContentPartPr>
              <p14:xfrm>
                <a:off x="6037998" y="4799732"/>
                <a:ext cx="118440" cy="27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7E5F05-E0B2-C1E8-EFF6-4938D9A0C6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29358" y="4791092"/>
                  <a:ext cx="136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C46BB1-ED8B-8F7E-6138-0E3C9BA7C210}"/>
                    </a:ext>
                  </a:extLst>
                </p14:cNvPr>
                <p14:cNvContentPartPr/>
                <p14:nvPr/>
              </p14:nvContentPartPr>
              <p14:xfrm>
                <a:off x="6006678" y="5155412"/>
                <a:ext cx="50040" cy="68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C46BB1-ED8B-8F7E-6138-0E3C9BA7C2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98038" y="5146412"/>
                  <a:ext cx="6768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113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30AE3-0DB3-191B-70A4-7609F5D04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3" y="1834008"/>
            <a:ext cx="5220152" cy="2171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55C09-F180-D436-4B2E-34C6F5BC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02" y="1879557"/>
            <a:ext cx="5136325" cy="24767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0866DD6-DEB4-63B4-637E-737DBCADD464}"/>
              </a:ext>
            </a:extLst>
          </p:cNvPr>
          <p:cNvGrpSpPr/>
          <p:nvPr/>
        </p:nvGrpSpPr>
        <p:grpSpPr>
          <a:xfrm>
            <a:off x="274758" y="256532"/>
            <a:ext cx="458280" cy="317160"/>
            <a:chOff x="274758" y="256532"/>
            <a:chExt cx="45828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4781C7-594C-316D-CDD6-8E784D216BAF}"/>
                    </a:ext>
                  </a:extLst>
                </p14:cNvPr>
                <p14:cNvContentPartPr/>
                <p14:nvPr/>
              </p14:nvContentPartPr>
              <p14:xfrm>
                <a:off x="324798" y="371732"/>
                <a:ext cx="141840" cy="9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4781C7-594C-316D-CDD6-8E784D216B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798" y="363092"/>
                  <a:ext cx="159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F34AB7-972A-30B9-DA71-6C480DC8A681}"/>
                    </a:ext>
                  </a:extLst>
                </p14:cNvPr>
                <p14:cNvContentPartPr/>
                <p14:nvPr/>
              </p14:nvContentPartPr>
              <p14:xfrm>
                <a:off x="489678" y="382892"/>
                <a:ext cx="65520" cy="10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F34AB7-972A-30B9-DA71-6C480DC8A6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038" y="374252"/>
                  <a:ext cx="83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25343E-4526-BCFD-36F6-AA7FC10527E4}"/>
                    </a:ext>
                  </a:extLst>
                </p14:cNvPr>
                <p14:cNvContentPartPr/>
                <p14:nvPr/>
              </p14:nvContentPartPr>
              <p14:xfrm>
                <a:off x="274758" y="256532"/>
                <a:ext cx="458280" cy="31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25343E-4526-BCFD-36F6-AA7FC10527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6118" y="247892"/>
                  <a:ext cx="47592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76040C-9B9C-AF1A-1965-93A186F00A8D}"/>
                  </a:ext>
                </a:extLst>
              </p14:cNvPr>
              <p14:cNvContentPartPr/>
              <p14:nvPr/>
            </p14:nvContentPartPr>
            <p14:xfrm>
              <a:off x="2438718" y="2403212"/>
              <a:ext cx="813240" cy="1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76040C-9B9C-AF1A-1965-93A186F00A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2718" y="2331212"/>
                <a:ext cx="884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DE8BBA-4C8C-D659-1BB5-FC488BEB848C}"/>
                  </a:ext>
                </a:extLst>
              </p14:cNvPr>
              <p14:cNvContentPartPr/>
              <p14:nvPr/>
            </p14:nvContentPartPr>
            <p14:xfrm>
              <a:off x="8728998" y="4007732"/>
              <a:ext cx="949680" cy="18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DE8BBA-4C8C-D659-1BB5-FC488BEB84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3358" y="3935732"/>
                <a:ext cx="1021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DBDF11-78FE-6026-FE9C-C7791BF2F53D}"/>
                  </a:ext>
                </a:extLst>
              </p14:cNvPr>
              <p14:cNvContentPartPr/>
              <p14:nvPr/>
            </p14:nvContentPartPr>
            <p14:xfrm>
              <a:off x="2535918" y="3446492"/>
              <a:ext cx="731160" cy="32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DBDF11-78FE-6026-FE9C-C7791BF2F5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8278" y="3410852"/>
                <a:ext cx="766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842DA3-601F-76AC-BACC-DC6CFC2960FC}"/>
                  </a:ext>
                </a:extLst>
              </p14:cNvPr>
              <p14:cNvContentPartPr/>
              <p14:nvPr/>
            </p14:nvContentPartPr>
            <p14:xfrm>
              <a:off x="8450718" y="2750612"/>
              <a:ext cx="748800" cy="2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842DA3-601F-76AC-BACC-DC6CFC2960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32718" y="2714972"/>
                <a:ext cx="78444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0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3C40F-1924-21BB-6808-A8450C9B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85" y="2423214"/>
            <a:ext cx="6218459" cy="416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6D315-F013-D762-B291-660D85A1E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1" y="775362"/>
            <a:ext cx="5121084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66694-A41F-A07A-AEF1-8169E58C0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" y="641350"/>
            <a:ext cx="7350228" cy="50310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CA139-AE24-B6FF-6927-6CFB13CE05D3}"/>
              </a:ext>
            </a:extLst>
          </p:cNvPr>
          <p:cNvGrpSpPr/>
          <p:nvPr/>
        </p:nvGrpSpPr>
        <p:grpSpPr>
          <a:xfrm>
            <a:off x="9108438" y="1655852"/>
            <a:ext cx="536400" cy="184680"/>
            <a:chOff x="9108438" y="1655852"/>
            <a:chExt cx="5364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EC8AA1-EC8A-9207-996F-AD1E97212FDA}"/>
                    </a:ext>
                  </a:extLst>
                </p14:cNvPr>
                <p14:cNvContentPartPr/>
                <p14:nvPr/>
              </p14:nvContentPartPr>
              <p14:xfrm>
                <a:off x="9108438" y="1678532"/>
                <a:ext cx="135720" cy="89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EC8AA1-EC8A-9207-996F-AD1E97212F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99798" y="1669892"/>
                  <a:ext cx="153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1B70F8-72FB-DAE0-82BA-0BFDA0D5DC44}"/>
                    </a:ext>
                  </a:extLst>
                </p14:cNvPr>
                <p14:cNvContentPartPr/>
                <p14:nvPr/>
              </p14:nvContentPartPr>
              <p14:xfrm>
                <a:off x="9289158" y="1702292"/>
                <a:ext cx="84600" cy="5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1B70F8-72FB-DAE0-82BA-0BFDA0D5DC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80158" y="1693292"/>
                  <a:ext cx="102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D1486D-1EB6-B819-5F80-C76E4DF06830}"/>
                    </a:ext>
                  </a:extLst>
                </p14:cNvPr>
                <p14:cNvContentPartPr/>
                <p14:nvPr/>
              </p14:nvContentPartPr>
              <p14:xfrm>
                <a:off x="9414798" y="1655852"/>
                <a:ext cx="75960" cy="10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D1486D-1EB6-B819-5F80-C76E4DF068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06158" y="1647212"/>
                  <a:ext cx="93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72510C-82DA-CC60-6221-D6AA32DA35E5}"/>
                    </a:ext>
                  </a:extLst>
                </p14:cNvPr>
                <p14:cNvContentPartPr/>
                <p14:nvPr/>
              </p14:nvContentPartPr>
              <p14:xfrm>
                <a:off x="9535758" y="1660532"/>
                <a:ext cx="91080" cy="9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72510C-82DA-CC60-6221-D6AA32DA35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27118" y="1651892"/>
                  <a:ext cx="108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42D4A5-3726-E524-9E73-DBB46290D1AC}"/>
                    </a:ext>
                  </a:extLst>
                </p14:cNvPr>
                <p14:cNvContentPartPr/>
                <p14:nvPr/>
              </p14:nvContentPartPr>
              <p14:xfrm>
                <a:off x="9164598" y="1713812"/>
                <a:ext cx="480240" cy="126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42D4A5-3726-E524-9E73-DBB46290D1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55598" y="1705172"/>
                  <a:ext cx="497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00EA03-BB88-6E3C-A8B5-B3A4E90A5DBD}"/>
              </a:ext>
            </a:extLst>
          </p:cNvPr>
          <p:cNvGrpSpPr/>
          <p:nvPr/>
        </p:nvGrpSpPr>
        <p:grpSpPr>
          <a:xfrm>
            <a:off x="8917998" y="1965452"/>
            <a:ext cx="761040" cy="169560"/>
            <a:chOff x="8917998" y="1965452"/>
            <a:chExt cx="7610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43FF14-5FA8-1651-6AEE-806C52D6945E}"/>
                    </a:ext>
                  </a:extLst>
                </p14:cNvPr>
                <p14:cNvContentPartPr/>
                <p14:nvPr/>
              </p14:nvContentPartPr>
              <p14:xfrm>
                <a:off x="8917998" y="2000012"/>
                <a:ext cx="32400" cy="11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43FF14-5FA8-1651-6AEE-806C52D694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09358" y="1991372"/>
                  <a:ext cx="5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2CB4FD-F715-2735-04C6-E2CF191F147D}"/>
                    </a:ext>
                  </a:extLst>
                </p14:cNvPr>
                <p14:cNvContentPartPr/>
                <p14:nvPr/>
              </p14:nvContentPartPr>
              <p14:xfrm>
                <a:off x="8942118" y="1965452"/>
                <a:ext cx="93240" cy="55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2CB4FD-F715-2735-04C6-E2CF191F14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33118" y="1956812"/>
                  <a:ext cx="110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A12535-5E22-3377-834C-5723C6556DC4}"/>
                    </a:ext>
                  </a:extLst>
                </p14:cNvPr>
                <p14:cNvContentPartPr/>
                <p14:nvPr/>
              </p14:nvContentPartPr>
              <p14:xfrm>
                <a:off x="9070998" y="2010812"/>
                <a:ext cx="144000" cy="10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A12535-5E22-3377-834C-5723C6556D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61998" y="2001812"/>
                  <a:ext cx="161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36D338-851C-883D-E37F-E3A1B23BB02D}"/>
                    </a:ext>
                  </a:extLst>
                </p14:cNvPr>
                <p14:cNvContentPartPr/>
                <p14:nvPr/>
              </p14:nvContentPartPr>
              <p14:xfrm>
                <a:off x="9232278" y="2016932"/>
                <a:ext cx="26280" cy="11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36D338-851C-883D-E37F-E3A1B23BB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23638" y="2008292"/>
                  <a:ext cx="43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BEFA4C-556C-B7EF-BD6C-0AE5B49C096A}"/>
                    </a:ext>
                  </a:extLst>
                </p14:cNvPr>
                <p14:cNvContentPartPr/>
                <p14:nvPr/>
              </p14:nvContentPartPr>
              <p14:xfrm>
                <a:off x="9339198" y="2029532"/>
                <a:ext cx="208800" cy="10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BEFA4C-556C-B7EF-BD6C-0AE5B49C09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30558" y="2020892"/>
                  <a:ext cx="226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90FE86-3331-D7FA-9544-D032AAE2D08A}"/>
                    </a:ext>
                  </a:extLst>
                </p14:cNvPr>
                <p14:cNvContentPartPr/>
                <p14:nvPr/>
              </p14:nvContentPartPr>
              <p14:xfrm>
                <a:off x="9431358" y="2095412"/>
                <a:ext cx="71280" cy="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90FE86-3331-D7FA-9544-D032AAE2D0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22358" y="2086772"/>
                  <a:ext cx="88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63A8A5-8A46-ABA2-C203-676A46E41F1E}"/>
                    </a:ext>
                  </a:extLst>
                </p14:cNvPr>
                <p14:cNvContentPartPr/>
                <p14:nvPr/>
              </p14:nvContentPartPr>
              <p14:xfrm>
                <a:off x="9658158" y="2053292"/>
                <a:ext cx="20880" cy="63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63A8A5-8A46-ABA2-C203-676A46E41F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49518" y="2044652"/>
                  <a:ext cx="3852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61582D-E873-5F05-A576-53674E640CB5}"/>
                  </a:ext>
                </a:extLst>
              </p14:cNvPr>
              <p14:cNvContentPartPr/>
              <p14:nvPr/>
            </p14:nvContentPartPr>
            <p14:xfrm>
              <a:off x="10013118" y="1979132"/>
              <a:ext cx="160920" cy="131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61582D-E873-5F05-A576-53674E640C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04478" y="1970492"/>
                <a:ext cx="17856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4EDA3CB-EBA6-1CCF-3184-3832B18574D8}"/>
              </a:ext>
            </a:extLst>
          </p:cNvPr>
          <p:cNvGrpSpPr/>
          <p:nvPr/>
        </p:nvGrpSpPr>
        <p:grpSpPr>
          <a:xfrm>
            <a:off x="10369878" y="1969772"/>
            <a:ext cx="881640" cy="134640"/>
            <a:chOff x="10369878" y="1969772"/>
            <a:chExt cx="8816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936C6C-D260-4663-F0AF-F8EF1F362331}"/>
                    </a:ext>
                  </a:extLst>
                </p14:cNvPr>
                <p14:cNvContentPartPr/>
                <p14:nvPr/>
              </p14:nvContentPartPr>
              <p14:xfrm>
                <a:off x="10369878" y="2009012"/>
                <a:ext cx="157680" cy="9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936C6C-D260-4663-F0AF-F8EF1F3623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60878" y="2000372"/>
                  <a:ext cx="175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693DCA-68BE-ECFE-95A6-7F76E016F247}"/>
                    </a:ext>
                  </a:extLst>
                </p14:cNvPr>
                <p14:cNvContentPartPr/>
                <p14:nvPr/>
              </p14:nvContentPartPr>
              <p14:xfrm>
                <a:off x="10464198" y="1969772"/>
                <a:ext cx="103320" cy="60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693DCA-68BE-ECFE-95A6-7F76E016F2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55198" y="1960772"/>
                  <a:ext cx="12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25F0DF-B6FE-8561-F1D9-53F7CE7D8272}"/>
                    </a:ext>
                  </a:extLst>
                </p14:cNvPr>
                <p14:cNvContentPartPr/>
                <p14:nvPr/>
              </p14:nvContentPartPr>
              <p14:xfrm>
                <a:off x="10605678" y="1983092"/>
                <a:ext cx="169560" cy="10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25F0DF-B6FE-8561-F1D9-53F7CE7D82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97038" y="1974092"/>
                  <a:ext cx="187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B7801A-543F-AC65-26DF-404A71BB4691}"/>
                    </a:ext>
                  </a:extLst>
                </p14:cNvPr>
                <p14:cNvContentPartPr/>
                <p14:nvPr/>
              </p14:nvContentPartPr>
              <p14:xfrm>
                <a:off x="10715478" y="2036372"/>
                <a:ext cx="49680" cy="1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B7801A-543F-AC65-26DF-404A71BB46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06838" y="2027372"/>
                  <a:ext cx="67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A333C2-5883-2D3D-FA39-D327F21BAAFE}"/>
                    </a:ext>
                  </a:extLst>
                </p14:cNvPr>
                <p14:cNvContentPartPr/>
                <p14:nvPr/>
              </p14:nvContentPartPr>
              <p14:xfrm>
                <a:off x="10842198" y="1983812"/>
                <a:ext cx="96480" cy="9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A333C2-5883-2D3D-FA39-D327F21BAA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33558" y="1975172"/>
                  <a:ext cx="114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87C39A-EB6F-498E-F6D6-3E81CE13DF6F}"/>
                    </a:ext>
                  </a:extLst>
                </p14:cNvPr>
                <p14:cNvContentPartPr/>
                <p14:nvPr/>
              </p14:nvContentPartPr>
              <p14:xfrm>
                <a:off x="10880718" y="2014052"/>
                <a:ext cx="5076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87C39A-EB6F-498E-F6D6-3E81CE13DF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71718" y="2005412"/>
                  <a:ext cx="68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0F1B6F-C7E2-A288-1091-BD8870E17BE3}"/>
                    </a:ext>
                  </a:extLst>
                </p14:cNvPr>
                <p14:cNvContentPartPr/>
                <p14:nvPr/>
              </p14:nvContentPartPr>
              <p14:xfrm>
                <a:off x="10963878" y="2012972"/>
                <a:ext cx="85680" cy="8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0F1B6F-C7E2-A288-1091-BD8870E17B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54878" y="2003972"/>
                  <a:ext cx="103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6F696-6034-4807-9749-3459689D3A15}"/>
                    </a:ext>
                  </a:extLst>
                </p14:cNvPr>
                <p14:cNvContentPartPr/>
                <p14:nvPr/>
              </p14:nvContentPartPr>
              <p14:xfrm>
                <a:off x="11234598" y="2008292"/>
                <a:ext cx="16920" cy="7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6F696-6034-4807-9749-3459689D3A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25958" y="1999292"/>
                  <a:ext cx="34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73FD3E-521A-1CDD-B942-477AD493A6C0}"/>
                    </a:ext>
                  </a:extLst>
                </p14:cNvPr>
                <p14:cNvContentPartPr/>
                <p14:nvPr/>
              </p14:nvContentPartPr>
              <p14:xfrm>
                <a:off x="11125158" y="2005052"/>
                <a:ext cx="100440" cy="9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73FD3E-521A-1CDD-B942-477AD493A6C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116518" y="1996052"/>
                  <a:ext cx="1180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6586F05-052C-B108-4CC0-1AD32C06711A}"/>
              </a:ext>
            </a:extLst>
          </p:cNvPr>
          <p:cNvGrpSpPr/>
          <p:nvPr/>
        </p:nvGrpSpPr>
        <p:grpSpPr>
          <a:xfrm>
            <a:off x="9047958" y="3055892"/>
            <a:ext cx="384840" cy="126000"/>
            <a:chOff x="9047958" y="3055892"/>
            <a:chExt cx="3848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3ADBCE-D147-C517-2725-92497224BEAD}"/>
                    </a:ext>
                  </a:extLst>
                </p14:cNvPr>
                <p14:cNvContentPartPr/>
                <p14:nvPr/>
              </p14:nvContentPartPr>
              <p14:xfrm>
                <a:off x="9047958" y="3100172"/>
                <a:ext cx="108720" cy="77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3ADBCE-D147-C517-2725-92497224BE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38958" y="3091172"/>
                  <a:ext cx="126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484C82-D5DA-F75B-F853-B07E9CEF97B4}"/>
                    </a:ext>
                  </a:extLst>
                </p14:cNvPr>
                <p14:cNvContentPartPr/>
                <p14:nvPr/>
              </p14:nvContentPartPr>
              <p14:xfrm>
                <a:off x="9210678" y="3055892"/>
                <a:ext cx="222120" cy="126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484C82-D5DA-F75B-F853-B07E9CEF97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02038" y="3046892"/>
                  <a:ext cx="239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4E2DD7-FA1D-68E2-D42D-4B430F83D95A}"/>
                    </a:ext>
                  </a:extLst>
                </p14:cNvPr>
                <p14:cNvContentPartPr/>
                <p14:nvPr/>
              </p14:nvContentPartPr>
              <p14:xfrm>
                <a:off x="9366198" y="3135092"/>
                <a:ext cx="5256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4E2DD7-FA1D-68E2-D42D-4B430F83D9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57558" y="3126452"/>
                  <a:ext cx="702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B9E65B-80E3-79B6-D3E4-69FEBB260C1B}"/>
                  </a:ext>
                </a:extLst>
              </p14:cNvPr>
              <p14:cNvContentPartPr/>
              <p14:nvPr/>
            </p14:nvContentPartPr>
            <p14:xfrm>
              <a:off x="9611358" y="3101252"/>
              <a:ext cx="18360" cy="65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B9E65B-80E3-79B6-D3E4-69FEBB260C1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602718" y="3092252"/>
                <a:ext cx="36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DF42F12-AF45-52C5-3766-DB08637BF6ED}"/>
                  </a:ext>
                </a:extLst>
              </p14:cNvPr>
              <p14:cNvContentPartPr/>
              <p14:nvPr/>
            </p14:nvContentPartPr>
            <p14:xfrm>
              <a:off x="10007358" y="3036812"/>
              <a:ext cx="167400" cy="168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DF42F12-AF45-52C5-3766-DB08637BF6E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98358" y="3027812"/>
                <a:ext cx="18504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E8FFAF7-3DDE-0AFE-7DC5-9F3DACC77851}"/>
              </a:ext>
            </a:extLst>
          </p:cNvPr>
          <p:cNvGrpSpPr/>
          <p:nvPr/>
        </p:nvGrpSpPr>
        <p:grpSpPr>
          <a:xfrm>
            <a:off x="10390038" y="3087932"/>
            <a:ext cx="967680" cy="146520"/>
            <a:chOff x="10390038" y="3087932"/>
            <a:chExt cx="9676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FA51DB-FFED-8F9B-F43B-F464A7D9D405}"/>
                    </a:ext>
                  </a:extLst>
                </p14:cNvPr>
                <p14:cNvContentPartPr/>
                <p14:nvPr/>
              </p14:nvContentPartPr>
              <p14:xfrm>
                <a:off x="10390038" y="3116012"/>
                <a:ext cx="224640" cy="9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FA51DB-FFED-8F9B-F43B-F464A7D9D4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81038" y="3107372"/>
                  <a:ext cx="242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A935D8-6938-904D-26D5-A23055B67450}"/>
                    </a:ext>
                  </a:extLst>
                </p14:cNvPr>
                <p14:cNvContentPartPr/>
                <p14:nvPr/>
              </p14:nvContentPartPr>
              <p14:xfrm>
                <a:off x="10500198" y="3087932"/>
                <a:ext cx="122760" cy="5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A935D8-6938-904D-26D5-A23055B6745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91558" y="3078932"/>
                  <a:ext cx="140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5C9251-7518-BC1A-373E-26F4F73ED116}"/>
                    </a:ext>
                  </a:extLst>
                </p14:cNvPr>
                <p14:cNvContentPartPr/>
                <p14:nvPr/>
              </p14:nvContentPartPr>
              <p14:xfrm>
                <a:off x="10686318" y="3118892"/>
                <a:ext cx="228240" cy="9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5C9251-7518-BC1A-373E-26F4F73ED1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77318" y="3109892"/>
                  <a:ext cx="245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E7E5E5-259D-7C31-7D5B-9045794535E7}"/>
                    </a:ext>
                  </a:extLst>
                </p14:cNvPr>
                <p14:cNvContentPartPr/>
                <p14:nvPr/>
              </p14:nvContentPartPr>
              <p14:xfrm>
                <a:off x="10859478" y="3191972"/>
                <a:ext cx="55800" cy="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E7E5E5-259D-7C31-7D5B-9045794535E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850838" y="3182972"/>
                  <a:ext cx="73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9448EA-71B9-B82C-D38D-0479F1C091B4}"/>
                    </a:ext>
                  </a:extLst>
                </p14:cNvPr>
                <p14:cNvContentPartPr/>
                <p14:nvPr/>
              </p14:nvContentPartPr>
              <p14:xfrm>
                <a:off x="10954518" y="3116372"/>
                <a:ext cx="119880" cy="118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9448EA-71B9-B82C-D38D-0479F1C091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45518" y="3107732"/>
                  <a:ext cx="137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4D1190-B9CE-965A-EC8C-720E1E0A9809}"/>
                    </a:ext>
                  </a:extLst>
                </p14:cNvPr>
                <p14:cNvContentPartPr/>
                <p14:nvPr/>
              </p14:nvContentPartPr>
              <p14:xfrm>
                <a:off x="10954518" y="3169292"/>
                <a:ext cx="103320" cy="5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4D1190-B9CE-965A-EC8C-720E1E0A980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5518" y="3160292"/>
                  <a:ext cx="120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52B88A-C662-446A-6797-D1D3CF307BB7}"/>
                    </a:ext>
                  </a:extLst>
                </p14:cNvPr>
                <p14:cNvContentPartPr/>
                <p14:nvPr/>
              </p14:nvContentPartPr>
              <p14:xfrm>
                <a:off x="11180238" y="3118172"/>
                <a:ext cx="107640" cy="104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52B88A-C662-446A-6797-D1D3CF307BB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71238" y="3109172"/>
                  <a:ext cx="12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E50E61-2230-5A98-640D-2A40DD56BBD9}"/>
                    </a:ext>
                  </a:extLst>
                </p14:cNvPr>
                <p14:cNvContentPartPr/>
                <p14:nvPr/>
              </p14:nvContentPartPr>
              <p14:xfrm>
                <a:off x="11318838" y="3136172"/>
                <a:ext cx="38880" cy="8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E50E61-2230-5A98-640D-2A40DD56BB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10198" y="3127532"/>
                  <a:ext cx="56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CEFC48-55CF-FF9C-AFDE-1B0E87F253A8}"/>
                    </a:ext>
                  </a:extLst>
                </p14:cNvPr>
                <p14:cNvContentPartPr/>
                <p14:nvPr/>
              </p14:nvContentPartPr>
              <p14:xfrm>
                <a:off x="11077998" y="3159932"/>
                <a:ext cx="68040" cy="6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CEFC48-55CF-FF9C-AFDE-1B0E87F253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69358" y="3150932"/>
                  <a:ext cx="856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968C9EC-9FAB-729B-1DE0-0AA02E4E5B94}"/>
                  </a:ext>
                </a:extLst>
              </p14:cNvPr>
              <p14:cNvContentPartPr/>
              <p14:nvPr/>
            </p14:nvContentPartPr>
            <p14:xfrm>
              <a:off x="10328049" y="3462241"/>
              <a:ext cx="104040" cy="111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968C9EC-9FAB-729B-1DE0-0AA02E4E5B9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19049" y="3453241"/>
                <a:ext cx="121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3A0C25-3B24-A808-8971-7573BB2CB4E4}"/>
                  </a:ext>
                </a:extLst>
              </p14:cNvPr>
              <p14:cNvContentPartPr/>
              <p14:nvPr/>
            </p14:nvContentPartPr>
            <p14:xfrm>
              <a:off x="10695969" y="3457921"/>
              <a:ext cx="117000" cy="119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3A0C25-3B24-A808-8971-7573BB2CB4E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687329" y="3448921"/>
                <a:ext cx="134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CE69DCD-A76A-1561-D76E-947F20738919}"/>
                  </a:ext>
                </a:extLst>
              </p14:cNvPr>
              <p14:cNvContentPartPr/>
              <p14:nvPr/>
            </p14:nvContentPartPr>
            <p14:xfrm>
              <a:off x="11133009" y="3464761"/>
              <a:ext cx="57960" cy="82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CE69DCD-A76A-1561-D76E-947F2073891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124369" y="3456121"/>
                <a:ext cx="756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B97A85-B4A7-FCA1-C4AA-4F4366CF43E8}"/>
                  </a:ext>
                </a:extLst>
              </p14:cNvPr>
              <p14:cNvContentPartPr/>
              <p14:nvPr/>
            </p14:nvContentPartPr>
            <p14:xfrm>
              <a:off x="10854009" y="3496081"/>
              <a:ext cx="120240" cy="1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B97A85-B4A7-FCA1-C4AA-4F4366CF43E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845369" y="3487081"/>
                <a:ext cx="137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F8CF86-1409-98EA-2261-92D7363C5495}"/>
                  </a:ext>
                </a:extLst>
              </p14:cNvPr>
              <p14:cNvContentPartPr/>
              <p14:nvPr/>
            </p14:nvContentPartPr>
            <p14:xfrm>
              <a:off x="11006289" y="3491401"/>
              <a:ext cx="89280" cy="69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F8CF86-1409-98EA-2261-92D7363C549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997289" y="3482761"/>
                <a:ext cx="106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9769CC-C0F3-2813-CAC6-CC9728779164}"/>
                  </a:ext>
                </a:extLst>
              </p14:cNvPr>
              <p14:cNvContentPartPr/>
              <p14:nvPr/>
            </p14:nvContentPartPr>
            <p14:xfrm>
              <a:off x="10362969" y="3699121"/>
              <a:ext cx="113400" cy="156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9769CC-C0F3-2813-CAC6-CC972877916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53969" y="3690121"/>
                <a:ext cx="131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4800419-07CD-7622-E3FB-F589A2B1BBD7}"/>
                  </a:ext>
                </a:extLst>
              </p14:cNvPr>
              <p14:cNvContentPartPr/>
              <p14:nvPr/>
            </p14:nvContentPartPr>
            <p14:xfrm>
              <a:off x="10653129" y="3728641"/>
              <a:ext cx="217440" cy="113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4800419-07CD-7622-E3FB-F589A2B1BBD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644489" y="3719641"/>
                <a:ext cx="2350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98713E-1760-11E7-4190-57190EE07137}"/>
                  </a:ext>
                </a:extLst>
              </p14:cNvPr>
              <p14:cNvContentPartPr/>
              <p14:nvPr/>
            </p14:nvContentPartPr>
            <p14:xfrm>
              <a:off x="10881369" y="3713881"/>
              <a:ext cx="108360" cy="104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98713E-1760-11E7-4190-57190EE0713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872369" y="3705241"/>
                <a:ext cx="126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3207389-1E70-12C0-06C6-3B3A8362436E}"/>
                  </a:ext>
                </a:extLst>
              </p14:cNvPr>
              <p14:cNvContentPartPr/>
              <p14:nvPr/>
            </p14:nvContentPartPr>
            <p14:xfrm>
              <a:off x="11020329" y="3736921"/>
              <a:ext cx="123480" cy="86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3207389-1E70-12C0-06C6-3B3A8362436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011689" y="3727921"/>
                <a:ext cx="14112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45502DA7-09A2-3F2E-BC8D-51227812E2D0}"/>
              </a:ext>
            </a:extLst>
          </p:cNvPr>
          <p:cNvGrpSpPr/>
          <p:nvPr/>
        </p:nvGrpSpPr>
        <p:grpSpPr>
          <a:xfrm>
            <a:off x="10354758" y="2211692"/>
            <a:ext cx="862920" cy="195840"/>
            <a:chOff x="10354758" y="2211692"/>
            <a:chExt cx="8629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271248-BE8E-4E08-1110-D655B6ADCCE9}"/>
                    </a:ext>
                  </a:extLst>
                </p14:cNvPr>
                <p14:cNvContentPartPr/>
                <p14:nvPr/>
              </p14:nvContentPartPr>
              <p14:xfrm>
                <a:off x="10354758" y="2272892"/>
                <a:ext cx="104040" cy="11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271248-BE8E-4E08-1110-D655B6ADCCE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45758" y="2263892"/>
                  <a:ext cx="121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4EDC38-2E14-0E53-8681-F18EC36218FF}"/>
                    </a:ext>
                  </a:extLst>
                </p14:cNvPr>
                <p14:cNvContentPartPr/>
                <p14:nvPr/>
              </p14:nvContentPartPr>
              <p14:xfrm>
                <a:off x="10722678" y="2268572"/>
                <a:ext cx="11700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4EDC38-2E14-0E53-8681-F18EC36218F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14038" y="2259572"/>
                  <a:ext cx="134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BF8712-730F-D848-ADDE-9A54108B1DD5}"/>
                    </a:ext>
                  </a:extLst>
                </p14:cNvPr>
                <p14:cNvContentPartPr/>
                <p14:nvPr/>
              </p14:nvContentPartPr>
              <p14:xfrm>
                <a:off x="11159718" y="2275412"/>
                <a:ext cx="57960" cy="82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BF8712-730F-D848-ADDE-9A54108B1D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51078" y="2266772"/>
                  <a:ext cx="75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B38C8E-1562-65BC-E0E0-28DD58681BBA}"/>
                    </a:ext>
                  </a:extLst>
                </p14:cNvPr>
                <p14:cNvContentPartPr/>
                <p14:nvPr/>
              </p14:nvContentPartPr>
              <p14:xfrm>
                <a:off x="10880718" y="2306732"/>
                <a:ext cx="12024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B38C8E-1562-65BC-E0E0-28DD58681BB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72078" y="2297732"/>
                  <a:ext cx="137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638F51-E382-E5B5-5778-F459FB9A9A89}"/>
                    </a:ext>
                  </a:extLst>
                </p14:cNvPr>
                <p14:cNvContentPartPr/>
                <p14:nvPr/>
              </p14:nvContentPartPr>
              <p14:xfrm>
                <a:off x="11032998" y="2302052"/>
                <a:ext cx="89280" cy="6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638F51-E382-E5B5-5778-F459FB9A9A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23998" y="2293412"/>
                  <a:ext cx="106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C0D067-5550-CCDA-7033-D17C8F56B533}"/>
                    </a:ext>
                  </a:extLst>
                </p14:cNvPr>
                <p14:cNvContentPartPr/>
                <p14:nvPr/>
              </p14:nvContentPartPr>
              <p14:xfrm>
                <a:off x="10499478" y="2211692"/>
                <a:ext cx="62280" cy="65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C0D067-5550-CCDA-7033-D17C8F56B5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90478" y="2202692"/>
                  <a:ext cx="799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DD5F1DD-0F07-831D-83E6-A6B00AE83176}"/>
              </a:ext>
            </a:extLst>
          </p:cNvPr>
          <p:cNvGrpSpPr/>
          <p:nvPr/>
        </p:nvGrpSpPr>
        <p:grpSpPr>
          <a:xfrm>
            <a:off x="10389678" y="2485652"/>
            <a:ext cx="780840" cy="180720"/>
            <a:chOff x="10389678" y="2485652"/>
            <a:chExt cx="78084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0AE8BE-CCED-FAEB-3120-3D6768612188}"/>
                    </a:ext>
                  </a:extLst>
                </p14:cNvPr>
                <p14:cNvContentPartPr/>
                <p14:nvPr/>
              </p14:nvContentPartPr>
              <p14:xfrm>
                <a:off x="10389678" y="2509772"/>
                <a:ext cx="11340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0AE8BE-CCED-FAEB-3120-3D676861218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80678" y="2500772"/>
                  <a:ext cx="131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229D71-F06B-EF84-82D8-562FFE4A093A}"/>
                    </a:ext>
                  </a:extLst>
                </p14:cNvPr>
                <p14:cNvContentPartPr/>
                <p14:nvPr/>
              </p14:nvContentPartPr>
              <p14:xfrm>
                <a:off x="10679838" y="2539292"/>
                <a:ext cx="21744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229D71-F06B-EF84-82D8-562FFE4A093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71198" y="2530292"/>
                  <a:ext cx="235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496B70-F42B-82CC-C64C-71FFF34AF79F}"/>
                    </a:ext>
                  </a:extLst>
                </p14:cNvPr>
                <p14:cNvContentPartPr/>
                <p14:nvPr/>
              </p14:nvContentPartPr>
              <p14:xfrm>
                <a:off x="10908078" y="2524532"/>
                <a:ext cx="108360" cy="10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496B70-F42B-82CC-C64C-71FFF34AF7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99078" y="2515892"/>
                  <a:ext cx="126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CB3F8A-7A5B-3168-AEEF-BBFBF33746EB}"/>
                    </a:ext>
                  </a:extLst>
                </p14:cNvPr>
                <p14:cNvContentPartPr/>
                <p14:nvPr/>
              </p14:nvContentPartPr>
              <p14:xfrm>
                <a:off x="11047038" y="2547572"/>
                <a:ext cx="123480" cy="8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CB3F8A-7A5B-3168-AEEF-BBFBF33746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38398" y="2538572"/>
                  <a:ext cx="141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D4CC4C-A5B0-9726-A057-33753DE4DC57}"/>
                    </a:ext>
                  </a:extLst>
                </p14:cNvPr>
                <p14:cNvContentPartPr/>
                <p14:nvPr/>
              </p14:nvContentPartPr>
              <p14:xfrm>
                <a:off x="10491918" y="2485652"/>
                <a:ext cx="50040" cy="55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D4CC4C-A5B0-9726-A057-33753DE4DC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82918" y="2476652"/>
                  <a:ext cx="676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7CD78F7-CC1B-38B2-495F-041C48074A30}"/>
                  </a:ext>
                </a:extLst>
              </p14:cNvPr>
              <p14:cNvContentPartPr/>
              <p14:nvPr/>
            </p14:nvContentPartPr>
            <p14:xfrm>
              <a:off x="10466718" y="3401852"/>
              <a:ext cx="59400" cy="47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7CD78F7-CC1B-38B2-495F-041C48074A3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58078" y="3392852"/>
                <a:ext cx="77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E73663-0AE6-4FFA-F213-6629FBBF9BF2}"/>
                  </a:ext>
                </a:extLst>
              </p14:cNvPr>
              <p14:cNvContentPartPr/>
              <p14:nvPr/>
            </p14:nvContentPartPr>
            <p14:xfrm>
              <a:off x="10448358" y="3626852"/>
              <a:ext cx="36720" cy="37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E73663-0AE6-4FFA-F213-6629FBBF9B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39358" y="3617852"/>
                <a:ext cx="543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456F75FC-46C6-52C0-99FA-F54008CAE1B9}"/>
              </a:ext>
            </a:extLst>
          </p:cNvPr>
          <p:cNvGrpSpPr/>
          <p:nvPr/>
        </p:nvGrpSpPr>
        <p:grpSpPr>
          <a:xfrm>
            <a:off x="10380318" y="3939692"/>
            <a:ext cx="978120" cy="200880"/>
            <a:chOff x="10380318" y="3939692"/>
            <a:chExt cx="97812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ED9977-314B-B299-92ED-EBDA9D467B52}"/>
                    </a:ext>
                  </a:extLst>
                </p14:cNvPr>
                <p14:cNvContentPartPr/>
                <p14:nvPr/>
              </p14:nvContentPartPr>
              <p14:xfrm>
                <a:off x="10491558" y="3939692"/>
                <a:ext cx="65160" cy="45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ED9977-314B-B299-92ED-EBDA9D467B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2558" y="3931052"/>
                  <a:ext cx="82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ACCBB9-2387-30E9-D49F-CBB96FB08436}"/>
                    </a:ext>
                  </a:extLst>
                </p14:cNvPr>
                <p14:cNvContentPartPr/>
                <p14:nvPr/>
              </p14:nvContentPartPr>
              <p14:xfrm>
                <a:off x="10380318" y="3991532"/>
                <a:ext cx="67680" cy="14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ACCBB9-2387-30E9-D49F-CBB96FB08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1318" y="3982532"/>
                  <a:ext cx="85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1E146C5-741B-1AE4-2408-8A1E960DDE2F}"/>
                    </a:ext>
                  </a:extLst>
                </p14:cNvPr>
                <p14:cNvContentPartPr/>
                <p14:nvPr/>
              </p14:nvContentPartPr>
              <p14:xfrm>
                <a:off x="10684878" y="4012052"/>
                <a:ext cx="231480" cy="10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1E146C5-741B-1AE4-2408-8A1E960DDE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76238" y="4003412"/>
                  <a:ext cx="24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787FBB-A6FE-D21C-A4B9-7A9ADFC34D22}"/>
                    </a:ext>
                  </a:extLst>
                </p14:cNvPr>
                <p14:cNvContentPartPr/>
                <p14:nvPr/>
              </p14:nvContentPartPr>
              <p14:xfrm>
                <a:off x="10947678" y="3974972"/>
                <a:ext cx="122760" cy="132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787FBB-A6FE-D21C-A4B9-7A9ADFC34D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39038" y="3965972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22F508-85FA-E58D-F8A6-CF4FEEAA7876}"/>
                    </a:ext>
                  </a:extLst>
                </p14:cNvPr>
                <p14:cNvContentPartPr/>
                <p14:nvPr/>
              </p14:nvContentPartPr>
              <p14:xfrm>
                <a:off x="11125878" y="4035092"/>
                <a:ext cx="81000" cy="89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22F508-85FA-E58D-F8A6-CF4FEEAA78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16878" y="4026092"/>
                  <a:ext cx="98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C768E8-8DAC-7231-BA65-3D9A57FFA584}"/>
                    </a:ext>
                  </a:extLst>
                </p14:cNvPr>
                <p14:cNvContentPartPr/>
                <p14:nvPr/>
              </p14:nvContentPartPr>
              <p14:xfrm>
                <a:off x="11140998" y="3992252"/>
                <a:ext cx="74520" cy="55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C768E8-8DAC-7231-BA65-3D9A57FFA5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32358" y="3983612"/>
                  <a:ext cx="92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87734B-0A9E-4F7D-0815-44129E63C964}"/>
                    </a:ext>
                  </a:extLst>
                </p14:cNvPr>
                <p14:cNvContentPartPr/>
                <p14:nvPr/>
              </p14:nvContentPartPr>
              <p14:xfrm>
                <a:off x="11237478" y="4011692"/>
                <a:ext cx="97920" cy="8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87734B-0A9E-4F7D-0815-44129E63C9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8838" y="4002692"/>
                  <a:ext cx="115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5BA627-2281-0067-F74E-E2DF85A8B35C}"/>
                    </a:ext>
                  </a:extLst>
                </p14:cNvPr>
                <p14:cNvContentPartPr/>
                <p14:nvPr/>
              </p14:nvContentPartPr>
              <p14:xfrm>
                <a:off x="11261598" y="3995132"/>
                <a:ext cx="96840" cy="9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5BA627-2281-0067-F74E-E2DF85A8B3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52598" y="3986492"/>
                  <a:ext cx="1144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FF4A28-BAFA-E87F-C12D-01E0F11D8BD8}"/>
              </a:ext>
            </a:extLst>
          </p:cNvPr>
          <p:cNvGrpSpPr/>
          <p:nvPr/>
        </p:nvGrpSpPr>
        <p:grpSpPr>
          <a:xfrm>
            <a:off x="11668038" y="3999812"/>
            <a:ext cx="406440" cy="102240"/>
            <a:chOff x="11668038" y="3999812"/>
            <a:chExt cx="40644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16B6D4-8C24-9E71-B2F4-F4351B4BA33B}"/>
                    </a:ext>
                  </a:extLst>
                </p14:cNvPr>
                <p14:cNvContentPartPr/>
                <p14:nvPr/>
              </p14:nvContentPartPr>
              <p14:xfrm>
                <a:off x="11668038" y="4019252"/>
                <a:ext cx="191880" cy="82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16B6D4-8C24-9E71-B2F4-F4351B4BA3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659398" y="4010612"/>
                  <a:ext cx="209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660E89-EF21-6B49-FC8A-294768E0BD56}"/>
                    </a:ext>
                  </a:extLst>
                </p14:cNvPr>
                <p14:cNvContentPartPr/>
                <p14:nvPr/>
              </p14:nvContentPartPr>
              <p14:xfrm>
                <a:off x="11880078" y="3999812"/>
                <a:ext cx="7020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660E89-EF21-6B49-FC8A-294768E0BD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71078" y="3991172"/>
                  <a:ext cx="87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326530-7049-85D8-F1C6-D78200D0E7AF}"/>
                    </a:ext>
                  </a:extLst>
                </p14:cNvPr>
                <p14:cNvContentPartPr/>
                <p14:nvPr/>
              </p14:nvContentPartPr>
              <p14:xfrm>
                <a:off x="11946678" y="4005932"/>
                <a:ext cx="109080" cy="83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326530-7049-85D8-F1C6-D78200D0E7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38038" y="3996932"/>
                  <a:ext cx="126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D0A1AE-FC6E-E025-C9BF-9E509BFD897D}"/>
                    </a:ext>
                  </a:extLst>
                </p14:cNvPr>
                <p14:cNvContentPartPr/>
                <p14:nvPr/>
              </p14:nvContentPartPr>
              <p14:xfrm>
                <a:off x="11971878" y="4055612"/>
                <a:ext cx="102600" cy="6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D0A1AE-FC6E-E025-C9BF-9E509BFD89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63238" y="4046612"/>
                  <a:ext cx="1202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4462A56-4175-9864-43FA-F160F1C14874}"/>
              </a:ext>
            </a:extLst>
          </p:cNvPr>
          <p:cNvGrpSpPr/>
          <p:nvPr/>
        </p:nvGrpSpPr>
        <p:grpSpPr>
          <a:xfrm>
            <a:off x="10351158" y="4218692"/>
            <a:ext cx="934560" cy="204120"/>
            <a:chOff x="10351158" y="4218692"/>
            <a:chExt cx="9345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853A4D-2B87-C93A-4BD8-45F0EB51D2A3}"/>
                    </a:ext>
                  </a:extLst>
                </p14:cNvPr>
                <p14:cNvContentPartPr/>
                <p14:nvPr/>
              </p14:nvContentPartPr>
              <p14:xfrm>
                <a:off x="10351158" y="4298252"/>
                <a:ext cx="122040" cy="12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853A4D-2B87-C93A-4BD8-45F0EB51D2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42158" y="4289252"/>
                  <a:ext cx="139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28D7FD-6C52-CC91-6461-9796B078FF2F}"/>
                    </a:ext>
                  </a:extLst>
                </p14:cNvPr>
                <p14:cNvContentPartPr/>
                <p14:nvPr/>
              </p14:nvContentPartPr>
              <p14:xfrm>
                <a:off x="10498038" y="4218692"/>
                <a:ext cx="47880" cy="40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28D7FD-6C52-CC91-6461-9796B078FF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89038" y="4210052"/>
                  <a:ext cx="65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D7A14A-5717-C3A1-F9ED-147C2C1DC0FE}"/>
                    </a:ext>
                  </a:extLst>
                </p14:cNvPr>
                <p14:cNvContentPartPr/>
                <p14:nvPr/>
              </p14:nvContentPartPr>
              <p14:xfrm>
                <a:off x="10653918" y="4318772"/>
                <a:ext cx="226080" cy="92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D7A14A-5717-C3A1-F9ED-147C2C1DC0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5278" y="4309772"/>
                  <a:ext cx="243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96137A-1D6D-FAF9-34E7-FC17DA1A62CF}"/>
                    </a:ext>
                  </a:extLst>
                </p14:cNvPr>
                <p14:cNvContentPartPr/>
                <p14:nvPr/>
              </p14:nvContentPartPr>
              <p14:xfrm>
                <a:off x="10803318" y="4328132"/>
                <a:ext cx="23040" cy="71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96137A-1D6D-FAF9-34E7-FC17DA1A62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94678" y="4319492"/>
                  <a:ext cx="40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985254-E032-B7DC-069C-C51372BFE3D8}"/>
                    </a:ext>
                  </a:extLst>
                </p14:cNvPr>
                <p14:cNvContentPartPr/>
                <p14:nvPr/>
              </p14:nvContentPartPr>
              <p14:xfrm>
                <a:off x="10931478" y="4328852"/>
                <a:ext cx="214560" cy="74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985254-E032-B7DC-069C-C51372BFE3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478" y="4320212"/>
                  <a:ext cx="232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202352-7427-2181-FA73-931F59C6DCF5}"/>
                    </a:ext>
                  </a:extLst>
                </p14:cNvPr>
                <p14:cNvContentPartPr/>
                <p14:nvPr/>
              </p14:nvContentPartPr>
              <p14:xfrm>
                <a:off x="11079078" y="4291412"/>
                <a:ext cx="71280" cy="68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202352-7427-2181-FA73-931F59C6DC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70078" y="4282412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640136-D562-A663-C38E-A19760C2DF7C}"/>
                    </a:ext>
                  </a:extLst>
                </p14:cNvPr>
                <p14:cNvContentPartPr/>
                <p14:nvPr/>
              </p14:nvContentPartPr>
              <p14:xfrm>
                <a:off x="11224158" y="4308332"/>
                <a:ext cx="40320" cy="63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640136-D562-A663-C38E-A19760C2DF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15158" y="4299332"/>
                  <a:ext cx="57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874980-93AC-581F-C279-84A0C6ED4D3C}"/>
                    </a:ext>
                  </a:extLst>
                </p14:cNvPr>
                <p14:cNvContentPartPr/>
                <p14:nvPr/>
              </p14:nvContentPartPr>
              <p14:xfrm>
                <a:off x="11192478" y="4300052"/>
                <a:ext cx="93240" cy="74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874980-93AC-581F-C279-84A0C6ED4D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83838" y="4291412"/>
                  <a:ext cx="1108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A1A534B-5C9C-AC05-D862-FDD7DDF19EA4}"/>
              </a:ext>
            </a:extLst>
          </p:cNvPr>
          <p:cNvGrpSpPr/>
          <p:nvPr/>
        </p:nvGrpSpPr>
        <p:grpSpPr>
          <a:xfrm>
            <a:off x="11521518" y="4241732"/>
            <a:ext cx="539280" cy="135720"/>
            <a:chOff x="11521518" y="4241732"/>
            <a:chExt cx="5392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CA4841-A6A7-C194-6E97-B301A3FAEE73}"/>
                    </a:ext>
                  </a:extLst>
                </p14:cNvPr>
                <p14:cNvContentPartPr/>
                <p14:nvPr/>
              </p14:nvContentPartPr>
              <p14:xfrm>
                <a:off x="11521518" y="4262972"/>
                <a:ext cx="192960" cy="105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2CA4841-A6A7-C194-6E97-B301A3FAEE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12518" y="4253972"/>
                  <a:ext cx="210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73453BE-17EF-75BC-3F0B-B604FB38D4C7}"/>
                    </a:ext>
                  </a:extLst>
                </p14:cNvPr>
                <p14:cNvContentPartPr/>
                <p14:nvPr/>
              </p14:nvContentPartPr>
              <p14:xfrm>
                <a:off x="11671278" y="4241732"/>
                <a:ext cx="72360" cy="11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73453BE-17EF-75BC-3F0B-B604FB38D4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62278" y="4232732"/>
                  <a:ext cx="90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18F56E-6F97-80B0-47F7-75DA99712B67}"/>
                    </a:ext>
                  </a:extLst>
                </p14:cNvPr>
                <p14:cNvContentPartPr/>
                <p14:nvPr/>
              </p14:nvContentPartPr>
              <p14:xfrm>
                <a:off x="11668398" y="4305812"/>
                <a:ext cx="48960" cy="17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18F56E-6F97-80B0-47F7-75DA99712B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59398" y="4297172"/>
                  <a:ext cx="66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E64952-29DB-5B7A-DF1A-E400DBF6D6A7}"/>
                    </a:ext>
                  </a:extLst>
                </p14:cNvPr>
                <p14:cNvContentPartPr/>
                <p14:nvPr/>
              </p14:nvContentPartPr>
              <p14:xfrm>
                <a:off x="11880078" y="4255052"/>
                <a:ext cx="74520" cy="110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E64952-29DB-5B7A-DF1A-E400DBF6D6A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71078" y="4246412"/>
                  <a:ext cx="92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A729425-C49B-E6E0-3580-C11043A8144B}"/>
                    </a:ext>
                  </a:extLst>
                </p14:cNvPr>
                <p14:cNvContentPartPr/>
                <p14:nvPr/>
              </p14:nvContentPartPr>
              <p14:xfrm>
                <a:off x="11971878" y="4269452"/>
                <a:ext cx="88920" cy="90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A729425-C49B-E6E0-3580-C11043A814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962878" y="4260452"/>
                  <a:ext cx="106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A6367F-059D-29A0-590D-6FBE2ED64518}"/>
                    </a:ext>
                  </a:extLst>
                </p14:cNvPr>
                <p14:cNvContentPartPr/>
                <p14:nvPr/>
              </p14:nvContentPartPr>
              <p14:xfrm>
                <a:off x="11768478" y="4290332"/>
                <a:ext cx="82080" cy="87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A6367F-059D-29A0-590D-6FBE2ED645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59838" y="4281332"/>
                  <a:ext cx="99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5121401-EBE1-7E58-C4C7-E84D89B38C01}"/>
                  </a:ext>
                </a:extLst>
              </p14:cNvPr>
              <p14:cNvContentPartPr/>
              <p14:nvPr/>
            </p14:nvContentPartPr>
            <p14:xfrm>
              <a:off x="1427478" y="4594532"/>
              <a:ext cx="1134000" cy="16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5121401-EBE1-7E58-C4C7-E84D89B38C0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09838" y="4558892"/>
                <a:ext cx="1169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6C78B41-63D2-42FA-719B-54ACB83E71D4}"/>
                  </a:ext>
                </a:extLst>
              </p14:cNvPr>
              <p14:cNvContentPartPr/>
              <p14:nvPr/>
            </p14:nvContentPartPr>
            <p14:xfrm>
              <a:off x="1504518" y="4279532"/>
              <a:ext cx="1136160" cy="65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6C78B41-63D2-42FA-719B-54ACB83E71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486518" y="4243892"/>
                <a:ext cx="117180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62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380EE-CC8F-EA89-938A-1630B057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6" y="409208"/>
            <a:ext cx="5980066" cy="2727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7C8FF-57A9-CF32-D2CC-5695C8A83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76" y="589134"/>
            <a:ext cx="5082980" cy="258340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AC8A4B7-AFF8-CF6D-361E-EF311A230CA2}"/>
              </a:ext>
            </a:extLst>
          </p:cNvPr>
          <p:cNvGrpSpPr/>
          <p:nvPr/>
        </p:nvGrpSpPr>
        <p:grpSpPr>
          <a:xfrm>
            <a:off x="189438" y="193172"/>
            <a:ext cx="266760" cy="262080"/>
            <a:chOff x="189438" y="193172"/>
            <a:chExt cx="2667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6A7E50-EE9E-0E83-7AAE-E0BD0BE9D7D0}"/>
                    </a:ext>
                  </a:extLst>
                </p14:cNvPr>
                <p14:cNvContentPartPr/>
                <p14:nvPr/>
              </p14:nvContentPartPr>
              <p14:xfrm>
                <a:off x="244158" y="261932"/>
                <a:ext cx="70200" cy="13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6A7E50-EE9E-0E83-7AAE-E0BD0BE9D7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18" y="253292"/>
                  <a:ext cx="87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6152F1-1337-A512-C8D0-6D3E26C40066}"/>
                    </a:ext>
                  </a:extLst>
                </p14:cNvPr>
                <p14:cNvContentPartPr/>
                <p14:nvPr/>
              </p14:nvContentPartPr>
              <p14:xfrm>
                <a:off x="343158" y="276332"/>
                <a:ext cx="72720" cy="11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6152F1-1337-A512-C8D0-6D3E26C400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518" y="267332"/>
                  <a:ext cx="90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2E60BB-C83F-B1E0-0246-A6E02DF405BA}"/>
                    </a:ext>
                  </a:extLst>
                </p14:cNvPr>
                <p14:cNvContentPartPr/>
                <p14:nvPr/>
              </p14:nvContentPartPr>
              <p14:xfrm>
                <a:off x="189438" y="193172"/>
                <a:ext cx="266760" cy="262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2E60BB-C83F-B1E0-0246-A6E02DF405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438" y="184172"/>
                  <a:ext cx="2844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F85ED9-725F-5366-AB3E-599BF822E436}"/>
                  </a:ext>
                </a:extLst>
              </p14:cNvPr>
              <p14:cNvContentPartPr/>
              <p14:nvPr/>
            </p14:nvContentPartPr>
            <p14:xfrm>
              <a:off x="2583726" y="1084316"/>
              <a:ext cx="1038960" cy="23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F85ED9-725F-5366-AB3E-599BF822E4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7726" y="1011173"/>
                <a:ext cx="1110600" cy="1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5C33F8-9E12-77C7-933A-2AAB459AF20B}"/>
                  </a:ext>
                </a:extLst>
              </p14:cNvPr>
              <p14:cNvContentPartPr/>
              <p14:nvPr/>
            </p14:nvContentPartPr>
            <p14:xfrm>
              <a:off x="8702286" y="2890796"/>
              <a:ext cx="927720" cy="4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5C33F8-9E12-77C7-933A-2AAB459AF2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66286" y="2818796"/>
                <a:ext cx="999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89037A-8E57-1B84-9DBD-465A0AF5628C}"/>
                  </a:ext>
                </a:extLst>
              </p14:cNvPr>
              <p14:cNvContentPartPr/>
              <p14:nvPr/>
            </p14:nvContentPartPr>
            <p14:xfrm>
              <a:off x="2784966" y="2754716"/>
              <a:ext cx="758520" cy="1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89037A-8E57-1B84-9DBD-465A0AF562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6966" y="2718716"/>
                <a:ext cx="794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555F03-00B8-C26A-032A-A26C0A2567AF}"/>
                  </a:ext>
                </a:extLst>
              </p14:cNvPr>
              <p14:cNvContentPartPr/>
              <p14:nvPr/>
            </p14:nvContentPartPr>
            <p14:xfrm>
              <a:off x="8518686" y="1231916"/>
              <a:ext cx="669960" cy="3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555F03-00B8-C26A-032A-A26C0A2567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0686" y="1195916"/>
                <a:ext cx="705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0A9929-4FE2-C56B-C2AD-894CF29F1D04}"/>
                  </a:ext>
                </a:extLst>
              </p14:cNvPr>
              <p14:cNvContentPartPr/>
              <p14:nvPr/>
            </p14:nvContentPartPr>
            <p14:xfrm>
              <a:off x="8465766" y="1434236"/>
              <a:ext cx="686520" cy="3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0A9929-4FE2-C56B-C2AD-894CF29F1D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47775" y="1398236"/>
                <a:ext cx="722141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03C462-DE03-3173-4E83-F0A9B2E895D0}"/>
                  </a:ext>
                </a:extLst>
              </p14:cNvPr>
              <p14:cNvContentPartPr/>
              <p14:nvPr/>
            </p14:nvContentPartPr>
            <p14:xfrm>
              <a:off x="8722086" y="2645276"/>
              <a:ext cx="57276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03C462-DE03-3173-4E83-F0A9B2E895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4097" y="2609276"/>
                <a:ext cx="608378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BF8DDE-D9A0-6C42-A076-8A1F33F4A597}"/>
                  </a:ext>
                </a:extLst>
              </p14:cNvPr>
              <p14:cNvContentPartPr/>
              <p14:nvPr/>
            </p14:nvContentPartPr>
            <p14:xfrm>
              <a:off x="7150326" y="735116"/>
              <a:ext cx="82476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BF8DDE-D9A0-6C42-A076-8A1F33F4A5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2326" y="699116"/>
                <a:ext cx="8604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A90877-283A-A01D-649D-28EB85C0A7E1}"/>
                  </a:ext>
                </a:extLst>
              </p14:cNvPr>
              <p14:cNvContentPartPr/>
              <p14:nvPr/>
            </p14:nvContentPartPr>
            <p14:xfrm>
              <a:off x="968406" y="700556"/>
              <a:ext cx="899280" cy="2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A90877-283A-A01D-649D-28EB85C0A7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0406" y="664556"/>
                <a:ext cx="9349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E3367C-FD97-8DEF-0492-B818790CCFC5}"/>
                  </a:ext>
                </a:extLst>
              </p14:cNvPr>
              <p14:cNvContentPartPr/>
              <p14:nvPr/>
            </p14:nvContentPartPr>
            <p14:xfrm>
              <a:off x="2569686" y="1304636"/>
              <a:ext cx="737280" cy="43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E3367C-FD97-8DEF-0492-B818790CC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51686" y="1268636"/>
                <a:ext cx="772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0E8C2E-1379-E65C-7874-67580B705813}"/>
                  </a:ext>
                </a:extLst>
              </p14:cNvPr>
              <p14:cNvContentPartPr/>
              <p14:nvPr/>
            </p14:nvContentPartPr>
            <p14:xfrm>
              <a:off x="2849046" y="2480396"/>
              <a:ext cx="697320" cy="7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0E8C2E-1379-E65C-7874-67580B7058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31046" y="2444220"/>
                <a:ext cx="732960" cy="14614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CAD165-021D-CDDB-97C9-EEBE2E30725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61" y="3540505"/>
            <a:ext cx="4813023" cy="30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72E71-F17C-8037-3DF8-2D9877497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9" y="386499"/>
            <a:ext cx="5412609" cy="367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43894-E678-BF23-D3CD-95A433A5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"/>
          <a:stretch/>
        </p:blipFill>
        <p:spPr>
          <a:xfrm>
            <a:off x="6296521" y="2345703"/>
            <a:ext cx="5260741" cy="275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F145B-4F9A-EDA0-8FF5-6A70B2691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61" y="5185847"/>
            <a:ext cx="3657917" cy="784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FABF8-9D1A-7A1D-B38E-A6AE6669E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15" y="6082583"/>
            <a:ext cx="3840813" cy="5563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A545B-3ECA-C74A-32B9-3A030952C39E}"/>
              </a:ext>
            </a:extLst>
          </p:cNvPr>
          <p:cNvGrpSpPr/>
          <p:nvPr/>
        </p:nvGrpSpPr>
        <p:grpSpPr>
          <a:xfrm>
            <a:off x="3461118" y="570092"/>
            <a:ext cx="205200" cy="153360"/>
            <a:chOff x="3461118" y="570092"/>
            <a:chExt cx="20520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1D9DA5-9AD7-FFFC-2779-5286781FA220}"/>
                    </a:ext>
                  </a:extLst>
                </p14:cNvPr>
                <p14:cNvContentPartPr/>
                <p14:nvPr/>
              </p14:nvContentPartPr>
              <p14:xfrm>
                <a:off x="3461118" y="570092"/>
                <a:ext cx="13212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1D9DA5-9AD7-FFFC-2779-5286781FA2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2118" y="561092"/>
                  <a:ext cx="149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C3B6CF-C7C3-0903-0DEB-F894FC545B25}"/>
                    </a:ext>
                  </a:extLst>
                </p14:cNvPr>
                <p14:cNvContentPartPr/>
                <p14:nvPr/>
              </p14:nvContentPartPr>
              <p14:xfrm>
                <a:off x="3514398" y="612932"/>
                <a:ext cx="151920" cy="11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C3B6CF-C7C3-0903-0DEB-F894FC545B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5398" y="603932"/>
                  <a:ext cx="16956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4F6E8F-9F99-600A-DB78-3BBB3DCD5A5F}"/>
              </a:ext>
            </a:extLst>
          </p:cNvPr>
          <p:cNvGrpSpPr/>
          <p:nvPr/>
        </p:nvGrpSpPr>
        <p:grpSpPr>
          <a:xfrm>
            <a:off x="3556878" y="312692"/>
            <a:ext cx="877680" cy="167400"/>
            <a:chOff x="3556878" y="312692"/>
            <a:chExt cx="877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BCE062-5A9C-3CF2-560C-4C80DADF3B92}"/>
                    </a:ext>
                  </a:extLst>
                </p14:cNvPr>
                <p14:cNvContentPartPr/>
                <p14:nvPr/>
              </p14:nvContentPartPr>
              <p14:xfrm>
                <a:off x="3556878" y="347612"/>
                <a:ext cx="109080" cy="11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BCE062-5A9C-3CF2-560C-4C80DADF3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8238" y="338612"/>
                  <a:ext cx="126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A041A7-EF08-8556-C2BE-7FD707E4BED6}"/>
                    </a:ext>
                  </a:extLst>
                </p14:cNvPr>
                <p14:cNvContentPartPr/>
                <p14:nvPr/>
              </p14:nvContentPartPr>
              <p14:xfrm>
                <a:off x="3727878" y="369932"/>
                <a:ext cx="77400" cy="11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A041A7-EF08-8556-C2BE-7FD707E4BE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9238" y="361292"/>
                  <a:ext cx="95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23B7F0-5669-BCEF-8DDB-2729876B09E3}"/>
                    </a:ext>
                  </a:extLst>
                </p14:cNvPr>
                <p14:cNvContentPartPr/>
                <p14:nvPr/>
              </p14:nvContentPartPr>
              <p14:xfrm>
                <a:off x="3731478" y="344012"/>
                <a:ext cx="9576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23B7F0-5669-BCEF-8DDB-2729876B09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2478" y="335372"/>
                  <a:ext cx="11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DE7542-209D-F55E-BA7E-A67E51A7BEBA}"/>
                    </a:ext>
                  </a:extLst>
                </p14:cNvPr>
                <p14:cNvContentPartPr/>
                <p14:nvPr/>
              </p14:nvContentPartPr>
              <p14:xfrm>
                <a:off x="3709878" y="396932"/>
                <a:ext cx="108720" cy="1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DE7542-209D-F55E-BA7E-A67E51A7BE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0878" y="387932"/>
                  <a:ext cx="12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1D7D06-A7CC-0C62-6064-CFDD995451E3}"/>
                    </a:ext>
                  </a:extLst>
                </p14:cNvPr>
                <p14:cNvContentPartPr/>
                <p14:nvPr/>
              </p14:nvContentPartPr>
              <p14:xfrm>
                <a:off x="4037478" y="349772"/>
                <a:ext cx="75600" cy="8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1D7D06-A7CC-0C62-6064-CFDD995451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8478" y="341132"/>
                  <a:ext cx="93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1195A9-F87B-94EF-D3FA-894B8D0C5AA9}"/>
                    </a:ext>
                  </a:extLst>
                </p14:cNvPr>
                <p14:cNvContentPartPr/>
                <p14:nvPr/>
              </p14:nvContentPartPr>
              <p14:xfrm>
                <a:off x="4152678" y="354812"/>
                <a:ext cx="27360" cy="77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1195A9-F87B-94EF-D3FA-894B8D0C5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4038" y="345812"/>
                  <a:ext cx="45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407D58-A421-9061-3B9D-A540B86C6614}"/>
                    </a:ext>
                  </a:extLst>
                </p14:cNvPr>
                <p14:cNvContentPartPr/>
                <p14:nvPr/>
              </p14:nvContentPartPr>
              <p14:xfrm>
                <a:off x="4188678" y="312692"/>
                <a:ext cx="245880" cy="13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407D58-A421-9061-3B9D-A540B86C66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9678" y="303692"/>
                  <a:ext cx="263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2C0AC2-087E-B07D-1F7D-1DDFB567809B}"/>
                    </a:ext>
                  </a:extLst>
                </p14:cNvPr>
                <p14:cNvContentPartPr/>
                <p14:nvPr/>
              </p14:nvContentPartPr>
              <p14:xfrm>
                <a:off x="4339518" y="317372"/>
                <a:ext cx="87480" cy="60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2C0AC2-087E-B07D-1F7D-1DDFB56780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0518" y="308372"/>
                  <a:ext cx="105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736334-B4C3-9778-8C60-06CBE78461B8}"/>
                    </a:ext>
                  </a:extLst>
                </p14:cNvPr>
                <p14:cNvContentPartPr/>
                <p14:nvPr/>
              </p14:nvContentPartPr>
              <p14:xfrm>
                <a:off x="3897078" y="355172"/>
                <a:ext cx="7920" cy="10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736334-B4C3-9778-8C60-06CBE78461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8078" y="346532"/>
                  <a:ext cx="2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A12599-CBF4-98DD-4BB2-138D56F920F6}"/>
                    </a:ext>
                  </a:extLst>
                </p14:cNvPr>
                <p14:cNvContentPartPr/>
                <p14:nvPr/>
              </p14:nvContentPartPr>
              <p14:xfrm>
                <a:off x="3822198" y="322052"/>
                <a:ext cx="230760" cy="30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A12599-CBF4-98DD-4BB2-138D56F920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3198" y="313052"/>
                  <a:ext cx="24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5CAA8A-ABD4-6519-7F76-8BD27465CA51}"/>
                    </a:ext>
                  </a:extLst>
                </p14:cNvPr>
                <p14:cNvContentPartPr/>
                <p14:nvPr/>
              </p14:nvContentPartPr>
              <p14:xfrm>
                <a:off x="3970878" y="382172"/>
                <a:ext cx="13680" cy="64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5CAA8A-ABD4-6519-7F76-8BD27465CA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1878" y="373532"/>
                  <a:ext cx="313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8B3534-6ED5-9414-017E-900E429C4599}"/>
                  </a:ext>
                </a:extLst>
              </p14:cNvPr>
              <p14:cNvContentPartPr/>
              <p14:nvPr/>
            </p14:nvContentPartPr>
            <p14:xfrm>
              <a:off x="9855527" y="397982"/>
              <a:ext cx="189720" cy="126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8B3534-6ED5-9414-017E-900E429C45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46887" y="389342"/>
                <a:ext cx="207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E22922-7D2C-E61E-CC71-FF932FAF1BE3}"/>
                  </a:ext>
                </a:extLst>
              </p14:cNvPr>
              <p14:cNvContentPartPr/>
              <p14:nvPr/>
            </p14:nvContentPartPr>
            <p14:xfrm>
              <a:off x="10065767" y="360182"/>
              <a:ext cx="159480" cy="95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E22922-7D2C-E61E-CC71-FF932FAF1B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56767" y="351542"/>
                <a:ext cx="177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3A2296-0C10-2792-443C-EB469890A140}"/>
                  </a:ext>
                </a:extLst>
              </p14:cNvPr>
              <p14:cNvContentPartPr/>
              <p14:nvPr/>
            </p14:nvContentPartPr>
            <p14:xfrm>
              <a:off x="10235327" y="342182"/>
              <a:ext cx="61560" cy="86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3A2296-0C10-2792-443C-EB469890A1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26687" y="333542"/>
                <a:ext cx="79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8CB68B-F924-D2A9-D92C-5A001E0B6C2F}"/>
                  </a:ext>
                </a:extLst>
              </p14:cNvPr>
              <p14:cNvContentPartPr/>
              <p14:nvPr/>
            </p14:nvContentPartPr>
            <p14:xfrm>
              <a:off x="9819527" y="513182"/>
              <a:ext cx="64872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8CB68B-F924-D2A9-D92C-5A001E0B6C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10527" y="504182"/>
                <a:ext cx="6663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D5FB01D-461E-887D-05AE-662FEA426509}"/>
                  </a:ext>
                </a:extLst>
              </p14:cNvPr>
              <p14:cNvContentPartPr/>
              <p14:nvPr/>
            </p14:nvContentPartPr>
            <p14:xfrm>
              <a:off x="9711475" y="686810"/>
              <a:ext cx="130680" cy="138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D5FB01D-461E-887D-05AE-662FEA4265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02475" y="677810"/>
                <a:ext cx="148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0B662C-DEBA-940D-C9A3-020A9997D60E}"/>
                  </a:ext>
                </a:extLst>
              </p14:cNvPr>
              <p14:cNvContentPartPr/>
              <p14:nvPr/>
            </p14:nvContentPartPr>
            <p14:xfrm>
              <a:off x="9713275" y="708410"/>
              <a:ext cx="218160" cy="9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0B662C-DEBA-940D-C9A3-020A9997D6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4275" y="699410"/>
                <a:ext cx="235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23F2631-44AB-A592-D4B6-96F487F2741C}"/>
                  </a:ext>
                </a:extLst>
              </p14:cNvPr>
              <p14:cNvContentPartPr/>
              <p14:nvPr/>
            </p14:nvContentPartPr>
            <p14:xfrm>
              <a:off x="9912355" y="706970"/>
              <a:ext cx="214200" cy="11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23F2631-44AB-A592-D4B6-96F487F274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03355" y="697970"/>
                <a:ext cx="231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0B4E894-B34C-B0A1-9866-916319B72789}"/>
                  </a:ext>
                </a:extLst>
              </p14:cNvPr>
              <p14:cNvContentPartPr/>
              <p14:nvPr/>
            </p14:nvContentPartPr>
            <p14:xfrm>
              <a:off x="10015675" y="794810"/>
              <a:ext cx="147960" cy="4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0B4E894-B34C-B0A1-9866-916319B727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06675" y="786170"/>
                <a:ext cx="165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64B762-CF47-2304-090E-657F8A560874}"/>
                  </a:ext>
                </a:extLst>
              </p14:cNvPr>
              <p14:cNvContentPartPr/>
              <p14:nvPr/>
            </p14:nvContentPartPr>
            <p14:xfrm>
              <a:off x="10393675" y="703010"/>
              <a:ext cx="267480" cy="99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64B762-CF47-2304-090E-657F8A5608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85035" y="694010"/>
                <a:ext cx="285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36FAB4-7639-5318-0E52-CCDEBB5714D4}"/>
                  </a:ext>
                </a:extLst>
              </p14:cNvPr>
              <p14:cNvContentPartPr/>
              <p14:nvPr/>
            </p14:nvContentPartPr>
            <p14:xfrm>
              <a:off x="10551715" y="676370"/>
              <a:ext cx="102960" cy="42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36FAB4-7639-5318-0E52-CCDEBB5714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43075" y="667730"/>
                <a:ext cx="120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E0E415F-82B0-D44A-77CB-24F2BFC90C72}"/>
                  </a:ext>
                </a:extLst>
              </p14:cNvPr>
              <p14:cNvContentPartPr/>
              <p14:nvPr/>
            </p14:nvContentPartPr>
            <p14:xfrm>
              <a:off x="10748275" y="674930"/>
              <a:ext cx="102600" cy="91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E0E415F-82B0-D44A-77CB-24F2BFC90C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39275" y="666290"/>
                <a:ext cx="120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D3CE3E-DEE8-F6FC-F274-B7BCC0418B25}"/>
                  </a:ext>
                </a:extLst>
              </p14:cNvPr>
              <p14:cNvContentPartPr/>
              <p14:nvPr/>
            </p14:nvContentPartPr>
            <p14:xfrm>
              <a:off x="10756915" y="650450"/>
              <a:ext cx="281880" cy="101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D3CE3E-DEE8-F6FC-F274-B7BCC0418B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48275" y="641450"/>
                <a:ext cx="299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7CBA70-D809-9093-9DDE-FA8DC84B4146}"/>
                  </a:ext>
                </a:extLst>
              </p14:cNvPr>
              <p14:cNvContentPartPr/>
              <p14:nvPr/>
            </p14:nvContentPartPr>
            <p14:xfrm>
              <a:off x="11047795" y="637130"/>
              <a:ext cx="27900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7CBA70-D809-9093-9DDE-FA8DC84B41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39155" y="628490"/>
                <a:ext cx="296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A43039-C1D4-1194-7B14-A79F206B26FC}"/>
                  </a:ext>
                </a:extLst>
              </p14:cNvPr>
              <p14:cNvContentPartPr/>
              <p14:nvPr/>
            </p14:nvContentPartPr>
            <p14:xfrm>
              <a:off x="11243275" y="655130"/>
              <a:ext cx="79200" cy="47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A43039-C1D4-1194-7B14-A79F206B26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34275" y="646130"/>
                <a:ext cx="96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097EAE1-8979-6AD0-2183-DDA587479911}"/>
                  </a:ext>
                </a:extLst>
              </p14:cNvPr>
              <p14:cNvContentPartPr/>
              <p14:nvPr/>
            </p14:nvContentPartPr>
            <p14:xfrm>
              <a:off x="10697155" y="649370"/>
              <a:ext cx="150840" cy="21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097EAE1-8979-6AD0-2183-DDA5874799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88515" y="640370"/>
                <a:ext cx="1684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145497A-4A86-229C-5D30-E29ABF301FA9}"/>
                  </a:ext>
                </a:extLst>
              </p14:cNvPr>
              <p14:cNvContentPartPr/>
              <p14:nvPr/>
            </p14:nvContentPartPr>
            <p14:xfrm>
              <a:off x="9143035" y="979850"/>
              <a:ext cx="152640" cy="111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145497A-4A86-229C-5D30-E29ABF301F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34035" y="970850"/>
                <a:ext cx="1702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712655-B4D7-216D-4EBB-7C8FC061F391}"/>
                  </a:ext>
                </a:extLst>
              </p14:cNvPr>
              <p14:cNvContentPartPr/>
              <p14:nvPr/>
            </p14:nvContentPartPr>
            <p14:xfrm>
              <a:off x="9370915" y="977330"/>
              <a:ext cx="362520" cy="109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712655-B4D7-216D-4EBB-7C8FC061F3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61915" y="968330"/>
                <a:ext cx="380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3BB1AD-27F2-63A7-9797-3BCDCEB58C68}"/>
                  </a:ext>
                </a:extLst>
              </p14:cNvPr>
              <p14:cNvContentPartPr/>
              <p14:nvPr/>
            </p14:nvContentPartPr>
            <p14:xfrm>
              <a:off x="9812635" y="965450"/>
              <a:ext cx="216720" cy="97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3BB1AD-27F2-63A7-9797-3BCDCEB58C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03995" y="956810"/>
                <a:ext cx="234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CB2FA9-3E9F-A448-62DA-7ACBE55A1460}"/>
                  </a:ext>
                </a:extLst>
              </p14:cNvPr>
              <p14:cNvContentPartPr/>
              <p14:nvPr/>
            </p14:nvContentPartPr>
            <p14:xfrm>
              <a:off x="9938995" y="1017290"/>
              <a:ext cx="77040" cy="5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CB2FA9-3E9F-A448-62DA-7ACBE55A14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29995" y="1008290"/>
                <a:ext cx="94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5593140-7C13-2B52-27A2-5107B360F8DF}"/>
                  </a:ext>
                </a:extLst>
              </p14:cNvPr>
              <p14:cNvContentPartPr/>
              <p14:nvPr/>
            </p14:nvContentPartPr>
            <p14:xfrm>
              <a:off x="10072555" y="943490"/>
              <a:ext cx="242640" cy="9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5593140-7C13-2B52-27A2-5107B360F8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63555" y="934490"/>
                <a:ext cx="2602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26D8EBE-233F-7BE4-B9E2-A4A96900F732}"/>
                  </a:ext>
                </a:extLst>
              </p14:cNvPr>
              <p14:cNvContentPartPr/>
              <p14:nvPr/>
            </p14:nvContentPartPr>
            <p14:xfrm>
              <a:off x="10220515" y="934130"/>
              <a:ext cx="97920" cy="48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26D8EBE-233F-7BE4-B9E2-A4A96900F7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11515" y="925490"/>
                <a:ext cx="115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0D6D8CC-7490-884E-9E3E-708C59B9FFBF}"/>
                  </a:ext>
                </a:extLst>
              </p14:cNvPr>
              <p14:cNvContentPartPr/>
              <p14:nvPr/>
            </p14:nvContentPartPr>
            <p14:xfrm>
              <a:off x="10521115" y="878690"/>
              <a:ext cx="115560" cy="209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0D6D8CC-7490-884E-9E3E-708C59B9FFB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12475" y="869690"/>
                <a:ext cx="133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C95943-1084-79FB-A6E0-96C3317906D8}"/>
                  </a:ext>
                </a:extLst>
              </p14:cNvPr>
              <p14:cNvContentPartPr/>
              <p14:nvPr/>
            </p14:nvContentPartPr>
            <p14:xfrm>
              <a:off x="10678795" y="925490"/>
              <a:ext cx="267480" cy="115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C95943-1084-79FB-A6E0-96C3317906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670155" y="916490"/>
                <a:ext cx="2851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1109A7-E534-83AC-DEA4-094B89DE3B0B}"/>
                  </a:ext>
                </a:extLst>
              </p14:cNvPr>
              <p14:cNvContentPartPr/>
              <p14:nvPr/>
            </p14:nvContentPartPr>
            <p14:xfrm>
              <a:off x="10978675" y="907490"/>
              <a:ext cx="111600" cy="93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1109A7-E534-83AC-DEA4-094B89DE3B0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70035" y="898490"/>
                <a:ext cx="1292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712040A-B467-BEF5-7F02-A79B103C4028}"/>
                  </a:ext>
                </a:extLst>
              </p14:cNvPr>
              <p14:cNvContentPartPr/>
              <p14:nvPr/>
            </p14:nvContentPartPr>
            <p14:xfrm>
              <a:off x="11142115" y="916130"/>
              <a:ext cx="36000" cy="82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712040A-B467-BEF5-7F02-A79B103C40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33115" y="907130"/>
                <a:ext cx="536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0D90AF-3A93-FCDA-B0E7-52F777E200E2}"/>
                  </a:ext>
                </a:extLst>
              </p14:cNvPr>
              <p14:cNvContentPartPr/>
              <p14:nvPr/>
            </p14:nvContentPartPr>
            <p14:xfrm>
              <a:off x="11212675" y="918650"/>
              <a:ext cx="117360" cy="92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0D90AF-3A93-FCDA-B0E7-52F777E200E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04035" y="910010"/>
                <a:ext cx="135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101CDBD-5F86-D067-2BAF-6C6876AC840C}"/>
                  </a:ext>
                </a:extLst>
              </p14:cNvPr>
              <p14:cNvContentPartPr/>
              <p14:nvPr/>
            </p14:nvContentPartPr>
            <p14:xfrm>
              <a:off x="11372155" y="924770"/>
              <a:ext cx="109800" cy="85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101CDBD-5F86-D067-2BAF-6C6876AC840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63155" y="915770"/>
                <a:ext cx="127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7F90C55-CFAC-A0D6-2BD6-9A9C185164DC}"/>
                  </a:ext>
                </a:extLst>
              </p14:cNvPr>
              <p14:cNvContentPartPr/>
              <p14:nvPr/>
            </p14:nvContentPartPr>
            <p14:xfrm>
              <a:off x="11369635" y="977330"/>
              <a:ext cx="101520" cy="15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7F90C55-CFAC-A0D6-2BD6-9A9C185164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60995" y="968690"/>
                <a:ext cx="119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8AFE164-9F89-D928-F69A-6ABF2DBC02D0}"/>
                  </a:ext>
                </a:extLst>
              </p14:cNvPr>
              <p14:cNvContentPartPr/>
              <p14:nvPr/>
            </p14:nvContentPartPr>
            <p14:xfrm>
              <a:off x="11659795" y="940970"/>
              <a:ext cx="69840" cy="52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8AFE164-9F89-D928-F69A-6ABF2DBC02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651155" y="932330"/>
                <a:ext cx="874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F6DA056-5A1E-07F5-F3D6-ACF0985886A7}"/>
                  </a:ext>
                </a:extLst>
              </p14:cNvPr>
              <p14:cNvContentPartPr/>
              <p14:nvPr/>
            </p14:nvContentPartPr>
            <p14:xfrm>
              <a:off x="11745115" y="817850"/>
              <a:ext cx="48960" cy="24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F6DA056-5A1E-07F5-F3D6-ACF0985886A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36475" y="808850"/>
                <a:ext cx="666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6D4D39D-4F6E-5C86-230E-CFC994FF2097}"/>
                  </a:ext>
                </a:extLst>
              </p14:cNvPr>
              <p14:cNvContentPartPr/>
              <p14:nvPr/>
            </p14:nvContentPartPr>
            <p14:xfrm>
              <a:off x="11545315" y="916130"/>
              <a:ext cx="9720" cy="74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6D4D39D-4F6E-5C86-230E-CFC994FF209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36315" y="907130"/>
                <a:ext cx="27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5A458E-318F-D145-A445-60C1F92BA8E2}"/>
                  </a:ext>
                </a:extLst>
              </p14:cNvPr>
              <p14:cNvContentPartPr/>
              <p14:nvPr/>
            </p14:nvContentPartPr>
            <p14:xfrm>
              <a:off x="11493835" y="889130"/>
              <a:ext cx="149040" cy="16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5A458E-318F-D145-A445-60C1F92BA8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484835" y="880130"/>
                <a:ext cx="16668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8374AE1-05CF-75C1-25B7-B40A60BCFD24}"/>
              </a:ext>
            </a:extLst>
          </p:cNvPr>
          <p:cNvGrpSpPr/>
          <p:nvPr/>
        </p:nvGrpSpPr>
        <p:grpSpPr>
          <a:xfrm>
            <a:off x="8602998" y="686810"/>
            <a:ext cx="876997" cy="173520"/>
            <a:chOff x="8602998" y="686810"/>
            <a:chExt cx="876997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A9C0BB-C64C-02B3-766F-575A8C591E87}"/>
                    </a:ext>
                  </a:extLst>
                </p14:cNvPr>
                <p14:cNvContentPartPr/>
                <p14:nvPr/>
              </p14:nvContentPartPr>
              <p14:xfrm>
                <a:off x="8804275" y="818930"/>
                <a:ext cx="2304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A9C0BB-C64C-02B3-766F-575A8C591E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5635" y="809930"/>
                  <a:ext cx="40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21ED8C-D4E9-9607-B2FF-9A637260914A}"/>
                    </a:ext>
                  </a:extLst>
                </p14:cNvPr>
                <p14:cNvContentPartPr/>
                <p14:nvPr/>
              </p14:nvContentPartPr>
              <p14:xfrm>
                <a:off x="8756395" y="686810"/>
                <a:ext cx="155520" cy="102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21ED8C-D4E9-9607-B2FF-9A63726091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47755" y="677810"/>
                  <a:ext cx="173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91ACE6-DC00-EA8B-D132-63E129ED1A86}"/>
                    </a:ext>
                  </a:extLst>
                </p14:cNvPr>
                <p14:cNvContentPartPr/>
                <p14:nvPr/>
              </p14:nvContentPartPr>
              <p14:xfrm>
                <a:off x="8924875" y="727490"/>
                <a:ext cx="167040" cy="11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91ACE6-DC00-EA8B-D132-63E129ED1A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16235" y="718490"/>
                  <a:ext cx="184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A3E3C7-0AAA-2AF9-EC06-624C65BFC630}"/>
                    </a:ext>
                  </a:extLst>
                </p14:cNvPr>
                <p14:cNvContentPartPr/>
                <p14:nvPr/>
              </p14:nvContentPartPr>
              <p14:xfrm>
                <a:off x="9143755" y="741890"/>
                <a:ext cx="205200" cy="9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A3E3C7-0AAA-2AF9-EC06-624C65BFC6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35115" y="732890"/>
                  <a:ext cx="222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4E8041-28DF-A371-DC8E-61102418F34A}"/>
                    </a:ext>
                  </a:extLst>
                </p14:cNvPr>
                <p14:cNvContentPartPr/>
                <p14:nvPr/>
              </p14:nvContentPartPr>
              <p14:xfrm>
                <a:off x="9339595" y="697250"/>
                <a:ext cx="100080" cy="12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4E8041-28DF-A371-DC8E-61102418F3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30955" y="688250"/>
                  <a:ext cx="117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CAF89D-7540-BABD-2588-B08EA0263322}"/>
                    </a:ext>
                  </a:extLst>
                </p14:cNvPr>
                <p14:cNvContentPartPr/>
                <p14:nvPr/>
              </p14:nvContentPartPr>
              <p14:xfrm>
                <a:off x="9349315" y="778610"/>
                <a:ext cx="130680" cy="6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CAF89D-7540-BABD-2588-B08EA02633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40315" y="769610"/>
                  <a:ext cx="148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AF4A5F-7B40-D9AA-2D04-8450E5CFE74D}"/>
                    </a:ext>
                  </a:extLst>
                </p14:cNvPr>
                <p14:cNvContentPartPr/>
                <p14:nvPr/>
              </p14:nvContentPartPr>
              <p14:xfrm>
                <a:off x="8602998" y="798692"/>
                <a:ext cx="30600" cy="38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AF4A5F-7B40-D9AA-2D04-8450E5CFE7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94358" y="790052"/>
                  <a:ext cx="482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1116D0D-EAAB-6430-2921-24648CD1463D}"/>
              </a:ext>
            </a:extLst>
          </p:cNvPr>
          <p:cNvGrpSpPr/>
          <p:nvPr/>
        </p:nvGrpSpPr>
        <p:grpSpPr>
          <a:xfrm>
            <a:off x="8597598" y="1246172"/>
            <a:ext cx="556560" cy="131400"/>
            <a:chOff x="8597598" y="1246172"/>
            <a:chExt cx="5565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7410EC-8950-2311-BA84-CA636D483640}"/>
                    </a:ext>
                  </a:extLst>
                </p14:cNvPr>
                <p14:cNvContentPartPr/>
                <p14:nvPr/>
              </p14:nvContentPartPr>
              <p14:xfrm>
                <a:off x="8597598" y="1262732"/>
                <a:ext cx="51120" cy="3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7410EC-8950-2311-BA84-CA636D4836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88958" y="1254092"/>
                  <a:ext cx="68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55BA42-0A63-85A4-34A9-118EBB96CCE7}"/>
                    </a:ext>
                  </a:extLst>
                </p14:cNvPr>
                <p14:cNvContentPartPr/>
                <p14:nvPr/>
              </p14:nvContentPartPr>
              <p14:xfrm>
                <a:off x="8757078" y="1248692"/>
                <a:ext cx="106920" cy="113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55BA42-0A63-85A4-34A9-118EBB96CC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48438" y="1240052"/>
                  <a:ext cx="124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207E1F3-D91E-7265-8793-271993ED735A}"/>
                    </a:ext>
                  </a:extLst>
                </p14:cNvPr>
                <p14:cNvContentPartPr/>
                <p14:nvPr/>
              </p14:nvContentPartPr>
              <p14:xfrm>
                <a:off x="8891718" y="1246172"/>
                <a:ext cx="248040" cy="131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207E1F3-D91E-7265-8793-271993ED73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83078" y="1237532"/>
                  <a:ext cx="265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D7A81B-5A2F-5090-389C-F445D3ACBA93}"/>
                    </a:ext>
                  </a:extLst>
                </p14:cNvPr>
                <p14:cNvContentPartPr/>
                <p14:nvPr/>
              </p14:nvContentPartPr>
              <p14:xfrm>
                <a:off x="9047238" y="1332932"/>
                <a:ext cx="106920" cy="9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D7A81B-5A2F-5090-389C-F445D3ACBA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8598" y="1324292"/>
                  <a:ext cx="1245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AC3666F-13F8-5D1E-2F09-F3E60D75373E}"/>
                  </a:ext>
                </a:extLst>
              </p14:cNvPr>
              <p14:cNvContentPartPr/>
              <p14:nvPr/>
            </p14:nvContentPartPr>
            <p14:xfrm>
              <a:off x="9612078" y="1180292"/>
              <a:ext cx="75240" cy="59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AC3666F-13F8-5D1E-2F09-F3E60D75373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03078" y="1171652"/>
                <a:ext cx="9288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A67AD029-96BF-761E-FBFF-CA45FC7CC0EE}"/>
              </a:ext>
            </a:extLst>
          </p:cNvPr>
          <p:cNvGrpSpPr/>
          <p:nvPr/>
        </p:nvGrpSpPr>
        <p:grpSpPr>
          <a:xfrm>
            <a:off x="9906918" y="1214132"/>
            <a:ext cx="249480" cy="118440"/>
            <a:chOff x="9906918" y="1214132"/>
            <a:chExt cx="24948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5C0A7F0-28D4-77C3-7EFE-39955B3850B6}"/>
                    </a:ext>
                  </a:extLst>
                </p14:cNvPr>
                <p14:cNvContentPartPr/>
                <p14:nvPr/>
              </p14:nvContentPartPr>
              <p14:xfrm>
                <a:off x="10071438" y="1220612"/>
                <a:ext cx="84960" cy="111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5C0A7F0-28D4-77C3-7EFE-39955B3850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62798" y="1211972"/>
                  <a:ext cx="102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24176A-F9C6-6E9F-5B40-655575964952}"/>
                    </a:ext>
                  </a:extLst>
                </p14:cNvPr>
                <p14:cNvContentPartPr/>
                <p14:nvPr/>
              </p14:nvContentPartPr>
              <p14:xfrm>
                <a:off x="9906918" y="1214132"/>
                <a:ext cx="95400" cy="11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24176A-F9C6-6E9F-5B40-65557596495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98278" y="1205132"/>
                  <a:ext cx="1130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7EB9FD-1866-5CF6-E125-108FD7864962}"/>
              </a:ext>
            </a:extLst>
          </p:cNvPr>
          <p:cNvGrpSpPr/>
          <p:nvPr/>
        </p:nvGrpSpPr>
        <p:grpSpPr>
          <a:xfrm>
            <a:off x="10476078" y="1171292"/>
            <a:ext cx="888480" cy="167040"/>
            <a:chOff x="10476078" y="1171292"/>
            <a:chExt cx="8884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B6FC7A-5491-7D47-DCA3-2EE211A3177F}"/>
                    </a:ext>
                  </a:extLst>
                </p14:cNvPr>
                <p14:cNvContentPartPr/>
                <p14:nvPr/>
              </p14:nvContentPartPr>
              <p14:xfrm>
                <a:off x="10476078" y="1176332"/>
                <a:ext cx="130320" cy="162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B6FC7A-5491-7D47-DCA3-2EE211A317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67438" y="1167332"/>
                  <a:ext cx="147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85A550C-A4EB-44E3-65D9-A00D3B252DE2}"/>
                    </a:ext>
                  </a:extLst>
                </p14:cNvPr>
                <p14:cNvContentPartPr/>
                <p14:nvPr/>
              </p14:nvContentPartPr>
              <p14:xfrm>
                <a:off x="10647438" y="1202252"/>
                <a:ext cx="69480" cy="119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85A550C-A4EB-44E3-65D9-A00D3B252DE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38798" y="1193612"/>
                  <a:ext cx="87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A1471A-5235-6FD5-25F2-4FE0C2A766F6}"/>
                    </a:ext>
                  </a:extLst>
                </p14:cNvPr>
                <p14:cNvContentPartPr/>
                <p14:nvPr/>
              </p14:nvContentPartPr>
              <p14:xfrm>
                <a:off x="10669758" y="1238252"/>
                <a:ext cx="94680" cy="5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A1471A-5235-6FD5-25F2-4FE0C2A766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61118" y="1229252"/>
                  <a:ext cx="112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91CDD3A-E43A-0C63-D4F1-3ABE3CACC59A}"/>
                    </a:ext>
                  </a:extLst>
                </p14:cNvPr>
                <p14:cNvContentPartPr/>
                <p14:nvPr/>
              </p14:nvContentPartPr>
              <p14:xfrm>
                <a:off x="10728438" y="1207652"/>
                <a:ext cx="178920" cy="122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91CDD3A-E43A-0C63-D4F1-3ABE3CACC59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19438" y="1198652"/>
                  <a:ext cx="19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7F61D2-4451-18DB-6AB7-8CA4F0B15663}"/>
                    </a:ext>
                  </a:extLst>
                </p14:cNvPr>
                <p14:cNvContentPartPr/>
                <p14:nvPr/>
              </p14:nvContentPartPr>
              <p14:xfrm>
                <a:off x="10932558" y="1218812"/>
                <a:ext cx="20880" cy="85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7F61D2-4451-18DB-6AB7-8CA4F0B156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23918" y="1210172"/>
                  <a:ext cx="38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5D8301-5272-42F3-D652-365562833367}"/>
                    </a:ext>
                  </a:extLst>
                </p14:cNvPr>
                <p14:cNvContentPartPr/>
                <p14:nvPr/>
              </p14:nvContentPartPr>
              <p14:xfrm>
                <a:off x="11029758" y="1171292"/>
                <a:ext cx="334800" cy="132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5D8301-5272-42F3-D652-3655628333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21118" y="1162652"/>
                  <a:ext cx="3524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7DA6055-3DD4-91E6-FE5F-CE98BB48BDE6}"/>
              </a:ext>
            </a:extLst>
          </p:cNvPr>
          <p:cNvGrpSpPr/>
          <p:nvPr/>
        </p:nvGrpSpPr>
        <p:grpSpPr>
          <a:xfrm>
            <a:off x="9409038" y="1228172"/>
            <a:ext cx="125640" cy="133560"/>
            <a:chOff x="9409038" y="1228172"/>
            <a:chExt cx="1256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2BAED88-283F-D5AD-29B7-3124F83C2373}"/>
                    </a:ext>
                  </a:extLst>
                </p14:cNvPr>
                <p14:cNvContentPartPr/>
                <p14:nvPr/>
              </p14:nvContentPartPr>
              <p14:xfrm>
                <a:off x="9426678" y="1262372"/>
                <a:ext cx="92880" cy="99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2BAED88-283F-D5AD-29B7-3124F83C23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17678" y="1253372"/>
                  <a:ext cx="110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AF86BF-D50B-3F9A-B1F1-7B291272EFEB}"/>
                    </a:ext>
                  </a:extLst>
                </p14:cNvPr>
                <p14:cNvContentPartPr/>
                <p14:nvPr/>
              </p14:nvContentPartPr>
              <p14:xfrm>
                <a:off x="9424158" y="1228172"/>
                <a:ext cx="110520" cy="1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AF86BF-D50B-3F9A-B1F1-7B291272EF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15518" y="1219532"/>
                  <a:ext cx="128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5AA0BC-0ECB-A74E-E34D-07EB9EA98BE7}"/>
                    </a:ext>
                  </a:extLst>
                </p14:cNvPr>
                <p14:cNvContentPartPr/>
                <p14:nvPr/>
              </p14:nvContentPartPr>
              <p14:xfrm>
                <a:off x="9409038" y="1298372"/>
                <a:ext cx="79200" cy="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5AA0BC-0ECB-A74E-E34D-07EB9EA98B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00038" y="1289732"/>
                  <a:ext cx="968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9372BF-6C18-E9D0-D189-6A97A6658656}"/>
              </a:ext>
            </a:extLst>
          </p:cNvPr>
          <p:cNvGrpSpPr/>
          <p:nvPr/>
        </p:nvGrpSpPr>
        <p:grpSpPr>
          <a:xfrm>
            <a:off x="9242358" y="1488812"/>
            <a:ext cx="709560" cy="165960"/>
            <a:chOff x="9242358" y="1488812"/>
            <a:chExt cx="7095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4FDDFF-A4A1-7324-2AB7-FE0FD9D6CA45}"/>
                    </a:ext>
                  </a:extLst>
                </p14:cNvPr>
                <p14:cNvContentPartPr/>
                <p14:nvPr/>
              </p14:nvContentPartPr>
              <p14:xfrm>
                <a:off x="9242358" y="1517252"/>
                <a:ext cx="104400" cy="137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4FDDFF-A4A1-7324-2AB7-FE0FD9D6CA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33358" y="1508612"/>
                  <a:ext cx="12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37F4EE-F2AB-0E06-221E-50AB41626C20}"/>
                    </a:ext>
                  </a:extLst>
                </p14:cNvPr>
                <p14:cNvContentPartPr/>
                <p14:nvPr/>
              </p14:nvContentPartPr>
              <p14:xfrm>
                <a:off x="9355038" y="1537772"/>
                <a:ext cx="102240" cy="84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37F4EE-F2AB-0E06-221E-50AB41626C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46398" y="1529132"/>
                  <a:ext cx="119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82B28D-74DD-E388-D79F-AF03BBE238AF}"/>
                    </a:ext>
                  </a:extLst>
                </p14:cNvPr>
                <p14:cNvContentPartPr/>
                <p14:nvPr/>
              </p14:nvContentPartPr>
              <p14:xfrm>
                <a:off x="9388518" y="1502852"/>
                <a:ext cx="81000" cy="45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82B28D-74DD-E388-D79F-AF03BBE238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79878" y="1493852"/>
                  <a:ext cx="98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50E3A6-F984-D93C-6801-C3961BB4E31D}"/>
                    </a:ext>
                  </a:extLst>
                </p14:cNvPr>
                <p14:cNvContentPartPr/>
                <p14:nvPr/>
              </p14:nvContentPartPr>
              <p14:xfrm>
                <a:off x="9521718" y="1524812"/>
                <a:ext cx="101880" cy="82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50E3A6-F984-D93C-6801-C3961BB4E3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13078" y="1516172"/>
                  <a:ext cx="119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D4585A-A1D6-4706-CE4F-F806AFB164A4}"/>
                    </a:ext>
                  </a:extLst>
                </p14:cNvPr>
                <p14:cNvContentPartPr/>
                <p14:nvPr/>
              </p14:nvContentPartPr>
              <p14:xfrm>
                <a:off x="9390318" y="1562252"/>
                <a:ext cx="52920" cy="10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D4585A-A1D6-4706-CE4F-F806AFB164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81318" y="1553612"/>
                  <a:ext cx="70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494187B-75BB-1138-F0DE-5C874CE4171F}"/>
                    </a:ext>
                  </a:extLst>
                </p14:cNvPr>
                <p14:cNvContentPartPr/>
                <p14:nvPr/>
              </p14:nvContentPartPr>
              <p14:xfrm>
                <a:off x="9677238" y="1488812"/>
                <a:ext cx="127440" cy="127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494187B-75BB-1138-F0DE-5C874CE417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68598" y="1480172"/>
                  <a:ext cx="145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00972A-1507-D8A5-302B-1E4416B73AEE}"/>
                    </a:ext>
                  </a:extLst>
                </p14:cNvPr>
                <p14:cNvContentPartPr/>
                <p14:nvPr/>
              </p14:nvContentPartPr>
              <p14:xfrm>
                <a:off x="9723678" y="1552532"/>
                <a:ext cx="57600" cy="10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00972A-1507-D8A5-302B-1E4416B73A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15038" y="1543532"/>
                  <a:ext cx="75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83018A-A349-47E6-40C9-8FA3B3B56902}"/>
                    </a:ext>
                  </a:extLst>
                </p14:cNvPr>
                <p14:cNvContentPartPr/>
                <p14:nvPr/>
              </p14:nvContentPartPr>
              <p14:xfrm>
                <a:off x="9859758" y="1505732"/>
                <a:ext cx="92160" cy="99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83018A-A349-47E6-40C9-8FA3B3B569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50758" y="1496732"/>
                  <a:ext cx="1098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44A9E1-D0C6-7A8B-B24E-03172297201A}"/>
              </a:ext>
            </a:extLst>
          </p:cNvPr>
          <p:cNvGrpSpPr/>
          <p:nvPr/>
        </p:nvGrpSpPr>
        <p:grpSpPr>
          <a:xfrm>
            <a:off x="10292478" y="1450652"/>
            <a:ext cx="820440" cy="150480"/>
            <a:chOff x="10292478" y="1450652"/>
            <a:chExt cx="8204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A86A60-8375-E45D-7631-D6D4789AD748}"/>
                    </a:ext>
                  </a:extLst>
                </p14:cNvPr>
                <p14:cNvContentPartPr/>
                <p14:nvPr/>
              </p14:nvContentPartPr>
              <p14:xfrm>
                <a:off x="10292478" y="1455332"/>
                <a:ext cx="303120" cy="14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A86A60-8375-E45D-7631-D6D4789AD7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83838" y="1446332"/>
                  <a:ext cx="320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B4700A7-1A1A-905C-7028-68AECE7ED8AE}"/>
                    </a:ext>
                  </a:extLst>
                </p14:cNvPr>
                <p14:cNvContentPartPr/>
                <p14:nvPr/>
              </p14:nvContentPartPr>
              <p14:xfrm>
                <a:off x="10605678" y="1493132"/>
                <a:ext cx="101520" cy="102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B4700A7-1A1A-905C-7028-68AECE7ED8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97038" y="1484132"/>
                  <a:ext cx="119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8DA649-E85C-C620-F92C-3E6DDBA62A6F}"/>
                    </a:ext>
                  </a:extLst>
                </p14:cNvPr>
                <p14:cNvContentPartPr/>
                <p14:nvPr/>
              </p14:nvContentPartPr>
              <p14:xfrm>
                <a:off x="10737798" y="1520132"/>
                <a:ext cx="30960" cy="74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8DA649-E85C-C620-F92C-3E6DDBA62A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29158" y="1511492"/>
                  <a:ext cx="48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65362D-2CBD-1EAE-E199-E5845DEC6D2F}"/>
                    </a:ext>
                  </a:extLst>
                </p14:cNvPr>
                <p14:cNvContentPartPr/>
                <p14:nvPr/>
              </p14:nvContentPartPr>
              <p14:xfrm>
                <a:off x="10851918" y="1496732"/>
                <a:ext cx="134640" cy="83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65362D-2CBD-1EAE-E199-E5845DEC6D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42918" y="1488092"/>
                  <a:ext cx="152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409148-7B69-D03B-F4AB-9871232C1C1A}"/>
                    </a:ext>
                  </a:extLst>
                </p14:cNvPr>
                <p14:cNvContentPartPr/>
                <p14:nvPr/>
              </p14:nvContentPartPr>
              <p14:xfrm>
                <a:off x="11001678" y="1512212"/>
                <a:ext cx="95760" cy="80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409148-7B69-D03B-F4AB-9871232C1C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93038" y="1503212"/>
                  <a:ext cx="113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3C4EC1-A0B2-7ED9-EBC8-B67E7CCFA61F}"/>
                    </a:ext>
                  </a:extLst>
                </p14:cNvPr>
                <p14:cNvContentPartPr/>
                <p14:nvPr/>
              </p14:nvContentPartPr>
              <p14:xfrm>
                <a:off x="10982598" y="1450652"/>
                <a:ext cx="130320" cy="92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3C4EC1-A0B2-7ED9-EBC8-B67E7CCFA6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73598" y="1441652"/>
                  <a:ext cx="1479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AE8E3AE-1F6F-2638-FD8C-1235DEC413AC}"/>
                  </a:ext>
                </a:extLst>
              </p14:cNvPr>
              <p14:cNvContentPartPr/>
              <p14:nvPr/>
            </p14:nvContentPartPr>
            <p14:xfrm>
              <a:off x="3501798" y="243572"/>
              <a:ext cx="992880" cy="212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AE8E3AE-1F6F-2638-FD8C-1235DEC413A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66158" y="171572"/>
                <a:ext cx="1064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9FE1C8-9DFB-62AB-6758-ACA845733F2F}"/>
                  </a:ext>
                </a:extLst>
              </p14:cNvPr>
              <p14:cNvContentPartPr/>
              <p14:nvPr/>
            </p14:nvContentPartPr>
            <p14:xfrm>
              <a:off x="8259198" y="2392412"/>
              <a:ext cx="735840" cy="164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9FE1C8-9DFB-62AB-6758-ACA845733F2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23558" y="2320412"/>
                <a:ext cx="807480" cy="308520"/>
              </a:xfrm>
              <a:prstGeom prst="rect">
                <a:avLst/>
              </a:prstGeom>
            </p:spPr>
          </p:pic>
        </mc:Fallback>
      </mc:AlternateContent>
      <p:pic>
        <p:nvPicPr>
          <p:cNvPr id="118" name="Picture 117">
            <a:extLst>
              <a:ext uri="{FF2B5EF4-FFF2-40B4-BE49-F238E27FC236}">
                <a16:creationId xmlns:a16="http://schemas.microsoft.com/office/drawing/2014/main" id="{35C8A5DE-3F41-7751-E24C-7157F027ED91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5" y="2992571"/>
            <a:ext cx="563929" cy="17527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36A738A-54B4-EA0D-7CE7-B5C71C234C10}"/>
              </a:ext>
            </a:extLst>
          </p:cNvPr>
          <p:cNvPicPr>
            <a:picLocks noChangeAspect="1"/>
          </p:cNvPicPr>
          <p:nvPr/>
        </p:nvPicPr>
        <p:blipFill>
          <a:blip r:embed="rId1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67" y="2821082"/>
            <a:ext cx="533446" cy="16003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5421E1-7B1B-85E3-4908-4FEB1A2181F0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65" y="2956435"/>
            <a:ext cx="563929" cy="17527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850B95B-2562-30EE-3CC8-E823CFA0B2BD}"/>
              </a:ext>
            </a:extLst>
          </p:cNvPr>
          <p:cNvPicPr>
            <a:picLocks noChangeAspect="1"/>
          </p:cNvPicPr>
          <p:nvPr/>
        </p:nvPicPr>
        <p:blipFill>
          <a:blip r:embed="rId1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607" y="2784946"/>
            <a:ext cx="533446" cy="16003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DF52FB8-AFB0-A9B3-2E7D-494CD1799B1A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20" y="2975289"/>
            <a:ext cx="563929" cy="1752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C79EC05-F9A7-FE96-1784-4B0B16BF824F}"/>
              </a:ext>
            </a:extLst>
          </p:cNvPr>
          <p:cNvPicPr>
            <a:picLocks noChangeAspect="1"/>
          </p:cNvPicPr>
          <p:nvPr/>
        </p:nvPicPr>
        <p:blipFill>
          <a:blip r:embed="rId1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62" y="2803800"/>
            <a:ext cx="533446" cy="160034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6E0BC34-55D8-7A58-199F-F5D4BB0495FF}"/>
              </a:ext>
            </a:extLst>
          </p:cNvPr>
          <p:cNvGrpSpPr/>
          <p:nvPr/>
        </p:nvGrpSpPr>
        <p:grpSpPr>
          <a:xfrm>
            <a:off x="4555878" y="5734652"/>
            <a:ext cx="443520" cy="198720"/>
            <a:chOff x="4555878" y="5734652"/>
            <a:chExt cx="4435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EC4F8A-267E-92E9-6EC3-D41863FE14D4}"/>
                    </a:ext>
                  </a:extLst>
                </p14:cNvPr>
                <p14:cNvContentPartPr/>
                <p14:nvPr/>
              </p14:nvContentPartPr>
              <p14:xfrm>
                <a:off x="4963758" y="5734652"/>
                <a:ext cx="35640" cy="65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EC4F8A-267E-92E9-6EC3-D41863FE14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54758" y="5726012"/>
                  <a:ext cx="53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9B5B00E-55C2-FBE0-5377-1E1B92B86811}"/>
                    </a:ext>
                  </a:extLst>
                </p14:cNvPr>
                <p14:cNvContentPartPr/>
                <p14:nvPr/>
              </p14:nvContentPartPr>
              <p14:xfrm>
                <a:off x="4774758" y="5821412"/>
                <a:ext cx="24480" cy="65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9B5B00E-55C2-FBE0-5377-1E1B92B868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65758" y="5812772"/>
                  <a:ext cx="4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76F8C1-DE68-7A99-A37F-61366C1DBFFB}"/>
                    </a:ext>
                  </a:extLst>
                </p14:cNvPr>
                <p14:cNvContentPartPr/>
                <p14:nvPr/>
              </p14:nvContentPartPr>
              <p14:xfrm>
                <a:off x="4555878" y="5884772"/>
                <a:ext cx="33840" cy="48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76F8C1-DE68-7A99-A37F-61366C1DBF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46878" y="5875772"/>
                  <a:ext cx="5148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63E64DB-9805-9C42-3C15-77A043C2CB9E}"/>
                  </a:ext>
                </a:extLst>
              </p14:cNvPr>
              <p14:cNvContentPartPr/>
              <p14:nvPr/>
            </p14:nvContentPartPr>
            <p14:xfrm>
              <a:off x="5406198" y="5734652"/>
              <a:ext cx="598320" cy="36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63E64DB-9805-9C42-3C15-77A043C2CB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70198" y="5663012"/>
                <a:ext cx="669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F17798F-7488-4D81-B4FA-BE48D2CD69C0}"/>
                  </a:ext>
                </a:extLst>
              </p14:cNvPr>
              <p14:cNvContentPartPr/>
              <p14:nvPr/>
            </p14:nvContentPartPr>
            <p14:xfrm>
              <a:off x="558052" y="4211076"/>
              <a:ext cx="187560" cy="121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17798F-7488-4D81-B4FA-BE48D2CD69C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9052" y="4202076"/>
                <a:ext cx="2052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CADBE84-0062-11D2-CF7D-40D3734BF70A}"/>
                  </a:ext>
                </a:extLst>
              </p14:cNvPr>
              <p14:cNvContentPartPr/>
              <p14:nvPr/>
            </p14:nvContentPartPr>
            <p14:xfrm>
              <a:off x="707812" y="4210716"/>
              <a:ext cx="82440" cy="95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CADBE84-0062-11D2-CF7D-40D3734BF70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8812" y="4201716"/>
                <a:ext cx="1000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774D369-6021-CD70-5798-CDD21045CACF}"/>
                  </a:ext>
                </a:extLst>
              </p14:cNvPr>
              <p14:cNvContentPartPr/>
              <p14:nvPr/>
            </p14:nvContentPartPr>
            <p14:xfrm>
              <a:off x="785212" y="4171836"/>
              <a:ext cx="104400" cy="1332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774D369-6021-CD70-5798-CDD21045CA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6212" y="4162836"/>
                <a:ext cx="122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057B9F0-19F3-1980-58BF-533D233E48A3}"/>
                  </a:ext>
                </a:extLst>
              </p14:cNvPr>
              <p14:cNvContentPartPr/>
              <p14:nvPr/>
            </p14:nvContentPartPr>
            <p14:xfrm>
              <a:off x="906172" y="4150596"/>
              <a:ext cx="108720" cy="111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057B9F0-19F3-1980-58BF-533D233E48A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97172" y="4141625"/>
                <a:ext cx="126360" cy="12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04DF320-E82E-C54D-2B4E-707DE9CF9BE5}"/>
                  </a:ext>
                </a:extLst>
              </p14:cNvPr>
              <p14:cNvContentPartPr/>
              <p14:nvPr/>
            </p14:nvContentPartPr>
            <p14:xfrm>
              <a:off x="568492" y="4359396"/>
              <a:ext cx="414000" cy="30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04DF320-E82E-C54D-2B4E-707DE9CF9BE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59492" y="4350288"/>
                <a:ext cx="431640" cy="4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2F9CC1A-C168-F7C5-4D75-34F3B6080CC3}"/>
                  </a:ext>
                </a:extLst>
              </p14:cNvPr>
              <p14:cNvContentPartPr/>
              <p14:nvPr/>
            </p14:nvContentPartPr>
            <p14:xfrm>
              <a:off x="326932" y="4521036"/>
              <a:ext cx="112680" cy="141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2F9CC1A-C168-F7C5-4D75-34F3B6080CC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17932" y="4512036"/>
                <a:ext cx="130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596BEC0-1129-554E-25F0-888DEC64AB66}"/>
                  </a:ext>
                </a:extLst>
              </p14:cNvPr>
              <p14:cNvContentPartPr/>
              <p14:nvPr/>
            </p14:nvContentPartPr>
            <p14:xfrm>
              <a:off x="361492" y="4489356"/>
              <a:ext cx="90360" cy="30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596BEC0-1129-554E-25F0-888DEC64AB6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52492" y="4480356"/>
                <a:ext cx="108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FCA7330-CC55-62BF-1DA8-8E9C468AFAB8}"/>
                  </a:ext>
                </a:extLst>
              </p14:cNvPr>
              <p14:cNvContentPartPr/>
              <p14:nvPr/>
            </p14:nvContentPartPr>
            <p14:xfrm>
              <a:off x="466612" y="4437876"/>
              <a:ext cx="81000" cy="57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FCA7330-CC55-62BF-1DA8-8E9C468AFAB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7612" y="4428876"/>
                <a:ext cx="98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3BC16A-269A-D0A9-00CB-DF8C2509E3FE}"/>
                  </a:ext>
                </a:extLst>
              </p14:cNvPr>
              <p14:cNvContentPartPr/>
              <p14:nvPr/>
            </p14:nvContentPartPr>
            <p14:xfrm>
              <a:off x="339892" y="4572516"/>
              <a:ext cx="87480" cy="122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3BC16A-269A-D0A9-00CB-DF8C2509E3F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30892" y="4563516"/>
                <a:ext cx="10512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15294D4-7065-0123-D2C2-975B709782F3}"/>
              </a:ext>
            </a:extLst>
          </p:cNvPr>
          <p:cNvGrpSpPr/>
          <p:nvPr/>
        </p:nvGrpSpPr>
        <p:grpSpPr>
          <a:xfrm>
            <a:off x="748132" y="4486476"/>
            <a:ext cx="1132560" cy="150480"/>
            <a:chOff x="748132" y="4486476"/>
            <a:chExt cx="11325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91EE090-2998-CFA3-E830-D9437707001E}"/>
                    </a:ext>
                  </a:extLst>
                </p14:cNvPr>
                <p14:cNvContentPartPr/>
                <p14:nvPr/>
              </p14:nvContentPartPr>
              <p14:xfrm>
                <a:off x="1771972" y="4525716"/>
                <a:ext cx="51840" cy="77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91EE090-2998-CFA3-E830-D943770700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62972" y="4516716"/>
                  <a:ext cx="69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12DFDF-9C88-7D2E-F0C0-AC0BCCFA99BB}"/>
                    </a:ext>
                  </a:extLst>
                </p14:cNvPr>
                <p14:cNvContentPartPr/>
                <p14:nvPr/>
              </p14:nvContentPartPr>
              <p14:xfrm>
                <a:off x="748132" y="4540116"/>
                <a:ext cx="153000" cy="96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12DFDF-9C88-7D2E-F0C0-AC0BCCFA99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9132" y="4531116"/>
                  <a:ext cx="170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38C750-C8A1-FE67-D1EB-4D2369385A47}"/>
                    </a:ext>
                  </a:extLst>
                </p14:cNvPr>
                <p14:cNvContentPartPr/>
                <p14:nvPr/>
              </p14:nvContentPartPr>
              <p14:xfrm>
                <a:off x="895012" y="4526076"/>
                <a:ext cx="105840" cy="88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38C750-C8A1-FE67-D1EB-4D2369385A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5981" y="4517076"/>
                  <a:ext cx="1235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AA6C8A-CC28-F601-8E02-12E2765A62B2}"/>
                    </a:ext>
                  </a:extLst>
                </p14:cNvPr>
                <p14:cNvContentPartPr/>
                <p14:nvPr/>
              </p14:nvContentPartPr>
              <p14:xfrm>
                <a:off x="1029652" y="4534356"/>
                <a:ext cx="77040" cy="88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AA6C8A-CC28-F601-8E02-12E2765A62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0652" y="4525356"/>
                  <a:ext cx="94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CE0884D-2D42-3521-E656-167F90E02B9E}"/>
                    </a:ext>
                  </a:extLst>
                </p14:cNvPr>
                <p14:cNvContentPartPr/>
                <p14:nvPr/>
              </p14:nvContentPartPr>
              <p14:xfrm>
                <a:off x="1147372" y="4519236"/>
                <a:ext cx="80640" cy="82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CE0884D-2D42-3521-E656-167F90E02B9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8372" y="4510236"/>
                  <a:ext cx="9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4582744-6ED4-1855-18E8-5662795D660D}"/>
                    </a:ext>
                  </a:extLst>
                </p14:cNvPr>
                <p14:cNvContentPartPr/>
                <p14:nvPr/>
              </p14:nvContentPartPr>
              <p14:xfrm>
                <a:off x="1275172" y="4489716"/>
                <a:ext cx="84600" cy="142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4582744-6ED4-1855-18E8-5662795D66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6172" y="4480716"/>
                  <a:ext cx="102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2085B1-1559-8E67-028F-29AABF0C39B3}"/>
                    </a:ext>
                  </a:extLst>
                </p14:cNvPr>
                <p14:cNvContentPartPr/>
                <p14:nvPr/>
              </p14:nvContentPartPr>
              <p14:xfrm>
                <a:off x="1293532" y="4569996"/>
                <a:ext cx="88200" cy="38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2085B1-1559-8E67-028F-29AABF0C39B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84532" y="4560996"/>
                  <a:ext cx="105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6E3B19-B979-BAC6-6FFB-09CA3992F239}"/>
                    </a:ext>
                  </a:extLst>
                </p14:cNvPr>
                <p14:cNvContentPartPr/>
                <p14:nvPr/>
              </p14:nvContentPartPr>
              <p14:xfrm>
                <a:off x="1486492" y="4545156"/>
                <a:ext cx="7560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6E3B19-B979-BAC6-6FFB-09CA3992F2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77535" y="4536197"/>
                  <a:ext cx="93156" cy="9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8DDB369-E158-3403-00D3-3BBC95385ABF}"/>
                    </a:ext>
                  </a:extLst>
                </p14:cNvPr>
                <p14:cNvContentPartPr/>
                <p14:nvPr/>
              </p14:nvContentPartPr>
              <p14:xfrm>
                <a:off x="1402252" y="4497996"/>
                <a:ext cx="16920" cy="111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8DDB369-E158-3403-00D3-3BBC95385A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93056" y="4488996"/>
                  <a:ext cx="34943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59A48A-6BE3-096E-F873-7CBC948E534C}"/>
                    </a:ext>
                  </a:extLst>
                </p14:cNvPr>
                <p14:cNvContentPartPr/>
                <p14:nvPr/>
              </p14:nvContentPartPr>
              <p14:xfrm>
                <a:off x="1588732" y="4507356"/>
                <a:ext cx="125280" cy="110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59A48A-6BE3-096E-F873-7CBC948E534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79732" y="4498356"/>
                  <a:ext cx="142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623F04-F835-CB77-08E9-CE9EDA068351}"/>
                    </a:ext>
                  </a:extLst>
                </p14:cNvPr>
                <p14:cNvContentPartPr/>
                <p14:nvPr/>
              </p14:nvContentPartPr>
              <p14:xfrm>
                <a:off x="1790692" y="4486476"/>
                <a:ext cx="90000" cy="14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623F04-F835-CB77-08E9-CE9EDA0683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81692" y="4477476"/>
                  <a:ext cx="107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9AA57C-31A5-CD4C-8982-C085E1A36511}"/>
                    </a:ext>
                  </a:extLst>
                </p14:cNvPr>
                <p14:cNvContentPartPr/>
                <p14:nvPr/>
              </p14:nvContentPartPr>
              <p14:xfrm>
                <a:off x="1773412" y="4553796"/>
                <a:ext cx="81000" cy="12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9AA57C-31A5-CD4C-8982-C085E1A3651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64452" y="4544796"/>
                  <a:ext cx="98562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3A98C80-FEF2-C1F9-EAB3-147E9A63A767}"/>
              </a:ext>
            </a:extLst>
          </p:cNvPr>
          <p:cNvGrpSpPr/>
          <p:nvPr/>
        </p:nvGrpSpPr>
        <p:grpSpPr>
          <a:xfrm>
            <a:off x="342052" y="4819476"/>
            <a:ext cx="151200" cy="136800"/>
            <a:chOff x="342052" y="4819476"/>
            <a:chExt cx="151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46C900-92C3-44DD-FDE7-045770D5062C}"/>
                    </a:ext>
                  </a:extLst>
                </p14:cNvPr>
                <p14:cNvContentPartPr/>
                <p14:nvPr/>
              </p14:nvContentPartPr>
              <p14:xfrm>
                <a:off x="342052" y="4819476"/>
                <a:ext cx="125640" cy="136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46C900-92C3-44DD-FDE7-045770D506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3026" y="4810476"/>
                  <a:ext cx="143331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F329C17-8B44-8BBD-1FED-75EAD53536F6}"/>
                    </a:ext>
                  </a:extLst>
                </p14:cNvPr>
                <p14:cNvContentPartPr/>
                <p14:nvPr/>
              </p14:nvContentPartPr>
              <p14:xfrm>
                <a:off x="352492" y="4915236"/>
                <a:ext cx="140760" cy="18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F329C17-8B44-8BBD-1FED-75EAD53536F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3492" y="4906236"/>
                  <a:ext cx="158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3D0F578-3910-8130-0C0A-B61410B4C874}"/>
              </a:ext>
            </a:extLst>
          </p:cNvPr>
          <p:cNvGrpSpPr/>
          <p:nvPr/>
        </p:nvGrpSpPr>
        <p:grpSpPr>
          <a:xfrm>
            <a:off x="831652" y="4739916"/>
            <a:ext cx="1187280" cy="208440"/>
            <a:chOff x="831652" y="4739916"/>
            <a:chExt cx="11872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B2EDA26-F5A5-4D8D-B019-EDC402F95EBE}"/>
                    </a:ext>
                  </a:extLst>
                </p14:cNvPr>
                <p14:cNvContentPartPr/>
                <p14:nvPr/>
              </p14:nvContentPartPr>
              <p14:xfrm>
                <a:off x="831652" y="4825236"/>
                <a:ext cx="41400" cy="123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B2EDA26-F5A5-4D8D-B019-EDC402F95E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2652" y="4816262"/>
                  <a:ext cx="59040" cy="140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2FD1CA4-441E-F4AD-507A-03B9F2E3F4E8}"/>
                    </a:ext>
                  </a:extLst>
                </p14:cNvPr>
                <p14:cNvContentPartPr/>
                <p14:nvPr/>
              </p14:nvContentPartPr>
              <p14:xfrm>
                <a:off x="839932" y="4772676"/>
                <a:ext cx="128520" cy="86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2FD1CA4-441E-F4AD-507A-03B9F2E3F4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0907" y="4763638"/>
                  <a:ext cx="146210" cy="104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95F6261-E08A-887A-F416-D890B125090D}"/>
                    </a:ext>
                  </a:extLst>
                </p14:cNvPr>
                <p14:cNvContentPartPr/>
                <p14:nvPr/>
              </p14:nvContentPartPr>
              <p14:xfrm>
                <a:off x="999772" y="4791396"/>
                <a:ext cx="36000" cy="133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95F6261-E08A-887A-F416-D890B125090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0772" y="4782420"/>
                  <a:ext cx="53640" cy="151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16A87DD-FA54-FBE1-A36C-0B654D8BB2EA}"/>
                    </a:ext>
                  </a:extLst>
                </p14:cNvPr>
                <p14:cNvContentPartPr/>
                <p14:nvPr/>
              </p14:nvContentPartPr>
              <p14:xfrm>
                <a:off x="1005172" y="4774476"/>
                <a:ext cx="244440" cy="142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16A87DD-FA54-FBE1-A36C-0B654D8BB2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6172" y="4765476"/>
                  <a:ext cx="262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EB8AFAB-9380-A19F-F273-365F86FE7DD7}"/>
                    </a:ext>
                  </a:extLst>
                </p14:cNvPr>
                <p14:cNvContentPartPr/>
                <p14:nvPr/>
              </p14:nvContentPartPr>
              <p14:xfrm>
                <a:off x="1290652" y="4762596"/>
                <a:ext cx="194400" cy="123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EB8AFAB-9380-A19F-F273-365F86FE7DD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81652" y="4753622"/>
                  <a:ext cx="212040" cy="141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1BA3145-C9C3-F46C-A761-B7E058D34B22}"/>
                    </a:ext>
                  </a:extLst>
                </p14:cNvPr>
                <p14:cNvContentPartPr/>
                <p14:nvPr/>
              </p14:nvContentPartPr>
              <p14:xfrm>
                <a:off x="1558132" y="4778796"/>
                <a:ext cx="16920" cy="95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1BA3145-C9C3-F46C-A761-B7E058D34B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549132" y="4769796"/>
                  <a:ext cx="3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D5CF5C-C909-6931-4795-9F6BC5BF280E}"/>
                    </a:ext>
                  </a:extLst>
                </p14:cNvPr>
                <p14:cNvContentPartPr/>
                <p14:nvPr/>
              </p14:nvContentPartPr>
              <p14:xfrm>
                <a:off x="1518892" y="4762596"/>
                <a:ext cx="162000" cy="87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D5CF5C-C909-6931-4795-9F6BC5BF28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09892" y="4753633"/>
                  <a:ext cx="179640" cy="105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030117-68D0-0A19-D821-B96A8753DAAD}"/>
                    </a:ext>
                  </a:extLst>
                </p14:cNvPr>
                <p14:cNvContentPartPr/>
                <p14:nvPr/>
              </p14:nvContentPartPr>
              <p14:xfrm>
                <a:off x="1741732" y="4764036"/>
                <a:ext cx="184680" cy="124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030117-68D0-0A19-D821-B96A8753DAA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32732" y="4755010"/>
                  <a:ext cx="202320" cy="142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C70F61-C1D5-8F91-2F97-4DC835482D4B}"/>
                    </a:ext>
                  </a:extLst>
                </p14:cNvPr>
                <p14:cNvContentPartPr/>
                <p14:nvPr/>
              </p14:nvContentPartPr>
              <p14:xfrm>
                <a:off x="1987972" y="4739916"/>
                <a:ext cx="30960" cy="93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C70F61-C1D5-8F91-2F97-4DC835482D4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78866" y="4730916"/>
                  <a:ext cx="48808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7CFA673-6A2C-FA2E-01E5-819E81D42EC8}"/>
              </a:ext>
            </a:extLst>
          </p:cNvPr>
          <p:cNvGrpSpPr/>
          <p:nvPr/>
        </p:nvGrpSpPr>
        <p:grpSpPr>
          <a:xfrm>
            <a:off x="630772" y="5022516"/>
            <a:ext cx="685800" cy="163440"/>
            <a:chOff x="630772" y="5022516"/>
            <a:chExt cx="6858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D2395F2-650C-1203-E498-1F1020576A34}"/>
                    </a:ext>
                  </a:extLst>
                </p14:cNvPr>
                <p14:cNvContentPartPr/>
                <p14:nvPr/>
              </p14:nvContentPartPr>
              <p14:xfrm>
                <a:off x="630772" y="5060676"/>
                <a:ext cx="277920" cy="125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D2395F2-650C-1203-E498-1F1020576A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1772" y="5051676"/>
                  <a:ext cx="29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246763-37F3-CFFC-EE8B-CD9776160F4B}"/>
                    </a:ext>
                  </a:extLst>
                </p14:cNvPr>
                <p14:cNvContentPartPr/>
                <p14:nvPr/>
              </p14:nvContentPartPr>
              <p14:xfrm>
                <a:off x="783412" y="5045196"/>
                <a:ext cx="137880" cy="88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246763-37F3-CFFC-EE8B-CD9776160F4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4412" y="5036232"/>
                  <a:ext cx="155520" cy="106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73898AA-8F64-9F86-2050-237807F579D0}"/>
                    </a:ext>
                  </a:extLst>
                </p14:cNvPr>
                <p14:cNvContentPartPr/>
                <p14:nvPr/>
              </p14:nvContentPartPr>
              <p14:xfrm>
                <a:off x="972772" y="5090196"/>
                <a:ext cx="99720" cy="91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73898AA-8F64-9F86-2050-237807F579D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3772" y="5081196"/>
                  <a:ext cx="117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34242A7-9F7C-E481-4D2C-542CDB6EBF7C}"/>
                    </a:ext>
                  </a:extLst>
                </p14:cNvPr>
                <p14:cNvContentPartPr/>
                <p14:nvPr/>
              </p14:nvContentPartPr>
              <p14:xfrm>
                <a:off x="1294612" y="5040516"/>
                <a:ext cx="21960" cy="97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34242A7-9F7C-E481-4D2C-542CDB6EB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85612" y="5031549"/>
                  <a:ext cx="39600" cy="115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8BB16EF-CF7B-1159-8144-F3151C977DFB}"/>
                    </a:ext>
                  </a:extLst>
                </p14:cNvPr>
                <p14:cNvContentPartPr/>
                <p14:nvPr/>
              </p14:nvContentPartPr>
              <p14:xfrm>
                <a:off x="1175452" y="5062836"/>
                <a:ext cx="18360" cy="85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8BB16EF-CF7B-1159-8144-F3151C977DF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6452" y="5053836"/>
                  <a:ext cx="36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B38F1F-8444-CD77-4260-684B37499431}"/>
                    </a:ext>
                  </a:extLst>
                </p14:cNvPr>
                <p14:cNvContentPartPr/>
                <p14:nvPr/>
              </p14:nvContentPartPr>
              <p14:xfrm>
                <a:off x="1139452" y="5022516"/>
                <a:ext cx="119160" cy="27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B38F1F-8444-CD77-4260-684B374994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0452" y="5013516"/>
                  <a:ext cx="136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992D6AF-7371-36A4-5A74-7DBCA98565DA}"/>
              </a:ext>
            </a:extLst>
          </p:cNvPr>
          <p:cNvGrpSpPr/>
          <p:nvPr/>
        </p:nvGrpSpPr>
        <p:grpSpPr>
          <a:xfrm>
            <a:off x="1584412" y="4971036"/>
            <a:ext cx="129600" cy="135720"/>
            <a:chOff x="1584412" y="4971036"/>
            <a:chExt cx="12960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7BA290B-F21E-D90D-5998-4813A3A348DE}"/>
                    </a:ext>
                  </a:extLst>
                </p14:cNvPr>
                <p14:cNvContentPartPr/>
                <p14:nvPr/>
              </p14:nvContentPartPr>
              <p14:xfrm>
                <a:off x="1584412" y="5028636"/>
                <a:ext cx="93960" cy="78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7BA290B-F21E-D90D-5998-4813A3A348D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75412" y="5019996"/>
                  <a:ext cx="111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1C097D-1EE2-D1B2-97AD-E87B0FBA1458}"/>
                    </a:ext>
                  </a:extLst>
                </p14:cNvPr>
                <p14:cNvContentPartPr/>
                <p14:nvPr/>
              </p14:nvContentPartPr>
              <p14:xfrm>
                <a:off x="1614292" y="4971036"/>
                <a:ext cx="99720" cy="2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1C097D-1EE2-D1B2-97AD-E87B0FBA145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05292" y="4962036"/>
                  <a:ext cx="117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5DD8EF-E5E9-44CA-0B74-EC09FFC9ADD5}"/>
                    </a:ext>
                  </a:extLst>
                </p14:cNvPr>
                <p14:cNvContentPartPr/>
                <p14:nvPr/>
              </p14:nvContentPartPr>
              <p14:xfrm>
                <a:off x="1587652" y="5028636"/>
                <a:ext cx="85680" cy="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5DD8EF-E5E9-44CA-0B74-EC09FFC9AD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79012" y="5019996"/>
                  <a:ext cx="1033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7FCA42C-0D96-8362-6FD4-F11692718B4D}"/>
              </a:ext>
            </a:extLst>
          </p:cNvPr>
          <p:cNvGrpSpPr/>
          <p:nvPr/>
        </p:nvGrpSpPr>
        <p:grpSpPr>
          <a:xfrm>
            <a:off x="1905532" y="4945116"/>
            <a:ext cx="679680" cy="147600"/>
            <a:chOff x="1905532" y="4945116"/>
            <a:chExt cx="67968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C334E1-0A2E-4F66-B723-BB217F59F3FB}"/>
                    </a:ext>
                  </a:extLst>
                </p14:cNvPr>
                <p14:cNvContentPartPr/>
                <p14:nvPr/>
              </p14:nvContentPartPr>
              <p14:xfrm>
                <a:off x="1905532" y="4985436"/>
                <a:ext cx="43200" cy="9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C334E1-0A2E-4F66-B723-BB217F59F3F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96892" y="4976796"/>
                  <a:ext cx="60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04E7F6-BB2C-AA59-930D-9883622D56A5}"/>
                    </a:ext>
                  </a:extLst>
                </p14:cNvPr>
                <p14:cNvContentPartPr/>
                <p14:nvPr/>
              </p14:nvContentPartPr>
              <p14:xfrm>
                <a:off x="1945852" y="4945116"/>
                <a:ext cx="74160" cy="5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04E7F6-BB2C-AA59-930D-9883622D56A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37212" y="4936476"/>
                  <a:ext cx="91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0EF7B8-01F7-64B4-4527-E62DA784E95E}"/>
                    </a:ext>
                  </a:extLst>
                </p14:cNvPr>
                <p14:cNvContentPartPr/>
                <p14:nvPr/>
              </p14:nvContentPartPr>
              <p14:xfrm>
                <a:off x="2058172" y="4965636"/>
                <a:ext cx="177120" cy="12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0EF7B8-01F7-64B4-4527-E62DA784E95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49172" y="4956636"/>
                  <a:ext cx="194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B6DF3E-38C7-2BAB-E208-6BFEEA17B166}"/>
                    </a:ext>
                  </a:extLst>
                </p14:cNvPr>
                <p14:cNvContentPartPr/>
                <p14:nvPr/>
              </p14:nvContentPartPr>
              <p14:xfrm>
                <a:off x="2242132" y="4985076"/>
                <a:ext cx="9720" cy="102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B6DF3E-38C7-2BAB-E208-6BFEEA17B16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33132" y="4976076"/>
                  <a:ext cx="27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A14FED-3859-513D-B098-59922A45A46C}"/>
                    </a:ext>
                  </a:extLst>
                </p14:cNvPr>
                <p14:cNvContentPartPr/>
                <p14:nvPr/>
              </p14:nvContentPartPr>
              <p14:xfrm>
                <a:off x="2329252" y="4976796"/>
                <a:ext cx="105480" cy="8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A14FED-3859-513D-B098-59922A45A46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20612" y="4967796"/>
                  <a:ext cx="12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B59F00-F117-CF0F-C8A9-6EA813A1CBF5}"/>
                    </a:ext>
                  </a:extLst>
                </p14:cNvPr>
                <p14:cNvContentPartPr/>
                <p14:nvPr/>
              </p14:nvContentPartPr>
              <p14:xfrm>
                <a:off x="2471452" y="4962036"/>
                <a:ext cx="81720" cy="10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B59F00-F117-CF0F-C8A9-6EA813A1CB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62452" y="4953396"/>
                  <a:ext cx="99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E73958-66BD-518D-DB46-4FB0495B332B}"/>
                    </a:ext>
                  </a:extLst>
                </p14:cNvPr>
                <p14:cNvContentPartPr/>
                <p14:nvPr/>
              </p14:nvContentPartPr>
              <p14:xfrm>
                <a:off x="2488372" y="5018196"/>
                <a:ext cx="96840" cy="18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E73958-66BD-518D-DB46-4FB0495B33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479372" y="5009556"/>
                  <a:ext cx="1144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FA74448-B82D-C22A-84D1-86B70E434B80}"/>
              </a:ext>
            </a:extLst>
          </p:cNvPr>
          <p:cNvGrpSpPr/>
          <p:nvPr/>
        </p:nvGrpSpPr>
        <p:grpSpPr>
          <a:xfrm>
            <a:off x="199132" y="5354796"/>
            <a:ext cx="557640" cy="155160"/>
            <a:chOff x="199132" y="5354796"/>
            <a:chExt cx="55764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55349C-8140-C616-9E84-3AF4DD78A187}"/>
                    </a:ext>
                  </a:extLst>
                </p14:cNvPr>
                <p14:cNvContentPartPr/>
                <p14:nvPr/>
              </p14:nvContentPartPr>
              <p14:xfrm>
                <a:off x="199132" y="5401956"/>
                <a:ext cx="130680" cy="10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55349C-8140-C616-9E84-3AF4DD78A1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0492" y="5393316"/>
                  <a:ext cx="14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2C631E-D0E0-D2DD-C1C9-C336508E4054}"/>
                    </a:ext>
                  </a:extLst>
                </p14:cNvPr>
                <p14:cNvContentPartPr/>
                <p14:nvPr/>
              </p14:nvContentPartPr>
              <p14:xfrm>
                <a:off x="306412" y="5354796"/>
                <a:ext cx="2880" cy="7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2C631E-D0E0-D2DD-C1C9-C336508E405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7412" y="5345796"/>
                  <a:ext cx="20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52638B-EE6B-E692-1CA8-71E124E44AA3}"/>
                    </a:ext>
                  </a:extLst>
                </p14:cNvPr>
                <p14:cNvContentPartPr/>
                <p14:nvPr/>
              </p14:nvContentPartPr>
              <p14:xfrm>
                <a:off x="387052" y="5356596"/>
                <a:ext cx="11628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52638B-EE6B-E692-1CA8-71E124E44A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8412" y="5347596"/>
                  <a:ext cx="133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105CA6-786A-032D-78D3-0586F45CD238}"/>
                    </a:ext>
                  </a:extLst>
                </p14:cNvPr>
                <p14:cNvContentPartPr/>
                <p14:nvPr/>
              </p14:nvContentPartPr>
              <p14:xfrm>
                <a:off x="402172" y="5418516"/>
                <a:ext cx="85320" cy="9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105CA6-786A-032D-78D3-0586F45CD23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3532" y="5409516"/>
                  <a:ext cx="102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F6517E-2A8C-4C69-767A-760E8A0E92D2}"/>
                    </a:ext>
                  </a:extLst>
                </p14:cNvPr>
                <p14:cNvContentPartPr/>
                <p14:nvPr/>
              </p14:nvContentPartPr>
              <p14:xfrm>
                <a:off x="560932" y="5360556"/>
                <a:ext cx="195840" cy="13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F6517E-2A8C-4C69-767A-760E8A0E92D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1932" y="5351916"/>
                  <a:ext cx="213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9770FA-E268-5037-8175-9F9490CDA99C}"/>
                    </a:ext>
                  </a:extLst>
                </p14:cNvPr>
                <p14:cNvContentPartPr/>
                <p14:nvPr/>
              </p14:nvContentPartPr>
              <p14:xfrm>
                <a:off x="680812" y="5451276"/>
                <a:ext cx="75240" cy="18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9770FA-E268-5037-8175-9F9490CDA99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2172" y="5442276"/>
                  <a:ext cx="928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C1B1A64-14A3-3C46-D9D6-7E7E6FB01FCB}"/>
              </a:ext>
            </a:extLst>
          </p:cNvPr>
          <p:cNvGrpSpPr/>
          <p:nvPr/>
        </p:nvGrpSpPr>
        <p:grpSpPr>
          <a:xfrm>
            <a:off x="1022092" y="5341116"/>
            <a:ext cx="139320" cy="119520"/>
            <a:chOff x="1022092" y="5341116"/>
            <a:chExt cx="13932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BBEC34-07AC-6F62-4C93-4D47AD84D89D}"/>
                    </a:ext>
                  </a:extLst>
                </p14:cNvPr>
                <p14:cNvContentPartPr/>
                <p14:nvPr/>
              </p14:nvContentPartPr>
              <p14:xfrm>
                <a:off x="1022092" y="5368116"/>
                <a:ext cx="9000" cy="85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BBEC34-07AC-6F62-4C93-4D47AD84D89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92" y="5359476"/>
                  <a:ext cx="26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2D4068-5F1B-B7A6-AF76-FF5376697BFD}"/>
                    </a:ext>
                  </a:extLst>
                </p14:cNvPr>
                <p14:cNvContentPartPr/>
                <p14:nvPr/>
              </p14:nvContentPartPr>
              <p14:xfrm>
                <a:off x="1076092" y="5341116"/>
                <a:ext cx="85320" cy="119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2D4068-5F1B-B7A6-AF76-FF5376697B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7452" y="5332116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50CF63A-AD9E-CAAA-FEC4-395137285A7D}"/>
              </a:ext>
            </a:extLst>
          </p:cNvPr>
          <p:cNvGrpSpPr/>
          <p:nvPr/>
        </p:nvGrpSpPr>
        <p:grpSpPr>
          <a:xfrm>
            <a:off x="1451572" y="5271636"/>
            <a:ext cx="766800" cy="177120"/>
            <a:chOff x="1451572" y="5271636"/>
            <a:chExt cx="76680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71E83F-A4AF-927B-716A-4FB41B5BCF5D}"/>
                    </a:ext>
                  </a:extLst>
                </p14:cNvPr>
                <p14:cNvContentPartPr/>
                <p14:nvPr/>
              </p14:nvContentPartPr>
              <p14:xfrm>
                <a:off x="1451572" y="5338236"/>
                <a:ext cx="268920" cy="110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71E83F-A4AF-927B-716A-4FB41B5BCF5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42572" y="5329596"/>
                  <a:ext cx="286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90D440-2217-6E0B-4BA0-803F21F00B69}"/>
                    </a:ext>
                  </a:extLst>
                </p14:cNvPr>
                <p14:cNvContentPartPr/>
                <p14:nvPr/>
              </p14:nvContentPartPr>
              <p14:xfrm>
                <a:off x="1787812" y="5299716"/>
                <a:ext cx="25560" cy="109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90D440-2217-6E0B-4BA0-803F21F00B6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79172" y="5290716"/>
                  <a:ext cx="43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3E0ABA-E124-FF8F-B51C-889FF446252E}"/>
                    </a:ext>
                  </a:extLst>
                </p14:cNvPr>
                <p14:cNvContentPartPr/>
                <p14:nvPr/>
              </p14:nvContentPartPr>
              <p14:xfrm>
                <a:off x="1772692" y="5290356"/>
                <a:ext cx="95760" cy="4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3E0ABA-E124-FF8F-B51C-889FF446252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764052" y="5281356"/>
                  <a:ext cx="113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25B8BF7-90A8-1BED-3B36-B8AB0D0895F7}"/>
                    </a:ext>
                  </a:extLst>
                </p14:cNvPr>
                <p14:cNvContentPartPr/>
                <p14:nvPr/>
              </p14:nvContentPartPr>
              <p14:xfrm>
                <a:off x="1920652" y="5322396"/>
                <a:ext cx="82800" cy="81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25B8BF7-90A8-1BED-3B36-B8AB0D0895F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12012" y="5313396"/>
                  <a:ext cx="100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A65565A-826F-9F6F-C665-A5EAD2FEE2A9}"/>
                    </a:ext>
                  </a:extLst>
                </p14:cNvPr>
                <p14:cNvContentPartPr/>
                <p14:nvPr/>
              </p14:nvContentPartPr>
              <p14:xfrm>
                <a:off x="1975012" y="5283876"/>
                <a:ext cx="61920" cy="46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A65565A-826F-9F6F-C665-A5EAD2FEE2A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66372" y="5275236"/>
                  <a:ext cx="79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62DE15-7394-DE4A-457F-70180D234DA0}"/>
                    </a:ext>
                  </a:extLst>
                </p14:cNvPr>
                <p14:cNvContentPartPr/>
                <p14:nvPr/>
              </p14:nvContentPartPr>
              <p14:xfrm>
                <a:off x="1936492" y="5317356"/>
                <a:ext cx="240840" cy="5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62DE15-7394-DE4A-457F-70180D234DA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927852" y="5308356"/>
                  <a:ext cx="258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C09E31-C71F-D146-324C-CF61035BA50E}"/>
                    </a:ext>
                  </a:extLst>
                </p14:cNvPr>
                <p14:cNvContentPartPr/>
                <p14:nvPr/>
              </p14:nvContentPartPr>
              <p14:xfrm>
                <a:off x="2059612" y="5271636"/>
                <a:ext cx="158760" cy="137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C09E31-C71F-D146-324C-CF61035BA50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50612" y="5262636"/>
                  <a:ext cx="1764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0BDB534-25F1-00C1-FA6C-58CAF0C0FE87}"/>
                  </a:ext>
                </a:extLst>
              </p14:cNvPr>
              <p14:cNvContentPartPr/>
              <p14:nvPr/>
            </p14:nvContentPartPr>
            <p14:xfrm>
              <a:off x="1302944" y="5580683"/>
              <a:ext cx="144720" cy="146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0BDB534-25F1-00C1-FA6C-58CAF0C0FE8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293944" y="5571683"/>
                <a:ext cx="16236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556CA40-E95F-393A-A079-D748DD7668BC}"/>
              </a:ext>
            </a:extLst>
          </p:cNvPr>
          <p:cNvGrpSpPr/>
          <p:nvPr/>
        </p:nvGrpSpPr>
        <p:grpSpPr>
          <a:xfrm>
            <a:off x="130424" y="5630003"/>
            <a:ext cx="773280" cy="145080"/>
            <a:chOff x="130424" y="5630003"/>
            <a:chExt cx="7732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5153AC-2C14-836C-929D-CBD456F67457}"/>
                    </a:ext>
                  </a:extLst>
                </p14:cNvPr>
                <p14:cNvContentPartPr/>
                <p14:nvPr/>
              </p14:nvContentPartPr>
              <p14:xfrm>
                <a:off x="130424" y="5648363"/>
                <a:ext cx="76680" cy="11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5153AC-2C14-836C-929D-CBD456F6745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1424" y="5639363"/>
                  <a:ext cx="94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E3618F-00E6-89D3-DE16-0A65D27CEC4A}"/>
                    </a:ext>
                  </a:extLst>
                </p14:cNvPr>
                <p14:cNvContentPartPr/>
                <p14:nvPr/>
              </p14:nvContentPartPr>
              <p14:xfrm>
                <a:off x="197024" y="5722523"/>
                <a:ext cx="87480" cy="52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E3618F-00E6-89D3-DE16-0A65D27CEC4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8024" y="5713883"/>
                  <a:ext cx="105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76ADA3-65CC-63D7-7F8C-2C2BB0FDDA81}"/>
                    </a:ext>
                  </a:extLst>
                </p14:cNvPr>
                <p14:cNvContentPartPr/>
                <p14:nvPr/>
              </p14:nvContentPartPr>
              <p14:xfrm>
                <a:off x="282344" y="5642243"/>
                <a:ext cx="212760" cy="113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76ADA3-65CC-63D7-7F8C-2C2BB0FDDA8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73344" y="5633603"/>
                  <a:ext cx="230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24B28F-A933-B715-8173-BCA1CC312900}"/>
                    </a:ext>
                  </a:extLst>
                </p14:cNvPr>
                <p14:cNvContentPartPr/>
                <p14:nvPr/>
              </p14:nvContentPartPr>
              <p14:xfrm>
                <a:off x="554864" y="5662763"/>
                <a:ext cx="104400" cy="104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24B28F-A933-B715-8173-BCA1CC3129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5864" y="5654123"/>
                  <a:ext cx="122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574373-47B3-23C6-5C65-8B4DACD287A2}"/>
                    </a:ext>
                  </a:extLst>
                </p14:cNvPr>
                <p14:cNvContentPartPr/>
                <p14:nvPr/>
              </p14:nvContentPartPr>
              <p14:xfrm>
                <a:off x="713624" y="5643683"/>
                <a:ext cx="101520" cy="104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574373-47B3-23C6-5C65-8B4DACD287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04624" y="5635043"/>
                  <a:ext cx="119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C37962B-9B43-75F0-AE74-2E7AEEE809AB}"/>
                    </a:ext>
                  </a:extLst>
                </p14:cNvPr>
                <p14:cNvContentPartPr/>
                <p14:nvPr/>
              </p14:nvContentPartPr>
              <p14:xfrm>
                <a:off x="888584" y="5630003"/>
                <a:ext cx="15120" cy="91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C37962B-9B43-75F0-AE74-2E7AEEE809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9584" y="5621363"/>
                  <a:ext cx="3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E28BD91-3725-0507-05B1-B09BED33221D}"/>
                    </a:ext>
                  </a:extLst>
                </p14:cNvPr>
                <p14:cNvContentPartPr/>
                <p14:nvPr/>
              </p14:nvContentPartPr>
              <p14:xfrm>
                <a:off x="167144" y="5717843"/>
                <a:ext cx="44280" cy="43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E28BD91-3725-0507-05B1-B09BED3322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58144" y="5709203"/>
                  <a:ext cx="61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9DC116A-2050-43B3-269C-1919155347A4}"/>
                    </a:ext>
                  </a:extLst>
                </p14:cNvPr>
                <p14:cNvContentPartPr/>
                <p14:nvPr/>
              </p14:nvContentPartPr>
              <p14:xfrm>
                <a:off x="289184" y="5651243"/>
                <a:ext cx="16920" cy="79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9DC116A-2050-43B3-269C-1919155347A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80544" y="5642243"/>
                  <a:ext cx="345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8F40756-6AF5-0DF3-5E09-F804DC4849C5}"/>
              </a:ext>
            </a:extLst>
          </p:cNvPr>
          <p:cNvGrpSpPr/>
          <p:nvPr/>
        </p:nvGrpSpPr>
        <p:grpSpPr>
          <a:xfrm>
            <a:off x="4542918" y="5274212"/>
            <a:ext cx="485640" cy="469440"/>
            <a:chOff x="4542918" y="5274212"/>
            <a:chExt cx="48564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842352E-48A7-FA13-B48C-CFEC1188AECB}"/>
                    </a:ext>
                  </a:extLst>
                </p14:cNvPr>
                <p14:cNvContentPartPr/>
                <p14:nvPr/>
              </p14:nvContentPartPr>
              <p14:xfrm>
                <a:off x="4542918" y="5335052"/>
                <a:ext cx="53640" cy="408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842352E-48A7-FA13-B48C-CFEC1188AEC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34278" y="5326412"/>
                  <a:ext cx="712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30ABF8C-6A83-643A-C971-94F1245D58D8}"/>
                    </a:ext>
                  </a:extLst>
                </p14:cNvPr>
                <p14:cNvContentPartPr/>
                <p14:nvPr/>
              </p14:nvContentPartPr>
              <p14:xfrm>
                <a:off x="4717878" y="5274212"/>
                <a:ext cx="101160" cy="441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30ABF8C-6A83-643A-C971-94F1245D58D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09238" y="5265572"/>
                  <a:ext cx="118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99C272-866F-67FE-3FED-AF02677E086F}"/>
                    </a:ext>
                  </a:extLst>
                </p14:cNvPr>
                <p14:cNvContentPartPr/>
                <p14:nvPr/>
              </p14:nvContentPartPr>
              <p14:xfrm>
                <a:off x="4936398" y="5299052"/>
                <a:ext cx="92160" cy="381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99C272-866F-67FE-3FED-AF02677E086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927398" y="5290052"/>
                  <a:ext cx="10980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5D018FD-E1B3-B9EA-57C5-7B8F8002FC33}"/>
                  </a:ext>
                </a:extLst>
              </p14:cNvPr>
              <p14:cNvContentPartPr/>
              <p14:nvPr/>
            </p14:nvContentPartPr>
            <p14:xfrm>
              <a:off x="1770944" y="5590043"/>
              <a:ext cx="93960" cy="128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5D018FD-E1B3-B9EA-57C5-7B8F8002FC3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761944" y="5581043"/>
                <a:ext cx="111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E51456C-0A68-4A9D-A3F2-D5CB24A4F364}"/>
                  </a:ext>
                </a:extLst>
              </p14:cNvPr>
              <p14:cNvContentPartPr/>
              <p14:nvPr/>
            </p14:nvContentPartPr>
            <p14:xfrm>
              <a:off x="1907744" y="5596163"/>
              <a:ext cx="232200" cy="982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E51456C-0A68-4A9D-A3F2-D5CB24A4F364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899104" y="5587163"/>
                <a:ext cx="249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89D33AC-66BA-A62F-EBF2-B4F6CDF94A46}"/>
                  </a:ext>
                </a:extLst>
              </p14:cNvPr>
              <p14:cNvContentPartPr/>
              <p14:nvPr/>
            </p14:nvContentPartPr>
            <p14:xfrm>
              <a:off x="2185304" y="5585363"/>
              <a:ext cx="207000" cy="925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89D33AC-66BA-A62F-EBF2-B4F6CDF94A4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176304" y="5576723"/>
                <a:ext cx="224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4222AB5-0A45-83AC-0487-56468363AEE9}"/>
                  </a:ext>
                </a:extLst>
              </p14:cNvPr>
              <p14:cNvContentPartPr/>
              <p14:nvPr/>
            </p14:nvContentPartPr>
            <p14:xfrm>
              <a:off x="2433344" y="5564123"/>
              <a:ext cx="88920" cy="118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4222AB5-0A45-83AC-0487-56468363AEE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424344" y="5555483"/>
                <a:ext cx="1065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6AB0F7B-27C2-7438-7918-648CF7A1D425}"/>
                  </a:ext>
                </a:extLst>
              </p14:cNvPr>
              <p14:cNvContentPartPr/>
              <p14:nvPr/>
            </p14:nvContentPartPr>
            <p14:xfrm>
              <a:off x="2438384" y="5633603"/>
              <a:ext cx="98640" cy="104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6AB0F7B-27C2-7438-7918-648CF7A1D42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429744" y="5624603"/>
                <a:ext cx="1162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41052488-9F97-F16C-7B49-626B642F345E}"/>
              </a:ext>
            </a:extLst>
          </p:cNvPr>
          <p:cNvGrpSpPr/>
          <p:nvPr/>
        </p:nvGrpSpPr>
        <p:grpSpPr>
          <a:xfrm>
            <a:off x="72798" y="5852123"/>
            <a:ext cx="3046680" cy="996729"/>
            <a:chOff x="72798" y="5852123"/>
            <a:chExt cx="3046680" cy="9967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4289936-D6B1-B2E8-9C96-D540917305A9}"/>
                    </a:ext>
                  </a:extLst>
                </p14:cNvPr>
                <p14:cNvContentPartPr/>
                <p14:nvPr/>
              </p14:nvContentPartPr>
              <p14:xfrm>
                <a:off x="2575158" y="6192932"/>
                <a:ext cx="182880" cy="158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4289936-D6B1-B2E8-9C96-D540917305A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66518" y="6184292"/>
                  <a:ext cx="200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511609D-EACD-5E88-49D7-E1700019E598}"/>
                    </a:ext>
                  </a:extLst>
                </p14:cNvPr>
                <p14:cNvContentPartPr/>
                <p14:nvPr/>
              </p14:nvContentPartPr>
              <p14:xfrm>
                <a:off x="2660118" y="6203012"/>
                <a:ext cx="154080" cy="141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511609D-EACD-5E88-49D7-E1700019E59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51118" y="6194012"/>
                  <a:ext cx="171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BC21ED4-4348-EFC5-F399-41C43DBD8D41}"/>
                    </a:ext>
                  </a:extLst>
                </p14:cNvPr>
                <p14:cNvContentPartPr/>
                <p14:nvPr/>
              </p14:nvContentPartPr>
              <p14:xfrm>
                <a:off x="212504" y="5884883"/>
                <a:ext cx="145080" cy="108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BC21ED4-4348-EFC5-F399-41C43DBD8D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03504" y="5876243"/>
                  <a:ext cx="16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660C6B3-4B16-7BA1-BB25-76981A5B00F9}"/>
                    </a:ext>
                  </a:extLst>
                </p14:cNvPr>
                <p14:cNvContentPartPr/>
                <p14:nvPr/>
              </p14:nvContentPartPr>
              <p14:xfrm>
                <a:off x="244904" y="5942123"/>
                <a:ext cx="86400" cy="23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660C6B3-4B16-7BA1-BB25-76981A5B00F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5904" y="5933123"/>
                  <a:ext cx="104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90C18E-FDB7-DB41-B246-2B5686EB6326}"/>
                    </a:ext>
                  </a:extLst>
                </p14:cNvPr>
                <p14:cNvContentPartPr/>
                <p14:nvPr/>
              </p14:nvContentPartPr>
              <p14:xfrm>
                <a:off x="388184" y="5863283"/>
                <a:ext cx="91800" cy="111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90C18E-FDB7-DB41-B246-2B5686EB632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79184" y="5854283"/>
                  <a:ext cx="10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3FEE7AD-7BE9-B71D-9B72-6C4AD9A06796}"/>
                    </a:ext>
                  </a:extLst>
                </p14:cNvPr>
                <p14:cNvContentPartPr/>
                <p14:nvPr/>
              </p14:nvContentPartPr>
              <p14:xfrm>
                <a:off x="528224" y="5856083"/>
                <a:ext cx="112680" cy="10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3FEE7AD-7BE9-B71D-9B72-6C4AD9A0679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9584" y="5847083"/>
                  <a:ext cx="130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E4E7793-EDC0-93A3-BF4F-5D2A79CC398A}"/>
                    </a:ext>
                  </a:extLst>
                </p14:cNvPr>
                <p14:cNvContentPartPr/>
                <p14:nvPr/>
              </p14:nvContentPartPr>
              <p14:xfrm>
                <a:off x="678704" y="5867603"/>
                <a:ext cx="91800" cy="109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E4E7793-EDC0-93A3-BF4F-5D2A79CC3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0064" y="5858963"/>
                  <a:ext cx="109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98CC757-4027-F513-7197-43A699A8C20D}"/>
                    </a:ext>
                  </a:extLst>
                </p14:cNvPr>
                <p14:cNvContentPartPr/>
                <p14:nvPr/>
              </p14:nvContentPartPr>
              <p14:xfrm>
                <a:off x="711824" y="5942123"/>
                <a:ext cx="78120" cy="12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98CC757-4027-F513-7197-43A699A8C20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02824" y="5933123"/>
                  <a:ext cx="95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60333EA-0882-3ACB-48D1-431C2E4B06CD}"/>
                    </a:ext>
                  </a:extLst>
                </p14:cNvPr>
                <p14:cNvContentPartPr/>
                <p14:nvPr/>
              </p14:nvContentPartPr>
              <p14:xfrm>
                <a:off x="1086224" y="5852123"/>
                <a:ext cx="91800" cy="113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60333EA-0882-3ACB-48D1-431C2E4B06C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77584" y="5843123"/>
                  <a:ext cx="109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DBF4114-EC73-1325-391F-02283A3B9912}"/>
                    </a:ext>
                  </a:extLst>
                </p14:cNvPr>
                <p14:cNvContentPartPr/>
                <p14:nvPr/>
              </p14:nvContentPartPr>
              <p14:xfrm>
                <a:off x="1205024" y="5881643"/>
                <a:ext cx="75240" cy="90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DBF4114-EC73-1325-391F-02283A3B991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96384" y="5873003"/>
                  <a:ext cx="92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45A229C-6106-5B11-FAEC-B563FD72AE31}"/>
                    </a:ext>
                  </a:extLst>
                </p14:cNvPr>
                <p14:cNvContentPartPr/>
                <p14:nvPr/>
              </p14:nvContentPartPr>
              <p14:xfrm>
                <a:off x="1349384" y="5889203"/>
                <a:ext cx="102240" cy="74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45A229C-6106-5B11-FAEC-B563FD72AE3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40744" y="5880203"/>
                  <a:ext cx="119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043144D-19F7-9EC6-62E5-54D0DF5EDB76}"/>
                    </a:ext>
                  </a:extLst>
                </p14:cNvPr>
                <p14:cNvContentPartPr/>
                <p14:nvPr/>
              </p14:nvContentPartPr>
              <p14:xfrm>
                <a:off x="1502384" y="5882363"/>
                <a:ext cx="48240" cy="76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043144D-19F7-9EC6-62E5-54D0DF5EDB7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493384" y="5873363"/>
                  <a:ext cx="65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F6D109-0332-7634-59D5-9BD1A5D5F778}"/>
                    </a:ext>
                  </a:extLst>
                </p14:cNvPr>
                <p14:cNvContentPartPr/>
                <p14:nvPr/>
              </p14:nvContentPartPr>
              <p14:xfrm>
                <a:off x="1468544" y="5852843"/>
                <a:ext cx="110520" cy="16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F6D109-0332-7634-59D5-9BD1A5D5F77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459544" y="5844203"/>
                  <a:ext cx="128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9DDA5EB-EF4E-FAE2-1B9F-61DBD226027E}"/>
                    </a:ext>
                  </a:extLst>
                </p14:cNvPr>
                <p14:cNvContentPartPr/>
                <p14:nvPr/>
              </p14:nvContentPartPr>
              <p14:xfrm>
                <a:off x="1675544" y="5853203"/>
                <a:ext cx="133920" cy="95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9DDA5EB-EF4E-FAE2-1B9F-61DBD226027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666544" y="5844203"/>
                  <a:ext cx="151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1D8F306-9D7E-1396-9464-8F211C34E5BC}"/>
                    </a:ext>
                  </a:extLst>
                </p14:cNvPr>
                <p14:cNvContentPartPr/>
                <p14:nvPr/>
              </p14:nvContentPartPr>
              <p14:xfrm>
                <a:off x="252504" y="6160554"/>
                <a:ext cx="164160" cy="6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1D8F306-9D7E-1396-9464-8F211C34E5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3864" y="6151554"/>
                  <a:ext cx="181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099FBE-B71B-69AC-495A-89B242632AB2}"/>
                    </a:ext>
                  </a:extLst>
                </p14:cNvPr>
                <p14:cNvContentPartPr/>
                <p14:nvPr/>
              </p14:nvContentPartPr>
              <p14:xfrm>
                <a:off x="264384" y="6208434"/>
                <a:ext cx="140760" cy="2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099FBE-B71B-69AC-495A-89B242632A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55384" y="6199794"/>
                  <a:ext cx="158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E6A3D3-6978-299D-F92D-89B36EF42328}"/>
                    </a:ext>
                  </a:extLst>
                </p14:cNvPr>
                <p14:cNvContentPartPr/>
                <p14:nvPr/>
              </p14:nvContentPartPr>
              <p14:xfrm>
                <a:off x="409104" y="6114114"/>
                <a:ext cx="89640" cy="129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E6A3D3-6978-299D-F92D-89B36EF4232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0464" y="6105474"/>
                  <a:ext cx="107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5EE0F08-648D-18B9-EB21-BE93258AAF98}"/>
                    </a:ext>
                  </a:extLst>
                </p14:cNvPr>
                <p14:cNvContentPartPr/>
                <p14:nvPr/>
              </p14:nvContentPartPr>
              <p14:xfrm>
                <a:off x="616464" y="6107994"/>
                <a:ext cx="197640" cy="149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5EE0F08-648D-18B9-EB21-BE93258AAF9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7824" y="6098994"/>
                  <a:ext cx="21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302A9C1-F520-A694-F92F-DFCD9EEC190E}"/>
                    </a:ext>
                  </a:extLst>
                </p14:cNvPr>
                <p14:cNvContentPartPr/>
                <p14:nvPr/>
              </p14:nvContentPartPr>
              <p14:xfrm>
                <a:off x="727344" y="6169194"/>
                <a:ext cx="66600" cy="6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302A9C1-F520-A694-F92F-DFCD9EEC190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18344" y="6160554"/>
                  <a:ext cx="84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5EEF7A6-9CDA-EF40-FF4F-B98CECD7113A}"/>
                    </a:ext>
                  </a:extLst>
                </p14:cNvPr>
                <p14:cNvContentPartPr/>
                <p14:nvPr/>
              </p14:nvContentPartPr>
              <p14:xfrm>
                <a:off x="876024" y="6106914"/>
                <a:ext cx="285120" cy="105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5EEF7A6-9CDA-EF40-FF4F-B98CECD7113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7024" y="6098274"/>
                  <a:ext cx="302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BFCECA4-6F9C-2D59-A5AC-9FC439B9C44F}"/>
                    </a:ext>
                  </a:extLst>
                </p14:cNvPr>
                <p14:cNvContentPartPr/>
                <p14:nvPr/>
              </p14:nvContentPartPr>
              <p14:xfrm>
                <a:off x="1076544" y="6066234"/>
                <a:ext cx="106200" cy="61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BFCECA4-6F9C-2D59-A5AC-9FC439B9C44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67544" y="6057594"/>
                  <a:ext cx="123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768089B-771C-ABE9-0113-D74F0C74A8CD}"/>
                    </a:ext>
                  </a:extLst>
                </p14:cNvPr>
                <p14:cNvContentPartPr/>
                <p14:nvPr/>
              </p14:nvContentPartPr>
              <p14:xfrm>
                <a:off x="1219464" y="6097914"/>
                <a:ext cx="103680" cy="86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768089B-771C-ABE9-0113-D74F0C74A8C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210464" y="6088914"/>
                  <a:ext cx="121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479DBCA-1B3A-343E-F8F9-2AA0CCC40724}"/>
                    </a:ext>
                  </a:extLst>
                </p14:cNvPr>
                <p14:cNvContentPartPr/>
                <p14:nvPr/>
              </p14:nvContentPartPr>
              <p14:xfrm>
                <a:off x="1416024" y="6131034"/>
                <a:ext cx="2880" cy="9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479DBCA-1B3A-343E-F8F9-2AA0CCC4072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07024" y="6122394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1BDF097-BFC6-7436-DE60-997EAF8CCEB9}"/>
                    </a:ext>
                  </a:extLst>
                </p14:cNvPr>
                <p14:cNvContentPartPr/>
                <p14:nvPr/>
              </p14:nvContentPartPr>
              <p14:xfrm>
                <a:off x="1365624" y="6023394"/>
                <a:ext cx="106200" cy="128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1BDF097-BFC6-7436-DE60-997EAF8CCEB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56624" y="6014754"/>
                  <a:ext cx="123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22C8B41-2088-BAAF-633F-9B030C222D14}"/>
                    </a:ext>
                  </a:extLst>
                </p14:cNvPr>
                <p14:cNvContentPartPr/>
                <p14:nvPr/>
              </p14:nvContentPartPr>
              <p14:xfrm>
                <a:off x="1476864" y="6058674"/>
                <a:ext cx="79200" cy="85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22C8B41-2088-BAAF-633F-9B030C222D1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467864" y="6049674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78CCB67-DC50-E739-CDFE-C0E078ABAB9F}"/>
                    </a:ext>
                  </a:extLst>
                </p14:cNvPr>
                <p14:cNvContentPartPr/>
                <p14:nvPr/>
              </p14:nvContentPartPr>
              <p14:xfrm>
                <a:off x="1764504" y="6104754"/>
                <a:ext cx="18360" cy="72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78CCB67-DC50-E739-CDFE-C0E078ABAB9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755864" y="6096114"/>
                  <a:ext cx="36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3DE8CCB-612E-D893-FF72-3A530D7336EC}"/>
                    </a:ext>
                  </a:extLst>
                </p14:cNvPr>
                <p14:cNvContentPartPr/>
                <p14:nvPr/>
              </p14:nvContentPartPr>
              <p14:xfrm>
                <a:off x="1728144" y="6054354"/>
                <a:ext cx="216000" cy="101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3DE8CCB-612E-D893-FF72-3A530D7336E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719144" y="6045354"/>
                  <a:ext cx="233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0C0F5B7-D2C6-24D9-C3A8-CE6175F025C9}"/>
                    </a:ext>
                  </a:extLst>
                </p14:cNvPr>
                <p14:cNvContentPartPr/>
                <p14:nvPr/>
              </p14:nvContentPartPr>
              <p14:xfrm>
                <a:off x="1988784" y="6068034"/>
                <a:ext cx="94680" cy="93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0C0F5B7-D2C6-24D9-C3A8-CE6175F025C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79784" y="6059034"/>
                  <a:ext cx="11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8EE98C5-FFCA-2564-1BFA-7AB9FA8BF837}"/>
                    </a:ext>
                  </a:extLst>
                </p14:cNvPr>
                <p14:cNvContentPartPr/>
                <p14:nvPr/>
              </p14:nvContentPartPr>
              <p14:xfrm>
                <a:off x="1972224" y="6039954"/>
                <a:ext cx="240120" cy="11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8EE98C5-FFCA-2564-1BFA-7AB9FA8BF83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963584" y="6030954"/>
                  <a:ext cx="257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5AD0EFD-B611-A941-2DBC-4A1E2386745A}"/>
                    </a:ext>
                  </a:extLst>
                </p14:cNvPr>
                <p14:cNvContentPartPr/>
                <p14:nvPr/>
              </p14:nvContentPartPr>
              <p14:xfrm>
                <a:off x="817998" y="6377252"/>
                <a:ext cx="33120" cy="100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5AD0EFD-B611-A941-2DBC-4A1E2386745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09358" y="6368612"/>
                  <a:ext cx="50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D07B8E3-DF03-D81F-9BF5-6D5A1A17F5B2}"/>
                    </a:ext>
                  </a:extLst>
                </p14:cNvPr>
                <p14:cNvContentPartPr/>
                <p14:nvPr/>
              </p14:nvContentPartPr>
              <p14:xfrm>
                <a:off x="817998" y="6344492"/>
                <a:ext cx="89280" cy="74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D07B8E3-DF03-D81F-9BF5-6D5A1A17F5B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9358" y="6335852"/>
                  <a:ext cx="106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CB63DC9-1D59-1A87-E225-B4AC8231BC1E}"/>
                    </a:ext>
                  </a:extLst>
                </p14:cNvPr>
                <p14:cNvContentPartPr/>
                <p14:nvPr/>
              </p14:nvContentPartPr>
              <p14:xfrm>
                <a:off x="943998" y="6345572"/>
                <a:ext cx="41760" cy="129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CB63DC9-1D59-1A87-E225-B4AC8231BC1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34998" y="6336932"/>
                  <a:ext cx="5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BC6DC0E-3EBD-6B1C-4D05-A08EB920F0B6}"/>
                    </a:ext>
                  </a:extLst>
                </p14:cNvPr>
                <p14:cNvContentPartPr/>
                <p14:nvPr/>
              </p14:nvContentPartPr>
              <p14:xfrm>
                <a:off x="972078" y="6344492"/>
                <a:ext cx="176400" cy="94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BC6DC0E-3EBD-6B1C-4D05-A08EB920F0B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63078" y="6335492"/>
                  <a:ext cx="194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6913862-9B9E-CAC6-FC35-9737D669DBAD}"/>
                    </a:ext>
                  </a:extLst>
                </p14:cNvPr>
                <p14:cNvContentPartPr/>
                <p14:nvPr/>
              </p14:nvContentPartPr>
              <p14:xfrm>
                <a:off x="1334958" y="6308852"/>
                <a:ext cx="79560" cy="117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6913862-9B9E-CAC6-FC35-9737D669DBA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326318" y="6299852"/>
                  <a:ext cx="97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1E45E8B-B0A5-9CC0-965B-5203F8D2F28B}"/>
                    </a:ext>
                  </a:extLst>
                </p14:cNvPr>
                <p14:cNvContentPartPr/>
                <p14:nvPr/>
              </p14:nvContentPartPr>
              <p14:xfrm>
                <a:off x="1484358" y="6298412"/>
                <a:ext cx="25560" cy="114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1E45E8B-B0A5-9CC0-965B-5203F8D2F28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475718" y="6289412"/>
                  <a:ext cx="43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CECF8CF-A1EA-A63A-710E-B06CF56EC929}"/>
                    </a:ext>
                  </a:extLst>
                </p14:cNvPr>
                <p14:cNvContentPartPr/>
                <p14:nvPr/>
              </p14:nvContentPartPr>
              <p14:xfrm>
                <a:off x="1469958" y="6278252"/>
                <a:ext cx="118080" cy="14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CECF8CF-A1EA-A63A-710E-B06CF56EC92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460958" y="6269612"/>
                  <a:ext cx="135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07266C-FF17-AAE4-D425-C4D3AD062B42}"/>
                    </a:ext>
                  </a:extLst>
                </p14:cNvPr>
                <p14:cNvContentPartPr/>
                <p14:nvPr/>
              </p14:nvContentPartPr>
              <p14:xfrm>
                <a:off x="1193838" y="6331172"/>
                <a:ext cx="65160" cy="117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07266C-FF17-AAE4-D425-C4D3AD062B4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84838" y="6322532"/>
                  <a:ext cx="82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D8A9C8E-895B-3988-F38B-0F1A86903159}"/>
                    </a:ext>
                  </a:extLst>
                </p14:cNvPr>
                <p14:cNvContentPartPr/>
                <p14:nvPr/>
              </p14:nvContentPartPr>
              <p14:xfrm>
                <a:off x="1545918" y="6296972"/>
                <a:ext cx="10440" cy="82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D8A9C8E-895B-3988-F38B-0F1A8690315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537278" y="6288332"/>
                  <a:ext cx="28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E75D4A6-68EF-C95B-61F5-7DEBB71A9ED9}"/>
                    </a:ext>
                  </a:extLst>
                </p14:cNvPr>
                <p14:cNvContentPartPr/>
                <p14:nvPr/>
              </p14:nvContentPartPr>
              <p14:xfrm>
                <a:off x="1652478" y="6303452"/>
                <a:ext cx="64800" cy="90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E75D4A6-68EF-C95B-61F5-7DEBB71A9ED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643478" y="6294812"/>
                  <a:ext cx="82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A75E9F9-BCF5-C589-7851-9084AC9AEC62}"/>
                    </a:ext>
                  </a:extLst>
                </p14:cNvPr>
                <p14:cNvContentPartPr/>
                <p14:nvPr/>
              </p14:nvContentPartPr>
              <p14:xfrm>
                <a:off x="1778118" y="6278972"/>
                <a:ext cx="132120" cy="117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A75E9F9-BCF5-C589-7851-9084AC9AEC6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769118" y="6270332"/>
                  <a:ext cx="149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0D691E0-8DEC-7D6C-207F-D11F78BBA360}"/>
                    </a:ext>
                  </a:extLst>
                </p14:cNvPr>
                <p14:cNvContentPartPr/>
                <p14:nvPr/>
              </p14:nvContentPartPr>
              <p14:xfrm>
                <a:off x="2230998" y="6297692"/>
                <a:ext cx="14400" cy="81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0D691E0-8DEC-7D6C-207F-D11F78BBA36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222358" y="6289052"/>
                  <a:ext cx="32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706F577-C8F5-3867-E4CD-204AE9D1E0A4}"/>
                    </a:ext>
                  </a:extLst>
                </p14:cNvPr>
                <p14:cNvContentPartPr/>
                <p14:nvPr/>
              </p14:nvContentPartPr>
              <p14:xfrm>
                <a:off x="2267358" y="6286172"/>
                <a:ext cx="115560" cy="77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706F577-C8F5-3867-E4CD-204AE9D1E0A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258718" y="6277172"/>
                  <a:ext cx="133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85BEEC-638B-82E7-B9A2-4344D4CE95BF}"/>
                    </a:ext>
                  </a:extLst>
                </p14:cNvPr>
                <p14:cNvContentPartPr/>
                <p14:nvPr/>
              </p14:nvContentPartPr>
              <p14:xfrm>
                <a:off x="340998" y="6723572"/>
                <a:ext cx="185760" cy="23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85BEEC-638B-82E7-B9A2-4344D4CE95B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32358" y="6714932"/>
                  <a:ext cx="203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DA1C0C3-DAB4-D221-AEF6-B22DF48343AB}"/>
                    </a:ext>
                  </a:extLst>
                </p14:cNvPr>
                <p14:cNvContentPartPr/>
                <p14:nvPr/>
              </p14:nvContentPartPr>
              <p14:xfrm>
                <a:off x="370878" y="6773252"/>
                <a:ext cx="127800" cy="15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DA1C0C3-DAB4-D221-AEF6-B22DF48343A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62238" y="6764612"/>
                  <a:ext cx="145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669CB52-D5EA-EE59-73CC-83E31920476F}"/>
                    </a:ext>
                  </a:extLst>
                </p14:cNvPr>
                <p14:cNvContentPartPr/>
                <p14:nvPr/>
              </p14:nvContentPartPr>
              <p14:xfrm>
                <a:off x="497958" y="6671012"/>
                <a:ext cx="108000" cy="174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669CB52-D5EA-EE59-73CC-83E3192047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8958" y="6662372"/>
                  <a:ext cx="125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DB1A152-655E-5947-8E8C-D3E11D7524E0}"/>
                    </a:ext>
                  </a:extLst>
                </p14:cNvPr>
                <p14:cNvContentPartPr/>
                <p14:nvPr/>
              </p14:nvContentPartPr>
              <p14:xfrm>
                <a:off x="728358" y="6668132"/>
                <a:ext cx="136800" cy="1209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DB1A152-655E-5947-8E8C-D3E11D7524E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19358" y="6659132"/>
                  <a:ext cx="154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1016D1A-6AB5-ADDF-0917-EB521D3BC4FE}"/>
                    </a:ext>
                  </a:extLst>
                </p14:cNvPr>
                <p14:cNvContentPartPr/>
                <p14:nvPr/>
              </p14:nvContentPartPr>
              <p14:xfrm>
                <a:off x="887118" y="6667052"/>
                <a:ext cx="103320" cy="81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1016D1A-6AB5-ADDF-0917-EB521D3BC4F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78118" y="6658052"/>
                  <a:ext cx="120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4AC16DA-C68A-8D5C-A4AD-4478C091F313}"/>
                    </a:ext>
                  </a:extLst>
                </p14:cNvPr>
                <p14:cNvContentPartPr/>
                <p14:nvPr/>
              </p14:nvContentPartPr>
              <p14:xfrm>
                <a:off x="912318" y="6626012"/>
                <a:ext cx="100440" cy="75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4AC16DA-C68A-8D5C-A4AD-4478C091F31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03318" y="6617012"/>
                  <a:ext cx="118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4D8553C-1A19-234C-8B48-A72286CEDC64}"/>
                    </a:ext>
                  </a:extLst>
                </p14:cNvPr>
                <p14:cNvContentPartPr/>
                <p14:nvPr/>
              </p14:nvContentPartPr>
              <p14:xfrm>
                <a:off x="1055598" y="6601892"/>
                <a:ext cx="135000" cy="148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4D8553C-1A19-234C-8B48-A72286CEDC6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46958" y="6593252"/>
                  <a:ext cx="152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B333A82-0BCF-4E67-E2EA-0A414A1B777C}"/>
                    </a:ext>
                  </a:extLst>
                </p14:cNvPr>
                <p14:cNvContentPartPr/>
                <p14:nvPr/>
              </p14:nvContentPartPr>
              <p14:xfrm>
                <a:off x="1062798" y="6674972"/>
                <a:ext cx="65880" cy="7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B333A82-0BCF-4E67-E2EA-0A414A1B77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53798" y="6666332"/>
                  <a:ext cx="83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D3CA734-C640-4F03-7844-637FA8251893}"/>
                    </a:ext>
                  </a:extLst>
                </p14:cNvPr>
                <p14:cNvContentPartPr/>
                <p14:nvPr/>
              </p14:nvContentPartPr>
              <p14:xfrm>
                <a:off x="1225158" y="6625292"/>
                <a:ext cx="73800" cy="122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D3CA734-C640-4F03-7844-637FA825189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216518" y="6616652"/>
                  <a:ext cx="91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4B0FB78-C243-4A77-24BF-280BDA78882E}"/>
                    </a:ext>
                  </a:extLst>
                </p14:cNvPr>
                <p14:cNvContentPartPr/>
                <p14:nvPr/>
              </p14:nvContentPartPr>
              <p14:xfrm>
                <a:off x="1541238" y="6620612"/>
                <a:ext cx="24840" cy="104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4B0FB78-C243-4A77-24BF-280BDA78882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532598" y="6611972"/>
                  <a:ext cx="42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402587A-DE30-2FE3-AA1D-01B503F1A97C}"/>
                    </a:ext>
                  </a:extLst>
                </p14:cNvPr>
                <p14:cNvContentPartPr/>
                <p14:nvPr/>
              </p14:nvContentPartPr>
              <p14:xfrm>
                <a:off x="1543758" y="6590372"/>
                <a:ext cx="52920" cy="73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402587A-DE30-2FE3-AA1D-01B503F1A97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34758" y="6581372"/>
                  <a:ext cx="70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88DD804-E48E-AD06-ED24-0BDE787EAB7F}"/>
                    </a:ext>
                  </a:extLst>
                </p14:cNvPr>
                <p14:cNvContentPartPr/>
                <p14:nvPr/>
              </p14:nvContentPartPr>
              <p14:xfrm>
                <a:off x="1671918" y="6580292"/>
                <a:ext cx="13320" cy="1072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88DD804-E48E-AD06-ED24-0BDE787EAB7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662918" y="6571652"/>
                  <a:ext cx="30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7C45FB6-BA71-A989-50A4-643FF1B8CF43}"/>
                    </a:ext>
                  </a:extLst>
                </p14:cNvPr>
                <p14:cNvContentPartPr/>
                <p14:nvPr/>
              </p14:nvContentPartPr>
              <p14:xfrm>
                <a:off x="1690998" y="6555812"/>
                <a:ext cx="117360" cy="824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7C45FB6-BA71-A989-50A4-643FF1B8CF4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682358" y="6546812"/>
                  <a:ext cx="135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C6E9CB1-F617-5E0F-03E1-E61B86080D61}"/>
                    </a:ext>
                  </a:extLst>
                </p14:cNvPr>
                <p14:cNvContentPartPr/>
                <p14:nvPr/>
              </p14:nvContentPartPr>
              <p14:xfrm>
                <a:off x="1801878" y="6527372"/>
                <a:ext cx="145080" cy="118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C6E9CB1-F617-5E0F-03E1-E61B86080D6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793238" y="6518732"/>
                  <a:ext cx="162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B0C4D14-0354-C569-20CF-FAF1A203D639}"/>
                    </a:ext>
                  </a:extLst>
                </p14:cNvPr>
                <p14:cNvContentPartPr/>
                <p14:nvPr/>
              </p14:nvContentPartPr>
              <p14:xfrm>
                <a:off x="2016438" y="6539972"/>
                <a:ext cx="187200" cy="98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B0C4D14-0354-C569-20CF-FAF1A203D63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007438" y="6530972"/>
                  <a:ext cx="204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DF8BF11-1F52-D868-A0AA-E4F638EF1785}"/>
                    </a:ext>
                  </a:extLst>
                </p14:cNvPr>
                <p14:cNvContentPartPr/>
                <p14:nvPr/>
              </p14:nvContentPartPr>
              <p14:xfrm>
                <a:off x="2248638" y="6503972"/>
                <a:ext cx="90720" cy="122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DF8BF11-1F52-D868-A0AA-E4F638EF178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239638" y="6494972"/>
                  <a:ext cx="108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4AD1128-C77A-4F07-12C2-5B8FB71BED27}"/>
                    </a:ext>
                  </a:extLst>
                </p14:cNvPr>
                <p14:cNvContentPartPr/>
                <p14:nvPr/>
              </p14:nvContentPartPr>
              <p14:xfrm>
                <a:off x="2249358" y="6564092"/>
                <a:ext cx="119880" cy="75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4AD1128-C77A-4F07-12C2-5B8FB71BED2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240358" y="6555092"/>
                  <a:ext cx="137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B36ED19-8993-9A22-6C2F-EC38A6FC6AF3}"/>
                    </a:ext>
                  </a:extLst>
                </p14:cNvPr>
                <p14:cNvContentPartPr/>
                <p14:nvPr/>
              </p14:nvContentPartPr>
              <p14:xfrm>
                <a:off x="2409198" y="6621332"/>
                <a:ext cx="35640" cy="4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B36ED19-8993-9A22-6C2F-EC38A6FC6AF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400198" y="6612332"/>
                  <a:ext cx="53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814C91F-0431-B33F-E3B3-7E78E63E7C68}"/>
                    </a:ext>
                  </a:extLst>
                </p14:cNvPr>
                <p14:cNvContentPartPr/>
                <p14:nvPr/>
              </p14:nvContentPartPr>
              <p14:xfrm>
                <a:off x="2547078" y="6542852"/>
                <a:ext cx="15120" cy="83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814C91F-0431-B33F-E3B3-7E78E63E7C6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538438" y="6534212"/>
                  <a:ext cx="32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7FE7946-1BEA-3685-68DB-8B45D1A69503}"/>
                    </a:ext>
                  </a:extLst>
                </p14:cNvPr>
                <p14:cNvContentPartPr/>
                <p14:nvPr/>
              </p14:nvContentPartPr>
              <p14:xfrm>
                <a:off x="2516118" y="6484532"/>
                <a:ext cx="158760" cy="730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7FE7946-1BEA-3685-68DB-8B45D1A6950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507118" y="6475532"/>
                  <a:ext cx="176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DB23F52-A0BF-B3C1-2C1E-0D01345CDC63}"/>
                    </a:ext>
                  </a:extLst>
                </p14:cNvPr>
                <p14:cNvContentPartPr/>
                <p14:nvPr/>
              </p14:nvContentPartPr>
              <p14:xfrm>
                <a:off x="2723838" y="6471932"/>
                <a:ext cx="71640" cy="130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DB23F52-A0BF-B3C1-2C1E-0D01345CDC6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714838" y="6463292"/>
                  <a:ext cx="8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B0D2F24-3602-CB45-0387-B41330A5C605}"/>
                    </a:ext>
                  </a:extLst>
                </p14:cNvPr>
                <p14:cNvContentPartPr/>
                <p14:nvPr/>
              </p14:nvContentPartPr>
              <p14:xfrm>
                <a:off x="2949198" y="6469772"/>
                <a:ext cx="105840" cy="115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B0D2F24-3602-CB45-0387-B41330A5C60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940198" y="6460772"/>
                  <a:ext cx="123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9E0328F-4288-C7D9-D055-BF57205FA416}"/>
                    </a:ext>
                  </a:extLst>
                </p14:cNvPr>
                <p14:cNvContentPartPr/>
                <p14:nvPr/>
              </p14:nvContentPartPr>
              <p14:xfrm>
                <a:off x="3080598" y="6472652"/>
                <a:ext cx="38880" cy="82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9E0328F-4288-C7D9-D055-BF57205FA41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071958" y="6464012"/>
                  <a:ext cx="56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4B993DD-D61D-B15B-0625-BBE1ACDC3C29}"/>
                    </a:ext>
                  </a:extLst>
                </p14:cNvPr>
                <p14:cNvContentPartPr/>
                <p14:nvPr/>
              </p14:nvContentPartPr>
              <p14:xfrm>
                <a:off x="2819238" y="6492092"/>
                <a:ext cx="92520" cy="87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4B993DD-D61D-B15B-0625-BBE1ACDC3C2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10238" y="6483092"/>
                  <a:ext cx="11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33D00B4-8BD3-D897-517C-7ADCF7DA9787}"/>
                    </a:ext>
                  </a:extLst>
                </p14:cNvPr>
                <p14:cNvContentPartPr/>
                <p14:nvPr/>
              </p14:nvContentPartPr>
              <p14:xfrm>
                <a:off x="2012478" y="6731852"/>
                <a:ext cx="108000" cy="117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33D00B4-8BD3-D897-517C-7ADCF7DA978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003478" y="6723212"/>
                  <a:ext cx="125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128BA23-6391-B134-7FD5-F9722EB6A9E8}"/>
                    </a:ext>
                  </a:extLst>
                </p14:cNvPr>
                <p14:cNvContentPartPr/>
                <p14:nvPr/>
              </p14:nvContentPartPr>
              <p14:xfrm>
                <a:off x="2146398" y="6745892"/>
                <a:ext cx="115560" cy="65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128BA23-6391-B134-7FD5-F9722EB6A9E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137398" y="6737252"/>
                  <a:ext cx="133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F92576D-6015-B250-A799-29324A7D5687}"/>
                    </a:ext>
                  </a:extLst>
                </p14:cNvPr>
                <p14:cNvContentPartPr/>
                <p14:nvPr/>
              </p14:nvContentPartPr>
              <p14:xfrm>
                <a:off x="2188518" y="6693332"/>
                <a:ext cx="91800" cy="64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F92576D-6015-B250-A799-29324A7D568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79518" y="6684332"/>
                  <a:ext cx="10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8A5319F-50F9-0B04-7EE9-F46AE18AD196}"/>
                    </a:ext>
                  </a:extLst>
                </p14:cNvPr>
                <p14:cNvContentPartPr/>
                <p14:nvPr/>
              </p14:nvContentPartPr>
              <p14:xfrm>
                <a:off x="2516838" y="6761732"/>
                <a:ext cx="55440" cy="230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8A5319F-50F9-0B04-7EE9-F46AE18AD19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507838" y="6752732"/>
                  <a:ext cx="73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B2A2225-B41B-25CA-E306-D68EAF4DEC4A}"/>
                    </a:ext>
                  </a:extLst>
                </p14:cNvPr>
                <p14:cNvContentPartPr/>
                <p14:nvPr/>
              </p14:nvContentPartPr>
              <p14:xfrm>
                <a:off x="2642478" y="6674612"/>
                <a:ext cx="132480" cy="1080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B2A2225-B41B-25CA-E306-D68EAF4DEC4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633838" y="6665612"/>
                  <a:ext cx="150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FADED76-CB57-7B3F-0651-6560E6397CAD}"/>
                    </a:ext>
                  </a:extLst>
                </p14:cNvPr>
                <p14:cNvContentPartPr/>
                <p14:nvPr/>
              </p14:nvContentPartPr>
              <p14:xfrm>
                <a:off x="2670558" y="6737612"/>
                <a:ext cx="93240" cy="18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FADED76-CB57-7B3F-0651-6560E6397CA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661918" y="6728972"/>
                  <a:ext cx="110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BF03809-9F25-B3F0-70EF-1F54939DB6D6}"/>
                    </a:ext>
                  </a:extLst>
                </p14:cNvPr>
                <p14:cNvContentPartPr/>
                <p14:nvPr/>
              </p14:nvContentPartPr>
              <p14:xfrm>
                <a:off x="2808078" y="6702332"/>
                <a:ext cx="90720" cy="112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BF03809-9F25-B3F0-70EF-1F54939DB6D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799078" y="6693332"/>
                  <a:ext cx="108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2B2CDEC-5E1C-784C-EA9B-7F4D5B2451AA}"/>
                    </a:ext>
                  </a:extLst>
                </p14:cNvPr>
                <p14:cNvContentPartPr/>
                <p14:nvPr/>
              </p14:nvContentPartPr>
              <p14:xfrm>
                <a:off x="2919318" y="6665612"/>
                <a:ext cx="118080" cy="128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2B2CDEC-5E1C-784C-EA9B-7F4D5B2451A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10318" y="6656972"/>
                  <a:ext cx="135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EC4CF24-E82C-B3D8-509A-59C2F31035CF}"/>
                    </a:ext>
                  </a:extLst>
                </p14:cNvPr>
                <p14:cNvContentPartPr/>
                <p14:nvPr/>
              </p14:nvContentPartPr>
              <p14:xfrm>
                <a:off x="2340438" y="6709172"/>
                <a:ext cx="116640" cy="107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EC4CF24-E82C-B3D8-509A-59C2F31035C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331798" y="6700532"/>
                  <a:ext cx="13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2F1DBA3-4276-0EE5-BA10-BE3E309712A4}"/>
                    </a:ext>
                  </a:extLst>
                </p14:cNvPr>
                <p14:cNvContentPartPr/>
                <p14:nvPr/>
              </p14:nvContentPartPr>
              <p14:xfrm>
                <a:off x="2515398" y="6705572"/>
                <a:ext cx="84240" cy="111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2F1DBA3-4276-0EE5-BA10-BE3E309712A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506758" y="6696932"/>
                  <a:ext cx="101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4DF57FA-4C5A-43EE-7D49-E8282CB81025}"/>
                    </a:ext>
                  </a:extLst>
                </p14:cNvPr>
                <p14:cNvContentPartPr/>
                <p14:nvPr/>
              </p14:nvContentPartPr>
              <p14:xfrm>
                <a:off x="3067998" y="6675692"/>
                <a:ext cx="40320" cy="918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4DF57FA-4C5A-43EE-7D49-E8282CB8102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058998" y="6666692"/>
                  <a:ext cx="57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C29B3EA-C59A-F85B-D215-A77AE7C4E14A}"/>
                    </a:ext>
                  </a:extLst>
                </p14:cNvPr>
                <p14:cNvContentPartPr/>
                <p14:nvPr/>
              </p14:nvContentPartPr>
              <p14:xfrm>
                <a:off x="72798" y="6428372"/>
                <a:ext cx="227520" cy="100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C29B3EA-C59A-F85B-D215-A77AE7C4E14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4158" y="6419372"/>
                  <a:ext cx="245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F56D5C1-36F1-EDA7-7DD7-BB9EFC20E426}"/>
                    </a:ext>
                  </a:extLst>
                </p14:cNvPr>
                <p14:cNvContentPartPr/>
                <p14:nvPr/>
              </p14:nvContentPartPr>
              <p14:xfrm>
                <a:off x="324078" y="6408212"/>
                <a:ext cx="84600" cy="95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F56D5C1-36F1-EDA7-7DD7-BB9EFC20E42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15438" y="6399572"/>
                  <a:ext cx="102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0136B17-2D04-F4DB-E1F0-75F3C3CB4ECF}"/>
                    </a:ext>
                  </a:extLst>
                </p14:cNvPr>
                <p14:cNvContentPartPr/>
                <p14:nvPr/>
              </p14:nvContentPartPr>
              <p14:xfrm>
                <a:off x="312918" y="6480932"/>
                <a:ext cx="123120" cy="5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0136B17-2D04-F4DB-E1F0-75F3C3CB4ECF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4278" y="6471932"/>
                  <a:ext cx="140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CF1B901-35B4-5E27-0363-73EFF1A4FF31}"/>
                    </a:ext>
                  </a:extLst>
                </p14:cNvPr>
                <p14:cNvContentPartPr/>
                <p14:nvPr/>
              </p14:nvContentPartPr>
              <p14:xfrm>
                <a:off x="111678" y="6561932"/>
                <a:ext cx="362520" cy="46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CF1B901-35B4-5E27-0363-73EFF1A4FF3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038" y="6552932"/>
                  <a:ext cx="380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5529763-5464-9048-CBBC-061F94EA8156}"/>
                    </a:ext>
                  </a:extLst>
                </p14:cNvPr>
                <p14:cNvContentPartPr/>
                <p14:nvPr/>
              </p14:nvContentPartPr>
              <p14:xfrm>
                <a:off x="444318" y="6394892"/>
                <a:ext cx="94320" cy="936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5529763-5464-9048-CBBC-061F94EA815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35678" y="6385892"/>
                  <a:ext cx="111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2C25F8B-D497-FAD5-403B-4613E0844CA8}"/>
                    </a:ext>
                  </a:extLst>
                </p14:cNvPr>
                <p14:cNvContentPartPr/>
                <p14:nvPr/>
              </p14:nvContentPartPr>
              <p14:xfrm>
                <a:off x="403638" y="6562292"/>
                <a:ext cx="186840" cy="18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2C25F8B-D497-FAD5-403B-4613E0844CA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94998" y="6553292"/>
                  <a:ext cx="204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92BCA70-658C-B973-D808-C050350FFD29}"/>
                    </a:ext>
                  </a:extLst>
                </p14:cNvPr>
                <p14:cNvContentPartPr/>
                <p14:nvPr/>
              </p14:nvContentPartPr>
              <p14:xfrm>
                <a:off x="655278" y="6411092"/>
                <a:ext cx="3240" cy="1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92BCA70-658C-B973-D808-C050350FFD2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46638" y="6402452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E32A798-EA78-129F-9264-AAFCCDAA0F2D}"/>
                    </a:ext>
                  </a:extLst>
                </p14:cNvPr>
                <p14:cNvContentPartPr/>
                <p14:nvPr/>
              </p14:nvContentPartPr>
              <p14:xfrm>
                <a:off x="661758" y="6467252"/>
                <a:ext cx="10440" cy="32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E32A798-EA78-129F-9264-AAFCCDAA0F2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53118" y="6458612"/>
                  <a:ext cx="2808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62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A3B5B-0480-096A-0CE2-2DF59456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8" y="1"/>
            <a:ext cx="4921527" cy="3091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02FE5-8339-857C-FF32-28139703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3" y="3227392"/>
            <a:ext cx="4855562" cy="213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5EACD-D99A-D16D-358A-54C20A2A5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14" y="3558033"/>
            <a:ext cx="563928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0924A-844F-E33C-1A91-D7E4C9006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" y="1048439"/>
            <a:ext cx="4793395" cy="3139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48639-901B-D8D7-CDFD-3F450AF6F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45" y="1018352"/>
            <a:ext cx="4945809" cy="312447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9D2B6B4-E465-C614-BB97-5761D6E4AB75}"/>
              </a:ext>
            </a:extLst>
          </p:cNvPr>
          <p:cNvGrpSpPr/>
          <p:nvPr/>
        </p:nvGrpSpPr>
        <p:grpSpPr>
          <a:xfrm>
            <a:off x="2391270" y="5564300"/>
            <a:ext cx="202320" cy="185760"/>
            <a:chOff x="6570078" y="5728892"/>
            <a:chExt cx="20232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4D135C-8ED4-AD83-06F7-D65ACB41F8F3}"/>
                    </a:ext>
                  </a:extLst>
                </p14:cNvPr>
                <p14:cNvContentPartPr/>
                <p14:nvPr/>
              </p14:nvContentPartPr>
              <p14:xfrm>
                <a:off x="6579438" y="5849492"/>
                <a:ext cx="59400" cy="6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4D135C-8ED4-AD83-06F7-D65ACB41F8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0438" y="5840852"/>
                  <a:ext cx="7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8DCB99-F73F-2139-AAE8-1857273BD1C9}"/>
                    </a:ext>
                  </a:extLst>
                </p14:cNvPr>
                <p14:cNvContentPartPr/>
                <p14:nvPr/>
              </p14:nvContentPartPr>
              <p14:xfrm>
                <a:off x="6570078" y="5798012"/>
                <a:ext cx="88560" cy="81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8DCB99-F73F-2139-AAE8-1857273BD1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1078" y="5789372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B92941-EBAB-19F4-B190-A3EA85B6F970}"/>
                    </a:ext>
                  </a:extLst>
                </p14:cNvPr>
                <p14:cNvContentPartPr/>
                <p14:nvPr/>
              </p14:nvContentPartPr>
              <p14:xfrm>
                <a:off x="6675918" y="5728892"/>
                <a:ext cx="96480" cy="6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B92941-EBAB-19F4-B190-A3EA85B6F9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6918" y="5720252"/>
                  <a:ext cx="1141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4DFA98-A190-B6AB-5B62-63223E798EC4}"/>
              </a:ext>
            </a:extLst>
          </p:cNvPr>
          <p:cNvGrpSpPr/>
          <p:nvPr/>
        </p:nvGrpSpPr>
        <p:grpSpPr>
          <a:xfrm>
            <a:off x="1238910" y="5946980"/>
            <a:ext cx="543240" cy="177840"/>
            <a:chOff x="5417718" y="6111572"/>
            <a:chExt cx="5432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145A8C-7992-6088-C64D-E14012DC535E}"/>
                    </a:ext>
                  </a:extLst>
                </p14:cNvPr>
                <p14:cNvContentPartPr/>
                <p14:nvPr/>
              </p14:nvContentPartPr>
              <p14:xfrm>
                <a:off x="5434638" y="6174932"/>
                <a:ext cx="6120" cy="11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145A8C-7992-6088-C64D-E14012DC53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5998" y="6165932"/>
                  <a:ext cx="2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75D2F1-026A-5C00-EB2E-968092E14E20}"/>
                    </a:ext>
                  </a:extLst>
                </p14:cNvPr>
                <p14:cNvContentPartPr/>
                <p14:nvPr/>
              </p14:nvContentPartPr>
              <p14:xfrm>
                <a:off x="5417718" y="6119132"/>
                <a:ext cx="116640" cy="8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75D2F1-026A-5C00-EB2E-968092E14E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09078" y="6110492"/>
                  <a:ext cx="134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3A1843-E73A-C4E0-4A9F-C316CD9F5919}"/>
                    </a:ext>
                  </a:extLst>
                </p14:cNvPr>
                <p14:cNvContentPartPr/>
                <p14:nvPr/>
              </p14:nvContentPartPr>
              <p14:xfrm>
                <a:off x="5565318" y="6135692"/>
                <a:ext cx="77040" cy="91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3A1843-E73A-C4E0-4A9F-C316CD9F59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56678" y="6126692"/>
                  <a:ext cx="94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8C9551-735E-B80F-8E28-856DEA2B9AC8}"/>
                    </a:ext>
                  </a:extLst>
                </p14:cNvPr>
                <p14:cNvContentPartPr/>
                <p14:nvPr/>
              </p14:nvContentPartPr>
              <p14:xfrm>
                <a:off x="5737758" y="6145412"/>
                <a:ext cx="59040" cy="10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8C9551-735E-B80F-8E28-856DEA2B9A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9118" y="6136772"/>
                  <a:ext cx="76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6D686A-E2DB-FD7D-0D12-6F13DC21E804}"/>
                    </a:ext>
                  </a:extLst>
                </p14:cNvPr>
                <p14:cNvContentPartPr/>
                <p14:nvPr/>
              </p14:nvContentPartPr>
              <p14:xfrm>
                <a:off x="5836038" y="6111572"/>
                <a:ext cx="124920" cy="11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6D686A-E2DB-FD7D-0D12-6F13DC21E8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7398" y="6102572"/>
                  <a:ext cx="1425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A6B36C-EC22-A810-FDA3-C4CECD248B97}"/>
              </a:ext>
            </a:extLst>
          </p:cNvPr>
          <p:cNvGrpSpPr/>
          <p:nvPr/>
        </p:nvGrpSpPr>
        <p:grpSpPr>
          <a:xfrm>
            <a:off x="1537350" y="6191060"/>
            <a:ext cx="740880" cy="161640"/>
            <a:chOff x="5716158" y="6355652"/>
            <a:chExt cx="7408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556ED4-2318-67D6-10E7-B42752289351}"/>
                    </a:ext>
                  </a:extLst>
                </p14:cNvPr>
                <p14:cNvContentPartPr/>
                <p14:nvPr/>
              </p14:nvContentPartPr>
              <p14:xfrm>
                <a:off x="5716158" y="6386612"/>
                <a:ext cx="241200" cy="13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556ED4-2318-67D6-10E7-B427522893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7518" y="6377972"/>
                  <a:ext cx="258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14E4DE-66C2-EF46-6D1C-96D69526D3C0}"/>
                    </a:ext>
                  </a:extLst>
                </p14:cNvPr>
                <p14:cNvContentPartPr/>
                <p14:nvPr/>
              </p14:nvContentPartPr>
              <p14:xfrm>
                <a:off x="6041598" y="6371852"/>
                <a:ext cx="18000" cy="9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14E4DE-66C2-EF46-6D1C-96D69526D3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32598" y="6363212"/>
                  <a:ext cx="35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B70F21-7ED3-883B-059D-6D1C56C28027}"/>
                    </a:ext>
                  </a:extLst>
                </p14:cNvPr>
                <p14:cNvContentPartPr/>
                <p14:nvPr/>
              </p14:nvContentPartPr>
              <p14:xfrm>
                <a:off x="6042318" y="6361412"/>
                <a:ext cx="213840" cy="10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B70F21-7ED3-883B-059D-6D1C56C280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33318" y="6352772"/>
                  <a:ext cx="231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141876-66CC-F869-5E04-F9FA59DB5353}"/>
                    </a:ext>
                  </a:extLst>
                </p14:cNvPr>
                <p14:cNvContentPartPr/>
                <p14:nvPr/>
              </p14:nvContentPartPr>
              <p14:xfrm>
                <a:off x="6232398" y="6355652"/>
                <a:ext cx="73440" cy="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141876-66CC-F869-5E04-F9FA59DB53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23398" y="6346652"/>
                  <a:ext cx="91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70983E-6068-DA76-E8B8-7CBC21406F5D}"/>
                    </a:ext>
                  </a:extLst>
                </p14:cNvPr>
                <p14:cNvContentPartPr/>
                <p14:nvPr/>
              </p14:nvContentPartPr>
              <p14:xfrm>
                <a:off x="6166878" y="6415772"/>
                <a:ext cx="113760" cy="1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70983E-6068-DA76-E8B8-7CBC21406F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7878" y="6407132"/>
                  <a:ext cx="131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B9ED55-8374-2731-08D3-C4FD9FE1DD32}"/>
                    </a:ext>
                  </a:extLst>
                </p14:cNvPr>
                <p14:cNvContentPartPr/>
                <p14:nvPr/>
              </p14:nvContentPartPr>
              <p14:xfrm>
                <a:off x="5970678" y="6366812"/>
                <a:ext cx="14472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B9ED55-8374-2731-08D3-C4FD9FE1DD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62038" y="6357812"/>
                  <a:ext cx="162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887A15-0E7B-D99D-D7B9-36217467175A}"/>
                    </a:ext>
                  </a:extLst>
                </p14:cNvPr>
                <p14:cNvContentPartPr/>
                <p14:nvPr/>
              </p14:nvContentPartPr>
              <p14:xfrm>
                <a:off x="6323118" y="6355652"/>
                <a:ext cx="133920" cy="12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887A15-0E7B-D99D-D7B9-3621746717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4118" y="6346652"/>
                  <a:ext cx="1515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80B86D-9876-F17F-70C2-E364236980B0}"/>
              </a:ext>
            </a:extLst>
          </p:cNvPr>
          <p:cNvGrpSpPr/>
          <p:nvPr/>
        </p:nvGrpSpPr>
        <p:grpSpPr>
          <a:xfrm>
            <a:off x="2131350" y="5944820"/>
            <a:ext cx="410400" cy="141120"/>
            <a:chOff x="6310158" y="6109412"/>
            <a:chExt cx="41040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481F16-C961-F7BD-CA47-70CC25CF5478}"/>
                    </a:ext>
                  </a:extLst>
                </p14:cNvPr>
                <p14:cNvContentPartPr/>
                <p14:nvPr/>
              </p14:nvContentPartPr>
              <p14:xfrm>
                <a:off x="6310158" y="6128492"/>
                <a:ext cx="115920" cy="11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481F16-C961-F7BD-CA47-70CC25CF54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01158" y="6119852"/>
                  <a:ext cx="133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BBCE13-AFCE-CEE1-00D5-0683EA355200}"/>
                    </a:ext>
                  </a:extLst>
                </p14:cNvPr>
                <p14:cNvContentPartPr/>
                <p14:nvPr/>
              </p14:nvContentPartPr>
              <p14:xfrm>
                <a:off x="6461718" y="6109412"/>
                <a:ext cx="119880" cy="141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BBCE13-AFCE-CEE1-00D5-0683EA3552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2718" y="6100772"/>
                  <a:ext cx="137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1B55A8-3742-5BF3-8532-4335093967F4}"/>
                    </a:ext>
                  </a:extLst>
                </p14:cNvPr>
                <p14:cNvContentPartPr/>
                <p14:nvPr/>
              </p14:nvContentPartPr>
              <p14:xfrm>
                <a:off x="6660798" y="6127412"/>
                <a:ext cx="18000" cy="3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1B55A8-3742-5BF3-8532-4335093967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51798" y="6118772"/>
                  <a:ext cx="3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90C80C-40E8-CEDA-E77D-0AA90AB52B2C}"/>
                    </a:ext>
                  </a:extLst>
                </p14:cNvPr>
                <p14:cNvContentPartPr/>
                <p14:nvPr/>
              </p14:nvContentPartPr>
              <p14:xfrm>
                <a:off x="6614718" y="6128852"/>
                <a:ext cx="105840" cy="10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90C80C-40E8-CEDA-E77D-0AA90AB52B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6078" y="6119852"/>
                  <a:ext cx="1234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C729D7-7274-64D8-9AE2-8AD92CA56548}"/>
              </a:ext>
            </a:extLst>
          </p:cNvPr>
          <p:cNvGrpSpPr/>
          <p:nvPr/>
        </p:nvGrpSpPr>
        <p:grpSpPr>
          <a:xfrm>
            <a:off x="822030" y="5396540"/>
            <a:ext cx="1385640" cy="457200"/>
            <a:chOff x="5000838" y="5561132"/>
            <a:chExt cx="138564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F1D6A7-1B1B-7902-98AC-DF6CBC9AA235}"/>
                    </a:ext>
                  </a:extLst>
                </p14:cNvPr>
                <p14:cNvContentPartPr/>
                <p14:nvPr/>
              </p14:nvContentPartPr>
              <p14:xfrm>
                <a:off x="6256878" y="5808812"/>
                <a:ext cx="109800" cy="164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F1D6A7-1B1B-7902-98AC-DF6CBC9AA2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48238" y="5800172"/>
                  <a:ext cx="127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10C4FF-D0D0-187C-EF66-F01D830D4D88}"/>
                    </a:ext>
                  </a:extLst>
                </p14:cNvPr>
                <p14:cNvContentPartPr/>
                <p14:nvPr/>
              </p14:nvContentPartPr>
              <p14:xfrm>
                <a:off x="6296118" y="5883332"/>
                <a:ext cx="90360" cy="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10C4FF-D0D0-187C-EF66-F01D830D4D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87118" y="5874692"/>
                  <a:ext cx="10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9D01A3-9D1B-0955-7E36-FD87EB9453A9}"/>
                    </a:ext>
                  </a:extLst>
                </p14:cNvPr>
                <p14:cNvContentPartPr/>
                <p14:nvPr/>
              </p14:nvContentPartPr>
              <p14:xfrm>
                <a:off x="5468118" y="5602532"/>
                <a:ext cx="123120" cy="11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9D01A3-9D1B-0955-7E36-FD87EB9453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9118" y="5593892"/>
                  <a:ext cx="140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20120E-BB3F-A3EC-FAB7-4FEAB274D39D}"/>
                    </a:ext>
                  </a:extLst>
                </p14:cNvPr>
                <p14:cNvContentPartPr/>
                <p14:nvPr/>
              </p14:nvContentPartPr>
              <p14:xfrm>
                <a:off x="5612478" y="5616572"/>
                <a:ext cx="136080" cy="74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20120E-BB3F-A3EC-FAB7-4FEAB274D3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03838" y="5607932"/>
                  <a:ext cx="153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E893B3-C21A-1528-404F-D3F94D051136}"/>
                    </a:ext>
                  </a:extLst>
                </p14:cNvPr>
                <p14:cNvContentPartPr/>
                <p14:nvPr/>
              </p14:nvContentPartPr>
              <p14:xfrm>
                <a:off x="5757918" y="5567612"/>
                <a:ext cx="106200" cy="12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E893B3-C21A-1528-404F-D3F94D0511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8918" y="5558612"/>
                  <a:ext cx="123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F2A42A-A8ED-7A37-ADDA-216D09D04F27}"/>
                    </a:ext>
                  </a:extLst>
                </p14:cNvPr>
                <p14:cNvContentPartPr/>
                <p14:nvPr/>
              </p14:nvContentPartPr>
              <p14:xfrm>
                <a:off x="5896878" y="5561132"/>
                <a:ext cx="119880" cy="10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F2A42A-A8ED-7A37-ADDA-216D09D04F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8238" y="5552132"/>
                  <a:ext cx="137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23F977-6581-5701-648A-B01F304010EE}"/>
                    </a:ext>
                  </a:extLst>
                </p14:cNvPr>
                <p14:cNvContentPartPr/>
                <p14:nvPr/>
              </p14:nvContentPartPr>
              <p14:xfrm>
                <a:off x="5438598" y="5723132"/>
                <a:ext cx="488520" cy="4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23F977-6581-5701-648A-B01F304010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9598" y="5714132"/>
                  <a:ext cx="506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65B8E4-3826-CE9E-711B-0734508AD512}"/>
                    </a:ext>
                  </a:extLst>
                </p14:cNvPr>
                <p14:cNvContentPartPr/>
                <p14:nvPr/>
              </p14:nvContentPartPr>
              <p14:xfrm>
                <a:off x="5000838" y="5852372"/>
                <a:ext cx="252360" cy="14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65B8E4-3826-CE9E-711B-0734508AD5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91838" y="5843732"/>
                  <a:ext cx="270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A24DEA-DFEB-F821-6FAA-F55ECDB3DA0E}"/>
                    </a:ext>
                  </a:extLst>
                </p14:cNvPr>
                <p14:cNvContentPartPr/>
                <p14:nvPr/>
              </p14:nvContentPartPr>
              <p14:xfrm>
                <a:off x="5168958" y="5939132"/>
                <a:ext cx="11448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A24DEA-DFEB-F821-6FAA-F55ECDB3DA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0318" y="5930132"/>
                  <a:ext cx="13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A01DAF-D408-3DCF-1E52-8DA8481B91B4}"/>
                    </a:ext>
                  </a:extLst>
                </p14:cNvPr>
                <p14:cNvContentPartPr/>
                <p14:nvPr/>
              </p14:nvContentPartPr>
              <p14:xfrm>
                <a:off x="5592318" y="5898092"/>
                <a:ext cx="42480" cy="12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A01DAF-D408-3DCF-1E52-8DA8481B91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83318" y="5889092"/>
                  <a:ext cx="60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9F9BD2-9EA7-EC82-B2AE-F38C194FB970}"/>
                    </a:ext>
                  </a:extLst>
                </p14:cNvPr>
                <p14:cNvContentPartPr/>
                <p14:nvPr/>
              </p14:nvContentPartPr>
              <p14:xfrm>
                <a:off x="5599158" y="5836172"/>
                <a:ext cx="178200" cy="14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9F9BD2-9EA7-EC82-B2AE-F38C194FB9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0158" y="5827172"/>
                  <a:ext cx="195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3C8D32-E483-1E2E-E5A6-7EBE7EDACCF1}"/>
                    </a:ext>
                  </a:extLst>
                </p14:cNvPr>
                <p14:cNvContentPartPr/>
                <p14:nvPr/>
              </p14:nvContentPartPr>
              <p14:xfrm>
                <a:off x="5742798" y="5832572"/>
                <a:ext cx="139320" cy="11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3C8D32-E483-1E2E-E5A6-7EBE7EDACC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33798" y="5823572"/>
                  <a:ext cx="156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BAC1FC-AB4E-4E5A-F8EC-361D77F84963}"/>
                    </a:ext>
                  </a:extLst>
                </p14:cNvPr>
                <p14:cNvContentPartPr/>
                <p14:nvPr/>
              </p14:nvContentPartPr>
              <p14:xfrm>
                <a:off x="5861238" y="5867492"/>
                <a:ext cx="132840" cy="82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BAC1FC-AB4E-4E5A-F8EC-361D77F849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2598" y="5858852"/>
                  <a:ext cx="150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E2D8EA-0C9C-6EA5-953B-C4A75DD5A424}"/>
                    </a:ext>
                  </a:extLst>
                </p14:cNvPr>
                <p14:cNvContentPartPr/>
                <p14:nvPr/>
              </p14:nvContentPartPr>
              <p14:xfrm>
                <a:off x="5974278" y="5834732"/>
                <a:ext cx="110520" cy="13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E2D8EA-0C9C-6EA5-953B-C4A75DD5A4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65278" y="5826092"/>
                  <a:ext cx="128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A5D01C-D28D-97BF-F971-E2648A7E487B}"/>
                    </a:ext>
                  </a:extLst>
                </p14:cNvPr>
                <p14:cNvContentPartPr/>
                <p14:nvPr/>
              </p14:nvContentPartPr>
              <p14:xfrm>
                <a:off x="6115398" y="5810972"/>
                <a:ext cx="102600" cy="141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A5D01C-D28D-97BF-F971-E2648A7E48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6758" y="5801972"/>
                  <a:ext cx="1202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A7864C4-FF29-6749-DEF4-B456F5A38EB6}"/>
              </a:ext>
            </a:extLst>
          </p:cNvPr>
          <p:cNvGrpSpPr/>
          <p:nvPr/>
        </p:nvGrpSpPr>
        <p:grpSpPr>
          <a:xfrm>
            <a:off x="313983" y="3914444"/>
            <a:ext cx="343440" cy="313200"/>
            <a:chOff x="417678" y="4480052"/>
            <a:chExt cx="34344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7F78ED-E897-920D-7A3C-9CB51EDBDD53}"/>
                    </a:ext>
                  </a:extLst>
                </p14:cNvPr>
                <p14:cNvContentPartPr/>
                <p14:nvPr/>
              </p14:nvContentPartPr>
              <p14:xfrm>
                <a:off x="431358" y="4480052"/>
                <a:ext cx="126720" cy="286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7F78ED-E897-920D-7A3C-9CB51EDBDD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718" y="4462412"/>
                  <a:ext cx="162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B3911-5DAC-469B-FB0D-EB62A9098FF0}"/>
                    </a:ext>
                  </a:extLst>
                </p14:cNvPr>
                <p14:cNvContentPartPr/>
                <p14:nvPr/>
              </p14:nvContentPartPr>
              <p14:xfrm>
                <a:off x="588678" y="4646012"/>
                <a:ext cx="172440" cy="14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B3911-5DAC-469B-FB0D-EB62A9098F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78" y="4628372"/>
                  <a:ext cx="20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FC2CB8-5CFB-0581-120D-00058D741245}"/>
                    </a:ext>
                  </a:extLst>
                </p14:cNvPr>
                <p14:cNvContentPartPr/>
                <p14:nvPr/>
              </p14:nvContentPartPr>
              <p14:xfrm>
                <a:off x="417678" y="4500932"/>
                <a:ext cx="53640" cy="159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FC2CB8-5CFB-0581-120D-00058D7412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0038" y="4482932"/>
                  <a:ext cx="8928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B17BD2-E3FA-CB13-AE69-8521E8E3CC50}"/>
                  </a:ext>
                </a:extLst>
              </p14:cNvPr>
              <p14:cNvContentPartPr/>
              <p14:nvPr/>
            </p14:nvContentPartPr>
            <p14:xfrm>
              <a:off x="11457423" y="4095884"/>
              <a:ext cx="186120" cy="75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B17BD2-E3FA-CB13-AE69-8521E8E3CC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39423" y="4078244"/>
                <a:ext cx="22176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0F960A7A-F2C5-B933-36A2-396B848C8B90}"/>
              </a:ext>
            </a:extLst>
          </p:cNvPr>
          <p:cNvGrpSpPr/>
          <p:nvPr/>
        </p:nvGrpSpPr>
        <p:grpSpPr>
          <a:xfrm>
            <a:off x="6607503" y="3889244"/>
            <a:ext cx="415800" cy="306720"/>
            <a:chOff x="6711198" y="4454852"/>
            <a:chExt cx="4158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CA196F-50B6-A252-F01F-A06C9D80A0CD}"/>
                    </a:ext>
                  </a:extLst>
                </p14:cNvPr>
                <p14:cNvContentPartPr/>
                <p14:nvPr/>
              </p14:nvContentPartPr>
              <p14:xfrm>
                <a:off x="6711198" y="4454852"/>
                <a:ext cx="173160" cy="222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CA196F-50B6-A252-F01F-A06C9D80A0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3198" y="4437212"/>
                  <a:ext cx="208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CD2E5B-68AB-71AF-39F6-5CCFA2F9FC6E}"/>
                    </a:ext>
                  </a:extLst>
                </p14:cNvPr>
                <p14:cNvContentPartPr/>
                <p14:nvPr/>
              </p14:nvContentPartPr>
              <p14:xfrm>
                <a:off x="6953118" y="4637372"/>
                <a:ext cx="92160" cy="83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CD2E5B-68AB-71AF-39F6-5CCFA2F9FC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35118" y="4619732"/>
                  <a:ext cx="127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9844AC-4EDB-6EE0-9703-20BC382F27D2}"/>
                    </a:ext>
                  </a:extLst>
                </p14:cNvPr>
                <p14:cNvContentPartPr/>
                <p14:nvPr/>
              </p14:nvContentPartPr>
              <p14:xfrm>
                <a:off x="7025118" y="4646372"/>
                <a:ext cx="101880" cy="11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9844AC-4EDB-6EE0-9703-20BC382F27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07118" y="4628732"/>
                  <a:ext cx="1375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E41043-CD95-964A-C80D-54C40B3E005C}"/>
              </a:ext>
            </a:extLst>
          </p:cNvPr>
          <p:cNvGrpSpPr/>
          <p:nvPr/>
        </p:nvGrpSpPr>
        <p:grpSpPr>
          <a:xfrm>
            <a:off x="114918" y="59252"/>
            <a:ext cx="493920" cy="372960"/>
            <a:chOff x="114918" y="59252"/>
            <a:chExt cx="4939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F41737E-1631-2649-52BB-5A32240182B8}"/>
                    </a:ext>
                  </a:extLst>
                </p14:cNvPr>
                <p14:cNvContentPartPr/>
                <p14:nvPr/>
              </p14:nvContentPartPr>
              <p14:xfrm>
                <a:off x="241998" y="204332"/>
                <a:ext cx="120240" cy="133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F41737E-1631-2649-52BB-5A32240182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2998" y="195332"/>
                  <a:ext cx="137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310749-84C0-44EE-BE28-701000784723}"/>
                    </a:ext>
                  </a:extLst>
                </p14:cNvPr>
                <p14:cNvContentPartPr/>
                <p14:nvPr/>
              </p14:nvContentPartPr>
              <p14:xfrm>
                <a:off x="387798" y="206132"/>
                <a:ext cx="97560" cy="112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310749-84C0-44EE-BE28-7010007847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9158" y="197132"/>
                  <a:ext cx="115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D5C6299-EBA5-8D04-C2FF-DF772627ADA8}"/>
                    </a:ext>
                  </a:extLst>
                </p14:cNvPr>
                <p14:cNvContentPartPr/>
                <p14:nvPr/>
              </p14:nvContentPartPr>
              <p14:xfrm>
                <a:off x="114918" y="59252"/>
                <a:ext cx="493920" cy="37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D5C6299-EBA5-8D04-C2FF-DF772627AD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278" y="50252"/>
                  <a:ext cx="51156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0ACAE3A-5FF6-CAE2-9C53-7A552BACA03E}"/>
              </a:ext>
            </a:extLst>
          </p:cNvPr>
          <p:cNvGrpSpPr/>
          <p:nvPr/>
        </p:nvGrpSpPr>
        <p:grpSpPr>
          <a:xfrm>
            <a:off x="817278" y="696812"/>
            <a:ext cx="190080" cy="809280"/>
            <a:chOff x="817278" y="696812"/>
            <a:chExt cx="190080" cy="80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65A05E-7493-63A2-F0DD-75A5341BD521}"/>
                    </a:ext>
                  </a:extLst>
                </p14:cNvPr>
                <p14:cNvContentPartPr/>
                <p14:nvPr/>
              </p14:nvContentPartPr>
              <p14:xfrm>
                <a:off x="944718" y="1449212"/>
                <a:ext cx="62640" cy="56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65A05E-7493-63A2-F0DD-75A5341BD5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718" y="1440572"/>
                  <a:ext cx="80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B8F5BE-357E-27BA-EFFE-A3F2AC630D87}"/>
                    </a:ext>
                  </a:extLst>
                </p14:cNvPr>
                <p14:cNvContentPartPr/>
                <p14:nvPr/>
              </p14:nvContentPartPr>
              <p14:xfrm>
                <a:off x="817278" y="751892"/>
                <a:ext cx="145800" cy="724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B8F5BE-357E-27BA-EFFE-A3F2AC630D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8638" y="743252"/>
                  <a:ext cx="1634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DFD48F5-32FC-B956-739F-8E00A54A8DF6}"/>
                    </a:ext>
                  </a:extLst>
                </p14:cNvPr>
                <p14:cNvContentPartPr/>
                <p14:nvPr/>
              </p14:nvContentPartPr>
              <p14:xfrm>
                <a:off x="878478" y="696812"/>
                <a:ext cx="89280" cy="15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DFD48F5-32FC-B956-739F-8E00A54A8D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478" y="688172"/>
                  <a:ext cx="1069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24F99B6-DECA-5EF9-A2A5-B95F45133889}"/>
              </a:ext>
            </a:extLst>
          </p:cNvPr>
          <p:cNvGrpSpPr/>
          <p:nvPr/>
        </p:nvGrpSpPr>
        <p:grpSpPr>
          <a:xfrm>
            <a:off x="987558" y="291092"/>
            <a:ext cx="474840" cy="276480"/>
            <a:chOff x="987558" y="291092"/>
            <a:chExt cx="4748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0F6F96-5D0D-1ADA-B5C3-3853C8E72CB1}"/>
                    </a:ext>
                  </a:extLst>
                </p14:cNvPr>
                <p14:cNvContentPartPr/>
                <p14:nvPr/>
              </p14:nvContentPartPr>
              <p14:xfrm>
                <a:off x="987558" y="434012"/>
                <a:ext cx="89280" cy="13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0F6F96-5D0D-1ADA-B5C3-3853C8E72C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8558" y="425372"/>
                  <a:ext cx="106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2F0F5A-F912-35C8-D586-6B64E0A6A414}"/>
                    </a:ext>
                  </a:extLst>
                </p14:cNvPr>
                <p14:cNvContentPartPr/>
                <p14:nvPr/>
              </p14:nvContentPartPr>
              <p14:xfrm>
                <a:off x="1055598" y="478652"/>
                <a:ext cx="114480" cy="71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2F0F5A-F912-35C8-D586-6B64E0A6A4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6958" y="470012"/>
                  <a:ext cx="132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F07970-9E5B-4CF2-3723-547BF7C8ADE1}"/>
                    </a:ext>
                  </a:extLst>
                </p14:cNvPr>
                <p14:cNvContentPartPr/>
                <p14:nvPr/>
              </p14:nvContentPartPr>
              <p14:xfrm>
                <a:off x="1216518" y="446612"/>
                <a:ext cx="23760" cy="9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F07970-9E5B-4CF2-3723-547BF7C8AD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7878" y="437612"/>
                  <a:ext cx="41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843889C-2C62-F6BC-4D2A-2F8BE35DBF36}"/>
                    </a:ext>
                  </a:extLst>
                </p14:cNvPr>
                <p14:cNvContentPartPr/>
                <p14:nvPr/>
              </p14:nvContentPartPr>
              <p14:xfrm>
                <a:off x="1126518" y="392252"/>
                <a:ext cx="238680" cy="122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843889C-2C62-F6BC-4D2A-2F8BE35DBF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7518" y="383252"/>
                  <a:ext cx="25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B42BD7-7E37-B99E-2CA0-8027AE146B73}"/>
                    </a:ext>
                  </a:extLst>
                </p14:cNvPr>
                <p14:cNvContentPartPr/>
                <p14:nvPr/>
              </p14:nvContentPartPr>
              <p14:xfrm>
                <a:off x="1309398" y="291092"/>
                <a:ext cx="153000" cy="23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B42BD7-7E37-B99E-2CA0-8027AE146B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0758" y="282092"/>
                  <a:ext cx="1706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9E4072-D6F2-DE15-FAF9-EDFED94871E6}"/>
              </a:ext>
            </a:extLst>
          </p:cNvPr>
          <p:cNvGrpSpPr/>
          <p:nvPr/>
        </p:nvGrpSpPr>
        <p:grpSpPr>
          <a:xfrm>
            <a:off x="1698558" y="353012"/>
            <a:ext cx="963360" cy="194400"/>
            <a:chOff x="1698558" y="353012"/>
            <a:chExt cx="96336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8A9EBC-6A9D-0F26-460F-A618ECAD0286}"/>
                    </a:ext>
                  </a:extLst>
                </p14:cNvPr>
                <p14:cNvContentPartPr/>
                <p14:nvPr/>
              </p14:nvContentPartPr>
              <p14:xfrm>
                <a:off x="1698558" y="444092"/>
                <a:ext cx="33120" cy="10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8A9EBC-6A9D-0F26-460F-A618ECAD028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89918" y="435452"/>
                  <a:ext cx="50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EA6969-7FC0-2C75-EFC1-A418DAA52036}"/>
                    </a:ext>
                  </a:extLst>
                </p14:cNvPr>
                <p14:cNvContentPartPr/>
                <p14:nvPr/>
              </p14:nvContentPartPr>
              <p14:xfrm>
                <a:off x="1701438" y="393332"/>
                <a:ext cx="62280" cy="54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EA6969-7FC0-2C75-EFC1-A418DAA520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2798" y="384692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5C475E-3E8B-5A86-A800-B996C5042918}"/>
                    </a:ext>
                  </a:extLst>
                </p14:cNvPr>
                <p14:cNvContentPartPr/>
                <p14:nvPr/>
              </p14:nvContentPartPr>
              <p14:xfrm>
                <a:off x="1817358" y="399812"/>
                <a:ext cx="213840" cy="122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5C475E-3E8B-5A86-A800-B996C504291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08718" y="390812"/>
                  <a:ext cx="231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4213D2-0EDF-9BF0-16D7-EF94C25CE701}"/>
                    </a:ext>
                  </a:extLst>
                </p14:cNvPr>
                <p14:cNvContentPartPr/>
                <p14:nvPr/>
              </p14:nvContentPartPr>
              <p14:xfrm>
                <a:off x="2063598" y="392612"/>
                <a:ext cx="213120" cy="102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4213D2-0EDF-9BF0-16D7-EF94C25CE7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54598" y="383972"/>
                  <a:ext cx="230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A8411AB-1E2D-E488-08BC-990776A5B602}"/>
                    </a:ext>
                  </a:extLst>
                </p14:cNvPr>
                <p14:cNvContentPartPr/>
                <p14:nvPr/>
              </p14:nvContentPartPr>
              <p14:xfrm>
                <a:off x="2237478" y="353012"/>
                <a:ext cx="75240" cy="64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A8411AB-1E2D-E488-08BC-990776A5B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28838" y="344012"/>
                  <a:ext cx="92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2966ACE-AE99-5E2C-875D-03ECDBA10496}"/>
                    </a:ext>
                  </a:extLst>
                </p14:cNvPr>
                <p14:cNvContentPartPr/>
                <p14:nvPr/>
              </p14:nvContentPartPr>
              <p14:xfrm>
                <a:off x="2326398" y="391172"/>
                <a:ext cx="139320" cy="9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2966ACE-AE99-5E2C-875D-03ECDBA104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17758" y="382172"/>
                  <a:ext cx="156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A81808-90A0-55DC-F954-8D176814B769}"/>
                    </a:ext>
                  </a:extLst>
                </p14:cNvPr>
                <p14:cNvContentPartPr/>
                <p14:nvPr/>
              </p14:nvContentPartPr>
              <p14:xfrm>
                <a:off x="2482638" y="419612"/>
                <a:ext cx="76320" cy="68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A81808-90A0-55DC-F954-8D176814B7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73998" y="410972"/>
                  <a:ext cx="93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DDF7A9-9875-E143-557F-D20177C71C29}"/>
                    </a:ext>
                  </a:extLst>
                </p14:cNvPr>
                <p14:cNvContentPartPr/>
                <p14:nvPr/>
              </p14:nvContentPartPr>
              <p14:xfrm>
                <a:off x="2624838" y="383972"/>
                <a:ext cx="37080" cy="63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DDF7A9-9875-E143-557F-D20177C71C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16198" y="375332"/>
                  <a:ext cx="5472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B81CE7F-E6E4-3AA6-6A7D-ECDA80F38347}"/>
                  </a:ext>
                </a:extLst>
              </p14:cNvPr>
              <p14:cNvContentPartPr/>
              <p14:nvPr/>
            </p14:nvContentPartPr>
            <p14:xfrm>
              <a:off x="910518" y="3917372"/>
              <a:ext cx="68040" cy="79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B81CE7F-E6E4-3AA6-6A7D-ECDA80F3834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1878" y="3908372"/>
                <a:ext cx="856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0A2DDDD-498C-10A5-9115-278E86E7BD4D}"/>
                  </a:ext>
                </a:extLst>
              </p14:cNvPr>
              <p14:cNvContentPartPr/>
              <p14:nvPr/>
            </p14:nvContentPartPr>
            <p14:xfrm>
              <a:off x="901518" y="2851412"/>
              <a:ext cx="57600" cy="51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0A2DDDD-498C-10A5-9115-278E86E7BD4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5398" y="2845292"/>
                <a:ext cx="69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DB26604-7A97-AE11-E029-8118DE5E2FA5}"/>
              </a:ext>
            </a:extLst>
          </p:cNvPr>
          <p:cNvGrpSpPr/>
          <p:nvPr/>
        </p:nvGrpSpPr>
        <p:grpSpPr>
          <a:xfrm>
            <a:off x="49758" y="1776092"/>
            <a:ext cx="967680" cy="765360"/>
            <a:chOff x="49758" y="1776092"/>
            <a:chExt cx="967680" cy="7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FBC4CE-EF7C-F9F8-83F2-79B7486C0599}"/>
                    </a:ext>
                  </a:extLst>
                </p14:cNvPr>
                <p14:cNvContentPartPr/>
                <p14:nvPr/>
              </p14:nvContentPartPr>
              <p14:xfrm>
                <a:off x="945438" y="1776092"/>
                <a:ext cx="72000" cy="65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FBC4CE-EF7C-F9F8-83F2-79B7486C05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318" y="1769972"/>
                  <a:ext cx="8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B005F3-072D-1D4B-DB96-98AA2A436510}"/>
                    </a:ext>
                  </a:extLst>
                </p14:cNvPr>
                <p14:cNvContentPartPr/>
                <p14:nvPr/>
              </p14:nvContentPartPr>
              <p14:xfrm>
                <a:off x="653118" y="1778252"/>
                <a:ext cx="320400" cy="28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B005F3-072D-1D4B-DB96-98AA2A4365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6998" y="1772132"/>
                  <a:ext cx="332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20318-9DE8-59BD-B382-D50AE39B676A}"/>
                    </a:ext>
                  </a:extLst>
                </p14:cNvPr>
                <p14:cNvContentPartPr/>
                <p14:nvPr/>
              </p14:nvContentPartPr>
              <p14:xfrm>
                <a:off x="627558" y="2016572"/>
                <a:ext cx="10476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20318-9DE8-59BD-B382-D50AE39B67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1438" y="2010452"/>
                  <a:ext cx="117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E496FE5-756D-B2A6-953F-6A389BD1FB0C}"/>
                    </a:ext>
                  </a:extLst>
                </p14:cNvPr>
                <p14:cNvContentPartPr/>
                <p14:nvPr/>
              </p14:nvContentPartPr>
              <p14:xfrm>
                <a:off x="49758" y="2161292"/>
                <a:ext cx="141480" cy="15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E496FE5-756D-B2A6-953F-6A389BD1FB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638" y="2155172"/>
                  <a:ext cx="153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31CA0FA-B5B5-8F25-A4D0-1DA0690358DD}"/>
                    </a:ext>
                  </a:extLst>
                </p14:cNvPr>
                <p14:cNvContentPartPr/>
                <p14:nvPr/>
              </p14:nvContentPartPr>
              <p14:xfrm>
                <a:off x="225798" y="2158772"/>
                <a:ext cx="87480" cy="10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31CA0FA-B5B5-8F25-A4D0-1DA0690358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9678" y="2152652"/>
                  <a:ext cx="99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56817A8-D149-B4FA-CA9A-DF0CF7F0DC2B}"/>
                    </a:ext>
                  </a:extLst>
                </p14:cNvPr>
                <p14:cNvContentPartPr/>
                <p14:nvPr/>
              </p14:nvContentPartPr>
              <p14:xfrm>
                <a:off x="347838" y="2154092"/>
                <a:ext cx="113760" cy="109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56817A8-D149-B4FA-CA9A-DF0CF7F0DC2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1718" y="2147972"/>
                  <a:ext cx="126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9895C7-BDCD-9601-341E-B9484AA63CBB}"/>
                    </a:ext>
                  </a:extLst>
                </p14:cNvPr>
                <p14:cNvContentPartPr/>
                <p14:nvPr/>
              </p14:nvContentPartPr>
              <p14:xfrm>
                <a:off x="490398" y="2135372"/>
                <a:ext cx="29160" cy="99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9895C7-BDCD-9601-341E-B9484AA63C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4278" y="2129252"/>
                  <a:ext cx="41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254FA7-B06B-972F-0876-CD5116F378B1}"/>
                    </a:ext>
                  </a:extLst>
                </p14:cNvPr>
                <p14:cNvContentPartPr/>
                <p14:nvPr/>
              </p14:nvContentPartPr>
              <p14:xfrm>
                <a:off x="455118" y="2131052"/>
                <a:ext cx="168840" cy="91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254FA7-B06B-972F-0876-CD5116F378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8998" y="2124932"/>
                  <a:ext cx="181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097394-FAB8-6A11-4C36-CA30556B191C}"/>
                    </a:ext>
                  </a:extLst>
                </p14:cNvPr>
                <p14:cNvContentPartPr/>
                <p14:nvPr/>
              </p14:nvContentPartPr>
              <p14:xfrm>
                <a:off x="99078" y="2424812"/>
                <a:ext cx="29520" cy="11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097394-FAB8-6A11-4C36-CA30556B19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958" y="2418692"/>
                  <a:ext cx="41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611A57-C35A-75AE-8883-A5F8A6184585}"/>
                    </a:ext>
                  </a:extLst>
                </p14:cNvPr>
                <p14:cNvContentPartPr/>
                <p14:nvPr/>
              </p14:nvContentPartPr>
              <p14:xfrm>
                <a:off x="94758" y="2366492"/>
                <a:ext cx="87480" cy="71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611A57-C35A-75AE-8883-A5F8A61845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638" y="2360372"/>
                  <a:ext cx="99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1AD32A-6A0C-63B4-DEEA-922F6D5B410A}"/>
                    </a:ext>
                  </a:extLst>
                </p14:cNvPr>
                <p14:cNvContentPartPr/>
                <p14:nvPr/>
              </p14:nvContentPartPr>
              <p14:xfrm>
                <a:off x="209958" y="2373692"/>
                <a:ext cx="199800" cy="11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1AD32A-6A0C-63B4-DEEA-922F6D5B41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3838" y="2367572"/>
                  <a:ext cx="212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F72255-CAD3-914B-7677-33EE365CD3D6}"/>
                    </a:ext>
                  </a:extLst>
                </p14:cNvPr>
                <p14:cNvContentPartPr/>
                <p14:nvPr/>
              </p14:nvContentPartPr>
              <p14:xfrm>
                <a:off x="484998" y="2380532"/>
                <a:ext cx="80280" cy="80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F72255-CAD3-914B-7677-33EE365CD3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8878" y="2374412"/>
                  <a:ext cx="92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AB3010-018E-1752-3A25-C2B9B9A9BDEF}"/>
                    </a:ext>
                  </a:extLst>
                </p14:cNvPr>
                <p14:cNvContentPartPr/>
                <p14:nvPr/>
              </p14:nvContentPartPr>
              <p14:xfrm>
                <a:off x="605958" y="2324012"/>
                <a:ext cx="70200" cy="105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AB3010-018E-1752-3A25-C2B9B9A9BD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9838" y="2317892"/>
                  <a:ext cx="82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BFFE84-1CC9-3831-9CBC-0B7FD6FE1E1C}"/>
                    </a:ext>
                  </a:extLst>
                </p14:cNvPr>
                <p14:cNvContentPartPr/>
                <p14:nvPr/>
              </p14:nvContentPartPr>
              <p14:xfrm>
                <a:off x="721158" y="2318252"/>
                <a:ext cx="88560" cy="11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BFFE84-1CC9-3831-9CBC-0B7FD6FE1E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5038" y="2312132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0B82E5-033D-FE7A-B8B8-D268491C54D9}"/>
                    </a:ext>
                  </a:extLst>
                </p14:cNvPr>
                <p14:cNvContentPartPr/>
                <p14:nvPr/>
              </p14:nvContentPartPr>
              <p14:xfrm>
                <a:off x="722598" y="2363972"/>
                <a:ext cx="88200" cy="1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0B82E5-033D-FE7A-B8B8-D268491C54D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6478" y="2357852"/>
                  <a:ext cx="100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544ED9-88FD-9E67-C6AB-A8EE4168A5A2}"/>
                    </a:ext>
                  </a:extLst>
                </p14:cNvPr>
                <p14:cNvContentPartPr/>
                <p14:nvPr/>
              </p14:nvContentPartPr>
              <p14:xfrm>
                <a:off x="956958" y="1783652"/>
                <a:ext cx="43920" cy="53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544ED9-88FD-9E67-C6AB-A8EE4168A5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0838" y="1777532"/>
                  <a:ext cx="56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6FC27A4-5A59-111E-4126-3AA8340DCBB5}"/>
                  </a:ext>
                </a:extLst>
              </p14:cNvPr>
              <p14:cNvContentPartPr/>
              <p14:nvPr/>
            </p14:nvContentPartPr>
            <p14:xfrm>
              <a:off x="2316318" y="1477292"/>
              <a:ext cx="906120" cy="18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6FC27A4-5A59-111E-4126-3AA8340DCBB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80678" y="1405652"/>
                <a:ext cx="9777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D93D084-BE57-D060-639F-BBF2CD5FCEF7}"/>
                  </a:ext>
                </a:extLst>
              </p14:cNvPr>
              <p14:cNvContentPartPr/>
              <p14:nvPr/>
            </p14:nvContentPartPr>
            <p14:xfrm>
              <a:off x="8839158" y="3917012"/>
              <a:ext cx="916200" cy="12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D93D084-BE57-D060-639F-BBF2CD5FCE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03158" y="3845012"/>
                <a:ext cx="987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755EEE1-43BA-A40B-1A1C-0C6907E55C6A}"/>
                  </a:ext>
                </a:extLst>
              </p14:cNvPr>
              <p14:cNvContentPartPr/>
              <p14:nvPr/>
            </p14:nvContentPartPr>
            <p14:xfrm>
              <a:off x="2484438" y="3931772"/>
              <a:ext cx="703440" cy="16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755EEE1-43BA-A40B-1A1C-0C6907E55C6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448798" y="3859772"/>
                <a:ext cx="775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C4EB2B3-EFD4-75C1-B28A-C5758BF25995}"/>
                  </a:ext>
                </a:extLst>
              </p14:cNvPr>
              <p14:cNvContentPartPr/>
              <p14:nvPr/>
            </p14:nvContentPartPr>
            <p14:xfrm>
              <a:off x="8608398" y="1450652"/>
              <a:ext cx="681120" cy="21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C4EB2B3-EFD4-75C1-B28A-C5758BF2599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572398" y="1378652"/>
                <a:ext cx="7527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C75BFDB-36E5-91E2-827D-2350844C30D2}"/>
                  </a:ext>
                </a:extLst>
              </p14:cNvPr>
              <p14:cNvContentPartPr/>
              <p14:nvPr/>
            </p14:nvContentPartPr>
            <p14:xfrm>
              <a:off x="7239318" y="1425812"/>
              <a:ext cx="73800" cy="48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C75BFDB-36E5-91E2-827D-2350844C30D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30318" y="1416812"/>
                <a:ext cx="91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7FAE524-2F43-C2C9-E5B6-89A15149EF1E}"/>
                  </a:ext>
                </a:extLst>
              </p14:cNvPr>
              <p14:cNvContentPartPr/>
              <p14:nvPr/>
            </p14:nvContentPartPr>
            <p14:xfrm>
              <a:off x="7280358" y="3905852"/>
              <a:ext cx="55440" cy="41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7FAE524-2F43-C2C9-E5B6-89A15149E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71358" y="3896852"/>
                <a:ext cx="730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0E9ADAE-880D-E0BD-1EA0-6AD5B9B8B201}"/>
                  </a:ext>
                </a:extLst>
              </p14:cNvPr>
              <p14:cNvContentPartPr/>
              <p14:nvPr/>
            </p14:nvContentPartPr>
            <p14:xfrm>
              <a:off x="7242918" y="1778252"/>
              <a:ext cx="70200" cy="57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0E9ADAE-880D-E0BD-1EA0-6AD5B9B8B20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36798" y="1772132"/>
                <a:ext cx="82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D58A9B5-77E2-B7E0-F867-620AB0E0916B}"/>
                  </a:ext>
                </a:extLst>
              </p14:cNvPr>
              <p14:cNvContentPartPr/>
              <p14:nvPr/>
            </p14:nvContentPartPr>
            <p14:xfrm>
              <a:off x="7264518" y="2806412"/>
              <a:ext cx="65160" cy="51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D58A9B5-77E2-B7E0-F867-620AB0E0916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258398" y="2800292"/>
                <a:ext cx="77400" cy="633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white text with black text&#10;&#10;Description automatically generated">
            <a:extLst>
              <a:ext uri="{FF2B5EF4-FFF2-40B4-BE49-F238E27FC236}">
                <a16:creationId xmlns:a16="http://schemas.microsoft.com/office/drawing/2014/main" id="{7C2358F1-4AB8-BD3F-B070-879483748C5A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45" y="5046218"/>
            <a:ext cx="3759175" cy="181178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BC8BD6B-1BF9-1639-A5E1-C6EFE043528A}"/>
              </a:ext>
            </a:extLst>
          </p:cNvPr>
          <p:cNvGrpSpPr/>
          <p:nvPr/>
        </p:nvGrpSpPr>
        <p:grpSpPr>
          <a:xfrm>
            <a:off x="5136192" y="4853592"/>
            <a:ext cx="669600" cy="240840"/>
            <a:chOff x="5136192" y="4853592"/>
            <a:chExt cx="66960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233B09-5BD5-C24C-9701-DF01D8BEF339}"/>
                    </a:ext>
                  </a:extLst>
                </p14:cNvPr>
                <p14:cNvContentPartPr/>
                <p14:nvPr/>
              </p14:nvContentPartPr>
              <p14:xfrm>
                <a:off x="5185512" y="4916952"/>
                <a:ext cx="201600" cy="13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233B09-5BD5-C24C-9701-DF01D8BEF33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76872" y="4907952"/>
                  <a:ext cx="219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BF02D5-F4F9-5FD4-624F-236AC73FC48C}"/>
                    </a:ext>
                  </a:extLst>
                </p14:cNvPr>
                <p14:cNvContentPartPr/>
                <p14:nvPr/>
              </p14:nvContentPartPr>
              <p14:xfrm>
                <a:off x="5397912" y="4853592"/>
                <a:ext cx="185400" cy="2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BF02D5-F4F9-5FD4-624F-236AC73FC4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88912" y="4844592"/>
                  <a:ext cx="20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5E9922-6AF8-CADF-2A7A-74C33AB64027}"/>
                    </a:ext>
                  </a:extLst>
                </p14:cNvPr>
                <p14:cNvContentPartPr/>
                <p14:nvPr/>
              </p14:nvContentPartPr>
              <p14:xfrm>
                <a:off x="5491512" y="4855752"/>
                <a:ext cx="13320" cy="12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5E9922-6AF8-CADF-2A7A-74C33AB6402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82512" y="4847112"/>
                  <a:ext cx="3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DD8C90-FE04-BC0C-7682-CE7AD626D4AE}"/>
                    </a:ext>
                  </a:extLst>
                </p14:cNvPr>
                <p14:cNvContentPartPr/>
                <p14:nvPr/>
              </p14:nvContentPartPr>
              <p14:xfrm>
                <a:off x="5590152" y="4855032"/>
                <a:ext cx="78840" cy="10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DD8C90-FE04-BC0C-7682-CE7AD626D4A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81512" y="4846032"/>
                  <a:ext cx="96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D725CB-15D6-1BB4-F638-EBB9EFCF9FE2}"/>
                    </a:ext>
                  </a:extLst>
                </p14:cNvPr>
                <p14:cNvContentPartPr/>
                <p14:nvPr/>
              </p14:nvContentPartPr>
              <p14:xfrm>
                <a:off x="5585112" y="4928472"/>
                <a:ext cx="8136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D725CB-15D6-1BB4-F638-EBB9EFCF9FE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76472" y="4919472"/>
                  <a:ext cx="99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2132A-11F0-4D5C-D4C4-7D24897935C1}"/>
                    </a:ext>
                  </a:extLst>
                </p14:cNvPr>
                <p14:cNvContentPartPr/>
                <p14:nvPr/>
              </p14:nvContentPartPr>
              <p14:xfrm>
                <a:off x="5136192" y="4955112"/>
                <a:ext cx="601560" cy="13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2132A-11F0-4D5C-D4C4-7D24897935C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27552" y="4946472"/>
                  <a:ext cx="619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88D4DE-845F-E7A3-E4C9-9DFF0470CCF8}"/>
                    </a:ext>
                  </a:extLst>
                </p14:cNvPr>
                <p14:cNvContentPartPr/>
                <p14:nvPr/>
              </p14:nvContentPartPr>
              <p14:xfrm>
                <a:off x="5788872" y="4895352"/>
                <a:ext cx="5040" cy="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88D4DE-845F-E7A3-E4C9-9DFF0470CCF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80232" y="4886712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EA1419-FCA8-0695-D654-3214C309CD0F}"/>
                    </a:ext>
                  </a:extLst>
                </p14:cNvPr>
                <p14:cNvContentPartPr/>
                <p14:nvPr/>
              </p14:nvContentPartPr>
              <p14:xfrm>
                <a:off x="5793912" y="4930272"/>
                <a:ext cx="11880" cy="39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EA1419-FCA8-0695-D654-3214C309CD0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85272" y="4921272"/>
                  <a:ext cx="2952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36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5C93D-EB25-FBFF-E70E-B111F69D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4" y="1000686"/>
            <a:ext cx="7950128" cy="37113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AD8217-78F7-C91C-3458-798460AF48C6}"/>
                  </a:ext>
                </a:extLst>
              </p14:cNvPr>
              <p14:cNvContentPartPr/>
              <p14:nvPr/>
            </p14:nvContentPartPr>
            <p14:xfrm>
              <a:off x="3292278" y="2899292"/>
              <a:ext cx="3637080" cy="4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AD8217-78F7-C91C-3458-798460AF48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8638" y="2791652"/>
                <a:ext cx="3744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1DDD52-653D-E815-F52E-4F3F6A162248}"/>
                  </a:ext>
                </a:extLst>
              </p14:cNvPr>
              <p14:cNvContentPartPr/>
              <p14:nvPr/>
            </p14:nvContentPartPr>
            <p14:xfrm>
              <a:off x="3689358" y="3175412"/>
              <a:ext cx="261648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1DDD52-653D-E815-F52E-4F3F6A1622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5358" y="3067772"/>
                <a:ext cx="2724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04384E-5811-C5F8-5489-89E35E7C6FF2}"/>
                  </a:ext>
                </a:extLst>
              </p14:cNvPr>
              <p14:cNvContentPartPr/>
              <p14:nvPr/>
            </p14:nvContentPartPr>
            <p14:xfrm>
              <a:off x="3698718" y="3409052"/>
              <a:ext cx="2701800" cy="3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04384E-5811-C5F8-5489-89E35E7C6F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5078" y="3301052"/>
                <a:ext cx="2809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CCDEF8-85F9-6CC8-E05E-4E11EDBC4DEE}"/>
                  </a:ext>
                </a:extLst>
              </p14:cNvPr>
              <p14:cNvContentPartPr/>
              <p14:nvPr/>
            </p14:nvContentPartPr>
            <p14:xfrm>
              <a:off x="6290718" y="3171092"/>
              <a:ext cx="69480" cy="3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CCDEF8-85F9-6CC8-E05E-4E11EDBC4D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37078" y="3063452"/>
                <a:ext cx="1771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3F09EA-8634-5C23-408D-94DF19ADECCF}"/>
                  </a:ext>
                </a:extLst>
              </p14:cNvPr>
              <p14:cNvContentPartPr/>
              <p14:nvPr/>
            </p14:nvContentPartPr>
            <p14:xfrm>
              <a:off x="6317718" y="3174332"/>
              <a:ext cx="93240" cy="1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3F09EA-8634-5C23-408D-94DF19ADEC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4078" y="3066692"/>
                <a:ext cx="200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A42C4E-8C26-CB2B-9E50-134545177D26}"/>
                  </a:ext>
                </a:extLst>
              </p14:cNvPr>
              <p14:cNvContentPartPr/>
              <p14:nvPr/>
            </p14:nvContentPartPr>
            <p14:xfrm>
              <a:off x="3658752" y="3650472"/>
              <a:ext cx="4880160" cy="4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A42C4E-8C26-CB2B-9E50-134545177D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5112" y="3542472"/>
                <a:ext cx="4987800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9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AB48C-304C-9DEF-A051-63F89927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9" y="277318"/>
            <a:ext cx="7295005" cy="49922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3CF576C-E603-DD76-C38D-E89907335480}"/>
              </a:ext>
            </a:extLst>
          </p:cNvPr>
          <p:cNvGrpSpPr/>
          <p:nvPr/>
        </p:nvGrpSpPr>
        <p:grpSpPr>
          <a:xfrm>
            <a:off x="7097118" y="2247332"/>
            <a:ext cx="281520" cy="199080"/>
            <a:chOff x="7097118" y="2247332"/>
            <a:chExt cx="2815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DAEC70-61BF-1ED0-6660-37FBA2CD5B7D}"/>
                    </a:ext>
                  </a:extLst>
                </p14:cNvPr>
                <p14:cNvContentPartPr/>
                <p14:nvPr/>
              </p14:nvContentPartPr>
              <p14:xfrm>
                <a:off x="7129518" y="2315732"/>
                <a:ext cx="131760" cy="9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DAEC70-61BF-1ED0-6660-37FBA2CD5B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20518" y="2307092"/>
                  <a:ext cx="149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9B858-233C-8CE5-8B9D-9A34B1F51279}"/>
                    </a:ext>
                  </a:extLst>
                </p14:cNvPr>
                <p14:cNvContentPartPr/>
                <p14:nvPr/>
              </p14:nvContentPartPr>
              <p14:xfrm>
                <a:off x="7276038" y="2320052"/>
                <a:ext cx="63360" cy="84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9B858-233C-8CE5-8B9D-9A34B1F512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398" y="2311412"/>
                  <a:ext cx="81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2B4433-C06B-336A-025E-1936F7AD074B}"/>
                    </a:ext>
                  </a:extLst>
                </p14:cNvPr>
                <p14:cNvContentPartPr/>
                <p14:nvPr/>
              </p14:nvContentPartPr>
              <p14:xfrm>
                <a:off x="7097118" y="2247332"/>
                <a:ext cx="281520" cy="19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2B4433-C06B-336A-025E-1936F7AD07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88478" y="2238332"/>
                  <a:ext cx="2991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0F0916-FA40-8E8C-98D7-379494AA1223}"/>
              </a:ext>
            </a:extLst>
          </p:cNvPr>
          <p:cNvGrpSpPr/>
          <p:nvPr/>
        </p:nvGrpSpPr>
        <p:grpSpPr>
          <a:xfrm>
            <a:off x="7532358" y="2250212"/>
            <a:ext cx="791640" cy="184680"/>
            <a:chOff x="7532358" y="2250212"/>
            <a:chExt cx="7916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A4396D-BAAF-3541-B618-5CBC296FD660}"/>
                    </a:ext>
                  </a:extLst>
                </p14:cNvPr>
                <p14:cNvContentPartPr/>
                <p14:nvPr/>
              </p14:nvContentPartPr>
              <p14:xfrm>
                <a:off x="7532358" y="2323292"/>
                <a:ext cx="101520" cy="11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A4396D-BAAF-3541-B618-5CBC296FD6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3718" y="2314652"/>
                  <a:ext cx="11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5F942F-6B70-95B7-94A4-3738CA1F7BF6}"/>
                    </a:ext>
                  </a:extLst>
                </p14:cNvPr>
                <p14:cNvContentPartPr/>
                <p14:nvPr/>
              </p14:nvContentPartPr>
              <p14:xfrm>
                <a:off x="7633878" y="2334092"/>
                <a:ext cx="115200" cy="7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5F942F-6B70-95B7-94A4-3738CA1F7B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4878" y="2325452"/>
                  <a:ext cx="132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374A01-3073-966E-5157-368DFBE8B224}"/>
                    </a:ext>
                  </a:extLst>
                </p14:cNvPr>
                <p14:cNvContentPartPr/>
                <p14:nvPr/>
              </p14:nvContentPartPr>
              <p14:xfrm>
                <a:off x="7649358" y="2280452"/>
                <a:ext cx="102240" cy="6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374A01-3073-966E-5157-368DFBE8B2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0718" y="2271452"/>
                  <a:ext cx="119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222C19-89F3-F453-A8AF-15B154C7424B}"/>
                    </a:ext>
                  </a:extLst>
                </p14:cNvPr>
                <p14:cNvContentPartPr/>
                <p14:nvPr/>
              </p14:nvContentPartPr>
              <p14:xfrm>
                <a:off x="7813878" y="2268212"/>
                <a:ext cx="102960" cy="11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222C19-89F3-F453-A8AF-15B154C742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04878" y="2259572"/>
                  <a:ext cx="120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FFEEED-A85C-6C5B-068E-C222CCE615AF}"/>
                    </a:ext>
                  </a:extLst>
                </p14:cNvPr>
                <p14:cNvContentPartPr/>
                <p14:nvPr/>
              </p14:nvContentPartPr>
              <p14:xfrm>
                <a:off x="7939878" y="2280452"/>
                <a:ext cx="200520" cy="8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FFEEED-A85C-6C5B-068E-C222CCE615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30878" y="2271812"/>
                  <a:ext cx="218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D2B858-684C-6CA2-5BBB-67F45325B717}"/>
                    </a:ext>
                  </a:extLst>
                </p14:cNvPr>
                <p14:cNvContentPartPr/>
                <p14:nvPr/>
              </p14:nvContentPartPr>
              <p14:xfrm>
                <a:off x="8064798" y="2252732"/>
                <a:ext cx="71640" cy="6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D2B858-684C-6CA2-5BBB-67F45325B7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56158" y="2244092"/>
                  <a:ext cx="89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0DA921-6126-C174-A401-44429B6F9974}"/>
                    </a:ext>
                  </a:extLst>
                </p14:cNvPr>
                <p14:cNvContentPartPr/>
                <p14:nvPr/>
              </p14:nvContentPartPr>
              <p14:xfrm>
                <a:off x="8158758" y="2250212"/>
                <a:ext cx="165240" cy="9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0DA921-6126-C174-A401-44429B6F99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9758" y="2241212"/>
                  <a:ext cx="1828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6D2921-F021-EA7F-CCB4-A38F8147FF83}"/>
              </a:ext>
            </a:extLst>
          </p:cNvPr>
          <p:cNvGrpSpPr/>
          <p:nvPr/>
        </p:nvGrpSpPr>
        <p:grpSpPr>
          <a:xfrm>
            <a:off x="8542518" y="2233652"/>
            <a:ext cx="649800" cy="111600"/>
            <a:chOff x="8542518" y="2233652"/>
            <a:chExt cx="64980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1E453D-D732-697A-D4C5-8A2DEA45AC85}"/>
                    </a:ext>
                  </a:extLst>
                </p14:cNvPr>
                <p14:cNvContentPartPr/>
                <p14:nvPr/>
              </p14:nvContentPartPr>
              <p14:xfrm>
                <a:off x="8542518" y="2267492"/>
                <a:ext cx="2293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1E453D-D732-697A-D4C5-8A2DEA45AC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33518" y="2258852"/>
                  <a:ext cx="246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E9B582-5E2D-3FC1-7CB7-209DB9FA2FFF}"/>
                    </a:ext>
                  </a:extLst>
                </p14:cNvPr>
                <p14:cNvContentPartPr/>
                <p14:nvPr/>
              </p14:nvContentPartPr>
              <p14:xfrm>
                <a:off x="8677518" y="2239412"/>
                <a:ext cx="99360" cy="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E9B582-5E2D-3FC1-7CB7-209DB9FA2F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68878" y="2230412"/>
                  <a:ext cx="11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D5F395-9F62-0185-DFD5-A00DC1A311D6}"/>
                    </a:ext>
                  </a:extLst>
                </p14:cNvPr>
                <p14:cNvContentPartPr/>
                <p14:nvPr/>
              </p14:nvContentPartPr>
              <p14:xfrm>
                <a:off x="8671758" y="2275772"/>
                <a:ext cx="183960" cy="5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D5F395-9F62-0185-DFD5-A00DC1A311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62758" y="2266772"/>
                  <a:ext cx="201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21F977-730B-D39F-CDBE-67833C99BD6B}"/>
                    </a:ext>
                  </a:extLst>
                </p14:cNvPr>
                <p14:cNvContentPartPr/>
                <p14:nvPr/>
              </p14:nvContentPartPr>
              <p14:xfrm>
                <a:off x="8808558" y="2244092"/>
                <a:ext cx="84600" cy="1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21F977-730B-D39F-CDBE-67833C99BD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99918" y="2235092"/>
                  <a:ext cx="102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1BF545-1A64-1939-327E-96498BBD9758}"/>
                    </a:ext>
                  </a:extLst>
                </p14:cNvPr>
                <p14:cNvContentPartPr/>
                <p14:nvPr/>
              </p14:nvContentPartPr>
              <p14:xfrm>
                <a:off x="8927358" y="2233652"/>
                <a:ext cx="109800" cy="9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1BF545-1A64-1939-327E-96498BBD97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18718" y="2224652"/>
                  <a:ext cx="12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DE7EE5-CF3F-51D3-0642-65BC26A6869C}"/>
                    </a:ext>
                  </a:extLst>
                </p14:cNvPr>
                <p14:cNvContentPartPr/>
                <p14:nvPr/>
              </p14:nvContentPartPr>
              <p14:xfrm>
                <a:off x="8914758" y="2249492"/>
                <a:ext cx="176040" cy="60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DE7EE5-CF3F-51D3-0642-65BC26A686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05758" y="2240492"/>
                  <a:ext cx="193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6D64AE-9D68-29BF-DCDD-F0B27728C9BD}"/>
                    </a:ext>
                  </a:extLst>
                </p14:cNvPr>
                <p14:cNvContentPartPr/>
                <p14:nvPr/>
              </p14:nvContentPartPr>
              <p14:xfrm>
                <a:off x="9127518" y="2262092"/>
                <a:ext cx="61920" cy="51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6D64AE-9D68-29BF-DCDD-F0B27728C9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18878" y="2253452"/>
                  <a:ext cx="79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8E0B0E-3975-CF08-ACD8-07C0D6B07C9C}"/>
                    </a:ext>
                  </a:extLst>
                </p14:cNvPr>
                <p14:cNvContentPartPr/>
                <p14:nvPr/>
              </p14:nvContentPartPr>
              <p14:xfrm>
                <a:off x="9118878" y="2264612"/>
                <a:ext cx="73440" cy="6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8E0B0E-3975-CF08-ACD8-07C0D6B07C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09878" y="2255612"/>
                  <a:ext cx="9108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944FA24-146D-D659-D36F-681244ED8CD1}"/>
                  </a:ext>
                </a:extLst>
              </p14:cNvPr>
              <p14:cNvContentPartPr/>
              <p14:nvPr/>
            </p14:nvContentPartPr>
            <p14:xfrm>
              <a:off x="7562958" y="2558732"/>
              <a:ext cx="5760" cy="11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944FA24-146D-D659-D36F-681244ED8C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53958" y="2550092"/>
                <a:ext cx="23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B8B3C2F-1E9F-1E22-EED4-27F21EDC547E}"/>
                  </a:ext>
                </a:extLst>
              </p14:cNvPr>
              <p14:cNvContentPartPr/>
              <p14:nvPr/>
            </p14:nvContentPartPr>
            <p14:xfrm>
              <a:off x="7565478" y="2533172"/>
              <a:ext cx="84240" cy="143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B8B3C2F-1E9F-1E22-EED4-27F21EDC547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56838" y="2524532"/>
                <a:ext cx="101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D365987-9E6C-70BA-6921-2ED525F20C7B}"/>
                  </a:ext>
                </a:extLst>
              </p14:cNvPr>
              <p14:cNvContentPartPr/>
              <p14:nvPr/>
            </p14:nvContentPartPr>
            <p14:xfrm>
              <a:off x="7650798" y="2563412"/>
              <a:ext cx="38880" cy="9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D365987-9E6C-70BA-6921-2ED525F20C7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41798" y="2554772"/>
                <a:ext cx="56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9588B-3BC1-F2B4-60AF-B0F61382B94B}"/>
                  </a:ext>
                </a:extLst>
              </p14:cNvPr>
              <p14:cNvContentPartPr/>
              <p14:nvPr/>
            </p14:nvContentPartPr>
            <p14:xfrm>
              <a:off x="7672398" y="2539652"/>
              <a:ext cx="177120" cy="107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9588B-3BC1-F2B4-60AF-B0F61382B94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63758" y="2530652"/>
                <a:ext cx="19476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E2DDA1A-797A-38B8-2290-689973C809AA}"/>
              </a:ext>
            </a:extLst>
          </p:cNvPr>
          <p:cNvGrpSpPr/>
          <p:nvPr/>
        </p:nvGrpSpPr>
        <p:grpSpPr>
          <a:xfrm>
            <a:off x="7897398" y="2524172"/>
            <a:ext cx="585000" cy="132840"/>
            <a:chOff x="7897398" y="2524172"/>
            <a:chExt cx="585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ED6D61-C7D6-E7B0-94F3-B44432149CF0}"/>
                    </a:ext>
                  </a:extLst>
                </p14:cNvPr>
                <p14:cNvContentPartPr/>
                <p14:nvPr/>
              </p14:nvContentPartPr>
              <p14:xfrm>
                <a:off x="7897398" y="2567012"/>
                <a:ext cx="168480" cy="90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ED6D61-C7D6-E7B0-94F3-B44432149C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88758" y="2558012"/>
                  <a:ext cx="186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9C697D-7E74-C1F2-1879-A80E1D54A215}"/>
                    </a:ext>
                  </a:extLst>
                </p14:cNvPr>
                <p14:cNvContentPartPr/>
                <p14:nvPr/>
              </p14:nvContentPartPr>
              <p14:xfrm>
                <a:off x="8126358" y="2578172"/>
                <a:ext cx="79920" cy="70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9C697D-7E74-C1F2-1879-A80E1D54A2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17358" y="2569532"/>
                  <a:ext cx="97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FC9C4C-7DF8-5548-B9DD-B118E7C183C4}"/>
                    </a:ext>
                  </a:extLst>
                </p14:cNvPr>
                <p14:cNvContentPartPr/>
                <p14:nvPr/>
              </p14:nvContentPartPr>
              <p14:xfrm>
                <a:off x="8219958" y="2574212"/>
                <a:ext cx="12276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FC9C4C-7DF8-5548-B9DD-B118E7C183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11318" y="2565572"/>
                  <a:ext cx="140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572D8F-A212-9E2C-9581-47D96ED9ABE2}"/>
                    </a:ext>
                  </a:extLst>
                </p14:cNvPr>
                <p14:cNvContentPartPr/>
                <p14:nvPr/>
              </p14:nvContentPartPr>
              <p14:xfrm>
                <a:off x="8224278" y="2524172"/>
                <a:ext cx="128880" cy="6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572D8F-A212-9E2C-9581-47D96ED9AB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15638" y="2515532"/>
                  <a:ext cx="146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BC0E6D-4298-E8A7-E8D2-E722443708BA}"/>
                    </a:ext>
                  </a:extLst>
                </p14:cNvPr>
                <p14:cNvContentPartPr/>
                <p14:nvPr/>
              </p14:nvContentPartPr>
              <p14:xfrm>
                <a:off x="8375118" y="2552972"/>
                <a:ext cx="107280" cy="7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BC0E6D-4298-E8A7-E8D2-E722443708B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66118" y="2543972"/>
                  <a:ext cx="1249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F88F99-A993-56F7-C3A3-71EF3107CD1D}"/>
              </a:ext>
            </a:extLst>
          </p:cNvPr>
          <p:cNvGrpSpPr/>
          <p:nvPr/>
        </p:nvGrpSpPr>
        <p:grpSpPr>
          <a:xfrm>
            <a:off x="7109358" y="2529212"/>
            <a:ext cx="252360" cy="193680"/>
            <a:chOff x="7109358" y="2529212"/>
            <a:chExt cx="25236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2525C3-22F0-C0FD-6FD1-05ADBAA7C701}"/>
                    </a:ext>
                  </a:extLst>
                </p14:cNvPr>
                <p14:cNvContentPartPr/>
                <p14:nvPr/>
              </p14:nvContentPartPr>
              <p14:xfrm>
                <a:off x="7109358" y="2589692"/>
                <a:ext cx="136800" cy="8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2525C3-22F0-C0FD-6FD1-05ADBAA7C7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00358" y="2581052"/>
                  <a:ext cx="154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7DFBC4-F1DD-28DB-226B-1B2317E550F9}"/>
                    </a:ext>
                  </a:extLst>
                </p14:cNvPr>
                <p14:cNvContentPartPr/>
                <p14:nvPr/>
              </p14:nvContentPartPr>
              <p14:xfrm>
                <a:off x="7242558" y="2597612"/>
                <a:ext cx="81720" cy="9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7DFBC4-F1DD-28DB-226B-1B2317E550F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33918" y="2588612"/>
                  <a:ext cx="99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FD8253-561E-A683-0BB4-63ACEB2F5E1F}"/>
                    </a:ext>
                  </a:extLst>
                </p14:cNvPr>
                <p14:cNvContentPartPr/>
                <p14:nvPr/>
              </p14:nvContentPartPr>
              <p14:xfrm>
                <a:off x="7109718" y="2529212"/>
                <a:ext cx="252000" cy="19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FD8253-561E-A683-0BB4-63ACEB2F5E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01078" y="2520572"/>
                  <a:ext cx="2696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2E7FA7-F465-F80C-F735-69D5533A319D}"/>
              </a:ext>
            </a:extLst>
          </p:cNvPr>
          <p:cNvGrpSpPr/>
          <p:nvPr/>
        </p:nvGrpSpPr>
        <p:grpSpPr>
          <a:xfrm>
            <a:off x="2296158" y="3348572"/>
            <a:ext cx="1708920" cy="122760"/>
            <a:chOff x="2296158" y="3348572"/>
            <a:chExt cx="170892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ED3C28-E0C4-3BDD-2897-040DCDAD025E}"/>
                    </a:ext>
                  </a:extLst>
                </p14:cNvPr>
                <p14:cNvContentPartPr/>
                <p14:nvPr/>
              </p14:nvContentPartPr>
              <p14:xfrm>
                <a:off x="2296158" y="3378812"/>
                <a:ext cx="83160" cy="80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ED3C28-E0C4-3BDD-2897-040DCDAD02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87158" y="3369812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CE97A0-98C7-7144-877D-4FAB4D19A06A}"/>
                    </a:ext>
                  </a:extLst>
                </p14:cNvPr>
                <p14:cNvContentPartPr/>
                <p14:nvPr/>
              </p14:nvContentPartPr>
              <p14:xfrm>
                <a:off x="2445198" y="3389612"/>
                <a:ext cx="23760" cy="61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CE97A0-98C7-7144-877D-4FAB4D19A0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36558" y="3380972"/>
                  <a:ext cx="41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52E356-D485-50E6-8657-FF9097A669AC}"/>
                    </a:ext>
                  </a:extLst>
                </p14:cNvPr>
                <p14:cNvContentPartPr/>
                <p14:nvPr/>
              </p14:nvContentPartPr>
              <p14:xfrm>
                <a:off x="2500638" y="3379532"/>
                <a:ext cx="83520" cy="65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52E356-D485-50E6-8657-FF9097A669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91998" y="3370892"/>
                  <a:ext cx="101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B72499-44DC-EEA0-B083-11ADA32AD2D9}"/>
                    </a:ext>
                  </a:extLst>
                </p14:cNvPr>
                <p14:cNvContentPartPr/>
                <p14:nvPr/>
              </p14:nvContentPartPr>
              <p14:xfrm>
                <a:off x="2633838" y="3395012"/>
                <a:ext cx="115560" cy="6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B72499-44DC-EEA0-B083-11ADA32AD2D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25198" y="3386012"/>
                  <a:ext cx="133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FE6ACD-C24C-9FB4-7078-E545FCDBA5B4}"/>
                    </a:ext>
                  </a:extLst>
                </p14:cNvPr>
                <p14:cNvContentPartPr/>
                <p14:nvPr/>
              </p14:nvContentPartPr>
              <p14:xfrm>
                <a:off x="2790438" y="3371972"/>
                <a:ext cx="204120" cy="91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FE6ACD-C24C-9FB4-7078-E545FCDBA5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81798" y="3363332"/>
                  <a:ext cx="22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FFABD7-53A8-683A-5F4D-CCBCCA23D22E}"/>
                    </a:ext>
                  </a:extLst>
                </p14:cNvPr>
                <p14:cNvContentPartPr/>
                <p14:nvPr/>
              </p14:nvContentPartPr>
              <p14:xfrm>
                <a:off x="2974038" y="3401492"/>
                <a:ext cx="67680" cy="62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FFABD7-53A8-683A-5F4D-CCBCCA23D22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65398" y="3392492"/>
                  <a:ext cx="85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E2662C-06CE-7317-55B0-90DAF9E55A0A}"/>
                    </a:ext>
                  </a:extLst>
                </p14:cNvPr>
                <p14:cNvContentPartPr/>
                <p14:nvPr/>
              </p14:nvContentPartPr>
              <p14:xfrm>
                <a:off x="3343398" y="3366572"/>
                <a:ext cx="91080" cy="104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E2662C-06CE-7317-55B0-90DAF9E55A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34398" y="3357572"/>
                  <a:ext cx="108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DF18E7-4388-4868-A69B-199D2B2491EA}"/>
                    </a:ext>
                  </a:extLst>
                </p14:cNvPr>
                <p14:cNvContentPartPr/>
                <p14:nvPr/>
              </p14:nvContentPartPr>
              <p14:xfrm>
                <a:off x="3340158" y="3413732"/>
                <a:ext cx="88200" cy="1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DF18E7-4388-4868-A69B-199D2B2491E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31158" y="3404732"/>
                  <a:ext cx="105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3EA367-C515-CB5B-A740-14D4A7020D65}"/>
                    </a:ext>
                  </a:extLst>
                </p14:cNvPr>
                <p14:cNvContentPartPr/>
                <p14:nvPr/>
              </p14:nvContentPartPr>
              <p14:xfrm>
                <a:off x="3514398" y="3414812"/>
                <a:ext cx="16200" cy="3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3EA367-C515-CB5B-A740-14D4A7020D6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5398" y="3406172"/>
                  <a:ext cx="33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33495C9-30E4-4272-4EB9-6C0D4A8F0A8B}"/>
                    </a:ext>
                  </a:extLst>
                </p14:cNvPr>
                <p14:cNvContentPartPr/>
                <p14:nvPr/>
              </p14:nvContentPartPr>
              <p14:xfrm>
                <a:off x="3503598" y="3362612"/>
                <a:ext cx="107640" cy="96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33495C9-30E4-4272-4EB9-6C0D4A8F0A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94958" y="3353612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B98DA7-2AFC-2D95-D71B-41EA943499CE}"/>
                    </a:ext>
                  </a:extLst>
                </p14:cNvPr>
                <p14:cNvContentPartPr/>
                <p14:nvPr/>
              </p14:nvContentPartPr>
              <p14:xfrm>
                <a:off x="3512598" y="3404372"/>
                <a:ext cx="5256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B98DA7-2AFC-2D95-D71B-41EA943499C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03958" y="3395372"/>
                  <a:ext cx="7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3F4952-4B1F-71A9-F282-34923A64E3EF}"/>
                    </a:ext>
                  </a:extLst>
                </p14:cNvPr>
                <p14:cNvContentPartPr/>
                <p14:nvPr/>
              </p14:nvContentPartPr>
              <p14:xfrm>
                <a:off x="3641838" y="3357572"/>
                <a:ext cx="78120" cy="81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3F4952-4B1F-71A9-F282-34923A64E3E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33198" y="3348572"/>
                  <a:ext cx="95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0BEB1A4-C494-E912-B1B9-129557F2474C}"/>
                    </a:ext>
                  </a:extLst>
                </p14:cNvPr>
                <p14:cNvContentPartPr/>
                <p14:nvPr/>
              </p14:nvContentPartPr>
              <p14:xfrm>
                <a:off x="3661278" y="3415532"/>
                <a:ext cx="76320" cy="2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0BEB1A4-C494-E912-B1B9-129557F247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52278" y="3406532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690794-1A46-C9EE-9CFF-84D4D62FBD24}"/>
                    </a:ext>
                  </a:extLst>
                </p14:cNvPr>
                <p14:cNvContentPartPr/>
                <p14:nvPr/>
              </p14:nvContentPartPr>
              <p14:xfrm>
                <a:off x="3799878" y="3361532"/>
                <a:ext cx="127800" cy="102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690794-1A46-C9EE-9CFF-84D4D62FBD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91238" y="3352892"/>
                  <a:ext cx="145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68E72F-C834-B85B-2F15-172FE954EE0E}"/>
                    </a:ext>
                  </a:extLst>
                </p14:cNvPr>
                <p14:cNvContentPartPr/>
                <p14:nvPr/>
              </p14:nvContentPartPr>
              <p14:xfrm>
                <a:off x="3804558" y="3407252"/>
                <a:ext cx="77040" cy="12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68E72F-C834-B85B-2F15-172FE954EE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95918" y="3398612"/>
                  <a:ext cx="94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A18777-75D1-8E24-FE06-CA3A9BC36301}"/>
                    </a:ext>
                  </a:extLst>
                </p14:cNvPr>
                <p14:cNvContentPartPr/>
                <p14:nvPr/>
              </p14:nvContentPartPr>
              <p14:xfrm>
                <a:off x="3962598" y="3451172"/>
                <a:ext cx="42480" cy="5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A18777-75D1-8E24-FE06-CA3A9BC3630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3598" y="3442172"/>
                  <a:ext cx="60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5A3776-0805-2FFC-DADF-25D7ECCE7E81}"/>
                    </a:ext>
                  </a:extLst>
                </p14:cNvPr>
                <p14:cNvContentPartPr/>
                <p14:nvPr/>
              </p14:nvContentPartPr>
              <p14:xfrm>
                <a:off x="3090678" y="3348572"/>
                <a:ext cx="147240" cy="10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5A3776-0805-2FFC-DADF-25D7ECCE7E8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82038" y="3339572"/>
                  <a:ext cx="164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1FB608-BEFA-143E-D026-124F57359723}"/>
                    </a:ext>
                  </a:extLst>
                </p14:cNvPr>
                <p14:cNvContentPartPr/>
                <p14:nvPr/>
              </p14:nvContentPartPr>
              <p14:xfrm>
                <a:off x="3271398" y="3397172"/>
                <a:ext cx="5040" cy="53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1FB608-BEFA-143E-D026-124F573597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62758" y="3388532"/>
                  <a:ext cx="2268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57216E8-5E4D-13F0-F71F-A6D01A958BC3}"/>
              </a:ext>
            </a:extLst>
          </p:cNvPr>
          <p:cNvGrpSpPr/>
          <p:nvPr/>
        </p:nvGrpSpPr>
        <p:grpSpPr>
          <a:xfrm>
            <a:off x="1827438" y="3360092"/>
            <a:ext cx="154080" cy="82800"/>
            <a:chOff x="1827438" y="3360092"/>
            <a:chExt cx="15408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CBB52B-6843-B618-F2CE-3FC1D0EF9268}"/>
                    </a:ext>
                  </a:extLst>
                </p14:cNvPr>
                <p14:cNvContentPartPr/>
                <p14:nvPr/>
              </p14:nvContentPartPr>
              <p14:xfrm>
                <a:off x="1827438" y="3360092"/>
                <a:ext cx="96840" cy="82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CBB52B-6843-B618-F2CE-3FC1D0EF926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18798" y="3351452"/>
                  <a:ext cx="114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57758D-1702-DA14-4AE8-6C4B36B16892}"/>
                    </a:ext>
                  </a:extLst>
                </p14:cNvPr>
                <p14:cNvContentPartPr/>
                <p14:nvPr/>
              </p14:nvContentPartPr>
              <p14:xfrm>
                <a:off x="1963158" y="3368732"/>
                <a:ext cx="18360" cy="71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57758D-1702-DA14-4AE8-6C4B36B1689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54158" y="3359732"/>
                  <a:ext cx="360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2C3469F-6BF4-6B1E-60EB-49F71EA8BA57}"/>
              </a:ext>
            </a:extLst>
          </p:cNvPr>
          <p:cNvGrpSpPr/>
          <p:nvPr/>
        </p:nvGrpSpPr>
        <p:grpSpPr>
          <a:xfrm>
            <a:off x="6867798" y="3820892"/>
            <a:ext cx="649440" cy="206280"/>
            <a:chOff x="6867798" y="3820892"/>
            <a:chExt cx="6494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3A8E5DC-F4B3-D185-F748-48B6D50A36EC}"/>
                    </a:ext>
                  </a:extLst>
                </p14:cNvPr>
                <p14:cNvContentPartPr/>
                <p14:nvPr/>
              </p14:nvContentPartPr>
              <p14:xfrm>
                <a:off x="6867798" y="3894692"/>
                <a:ext cx="537480" cy="2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3A8E5DC-F4B3-D185-F748-48B6D50A36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58798" y="3885692"/>
                  <a:ext cx="555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543290-DE81-DBBD-EB36-43743FB43FFA}"/>
                    </a:ext>
                  </a:extLst>
                </p14:cNvPr>
                <p14:cNvContentPartPr/>
                <p14:nvPr/>
              </p14:nvContentPartPr>
              <p14:xfrm>
                <a:off x="6987678" y="3962372"/>
                <a:ext cx="316440" cy="1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543290-DE81-DBBD-EB36-43743FB43FF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79038" y="3953732"/>
                  <a:ext cx="334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A9C758-C637-8F32-6C3A-98CE744E281E}"/>
                    </a:ext>
                  </a:extLst>
                </p14:cNvPr>
                <p14:cNvContentPartPr/>
                <p14:nvPr/>
              </p14:nvContentPartPr>
              <p14:xfrm>
                <a:off x="7360638" y="3820892"/>
                <a:ext cx="156600" cy="206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A9C758-C637-8F32-6C3A-98CE744E281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51638" y="3812252"/>
                  <a:ext cx="1742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13D0141-7AB6-4BF9-38F7-A4BDABB1BFC8}"/>
              </a:ext>
            </a:extLst>
          </p:cNvPr>
          <p:cNvGrpSpPr/>
          <p:nvPr/>
        </p:nvGrpSpPr>
        <p:grpSpPr>
          <a:xfrm>
            <a:off x="7792998" y="3720812"/>
            <a:ext cx="557280" cy="154440"/>
            <a:chOff x="7792998" y="3720812"/>
            <a:chExt cx="5572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F601F8-843A-7A2D-7162-EA14EDC26EDD}"/>
                    </a:ext>
                  </a:extLst>
                </p14:cNvPr>
                <p14:cNvContentPartPr/>
                <p14:nvPr/>
              </p14:nvContentPartPr>
              <p14:xfrm>
                <a:off x="7792998" y="3725852"/>
                <a:ext cx="180000" cy="149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F601F8-843A-7A2D-7162-EA14EDC26ED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83998" y="3716852"/>
                  <a:ext cx="197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D090B6-888C-A978-035C-9FBADB28EEDC}"/>
                    </a:ext>
                  </a:extLst>
                </p14:cNvPr>
                <p14:cNvContentPartPr/>
                <p14:nvPr/>
              </p14:nvContentPartPr>
              <p14:xfrm>
                <a:off x="8057958" y="3766532"/>
                <a:ext cx="48240" cy="93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D090B6-888C-A978-035C-9FBADB28EED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48958" y="3757532"/>
                  <a:ext cx="65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F54352-AED3-14A4-B99B-37B7C9E548F1}"/>
                    </a:ext>
                  </a:extLst>
                </p14:cNvPr>
                <p14:cNvContentPartPr/>
                <p14:nvPr/>
              </p14:nvContentPartPr>
              <p14:xfrm>
                <a:off x="8050398" y="3720812"/>
                <a:ext cx="90000" cy="66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F54352-AED3-14A4-B99B-37B7C9E548F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41398" y="3712172"/>
                  <a:ext cx="107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D5656B-D53B-B0DC-E408-976185E19325}"/>
                    </a:ext>
                  </a:extLst>
                </p14:cNvPr>
                <p14:cNvContentPartPr/>
                <p14:nvPr/>
              </p14:nvContentPartPr>
              <p14:xfrm>
                <a:off x="8199798" y="3724772"/>
                <a:ext cx="150480" cy="127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D5656B-D53B-B0DC-E408-976185E1932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90798" y="3715772"/>
                  <a:ext cx="1681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06D654-C450-FFD1-342D-E37C64A34516}"/>
              </a:ext>
            </a:extLst>
          </p:cNvPr>
          <p:cNvGrpSpPr/>
          <p:nvPr/>
        </p:nvGrpSpPr>
        <p:grpSpPr>
          <a:xfrm>
            <a:off x="8602998" y="3737012"/>
            <a:ext cx="508320" cy="143640"/>
            <a:chOff x="8602998" y="3737012"/>
            <a:chExt cx="50832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6465F0-1647-AD79-4D28-7DA90C4AB7A2}"/>
                    </a:ext>
                  </a:extLst>
                </p14:cNvPr>
                <p14:cNvContentPartPr/>
                <p14:nvPr/>
              </p14:nvContentPartPr>
              <p14:xfrm>
                <a:off x="8602998" y="3737012"/>
                <a:ext cx="213840" cy="14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6465F0-1647-AD79-4D28-7DA90C4AB7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93998" y="3728012"/>
                  <a:ext cx="231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F36DFD-B7E8-15F6-F93D-E29B23BAC604}"/>
                    </a:ext>
                  </a:extLst>
                </p14:cNvPr>
                <p14:cNvContentPartPr/>
                <p14:nvPr/>
              </p14:nvContentPartPr>
              <p14:xfrm>
                <a:off x="8707038" y="3829532"/>
                <a:ext cx="95760" cy="12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F36DFD-B7E8-15F6-F93D-E29B23BAC60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98038" y="3820892"/>
                  <a:ext cx="113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7484CA-0C40-BBEE-93BF-596FF53AC91B}"/>
                    </a:ext>
                  </a:extLst>
                </p14:cNvPr>
                <p14:cNvContentPartPr/>
                <p14:nvPr/>
              </p14:nvContentPartPr>
              <p14:xfrm>
                <a:off x="8914758" y="3847892"/>
                <a:ext cx="33120" cy="24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7484CA-0C40-BBEE-93BF-596FF53AC91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05758" y="3838892"/>
                  <a:ext cx="50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41D6AA-0B5E-BFF1-1697-8B2339EEEFA8}"/>
                    </a:ext>
                  </a:extLst>
                </p14:cNvPr>
                <p14:cNvContentPartPr/>
                <p14:nvPr/>
              </p14:nvContentPartPr>
              <p14:xfrm>
                <a:off x="8874798" y="3739172"/>
                <a:ext cx="113400" cy="135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41D6AA-0B5E-BFF1-1697-8B2339EEEF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65798" y="3730532"/>
                  <a:ext cx="131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97C40E-E889-DB9F-3600-1A947FB9A616}"/>
                    </a:ext>
                  </a:extLst>
                </p14:cNvPr>
                <p14:cNvContentPartPr/>
                <p14:nvPr/>
              </p14:nvContentPartPr>
              <p14:xfrm>
                <a:off x="9031038" y="3777692"/>
                <a:ext cx="80280" cy="75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97C40E-E889-DB9F-3600-1A947FB9A61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22398" y="3769052"/>
                  <a:ext cx="9792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26B352C-836F-B8DA-B654-A07D7FDB1D30}"/>
                  </a:ext>
                </a:extLst>
              </p14:cNvPr>
              <p14:cNvContentPartPr/>
              <p14:nvPr/>
            </p14:nvContentPartPr>
            <p14:xfrm>
              <a:off x="8035638" y="3995852"/>
              <a:ext cx="15480" cy="121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26B352C-836F-B8DA-B654-A07D7FDB1D3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026998" y="3987212"/>
                <a:ext cx="3312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0109522-4739-7AC1-FA62-CFFE1D32A9EA}"/>
              </a:ext>
            </a:extLst>
          </p:cNvPr>
          <p:cNvGrpSpPr/>
          <p:nvPr/>
        </p:nvGrpSpPr>
        <p:grpSpPr>
          <a:xfrm>
            <a:off x="8611638" y="3967052"/>
            <a:ext cx="1067760" cy="184680"/>
            <a:chOff x="8611638" y="3967052"/>
            <a:chExt cx="106776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BBE5D3A-CA05-6530-2D0E-38179B8A87C4}"/>
                    </a:ext>
                  </a:extLst>
                </p14:cNvPr>
                <p14:cNvContentPartPr/>
                <p14:nvPr/>
              </p14:nvContentPartPr>
              <p14:xfrm>
                <a:off x="8611638" y="3967052"/>
                <a:ext cx="81720" cy="184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BBE5D3A-CA05-6530-2D0E-38179B8A87C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02638" y="3958412"/>
                  <a:ext cx="9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48F18D-75B7-34A2-CF47-2DC77F6D3DEB}"/>
                    </a:ext>
                  </a:extLst>
                </p14:cNvPr>
                <p14:cNvContentPartPr/>
                <p14:nvPr/>
              </p14:nvContentPartPr>
              <p14:xfrm>
                <a:off x="8700558" y="3975692"/>
                <a:ext cx="267840" cy="141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48F18D-75B7-34A2-CF47-2DC77F6D3D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91558" y="3967052"/>
                  <a:ext cx="285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1893C1-83AC-49C8-14D2-6C7258AFFFBD}"/>
                    </a:ext>
                  </a:extLst>
                </p14:cNvPr>
                <p14:cNvContentPartPr/>
                <p14:nvPr/>
              </p14:nvContentPartPr>
              <p14:xfrm>
                <a:off x="9016638" y="4012772"/>
                <a:ext cx="210600" cy="11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1893C1-83AC-49C8-14D2-6C7258AFFFB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07998" y="4004132"/>
                  <a:ext cx="228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46B076-B3DA-7AC2-40A5-6C9397767D0C}"/>
                    </a:ext>
                  </a:extLst>
                </p14:cNvPr>
                <p14:cNvContentPartPr/>
                <p14:nvPr/>
              </p14:nvContentPartPr>
              <p14:xfrm>
                <a:off x="9148758" y="3988292"/>
                <a:ext cx="68760" cy="74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46B076-B3DA-7AC2-40A5-6C9397767D0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39758" y="3979292"/>
                  <a:ext cx="86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28738F-FB38-5C29-CDA2-798AB50BC918}"/>
                    </a:ext>
                  </a:extLst>
                </p14:cNvPr>
                <p14:cNvContentPartPr/>
                <p14:nvPr/>
              </p14:nvContentPartPr>
              <p14:xfrm>
                <a:off x="9283038" y="4010252"/>
                <a:ext cx="110160" cy="116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28738F-FB38-5C29-CDA2-798AB50BC91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274038" y="4001252"/>
                  <a:ext cx="127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6F507C-CE91-7462-D36D-8CDD54B1DB73}"/>
                    </a:ext>
                  </a:extLst>
                </p14:cNvPr>
                <p14:cNvContentPartPr/>
                <p14:nvPr/>
              </p14:nvContentPartPr>
              <p14:xfrm>
                <a:off x="9417678" y="4009892"/>
                <a:ext cx="261720" cy="127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6F507C-CE91-7462-D36D-8CDD54B1DB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09038" y="4000892"/>
                  <a:ext cx="2793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CDC1E4-664E-FB22-87B6-BB50B5F6849A}"/>
              </a:ext>
            </a:extLst>
          </p:cNvPr>
          <p:cNvGrpSpPr/>
          <p:nvPr/>
        </p:nvGrpSpPr>
        <p:grpSpPr>
          <a:xfrm>
            <a:off x="8203758" y="4316972"/>
            <a:ext cx="138240" cy="99720"/>
            <a:chOff x="8203758" y="4316972"/>
            <a:chExt cx="13824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A50690-71EC-28B7-EBCA-9B3D8446CD86}"/>
                    </a:ext>
                  </a:extLst>
                </p14:cNvPr>
                <p14:cNvContentPartPr/>
                <p14:nvPr/>
              </p14:nvContentPartPr>
              <p14:xfrm>
                <a:off x="8203758" y="4341812"/>
                <a:ext cx="72360" cy="7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A50690-71EC-28B7-EBCA-9B3D8446CD8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95118" y="4332812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87CB8B7-88A1-9C4E-8180-993A0032A0AB}"/>
                    </a:ext>
                  </a:extLst>
                </p14:cNvPr>
                <p14:cNvContentPartPr/>
                <p14:nvPr/>
              </p14:nvContentPartPr>
              <p14:xfrm>
                <a:off x="8338758" y="4316972"/>
                <a:ext cx="3240" cy="81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87CB8B7-88A1-9C4E-8180-993A0032A0A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30118" y="4308332"/>
                  <a:ext cx="208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0D96CD-D015-3E67-768C-0A5FF246F043}"/>
              </a:ext>
            </a:extLst>
          </p:cNvPr>
          <p:cNvGrpSpPr/>
          <p:nvPr/>
        </p:nvGrpSpPr>
        <p:grpSpPr>
          <a:xfrm>
            <a:off x="8714598" y="4257572"/>
            <a:ext cx="869040" cy="144000"/>
            <a:chOff x="8714598" y="4257572"/>
            <a:chExt cx="86904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4B097D-37E9-137F-FE22-820DD3D4B22A}"/>
                    </a:ext>
                  </a:extLst>
                </p14:cNvPr>
                <p14:cNvContentPartPr/>
                <p14:nvPr/>
              </p14:nvContentPartPr>
              <p14:xfrm>
                <a:off x="8727918" y="4336412"/>
                <a:ext cx="2160" cy="65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4B097D-37E9-137F-FE22-820DD3D4B22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19278" y="4327412"/>
                  <a:ext cx="19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7D0282-EBAC-8F95-8681-F09B26311C09}"/>
                    </a:ext>
                  </a:extLst>
                </p14:cNvPr>
                <p14:cNvContentPartPr/>
                <p14:nvPr/>
              </p14:nvContentPartPr>
              <p14:xfrm>
                <a:off x="8714598" y="4281332"/>
                <a:ext cx="124920" cy="72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7D0282-EBAC-8F95-8681-F09B26311C0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05598" y="4272692"/>
                  <a:ext cx="142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82137FB-30CC-2A73-0DBC-929A9C50C772}"/>
                    </a:ext>
                  </a:extLst>
                </p14:cNvPr>
                <p14:cNvContentPartPr/>
                <p14:nvPr/>
              </p14:nvContentPartPr>
              <p14:xfrm>
                <a:off x="8858238" y="4345772"/>
                <a:ext cx="113760" cy="47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82137FB-30CC-2A73-0DBC-929A9C50C77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49598" y="4336772"/>
                  <a:ext cx="131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72ECC0-4D29-56C4-AD85-A9ECE5A5F39A}"/>
                    </a:ext>
                  </a:extLst>
                </p14:cNvPr>
                <p14:cNvContentPartPr/>
                <p14:nvPr/>
              </p14:nvContentPartPr>
              <p14:xfrm>
                <a:off x="8862558" y="4264412"/>
                <a:ext cx="112680" cy="6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72ECC0-4D29-56C4-AD85-A9ECE5A5F39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53558" y="4255772"/>
                  <a:ext cx="130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C65E5B-40AF-BC4E-0DB2-E135B4562741}"/>
                    </a:ext>
                  </a:extLst>
                </p14:cNvPr>
                <p14:cNvContentPartPr/>
                <p14:nvPr/>
              </p14:nvContentPartPr>
              <p14:xfrm>
                <a:off x="9038238" y="4257572"/>
                <a:ext cx="545400" cy="141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C65E5B-40AF-BC4E-0DB2-E135B456274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29598" y="4248572"/>
                  <a:ext cx="563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88C58D7-6BE7-FCF5-505F-2727A5A4CD44}"/>
                    </a:ext>
                  </a:extLst>
                </p14:cNvPr>
                <p14:cNvContentPartPr/>
                <p14:nvPr/>
              </p14:nvContentPartPr>
              <p14:xfrm>
                <a:off x="9454038" y="4366292"/>
                <a:ext cx="105840" cy="5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88C58D7-6BE7-FCF5-505F-2727A5A4CD4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45398" y="4357292"/>
                  <a:ext cx="1234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E267A1D-5F76-6103-D7C5-E64D1B513907}"/>
                  </a:ext>
                </a:extLst>
              </p14:cNvPr>
              <p14:cNvContentPartPr/>
              <p14:nvPr/>
            </p14:nvContentPartPr>
            <p14:xfrm>
              <a:off x="8101518" y="4003412"/>
              <a:ext cx="109080" cy="118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E267A1D-5F76-6103-D7C5-E64D1B51390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092518" y="3994772"/>
                <a:ext cx="126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AF58243-95AC-34E7-8929-F789B69D72B2}"/>
                  </a:ext>
                </a:extLst>
              </p14:cNvPr>
              <p14:cNvContentPartPr/>
              <p14:nvPr/>
            </p14:nvContentPartPr>
            <p14:xfrm>
              <a:off x="1727358" y="4381772"/>
              <a:ext cx="931320" cy="31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AF58243-95AC-34E7-8929-F789B69D72B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18358" y="4372772"/>
                <a:ext cx="948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2590FC6-5090-CAAF-44F3-49DED290DA97}"/>
                  </a:ext>
                </a:extLst>
              </p14:cNvPr>
              <p14:cNvContentPartPr/>
              <p14:nvPr/>
            </p14:nvContentPartPr>
            <p14:xfrm>
              <a:off x="1715118" y="3836732"/>
              <a:ext cx="840240" cy="24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2590FC6-5090-CAAF-44F3-49DED290DA9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06118" y="3828092"/>
                <a:ext cx="85788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38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F7EE5-F4AC-5D78-82D7-95C84907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0" y="1736301"/>
            <a:ext cx="5624996" cy="195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790D5-A495-825B-A422-CD8DB8A8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85" y="727412"/>
            <a:ext cx="5390340" cy="1582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CCE10-9AED-6826-CF2B-BF97407BE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8" y="3533337"/>
            <a:ext cx="4320914" cy="602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DE91B2-B71D-9C36-E50B-2D86DDD65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2" y="4195613"/>
            <a:ext cx="4115157" cy="50296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D07B09C-B85E-F82C-CC52-B50C254B28B2}"/>
              </a:ext>
            </a:extLst>
          </p:cNvPr>
          <p:cNvGrpSpPr/>
          <p:nvPr/>
        </p:nvGrpSpPr>
        <p:grpSpPr>
          <a:xfrm>
            <a:off x="5340678" y="5543492"/>
            <a:ext cx="1620000" cy="443880"/>
            <a:chOff x="5340678" y="5543492"/>
            <a:chExt cx="162000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D56210-189F-2E89-0E4A-E82C6F77E251}"/>
                    </a:ext>
                  </a:extLst>
                </p14:cNvPr>
                <p14:cNvContentPartPr/>
                <p14:nvPr/>
              </p14:nvContentPartPr>
              <p14:xfrm>
                <a:off x="5661078" y="5612612"/>
                <a:ext cx="239400" cy="11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D56210-189F-2E89-0E4A-E82C6F77E2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2438" y="5603612"/>
                  <a:ext cx="257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3033A5-0E4E-99FE-B96C-D7A18E34C6F8}"/>
                    </a:ext>
                  </a:extLst>
                </p14:cNvPr>
                <p14:cNvContentPartPr/>
                <p14:nvPr/>
              </p14:nvContentPartPr>
              <p14:xfrm>
                <a:off x="5910558" y="5582732"/>
                <a:ext cx="40680" cy="11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3033A5-0E4E-99FE-B96C-D7A18E34C6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1558" y="5573732"/>
                  <a:ext cx="58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01B9B2-3219-1CA2-59BE-65222FB5E012}"/>
                    </a:ext>
                  </a:extLst>
                </p14:cNvPr>
                <p14:cNvContentPartPr/>
                <p14:nvPr/>
              </p14:nvContentPartPr>
              <p14:xfrm>
                <a:off x="5845398" y="5543492"/>
                <a:ext cx="231480" cy="12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01B9B2-3219-1CA2-59BE-65222FB5E0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6758" y="5534852"/>
                  <a:ext cx="249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14518F-6510-0F2C-C3EE-1BB287A73FC9}"/>
                    </a:ext>
                  </a:extLst>
                </p14:cNvPr>
                <p14:cNvContentPartPr/>
                <p14:nvPr/>
              </p14:nvContentPartPr>
              <p14:xfrm>
                <a:off x="5674038" y="5648252"/>
                <a:ext cx="578520" cy="9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14518F-6510-0F2C-C3EE-1BB287A73F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5398" y="5639252"/>
                  <a:ext cx="596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BF910A-AA26-A380-B186-8F5828E810FE}"/>
                    </a:ext>
                  </a:extLst>
                </p14:cNvPr>
                <p14:cNvContentPartPr/>
                <p14:nvPr/>
              </p14:nvContentPartPr>
              <p14:xfrm>
                <a:off x="5340678" y="5854172"/>
                <a:ext cx="248040" cy="13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BF910A-AA26-A380-B186-8F5828E810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2038" y="5845532"/>
                  <a:ext cx="26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718014-03C3-FC38-94B4-E7513C8EBFCE}"/>
                    </a:ext>
                  </a:extLst>
                </p14:cNvPr>
                <p14:cNvContentPartPr/>
                <p14:nvPr/>
              </p14:nvContentPartPr>
              <p14:xfrm>
                <a:off x="6004878" y="5887652"/>
                <a:ext cx="92160" cy="9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718014-03C3-FC38-94B4-E7513C8EBF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95878" y="5878652"/>
                  <a:ext cx="109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F13888-97EE-46C9-2FE7-CE66A9903953}"/>
                    </a:ext>
                  </a:extLst>
                </p14:cNvPr>
                <p14:cNvContentPartPr/>
                <p14:nvPr/>
              </p14:nvContentPartPr>
              <p14:xfrm>
                <a:off x="5990118" y="5836532"/>
                <a:ext cx="129600" cy="56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F13888-97EE-46C9-2FE7-CE66A99039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1478" y="5827892"/>
                  <a:ext cx="14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247C6D-D7AC-2094-1C1B-E0BF336FEF8D}"/>
                    </a:ext>
                  </a:extLst>
                </p14:cNvPr>
                <p14:cNvContentPartPr/>
                <p14:nvPr/>
              </p14:nvContentPartPr>
              <p14:xfrm>
                <a:off x="5848638" y="5837972"/>
                <a:ext cx="11484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247C6D-D7AC-2094-1C1B-E0BF336FEF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39638" y="5828972"/>
                  <a:ext cx="132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17F096-3B90-FCD6-4E8E-28CC579035C3}"/>
                    </a:ext>
                  </a:extLst>
                </p14:cNvPr>
                <p14:cNvContentPartPr/>
                <p14:nvPr/>
              </p14:nvContentPartPr>
              <p14:xfrm>
                <a:off x="6136998" y="5885852"/>
                <a:ext cx="1166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17F096-3B90-FCD6-4E8E-28CC579035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7998" y="5876852"/>
                  <a:ext cx="134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420482-D91F-0948-A908-4EE515681331}"/>
                    </a:ext>
                  </a:extLst>
                </p14:cNvPr>
                <p14:cNvContentPartPr/>
                <p14:nvPr/>
              </p14:nvContentPartPr>
              <p14:xfrm>
                <a:off x="6259398" y="5841212"/>
                <a:ext cx="85320" cy="12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420482-D91F-0948-A908-4EE5156813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50398" y="5832572"/>
                  <a:ext cx="102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C7E019-44F0-DF6C-8779-42DD4B21D6C6}"/>
                    </a:ext>
                  </a:extLst>
                </p14:cNvPr>
                <p14:cNvContentPartPr/>
                <p14:nvPr/>
              </p14:nvContentPartPr>
              <p14:xfrm>
                <a:off x="6410238" y="5866412"/>
                <a:ext cx="2160" cy="8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C7E019-44F0-DF6C-8779-42DD4B21D6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1238" y="5857772"/>
                  <a:ext cx="19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EA37E2-DE6C-6135-D629-E390D0AE51D9}"/>
                    </a:ext>
                  </a:extLst>
                </p14:cNvPr>
                <p14:cNvContentPartPr/>
                <p14:nvPr/>
              </p14:nvContentPartPr>
              <p14:xfrm>
                <a:off x="6473238" y="5823932"/>
                <a:ext cx="19872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EA37E2-DE6C-6135-D629-E390D0AE51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4598" y="5814932"/>
                  <a:ext cx="21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34FD43-F261-95FF-A0A1-2988519C8C71}"/>
                    </a:ext>
                  </a:extLst>
                </p14:cNvPr>
                <p14:cNvContentPartPr/>
                <p14:nvPr/>
              </p14:nvContentPartPr>
              <p14:xfrm>
                <a:off x="6583038" y="5794412"/>
                <a:ext cx="8568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34FD43-F261-95FF-A0A1-2988519C8C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4398" y="5785772"/>
                  <a:ext cx="103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66312B-049B-2EDE-F861-BF2B24E6FCB6}"/>
                    </a:ext>
                  </a:extLst>
                </p14:cNvPr>
                <p14:cNvContentPartPr/>
                <p14:nvPr/>
              </p14:nvContentPartPr>
              <p14:xfrm>
                <a:off x="6712278" y="5831492"/>
                <a:ext cx="248400" cy="84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66312B-049B-2EDE-F861-BF2B24E6FC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3638" y="5822852"/>
                  <a:ext cx="26604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BEEFB3-87AD-50DB-D76C-E1CC32F1A86A}"/>
              </a:ext>
            </a:extLst>
          </p:cNvPr>
          <p:cNvGrpSpPr/>
          <p:nvPr/>
        </p:nvGrpSpPr>
        <p:grpSpPr>
          <a:xfrm>
            <a:off x="5563878" y="6127772"/>
            <a:ext cx="297360" cy="137520"/>
            <a:chOff x="5563878" y="6127772"/>
            <a:chExt cx="29736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9E41FE-6F53-27A5-95CF-4F0AE7E36E5B}"/>
                    </a:ext>
                  </a:extLst>
                </p14:cNvPr>
                <p14:cNvContentPartPr/>
                <p14:nvPr/>
              </p14:nvContentPartPr>
              <p14:xfrm>
                <a:off x="5563878" y="6127772"/>
                <a:ext cx="237600" cy="13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9E41FE-6F53-27A5-95CF-4F0AE7E36E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55238" y="6119132"/>
                  <a:ext cx="255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2ABF4E-086C-8669-9335-850F1FA3D4E3}"/>
                    </a:ext>
                  </a:extLst>
                </p14:cNvPr>
                <p14:cNvContentPartPr/>
                <p14:nvPr/>
              </p14:nvContentPartPr>
              <p14:xfrm>
                <a:off x="5842158" y="6179972"/>
                <a:ext cx="19080" cy="7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2ABF4E-086C-8669-9335-850F1FA3D4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3158" y="6171332"/>
                  <a:ext cx="367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8FFF51-F247-BBAA-767D-23FBD2AC7225}"/>
              </a:ext>
            </a:extLst>
          </p:cNvPr>
          <p:cNvGrpSpPr/>
          <p:nvPr/>
        </p:nvGrpSpPr>
        <p:grpSpPr>
          <a:xfrm>
            <a:off x="6124758" y="6070172"/>
            <a:ext cx="1010880" cy="170640"/>
            <a:chOff x="6124758" y="6070172"/>
            <a:chExt cx="101088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630075-6C8C-5540-03E0-98402D2870EA}"/>
                    </a:ext>
                  </a:extLst>
                </p14:cNvPr>
                <p14:cNvContentPartPr/>
                <p14:nvPr/>
              </p14:nvContentPartPr>
              <p14:xfrm>
                <a:off x="6124758" y="6112292"/>
                <a:ext cx="21708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630075-6C8C-5540-03E0-98402D2870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15758" y="6103652"/>
                  <a:ext cx="234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BB5685-2528-9E22-E194-5F3C4B6480BF}"/>
                    </a:ext>
                  </a:extLst>
                </p14:cNvPr>
                <p14:cNvContentPartPr/>
                <p14:nvPr/>
              </p14:nvContentPartPr>
              <p14:xfrm>
                <a:off x="6277398" y="6095372"/>
                <a:ext cx="77760" cy="66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BB5685-2528-9E22-E194-5F3C4B6480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8398" y="6086372"/>
                  <a:ext cx="95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B6A144-5D2C-15D6-067F-6447BB04321D}"/>
                    </a:ext>
                  </a:extLst>
                </p14:cNvPr>
                <p14:cNvContentPartPr/>
                <p14:nvPr/>
              </p14:nvContentPartPr>
              <p14:xfrm>
                <a:off x="6399798" y="6126332"/>
                <a:ext cx="262080" cy="9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B6A144-5D2C-15D6-067F-6447BB0432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90798" y="6117332"/>
                  <a:ext cx="279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462C77-F28D-F14C-FB6D-E4AA053ADBBA}"/>
                    </a:ext>
                  </a:extLst>
                </p14:cNvPr>
                <p14:cNvContentPartPr/>
                <p14:nvPr/>
              </p14:nvContentPartPr>
              <p14:xfrm>
                <a:off x="6587358" y="6179612"/>
                <a:ext cx="55440" cy="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462C77-F28D-F14C-FB6D-E4AA053ADB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78718" y="6170612"/>
                  <a:ext cx="73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8C4443-6C75-B4C5-7077-9ED1F9992A5E}"/>
                    </a:ext>
                  </a:extLst>
                </p14:cNvPr>
                <p14:cNvContentPartPr/>
                <p14:nvPr/>
              </p14:nvContentPartPr>
              <p14:xfrm>
                <a:off x="6692838" y="6070172"/>
                <a:ext cx="149040" cy="12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8C4443-6C75-B4C5-7077-9ED1F9992A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83838" y="6061172"/>
                  <a:ext cx="16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B72247-9306-E895-C33F-330F5D788758}"/>
                    </a:ext>
                  </a:extLst>
                </p14:cNvPr>
                <p14:cNvContentPartPr/>
                <p14:nvPr/>
              </p14:nvContentPartPr>
              <p14:xfrm>
                <a:off x="6695718" y="6130292"/>
                <a:ext cx="110520" cy="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B72247-9306-E895-C33F-330F5D7887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7078" y="6121652"/>
                  <a:ext cx="128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FBAE5C-D819-0981-B51D-92A84D1B4C3E}"/>
                    </a:ext>
                  </a:extLst>
                </p14:cNvPr>
                <p14:cNvContentPartPr/>
                <p14:nvPr/>
              </p14:nvContentPartPr>
              <p14:xfrm>
                <a:off x="6840798" y="6123092"/>
                <a:ext cx="824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FBAE5C-D819-0981-B51D-92A84D1B4C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32158" y="6114092"/>
                  <a:ext cx="100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A9B68A-B3DC-1013-46AF-4D67A2B15F39}"/>
                    </a:ext>
                  </a:extLst>
                </p14:cNvPr>
                <p14:cNvContentPartPr/>
                <p14:nvPr/>
              </p14:nvContentPartPr>
              <p14:xfrm>
                <a:off x="6952038" y="6111572"/>
                <a:ext cx="150840" cy="9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A9B68A-B3DC-1013-46AF-4D67A2B15F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43038" y="6102572"/>
                  <a:ext cx="168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A7A6BD-1C9F-CBAE-F3C4-2E3D7E89CB3B}"/>
                    </a:ext>
                  </a:extLst>
                </p14:cNvPr>
                <p14:cNvContentPartPr/>
                <p14:nvPr/>
              </p14:nvContentPartPr>
              <p14:xfrm>
                <a:off x="7123038" y="6111572"/>
                <a:ext cx="12600" cy="9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A7A6BD-1C9F-CBAE-F3C4-2E3D7E89CB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14038" y="6102932"/>
                  <a:ext cx="30240" cy="11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75A4372A-CFC5-84AA-5500-4713D9122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42" y="2831161"/>
            <a:ext cx="5390340" cy="1582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DF6C3E9-B2E7-6320-E9C1-D85CC27629B4}"/>
                  </a:ext>
                </a:extLst>
              </p14:cNvPr>
              <p14:cNvContentPartPr/>
              <p14:nvPr/>
            </p14:nvContentPartPr>
            <p14:xfrm>
              <a:off x="9653118" y="1393772"/>
              <a:ext cx="1229040" cy="36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DF6C3E9-B2E7-6320-E9C1-D85CC27629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17478" y="1357772"/>
                <a:ext cx="13006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261E0B-242C-F4FA-0F05-86D10FF9D282}"/>
                  </a:ext>
                </a:extLst>
              </p14:cNvPr>
              <p14:cNvContentPartPr/>
              <p14:nvPr/>
            </p14:nvContentPartPr>
            <p14:xfrm>
              <a:off x="7220958" y="1926212"/>
              <a:ext cx="1432440" cy="223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261E0B-242C-F4FA-0F05-86D10FF9D2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4958" y="1890572"/>
                <a:ext cx="15040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9869C9-57DF-AB24-8165-3E41AB118D55}"/>
                  </a:ext>
                </a:extLst>
              </p14:cNvPr>
              <p14:cNvContentPartPr/>
              <p14:nvPr/>
            </p14:nvContentPartPr>
            <p14:xfrm>
              <a:off x="9629358" y="892292"/>
              <a:ext cx="1281600" cy="489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9869C9-57DF-AB24-8165-3E41AB118D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93358" y="856292"/>
                <a:ext cx="1353240" cy="56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D899605-7D3D-4937-3031-0C67AA0C45A6}"/>
              </a:ext>
            </a:extLst>
          </p:cNvPr>
          <p:cNvGrpSpPr/>
          <p:nvPr/>
        </p:nvGrpSpPr>
        <p:grpSpPr>
          <a:xfrm>
            <a:off x="7318518" y="3828452"/>
            <a:ext cx="1117080" cy="163080"/>
            <a:chOff x="7318518" y="3828452"/>
            <a:chExt cx="11170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855DE6-7183-EFBB-02BB-3833407E9CAB}"/>
                    </a:ext>
                  </a:extLst>
                </p14:cNvPr>
                <p14:cNvContentPartPr/>
                <p14:nvPr/>
              </p14:nvContentPartPr>
              <p14:xfrm>
                <a:off x="7318518" y="3871292"/>
                <a:ext cx="972360" cy="81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855DE6-7183-EFBB-02BB-3833407E9C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82518" y="3835292"/>
                  <a:ext cx="1044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A03A0C-A015-8D36-E663-78589527C94D}"/>
                    </a:ext>
                  </a:extLst>
                </p14:cNvPr>
                <p14:cNvContentPartPr/>
                <p14:nvPr/>
              </p14:nvContentPartPr>
              <p14:xfrm>
                <a:off x="7454238" y="3842852"/>
                <a:ext cx="925560" cy="121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A03A0C-A015-8D36-E663-78589527C9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8238" y="3807212"/>
                  <a:ext cx="997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2F85DA-BC97-490B-8BCE-9DE786A5C2F4}"/>
                    </a:ext>
                  </a:extLst>
                </p14:cNvPr>
                <p14:cNvContentPartPr/>
                <p14:nvPr/>
              </p14:nvContentPartPr>
              <p14:xfrm>
                <a:off x="8177118" y="3828452"/>
                <a:ext cx="222480" cy="16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2F85DA-BC97-490B-8BCE-9DE786A5C2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1118" y="3792452"/>
                  <a:ext cx="294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3039D5-1709-EFD9-9223-B46517A594C2}"/>
                    </a:ext>
                  </a:extLst>
                </p14:cNvPr>
                <p14:cNvContentPartPr/>
                <p14:nvPr/>
              </p14:nvContentPartPr>
              <p14:xfrm>
                <a:off x="8404998" y="3934652"/>
                <a:ext cx="30600" cy="27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3039D5-1709-EFD9-9223-B46517A594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69358" y="3898652"/>
                  <a:ext cx="102240" cy="98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8FF1118-8E65-8678-BF22-BA73E923EB0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5" y="0"/>
            <a:ext cx="5608806" cy="876376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53B509A4-3665-548B-3CDC-CBA9B3413EC0}"/>
              </a:ext>
            </a:extLst>
          </p:cNvPr>
          <p:cNvGrpSpPr/>
          <p:nvPr/>
        </p:nvGrpSpPr>
        <p:grpSpPr>
          <a:xfrm>
            <a:off x="942918" y="5746532"/>
            <a:ext cx="1542600" cy="778680"/>
            <a:chOff x="942918" y="5746532"/>
            <a:chExt cx="1542600" cy="77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4DAAB5-C1EF-AA4F-1020-E3B7B079EC8B}"/>
                    </a:ext>
                  </a:extLst>
                </p14:cNvPr>
                <p14:cNvContentPartPr/>
                <p14:nvPr/>
              </p14:nvContentPartPr>
              <p14:xfrm>
                <a:off x="1370598" y="5826452"/>
                <a:ext cx="273240" cy="10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4DAAB5-C1EF-AA4F-1020-E3B7B079EC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61598" y="5817812"/>
                  <a:ext cx="29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DC3883-4029-0C55-E599-36D5259F2977}"/>
                    </a:ext>
                  </a:extLst>
                </p14:cNvPr>
                <p14:cNvContentPartPr/>
                <p14:nvPr/>
              </p14:nvContentPartPr>
              <p14:xfrm>
                <a:off x="1604958" y="5746532"/>
                <a:ext cx="213840" cy="13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DC3883-4029-0C55-E599-36D5259F297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96318" y="5737532"/>
                  <a:ext cx="231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81CE2C-1DFE-C4BB-3214-0908B0EA6C22}"/>
                    </a:ext>
                  </a:extLst>
                </p14:cNvPr>
                <p14:cNvContentPartPr/>
                <p14:nvPr/>
              </p14:nvContentPartPr>
              <p14:xfrm>
                <a:off x="1805838" y="5748332"/>
                <a:ext cx="127440" cy="11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81CE2C-1DFE-C4BB-3214-0908B0EA6C2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96838" y="5739692"/>
                  <a:ext cx="145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BAB77F-C0A1-CB67-14BC-89DE9084BBA1}"/>
                    </a:ext>
                  </a:extLst>
                </p14:cNvPr>
                <p14:cNvContentPartPr/>
                <p14:nvPr/>
              </p14:nvContentPartPr>
              <p14:xfrm>
                <a:off x="1256838" y="5925452"/>
                <a:ext cx="711720" cy="66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BAB77F-C0A1-CB67-14BC-89DE9084BB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48198" y="5916812"/>
                  <a:ext cx="729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21405D-A8F7-FF47-E2FE-AE1BBAADB847}"/>
                    </a:ext>
                  </a:extLst>
                </p14:cNvPr>
                <p14:cNvContentPartPr/>
                <p14:nvPr/>
              </p14:nvContentPartPr>
              <p14:xfrm>
                <a:off x="947238" y="6133892"/>
                <a:ext cx="30960" cy="12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21405D-A8F7-FF47-E2FE-AE1BBAADB8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8598" y="6124892"/>
                  <a:ext cx="48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224AA1-E7DF-314D-5F8A-159A8450E02A}"/>
                    </a:ext>
                  </a:extLst>
                </p14:cNvPr>
                <p14:cNvContentPartPr/>
                <p14:nvPr/>
              </p14:nvContentPartPr>
              <p14:xfrm>
                <a:off x="942918" y="6085292"/>
                <a:ext cx="143640" cy="19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224AA1-E7DF-314D-5F8A-159A8450E0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4278" y="6076292"/>
                  <a:ext cx="161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5514F4-AF6F-11C7-50A6-1D4410C37B5D}"/>
                    </a:ext>
                  </a:extLst>
                </p14:cNvPr>
                <p14:cNvContentPartPr/>
                <p14:nvPr/>
              </p14:nvContentPartPr>
              <p14:xfrm>
                <a:off x="1110678" y="6119852"/>
                <a:ext cx="115200" cy="118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5514F4-AF6F-11C7-50A6-1D4410C37B5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1678" y="6110852"/>
                  <a:ext cx="13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E17272-BFE5-4430-7464-202EA797DD13}"/>
                    </a:ext>
                  </a:extLst>
                </p14:cNvPr>
                <p14:cNvContentPartPr/>
                <p14:nvPr/>
              </p14:nvContentPartPr>
              <p14:xfrm>
                <a:off x="1267278" y="6096452"/>
                <a:ext cx="109800" cy="133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E17272-BFE5-4430-7464-202EA797DD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58638" y="6087452"/>
                  <a:ext cx="127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5330BC-F1AB-A978-6FCA-D619BE5C0483}"/>
                    </a:ext>
                  </a:extLst>
                </p14:cNvPr>
                <p14:cNvContentPartPr/>
                <p14:nvPr/>
              </p14:nvContentPartPr>
              <p14:xfrm>
                <a:off x="1279878" y="6171332"/>
                <a:ext cx="5940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5330BC-F1AB-A978-6FCA-D619BE5C048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70878" y="6162332"/>
                  <a:ext cx="77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9B53D97-342F-0AE3-B419-D57E6C034C1E}"/>
                    </a:ext>
                  </a:extLst>
                </p14:cNvPr>
                <p14:cNvContentPartPr/>
                <p14:nvPr/>
              </p14:nvContentPartPr>
              <p14:xfrm>
                <a:off x="1447638" y="6081692"/>
                <a:ext cx="100800" cy="14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9B53D97-342F-0AE3-B419-D57E6C034C1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38998" y="6072692"/>
                  <a:ext cx="118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1A97C5-CC54-5F12-2540-8D7362617073}"/>
                    </a:ext>
                  </a:extLst>
                </p14:cNvPr>
                <p14:cNvContentPartPr/>
                <p14:nvPr/>
              </p14:nvContentPartPr>
              <p14:xfrm>
                <a:off x="1574718" y="6038492"/>
                <a:ext cx="134280" cy="15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1A97C5-CC54-5F12-2540-8D73626170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65718" y="6029852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848B46-260D-68D9-D6D4-162C2B03BA85}"/>
                    </a:ext>
                  </a:extLst>
                </p14:cNvPr>
                <p14:cNvContentPartPr/>
                <p14:nvPr/>
              </p14:nvContentPartPr>
              <p14:xfrm>
                <a:off x="1558878" y="6125612"/>
                <a:ext cx="117360" cy="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848B46-260D-68D9-D6D4-162C2B03BA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49878" y="6116972"/>
                  <a:ext cx="135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A4061C-E6D4-C145-1765-1493205781E8}"/>
                    </a:ext>
                  </a:extLst>
                </p14:cNvPr>
                <p14:cNvContentPartPr/>
                <p14:nvPr/>
              </p14:nvContentPartPr>
              <p14:xfrm>
                <a:off x="1773438" y="6053612"/>
                <a:ext cx="124200" cy="112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A4061C-E6D4-C145-1765-1493205781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64438" y="6044972"/>
                  <a:ext cx="141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788494-9A48-74FF-0EAF-9F4CFC57E2FE}"/>
                    </a:ext>
                  </a:extLst>
                </p14:cNvPr>
                <p14:cNvContentPartPr/>
                <p14:nvPr/>
              </p14:nvContentPartPr>
              <p14:xfrm>
                <a:off x="1138758" y="6400652"/>
                <a:ext cx="111960" cy="124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788494-9A48-74FF-0EAF-9F4CFC57E2F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9758" y="6392012"/>
                  <a:ext cx="129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D5F457-86DA-7711-A96B-4FA449C6F809}"/>
                    </a:ext>
                  </a:extLst>
                </p14:cNvPr>
                <p14:cNvContentPartPr/>
                <p14:nvPr/>
              </p14:nvContentPartPr>
              <p14:xfrm>
                <a:off x="1292478" y="6381212"/>
                <a:ext cx="129240" cy="115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D5F457-86DA-7711-A96B-4FA449C6F80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83838" y="6372572"/>
                  <a:ext cx="146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890B9E-321E-1AFE-513F-346C42E3568F}"/>
                    </a:ext>
                  </a:extLst>
                </p14:cNvPr>
                <p14:cNvContentPartPr/>
                <p14:nvPr/>
              </p14:nvContentPartPr>
              <p14:xfrm>
                <a:off x="1443678" y="6367532"/>
                <a:ext cx="241560" cy="113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890B9E-321E-1AFE-513F-346C42E356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34678" y="6358532"/>
                  <a:ext cx="259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154471-27F9-682A-9323-78D259129E6F}"/>
                    </a:ext>
                  </a:extLst>
                </p14:cNvPr>
                <p14:cNvContentPartPr/>
                <p14:nvPr/>
              </p14:nvContentPartPr>
              <p14:xfrm>
                <a:off x="1578678" y="6298772"/>
                <a:ext cx="253080" cy="164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154471-27F9-682A-9323-78D259129E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70038" y="6290132"/>
                  <a:ext cx="270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4CEBC1-6A3B-96CC-E840-523B46E0EFA9}"/>
                    </a:ext>
                  </a:extLst>
                </p14:cNvPr>
                <p14:cNvContentPartPr/>
                <p14:nvPr/>
              </p14:nvContentPartPr>
              <p14:xfrm>
                <a:off x="2030838" y="6304892"/>
                <a:ext cx="63000" cy="101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4CEBC1-6A3B-96CC-E840-523B46E0EF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22198" y="6295892"/>
                  <a:ext cx="80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FB7702-4E14-413D-3FBE-DEB81C6FAAF9}"/>
                    </a:ext>
                  </a:extLst>
                </p14:cNvPr>
                <p14:cNvContentPartPr/>
                <p14:nvPr/>
              </p14:nvContentPartPr>
              <p14:xfrm>
                <a:off x="2135598" y="6310652"/>
                <a:ext cx="122760" cy="89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FB7702-4E14-413D-3FBE-DEB81C6FAA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26958" y="6301652"/>
                  <a:ext cx="140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36BF69-C896-8F79-3AB2-46D89395B149}"/>
                    </a:ext>
                  </a:extLst>
                </p14:cNvPr>
                <p14:cNvContentPartPr/>
                <p14:nvPr/>
              </p14:nvContentPartPr>
              <p14:xfrm>
                <a:off x="2307318" y="6271412"/>
                <a:ext cx="178200" cy="12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36BF69-C896-8F79-3AB2-46D89395B14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98318" y="6262772"/>
                  <a:ext cx="1958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E53E11-8ABB-E8D8-9844-9EE25688D87A}"/>
              </a:ext>
            </a:extLst>
          </p:cNvPr>
          <p:cNvGrpSpPr/>
          <p:nvPr/>
        </p:nvGrpSpPr>
        <p:grpSpPr>
          <a:xfrm>
            <a:off x="1513158" y="6583892"/>
            <a:ext cx="639360" cy="165960"/>
            <a:chOff x="1513158" y="6583892"/>
            <a:chExt cx="6393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6F2A44-781C-797F-0A3B-33DC9266A248}"/>
                    </a:ext>
                  </a:extLst>
                </p14:cNvPr>
                <p14:cNvContentPartPr/>
                <p14:nvPr/>
              </p14:nvContentPartPr>
              <p14:xfrm>
                <a:off x="1513158" y="6613772"/>
                <a:ext cx="204120" cy="136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6F2A44-781C-797F-0A3B-33DC9266A24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04518" y="6604772"/>
                  <a:ext cx="221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67A5BA-DB31-0333-89F8-FEE1670B090F}"/>
                    </a:ext>
                  </a:extLst>
                </p14:cNvPr>
                <p14:cNvContentPartPr/>
                <p14:nvPr/>
              </p14:nvContentPartPr>
              <p14:xfrm>
                <a:off x="1767678" y="6583892"/>
                <a:ext cx="2844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67A5BA-DB31-0333-89F8-FEE1670B090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59038" y="6574892"/>
                  <a:ext cx="46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F48058-8D35-F67C-04BF-A8950588B4CE}"/>
                    </a:ext>
                  </a:extLst>
                </p14:cNvPr>
                <p14:cNvContentPartPr/>
                <p14:nvPr/>
              </p14:nvContentPartPr>
              <p14:xfrm>
                <a:off x="1751478" y="6588932"/>
                <a:ext cx="169560" cy="11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F48058-8D35-F67C-04BF-A8950588B4C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42478" y="6580292"/>
                  <a:ext cx="18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B008E-BEB5-20A7-E474-8B44B13FD7ED}"/>
                    </a:ext>
                  </a:extLst>
                </p14:cNvPr>
                <p14:cNvContentPartPr/>
                <p14:nvPr/>
              </p14:nvContentPartPr>
              <p14:xfrm>
                <a:off x="1954518" y="6597572"/>
                <a:ext cx="198000" cy="109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B008E-BEB5-20A7-E474-8B44B13FD7E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45518" y="6588572"/>
                  <a:ext cx="21564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76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3E0B8-0052-A6A4-166E-3110080C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3" y="123226"/>
            <a:ext cx="6505775" cy="3524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9424C-9BA8-F0B0-0C0D-D51703D91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7" y="3624812"/>
            <a:ext cx="5873459" cy="31735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9B316E-399F-4D1D-B6A8-819847D0E191}"/>
              </a:ext>
            </a:extLst>
          </p:cNvPr>
          <p:cNvGrpSpPr/>
          <p:nvPr/>
        </p:nvGrpSpPr>
        <p:grpSpPr>
          <a:xfrm>
            <a:off x="8492107" y="1313399"/>
            <a:ext cx="799920" cy="335880"/>
            <a:chOff x="8492107" y="1313399"/>
            <a:chExt cx="7999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DE37D1-D47E-7499-3185-E13FD5524FAA}"/>
                    </a:ext>
                  </a:extLst>
                </p14:cNvPr>
                <p14:cNvContentPartPr/>
                <p14:nvPr/>
              </p14:nvContentPartPr>
              <p14:xfrm>
                <a:off x="8492107" y="1320959"/>
                <a:ext cx="309240" cy="32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DE37D1-D47E-7499-3185-E13FD5524F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83107" y="1312319"/>
                  <a:ext cx="326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45FE35-FA9B-9DC0-E21E-8559B97AD7B7}"/>
                    </a:ext>
                  </a:extLst>
                </p14:cNvPr>
                <p14:cNvContentPartPr/>
                <p14:nvPr/>
              </p14:nvContentPartPr>
              <p14:xfrm>
                <a:off x="8829427" y="1313399"/>
                <a:ext cx="462600" cy="18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45FE35-FA9B-9DC0-E21E-8559B97AD7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0427" y="1304759"/>
                  <a:ext cx="4802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898C58-A8B9-CA76-0CCC-B9E4533FE760}"/>
                  </a:ext>
                </a:extLst>
              </p14:cNvPr>
              <p14:cNvContentPartPr/>
              <p14:nvPr/>
            </p14:nvContentPartPr>
            <p14:xfrm>
              <a:off x="9759307" y="1296839"/>
              <a:ext cx="149400" cy="12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898C58-A8B9-CA76-0CCC-B9E4533FE7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0307" y="1288199"/>
                <a:ext cx="16704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BA84D09-BC1A-3EC2-A0C9-B3CE1CCF3E49}"/>
              </a:ext>
            </a:extLst>
          </p:cNvPr>
          <p:cNvGrpSpPr/>
          <p:nvPr/>
        </p:nvGrpSpPr>
        <p:grpSpPr>
          <a:xfrm>
            <a:off x="10219747" y="1264799"/>
            <a:ext cx="1029960" cy="156240"/>
            <a:chOff x="10219747" y="1264799"/>
            <a:chExt cx="10299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952574-736A-D0E9-71A2-9F30B886BA24}"/>
                    </a:ext>
                  </a:extLst>
                </p14:cNvPr>
                <p14:cNvContentPartPr/>
                <p14:nvPr/>
              </p14:nvContentPartPr>
              <p14:xfrm>
                <a:off x="10219747" y="1319159"/>
                <a:ext cx="235080" cy="10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952574-736A-D0E9-71A2-9F30B886BA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0747" y="1310519"/>
                  <a:ext cx="252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598738-FE60-E076-1652-CF645F3792DD}"/>
                    </a:ext>
                  </a:extLst>
                </p14:cNvPr>
                <p14:cNvContentPartPr/>
                <p14:nvPr/>
              </p14:nvContentPartPr>
              <p14:xfrm>
                <a:off x="10390027" y="1264799"/>
                <a:ext cx="7632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598738-FE60-E076-1652-CF645F3792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81027" y="1256159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B9E12F-1CFC-686E-E3ED-2021FF51F002}"/>
                    </a:ext>
                  </a:extLst>
                </p14:cNvPr>
                <p14:cNvContentPartPr/>
                <p14:nvPr/>
              </p14:nvContentPartPr>
              <p14:xfrm>
                <a:off x="10540507" y="1291079"/>
                <a:ext cx="252000" cy="10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B9E12F-1CFC-686E-E3ED-2021FF51F0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31507" y="1282439"/>
                  <a:ext cx="26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01E07D-D535-6EA8-A9FC-C7F6EF8E2BAD}"/>
                    </a:ext>
                  </a:extLst>
                </p14:cNvPr>
                <p14:cNvContentPartPr/>
                <p14:nvPr/>
              </p14:nvContentPartPr>
              <p14:xfrm>
                <a:off x="10707187" y="1362719"/>
                <a:ext cx="82800" cy="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01E07D-D535-6EA8-A9FC-C7F6EF8E2B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98187" y="1353719"/>
                  <a:ext cx="100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29F3BF-B90C-C03A-9949-9413B92AB84C}"/>
                    </a:ext>
                  </a:extLst>
                </p14:cNvPr>
                <p14:cNvContentPartPr/>
                <p14:nvPr/>
              </p14:nvContentPartPr>
              <p14:xfrm>
                <a:off x="10832467" y="1314119"/>
                <a:ext cx="20880" cy="8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29F3BF-B90C-C03A-9949-9413B92AB8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23467" y="1305119"/>
                  <a:ext cx="38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43DE83-1638-3D08-3947-D493A69138DE}"/>
                    </a:ext>
                  </a:extLst>
                </p14:cNvPr>
                <p14:cNvContentPartPr/>
                <p14:nvPr/>
              </p14:nvContentPartPr>
              <p14:xfrm>
                <a:off x="10846867" y="1282079"/>
                <a:ext cx="10152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43DE83-1638-3D08-3947-D493A69138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38227" y="1273079"/>
                  <a:ext cx="119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C1CCBC-6479-97BE-5425-C0B66AD30A77}"/>
                    </a:ext>
                  </a:extLst>
                </p14:cNvPr>
                <p14:cNvContentPartPr/>
                <p14:nvPr/>
              </p14:nvContentPartPr>
              <p14:xfrm>
                <a:off x="10827067" y="1340039"/>
                <a:ext cx="214560" cy="6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C1CCBC-6479-97BE-5425-C0B66AD30A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18427" y="1331039"/>
                  <a:ext cx="232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F788D6-781A-0CEF-08D1-05A5CE280AA8}"/>
                    </a:ext>
                  </a:extLst>
                </p14:cNvPr>
                <p14:cNvContentPartPr/>
                <p14:nvPr/>
              </p14:nvContentPartPr>
              <p14:xfrm>
                <a:off x="11045227" y="1320599"/>
                <a:ext cx="204480" cy="8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F788D6-781A-0CEF-08D1-05A5CE280A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36587" y="1311959"/>
                  <a:ext cx="22212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D6023E-8ACA-CAB1-AB69-3212F6BD3981}"/>
              </a:ext>
            </a:extLst>
          </p:cNvPr>
          <p:cNvGrpSpPr/>
          <p:nvPr/>
        </p:nvGrpSpPr>
        <p:grpSpPr>
          <a:xfrm>
            <a:off x="11518627" y="1172999"/>
            <a:ext cx="98280" cy="282960"/>
            <a:chOff x="11518627" y="1172999"/>
            <a:chExt cx="982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48E0DF-E142-6B5A-4E9C-BFC078090C3D}"/>
                    </a:ext>
                  </a:extLst>
                </p14:cNvPr>
                <p14:cNvContentPartPr/>
                <p14:nvPr/>
              </p14:nvContentPartPr>
              <p14:xfrm>
                <a:off x="11518627" y="1172999"/>
                <a:ext cx="9828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48E0DF-E142-6B5A-4E9C-BFC078090C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9627" y="1164359"/>
                  <a:ext cx="115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678C15-B0EF-2103-53DC-A8A422BEED62}"/>
                    </a:ext>
                  </a:extLst>
                </p14:cNvPr>
                <p14:cNvContentPartPr/>
                <p14:nvPr/>
              </p14:nvContentPartPr>
              <p14:xfrm>
                <a:off x="11579107" y="1426439"/>
                <a:ext cx="12240" cy="2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678C15-B0EF-2103-53DC-A8A422BEED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70107" y="1417799"/>
                  <a:ext cx="298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2BE877-8912-18D6-EB8D-C27691823939}"/>
              </a:ext>
            </a:extLst>
          </p:cNvPr>
          <p:cNvGrpSpPr/>
          <p:nvPr/>
        </p:nvGrpSpPr>
        <p:grpSpPr>
          <a:xfrm>
            <a:off x="9011587" y="1667999"/>
            <a:ext cx="240480" cy="229680"/>
            <a:chOff x="9011587" y="1667999"/>
            <a:chExt cx="2404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B2BD4-3C0C-3D36-8A04-36D5B56A3198}"/>
                    </a:ext>
                  </a:extLst>
                </p14:cNvPr>
                <p14:cNvContentPartPr/>
                <p14:nvPr/>
              </p14:nvContentPartPr>
              <p14:xfrm>
                <a:off x="9011587" y="1667999"/>
                <a:ext cx="240480" cy="229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B2BD4-3C0C-3D36-8A04-36D5B56A31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02947" y="1659359"/>
                  <a:ext cx="258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F7CAC3-F587-66E1-1DF7-E0D109B15FB6}"/>
                    </a:ext>
                  </a:extLst>
                </p14:cNvPr>
                <p14:cNvContentPartPr/>
                <p14:nvPr/>
              </p14:nvContentPartPr>
              <p14:xfrm>
                <a:off x="9120307" y="1786439"/>
                <a:ext cx="107280" cy="2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F7CAC3-F587-66E1-1DF7-E0D109B15F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11307" y="1777439"/>
                  <a:ext cx="12492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0CEC50-FEEE-5E1D-DB30-4C89C9D3EEA2}"/>
                  </a:ext>
                </a:extLst>
              </p14:cNvPr>
              <p14:cNvContentPartPr/>
              <p14:nvPr/>
            </p14:nvContentPartPr>
            <p14:xfrm>
              <a:off x="9498667" y="1734239"/>
              <a:ext cx="157320" cy="126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0CEC50-FEEE-5E1D-DB30-4C89C9D3EE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89667" y="1725239"/>
                <a:ext cx="1749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1155F30-5C2A-6389-F337-DC6DE247F81D}"/>
              </a:ext>
            </a:extLst>
          </p:cNvPr>
          <p:cNvGrpSpPr/>
          <p:nvPr/>
        </p:nvGrpSpPr>
        <p:grpSpPr>
          <a:xfrm>
            <a:off x="10004827" y="1755119"/>
            <a:ext cx="896760" cy="113760"/>
            <a:chOff x="10004827" y="1755119"/>
            <a:chExt cx="89676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2247E5-5CCC-8344-52B6-EE24AF41FEDF}"/>
                    </a:ext>
                  </a:extLst>
                </p14:cNvPr>
                <p14:cNvContentPartPr/>
                <p14:nvPr/>
              </p14:nvContentPartPr>
              <p14:xfrm>
                <a:off x="10147027" y="1775279"/>
                <a:ext cx="39600" cy="7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2247E5-5CCC-8344-52B6-EE24AF41FE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38387" y="1766279"/>
                  <a:ext cx="57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9FD4F3-A76A-E0B1-469A-8F8E93FE8ABB}"/>
                    </a:ext>
                  </a:extLst>
                </p14:cNvPr>
                <p14:cNvContentPartPr/>
                <p14:nvPr/>
              </p14:nvContentPartPr>
              <p14:xfrm>
                <a:off x="10004827" y="1756199"/>
                <a:ext cx="132480" cy="90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9FD4F3-A76A-E0B1-469A-8F8E93FE8A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96187" y="1747199"/>
                  <a:ext cx="15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6C19DD-6273-BE66-8FE1-E7404A34565F}"/>
                    </a:ext>
                  </a:extLst>
                </p14:cNvPr>
                <p14:cNvContentPartPr/>
                <p14:nvPr/>
              </p14:nvContentPartPr>
              <p14:xfrm>
                <a:off x="10239547" y="1765919"/>
                <a:ext cx="186480" cy="88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6C19DD-6273-BE66-8FE1-E7404A3456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30547" y="1757279"/>
                  <a:ext cx="20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519D59-1CBE-1292-9444-A8DDF51141B3}"/>
                    </a:ext>
                  </a:extLst>
                </p14:cNvPr>
                <p14:cNvContentPartPr/>
                <p14:nvPr/>
              </p14:nvContentPartPr>
              <p14:xfrm>
                <a:off x="10444747" y="1755119"/>
                <a:ext cx="216360" cy="11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519D59-1CBE-1292-9444-A8DDF51141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36107" y="1746119"/>
                  <a:ext cx="23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9BF764-01FD-645E-1B69-B337EA2DD774}"/>
                    </a:ext>
                  </a:extLst>
                </p14:cNvPr>
                <p14:cNvContentPartPr/>
                <p14:nvPr/>
              </p14:nvContentPartPr>
              <p14:xfrm>
                <a:off x="10719427" y="1784999"/>
                <a:ext cx="182160" cy="6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9BF764-01FD-645E-1B69-B337EA2DD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10427" y="1775999"/>
                  <a:ext cx="199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4EFB22-0936-EC18-6F35-7C1B00FA47BD}"/>
              </a:ext>
            </a:extLst>
          </p:cNvPr>
          <p:cNvGrpSpPr/>
          <p:nvPr/>
        </p:nvGrpSpPr>
        <p:grpSpPr>
          <a:xfrm>
            <a:off x="9491827" y="804719"/>
            <a:ext cx="605880" cy="234360"/>
            <a:chOff x="9491827" y="804719"/>
            <a:chExt cx="6058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0B3652-8F6D-3112-3B4D-AD596A1F33F7}"/>
                    </a:ext>
                  </a:extLst>
                </p14:cNvPr>
                <p14:cNvContentPartPr/>
                <p14:nvPr/>
              </p14:nvContentPartPr>
              <p14:xfrm>
                <a:off x="9493987" y="872039"/>
                <a:ext cx="238680" cy="9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0B3652-8F6D-3112-3B4D-AD596A1F33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5347" y="863399"/>
                  <a:ext cx="256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53AA06-296F-A391-F0FF-E582A79A0C8F}"/>
                    </a:ext>
                  </a:extLst>
                </p14:cNvPr>
                <p14:cNvContentPartPr/>
                <p14:nvPr/>
              </p14:nvContentPartPr>
              <p14:xfrm>
                <a:off x="9732307" y="824879"/>
                <a:ext cx="120960" cy="14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53AA06-296F-A391-F0FF-E582A79A0C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23307" y="816239"/>
                  <a:ext cx="138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C4C364-4E05-9DB0-AD52-9C61FFB0C924}"/>
                    </a:ext>
                  </a:extLst>
                </p14:cNvPr>
                <p14:cNvContentPartPr/>
                <p14:nvPr/>
              </p14:nvContentPartPr>
              <p14:xfrm>
                <a:off x="9893227" y="804719"/>
                <a:ext cx="89280" cy="141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C4C364-4E05-9DB0-AD52-9C61FFB0C9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4227" y="796079"/>
                  <a:ext cx="106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5396DC-AD9A-FED4-6911-0374FDFDD191}"/>
                    </a:ext>
                  </a:extLst>
                </p14:cNvPr>
                <p14:cNvContentPartPr/>
                <p14:nvPr/>
              </p14:nvContentPartPr>
              <p14:xfrm>
                <a:off x="9491827" y="920999"/>
                <a:ext cx="605880" cy="11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5396DC-AD9A-FED4-6911-0374FDFDD1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82827" y="911999"/>
                  <a:ext cx="6235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5D3E8F-4F7E-7A60-02AF-3CAFF93CD4ED}"/>
              </a:ext>
            </a:extLst>
          </p:cNvPr>
          <p:cNvGrpSpPr/>
          <p:nvPr/>
        </p:nvGrpSpPr>
        <p:grpSpPr>
          <a:xfrm>
            <a:off x="8843838" y="2174252"/>
            <a:ext cx="363600" cy="105840"/>
            <a:chOff x="8843838" y="2174252"/>
            <a:chExt cx="3636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84A1B4-B549-BB5E-4BD2-94521729D77C}"/>
                    </a:ext>
                  </a:extLst>
                </p14:cNvPr>
                <p14:cNvContentPartPr/>
                <p14:nvPr/>
              </p14:nvContentPartPr>
              <p14:xfrm>
                <a:off x="8843838" y="2174252"/>
                <a:ext cx="102960" cy="10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84A1B4-B549-BB5E-4BD2-94521729D7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34838" y="2165252"/>
                  <a:ext cx="12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421810-11DC-4089-2907-A53F7A0827B4}"/>
                    </a:ext>
                  </a:extLst>
                </p14:cNvPr>
                <p14:cNvContentPartPr/>
                <p14:nvPr/>
              </p14:nvContentPartPr>
              <p14:xfrm>
                <a:off x="8981358" y="2202332"/>
                <a:ext cx="226080" cy="7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421810-11DC-4089-2907-A53F7A0827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72358" y="2193692"/>
                  <a:ext cx="2437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C804DA-23DC-857A-153F-71FBBA8ECBB8}"/>
              </a:ext>
            </a:extLst>
          </p:cNvPr>
          <p:cNvGrpSpPr/>
          <p:nvPr/>
        </p:nvGrpSpPr>
        <p:grpSpPr>
          <a:xfrm>
            <a:off x="9601638" y="2169572"/>
            <a:ext cx="106200" cy="97560"/>
            <a:chOff x="9601638" y="2169572"/>
            <a:chExt cx="1062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1A0C4D-0935-DFF0-A85F-CB26FB4D6920}"/>
                    </a:ext>
                  </a:extLst>
                </p14:cNvPr>
                <p14:cNvContentPartPr/>
                <p14:nvPr/>
              </p14:nvContentPartPr>
              <p14:xfrm>
                <a:off x="9605598" y="2169572"/>
                <a:ext cx="95040" cy="83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1A0C4D-0935-DFF0-A85F-CB26FB4D69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96958" y="2160932"/>
                  <a:ext cx="112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225C12-8874-7AF5-6F9E-1FDF94517E20}"/>
                    </a:ext>
                  </a:extLst>
                </p14:cNvPr>
                <p14:cNvContentPartPr/>
                <p14:nvPr/>
              </p14:nvContentPartPr>
              <p14:xfrm>
                <a:off x="9601638" y="2177852"/>
                <a:ext cx="106200" cy="8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225C12-8874-7AF5-6F9E-1FDF94517E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92638" y="2169212"/>
                  <a:ext cx="1238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9D596B-4EB3-549B-348A-803748F1BA08}"/>
              </a:ext>
            </a:extLst>
          </p:cNvPr>
          <p:cNvGrpSpPr/>
          <p:nvPr/>
        </p:nvGrpSpPr>
        <p:grpSpPr>
          <a:xfrm>
            <a:off x="10197798" y="2119172"/>
            <a:ext cx="772560" cy="151200"/>
            <a:chOff x="10197798" y="2119172"/>
            <a:chExt cx="77256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162AC0-5EF2-C264-2041-9C526A3E00F4}"/>
                    </a:ext>
                  </a:extLst>
                </p14:cNvPr>
                <p14:cNvContentPartPr/>
                <p14:nvPr/>
              </p14:nvContentPartPr>
              <p14:xfrm>
                <a:off x="10197798" y="2119172"/>
                <a:ext cx="242280" cy="123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162AC0-5EF2-C264-2041-9C526A3E00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88798" y="2110532"/>
                  <a:ext cx="259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9244AD-8C65-7864-C0AA-F0084BB58E27}"/>
                    </a:ext>
                  </a:extLst>
                </p14:cNvPr>
                <p14:cNvContentPartPr/>
                <p14:nvPr/>
              </p14:nvContentPartPr>
              <p14:xfrm>
                <a:off x="10469958" y="2157692"/>
                <a:ext cx="11160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9244AD-8C65-7864-C0AA-F0084BB58E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0958" y="2148692"/>
                  <a:ext cx="129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7DE5F7-A2BC-4A82-83A0-A2DF2BBA0A8C}"/>
                    </a:ext>
                  </a:extLst>
                </p14:cNvPr>
                <p14:cNvContentPartPr/>
                <p14:nvPr/>
              </p14:nvContentPartPr>
              <p14:xfrm>
                <a:off x="10625118" y="2183252"/>
                <a:ext cx="216720" cy="8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7DE5F7-A2BC-4A82-83A0-A2DF2BBA0A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16118" y="2174252"/>
                  <a:ext cx="234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5F4E2A-9FD5-45CB-1E70-577496FF88EE}"/>
                    </a:ext>
                  </a:extLst>
                </p14:cNvPr>
                <p14:cNvContentPartPr/>
                <p14:nvPr/>
              </p14:nvContentPartPr>
              <p14:xfrm>
                <a:off x="10790358" y="2141132"/>
                <a:ext cx="180000" cy="115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5F4E2A-9FD5-45CB-1E70-577496FF88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81718" y="2132132"/>
                  <a:ext cx="1976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548D41-4BD4-0FDB-1029-02FC974A586D}"/>
              </a:ext>
            </a:extLst>
          </p:cNvPr>
          <p:cNvGrpSpPr/>
          <p:nvPr/>
        </p:nvGrpSpPr>
        <p:grpSpPr>
          <a:xfrm>
            <a:off x="8839518" y="2493212"/>
            <a:ext cx="87480" cy="131400"/>
            <a:chOff x="8839518" y="2493212"/>
            <a:chExt cx="8748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751D96-D611-7764-92A8-FDFEE3F9F5C2}"/>
                    </a:ext>
                  </a:extLst>
                </p14:cNvPr>
                <p14:cNvContentPartPr/>
                <p14:nvPr/>
              </p14:nvContentPartPr>
              <p14:xfrm>
                <a:off x="8843118" y="2547572"/>
                <a:ext cx="70560" cy="77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751D96-D611-7764-92A8-FDFEE3F9F5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34478" y="2538932"/>
                  <a:ext cx="88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34CDE3-6032-15F0-500B-D8939BACD7CF}"/>
                    </a:ext>
                  </a:extLst>
                </p14:cNvPr>
                <p14:cNvContentPartPr/>
                <p14:nvPr/>
              </p14:nvContentPartPr>
              <p14:xfrm>
                <a:off x="8839518" y="2493212"/>
                <a:ext cx="87480" cy="6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34CDE3-6032-15F0-500B-D8939BACD7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30878" y="2484572"/>
                  <a:ext cx="1051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81E393-5753-3FFD-4FDE-07EDE6B6640E}"/>
              </a:ext>
            </a:extLst>
          </p:cNvPr>
          <p:cNvGrpSpPr/>
          <p:nvPr/>
        </p:nvGrpSpPr>
        <p:grpSpPr>
          <a:xfrm>
            <a:off x="9136878" y="2513732"/>
            <a:ext cx="366120" cy="82800"/>
            <a:chOff x="9136878" y="2513732"/>
            <a:chExt cx="3661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3E493F-1491-1B37-E201-9D46C5DC3747}"/>
                    </a:ext>
                  </a:extLst>
                </p14:cNvPr>
                <p14:cNvContentPartPr/>
                <p14:nvPr/>
              </p14:nvContentPartPr>
              <p14:xfrm>
                <a:off x="9136878" y="2513732"/>
                <a:ext cx="80280" cy="82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3E493F-1491-1B37-E201-9D46C5DC37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27878" y="2505092"/>
                  <a:ext cx="97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8A7215-97AE-2EF8-D907-C9FC9AD251F6}"/>
                    </a:ext>
                  </a:extLst>
                </p14:cNvPr>
                <p14:cNvContentPartPr/>
                <p14:nvPr/>
              </p14:nvContentPartPr>
              <p14:xfrm>
                <a:off x="9269358" y="2521652"/>
                <a:ext cx="174600" cy="71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8A7215-97AE-2EF8-D907-C9FC9AD251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60358" y="2512652"/>
                  <a:ext cx="192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5EC2C7-239C-0489-4DF3-B2F4C53C0293}"/>
                    </a:ext>
                  </a:extLst>
                </p14:cNvPr>
                <p14:cNvContentPartPr/>
                <p14:nvPr/>
              </p14:nvContentPartPr>
              <p14:xfrm>
                <a:off x="9437118" y="2519492"/>
                <a:ext cx="65880" cy="61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5EC2C7-239C-0489-4DF3-B2F4C53C02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28118" y="2510852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F4BFC45-80E5-15F8-7FFC-31E898C1563F}"/>
              </a:ext>
            </a:extLst>
          </p:cNvPr>
          <p:cNvGrpSpPr/>
          <p:nvPr/>
        </p:nvGrpSpPr>
        <p:grpSpPr>
          <a:xfrm>
            <a:off x="9846798" y="2518412"/>
            <a:ext cx="126720" cy="79920"/>
            <a:chOff x="9846798" y="2518412"/>
            <a:chExt cx="12672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300CC3-F6F3-A6C7-FEE9-3D9E07131C7E}"/>
                    </a:ext>
                  </a:extLst>
                </p14:cNvPr>
                <p14:cNvContentPartPr/>
                <p14:nvPr/>
              </p14:nvContentPartPr>
              <p14:xfrm>
                <a:off x="9860838" y="2526692"/>
                <a:ext cx="68400" cy="5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300CC3-F6F3-A6C7-FEE9-3D9E07131C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51838" y="2517692"/>
                  <a:ext cx="86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AEBFDE-96A0-6DBF-E41F-6EF3E554D61B}"/>
                    </a:ext>
                  </a:extLst>
                </p14:cNvPr>
                <p14:cNvContentPartPr/>
                <p14:nvPr/>
              </p14:nvContentPartPr>
              <p14:xfrm>
                <a:off x="9846798" y="2518412"/>
                <a:ext cx="126720" cy="79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AEBFDE-96A0-6DBF-E41F-6EF3E554D6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37798" y="2509772"/>
                  <a:ext cx="1443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260FB0B-4D66-E229-C016-C7650B4F83BA}"/>
              </a:ext>
            </a:extLst>
          </p:cNvPr>
          <p:cNvGrpSpPr/>
          <p:nvPr/>
        </p:nvGrpSpPr>
        <p:grpSpPr>
          <a:xfrm>
            <a:off x="10336038" y="2413292"/>
            <a:ext cx="978480" cy="161280"/>
            <a:chOff x="10336038" y="2413292"/>
            <a:chExt cx="97848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1E6EE4-277A-CE8D-262E-2CDF984B5177}"/>
                    </a:ext>
                  </a:extLst>
                </p14:cNvPr>
                <p14:cNvContentPartPr/>
                <p14:nvPr/>
              </p14:nvContentPartPr>
              <p14:xfrm>
                <a:off x="10336038" y="2481692"/>
                <a:ext cx="304560" cy="91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1E6EE4-277A-CE8D-262E-2CDF984B51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27398" y="2472692"/>
                  <a:ext cx="322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D529F9-0D81-CE14-7F0D-A81D15B49A5B}"/>
                    </a:ext>
                  </a:extLst>
                </p14:cNvPr>
                <p14:cNvContentPartPr/>
                <p14:nvPr/>
              </p14:nvContentPartPr>
              <p14:xfrm>
                <a:off x="10659318" y="2465852"/>
                <a:ext cx="216360" cy="108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D529F9-0D81-CE14-7F0D-A81D15B49A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50678" y="2457212"/>
                  <a:ext cx="234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49A72F-02E1-B874-798C-EBFD842BDB7F}"/>
                    </a:ext>
                  </a:extLst>
                </p14:cNvPr>
                <p14:cNvContentPartPr/>
                <p14:nvPr/>
              </p14:nvContentPartPr>
              <p14:xfrm>
                <a:off x="10961718" y="2462612"/>
                <a:ext cx="235800" cy="9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49A72F-02E1-B874-798C-EBFD842BDB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53078" y="2453612"/>
                  <a:ext cx="253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D43CF5-B183-7CD4-92DA-D8E2B8F19A43}"/>
                    </a:ext>
                  </a:extLst>
                </p14:cNvPr>
                <p14:cNvContentPartPr/>
                <p14:nvPr/>
              </p14:nvContentPartPr>
              <p14:xfrm>
                <a:off x="11099958" y="2522732"/>
                <a:ext cx="77760" cy="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D43CF5-B183-7CD4-92DA-D8E2B8F19A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91318" y="2513732"/>
                  <a:ext cx="95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28D2AC-0810-9088-01BF-FF596E02AF33}"/>
                    </a:ext>
                  </a:extLst>
                </p14:cNvPr>
                <p14:cNvContentPartPr/>
                <p14:nvPr/>
              </p14:nvContentPartPr>
              <p14:xfrm>
                <a:off x="11180238" y="2413292"/>
                <a:ext cx="134280" cy="13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28D2AC-0810-9088-01BF-FF596E02AF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71238" y="2404292"/>
                  <a:ext cx="1519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99EFF7-428D-BB2D-5FBC-2897C60C7FA0}"/>
              </a:ext>
            </a:extLst>
          </p:cNvPr>
          <p:cNvGrpSpPr/>
          <p:nvPr/>
        </p:nvGrpSpPr>
        <p:grpSpPr>
          <a:xfrm>
            <a:off x="10079718" y="2096492"/>
            <a:ext cx="74520" cy="141480"/>
            <a:chOff x="10079718" y="2096492"/>
            <a:chExt cx="7452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CD78CC-A93C-844E-6F21-F71C5961D5E6}"/>
                    </a:ext>
                  </a:extLst>
                </p14:cNvPr>
                <p14:cNvContentPartPr/>
                <p14:nvPr/>
              </p14:nvContentPartPr>
              <p14:xfrm>
                <a:off x="10079718" y="2144732"/>
                <a:ext cx="19800" cy="9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CD78CC-A93C-844E-6F21-F71C5961D5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70718" y="2135732"/>
                  <a:ext cx="37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5DD5BF-E26A-1870-DE5B-47FF578E9A2B}"/>
                    </a:ext>
                  </a:extLst>
                </p14:cNvPr>
                <p14:cNvContentPartPr/>
                <p14:nvPr/>
              </p14:nvContentPartPr>
              <p14:xfrm>
                <a:off x="10089438" y="2096492"/>
                <a:ext cx="64800" cy="83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5DD5BF-E26A-1870-DE5B-47FF578E9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80798" y="2087852"/>
                  <a:ext cx="8244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B24FE8E-D3A2-695B-BEB5-0F80734BA113}"/>
                  </a:ext>
                </a:extLst>
              </p14:cNvPr>
              <p14:cNvContentPartPr/>
              <p14:nvPr/>
            </p14:nvContentPartPr>
            <p14:xfrm>
              <a:off x="10998798" y="1861412"/>
              <a:ext cx="40680" cy="70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B24FE8E-D3A2-695B-BEB5-0F80734BA1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90158" y="1852412"/>
                <a:ext cx="58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1A0F951-3B03-1002-8A30-7463133EA62F}"/>
                  </a:ext>
                </a:extLst>
              </p14:cNvPr>
              <p14:cNvContentPartPr/>
              <p14:nvPr/>
            </p14:nvContentPartPr>
            <p14:xfrm>
              <a:off x="11587398" y="2325812"/>
              <a:ext cx="104400" cy="203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1A0F951-3B03-1002-8A30-7463133EA62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78758" y="2317172"/>
                <a:ext cx="1220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DE24BC5-940E-87D2-59DA-43451A0448A9}"/>
                  </a:ext>
                </a:extLst>
              </p14:cNvPr>
              <p14:cNvContentPartPr/>
              <p14:nvPr/>
            </p14:nvContentPartPr>
            <p14:xfrm>
              <a:off x="11497758" y="2624252"/>
              <a:ext cx="47880" cy="48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DE24BC5-940E-87D2-59DA-43451A0448A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89118" y="2615252"/>
                <a:ext cx="65520" cy="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1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5BF7E-F965-AD0F-7CE2-09C9A797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23" y="606146"/>
            <a:ext cx="6324829" cy="38081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CCE15EA-3272-19AC-EE7A-FAB0DF37EF6A}"/>
              </a:ext>
            </a:extLst>
          </p:cNvPr>
          <p:cNvGrpSpPr/>
          <p:nvPr/>
        </p:nvGrpSpPr>
        <p:grpSpPr>
          <a:xfrm>
            <a:off x="135438" y="58892"/>
            <a:ext cx="406440" cy="311400"/>
            <a:chOff x="135438" y="58892"/>
            <a:chExt cx="4064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BF1CEF-05B4-1C06-29CA-2BCD17871549}"/>
                    </a:ext>
                  </a:extLst>
                </p14:cNvPr>
                <p14:cNvContentPartPr/>
                <p14:nvPr/>
              </p14:nvContentPartPr>
              <p14:xfrm>
                <a:off x="236958" y="151412"/>
                <a:ext cx="135720" cy="15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BF1CEF-05B4-1C06-29CA-2BCD178715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318" y="142412"/>
                  <a:ext cx="15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6D68BD-A848-1DE3-036F-3CCDD2D221C1}"/>
                    </a:ext>
                  </a:extLst>
                </p14:cNvPr>
                <p14:cNvContentPartPr/>
                <p14:nvPr/>
              </p14:nvContentPartPr>
              <p14:xfrm>
                <a:off x="366198" y="178052"/>
                <a:ext cx="96480" cy="12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6D68BD-A848-1DE3-036F-3CCDD2D221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558" y="169412"/>
                  <a:ext cx="114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026AE1-9D1B-A66B-59DD-2D4826FF4153}"/>
                    </a:ext>
                  </a:extLst>
                </p14:cNvPr>
                <p14:cNvContentPartPr/>
                <p14:nvPr/>
              </p14:nvContentPartPr>
              <p14:xfrm>
                <a:off x="135438" y="58892"/>
                <a:ext cx="406440" cy="31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026AE1-9D1B-A66B-59DD-2D4826FF41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38" y="50252"/>
                  <a:ext cx="42408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E73ABB-8BF7-4A4C-0673-E1D785FD8D01}"/>
                  </a:ext>
                </a:extLst>
              </p14:cNvPr>
              <p14:cNvContentPartPr/>
              <p14:nvPr/>
            </p14:nvContentPartPr>
            <p14:xfrm>
              <a:off x="2023278" y="2244452"/>
              <a:ext cx="285120" cy="143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E73ABB-8BF7-4A4C-0673-E1D785FD8D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4638" y="2235812"/>
                <a:ext cx="302760" cy="145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7F846565-F940-1721-01EA-4C01F081E018}"/>
              </a:ext>
            </a:extLst>
          </p:cNvPr>
          <p:cNvGrpSpPr/>
          <p:nvPr/>
        </p:nvGrpSpPr>
        <p:grpSpPr>
          <a:xfrm>
            <a:off x="447198" y="2519132"/>
            <a:ext cx="1347840" cy="717480"/>
            <a:chOff x="447198" y="2519132"/>
            <a:chExt cx="134784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8A5121-DE4C-F5D2-806C-D1239B46A184}"/>
                    </a:ext>
                  </a:extLst>
                </p14:cNvPr>
                <p14:cNvContentPartPr/>
                <p14:nvPr/>
              </p14:nvContentPartPr>
              <p14:xfrm>
                <a:off x="447198" y="3131492"/>
                <a:ext cx="102240" cy="10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8A5121-DE4C-F5D2-806C-D1239B46A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8198" y="3122852"/>
                  <a:ext cx="119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709FBD-E73C-D761-A2B3-436F711C12EA}"/>
                    </a:ext>
                  </a:extLst>
                </p14:cNvPr>
                <p14:cNvContentPartPr/>
                <p14:nvPr/>
              </p14:nvContentPartPr>
              <p14:xfrm>
                <a:off x="458358" y="3189452"/>
                <a:ext cx="11988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709FBD-E73C-D761-A2B3-436F711C12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9358" y="3180812"/>
                  <a:ext cx="137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B0662F-D988-B445-D7E9-B025861FDAA9}"/>
                    </a:ext>
                  </a:extLst>
                </p14:cNvPr>
                <p14:cNvContentPartPr/>
                <p14:nvPr/>
              </p14:nvContentPartPr>
              <p14:xfrm>
                <a:off x="605598" y="3132932"/>
                <a:ext cx="122040" cy="9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B0662F-D988-B445-D7E9-B025861FDA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6598" y="3123932"/>
                  <a:ext cx="139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EC81F0-6F49-C955-0E7E-5273172631AF}"/>
                    </a:ext>
                  </a:extLst>
                </p14:cNvPr>
                <p14:cNvContentPartPr/>
                <p14:nvPr/>
              </p14:nvContentPartPr>
              <p14:xfrm>
                <a:off x="655638" y="2574572"/>
                <a:ext cx="135360" cy="14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EC81F0-6F49-C955-0E7E-5273172631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6998" y="2565572"/>
                  <a:ext cx="15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5C9F1C-D03E-33D7-CEF8-E61779654B9B}"/>
                    </a:ext>
                  </a:extLst>
                </p14:cNvPr>
                <p14:cNvContentPartPr/>
                <p14:nvPr/>
              </p14:nvContentPartPr>
              <p14:xfrm>
                <a:off x="689478" y="2593292"/>
                <a:ext cx="259560" cy="11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5C9F1C-D03E-33D7-CEF8-E61779654B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478" y="2584652"/>
                  <a:ext cx="277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5E8BCB-AD1F-B45E-3016-6E7409952AF5}"/>
                    </a:ext>
                  </a:extLst>
                </p14:cNvPr>
                <p14:cNvContentPartPr/>
                <p14:nvPr/>
              </p14:nvContentPartPr>
              <p14:xfrm>
                <a:off x="994038" y="2576372"/>
                <a:ext cx="113400" cy="12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5E8BCB-AD1F-B45E-3016-6E7409952A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5398" y="2567732"/>
                  <a:ext cx="131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CB1D53-AF10-F140-FFF7-647B09DEE4E7}"/>
                    </a:ext>
                  </a:extLst>
                </p14:cNvPr>
                <p14:cNvContentPartPr/>
                <p14:nvPr/>
              </p14:nvContentPartPr>
              <p14:xfrm>
                <a:off x="1145598" y="2596172"/>
                <a:ext cx="146520" cy="88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CB1D53-AF10-F140-FFF7-647B09DEE4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6958" y="2587532"/>
                  <a:ext cx="164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1A1748-BEEA-50E6-1191-43D0E5528548}"/>
                    </a:ext>
                  </a:extLst>
                </p14:cNvPr>
                <p14:cNvContentPartPr/>
                <p14:nvPr/>
              </p14:nvContentPartPr>
              <p14:xfrm>
                <a:off x="1157838" y="2523092"/>
                <a:ext cx="111600" cy="2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1A1748-BEEA-50E6-1191-43D0E55285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9198" y="2514452"/>
                  <a:ext cx="129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1545C4-25FC-DEAE-52A8-34CCA24455B4}"/>
                    </a:ext>
                  </a:extLst>
                </p14:cNvPr>
                <p14:cNvContentPartPr/>
                <p14:nvPr/>
              </p14:nvContentPartPr>
              <p14:xfrm>
                <a:off x="1166118" y="2589332"/>
                <a:ext cx="93240" cy="1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1545C4-25FC-DEAE-52A8-34CCA24455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7478" y="2580332"/>
                  <a:ext cx="11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FD3EA9-CD1A-B2BC-FF45-EF1FB46EF375}"/>
                    </a:ext>
                  </a:extLst>
                </p14:cNvPr>
                <p14:cNvContentPartPr/>
                <p14:nvPr/>
              </p14:nvContentPartPr>
              <p14:xfrm>
                <a:off x="1326678" y="2535332"/>
                <a:ext cx="84240" cy="131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FD3EA9-CD1A-B2BC-FF45-EF1FB46EF3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18038" y="2526332"/>
                  <a:ext cx="101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C5859F-6C7B-374B-F847-CC31E7B340B7}"/>
                    </a:ext>
                  </a:extLst>
                </p14:cNvPr>
                <p14:cNvContentPartPr/>
                <p14:nvPr/>
              </p14:nvContentPartPr>
              <p14:xfrm>
                <a:off x="1453758" y="2519132"/>
                <a:ext cx="247680" cy="129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C5859F-6C7B-374B-F847-CC31E7B340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45118" y="2510132"/>
                  <a:ext cx="265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F205D9-A69C-953A-CAB6-B48491F56AC4}"/>
                    </a:ext>
                  </a:extLst>
                </p14:cNvPr>
                <p14:cNvContentPartPr/>
                <p14:nvPr/>
              </p14:nvContentPartPr>
              <p14:xfrm>
                <a:off x="1016718" y="2840612"/>
                <a:ext cx="214920" cy="9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F205D9-A69C-953A-CAB6-B48491F56A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8078" y="2831972"/>
                  <a:ext cx="232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20E97B-B3CF-B39A-BAF8-99F843E8C140}"/>
                    </a:ext>
                  </a:extLst>
                </p14:cNvPr>
                <p14:cNvContentPartPr/>
                <p14:nvPr/>
              </p14:nvContentPartPr>
              <p14:xfrm>
                <a:off x="956238" y="3089372"/>
                <a:ext cx="32040" cy="11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20E97B-B3CF-B39A-BAF8-99F843E8C1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238" y="3080732"/>
                  <a:ext cx="4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38E84A-5AB8-5959-15F8-064372BD2795}"/>
                    </a:ext>
                  </a:extLst>
                </p14:cNvPr>
                <p14:cNvContentPartPr/>
                <p14:nvPr/>
              </p14:nvContentPartPr>
              <p14:xfrm>
                <a:off x="956598" y="3052652"/>
                <a:ext cx="93960" cy="10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38E84A-5AB8-5959-15F8-064372BD27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7958" y="3043652"/>
                  <a:ext cx="111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244D96-81EB-609D-6D53-21E6954849D9}"/>
                    </a:ext>
                  </a:extLst>
                </p14:cNvPr>
                <p14:cNvContentPartPr/>
                <p14:nvPr/>
              </p14:nvContentPartPr>
              <p14:xfrm>
                <a:off x="979998" y="3146972"/>
                <a:ext cx="97920" cy="7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244D96-81EB-609D-6D53-21E6954849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1358" y="3137972"/>
                  <a:ext cx="11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FA4D63-26F0-1AB7-B753-9F9F594418B0}"/>
                    </a:ext>
                  </a:extLst>
                </p14:cNvPr>
                <p14:cNvContentPartPr/>
                <p14:nvPr/>
              </p14:nvContentPartPr>
              <p14:xfrm>
                <a:off x="1096638" y="3087932"/>
                <a:ext cx="83880" cy="8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FA4D63-26F0-1AB7-B753-9F9F594418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7638" y="3078932"/>
                  <a:ext cx="101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B5090B-10AD-99DE-F0C4-F9C4094EAD9A}"/>
                    </a:ext>
                  </a:extLst>
                </p14:cNvPr>
                <p14:cNvContentPartPr/>
                <p14:nvPr/>
              </p14:nvContentPartPr>
              <p14:xfrm>
                <a:off x="1244598" y="3067412"/>
                <a:ext cx="9000" cy="9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B5090B-10AD-99DE-F0C4-F9C4094EAD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35958" y="3058412"/>
                  <a:ext cx="26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B33EDD-206B-6AA1-5AE8-379ACC6873CF}"/>
                    </a:ext>
                  </a:extLst>
                </p14:cNvPr>
                <p14:cNvContentPartPr/>
                <p14:nvPr/>
              </p14:nvContentPartPr>
              <p14:xfrm>
                <a:off x="1212918" y="3023852"/>
                <a:ext cx="103320" cy="8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B33EDD-206B-6AA1-5AE8-379ACC6873C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4278" y="3015212"/>
                  <a:ext cx="120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BF092B-FC63-B189-126C-B9B6C95C830E}"/>
                    </a:ext>
                  </a:extLst>
                </p14:cNvPr>
                <p14:cNvContentPartPr/>
                <p14:nvPr/>
              </p14:nvContentPartPr>
              <p14:xfrm>
                <a:off x="1327038" y="3040412"/>
                <a:ext cx="25560" cy="9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BF092B-FC63-B189-126C-B9B6C95C83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18398" y="3031412"/>
                  <a:ext cx="43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4D57C9-35C2-E99A-EA13-6F906AEFB978}"/>
                    </a:ext>
                  </a:extLst>
                </p14:cNvPr>
                <p14:cNvContentPartPr/>
                <p14:nvPr/>
              </p14:nvContentPartPr>
              <p14:xfrm>
                <a:off x="1317678" y="3016292"/>
                <a:ext cx="109800" cy="6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4D57C9-35C2-E99A-EA13-6F906AEFB9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09038" y="3007652"/>
                  <a:ext cx="127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E6B4FA-D847-EEA9-9FEF-DD3DDB2BC443}"/>
                    </a:ext>
                  </a:extLst>
                </p14:cNvPr>
                <p14:cNvContentPartPr/>
                <p14:nvPr/>
              </p14:nvContentPartPr>
              <p14:xfrm>
                <a:off x="1454118" y="3042212"/>
                <a:ext cx="67680" cy="8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E6B4FA-D847-EEA9-9FEF-DD3DDB2BC44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45118" y="3033212"/>
                  <a:ext cx="85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8D9648-1640-A7B6-8536-3252D9DDDD03}"/>
                    </a:ext>
                  </a:extLst>
                </p14:cNvPr>
                <p14:cNvContentPartPr/>
                <p14:nvPr/>
              </p14:nvContentPartPr>
              <p14:xfrm>
                <a:off x="1460958" y="2997212"/>
                <a:ext cx="10908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8D9648-1640-A7B6-8536-3252D9DDDD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52318" y="2988212"/>
                  <a:ext cx="126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9F44FF-24D2-C57B-88F1-F67B51570776}"/>
                    </a:ext>
                  </a:extLst>
                </p14:cNvPr>
                <p14:cNvContentPartPr/>
                <p14:nvPr/>
              </p14:nvContentPartPr>
              <p14:xfrm>
                <a:off x="1605678" y="2979212"/>
                <a:ext cx="189360" cy="13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9F44FF-24D2-C57B-88F1-F67B515707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6678" y="2970572"/>
                  <a:ext cx="207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E5EFF4-79C3-22DD-4B7D-A2FDBD170508}"/>
                    </a:ext>
                  </a:extLst>
                </p14:cNvPr>
                <p14:cNvContentPartPr/>
                <p14:nvPr/>
              </p14:nvContentPartPr>
              <p14:xfrm>
                <a:off x="1317678" y="2824412"/>
                <a:ext cx="16920" cy="82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E5EFF4-79C3-22DD-4B7D-A2FDBD17050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09038" y="2815772"/>
                  <a:ext cx="34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03437D-31D0-EAB1-4C66-01D7DCF15D27}"/>
                    </a:ext>
                  </a:extLst>
                </p14:cNvPr>
                <p14:cNvContentPartPr/>
                <p14:nvPr/>
              </p14:nvContentPartPr>
              <p14:xfrm>
                <a:off x="1318758" y="2777252"/>
                <a:ext cx="24624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03437D-31D0-EAB1-4C66-01D7DCF15D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10118" y="2768612"/>
                  <a:ext cx="263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CA05B8-E765-BE0F-9B60-76E82437C08E}"/>
                    </a:ext>
                  </a:extLst>
                </p14:cNvPr>
                <p14:cNvContentPartPr/>
                <p14:nvPr/>
              </p14:nvContentPartPr>
              <p14:xfrm>
                <a:off x="743478" y="2862932"/>
                <a:ext cx="10404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CA05B8-E765-BE0F-9B60-76E82437C0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4838" y="2854292"/>
                  <a:ext cx="121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4B7790-6E25-4EA6-E64A-4E96242E3600}"/>
                    </a:ext>
                  </a:extLst>
                </p14:cNvPr>
                <p14:cNvContentPartPr/>
                <p14:nvPr/>
              </p14:nvContentPartPr>
              <p14:xfrm>
                <a:off x="908718" y="2854292"/>
                <a:ext cx="12600" cy="9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4B7790-6E25-4EA6-E64A-4E96242E36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0078" y="2845652"/>
                  <a:ext cx="302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73C542-9A61-37BF-D2FD-414682C51994}"/>
              </a:ext>
            </a:extLst>
          </p:cNvPr>
          <p:cNvGrpSpPr/>
          <p:nvPr/>
        </p:nvGrpSpPr>
        <p:grpSpPr>
          <a:xfrm>
            <a:off x="8135125" y="1747440"/>
            <a:ext cx="585360" cy="249840"/>
            <a:chOff x="8135125" y="1747440"/>
            <a:chExt cx="5853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3E47BC-E6C2-8976-8467-1F268549C2DF}"/>
                    </a:ext>
                  </a:extLst>
                </p14:cNvPr>
                <p14:cNvContentPartPr/>
                <p14:nvPr/>
              </p14:nvContentPartPr>
              <p14:xfrm>
                <a:off x="8135125" y="1809000"/>
                <a:ext cx="258840" cy="11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3E47BC-E6C2-8976-8467-1F268549C2D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26485" y="1800000"/>
                  <a:ext cx="27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3EF7A4-4140-D6E3-C91D-3FA32EF434C2}"/>
                    </a:ext>
                  </a:extLst>
                </p14:cNvPr>
                <p14:cNvContentPartPr/>
                <p14:nvPr/>
              </p14:nvContentPartPr>
              <p14:xfrm>
                <a:off x="8386405" y="1747440"/>
                <a:ext cx="127800" cy="157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3EF7A4-4140-D6E3-C91D-3FA32EF434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77765" y="1738800"/>
                  <a:ext cx="145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89FA2D-6541-6D29-8818-D1E5A8ED2294}"/>
                    </a:ext>
                  </a:extLst>
                </p14:cNvPr>
                <p14:cNvContentPartPr/>
                <p14:nvPr/>
              </p14:nvContentPartPr>
              <p14:xfrm>
                <a:off x="8570365" y="1762920"/>
                <a:ext cx="82080" cy="14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89FA2D-6541-6D29-8818-D1E5A8ED22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1365" y="1754280"/>
                  <a:ext cx="99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E866E1-5F2B-9D54-8543-AEB6B26A1594}"/>
                    </a:ext>
                  </a:extLst>
                </p14:cNvPr>
                <p14:cNvContentPartPr/>
                <p14:nvPr/>
              </p14:nvContentPartPr>
              <p14:xfrm>
                <a:off x="8236645" y="1852920"/>
                <a:ext cx="483840" cy="14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E866E1-5F2B-9D54-8543-AEB6B26A15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28005" y="1843920"/>
                  <a:ext cx="5014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49BEB7-5AA8-0EAC-A28C-5C29A98F083C}"/>
              </a:ext>
            </a:extLst>
          </p:cNvPr>
          <p:cNvGrpSpPr/>
          <p:nvPr/>
        </p:nvGrpSpPr>
        <p:grpSpPr>
          <a:xfrm>
            <a:off x="7973485" y="2109600"/>
            <a:ext cx="677880" cy="118440"/>
            <a:chOff x="7973485" y="2109600"/>
            <a:chExt cx="67788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51854A-9A9F-82AB-26C4-7EB0DFCC2131}"/>
                    </a:ext>
                  </a:extLst>
                </p14:cNvPr>
                <p14:cNvContentPartPr/>
                <p14:nvPr/>
              </p14:nvContentPartPr>
              <p14:xfrm>
                <a:off x="7985725" y="2127960"/>
                <a:ext cx="187200" cy="92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51854A-9A9F-82AB-26C4-7EB0DFCC21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76725" y="2118960"/>
                  <a:ext cx="204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15C23A-ECE7-A566-B06F-B6E533BDF517}"/>
                    </a:ext>
                  </a:extLst>
                </p14:cNvPr>
                <p14:cNvContentPartPr/>
                <p14:nvPr/>
              </p14:nvContentPartPr>
              <p14:xfrm>
                <a:off x="8199205" y="2133720"/>
                <a:ext cx="88200" cy="94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15C23A-ECE7-A566-B06F-B6E533BDF51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90565" y="2124720"/>
                  <a:ext cx="105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103798-B2C3-4077-6D16-D16BF7E308B6}"/>
                    </a:ext>
                  </a:extLst>
                </p14:cNvPr>
                <p14:cNvContentPartPr/>
                <p14:nvPr/>
              </p14:nvContentPartPr>
              <p14:xfrm>
                <a:off x="8208565" y="2142360"/>
                <a:ext cx="187560" cy="8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103798-B2C3-4077-6D16-D16BF7E308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9925" y="2133720"/>
                  <a:ext cx="20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BB5A70-8AA2-E39F-47D8-7C62B05548AE}"/>
                    </a:ext>
                  </a:extLst>
                </p14:cNvPr>
                <p14:cNvContentPartPr/>
                <p14:nvPr/>
              </p14:nvContentPartPr>
              <p14:xfrm>
                <a:off x="7973485" y="2115000"/>
                <a:ext cx="45000" cy="9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BB5A70-8AA2-E39F-47D8-7C62B05548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64485" y="2106000"/>
                  <a:ext cx="62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91FE0-FBD8-E1FD-2E4F-8E264A57B616}"/>
                    </a:ext>
                  </a:extLst>
                </p14:cNvPr>
                <p14:cNvContentPartPr/>
                <p14:nvPr/>
              </p14:nvContentPartPr>
              <p14:xfrm>
                <a:off x="8530045" y="2133000"/>
                <a:ext cx="13680" cy="8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91FE0-FBD8-E1FD-2E4F-8E264A57B6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21045" y="2124360"/>
                  <a:ext cx="31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3DED67-A3FD-17A0-B0C3-6ACACF37B060}"/>
                    </a:ext>
                  </a:extLst>
                </p14:cNvPr>
                <p14:cNvContentPartPr/>
                <p14:nvPr/>
              </p14:nvContentPartPr>
              <p14:xfrm>
                <a:off x="8464525" y="2109600"/>
                <a:ext cx="186840" cy="15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3DED67-A3FD-17A0-B0C3-6ACACF37B0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55525" y="2100960"/>
                  <a:ext cx="2044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2EC1D6B-CB6A-C22F-1C60-374F71E21DA1}"/>
              </a:ext>
            </a:extLst>
          </p:cNvPr>
          <p:cNvGrpSpPr/>
          <p:nvPr/>
        </p:nvGrpSpPr>
        <p:grpSpPr>
          <a:xfrm>
            <a:off x="8222245" y="2399760"/>
            <a:ext cx="874440" cy="142560"/>
            <a:chOff x="8222245" y="2399760"/>
            <a:chExt cx="8744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29860D-4DB2-58B1-61AE-ED24C728A027}"/>
                    </a:ext>
                  </a:extLst>
                </p14:cNvPr>
                <p14:cNvContentPartPr/>
                <p14:nvPr/>
              </p14:nvContentPartPr>
              <p14:xfrm>
                <a:off x="8222245" y="2399760"/>
                <a:ext cx="108000" cy="11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29860D-4DB2-58B1-61AE-ED24C728A0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13245" y="2390760"/>
                  <a:ext cx="125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4DB8FB-2941-8653-9554-7E0EB64EFE4C}"/>
                    </a:ext>
                  </a:extLst>
                </p14:cNvPr>
                <p14:cNvContentPartPr/>
                <p14:nvPr/>
              </p14:nvContentPartPr>
              <p14:xfrm>
                <a:off x="8390725" y="2428560"/>
                <a:ext cx="16200" cy="79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4DB8FB-2941-8653-9554-7E0EB64EFE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81725" y="2419920"/>
                  <a:ext cx="33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FDA1E4-180A-47A8-A39D-7D0FCA9686DB}"/>
                    </a:ext>
                  </a:extLst>
                </p14:cNvPr>
                <p14:cNvContentPartPr/>
                <p14:nvPr/>
              </p14:nvContentPartPr>
              <p14:xfrm>
                <a:off x="8486125" y="2415600"/>
                <a:ext cx="97200" cy="12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FDA1E4-180A-47A8-A39D-7D0FCA9686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77485" y="2406600"/>
                  <a:ext cx="11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0468F5-8AEE-0E71-F506-EB7A3F92EEBA}"/>
                    </a:ext>
                  </a:extLst>
                </p14:cNvPr>
                <p14:cNvContentPartPr/>
                <p14:nvPr/>
              </p14:nvContentPartPr>
              <p14:xfrm>
                <a:off x="8634085" y="2432880"/>
                <a:ext cx="10260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0468F5-8AEE-0E71-F506-EB7A3F92EEB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25085" y="2423880"/>
                  <a:ext cx="120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87EFD9-701F-6EA4-791C-02795EB6DF4F}"/>
                    </a:ext>
                  </a:extLst>
                </p14:cNvPr>
                <p14:cNvContentPartPr/>
                <p14:nvPr/>
              </p14:nvContentPartPr>
              <p14:xfrm>
                <a:off x="8790325" y="2413440"/>
                <a:ext cx="9504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87EFD9-701F-6EA4-791C-02795EB6DF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81325" y="2404440"/>
                  <a:ext cx="11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B0A1D6-EDFB-2F35-0AFC-F522D2C7822C}"/>
                    </a:ext>
                  </a:extLst>
                </p14:cNvPr>
                <p14:cNvContentPartPr/>
                <p14:nvPr/>
              </p14:nvContentPartPr>
              <p14:xfrm>
                <a:off x="8948005" y="2403360"/>
                <a:ext cx="148680" cy="110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B0A1D6-EDFB-2F35-0AFC-F522D2C7822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39005" y="2394720"/>
                  <a:ext cx="1663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69AFEB9-1F7A-B36A-EAD7-5F23A2C86037}"/>
                  </a:ext>
                </a:extLst>
              </p14:cNvPr>
              <p14:cNvContentPartPr/>
              <p14:nvPr/>
            </p14:nvContentPartPr>
            <p14:xfrm>
              <a:off x="9013885" y="2115360"/>
              <a:ext cx="173880" cy="123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69AFEB9-1F7A-B36A-EAD7-5F23A2C8603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005245" y="2106720"/>
                <a:ext cx="1915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90C8345-D8B4-67E9-655F-70FF984D64D3}"/>
                  </a:ext>
                </a:extLst>
              </p14:cNvPr>
              <p14:cNvContentPartPr/>
              <p14:nvPr/>
            </p14:nvContentPartPr>
            <p14:xfrm>
              <a:off x="9499885" y="2385000"/>
              <a:ext cx="221400" cy="135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90C8345-D8B4-67E9-655F-70FF984D64D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91245" y="2376000"/>
                <a:ext cx="239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81DDFF-03F5-C896-47C3-4C11764212DC}"/>
                  </a:ext>
                </a:extLst>
              </p14:cNvPr>
              <p14:cNvContentPartPr/>
              <p14:nvPr/>
            </p14:nvContentPartPr>
            <p14:xfrm>
              <a:off x="8477845" y="2698920"/>
              <a:ext cx="137160" cy="155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81DDFF-03F5-C896-47C3-4C11764212D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68845" y="2689920"/>
                <a:ext cx="15480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8E013F54-43EA-F661-F337-98CA9A7BC042}"/>
              </a:ext>
            </a:extLst>
          </p:cNvPr>
          <p:cNvGrpSpPr/>
          <p:nvPr/>
        </p:nvGrpSpPr>
        <p:grpSpPr>
          <a:xfrm>
            <a:off x="8846125" y="2696760"/>
            <a:ext cx="1021680" cy="153360"/>
            <a:chOff x="8846125" y="2696760"/>
            <a:chExt cx="10216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4462EE-B179-FD3C-56D4-8197F395C031}"/>
                    </a:ext>
                  </a:extLst>
                </p14:cNvPr>
                <p14:cNvContentPartPr/>
                <p14:nvPr/>
              </p14:nvContentPartPr>
              <p14:xfrm>
                <a:off x="8846125" y="2724840"/>
                <a:ext cx="21600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4462EE-B179-FD3C-56D4-8197F395C03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37485" y="2715840"/>
                  <a:ext cx="233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1AE598-CAD9-20B6-9473-2B6AD049158E}"/>
                    </a:ext>
                  </a:extLst>
                </p14:cNvPr>
                <p14:cNvContentPartPr/>
                <p14:nvPr/>
              </p14:nvContentPartPr>
              <p14:xfrm>
                <a:off x="8978245" y="2696760"/>
                <a:ext cx="87840" cy="70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1AE598-CAD9-20B6-9473-2B6AD04915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69245" y="2687760"/>
                  <a:ext cx="105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08D773-3321-8B58-0ECF-F34538A6AF11}"/>
                    </a:ext>
                  </a:extLst>
                </p14:cNvPr>
                <p14:cNvContentPartPr/>
                <p14:nvPr/>
              </p14:nvContentPartPr>
              <p14:xfrm>
                <a:off x="9090925" y="2734560"/>
                <a:ext cx="256680" cy="115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08D773-3321-8B58-0ECF-F34538A6AF1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82285" y="2725560"/>
                  <a:ext cx="27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F94AD6-6D5E-90ED-F4DE-14B4DF70DFBD}"/>
                    </a:ext>
                  </a:extLst>
                </p14:cNvPr>
                <p14:cNvContentPartPr/>
                <p14:nvPr/>
              </p14:nvContentPartPr>
              <p14:xfrm>
                <a:off x="9260845" y="2733480"/>
                <a:ext cx="165240" cy="9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F94AD6-6D5E-90ED-F4DE-14B4DF70DF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51845" y="2724480"/>
                  <a:ext cx="182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B459C3-C4B1-D2C3-FE15-2B7E099A671A}"/>
                    </a:ext>
                  </a:extLst>
                </p14:cNvPr>
                <p14:cNvContentPartPr/>
                <p14:nvPr/>
              </p14:nvContentPartPr>
              <p14:xfrm>
                <a:off x="9377845" y="2698920"/>
                <a:ext cx="141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B459C3-C4B1-D2C3-FE15-2B7E099A67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68845" y="2690280"/>
                  <a:ext cx="159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CEE4A5-8462-AB0A-5F38-849466EAC4AC}"/>
                    </a:ext>
                  </a:extLst>
                </p14:cNvPr>
                <p14:cNvContentPartPr/>
                <p14:nvPr/>
              </p14:nvContentPartPr>
              <p14:xfrm>
                <a:off x="9556765" y="2709720"/>
                <a:ext cx="311040" cy="130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CEE4A5-8462-AB0A-5F38-849466EAC4A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48125" y="2701080"/>
                  <a:ext cx="3286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0D8E03-D1D1-E37F-78CC-59E1DC618256}"/>
              </a:ext>
            </a:extLst>
          </p:cNvPr>
          <p:cNvGrpSpPr/>
          <p:nvPr/>
        </p:nvGrpSpPr>
        <p:grpSpPr>
          <a:xfrm>
            <a:off x="8608525" y="3079800"/>
            <a:ext cx="806040" cy="158040"/>
            <a:chOff x="8608525" y="3079800"/>
            <a:chExt cx="80604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05B87E-E05B-DC00-84F3-FD81C2595664}"/>
                    </a:ext>
                  </a:extLst>
                </p14:cNvPr>
                <p14:cNvContentPartPr/>
                <p14:nvPr/>
              </p14:nvContentPartPr>
              <p14:xfrm>
                <a:off x="8608525" y="3098160"/>
                <a:ext cx="187560" cy="139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05B87E-E05B-DC00-84F3-FD81C25956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99525" y="3089160"/>
                  <a:ext cx="205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6E6193E-CC8E-F87C-2E5B-FFF5C47B30BB}"/>
                    </a:ext>
                  </a:extLst>
                </p14:cNvPr>
                <p14:cNvContentPartPr/>
                <p14:nvPr/>
              </p14:nvContentPartPr>
              <p14:xfrm>
                <a:off x="8820205" y="3117600"/>
                <a:ext cx="219960" cy="10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6E6193E-CC8E-F87C-2E5B-FFF5C47B30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11205" y="3108600"/>
                  <a:ext cx="237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BBA3BD4-E92F-6A25-1605-F1DCE55E10C6}"/>
                    </a:ext>
                  </a:extLst>
                </p14:cNvPr>
                <p14:cNvContentPartPr/>
                <p14:nvPr/>
              </p14:nvContentPartPr>
              <p14:xfrm>
                <a:off x="8958805" y="3079800"/>
                <a:ext cx="73440" cy="6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BBA3BD4-E92F-6A25-1605-F1DCE55E10C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9805" y="3071160"/>
                  <a:ext cx="91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73402B8-BAC4-A21E-75D5-A2918AC77A7A}"/>
                    </a:ext>
                  </a:extLst>
                </p14:cNvPr>
                <p14:cNvContentPartPr/>
                <p14:nvPr/>
              </p14:nvContentPartPr>
              <p14:xfrm>
                <a:off x="9101005" y="3094200"/>
                <a:ext cx="132840" cy="10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73402B8-BAC4-A21E-75D5-A2918AC77A7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92005" y="3085200"/>
                  <a:ext cx="150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46B185-E125-198F-040C-736031704343}"/>
                    </a:ext>
                  </a:extLst>
                </p14:cNvPr>
                <p14:cNvContentPartPr/>
                <p14:nvPr/>
              </p14:nvContentPartPr>
              <p14:xfrm>
                <a:off x="9260845" y="3114720"/>
                <a:ext cx="73800" cy="102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46B185-E125-198F-040C-7360317043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52205" y="3106080"/>
                  <a:ext cx="91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FF3D48E-4530-4155-3C28-363656A2E632}"/>
                    </a:ext>
                  </a:extLst>
                </p14:cNvPr>
                <p14:cNvContentPartPr/>
                <p14:nvPr/>
              </p14:nvContentPartPr>
              <p14:xfrm>
                <a:off x="9387205" y="3116880"/>
                <a:ext cx="27360" cy="97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FF3D48E-4530-4155-3C28-363656A2E63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378205" y="3107880"/>
                  <a:ext cx="4500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15018DD-90A5-D0AB-A9B4-C11192536CB4}"/>
                  </a:ext>
                </a:extLst>
              </p14:cNvPr>
              <p14:cNvContentPartPr/>
              <p14:nvPr/>
            </p14:nvContentPartPr>
            <p14:xfrm>
              <a:off x="9720205" y="2997360"/>
              <a:ext cx="59400" cy="186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15018DD-90A5-D0AB-A9B4-C11192536CB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11205" y="2988360"/>
                <a:ext cx="77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3CE272D-759C-79AE-F268-82D0DB081971}"/>
                  </a:ext>
                </a:extLst>
              </p14:cNvPr>
              <p14:cNvContentPartPr/>
              <p14:nvPr/>
            </p14:nvContentPartPr>
            <p14:xfrm>
              <a:off x="9660805" y="3313440"/>
              <a:ext cx="68760" cy="63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3CE272D-759C-79AE-F268-82D0DB08197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652165" y="3304440"/>
                <a:ext cx="864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1F34B40-CC82-C544-8186-071B0D58F53B}"/>
                  </a:ext>
                </a:extLst>
              </p14:cNvPr>
              <p14:cNvContentPartPr/>
              <p14:nvPr/>
            </p14:nvContentPartPr>
            <p14:xfrm>
              <a:off x="4218918" y="1887332"/>
              <a:ext cx="1397160" cy="50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1F34B40-CC82-C544-8186-071B0D58F53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182918" y="1815692"/>
                <a:ext cx="1468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F364BCF-37EB-6A98-D459-673121B44466}"/>
                  </a:ext>
                </a:extLst>
              </p14:cNvPr>
              <p14:cNvContentPartPr/>
              <p14:nvPr/>
            </p14:nvContentPartPr>
            <p14:xfrm>
              <a:off x="4451118" y="3938972"/>
              <a:ext cx="1029600" cy="50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F364BCF-37EB-6A98-D459-673121B4446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33118" y="3903332"/>
                <a:ext cx="10652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3C7330A-3C83-DB40-9DD6-31A746D5A70B}"/>
                  </a:ext>
                </a:extLst>
              </p14:cNvPr>
              <p14:cNvContentPartPr/>
              <p14:nvPr/>
            </p14:nvContentPartPr>
            <p14:xfrm>
              <a:off x="8180125" y="2488320"/>
              <a:ext cx="974880" cy="29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3C7330A-3C83-DB40-9DD6-31A746D5A70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162125" y="2452320"/>
                <a:ext cx="1010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941EFC2-9B79-0086-1DF9-22C003A5B79E}"/>
                  </a:ext>
                </a:extLst>
              </p14:cNvPr>
              <p14:cNvContentPartPr/>
              <p14:nvPr/>
            </p14:nvContentPartPr>
            <p14:xfrm>
              <a:off x="7937845" y="2160720"/>
              <a:ext cx="727200" cy="21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941EFC2-9B79-0086-1DF9-22C003A5B79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901845" y="2088720"/>
                <a:ext cx="798840" cy="165240"/>
              </a:xfrm>
              <a:prstGeom prst="rect">
                <a:avLst/>
              </a:prstGeom>
            </p:spPr>
          </p:pic>
        </mc:Fallback>
      </mc:AlternateContent>
      <p:pic>
        <p:nvPicPr>
          <p:cNvPr id="100" name="Picture 99">
            <a:extLst>
              <a:ext uri="{FF2B5EF4-FFF2-40B4-BE49-F238E27FC236}">
                <a16:creationId xmlns:a16="http://schemas.microsoft.com/office/drawing/2014/main" id="{C3081387-81F9-C200-1034-775D2DA4F01F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77" y="5009581"/>
            <a:ext cx="2543183" cy="1626889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A3131B7-CDEA-37D9-A66C-3F341F4335D0}"/>
              </a:ext>
            </a:extLst>
          </p:cNvPr>
          <p:cNvGrpSpPr/>
          <p:nvPr/>
        </p:nvGrpSpPr>
        <p:grpSpPr>
          <a:xfrm>
            <a:off x="4352905" y="4716145"/>
            <a:ext cx="581040" cy="182880"/>
            <a:chOff x="4352905" y="4716145"/>
            <a:chExt cx="58104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A986BB6-8D9E-5E02-3D82-81E93CA45F42}"/>
                    </a:ext>
                  </a:extLst>
                </p14:cNvPr>
                <p14:cNvContentPartPr/>
                <p14:nvPr/>
              </p14:nvContentPartPr>
              <p14:xfrm>
                <a:off x="4352905" y="4761505"/>
                <a:ext cx="236880" cy="9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A986BB6-8D9E-5E02-3D82-81E93CA45F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44265" y="4752505"/>
                  <a:ext cx="254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18D45A-1D09-34BC-CDB8-71C4946FFB55}"/>
                    </a:ext>
                  </a:extLst>
                </p14:cNvPr>
                <p14:cNvContentPartPr/>
                <p14:nvPr/>
              </p14:nvContentPartPr>
              <p14:xfrm>
                <a:off x="4645225" y="4782745"/>
                <a:ext cx="30960" cy="7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18D45A-1D09-34BC-CDB8-71C4946FFB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36585" y="4774105"/>
                  <a:ext cx="48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511208-BFC2-740A-03CF-B3202FEC4014}"/>
                    </a:ext>
                  </a:extLst>
                </p14:cNvPr>
                <p14:cNvContentPartPr/>
                <p14:nvPr/>
              </p14:nvContentPartPr>
              <p14:xfrm>
                <a:off x="4585465" y="4716145"/>
                <a:ext cx="107280" cy="3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511208-BFC2-740A-03CF-B3202FEC40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76825" y="4707145"/>
                  <a:ext cx="124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067107F-EA44-EB00-761D-12FF63346E0C}"/>
                    </a:ext>
                  </a:extLst>
                </p14:cNvPr>
                <p14:cNvContentPartPr/>
                <p14:nvPr/>
              </p14:nvContentPartPr>
              <p14:xfrm>
                <a:off x="4728745" y="4746385"/>
                <a:ext cx="75240" cy="90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067107F-EA44-EB00-761D-12FF63346E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20105" y="4737745"/>
                  <a:ext cx="92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1A4820-7627-3A7A-3B16-10985547DFCE}"/>
                    </a:ext>
                  </a:extLst>
                </p14:cNvPr>
                <p14:cNvContentPartPr/>
                <p14:nvPr/>
              </p14:nvContentPartPr>
              <p14:xfrm>
                <a:off x="4398265" y="4877785"/>
                <a:ext cx="416160" cy="21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1A4820-7627-3A7A-3B16-10985547DF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89625" y="4868785"/>
                  <a:ext cx="433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F00B5DB-9E6E-0484-0186-73C73F482585}"/>
                    </a:ext>
                  </a:extLst>
                </p14:cNvPr>
                <p14:cNvContentPartPr/>
                <p14:nvPr/>
              </p14:nvContentPartPr>
              <p14:xfrm>
                <a:off x="4915585" y="4761145"/>
                <a:ext cx="18360" cy="29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F00B5DB-9E6E-0484-0186-73C73F4825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06585" y="4752145"/>
                  <a:ext cx="36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02E7F6-393E-E9FC-BB93-00C3759696AC}"/>
                    </a:ext>
                  </a:extLst>
                </p14:cNvPr>
                <p14:cNvContentPartPr/>
                <p14:nvPr/>
              </p14:nvContentPartPr>
              <p14:xfrm>
                <a:off x="4923145" y="4837825"/>
                <a:ext cx="10800" cy="7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02E7F6-393E-E9FC-BB93-00C3759696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4505" y="4828825"/>
                  <a:ext cx="284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281349-D4AB-8026-9BF7-3B94591B281F}"/>
              </a:ext>
            </a:extLst>
          </p:cNvPr>
          <p:cNvGrpSpPr/>
          <p:nvPr/>
        </p:nvGrpSpPr>
        <p:grpSpPr>
          <a:xfrm>
            <a:off x="5140225" y="4699585"/>
            <a:ext cx="1318680" cy="181800"/>
            <a:chOff x="5140225" y="4699585"/>
            <a:chExt cx="131868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065EE6F-E5D9-9C90-E07E-33B80A85623E}"/>
                    </a:ext>
                  </a:extLst>
                </p14:cNvPr>
                <p14:cNvContentPartPr/>
                <p14:nvPr/>
              </p14:nvContentPartPr>
              <p14:xfrm>
                <a:off x="5142025" y="4767985"/>
                <a:ext cx="24840" cy="102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065EE6F-E5D9-9C90-E07E-33B80A8562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3385" y="4759345"/>
                  <a:ext cx="42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8F2710-B2A5-9B18-E373-05CCBC8C1F6A}"/>
                    </a:ext>
                  </a:extLst>
                </p14:cNvPr>
                <p14:cNvContentPartPr/>
                <p14:nvPr/>
              </p14:nvContentPartPr>
              <p14:xfrm>
                <a:off x="5140225" y="4699585"/>
                <a:ext cx="95040" cy="9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8F2710-B2A5-9B18-E373-05CCBC8C1F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31585" y="4690945"/>
                  <a:ext cx="11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662D2E-8A86-57B5-BC43-8ADA6BFEC2A1}"/>
                    </a:ext>
                  </a:extLst>
                </p14:cNvPr>
                <p14:cNvContentPartPr/>
                <p14:nvPr/>
              </p14:nvContentPartPr>
              <p14:xfrm>
                <a:off x="5262985" y="4737745"/>
                <a:ext cx="200880" cy="114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662D2E-8A86-57B5-BC43-8ADA6BFEC2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54345" y="4728745"/>
                  <a:ext cx="218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E0E02B-210D-736F-73F0-0CA29189E467}"/>
                    </a:ext>
                  </a:extLst>
                </p14:cNvPr>
                <p14:cNvContentPartPr/>
                <p14:nvPr/>
              </p14:nvContentPartPr>
              <p14:xfrm>
                <a:off x="5496625" y="4754665"/>
                <a:ext cx="54000" cy="10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E0E02B-210D-736F-73F0-0CA29189E4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87625" y="4746025"/>
                  <a:ext cx="7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D4AA54-DB98-4CDD-C7E4-4CB26855E298}"/>
                    </a:ext>
                  </a:extLst>
                </p14:cNvPr>
                <p14:cNvContentPartPr/>
                <p14:nvPr/>
              </p14:nvContentPartPr>
              <p14:xfrm>
                <a:off x="5580145" y="4778425"/>
                <a:ext cx="266760" cy="71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D4AA54-DB98-4CDD-C7E4-4CB26855E2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71505" y="4769785"/>
                  <a:ext cx="284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93B0FF0-0C67-2D42-CC1C-85E285724597}"/>
                    </a:ext>
                  </a:extLst>
                </p14:cNvPr>
                <p14:cNvContentPartPr/>
                <p14:nvPr/>
              </p14:nvContentPartPr>
              <p14:xfrm>
                <a:off x="5990545" y="4787065"/>
                <a:ext cx="468360" cy="94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93B0FF0-0C67-2D42-CC1C-85E2857245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1905" y="4778065"/>
                  <a:ext cx="486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CF3594-419F-D9A3-214A-64169BAAFA0B}"/>
                    </a:ext>
                  </a:extLst>
                </p14:cNvPr>
                <p14:cNvContentPartPr/>
                <p14:nvPr/>
              </p14:nvContentPartPr>
              <p14:xfrm>
                <a:off x="6362785" y="4761865"/>
                <a:ext cx="8064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CF3594-419F-D9A3-214A-64169BAAFA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53785" y="4753225"/>
                  <a:ext cx="982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ECDA996-FBB9-8696-99C0-0C1AFCE1CF24}"/>
              </a:ext>
            </a:extLst>
          </p:cNvPr>
          <p:cNvGrpSpPr/>
          <p:nvPr/>
        </p:nvGrpSpPr>
        <p:grpSpPr>
          <a:xfrm>
            <a:off x="6661225" y="4730185"/>
            <a:ext cx="859680" cy="163440"/>
            <a:chOff x="6661225" y="4730185"/>
            <a:chExt cx="85968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98CEDC2-A162-CA10-8CCB-B69CF8B9F4CD}"/>
                    </a:ext>
                  </a:extLst>
                </p14:cNvPr>
                <p14:cNvContentPartPr/>
                <p14:nvPr/>
              </p14:nvContentPartPr>
              <p14:xfrm>
                <a:off x="6661225" y="4780945"/>
                <a:ext cx="190440" cy="112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98CEDC2-A162-CA10-8CCB-B69CF8B9F4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52225" y="4771945"/>
                  <a:ext cx="208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6429D25-1666-1160-5898-5D00A29368E9}"/>
                    </a:ext>
                  </a:extLst>
                </p14:cNvPr>
                <p14:cNvContentPartPr/>
                <p14:nvPr/>
              </p14:nvContentPartPr>
              <p14:xfrm>
                <a:off x="6776785" y="4730185"/>
                <a:ext cx="7272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6429D25-1666-1160-5898-5D00A29368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68145" y="4721545"/>
                  <a:ext cx="90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13B1F67-952E-80A1-26C3-748CB607D02C}"/>
                    </a:ext>
                  </a:extLst>
                </p14:cNvPr>
                <p14:cNvContentPartPr/>
                <p14:nvPr/>
              </p14:nvContentPartPr>
              <p14:xfrm>
                <a:off x="6883705" y="4797505"/>
                <a:ext cx="216720" cy="78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13B1F67-952E-80A1-26C3-748CB607D02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74705" y="4788505"/>
                  <a:ext cx="234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2543F7-566A-130A-8DCF-480A27EEDB81}"/>
                    </a:ext>
                  </a:extLst>
                </p14:cNvPr>
                <p14:cNvContentPartPr/>
                <p14:nvPr/>
              </p14:nvContentPartPr>
              <p14:xfrm>
                <a:off x="7018705" y="4850065"/>
                <a:ext cx="87480" cy="3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2543F7-566A-130A-8DCF-480A27EEDB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09705" y="4841425"/>
                  <a:ext cx="10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859358-D27E-2F96-3D69-5EA70BDEE7E0}"/>
                    </a:ext>
                  </a:extLst>
                </p14:cNvPr>
                <p14:cNvContentPartPr/>
                <p14:nvPr/>
              </p14:nvContentPartPr>
              <p14:xfrm>
                <a:off x="7121665" y="4765105"/>
                <a:ext cx="109080" cy="79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859358-D27E-2F96-3D69-5EA70BDEE7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2665" y="4756465"/>
                  <a:ext cx="126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980D58-DA37-1BC2-003F-B2B6F20DA9CF}"/>
                    </a:ext>
                  </a:extLst>
                </p14:cNvPr>
                <p14:cNvContentPartPr/>
                <p14:nvPr/>
              </p14:nvContentPartPr>
              <p14:xfrm>
                <a:off x="7258105" y="4800745"/>
                <a:ext cx="100080" cy="72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980D58-DA37-1BC2-003F-B2B6F20DA9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49465" y="4791745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204346-AA3D-D000-C23B-6C2AEB298466}"/>
                    </a:ext>
                  </a:extLst>
                </p14:cNvPr>
                <p14:cNvContentPartPr/>
                <p14:nvPr/>
              </p14:nvContentPartPr>
              <p14:xfrm>
                <a:off x="7340185" y="4770865"/>
                <a:ext cx="81000" cy="9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7204346-AA3D-D000-C23B-6C2AEB2984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31185" y="4762225"/>
                  <a:ext cx="98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847E0B-62D9-E520-6F26-17758F52A3B7}"/>
                    </a:ext>
                  </a:extLst>
                </p14:cNvPr>
                <p14:cNvContentPartPr/>
                <p14:nvPr/>
              </p14:nvContentPartPr>
              <p14:xfrm>
                <a:off x="7498225" y="4788145"/>
                <a:ext cx="22680" cy="73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847E0B-62D9-E520-6F26-17758F52A3B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89585" y="4779145"/>
                  <a:ext cx="403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82C9A2F-99E1-8E6F-D14E-7670B062AE7B}"/>
              </a:ext>
            </a:extLst>
          </p:cNvPr>
          <p:cNvGrpSpPr/>
          <p:nvPr/>
        </p:nvGrpSpPr>
        <p:grpSpPr>
          <a:xfrm>
            <a:off x="7776078" y="4774532"/>
            <a:ext cx="1328400" cy="117000"/>
            <a:chOff x="7776078" y="4774532"/>
            <a:chExt cx="132840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054831-993A-2A46-153B-F9912E63153F}"/>
                    </a:ext>
                  </a:extLst>
                </p14:cNvPr>
                <p14:cNvContentPartPr/>
                <p14:nvPr/>
              </p14:nvContentPartPr>
              <p14:xfrm>
                <a:off x="7776078" y="4784612"/>
                <a:ext cx="137160" cy="86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054831-993A-2A46-153B-F9912E6315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67078" y="4775612"/>
                  <a:ext cx="154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922646-502B-0F45-C27F-3612A302285A}"/>
                    </a:ext>
                  </a:extLst>
                </p14:cNvPr>
                <p14:cNvContentPartPr/>
                <p14:nvPr/>
              </p14:nvContentPartPr>
              <p14:xfrm>
                <a:off x="7930878" y="4820972"/>
                <a:ext cx="16200" cy="42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922646-502B-0F45-C27F-3612A302285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22238" y="4811972"/>
                  <a:ext cx="33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D52E461-3ADB-2F5C-2E19-BF508E0C0720}"/>
                    </a:ext>
                  </a:extLst>
                </p14:cNvPr>
                <p14:cNvContentPartPr/>
                <p14:nvPr/>
              </p14:nvContentPartPr>
              <p14:xfrm>
                <a:off x="7981278" y="4813772"/>
                <a:ext cx="97560" cy="76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D52E461-3ADB-2F5C-2E19-BF508E0C07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72638" y="4805132"/>
                  <a:ext cx="115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2C869A-BE20-13AF-5EEF-2ED8503883BB}"/>
                    </a:ext>
                  </a:extLst>
                </p14:cNvPr>
                <p14:cNvContentPartPr/>
                <p14:nvPr/>
              </p14:nvContentPartPr>
              <p14:xfrm>
                <a:off x="8089638" y="4774532"/>
                <a:ext cx="50760" cy="50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2C869A-BE20-13AF-5EEF-2ED8503883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80638" y="4765892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F51546-7701-4BF8-5E74-82D2C1FC9058}"/>
                    </a:ext>
                  </a:extLst>
                </p14:cNvPr>
                <p14:cNvContentPartPr/>
                <p14:nvPr/>
              </p14:nvContentPartPr>
              <p14:xfrm>
                <a:off x="8310318" y="4801172"/>
                <a:ext cx="75240" cy="79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F51546-7701-4BF8-5E74-82D2C1FC90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01318" y="4792532"/>
                  <a:ext cx="92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B26F327-9790-34C4-5E0E-BD22923D7450}"/>
                    </a:ext>
                  </a:extLst>
                </p14:cNvPr>
                <p14:cNvContentPartPr/>
                <p14:nvPr/>
              </p14:nvContentPartPr>
              <p14:xfrm>
                <a:off x="8404638" y="4783892"/>
                <a:ext cx="187920" cy="90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B26F327-9790-34C4-5E0E-BD22923D745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95638" y="4775252"/>
                  <a:ext cx="205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69C4E2-B652-27CC-6394-8839771311D2}"/>
                    </a:ext>
                  </a:extLst>
                </p14:cNvPr>
                <p14:cNvContentPartPr/>
                <p14:nvPr/>
              </p14:nvContentPartPr>
              <p14:xfrm>
                <a:off x="8630358" y="4793252"/>
                <a:ext cx="62640" cy="70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69C4E2-B652-27CC-6394-8839771311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21358" y="4784252"/>
                  <a:ext cx="80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315D0C-84B9-1E60-CEEA-FC0FFEAC1624}"/>
                    </a:ext>
                  </a:extLst>
                </p14:cNvPr>
                <p14:cNvContentPartPr/>
                <p14:nvPr/>
              </p14:nvContentPartPr>
              <p14:xfrm>
                <a:off x="8733678" y="4826732"/>
                <a:ext cx="6120" cy="44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315D0C-84B9-1E60-CEEA-FC0FFEAC162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25038" y="4818092"/>
                  <a:ext cx="23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ABDE6A-8ECE-E5C6-736E-F36783C2E4E8}"/>
                    </a:ext>
                  </a:extLst>
                </p14:cNvPr>
                <p14:cNvContentPartPr/>
                <p14:nvPr/>
              </p14:nvContentPartPr>
              <p14:xfrm>
                <a:off x="8773638" y="4789292"/>
                <a:ext cx="136080" cy="102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ABDE6A-8ECE-E5C6-736E-F36783C2E4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64638" y="4780292"/>
                  <a:ext cx="153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C3834A-482C-0012-4556-DA0CE1DD9202}"/>
                    </a:ext>
                  </a:extLst>
                </p14:cNvPr>
                <p14:cNvContentPartPr/>
                <p14:nvPr/>
              </p14:nvContentPartPr>
              <p14:xfrm>
                <a:off x="8836278" y="4801532"/>
                <a:ext cx="147240" cy="7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C3834A-482C-0012-4556-DA0CE1DD92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7278" y="4792892"/>
                  <a:ext cx="164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8E9E70-9C84-B231-B6A5-F215F18EAB29}"/>
                    </a:ext>
                  </a:extLst>
                </p14:cNvPr>
                <p14:cNvContentPartPr/>
                <p14:nvPr/>
              </p14:nvContentPartPr>
              <p14:xfrm>
                <a:off x="8930958" y="4795052"/>
                <a:ext cx="173520" cy="84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8E9E70-9C84-B231-B6A5-F215F18EAB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22318" y="4786412"/>
                  <a:ext cx="191160" cy="1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373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BE6993-1565-B8C4-9007-4D0D0FB497CA}"/>
              </a:ext>
            </a:extLst>
          </p:cNvPr>
          <p:cNvGrpSpPr/>
          <p:nvPr/>
        </p:nvGrpSpPr>
        <p:grpSpPr>
          <a:xfrm>
            <a:off x="160278" y="141332"/>
            <a:ext cx="834840" cy="282240"/>
            <a:chOff x="160278" y="141332"/>
            <a:chExt cx="834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CF5E039-E1F2-ADE5-9384-9BD32C7FA491}"/>
                    </a:ext>
                  </a:extLst>
                </p14:cNvPr>
                <p14:cNvContentPartPr/>
                <p14:nvPr/>
              </p14:nvContentPartPr>
              <p14:xfrm>
                <a:off x="206718" y="219452"/>
                <a:ext cx="115200" cy="119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CF5E039-E1F2-ADE5-9384-9BD32C7FA4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718" y="210812"/>
                  <a:ext cx="132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4279B1-D59A-13E7-01E8-C2C1C8C4C25A}"/>
                    </a:ext>
                  </a:extLst>
                </p14:cNvPr>
                <p14:cNvContentPartPr/>
                <p14:nvPr/>
              </p14:nvContentPartPr>
              <p14:xfrm>
                <a:off x="346758" y="235652"/>
                <a:ext cx="97560" cy="118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4279B1-D59A-13E7-01E8-C2C1C8C4C2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118" y="226652"/>
                  <a:ext cx="115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69CEA7-FA9C-5B52-AD36-7D8CDC356202}"/>
                    </a:ext>
                  </a:extLst>
                </p14:cNvPr>
                <p14:cNvContentPartPr/>
                <p14:nvPr/>
              </p14:nvContentPartPr>
              <p14:xfrm>
                <a:off x="160278" y="141332"/>
                <a:ext cx="440280" cy="28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69CEA7-FA9C-5B52-AD36-7D8CDC3562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638" y="132692"/>
                  <a:ext cx="457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BA1075-2370-F6F7-5AC9-640C0A740D16}"/>
                    </a:ext>
                  </a:extLst>
                </p14:cNvPr>
                <p14:cNvContentPartPr/>
                <p14:nvPr/>
              </p14:nvContentPartPr>
              <p14:xfrm>
                <a:off x="741678" y="199652"/>
                <a:ext cx="118800" cy="16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BA1075-2370-F6F7-5AC9-640C0A740D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678" y="191012"/>
                  <a:ext cx="136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CED44D-031A-CF52-D3F5-6ED5A747E98B}"/>
                    </a:ext>
                  </a:extLst>
                </p14:cNvPr>
                <p14:cNvContentPartPr/>
                <p14:nvPr/>
              </p14:nvContentPartPr>
              <p14:xfrm>
                <a:off x="740958" y="296132"/>
                <a:ext cx="92160" cy="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CED44D-031A-CF52-D3F5-6ED5A747E9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958" y="287492"/>
                  <a:ext cx="109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EBC2DC-CD20-5D55-F120-092B7C632B7E}"/>
                    </a:ext>
                  </a:extLst>
                </p14:cNvPr>
                <p14:cNvContentPartPr/>
                <p14:nvPr/>
              </p14:nvContentPartPr>
              <p14:xfrm>
                <a:off x="876318" y="251492"/>
                <a:ext cx="118800" cy="10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EBC2DC-CD20-5D55-F120-092B7C632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7318" y="242492"/>
                  <a:ext cx="1364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F3EAFB-D5A5-BFDA-1D93-A156C40F6C8B}"/>
              </a:ext>
            </a:extLst>
          </p:cNvPr>
          <p:cNvGrpSpPr/>
          <p:nvPr/>
        </p:nvGrpSpPr>
        <p:grpSpPr>
          <a:xfrm>
            <a:off x="1381038" y="162572"/>
            <a:ext cx="1316160" cy="177120"/>
            <a:chOff x="1381038" y="162572"/>
            <a:chExt cx="13161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E065B7-9567-7048-60D0-AE482DE6CD0C}"/>
                    </a:ext>
                  </a:extLst>
                </p14:cNvPr>
                <p14:cNvContentPartPr/>
                <p14:nvPr/>
              </p14:nvContentPartPr>
              <p14:xfrm>
                <a:off x="1381398" y="220172"/>
                <a:ext cx="2088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E065B7-9567-7048-60D0-AE482DE6CD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2758" y="211172"/>
                  <a:ext cx="38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5F853A-7C78-EE74-1D1B-8F0943DEB4F1}"/>
                    </a:ext>
                  </a:extLst>
                </p14:cNvPr>
                <p14:cNvContentPartPr/>
                <p14:nvPr/>
              </p14:nvContentPartPr>
              <p14:xfrm>
                <a:off x="1381038" y="175532"/>
                <a:ext cx="27144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5F853A-7C78-EE74-1D1B-8F0943DEB4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2038" y="166892"/>
                  <a:ext cx="289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DBB863-0C17-DB94-764A-0D77E06FE519}"/>
                    </a:ext>
                  </a:extLst>
                </p14:cNvPr>
                <p14:cNvContentPartPr/>
                <p14:nvPr/>
              </p14:nvContentPartPr>
              <p14:xfrm>
                <a:off x="1542318" y="272732"/>
                <a:ext cx="73440" cy="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DBB863-0C17-DB94-764A-0D77E06FE5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3678" y="264092"/>
                  <a:ext cx="91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D2DD70-5BDC-2936-353F-01CE594EFC91}"/>
                    </a:ext>
                  </a:extLst>
                </p14:cNvPr>
                <p14:cNvContentPartPr/>
                <p14:nvPr/>
              </p14:nvContentPartPr>
              <p14:xfrm>
                <a:off x="1713678" y="178052"/>
                <a:ext cx="448200" cy="16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D2DD70-5BDC-2936-353F-01CE594EFC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05038" y="169052"/>
                  <a:ext cx="465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5526FF-1F69-9DF1-0051-EC5CC56EFB00}"/>
                    </a:ext>
                  </a:extLst>
                </p14:cNvPr>
                <p14:cNvContentPartPr/>
                <p14:nvPr/>
              </p14:nvContentPartPr>
              <p14:xfrm>
                <a:off x="2013558" y="165812"/>
                <a:ext cx="97560" cy="1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5526FF-1F69-9DF1-0051-EC5CC56EFB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4558" y="156812"/>
                  <a:ext cx="115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CA7631-5A3C-EAAE-35E1-31A3B818A2A9}"/>
                    </a:ext>
                  </a:extLst>
                </p14:cNvPr>
                <p14:cNvContentPartPr/>
                <p14:nvPr/>
              </p14:nvContentPartPr>
              <p14:xfrm>
                <a:off x="1994838" y="234212"/>
                <a:ext cx="111600" cy="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CA7631-5A3C-EAAE-35E1-31A3B818A2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5838" y="225212"/>
                  <a:ext cx="129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F0F1D0-C57D-18C4-E1E4-5FA23B0E2061}"/>
                    </a:ext>
                  </a:extLst>
                </p14:cNvPr>
                <p14:cNvContentPartPr/>
                <p14:nvPr/>
              </p14:nvContentPartPr>
              <p14:xfrm>
                <a:off x="2208318" y="202172"/>
                <a:ext cx="107280" cy="11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F0F1D0-C57D-18C4-E1E4-5FA23B0E20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9678" y="193172"/>
                  <a:ext cx="124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8ECA57-E2EE-26CD-8B8D-F92C73D341C3}"/>
                    </a:ext>
                  </a:extLst>
                </p14:cNvPr>
                <p14:cNvContentPartPr/>
                <p14:nvPr/>
              </p14:nvContentPartPr>
              <p14:xfrm>
                <a:off x="2407758" y="162572"/>
                <a:ext cx="132480" cy="27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8ECA57-E2EE-26CD-8B8D-F92C73D341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98758" y="153932"/>
                  <a:ext cx="150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03BCE2-7640-4392-826D-2BF8F8A8CAF1}"/>
                    </a:ext>
                  </a:extLst>
                </p14:cNvPr>
                <p14:cNvContentPartPr/>
                <p14:nvPr/>
              </p14:nvContentPartPr>
              <p14:xfrm>
                <a:off x="2463918" y="167612"/>
                <a:ext cx="34200" cy="13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03BCE2-7640-4392-826D-2BF8F8A8CA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5278" y="158612"/>
                  <a:ext cx="51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3EA5D7-1667-024A-FFDF-36C1AD8AB694}"/>
                    </a:ext>
                  </a:extLst>
                </p14:cNvPr>
                <p14:cNvContentPartPr/>
                <p14:nvPr/>
              </p14:nvContentPartPr>
              <p14:xfrm>
                <a:off x="2603958" y="167612"/>
                <a:ext cx="93240" cy="13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3EA5D7-1667-024A-FFDF-36C1AD8AB6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4958" y="158612"/>
                  <a:ext cx="110880" cy="154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8CC656D-4B44-BCBC-E57E-4822F9DC35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26" y="1200035"/>
            <a:ext cx="5876200" cy="42235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8206AE-3C0C-C4DD-6685-ED7490AD1F1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1" y="931761"/>
            <a:ext cx="1607959" cy="922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33A3C0-A79D-65F7-6788-374100B0749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21" y="3162102"/>
            <a:ext cx="1607959" cy="9297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666FC3-CC00-650B-0B52-15CD2B26B6C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18" y="4090705"/>
            <a:ext cx="1587459" cy="3775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379B4-94D7-B7E8-3410-976E0AD7924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71" y="1920586"/>
            <a:ext cx="1867062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6198B-D809-2CC1-E940-92DBB12FDD76}"/>
              </a:ext>
            </a:extLst>
          </p:cNvPr>
          <p:cNvGrpSpPr/>
          <p:nvPr/>
        </p:nvGrpSpPr>
        <p:grpSpPr>
          <a:xfrm>
            <a:off x="158118" y="114692"/>
            <a:ext cx="855720" cy="273240"/>
            <a:chOff x="158118" y="114692"/>
            <a:chExt cx="8557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AADDE6-DF9C-8D99-6995-C888CE5A99F4}"/>
                    </a:ext>
                  </a:extLst>
                </p14:cNvPr>
                <p14:cNvContentPartPr/>
                <p14:nvPr/>
              </p14:nvContentPartPr>
              <p14:xfrm>
                <a:off x="217158" y="204332"/>
                <a:ext cx="109080" cy="140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AADDE6-DF9C-8D99-6995-C888CE5A99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158" y="195692"/>
                  <a:ext cx="126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66292F-A881-B126-C0EF-573CA0213240}"/>
                    </a:ext>
                  </a:extLst>
                </p14:cNvPr>
                <p14:cNvContentPartPr/>
                <p14:nvPr/>
              </p14:nvContentPartPr>
              <p14:xfrm>
                <a:off x="305358" y="230612"/>
                <a:ext cx="147960" cy="95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66292F-A881-B126-C0EF-573CA02132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358" y="221972"/>
                  <a:ext cx="165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9F78DA-4761-6F3F-97ED-38BA4787EE65}"/>
                    </a:ext>
                  </a:extLst>
                </p14:cNvPr>
                <p14:cNvContentPartPr/>
                <p14:nvPr/>
              </p14:nvContentPartPr>
              <p14:xfrm>
                <a:off x="158118" y="114692"/>
                <a:ext cx="370440" cy="27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9F78DA-4761-6F3F-97ED-38BA4787EE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118" y="106052"/>
                  <a:ext cx="388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EF3963-487B-AE61-3298-8A01EC954028}"/>
                    </a:ext>
                  </a:extLst>
                </p14:cNvPr>
                <p14:cNvContentPartPr/>
                <p14:nvPr/>
              </p14:nvContentPartPr>
              <p14:xfrm>
                <a:off x="737358" y="214052"/>
                <a:ext cx="106200" cy="141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EF3963-487B-AE61-3298-8A01EC9540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358" y="205412"/>
                  <a:ext cx="123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0E9CEA-05EA-E425-679B-12DBF5A664C3}"/>
                    </a:ext>
                  </a:extLst>
                </p14:cNvPr>
                <p14:cNvContentPartPr/>
                <p14:nvPr/>
              </p14:nvContentPartPr>
              <p14:xfrm>
                <a:off x="727998" y="282812"/>
                <a:ext cx="118440" cy="20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0E9CEA-05EA-E425-679B-12DBF5A664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998" y="273812"/>
                  <a:ext cx="13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28896F-D901-8085-E388-A6EE0B43A8F0}"/>
                    </a:ext>
                  </a:extLst>
                </p14:cNvPr>
                <p14:cNvContentPartPr/>
                <p14:nvPr/>
              </p14:nvContentPartPr>
              <p14:xfrm>
                <a:off x="884238" y="239612"/>
                <a:ext cx="129600" cy="105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28896F-D901-8085-E388-A6EE0B43A8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5598" y="230612"/>
                  <a:ext cx="1472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E0D02D-E03A-2996-C25E-AF29413CBDE4}"/>
              </a:ext>
            </a:extLst>
          </p:cNvPr>
          <p:cNvGrpSpPr/>
          <p:nvPr/>
        </p:nvGrpSpPr>
        <p:grpSpPr>
          <a:xfrm>
            <a:off x="1349718" y="195332"/>
            <a:ext cx="1276560" cy="131400"/>
            <a:chOff x="1349718" y="195332"/>
            <a:chExt cx="12765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8354A0-E065-9A90-62F6-1A057B09EA57}"/>
                    </a:ext>
                  </a:extLst>
                </p14:cNvPr>
                <p14:cNvContentPartPr/>
                <p14:nvPr/>
              </p14:nvContentPartPr>
              <p14:xfrm>
                <a:off x="1349718" y="221972"/>
                <a:ext cx="409680" cy="10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8354A0-E065-9A90-62F6-1A057B09E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0718" y="212972"/>
                  <a:ext cx="427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B31E65-B9F4-1AC4-B544-21C0ACBDF7D2}"/>
                    </a:ext>
                  </a:extLst>
                </p14:cNvPr>
                <p14:cNvContentPartPr/>
                <p14:nvPr/>
              </p14:nvContentPartPr>
              <p14:xfrm>
                <a:off x="1795758" y="202172"/>
                <a:ext cx="16740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B31E65-B9F4-1AC4-B544-21C0ACBDF7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6758" y="193532"/>
                  <a:ext cx="185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ED9AD3-E9D1-4599-9A3C-EC0FBADAF4CF}"/>
                    </a:ext>
                  </a:extLst>
                </p14:cNvPr>
                <p14:cNvContentPartPr/>
                <p14:nvPr/>
              </p14:nvContentPartPr>
              <p14:xfrm>
                <a:off x="1997718" y="199652"/>
                <a:ext cx="19296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ED9AD3-E9D1-4599-9A3C-EC0FBADAF4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8718" y="190652"/>
                  <a:ext cx="210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1D844D-E629-2560-8ADE-E30AFC9DE8F7}"/>
                    </a:ext>
                  </a:extLst>
                </p14:cNvPr>
                <p14:cNvContentPartPr/>
                <p14:nvPr/>
              </p14:nvContentPartPr>
              <p14:xfrm>
                <a:off x="2096718" y="233492"/>
                <a:ext cx="171360" cy="8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1D844D-E629-2560-8ADE-E30AFC9DE8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7718" y="224852"/>
                  <a:ext cx="189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A50C5C-6093-07F8-9C8C-E24D8833F75D}"/>
                    </a:ext>
                  </a:extLst>
                </p14:cNvPr>
                <p14:cNvContentPartPr/>
                <p14:nvPr/>
              </p14:nvContentPartPr>
              <p14:xfrm>
                <a:off x="2239998" y="195332"/>
                <a:ext cx="386280" cy="12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A50C5C-6093-07F8-9C8C-E24D8833F7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358" y="186332"/>
                  <a:ext cx="403920" cy="139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9FA9DD4-1C85-6935-31B3-E8800A5C0A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8" y="955731"/>
            <a:ext cx="7148130" cy="35576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C0F1E1-91F9-FE44-E11B-95A593576FDE}"/>
                  </a:ext>
                </a:extLst>
              </p14:cNvPr>
              <p14:cNvContentPartPr/>
              <p14:nvPr/>
            </p14:nvContentPartPr>
            <p14:xfrm>
              <a:off x="4204158" y="3767612"/>
              <a:ext cx="1387800" cy="2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C0F1E1-91F9-FE44-E11B-95A593576F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68518" y="3695972"/>
                <a:ext cx="1459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768EF6-08DF-9277-11B0-07E7E89EC47C}"/>
                  </a:ext>
                </a:extLst>
              </p14:cNvPr>
              <p14:cNvContentPartPr/>
              <p14:nvPr/>
            </p14:nvContentPartPr>
            <p14:xfrm>
              <a:off x="3948558" y="2209532"/>
              <a:ext cx="962280" cy="36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768EF6-08DF-9277-11B0-07E7E89EC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30558" y="2173532"/>
                <a:ext cx="99792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50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42B2DE-345A-D31D-6938-4277574DA5C8}"/>
                  </a:ext>
                </a:extLst>
              </p14:cNvPr>
              <p14:cNvContentPartPr/>
              <p14:nvPr/>
            </p14:nvContentPartPr>
            <p14:xfrm>
              <a:off x="217158" y="204332"/>
              <a:ext cx="109080" cy="14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42B2DE-345A-D31D-6938-4277574DA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58" y="195692"/>
                <a:ext cx="126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FC8EB1-8A18-8A7B-3392-5893475636BD}"/>
                  </a:ext>
                </a:extLst>
              </p14:cNvPr>
              <p14:cNvContentPartPr/>
              <p14:nvPr/>
            </p14:nvContentPartPr>
            <p14:xfrm>
              <a:off x="305358" y="230612"/>
              <a:ext cx="147960" cy="9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FC8EB1-8A18-8A7B-3392-5893475636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358" y="221972"/>
                <a:ext cx="1656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AED44C-C401-6386-794E-11179FA67922}"/>
                  </a:ext>
                </a:extLst>
              </p14:cNvPr>
              <p14:cNvContentPartPr/>
              <p14:nvPr/>
            </p14:nvContentPartPr>
            <p14:xfrm>
              <a:off x="158118" y="114692"/>
              <a:ext cx="370440" cy="27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AED44C-C401-6386-794E-11179FA679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118" y="106052"/>
                <a:ext cx="3880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4AA6F8-FB37-585F-DFD8-BF18AC8E7B28}"/>
                  </a:ext>
                </a:extLst>
              </p14:cNvPr>
              <p14:cNvContentPartPr/>
              <p14:nvPr/>
            </p14:nvContentPartPr>
            <p14:xfrm>
              <a:off x="737358" y="214052"/>
              <a:ext cx="106200" cy="14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4AA6F8-FB37-585F-DFD8-BF18AC8E7B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358" y="205412"/>
                <a:ext cx="123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50A079-E1A8-7108-78E3-CAF6E8F8D1C4}"/>
                  </a:ext>
                </a:extLst>
              </p14:cNvPr>
              <p14:cNvContentPartPr/>
              <p14:nvPr/>
            </p14:nvContentPartPr>
            <p14:xfrm>
              <a:off x="727998" y="282812"/>
              <a:ext cx="118440" cy="2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50A079-E1A8-7108-78E3-CAF6E8F8D1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998" y="273812"/>
                <a:ext cx="136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9A3AAC-FE0F-4D25-B621-989566FA5EE0}"/>
                  </a:ext>
                </a:extLst>
              </p14:cNvPr>
              <p14:cNvContentPartPr/>
              <p14:nvPr/>
            </p14:nvContentPartPr>
            <p14:xfrm>
              <a:off x="884238" y="239612"/>
              <a:ext cx="129600" cy="10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9A3AAC-FE0F-4D25-B621-989566FA5E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5598" y="230612"/>
                <a:ext cx="147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416206-211B-B15F-A298-8E75EA9B375C}"/>
                  </a:ext>
                </a:extLst>
              </p14:cNvPr>
              <p14:cNvContentPartPr/>
              <p14:nvPr/>
            </p14:nvContentPartPr>
            <p14:xfrm>
              <a:off x="1349718" y="221972"/>
              <a:ext cx="409680" cy="10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416206-211B-B15F-A298-8E75EA9B37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0718" y="212972"/>
                <a:ext cx="427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A44577-03E3-54A3-4E26-84253CF62182}"/>
                  </a:ext>
                </a:extLst>
              </p14:cNvPr>
              <p14:cNvContentPartPr/>
              <p14:nvPr/>
            </p14:nvContentPartPr>
            <p14:xfrm>
              <a:off x="1795758" y="202172"/>
              <a:ext cx="167400" cy="11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A44577-03E3-54A3-4E26-84253CF621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6758" y="193532"/>
                <a:ext cx="185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2C417B-BD8F-5635-1589-01F38F294202}"/>
                  </a:ext>
                </a:extLst>
              </p14:cNvPr>
              <p14:cNvContentPartPr/>
              <p14:nvPr/>
            </p14:nvContentPartPr>
            <p14:xfrm>
              <a:off x="1997718" y="199652"/>
              <a:ext cx="192960" cy="10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2C417B-BD8F-5635-1589-01F38F2942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8718" y="190652"/>
                <a:ext cx="2106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60281A-8CAF-5621-2977-77D911A70C42}"/>
                  </a:ext>
                </a:extLst>
              </p14:cNvPr>
              <p14:cNvContentPartPr/>
              <p14:nvPr/>
            </p14:nvContentPartPr>
            <p14:xfrm>
              <a:off x="2096718" y="233492"/>
              <a:ext cx="171360" cy="82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60281A-8CAF-5621-2977-77D911A7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7718" y="224852"/>
                <a:ext cx="1890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1D796C-1706-21F0-9734-6EE4EA7FDD60}"/>
                  </a:ext>
                </a:extLst>
              </p14:cNvPr>
              <p14:cNvContentPartPr/>
              <p14:nvPr/>
            </p14:nvContentPartPr>
            <p14:xfrm>
              <a:off x="2239998" y="195332"/>
              <a:ext cx="386280" cy="12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1D796C-1706-21F0-9734-6EE4EA7FDD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1358" y="186332"/>
                <a:ext cx="40392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E8464AF-8CA4-7C0B-CA9C-2DE41A328ABB}"/>
              </a:ext>
            </a:extLst>
          </p:cNvPr>
          <p:cNvGrpSpPr/>
          <p:nvPr/>
        </p:nvGrpSpPr>
        <p:grpSpPr>
          <a:xfrm>
            <a:off x="2999958" y="216932"/>
            <a:ext cx="120960" cy="120600"/>
            <a:chOff x="2999958" y="216932"/>
            <a:chExt cx="12096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B402C9-BDB1-3B23-8AAE-91756DC17028}"/>
                    </a:ext>
                  </a:extLst>
                </p14:cNvPr>
                <p14:cNvContentPartPr/>
                <p14:nvPr/>
              </p14:nvContentPartPr>
              <p14:xfrm>
                <a:off x="2999958" y="216932"/>
                <a:ext cx="109080" cy="12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B402C9-BDB1-3B23-8AAE-91756DC170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91318" y="207932"/>
                  <a:ext cx="126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F5D971-7B91-19E4-403B-5C8980387C5C}"/>
                    </a:ext>
                  </a:extLst>
                </p14:cNvPr>
                <p14:cNvContentPartPr/>
                <p14:nvPr/>
              </p14:nvContentPartPr>
              <p14:xfrm>
                <a:off x="3020478" y="300452"/>
                <a:ext cx="100440" cy="22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F5D971-7B91-19E4-403B-5C8980387C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1838" y="291452"/>
                  <a:ext cx="1180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521662-7F69-CE6F-159E-35C502B09D1C}"/>
              </a:ext>
            </a:extLst>
          </p:cNvPr>
          <p:cNvGrpSpPr/>
          <p:nvPr/>
        </p:nvGrpSpPr>
        <p:grpSpPr>
          <a:xfrm>
            <a:off x="3539958" y="173372"/>
            <a:ext cx="1177920" cy="166320"/>
            <a:chOff x="3539958" y="173372"/>
            <a:chExt cx="11779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ACEB2F-C040-29B1-4C92-E6348F2D12EA}"/>
                    </a:ext>
                  </a:extLst>
                </p14:cNvPr>
                <p14:cNvContentPartPr/>
                <p14:nvPr/>
              </p14:nvContentPartPr>
              <p14:xfrm>
                <a:off x="3539958" y="217652"/>
                <a:ext cx="7920" cy="10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ACEB2F-C040-29B1-4C92-E6348F2D12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1318" y="209012"/>
                  <a:ext cx="25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840494-56B7-4658-55AE-4E6EE8B8D6FC}"/>
                    </a:ext>
                  </a:extLst>
                </p14:cNvPr>
                <p14:cNvContentPartPr/>
                <p14:nvPr/>
              </p14:nvContentPartPr>
              <p14:xfrm>
                <a:off x="3549318" y="173372"/>
                <a:ext cx="228600" cy="15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840494-56B7-4658-55AE-4E6EE8B8D6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0678" y="164372"/>
                  <a:ext cx="246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E71041-FCA3-6CD9-4272-910415358033}"/>
                    </a:ext>
                  </a:extLst>
                </p14:cNvPr>
                <p14:cNvContentPartPr/>
                <p14:nvPr/>
              </p14:nvContentPartPr>
              <p14:xfrm>
                <a:off x="3656958" y="283892"/>
                <a:ext cx="99360" cy="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E71041-FCA3-6CD9-4272-9104153580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48318" y="275252"/>
                  <a:ext cx="117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59B19F-1471-6D49-E7E4-F81AE229442C}"/>
                    </a:ext>
                  </a:extLst>
                </p14:cNvPr>
                <p14:cNvContentPartPr/>
                <p14:nvPr/>
              </p14:nvContentPartPr>
              <p14:xfrm>
                <a:off x="3812478" y="238172"/>
                <a:ext cx="109800" cy="10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59B19F-1471-6D49-E7E4-F81AE22944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3838" y="229532"/>
                  <a:ext cx="127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63E18B-69EC-6D58-D823-00ED5B9801F9}"/>
                    </a:ext>
                  </a:extLst>
                </p14:cNvPr>
                <p14:cNvContentPartPr/>
                <p14:nvPr/>
              </p14:nvContentPartPr>
              <p14:xfrm>
                <a:off x="3911478" y="225572"/>
                <a:ext cx="259560" cy="109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63E18B-69EC-6D58-D823-00ED5B9801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02838" y="216572"/>
                  <a:ext cx="277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F69557-589D-75E9-FFC8-95BFB3701E0A}"/>
                    </a:ext>
                  </a:extLst>
                </p14:cNvPr>
                <p14:cNvContentPartPr/>
                <p14:nvPr/>
              </p14:nvContentPartPr>
              <p14:xfrm>
                <a:off x="4060878" y="200372"/>
                <a:ext cx="112680" cy="5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F69557-589D-75E9-FFC8-95BFB3701E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1878" y="191372"/>
                  <a:ext cx="130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C9936D-9A7B-4EE1-E0F8-55154520814D}"/>
                    </a:ext>
                  </a:extLst>
                </p14:cNvPr>
                <p14:cNvContentPartPr/>
                <p14:nvPr/>
              </p14:nvContentPartPr>
              <p14:xfrm>
                <a:off x="4261038" y="220172"/>
                <a:ext cx="104400" cy="10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C9936D-9A7B-4EE1-E0F8-5515452081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2038" y="211532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B3AE2C-A23B-59E0-13BE-C674E3B52CBD}"/>
                    </a:ext>
                  </a:extLst>
                </p14:cNvPr>
                <p14:cNvContentPartPr/>
                <p14:nvPr/>
              </p14:nvContentPartPr>
              <p14:xfrm>
                <a:off x="4474518" y="211892"/>
                <a:ext cx="15120" cy="8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B3AE2C-A23B-59E0-13BE-C674E3B52C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65878" y="203252"/>
                  <a:ext cx="32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45D885-6494-AED6-8610-29594F941E24}"/>
                    </a:ext>
                  </a:extLst>
                </p14:cNvPr>
                <p14:cNvContentPartPr/>
                <p14:nvPr/>
              </p14:nvContentPartPr>
              <p14:xfrm>
                <a:off x="4431678" y="186692"/>
                <a:ext cx="135000" cy="1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45D885-6494-AED6-8610-29594F941E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3038" y="178052"/>
                  <a:ext cx="152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BAA27E-316D-8030-F116-ED43B3D5F7F0}"/>
                    </a:ext>
                  </a:extLst>
                </p14:cNvPr>
                <p14:cNvContentPartPr/>
                <p14:nvPr/>
              </p14:nvContentPartPr>
              <p14:xfrm>
                <a:off x="4601598" y="202532"/>
                <a:ext cx="116280" cy="12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BAA27E-316D-8030-F116-ED43B3D5F7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2598" y="193892"/>
                  <a:ext cx="133920" cy="14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869FA04-1D84-F785-8229-33DF39BDECF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71" y="1071894"/>
            <a:ext cx="7420666" cy="39910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DFED74-A363-7C26-D66F-4626FC9B5A22}"/>
                  </a:ext>
                </a:extLst>
              </p14:cNvPr>
              <p14:cNvContentPartPr/>
              <p14:nvPr/>
            </p14:nvContentPartPr>
            <p14:xfrm>
              <a:off x="10440798" y="4801892"/>
              <a:ext cx="145800" cy="9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DFED74-A363-7C26-D66F-4626FC9B5A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32158" y="4793252"/>
                <a:ext cx="1634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969CB1F-57CB-3A16-8D40-01470C2BD66D}"/>
                  </a:ext>
                </a:extLst>
              </p14:cNvPr>
              <p14:cNvContentPartPr/>
              <p14:nvPr/>
            </p14:nvContentPartPr>
            <p14:xfrm>
              <a:off x="10604958" y="4799372"/>
              <a:ext cx="54360" cy="57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969CB1F-57CB-3A16-8D40-01470C2BD6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596318" y="4790732"/>
                <a:ext cx="72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3616E1-AF07-F55A-2BBF-39DA8CE29A8C}"/>
                  </a:ext>
                </a:extLst>
              </p14:cNvPr>
              <p14:cNvContentPartPr/>
              <p14:nvPr/>
            </p14:nvContentPartPr>
            <p14:xfrm>
              <a:off x="10656438" y="4737092"/>
              <a:ext cx="104040" cy="118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3616E1-AF07-F55A-2BBF-39DA8CE29A8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647798" y="4728452"/>
                <a:ext cx="121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1E593A-317B-0E38-F3B0-C2BCA307B5DC}"/>
                  </a:ext>
                </a:extLst>
              </p14:cNvPr>
              <p14:cNvContentPartPr/>
              <p14:nvPr/>
            </p14:nvContentPartPr>
            <p14:xfrm>
              <a:off x="10781718" y="4740692"/>
              <a:ext cx="98640" cy="9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1E593A-317B-0E38-F3B0-C2BCA307B5D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773078" y="4731692"/>
                <a:ext cx="1162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AFD6A0-4DF7-505A-1D46-999DE52DB79B}"/>
                  </a:ext>
                </a:extLst>
              </p14:cNvPr>
              <p14:cNvContentPartPr/>
              <p14:nvPr/>
            </p14:nvContentPartPr>
            <p14:xfrm>
              <a:off x="10418838" y="4792892"/>
              <a:ext cx="571320" cy="185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AFD6A0-4DF7-505A-1D46-999DE52DB79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410198" y="4783892"/>
                <a:ext cx="58896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4249906-D684-971A-4531-434F68F65063}"/>
              </a:ext>
            </a:extLst>
          </p:cNvPr>
          <p:cNvGrpSpPr/>
          <p:nvPr/>
        </p:nvGrpSpPr>
        <p:grpSpPr>
          <a:xfrm>
            <a:off x="10104558" y="5060372"/>
            <a:ext cx="803880" cy="274320"/>
            <a:chOff x="10104558" y="5060372"/>
            <a:chExt cx="803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C36D8E-654B-B2F2-32E4-3C2DBF8C9E60}"/>
                    </a:ext>
                  </a:extLst>
                </p14:cNvPr>
                <p14:cNvContentPartPr/>
                <p14:nvPr/>
              </p14:nvContentPartPr>
              <p14:xfrm>
                <a:off x="10187358" y="5060372"/>
                <a:ext cx="17280" cy="27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C36D8E-654B-B2F2-32E4-3C2DBF8C9E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8358" y="5051372"/>
                  <a:ext cx="34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D74014-879C-318A-FCB3-B67970801C2F}"/>
                    </a:ext>
                  </a:extLst>
                </p14:cNvPr>
                <p14:cNvContentPartPr/>
                <p14:nvPr/>
              </p14:nvContentPartPr>
              <p14:xfrm>
                <a:off x="10104558" y="5151812"/>
                <a:ext cx="166680" cy="145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D74014-879C-318A-FCB3-B67970801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95558" y="5143172"/>
                  <a:ext cx="184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B10546-FE42-30F3-EC53-78F400B2F4A9}"/>
                    </a:ext>
                  </a:extLst>
                </p14:cNvPr>
                <p14:cNvContentPartPr/>
                <p14:nvPr/>
              </p14:nvContentPartPr>
              <p14:xfrm>
                <a:off x="10413798" y="5192492"/>
                <a:ext cx="237240" cy="10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B10546-FE42-30F3-EC53-78F400B2F4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04798" y="5183852"/>
                  <a:ext cx="254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6102F5-C1F6-2780-0D87-4B6F0DF2FE7F}"/>
                    </a:ext>
                  </a:extLst>
                </p14:cNvPr>
                <p14:cNvContentPartPr/>
                <p14:nvPr/>
              </p14:nvContentPartPr>
              <p14:xfrm>
                <a:off x="10681278" y="5199332"/>
                <a:ext cx="62640" cy="75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6102F5-C1F6-2780-0D87-4B6F0DF2FE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72278" y="5190332"/>
                  <a:ext cx="80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B281F7-9390-E843-D441-EC40A3919CBC}"/>
                    </a:ext>
                  </a:extLst>
                </p14:cNvPr>
                <p14:cNvContentPartPr/>
                <p14:nvPr/>
              </p14:nvContentPartPr>
              <p14:xfrm>
                <a:off x="10819158" y="5228132"/>
                <a:ext cx="74520" cy="37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B281F7-9390-E843-D441-EC40A3919CB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10518" y="5219132"/>
                  <a:ext cx="92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49737B-658E-D913-279F-B5C8B2EAC63C}"/>
                    </a:ext>
                  </a:extLst>
                </p14:cNvPr>
                <p14:cNvContentPartPr/>
                <p14:nvPr/>
              </p14:nvContentPartPr>
              <p14:xfrm>
                <a:off x="10785318" y="5138132"/>
                <a:ext cx="123120" cy="55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49737B-658E-D913-279F-B5C8B2EAC6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76318" y="5129132"/>
                  <a:ext cx="1407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845535-942A-1469-AB5D-77D4C7A0D56D}"/>
              </a:ext>
            </a:extLst>
          </p:cNvPr>
          <p:cNvGrpSpPr/>
          <p:nvPr/>
        </p:nvGrpSpPr>
        <p:grpSpPr>
          <a:xfrm>
            <a:off x="10414158" y="5424692"/>
            <a:ext cx="134640" cy="77400"/>
            <a:chOff x="10414158" y="5424692"/>
            <a:chExt cx="134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802961-04FD-579C-3885-D8411AFCE11F}"/>
                    </a:ext>
                  </a:extLst>
                </p14:cNvPr>
                <p14:cNvContentPartPr/>
                <p14:nvPr/>
              </p14:nvContentPartPr>
              <p14:xfrm>
                <a:off x="10424958" y="5424692"/>
                <a:ext cx="123840" cy="8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802961-04FD-579C-3885-D8411AFCE1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15958" y="5416052"/>
                  <a:ext cx="141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9DA3A5-4926-FCB6-0371-D15988FF50AC}"/>
                    </a:ext>
                  </a:extLst>
                </p14:cNvPr>
                <p14:cNvContentPartPr/>
                <p14:nvPr/>
              </p14:nvContentPartPr>
              <p14:xfrm>
                <a:off x="10414158" y="5488412"/>
                <a:ext cx="132480" cy="13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9DA3A5-4926-FCB6-0371-D15988FF50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05518" y="5479772"/>
                  <a:ext cx="1501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FF2F46-6B2F-1893-64E0-7279D0A37596}"/>
              </a:ext>
            </a:extLst>
          </p:cNvPr>
          <p:cNvGrpSpPr/>
          <p:nvPr/>
        </p:nvGrpSpPr>
        <p:grpSpPr>
          <a:xfrm>
            <a:off x="10055238" y="5580932"/>
            <a:ext cx="552600" cy="123480"/>
            <a:chOff x="10055238" y="5580932"/>
            <a:chExt cx="552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1040A3-BDBB-8EA8-284D-B70B85DDB5D2}"/>
                    </a:ext>
                  </a:extLst>
                </p14:cNvPr>
                <p14:cNvContentPartPr/>
                <p14:nvPr/>
              </p14:nvContentPartPr>
              <p14:xfrm>
                <a:off x="10055238" y="5584532"/>
                <a:ext cx="128880" cy="11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1040A3-BDBB-8EA8-284D-B70B85DDB5D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46238" y="5575532"/>
                  <a:ext cx="146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5F1F72-B40A-F201-3290-0E34F39E6709}"/>
                    </a:ext>
                  </a:extLst>
                </p14:cNvPr>
                <p14:cNvContentPartPr/>
                <p14:nvPr/>
              </p14:nvContentPartPr>
              <p14:xfrm>
                <a:off x="10072158" y="5640692"/>
                <a:ext cx="76320" cy="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5F1F72-B40A-F201-3290-0E34F39E67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63158" y="5631692"/>
                  <a:ext cx="93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FDE596-C809-C53D-FF65-1BAF4783AA20}"/>
                    </a:ext>
                  </a:extLst>
                </p14:cNvPr>
                <p14:cNvContentPartPr/>
                <p14:nvPr/>
              </p14:nvContentPartPr>
              <p14:xfrm>
                <a:off x="10229118" y="5589212"/>
                <a:ext cx="70200" cy="11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FDE596-C809-C53D-FF65-1BAF4783AA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20478" y="5580212"/>
                  <a:ext cx="87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5BA0B7-65BC-C7A5-7512-8DE1D147E078}"/>
                    </a:ext>
                  </a:extLst>
                </p14:cNvPr>
                <p14:cNvContentPartPr/>
                <p14:nvPr/>
              </p14:nvContentPartPr>
              <p14:xfrm>
                <a:off x="10366638" y="5601812"/>
                <a:ext cx="222840" cy="86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5BA0B7-65BC-C7A5-7512-8DE1D147E0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57998" y="5592812"/>
                  <a:ext cx="240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46F8A3-92B3-469F-6E54-EFE4E1E3F643}"/>
                    </a:ext>
                  </a:extLst>
                </p14:cNvPr>
                <p14:cNvContentPartPr/>
                <p14:nvPr/>
              </p14:nvContentPartPr>
              <p14:xfrm>
                <a:off x="10497318" y="5580932"/>
                <a:ext cx="110520" cy="5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46F8A3-92B3-469F-6E54-EFE4E1E3F6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88678" y="5572292"/>
                  <a:ext cx="1281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E5A9E71-1E8D-5AED-54C5-22C9EB24D053}"/>
              </a:ext>
            </a:extLst>
          </p:cNvPr>
          <p:cNvGrpSpPr/>
          <p:nvPr/>
        </p:nvGrpSpPr>
        <p:grpSpPr>
          <a:xfrm>
            <a:off x="10876038" y="5578052"/>
            <a:ext cx="541080" cy="113760"/>
            <a:chOff x="10876038" y="5578052"/>
            <a:chExt cx="54108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81CB66-3BDC-9365-71C3-2C1533571B7A}"/>
                    </a:ext>
                  </a:extLst>
                </p14:cNvPr>
                <p14:cNvContentPartPr/>
                <p14:nvPr/>
              </p14:nvContentPartPr>
              <p14:xfrm>
                <a:off x="10876038" y="5619092"/>
                <a:ext cx="74160" cy="60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81CB66-3BDC-9365-71C3-2C1533571B7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67038" y="5610092"/>
                  <a:ext cx="91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DE45B2-0DAE-7993-2DF6-226914D9A152}"/>
                    </a:ext>
                  </a:extLst>
                </p14:cNvPr>
                <p14:cNvContentPartPr/>
                <p14:nvPr/>
              </p14:nvContentPartPr>
              <p14:xfrm>
                <a:off x="10968558" y="5617652"/>
                <a:ext cx="291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DE45B2-0DAE-7993-2DF6-226914D9A15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59558" y="5609012"/>
                  <a:ext cx="4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2A02F8-0BD1-EC94-F057-093A4F338B14}"/>
                    </a:ext>
                  </a:extLst>
                </p14:cNvPr>
                <p14:cNvContentPartPr/>
                <p14:nvPr/>
              </p14:nvContentPartPr>
              <p14:xfrm>
                <a:off x="11045598" y="5596052"/>
                <a:ext cx="164880" cy="9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2A02F8-0BD1-EC94-F057-093A4F338B1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36598" y="5587052"/>
                  <a:ext cx="182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B17633-7F1D-9D60-16F5-3E4B76889604}"/>
                    </a:ext>
                  </a:extLst>
                </p14:cNvPr>
                <p14:cNvContentPartPr/>
                <p14:nvPr/>
              </p14:nvContentPartPr>
              <p14:xfrm>
                <a:off x="11227758" y="5589932"/>
                <a:ext cx="103680" cy="8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B17633-7F1D-9D60-16F5-3E4B7688960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19118" y="5580932"/>
                  <a:ext cx="121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BC1F79-43B1-668B-C760-265CE564BC8F}"/>
                    </a:ext>
                  </a:extLst>
                </p14:cNvPr>
                <p14:cNvContentPartPr/>
                <p14:nvPr/>
              </p14:nvContentPartPr>
              <p14:xfrm>
                <a:off x="11238918" y="5578052"/>
                <a:ext cx="178200" cy="91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BC1F79-43B1-668B-C760-265CE564BC8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29918" y="5569052"/>
                  <a:ext cx="1958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9108631-1ADA-874E-94A2-A95BC1325FD7}"/>
              </a:ext>
            </a:extLst>
          </p:cNvPr>
          <p:cNvGrpSpPr/>
          <p:nvPr/>
        </p:nvGrpSpPr>
        <p:grpSpPr>
          <a:xfrm>
            <a:off x="10376718" y="5795852"/>
            <a:ext cx="658440" cy="136080"/>
            <a:chOff x="10376718" y="5795852"/>
            <a:chExt cx="6584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96A5D-CA01-AB3B-6F98-46C6D9B977B5}"/>
                    </a:ext>
                  </a:extLst>
                </p14:cNvPr>
                <p14:cNvContentPartPr/>
                <p14:nvPr/>
              </p14:nvContentPartPr>
              <p14:xfrm>
                <a:off x="10376718" y="5819972"/>
                <a:ext cx="210240" cy="111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96A5D-CA01-AB3B-6F98-46C6D9B977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68078" y="5810972"/>
                  <a:ext cx="227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1FA3E0-9C25-AD52-BDF2-507C423BCC15}"/>
                    </a:ext>
                  </a:extLst>
                </p14:cNvPr>
                <p14:cNvContentPartPr/>
                <p14:nvPr/>
              </p14:nvContentPartPr>
              <p14:xfrm>
                <a:off x="10505238" y="5795852"/>
                <a:ext cx="229680" cy="98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1FA3E0-9C25-AD52-BDF2-507C423BCC1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96238" y="5786852"/>
                  <a:ext cx="247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B62111-C3CD-24FE-368B-C992B16B3EE9}"/>
                    </a:ext>
                  </a:extLst>
                </p14:cNvPr>
                <p14:cNvContentPartPr/>
                <p14:nvPr/>
              </p14:nvContentPartPr>
              <p14:xfrm>
                <a:off x="10787118" y="5823572"/>
                <a:ext cx="131400" cy="8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B62111-C3CD-24FE-368B-C992B16B3EE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78118" y="5814572"/>
                  <a:ext cx="149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BBC0E9-FFAC-5D2D-6B7E-BD04700011E0}"/>
                    </a:ext>
                  </a:extLst>
                </p14:cNvPr>
                <p14:cNvContentPartPr/>
                <p14:nvPr/>
              </p14:nvContentPartPr>
              <p14:xfrm>
                <a:off x="10960638" y="5840132"/>
                <a:ext cx="74520" cy="6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BBC0E9-FFAC-5D2D-6B7E-BD04700011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951998" y="5831492"/>
                  <a:ext cx="9216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35C6FE3-1ABF-837E-4C16-49433B815354}"/>
                  </a:ext>
                </a:extLst>
              </p14:cNvPr>
              <p14:cNvContentPartPr/>
              <p14:nvPr/>
            </p14:nvContentPartPr>
            <p14:xfrm>
              <a:off x="10045518" y="6146852"/>
              <a:ext cx="29520" cy="78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5C6FE3-1ABF-837E-4C16-49433B81535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036878" y="6137852"/>
                <a:ext cx="471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14FBF-E7BC-8CF6-A31A-94077B4D7860}"/>
              </a:ext>
            </a:extLst>
          </p:cNvPr>
          <p:cNvGrpSpPr/>
          <p:nvPr/>
        </p:nvGrpSpPr>
        <p:grpSpPr>
          <a:xfrm>
            <a:off x="10442598" y="6059732"/>
            <a:ext cx="810720" cy="137160"/>
            <a:chOff x="10442598" y="6059732"/>
            <a:chExt cx="81072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5018E3-F62C-EFC2-13B7-431A53D54838}"/>
                    </a:ext>
                  </a:extLst>
                </p14:cNvPr>
                <p14:cNvContentPartPr/>
                <p14:nvPr/>
              </p14:nvContentPartPr>
              <p14:xfrm>
                <a:off x="10442598" y="6100052"/>
                <a:ext cx="309600" cy="96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5018E3-F62C-EFC2-13B7-431A53D5483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33958" y="6091412"/>
                  <a:ext cx="327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990AD25-3D3E-DC28-44C8-D390C236498C}"/>
                    </a:ext>
                  </a:extLst>
                </p14:cNvPr>
                <p14:cNvContentPartPr/>
                <p14:nvPr/>
              </p14:nvContentPartPr>
              <p14:xfrm>
                <a:off x="10609638" y="6073052"/>
                <a:ext cx="18000" cy="77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990AD25-3D3E-DC28-44C8-D390C236498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00998" y="6064052"/>
                  <a:ext cx="35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49335A-FBBE-F308-AF2A-D40599EBE0B7}"/>
                    </a:ext>
                  </a:extLst>
                </p14:cNvPr>
                <p14:cNvContentPartPr/>
                <p14:nvPr/>
              </p14:nvContentPartPr>
              <p14:xfrm>
                <a:off x="10783518" y="6096452"/>
                <a:ext cx="98640" cy="76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49335A-FBBE-F308-AF2A-D40599EBE0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74518" y="6087452"/>
                  <a:ext cx="116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E59816-01F6-B83F-153E-31F20A3B9A66}"/>
                    </a:ext>
                  </a:extLst>
                </p14:cNvPr>
                <p14:cNvContentPartPr/>
                <p14:nvPr/>
              </p14:nvContentPartPr>
              <p14:xfrm>
                <a:off x="10798278" y="6059732"/>
                <a:ext cx="10512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E59816-01F6-B83F-153E-31F20A3B9A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89278" y="6051092"/>
                  <a:ext cx="122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3FA22A-8FBB-8713-DB6E-71B98A2D4A94}"/>
                    </a:ext>
                  </a:extLst>
                </p14:cNvPr>
                <p14:cNvContentPartPr/>
                <p14:nvPr/>
              </p14:nvContentPartPr>
              <p14:xfrm>
                <a:off x="10928958" y="6075212"/>
                <a:ext cx="64800" cy="9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3FA22A-8FBB-8713-DB6E-71B98A2D4A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20318" y="6066572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ECE685C-7654-D3CB-592A-F729B9276A98}"/>
                    </a:ext>
                  </a:extLst>
                </p14:cNvPr>
                <p14:cNvContentPartPr/>
                <p14:nvPr/>
              </p14:nvContentPartPr>
              <p14:xfrm>
                <a:off x="11036238" y="6082412"/>
                <a:ext cx="191880" cy="94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ECE685C-7654-D3CB-592A-F729B9276A9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27238" y="6073772"/>
                  <a:ext cx="209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5F2E55-A56A-5457-75FA-63FFEF570514}"/>
                    </a:ext>
                  </a:extLst>
                </p14:cNvPr>
                <p14:cNvContentPartPr/>
                <p14:nvPr/>
              </p14:nvContentPartPr>
              <p14:xfrm>
                <a:off x="11152878" y="6138572"/>
                <a:ext cx="100440" cy="5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5F2E55-A56A-5457-75FA-63FFEF5705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43878" y="6129572"/>
                  <a:ext cx="1180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2AFDFC2-78DB-9C21-54C6-46CD25C75225}"/>
                  </a:ext>
                </a:extLst>
              </p14:cNvPr>
              <p14:cNvContentPartPr/>
              <p14:nvPr/>
            </p14:nvContentPartPr>
            <p14:xfrm>
              <a:off x="10127598" y="6144332"/>
              <a:ext cx="87480" cy="82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2AFDFC2-78DB-9C21-54C6-46CD25C7522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118598" y="6135692"/>
                <a:ext cx="10512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2191FB66-A1C2-F883-A2BF-F5FB32E6234A}"/>
              </a:ext>
            </a:extLst>
          </p:cNvPr>
          <p:cNvGrpSpPr/>
          <p:nvPr/>
        </p:nvGrpSpPr>
        <p:grpSpPr>
          <a:xfrm>
            <a:off x="10194918" y="6331172"/>
            <a:ext cx="1054080" cy="151920"/>
            <a:chOff x="10194918" y="6331172"/>
            <a:chExt cx="10540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814D19-7036-EB48-F105-95CCE041B85F}"/>
                    </a:ext>
                  </a:extLst>
                </p14:cNvPr>
                <p14:cNvContentPartPr/>
                <p14:nvPr/>
              </p14:nvContentPartPr>
              <p14:xfrm>
                <a:off x="10194918" y="6381932"/>
                <a:ext cx="224640" cy="101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814D19-7036-EB48-F105-95CCE041B8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85918" y="6372932"/>
                  <a:ext cx="24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8157A4-C2F0-F7E9-1644-70AE671B6621}"/>
                    </a:ext>
                  </a:extLst>
                </p14:cNvPr>
                <p14:cNvContentPartPr/>
                <p14:nvPr/>
              </p14:nvContentPartPr>
              <p14:xfrm>
                <a:off x="10312638" y="6444572"/>
                <a:ext cx="99720" cy="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8157A4-C2F0-F7E9-1644-70AE671B66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03638" y="6435572"/>
                  <a:ext cx="11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1342BF1-6EB7-F7D9-ACE6-45CAFBEA68E9}"/>
                    </a:ext>
                  </a:extLst>
                </p14:cNvPr>
                <p14:cNvContentPartPr/>
                <p14:nvPr/>
              </p14:nvContentPartPr>
              <p14:xfrm>
                <a:off x="10465638" y="6364292"/>
                <a:ext cx="160200" cy="108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1342BF1-6EB7-F7D9-ACE6-45CAFBEA68E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56998" y="6355292"/>
                  <a:ext cx="17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BF66CB-7C07-DD93-2BE9-CED4EBF2A13B}"/>
                    </a:ext>
                  </a:extLst>
                </p14:cNvPr>
                <p14:cNvContentPartPr/>
                <p14:nvPr/>
              </p14:nvContentPartPr>
              <p14:xfrm>
                <a:off x="10626198" y="6340172"/>
                <a:ext cx="206280" cy="117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BF66CB-7C07-DD93-2BE9-CED4EBF2A1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17558" y="6331172"/>
                  <a:ext cx="22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B1173C-C21D-2445-5192-99A9BD4FB324}"/>
                    </a:ext>
                  </a:extLst>
                </p14:cNvPr>
                <p14:cNvContentPartPr/>
                <p14:nvPr/>
              </p14:nvContentPartPr>
              <p14:xfrm>
                <a:off x="10785318" y="6331172"/>
                <a:ext cx="78840" cy="45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B1173C-C21D-2445-5192-99A9BD4FB3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76318" y="6322172"/>
                  <a:ext cx="96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740B05-CBD1-7F8E-992E-9413BD8F256F}"/>
                    </a:ext>
                  </a:extLst>
                </p14:cNvPr>
                <p14:cNvContentPartPr/>
                <p14:nvPr/>
              </p14:nvContentPartPr>
              <p14:xfrm>
                <a:off x="10729518" y="6388412"/>
                <a:ext cx="78120" cy="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740B05-CBD1-7F8E-992E-9413BD8F256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20878" y="6379412"/>
                  <a:ext cx="95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FFE84D-1C46-912B-39CD-8AB7B0EB22C5}"/>
                    </a:ext>
                  </a:extLst>
                </p14:cNvPr>
                <p14:cNvContentPartPr/>
                <p14:nvPr/>
              </p14:nvContentPartPr>
              <p14:xfrm>
                <a:off x="10988358" y="6352412"/>
                <a:ext cx="234000" cy="120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FFE84D-1C46-912B-39CD-8AB7B0EB22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79358" y="6343412"/>
                  <a:ext cx="251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05D49-5845-F812-0B57-4CEC0D4BCF18}"/>
                    </a:ext>
                  </a:extLst>
                </p14:cNvPr>
                <p14:cNvContentPartPr/>
                <p14:nvPr/>
              </p14:nvContentPartPr>
              <p14:xfrm>
                <a:off x="11144598" y="6406052"/>
                <a:ext cx="104400" cy="7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05D49-5845-F812-0B57-4CEC0D4BCF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35598" y="6397052"/>
                  <a:ext cx="122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AB6BA8-0912-C581-BB2A-858431F31440}"/>
                    </a:ext>
                  </a:extLst>
                </p14:cNvPr>
                <p14:cNvContentPartPr/>
                <p14:nvPr/>
              </p14:nvContentPartPr>
              <p14:xfrm>
                <a:off x="10877838" y="6361772"/>
                <a:ext cx="92880" cy="95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AB6BA8-0912-C581-BB2A-858431F314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68838" y="6352772"/>
                  <a:ext cx="110520" cy="11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504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GIORGIA BARILE</cp:lastModifiedBy>
  <cp:revision>14</cp:revision>
  <dcterms:created xsi:type="dcterms:W3CDTF">2023-10-17T08:37:49Z</dcterms:created>
  <dcterms:modified xsi:type="dcterms:W3CDTF">2023-12-28T15:13:00Z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2023-10-17T09:00:03Z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ba42f60a-644e-41d2-8ef2-35a33307f7e8</vt:lpwstr>
  </property>
  <property fmtid="{D5CDD505-2E9C-101B-9397-08002B2CF9AE}" pid="8" name="MSIP_Label_2ad0b24d-6422-44b0-b3de-abb3a9e8c81a_ContentBits">
    <vt:lpwstr>0</vt:lpwstr>
  </property>
</Properties>
</file>