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comments/comment1.xml" ContentType="application/vnd.openxmlformats-officedocument.presentationml.comments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comments/comment2.xml" ContentType="application/vnd.openxmlformats-officedocument.presentationml.comments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59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DA0D64-E9AC-4632-B1A9-BDA0AAD2AE53}">
          <p14:sldIdLst>
            <p14:sldId id="256"/>
          </p14:sldIdLst>
        </p14:section>
        <p14:section name="cooperazione: lett-scr" id="{E80D0AFE-2647-4BEF-879F-1247D7D69C09}">
          <p14:sldIdLst>
            <p14:sldId id="269"/>
          </p14:sldIdLst>
        </p14:section>
        <p14:section name="lett-scr: vincoli" id="{8867E9E7-6D32-48CF-904D-C103AA46214E}">
          <p14:sldIdLst>
            <p14:sldId id="262"/>
            <p14:sldId id="259"/>
          </p14:sldIdLst>
        </p14:section>
        <p14:section name="lett-scr: starv scr" id="{A95799FB-AFCF-466C-AD44-42B74A9CD4C9}">
          <p14:sldIdLst>
            <p14:sldId id="263"/>
            <p14:sldId id="264"/>
            <p14:sldId id="265"/>
          </p14:sldIdLst>
        </p14:section>
        <p14:section name="lett-scr: starv ambi" id="{A1462E4E-10B9-467E-8BD6-5816259826DF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A BARILE" initials="GB" lastIdx="2" clrIdx="0">
    <p:extLst>
      <p:ext uri="{19B8F6BF-5375-455C-9EA6-DF929625EA0E}">
        <p15:presenceInfo xmlns:p15="http://schemas.microsoft.com/office/powerpoint/2012/main" userId="GIORGIA BARI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13:54.084" idx="1">
    <p:pos x="10" y="10"/>
    <p:text>Quali sono i vincoli dell'algoritmo lettori-scrittori?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8T16:14:59.745" idx="2">
    <p:pos x="10" y="10"/>
    <p:text>Qual'è il rischio che si corre nell'algoritmo lettori-scrittori?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6:26.2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252 0 12899,'-4'7'6031,"1"15"-5277,2-11-43,-7 30-197,-1-1 0,-2 0 0,-22 54 0,-60 110-380,58-132 27,26-51-138,4-9 19,-1 0 0,0 0 0,-1-1-1,-15 20 1,35-38-26,0-1 0,0 1 0,1 1 0,20-6 0,-28 9-9,29-10 52,1 0 1,0 3-1,43-8 0,-68 16-217,0 1 0,0 0 0,0 0 0,0 1 0,0 1 0,0 0 0,0 0 0,0 1 0,0 1 0,-1 0 0,1 0 0,-1 1 0,0 0 0,0 1 0,16 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6.0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22 225 14635,'-4'13'5625,"-5"2"-3792,7 16-801,2 1-344,6-3-40,11-1-304,1-10-112,12-2-56,-2-13-64,3 2-24,-2-5-40,-8-9-280,9 4-240,-11-7-744,5 6-384,-1-6-633</inkml:trace>
  <inkml:trace contextRef="#ctx0" brushRef="#br0" timeOffset="1">132 1 10914,'15'3'5874,"9"2"-1049,9-2-3001,-3-3-264,16 5-920,-10-5-271,-2 3-329,-7-1-280,-20-7-1033,4 4-759</inkml:trace>
  <inkml:trace contextRef="#ctx0" brushRef="#br0" timeOffset="2">0 154 15243,'25'3'5345,"33"-8"-4840,11-3-353,9 1-377,0-2-623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0.27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60 230 14603,'-56'68'6137,"56"-84"-3464,0-18-1705,1 0-304,4-13-504,0 0-384,-3 8-928,-7-9-568,-7 16-4578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0.64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48 23 12771,'-47'-13'5577,"94"11"-2800,8-1-1009,4 0-816,-4 1-424,5 4-1072,-3 1-768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1.12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77 246 9882,'-30'38'4534,"30"-38"-4459,0 0-1,-1 0 1,1 0 0,0 0-1,0 0 1,0 0-1,0 1 1,0-1-1,-1 0 1,1 0-1,0 0 1,0 0-1,0 0 1,0 0 0,-1 0-1,1 0 1,0 0-1,0 0 1,0 0-1,-1 0 1,1 0-1,0 0 1,0 0-1,0 0 1,0 0-1,-1 0 1,1 0 0,0 0-1,0 0 1,0-1-1,0 1 1,0 0-1,-1 0 1,1 0-1,0 0 1,0 0-1,0 0 1,0 0-1,0-1 1,0 1 0,-1 0-1,1 0 1,0 0-1,0 0 1,0 0-1,0-1 1,0 1-1,0 0 1,0 0-1,0 0 1,0 0 0,0-1-1,0 1 1,0 0-1,0 0 1,0 0-1,0 0 1,0-1-1,0 1 1,0 0-1,0 0 1,0-1-1,-3-18 602,2 11 158,-1-4-507,1 1 0,0 0 1,1-1-1,0 1 1,1-1-1,0 1 0,1-1 1,0 1-1,1 0 0,0 0 1,0 0-1,2 1 0,-1-1 1,13-19-1,-10 18-113,-4 6-145,0 0 0,1 0 0,0 1 0,0-1-1,6-5 1,-9 9-67,1 1-1,-1 0 1,1 0-1,0 0 1,-1 0-1,1 0 0,0 0 1,0 1-1,-1-1 1,1 0-1,0 1 0,0-1 1,0 1-1,0 0 1,0 0-1,0 0 1,0 0-1,-1 0 0,1 0 1,0 0-1,0 0 1,0 1-1,3 0 1,1 1-15,0 1 0,0 0 0,-1-1 0,1 2 0,0-1 0,-1 1 0,0 0 0,0 0 0,7 7 0,-11-9-3,1-1 0,-1 1-1,1-1 1,-1 1 0,0 0-1,0 0 1,0 0 0,0 0 0,0 0-1,0 0 1,0 0 0,-1 0-1,1 0 1,-1 0 0,1 0 0,-1 1-1,0-1 1,0 0 0,0 0-1,0 0 1,0 1 0,-1-1 0,1 0-1,0 0 1,-1 0 0,0 0 0,0 0-1,1 0 1,-1 0 0,0 0-1,-1 0 1,-1 3 0,-1 0 10,-1-1 0,0 1 0,0-1 0,0 0 1,0 0-1,-1 0 0,0-1 0,0 1 0,0-1 0,0-1 0,-9 4 1,-13 1 133,-39 8-1,16-5 477,73-15-576,0 2 0,1 0 0,0 2-1,-1 0 1,1 2 0,0 0 0,-1 2-1,1 0 1,-1 2 0,23 7 0,90 16-515,-133-28 491,0 0 1,-1 0-1,1 0 1,0 0-1,0 0 1,0-1-1,0 1 1,-1-1-1,1 1 1,0-1-1,-1 0 1,1 0-1,0 0 0,-1 0 1,1 0-1,-1 0 1,1 0-1,-1 0 1,0 0-1,1-1 1,-1 1-1,0-1 1,0 1-1,0-1 1,0 1-1,1-3 1,3-5 135,-1-1 0,0 1 0,3-15 0,-5 17-52,4-10 126,5-21 715,20-43 1,-31 81-923,0-1 1,0 1-1,0 0 0,0 0 1,0-1-1,0 1 0,0 0 1,0 0-1,0-1 1,0 1-1,1 0 0,-1 0 1,0 0-1,0-1 0,0 1 1,0 0-1,1 0 1,-1 0-1,0-1 0,0 1 1,0 0-1,1 0 0,-1 0 1,0 0-1,0 0 1,1 0-1,-1-1 0,0 1 1,0 0-1,1 0 0,-1 0 1,0 0-1,1 0 1,-1 0-1,0 0 0,0 0 1,1 0-1,-1 0 0,0 0 1,0 0-1,1 0 1,-1 1-1,0-1 0,0 0 1,1 0-1,-1 0 0,0 0 1,0 0-1,1 1 1,8 12-7,-6-9 4,25 42-138,-13-21-1345,0 0-1,37 43 1,-29-43-1973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1.50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23 15315,'17'-3'5561,"27"-2"-4504,18 3-593,11-6-456,4 3-1104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2.86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75 251 10082,'-69'21'3992,"68"-21"-3897,1 0 0,0 0-1,0 0 1,-1 0 0,1 0 0,0 1 0,0-1 0,-1 0 0,1 0 0,0 0 0,0 0 0,0 1 0,-1-1-1,1 0 1,0 0 0,0 0 0,0 1 0,0-1 0,-1 0 0,1 0 0,0 1 0,0-1 0,0 0 0,0 1 0,0-1-1,0 0 1,0 0 0,0 1 0,0-1 0,0 0 0,0 0 0,0 1 0,0-1 0,0 0 0,0 1 0,0-1-1,0 0 1,0 0 0,0 1 0,1-1 0,-1 0 0,0 0 0,0 1 0,0-1 0,0 0 0,0 0 0,1 0 0,-1 1-1,4 0 670,-4-10 223,-1 2-730,1 0 0,-1-1 0,1 1 0,1 0 1,-1 0-1,1-1 0,1 1 0,-1 0 0,1 0 0,5-11 0,-4 9-111,0 0-1,-1 0 1,0 0-1,1-17 0,-4-28 407,0 36-259,0 36-129,1-14-161,0 0 0,0 0 0,1 0 0,-1 0 0,1 0 0,-1-1 0,1 1 0,1 0 0,-1 0 0,0-1 0,1 1 0,0-1 0,0 0 0,0 1 0,0-1 0,0 0 0,1 0 0,-1 0 0,1 0 0,0-1 0,0 1 0,0-1 0,0 0 0,6 4 0,-5-5-2,0 1 1,1-1-1,-1 0 0,1 0 0,-1 0 0,1 0 0,-1-1 1,1 0-1,0 0 0,-1 0 0,1-1 0,-1 1 0,1-1 1,-1 0-1,1-1 0,-1 1 0,0-1 0,0 1 0,1-1 1,5-4-1,-1-1 12,0 1 0,0-1 0,-1 0 0,0-1 0,0 0 0,8-12 0,-12 15 114,0 0 0,-1 0 0,1-1 0,-1 0 0,0 0 0,-1 1 0,1-2 0,-1 1 0,0 0 1,-1 0-1,1-1 0,-1-6 0,-9 53 1496,7-29-1755,1 1 0,1-1-1,-1 1 1,2-1 0,4 21 0,-4-27-141,-1 0 0,1 0 1,0-1-1,0 1 0,0 0 0,1-1 0,0 0 0,0 0 0,0 1 0,0-2 1,0 1-1,1 0 0,0-1 0,-1 1 0,8 3 0,30 11-4173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3.2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3 335 12123,'-3'-1'7201,"3"-1"-5817,5-27-551,18-67-97,-2 34-688,-21-1-424,10 19-1169,-12 6-311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3.62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37 1 13771,'-36'19'4926,"46"-19"-992,10-3-3569,-8 0-264,-1 0 1,0 1-1,1 0 0,-1 1 1,1 0-1,-1 1 1,1 1-1,0-1 1,-1 2-1,15 3 1,-24-5-106,-1 1 0,1-1 0,0 1 0,-1-1 0,1 1 1,-1 0-1,1 0 0,-1 0 0,1 0 0,-1 0 0,0 0 0,0 0 1,1 0-1,-1 1 0,0-1 0,0 0 0,0 1 0,0-1 0,0 1 0,-1-1 1,1 1-1,0 0 0,-1-1 0,1 1 0,-1-1 0,0 1 0,1 0 1,-1 0-1,0-1 0,0 1 0,0 0 0,0-1 0,0 1 0,-1 0 0,1-1 1,0 1-1,-1 0 0,1-1 0,-1 1 0,-1 2 0,-2 6 13,-1 1 0,0-2 0,-1 1 0,-13 16 0,14-19 37,-1-1-1,0 0 0,0 0 0,0 0 1,-1-1-1,0 1 0,0-2 0,0 1 1,-1-1-1,0 0 0,-13 4 0,21-7-40,0-1 0,0 0 0,0 0-1,0 0 1,0 0 0,0 0 0,0 0 0,0 0-1,0 0 1,0 0 0,0 0 0,0 1 0,0-1-1,0 0 1,1 0 0,-1 0 0,0 0 0,0 0-1,0 0 1,0 0 0,0 0 0,0 0 0,-1 1-1,1-1 1,0 0 0,0 0 0,0 0 0,0 0-1,0 0 1,0 0 0,0 0 0,0 0 0,0 0-1,0 0 1,0 1 0,0-1 0,0 0 0,0 0-1,0 0 1,0 0 0,0 0 0,-1 0 0,1 0-1,0 0 1,0 0 0,0 0 0,0 0 0,0 0-1,0 0 1,0 0 0,0 0 0,0 0 0,-1 0-1,1 0 1,0 0 0,0 0 0,0 0 0,0 0-1,0 0 1,0 0 0,0 0 0,-1 0 0,16 3 135,38 0-180,-11 0-139,-38-2 152,35 5-363,-28 1 76,-10-6 302,-1-1-1,0 0 1,0 0 0,0 1 0,0-1 0,0 0-1,0 1 1,0-1 0,0 0 0,0 1 0,0-1 0,0 0-1,0 1 1,0-1 0,0 0 0,0 1 0,0-1 0,0 0-1,0 1 1,0-1 0,-1 0 0,1 0 0,0 1-1,0-1 1,0 0 0,-1 1 0,1-1 0,0 0 0,0 0-1,0 0 1,-1 1 0,1-1 0,-1 0 0,-17 17-243,-1-2 0,-1 0-1,0-1 1,-1-1 0,0-1 0,-25 10 0,35-15-1167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14.00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1 264 11034,'101'-44'5193,"-111"38"-1552,-1-9-1328,6-6-649,-16-15-296,19-3-727,2-2-249,2 2-969,6 17-999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24.11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3245 1668 12379,'-1'-3'191,"1"0"-1,-1 1 1,0-1 0,1 1 0,-1-1 0,0 1 0,0 0 0,-1-1-1,1 1 1,-1 0 0,1 0 0,-1 0 0,1 0 0,-1 0 0,0 0-1,0 0 1,0 1 0,0-1 0,0 1 0,-4-3 0,0 3-53,0 0 1,0 0-1,-1 1 1,1 0 0,0 0-1,0 0 1,-11 2-1,-8 1 117,-147 5 2622,-321-25 0,-170-66-1664,513 61-738,-297-54 405,325 48-568,-186-68 0,256 75-213,0-2 0,2-2 0,0-3 0,-77-57-1,95 60-57,2-2-1,1-1 0,1-1 0,1-2 0,2 0 0,1-2 0,-25-46 0,13 7-202,3-1-1,4-1 0,3-2 0,-20-99 1,37 139-487,2-1 0,2 0 0,1 0 0,2-72 0,7-9-1888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1:58.2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72 8002,'-43'-13'4100,"73"11"-941,102 7-411,23 0-2202,112 1 73,-148-1-327,185-14 1,-165 0-12,165 10 1,28 0-40,-254-5-223,474-17 457,-354 5-429,11 0-12,-53 13 29,71 1 166,120 15 184,361 7 231,-275 7-261,-413-26-378,312 8 131,-141-8 147,668 9 253,-328 14-207,-484-21-309,163 2 105,-118-4-93,21-1-60,136 2 174,-210 0-85,16 1-41,98-7 0,34-2 217,-171 6-219,162 6 363,-177-6-331,30-10 2239,-31 9-2220,0 1-51,30 0 547,27 1-540,-57-1-36,0 0 0,0 0 0,0 1 1,0-1-1,1 0 0,-1 0 1,0 0-1,0 0 0,0 0 0,0 0 1,0 0-1,1 0 0,-1 0 0,0 0 1,0 0-1,0 0 0,0 0 0,1 0 1,-1 0-1,0 0 0,0 0 0,0 0 1,0 0-1,0 0 0,1 0 0,-1 0 1,0 0-1,0 0 0,0 0 1,0 0-1,0 0 0,1-1 0,-1 1 1,0 0-1,0 0 0,0 0 0,0 0 1,0 0-1,0 0 0,0 0 0,0-1 1,1 1-1,-1 0 0,0 0 0,0 0 1,0 0-1,0 0 0,0-1 0,0 1 1,0 0-1,0 0 0,0 0 0,0 0 1,0-1-1,0 1 0,0 0 1,-6-6-902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6.43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0 308 14875,'2'-13'5753,"8"-15"-4128,-2-19-401,10-6-560,0 1-264,-5 6-808,0 15-400,-13 7-1032,3 11-249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2:08.93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91 0 10602,'-81'35'3214,"71"-22"-1507,28-12 69,-17-1-1703,115-2 1181,-40-1-561,130 13 0,-115-1-323,150-3 1,92-27-20,-123 7-370,18 9 102,-32 3-17,234-1 79,2 0 109,-380 1-247,215-2 62,204 4 84,-400 0-77,90 9 1,-17 0-47,448-15 396,-337 11-198,-27 1-98,1150-15 861,-1245 9-939,220 6 108,83-7 19,-96-3 58,-93 13-23,107 0 231,-2 1-200,154 11 214,-427-14-426,-55-4-39,1 0 0,31-2 0,-20 5 61,-32-5-49,-1 0 0,0 0 0,1 0 0,-1 0 0,1-1 0,-1 0 1,1 1-1,-1-1 0,1 0 0,-1-1 0,1 1 0,-1-1 0,0 1 1,1-1-1,5-2 0,-6 2 20,-1 0 0,1 1 1,-1-1-1,1 1 0,0 0 0,0 0 1,-1 0-1,1 0 0,0 0 0,-1 1 1,1-1-1,0 1 0,3 1 0,1-1-1,20 4 231,0-1 1,37 0-1,-12 4-112,-44-6-125,0-1 0,0 1 0,0-1 0,0 0 0,1-1 0,-1 0 0,9-1 1,-8-1 5,1 1 1,-1 1 0,19 1-1,-1 0 31,-27-1-28,24 1-46,4 0 14,0 0 0,37-5 0,-24 6-47,-36-1 62,0 0-1,0 0 1,1-1-1,-1 0 0,0 0 1,7-1-1,-1-1 8,0 1 0,0 0 0,0 0 0,0 1-1,19 3 1,14 0-118,-30-2 106,98 0 9,-88-9-1334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13:36.7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 11362,'0'0'3908,"12"3"-3877,6 2 65,0-1 0,1 0 0,-1-2 0,1 0 0,0-2 0,0 0 0,31-4 0,35-3 396,1 3 0,154 14 0,-195-7-472,28-2 245,121-13-1,42 0 439,181 27-359,-262-14-355,378 11 837,-222-7-739,-109-4-51,-18-1-34,165 10-20,244 12 169,-478-24-221,196 6 182,-171 16-63,-87-11 4,-1-3-1,100 1 0,655-15 82,-566 9-151,-87-2 39,261 30-1,-327-18 103,0-4 0,0-3 1,1-4-1,159-21 0,-67 0-26,195 4-1,264-23 12,-585 36-60,0 3-1,69 6 0,107 23 184,-15-1-266,-57-22-26,-101-6 109,85 11-1,-41 4 5,0-5 1,1-4-1,0-5 0,112-14 0,-80 1-77,149 7 0,-232 4 17,24 0 31,-69 2-46,-1 0 1,0 1-1,1 0 0,-1 0 1,0 1-1,0 0 1,0 0-1,9 4 0,-11 1-718,-9 6-443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13:38.5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79 11234,'18'6'4863,"-12"-6"-4377,37-6-285,-13 2-4,461-44 1771,-254 29-1692,-112 12-145,557 7 1422,-289 10-807,-194-8-442,234 34 0,-286-21-192,1-7-1,0-5 0,258-30 1,-181 8-47,435 22-1,-163-4-56,-112-4 36,-220 12-41,72 1 58,-185-9-54,60 0-15,125 14 0,-27 13 32,423-4 0,-326-31-38,115-6 71,-168 4-63,65-5-12,-195 9 35,134 9 1,31 0 11,-174-7-32,0 5 0,0 5 0,132 23 0,-232-26 8,1 0 1,0-2-1,27-2 1,-27 1-11,1 0-1,0 1 1,20 3 0,42 16 45,-60-13-16,-1-1 1,1-1 0,0 0-1,25 0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14:24.93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5 10226,'3'-5'5900,"15"8"-4587,22 7-1662,157 34 1732,-104-27-1003,117 6-1,48-28 299,-96-2-316,236 19 310,-92-1-449,319-29 0,289 10 184,-332 16-436,-402-7 59,-123-1-27,258 10 15,220 22 24,-350-25-123,245 2 134,187-22-92,-279 11 73,-99 2-16,-114-7 8,-71 3 3,97 4 0,-108 4-35,2-2 4,-1 3 0,1 2 1,-1 1-1,61 20 0,-77-18 38,58 10 0,-28-8-1321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14:27.79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75 43 8578,'-75'-3'5925,"101"6"-5460,0 0 0,0-2 0,0-1 0,45-6 1,-24 2 61,598-20 1971,-486 21-2368,13-2 12,296 1 552,174 25 15,126 45-303,-659-57-347,1-4-1,125-12 1,88 3 253,495 15-209,-418-4-3,-188-1-121,46-5-6,109 3 31,-13-1 24,-18-1-75,-171-2 33,16 2 98,-84 0-59,42 5-558,-85-4-2813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14:29.80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34 8218,'4'-8'6171,"12"5"-5984,0 1 296,61-3 716,111 6 0,-154-1-855,54-8 0,17 0 92,184 21 527,46-1-429,-132-14-401,205 24 0,20-2 89,-96-10 52,173 12-122,195-21-38,-513 0-98,101 4 128,227-7-36,139-1-145,-314 8 142,52-18-30,38 2 223,-150-2-78,-21 1-188,245-3 677,-251 6-612,-177 6-41,113-1-47,141 1-15,-201 0 31,31-2 110,113-1 49,-61 11-123,133-1 276,-81 6-110,-34 0-191,361 3 62,-561-12-85,303-12 24,-221 2-10,191 11-1,42 3 21,-139-7-27,65-14-26,-29 0-6,-162 15 17,19 0-22,179 20 0,-233-14 34,0-2 0,83-5 0,-110 1-38,-9 1 24,-1 1 0,1 0-1,0 1 1,-1 0 0,12 4 0,22 4-115,-17-7-10,-16-3-50,0 1 1,0 0-1,0 1 1,-1 0 0,14 4-1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56 15347,'-9'10'5866,"3"27"-4378,-1 9-336,6 9-512,7 4-216,11-19-192,7-10-72,10-26-16,3-8-48,1-26-32,-6-10-48,-17-20-24,-5 1-24,-17 5-456,-7 7-360,2 21-944,4 10-353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13819,'6'8'539,"-5"-6"-231,1 0 0,-1 1-1,0-1 1,1 0-1,0 0 1,0 0-1,-1 0 1,1 0-1,0 0 1,0-1 0,1 1-1,-1-1 1,0 1-1,4 1 1,-5-4-209,-1 1 0,1 0 0,-1-1 0,1 1-1,0 0 1,-1-1 0,1 1 0,-1-1 0,1 1 0,-1-1 0,1 1 0,-1-1 0,1 1 0,-1-1 0,0 1 0,1-1 0,-1 0-1,0 1 1,1-1 0,-1 0 0,11-32 1405,12-82 1439,-23 114-2928,0 0 1,0 0-1,0 0 0,0 0 0,0 1 0,0-1 1,0 0-1,1 0 0,-1 0 0,0 0 0,1 1 1,-1-1-1,1 0 0,-1 0 0,1 1 0,-1-1 1,1 0-1,-1 1 0,1-1 0,0 1 0,-1-1 1,1 0-1,0 1 0,-1-1 0,1 1 0,0 0 1,0-1-1,0 1 0,-1 0 0,1-1 0,0 1 1,0 0-1,0 0 0,0 0 0,0 0 0,-1 0 1,1 0-1,0 0 0,0 0 0,0 0 0,0 0 1,0 0-1,-1 1 0,1-1 0,0 0 0,0 1 1,0-1-1,-1 0 0,1 1 0,0-1 0,0 1 1,-1-1-1,1 1 0,0-1 0,-1 1 0,1 0 1,-1-1-1,2 2 0,3 4-20,0-1 0,0 1-1,0-1 1,-1 2 0,7 10 0,-1 3-84,-7-13 54,-1 0 0,2 0-1,-1-1 1,1 1 0,0-1-1,0 0 1,0 0 0,1-1-1,0 1 1,0-1 0,1 0-1,-1 0 1,8 4 0,-12-9 37,0 1 0,-1 0 1,1-1-1,0 0 0,0 1 0,0-1 1,0 0-1,0 1 0,0-1 0,0 0 1,0 0-1,0 0 0,0 0 0,0 0 0,0 0 1,0 0-1,0 0 0,0 0 0,0 0 1,0 0-1,0-1 0,0 1 0,0-1 1,0 1-1,0 0 0,0-1 0,0 1 1,0-1-1,-1 0 0,1 1 0,0-1 1,0 0-1,-1 1 0,1-1 0,0 0 1,-1 0-1,1 0 0,-1 0 0,1 0 1,-1 1-1,1-1 0,-1 0 0,0 0 1,0 0-1,1 0 0,-1 0 0,0 0 1,0 0-1,0-2 0,1-6 86,0 0 1,-1 0-1,0-1 0,-1-9 1,1 17-79,0-81 470,1 55-451,4-2-364,-5 29 254,0 0 1,0 1 0,1-1 0,-1 0 0,0 0 0,0 1 0,1-1-1,-1 0 1,0 1 0,1-1 0,-1 0 0,1 1 0,-1-1 0,1 0-1,-1 1 1,1-1 0,0 1 0,-1-1 0,1 1 0,0-1-1,-1 1 1,1 0 0,0-1 0,-1 1 0,1 0 0,0-1 0,0 1-1,-1 0 1,1 0 0,0 0 0,1 0 0,13 5-2283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11402,'22'50'4179,"-21"-50"-4111,-1 1 0,0-1 0,0 1 0,1-1 1,-1 0-1,0 1 0,1-1 0,-1 1 0,0-1 0,1 0 1,-1 1-1,1-1 0,-1 0 0,1 1 0,-1-1 0,1 0 1,-1 0-1,1 0 0,-1 1 0,1-1 0,-1 0 0,1 0 1,-1 0-1,1 0 0,-1 0 0,1 0 0,-1 0 0,1 0 1,-1 0-1,1 0 0,-1 0 0,1 0 0,-1-1 0,1 1 1,-1 0-1,1 0 0,-1 0 0,1-1 0,-1 1 0,1 0 1,-1-1-1,1 1 0,-1 0 0,0-1 0,1 1 0,-1 0 1,0-1-1,1 1 0,-1-1 0,0 1 0,0-1 0,1 1 1,-1-1-1,0 1 0,0-1 0,13-27 1311,-12 27-1162,17-44 2109,-10 25-1361,0 0 1,-1 0 0,5-26 0,-8 37-107,2 17-419,7 27-301,-9-22-179,3 5-298,1-1 0,0 0 1,1 0-1,20 26 0,-21-33-446,1 0-1,0 0 0,1-1 1,15 12-1,-2-5-1804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13555,'6'3'5497,"9"0"-3168,6-3-1257,23-3-600,3 0-144,15 1-1056,1 2-801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6.89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20 60 12571,'12'-9'1251,"0"0"0,1 0 1,0 2-1,17-9 1,-27 15-1148,1-1 0,-1 1 1,1 0-1,-1 0 0,1 0 1,0 0-1,-1 0 1,1 1-1,0 0 0,0 0 1,-1 0-1,1 0 0,0 0 1,-1 1-1,1-1 1,0 1-1,-1 0 0,1 1 1,-1-1-1,1 0 0,-1 1 1,0 0-1,6 3 1,-8-3-96,1-1 0,-1 1 0,0 0 0,0-1 0,0 1 0,0 0 0,0 0 1,0 0-1,0 0 0,-1 0 0,1 0 0,-1 0 0,1 0 0,-1 0 0,0 0 0,0 0 1,0 0-1,0 0 0,0 0 0,0 0 0,-1 0 0,1 0 0,-1 0 0,1 0 1,-1 0-1,0 0 0,0 0 0,0 0 0,-1 2 0,-3 5 38,0 0-1,0-1 1,-1 0 0,-13 14-1,4-8 161,-2-1-1,1 0 1,-2-1-1,1-1 1,-39 17-1,44-22 80,12-6-262,-1 0 0,1 0 0,0 0 1,0 0-1,0 0 0,-1 0 0,1 0 0,0 0 1,0 0-1,0 1 0,-1-1 0,1 0 1,0 0-1,0 0 0,0 0 0,0 0 0,0 1 1,-1-1-1,1 0 0,0 0 0,0 0 1,0 1-1,0-1 0,0 0 0,0 0 1,0 0-1,0 1 0,0-1 0,-1 0 0,1 0 1,0 0-1,0 1 0,0-1 0,0 0 1,0 0-1,1 1 0,-1-1 0,9 7 320,27 4-512,-17-5 117,-3 1-379,0 1 0,21 15 0,15 7-1263,1-14 1227,-35-12 567,-13-3-20,1-1 1,-1 1-1,1-1 1,0-1 0,-1 1-1,1-1 1,0 0-1,-1 0 1,1 0 0,-1-1-1,1 0 1,-1 0 0,0 0-1,0-1 1,0 1-1,0-1 1,0-1 0,-1 1-1,6-5 1,3-4 258,0 0 0,0-1-1,-2 0 1,18-26 0,-6 0 324,8-11 456,-24 41-900,-4 4 23,0 1-1,0 0 1,1 0 0,0 0-1,0 1 1,5-5 0,-8 8-220,-1-1 0,0 1 0,1 0 0,-1 0 0,1 0 0,-1 0 0,0-1 1,1 1-1,-1 0 0,1 0 0,-1 0 0,0 0 0,1 0 0,-1 0 0,1 0 0,-1 0 1,1 0-1,-1 0 0,0 1 0,1-1 0,-1 0 0,1 0 0,-1 0 0,0 0 0,1 1 1,-1-1-1,1 0 0,-1 0 0,0 1 0,1-1 0,-1 0 0,1 2-5,0 0 0,0 0-1,0 0 1,0 0 0,0 0-1,-1 0 1,1 0 0,-1 0-1,1 0 1,-1 4 0,5 73-226,-5-54-1001,2 1 1,1 0-1,8 38 0,1-26-2301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13067,'10'19'9031,"3"9"-5202,-1-3-3862,0 0 0,2-1 1,22 30-1,-32-49 47,0 0 1,1 0-1,0-1 0,0 0 0,0 1 1,1-2-1,6 5 0,-11-8 6,0 1 0,0 0 1,0-1-1,0 1 0,1-1 0,-1 1 0,0-1 0,0 0 0,1 1 1,-1-1-1,0 0 0,1 0 0,-1 0 0,0 0 0,1 0 1,-1 0-1,0 0 0,0-1 0,1 1 0,-1 0 0,0-1 0,1 1 1,-1-1-1,0 1 0,0-1 0,0 0 0,0 1 0,0-1 1,0 0-1,0 0 0,0 0 0,0 0 0,0 0 0,0 0 0,0 0 1,-1 0-1,1 0 0,0 0 0,-1 0 0,2-2 0,3-11 202,0-1-1,-1 0 0,-1 1 1,3-25-1,-5 28-202,1-1 0,-1 1 0,2 0 0,0 0 0,0 0 1,1 0-1,0 0 0,1 1 0,9-16 0,-12 24-45,-1 1 0,1-1-1,0 0 1,-1 1 0,1-1 0,0 1 0,0-1-1,0 1 1,0 0 0,0 0 0,0 0 0,1 0 0,-1 0-1,0 0 1,0 1 0,1-1 0,-1 1 0,0 0-1,5-1 1,-1 2-97,0-1 0,0 1 0,0 0 0,0 0 0,-1 1 0,1 0 0,9 4-1,6 5-785,0 1-1,36 28 0,-55-39 826,23 17-863,-10-8 331,0 2-1,0 0 1,-1 0-1,13 16 1,-26-28 652,0 1 0,0 0 0,-1 0-1,1 1 1,0-1 0,-1 0 0,1 0 0,0 0 0,-1 0 0,0 0 0,1 1 0,-1-1 0,0 0 0,1 0-1,-1 1 1,0-1 0,0 0 0,0 1 0,0-1 0,0 0 0,0 0 0,-1 1 0,1-1 0,0 0 0,-1 0-1,1 1 1,-1-1 0,1 0 0,-1 0 0,1 0 0,-1 0 0,0 0 0,0 0 0,0 0 0,1 0-1,-1 0 1,0 0 0,0 0 0,0-1 0,0 1 0,0 0 0,-2 0 0,-1 2 237,0-1 1,0-1-1,0 1 1,0-1 0,0 1-1,0-1 1,-1 0-1,1 0 1,0-1-1,-8 1 1,8-2-121,0 0-1,0 0 1,1 0 0,-1 0-1,0 0 1,0-1 0,1 0-1,-1 1 1,1-2 0,0 1-1,-1 0 1,1 0 0,0-1-1,0 0 1,1 0 0,-1 0-1,0 0 1,1 0 0,0 0-1,0 0 1,0-1 0,0 1-1,0-1 1,-1-7 0,0 3-89,0-1 0,1 1 0,0-1 1,0 0-1,1 0 0,0 0 1,1 0-1,0 0 0,2-14 0,-2 21-76,0 0 0,1 1 0,-1-1 0,0 1 0,1-1 0,0 1 0,-1-1 0,1 1 0,0-1 0,-1 1 0,1 0 0,0-1 0,0 1 0,0 0 0,0 0 0,0 0 0,1 0 0,-1-1 0,0 2 0,0-1 0,1 0 0,-1 0 0,1 0-1,-1 1 1,1-1 0,-1 0 0,1 1 0,-1 0 0,1-1 0,-1 1 0,1 0 0,-1 0 0,1 0 0,1 0 0,2 0-130,-1 0 0,0 1-1,0 0 1,0 0 0,0 0 0,0 1-1,0-1 1,0 1 0,0 0 0,0 0-1,4 3 1,22 23-2032,1 5-878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85 12747,'32'-74'4967,"-29"63"-2338,-7 11-1760,-3 9-184,-63 95 2146,12-19-2439,63-90-380,0 0 1,1 1-1,-1-1 1,1 1-1,0 1 1,0-1-1,13-5 1,-6 3-91,0 0 0,1 1 1,22-5-1,-23 8-416,-1 2 0,1-1-1,0 2 1,-1-1-1,1 2 1,-1 0-1,0 0 1,1 1 0,-1 1-1,21 8 1,-8-2-2814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96 239 14691,'39'16'5665,"-40"-25"-4072,-3-9-481,1-3-440,1-4-400,-2-7-1080,4 4-608,-4-6-3017</inkml:trace>
  <inkml:trace contextRef="#ctx0" brushRef="#br0" timeOffset="1">20 29 14307,'-20'-21'5433,"64"25"-3984,8-1-393,7-5-416,-7-1-248,1 0-1200,-1-4-737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11731,'52'87'5329,"-28"-109"-2321,14-11-1343,-6-8 119,5-4-272,-4-2-103,-10 3-273,-4 6-208,1 25-392,-20 5-216,1 21-136,4 10-152,-10 14-560,18 12-336,-8 2-1040,5 1-681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18116,'16'5'6745,"36"5"-5528,2-2-369,13-7-584,6-1-904,-3-1-1793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179 126 14147,'0'-12'872,"1"7"-392,-1 1 0,1-1 0,-1 1 1,-1-1-1,1 1 0,-1-1 1,-1-8-1,1 12-403,1 1 0,0-1 0,-1 1 0,1-1 0,-1 1 0,1-1 0,0 1 0,-1-1 0,1 1 0,-1-1 0,1 1 0,-1-1 0,0 1 0,1 0 0,-1-1 0,1 1-1,-1 0 1,0 0 0,1-1 0,-1 1 0,-1 0 0,-23 5 1374,7 2-497,1 1 0,-29 18 0,41-24-854,1 1 0,0 0 0,-1 1 0,1-1 0,1 1 0,-1-1 0,0 1-1,1 0 1,0 1 0,0-1 0,0 1 0,1-1 0,-1 1 0,1 0 0,-2 5 0,4-7-82,-1-1 0,1 1 0,-1-1 0,1 1 0,0-1 0,0 1 0,0-1 0,0 1 0,1-1 0,-1 0 0,1 1 0,-1-1 0,1 1 1,0-1-1,0 0 0,0 0 0,0 1 0,1-1 0,1 3 0,0-2-22,0 0-1,0 0 1,0-1 0,1 1-1,-1-1 1,1 1 0,0-1 0,-1-1-1,1 1 1,7 2 0,5 0-172,1 0 0,-1-1 0,1-1 0,29 0 0,4-3-723,-1-3-1,52-9 1,96-28-1387,-196 41 2276,9-3-194,3 1 480,-19 10 832,4-6-797,-1 0-1,0 0 1,0 0-1,0-1 1,0 1 0,0-1-1,0 0 1,0 0 0,-1 0-1,-3 0 1,-7 3 112,12-3-382,-6 1 90,0 0-1,0 0 1,0-1 0,0 0 0,-11 0-1,17-1-96,0 0-1,0 0 0,0 0 0,0 0 0,0-1 1,0 1-1,0-1 0,0 1 0,0-1 0,0 0 1,0 0-1,0 0 0,0 0 0,1 0 0,-1 0 1,0 0-1,1-1 0,-1 1 0,1-1 0,-1 1 1,1-1-1,0 1 0,0-1 0,0 0 1,0 0-1,0 0 0,0 1 0,0-1 0,0 0 1,1 0-1,-1-3 0,0 0-25,1 1 0,0-1 0,0 0 0,1 0 0,-1 0 0,1 0 0,0 0 0,0 0 0,1 1-1,-1-1 1,1 0 0,0 1 0,1-1 0,-1 1 0,1 0 0,-1 0 0,1 0 0,1 0 0,-1 0 0,0 1 0,5-4 0,-5 5-56,-1-1 0,0 1 0,1 0 0,-1 0 0,1 1 0,0-1 0,0 0-1,-1 1 1,1 0 0,0 0 0,0 0 0,0 0 0,1 0 0,-1 0 0,0 1 0,0-1 0,0 1 0,0 0 0,1 0 0,-1 0 0,0 1 0,0-1 0,0 1 0,0 0-1,0 0 1,0 0 0,0 0 0,0 0 0,0 0 0,0 1 0,0 0 0,4 3 0,-1 2-176,0-1-1,-1 1 1,0 0 0,0 0-1,-1 0 1,0 1 0,0 0-1,4 13 1,-5-13 92,0 0 1,1-1-1,-1 1 0,2-1 0,-1 1 1,1-1-1,6 6 0,-11-12 149,0-1-1,0 0 0,0 0 0,0 0 1,0 1-1,1-1 0,-1 0 1,0 0-1,0 0 0,0 0 1,0 0-1,1 1 0,-1-1 0,0 0 1,0 0-1,0 0 0,0 0 1,1 0-1,-1 0 0,0 0 0,0 0 1,1 0-1,-1 0 0,0 0 1,0 0-1,0 0 0,1 0 1,-1 0-1,0 0 0,0 0 0,1 0 1,-1 0-1,0 0 0,0 0 1,0 0-1,1 0 0,-1 0 0,0 0 1,0 0-1,0-1 0,0 1 1,1 0-1,-1 0 0,0 0 0,0 0 1,1-1-1,2-14 749,-3-23 611,0 38-1343,-5-43 1081,3 32-850,0 0 1,1 1-1,0-1 0,1 0 0,0 0 0,2-12 0,-2 23-256,0 0-1,0 0 1,0-1-1,0 1 1,0 0 0,0 0-1,0 0 1,0-1 0,0 1-1,1 0 1,-1 0 0,0 0-1,0-1 1,0 1-1,0 0 1,0 0 0,0 0-1,1 0 1,-1-1 0,0 1-1,0 0 1,0 0-1,0 0 1,1 0 0,-1 0-1,0 0 1,0 0 0,0 0-1,1 0 1,-1-1 0,0 1-1,0 0 1,0 0-1,1 0 1,-1 0 0,0 0-1,0 0 1,1 0 0,-1 0-1,0 1 1,10 6 87,6 11-50,-4-1-82,0 0-1,2-1 1,27 26-1,-34-35-16,1 0 0,1-1 0,-1-1 0,1 1 0,0-1 0,0-1 0,1 1 0,-1-2 0,18 6 0,-26-10 56,-1 1 0,1 0 0,-1-1 0,0 1 0,1 0 0,-1-1 0,1 1 0,-1 0 0,0-1 0,1 1 0,-1-1 0,0 1 0,1-1 0,-1 1 0,0-1 0,0 1 0,0-1 0,1 1 0,-1-1 0,0 1 1,0-1-1,0 1 0,0-1 0,0 1 0,0-1 0,0 0 0,0 1 0,0-1 0,0 1 0,0-2 0,-1-27 30,1 19-22,-1-4 3,2 0 0,0 0 1,1 1-1,0-1 0,1 1 0,7-20 1,-9 30-195,0 0 0,0 0 0,0 0-1,1 0 1,0 0 0,0 0 0,0 0 0,0 0 0,0 1 0,0-1 0,1 1 0,-1-1 0,1 1 0,-1 0 0,1 0 0,0 0 0,0 1 0,0-1 0,0 1 0,0-1 0,1 1 0,-1 0 0,0 0 0,0 1 0,1-1 0,-1 1 0,1-1 0,-1 1 0,0 0 0,1 0 0,6 2 0,23 5-4112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40 289 10626,'0'0'3089,"4"-1"-2209,9-1-791,-1 0 0,0-1 0,22-9 0,-33 12-52,1-1 1,-1 0-1,1 0 0,-1 0 0,0 0 1,1 0-1,-1 0 0,0 0 1,0 0-1,1 0 0,-1-1 0,0 1 1,0 0-1,-1-1 0,1 1 0,0-1 1,0 1-1,-1-1 0,1 1 0,-1-1 1,1 1-1,-1-1 0,0 0 0,1 1 1,-1-1-1,0 0 0,0 1 0,0-1 1,0 0-1,-1 1 0,1-1 1,0 0-1,-1 1 0,1-1 0,-1 1 1,1-1-1,-1 1 0,0-1 0,0 1 1,-1-3-1,-4-6 638,0 0 0,0 1 1,-1-1-1,-9-8 0,16 17-619,-31-28 2006,-8-8 106,37 35-2032,0-1-1,0 0 1,0 1 0,0-1-1,1 0 1,-1 0 0,1 0-1,0 0 1,-1 0-1,1 0 1,1 0 0,-2-5-1,3 7-112,-1-1 0,1 1 0,-1-1-1,1 0 1,0 1 0,0-1 0,0 1 0,0 0 0,0-1-1,0 1 1,0 0 0,0-1 0,0 1 0,1 0-1,-1 0 1,0 0 0,1 0 0,-1 0 0,1 0-1,0 1 1,-1-1 0,1 1 0,-1-1 0,1 1-1,2-1 1,1-1-24,0 0-185,-1 0 0,1 0 0,0 0 0,0 1 0,0 0-1,0 0 1,1 0 0,-1 1 0,0 0 0,0 0 0,0 0 0,1 0-1,-1 1 1,0 0 0,0 0 0,0 0 0,0 1 0,5 2 0,20 10-2138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10450,'0'0'4761,"0"26"-1680,24 57-1977,1-51-56,9-21-47,8-4-81,-3-18-112,-5-11-16,-11-7-264,-9-3-136,-12-7-168,-7 3-88,-9 2-280,-4 1-288,3 17-1080,7 13-697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76 12003,'-8'-6'12098,"6"6"-11042,-34 0-231,-34-2-473,30-4-128,2-7-208,24 6-256,9-7-729,6 1-607,16-2-4665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11 281 13059,'-3'-9'662,"1"0"0,0 0 0,1-1 0,0 1 0,0 0 0,1 0 0,0-1 0,1 1 0,0 0 0,0 0 0,3-10 0,14-25 271,-14 37-745,-1 0-1,0-1 1,0 0 0,0 0 0,-1 0 0,2-14-1,6 54 139,1 0-1,18 34 1,-28-65-327,-1 0 1,0 0 0,1 0 0,-1 0 0,1 0 0,-1 0-1,1 0 1,0 0 0,-1-1 0,1 1 0,0 0 0,0 0 0,-1 0-1,1-1 1,0 1 0,0 0 0,0-1 0,0 1 0,0-1-1,0 1 1,0-1 0,0 0 0,0 1 0,0-1 0,0 0 0,1 0-1,-1 1 1,0-1 0,0 0 0,0 0 0,0 0 0,0-1-1,0 1 1,0 0 0,0 0 0,1 0 0,-1-1 0,0 1 0,0-1-1,0 1 1,0-1 0,0 1 0,-1-1 0,1 0 0,0 1 0,0-1-1,0 0 1,0 0 0,0 0 0,6-6 20,0-1 0,-1 1 0,0-1-1,6-12 1,-9 16-23,8-12 15,-2 0 1,1-1 0,8-24-1,-13 105 14,-3-36-235,7 42 0,-8-59 264,-1-11-24,0 0 1,0 0-1,0 0 0,1-1 0,-1 1 0,0 0 0,0 0 0,0 0 1,1 0-1,-1 0 0,0 0 0,0 0 0,1 0 0,-1 0 0,0 0 1,0 0-1,1-1 0,-1 1 0,0 1 0,0-1 0,1 0 0,-1 0 1,0 0-1,0 0 0,1 0 0,-1 0 0,0 0 0,0 0 0,1 0 1,-1 0-1,0 0 0,0 1 0,0-1 0,1 0 0,-1 0 0,0 0 1,0 0-1,0 1 0,1-1 0,-1 0 0,0 0 0,0 1 0,0-1 1,0 0-1,0 0 0,0 0 0,0 1 0,0-1 0,1 0 0,-1 0 1,0 1-1,0-1 0,0 0 0,0 0 0,0 1 0,0-1 1,0 0-1,0 0 0,-1 1 0,1-1 0,0 0 0,0 0 0,0 1 1,0-1-1,0 0 0,0 1 0,9-6-5,-1-1 1,1 0-1,-1 0 1,0-1-1,0 0 0,-1 0 1,0-1-1,11-15 1,25-28 226,-22 28-5,-8 7 281,2 1-1,0 0 1,17-12 0,-32 26-508,0 1-1,1 0 1,-1 0 0,0 0-1,0 0 1,1-1 0,-1 1-1,0 0 1,1 0 0,-1 0-1,0 0 1,0 0 0,1 0 0,-1 0-1,0 0 1,1 0 0,-1 0-1,0 0 1,1 0 0,-1 0-1,0 0 1,0 0 0,1 0 0,-1 0-1,0 0 1,1 0 0,-1 1-1,0-1 1,0 0 0,1 0-1,-1 0 1,0 0 0,0 1-1,1-1 1,-1 0 0,0 0 0,0 1-1,0-1 1,1 0 0,-1 0-1,0 1 1,0-1 0,0 0-1,0 0 1,0 1 0,0-1 0,0 0-1,0 1 1,1-1 0,-1 0-1,0 1 1,0-1 0,0 0-1,0 0 1,-1 1 0,3 22 270,-2-19-222,5 111 343,6-56-1814,-9-51 408,1 0 0,0 0 0,1 0 0,6 11 0,-3-9-2121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7.25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22 17820,'26'0'6105,"22"-8"-5585,13 1-576,-5 2-584,-2 4-736,-2 5-4113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 14531,'-103'-41'5953,"123"40"-3400,16-3-1641,11 3-240,6-6-656,-1 12-784,-9-5-1304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14307,'8'2'5729,"2"-4"-3248,43-32-1505,-53 1-544,2 2-56,-2-3-720,-3 0-376,1 3-864,-3 4-401,-6 5-351,1 8-969</inkml:trace>
  <inkml:trace contextRef="#ctx0" brushRef="#br0" timeOffset="1">75 0 12179,'-75'12'4841,"91"-12"-2841,12 0-360,3 6-463,14-1-265,9 8-632,-13-3-208,14-1-840,-18-2-657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194 127 12475,'-15'15'5217,"-17"1"-3121,-4-5 9,2-7-193,0-12-344,10-15-335,6-10-73,18-4-472,11-1-192,13 17-280,7 8-120,5 17-288,-2 9-328,2 11-1264,-8 12-913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47 185 10754,'-47'11'9850,"47"-18"-7289,0-6-801,2-8-423,-2-16-873,5 1-296,3 0-952,1 6-641,14 15-1175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76 205 10026,'-65'0'4558,"65"-1"-4467,-1 1-1,1 0 1,-1 0-1,1 0 1,-1 0-1,1 0 1,-1-1-1,1 1 0,-1 0 1,1 0-1,-1-1 1,1 1-1,0 0 1,-1-1-1,1 1 1,0-1-1,-1 1 0,1 0 1,0-1-1,-1 1 1,1-1-1,0 1 1,0-1-1,-1 1 1,1-1-1,0 1 1,0-1-1,0 1 0,0-1 1,0 1-1,0-1 1,0 1-1,0-1 1,0 1-1,0-1 1,0 0-1,7-20 1353,-5 13-929,3-7 299,-1 4-189,0-1-1,-1 0 1,0 0-1,-1 0 1,0 0-1,-1 0 0,0 0 1,-1 0-1,-1 0 1,-1-14-1,20 26 20,-6 4-714,0 1-1,-1 1 1,1-1-1,-1 2 1,-1-1-1,1 2 1,-1-1-1,0 1 1,-1 1-1,0 0 1,0 0-1,-1 1 1,0 0-1,-1 0 1,0 1 0,7 15-1,-13-23 49,0 1 0,0 0 0,0-1 0,0 1 0,-1 0 1,0 0-1,1-1 0,-1 1 0,-1 0 0,1 0 0,0 0 0,-1-1 0,0 1 0,0 0 0,0-1 0,0 1 0,-1 0 0,1-1 0,-1 0 1,0 1-1,0-1 0,0 0 0,-1 0 0,1 0 0,-1 0 0,0-1 0,1 1 0,-1 0 0,-4 1 0,-2 3 47,0-1-1,0 0 1,-1 0-1,0-1 1,0-1-1,0 1 1,0-2-1,-21 6 1,30-9-21,0 1-1,-1-1 1,1 0 0,0 1-1,-1-1 1,1 0 0,-1 0 0,1 0-1,0 0 1,-1 0 0,1 0-1,-1 0 1,1 0 0,-1-1-1,1 1 1,0-1 0,-1 1-1,1-1 1,0 1 0,0-1 0,-1 0-1,1 1 1,0-1 0,0 0-1,0 0 1,0 0 0,0 0-1,0 0 1,0 0 0,0 0-1,0 0 1,0-1 0,1 1 0,-2-2-1,2 1-24,0 0 1,0 0-1,0 0 0,0 1 0,0-1 0,1 0 1,-1 0-1,0 0 0,1 1 0,0-1 0,-1 0 0,1 1 1,0-1-1,0 1 0,0-1 0,0 1 0,0-1 1,0 1-1,0-1 0,1 1 0,-1 0 0,0 0 0,1 0 1,-1 0-1,1 0 0,2-2 0,6-1-151,-1 0-1,1 0 1,0 1-1,1 0 1,-1 1-1,0 0 1,1 1 0,0 0-1,-1 0 1,18 2-1,-2 1-128,1 1 1,0 1-1,27 8 0,-52-11 313,1-1 0,-1 1 0,1 0-1,-1 0 1,0 0 0,1 0 0,-1 0 0,0 0 0,0 0 0,0 1 0,0-1 0,0 1-1,0 0 1,0-1 0,-1 1 0,1 0 0,1 2 0,19-34 3395,126-124-2115,-75 75-227,-73 78-1056,0 1 1,0 0-1,1 0 0,-1-1 1,0 1-1,0 0 0,0 0 0,1 0 1,-1 0-1,0-1 0,0 1 0,1 0 1,-1 0-1,0 0 0,0 0 1,1 0-1,-1 0 0,0 0 0,0 0 1,1-1-1,-1 1 0,0 0 0,0 0 1,1 0-1,-1 0 0,0 0 1,0 1-1,1-1 0,-1 0 0,0 0 1,1 0-1,-1 0 0,0 0 0,0 0 1,1 0-1,3 11 117,-3 20-189,-1-26 16,-1 29-405,1-1-1302,3 35-1,4-20-1188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137 137 9714,'-137'-31'14283,"163"39"-13019,5-5-223,28 5-761,-1-4-472,4-3-1113,0-1-807</inkml:trace>
  <inkml:trace contextRef="#ctx0" brushRef="#br0" timeOffset="1">501 148 13931,'0'0'8418,"6"0"-6546,2-2-640,2-2-311,5-1-801,35-68-552,-50 40-1193,-1 2-671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58 13147,'-99'-57'5369,"107"59"-2752,23 12-889,19 2-416,3 1-320,7-4-736,0 3-424,-10-6-832,4 0-512,12 7-1841</inkml:trace>
  <inkml:trace contextRef="#ctx0" brushRef="#br0" timeOffset="1">808 206 12379,'-11'11'5097,"-25"14"-2665,-8-4-295,-3 0-89,-9-11-95,14-10-385,5-12-184,6-20-400,15-4-207,17-6-481,7 6-88,25 18-184,8 8-80,-1 25-456,-4 4-617,-7 9-1847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47 221 12931,'-38'16'4474,"38"-16"-4405,0 0 1,-1 0-1,1 0 1,0 0-1,0 0 1,-1 0-1,1 0 1,0 0-1,-1 0 0,1 0 1,0 0-1,0 0 1,-1 0-1,1 0 1,0 0-1,0 0 0,-1 0 1,1 0-1,0 0 1,-1 0-1,1-1 1,0 1-1,0 0 1,0 0-1,-1 0 0,1-1 1,0 1-1,0 0 1,0 0-1,-1 0 1,1-1-1,0 1 0,0 0 1,0 0-1,0-1 1,0 1-1,0 0 1,-1 0-1,1-1 0,0 1 1,0 0-1,0-1 1,0 1-1,0 0 1,0 0-1,0-1 1,0 1-1,0 0 0,0-1 1,0 1-1,1 0 1,-1 0-1,0-1 1,0 1-1,0 0 0,0-1 1,5-17 690,-4 16-437,2-10 45,0-1 0,0 0-1,-1 0 1,-1 0 0,0 0 0,-1 0-1,-1-17 1,1 30-356,-1 0-1,1-1 1,0 1-1,0 0 1,0-1-1,0 1 1,0 0-1,0-1 1,0 1-1,0-1 1,0 1-1,0 0 1,0-1-1,0 1 0,1 0 1,-1-1-1,0 1 1,0 0-1,0-1 1,0 1-1,1 0 1,-1-1-1,0 1 1,0 0-1,0 0 1,1-1-1,-1 1 1,0 0-1,1 0 1,-1-1-1,0 1 1,0 0-1,1 0 1,-1 0-1,0 0 1,1 0-1,-1-1 1,0 1-1,1 0 1,-1 0-1,1 0 1,-1 0-1,0 0 1,1 0-1,22 7 70,19 18-177,72 62-497,-114-88 623,-1 0 0,0 0-1,0-1 1,1 1-1,-1 0 1,1 0 0,-1 0-1,1 0 1,-1-1-1,1 1 1,0 0-1,-1 0 1,1-1 0,0 1-1,0 0 1,0-1-1,0 1 1,0 0 0,0 0-1,0-1 1,1 0-1,-1-7-46,0-10 105,1 5-26,-1 1 0,-1-1 0,0 0 0,-4-16-1,3 23-53,-6-28 122,12 24-237,-3 11 87,0 0 1,0 0-1,0 0 0,-1 0 1,1 0-1,0 0 1,0 0-1,0 0 0,-1 0 1,1 0-1,0 0 1,0 1-1,-1-1 0,1 0 1,0 0-1,0 1 1,-1-1-1,1 1 0,1 0 1,4 3-348,-1 0 0,1 0-1,-1 0 1,1 1 0,5 8 0,12 13-1696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12835,'45'26'5369,"-40"-34"-2889,6-4-319,-2-19-601,-5-6-456,1-12-743,-3-1-225,-2 9-577,0 4-407,-3 8-960,-2 6-425,5 11 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11474,'1'0'8948,"11"-3"-7957,32-10 653,-36 11-1403,0-1 1,-1 1 0,1 1 0,0-1 0,0 1-1,11 0 1,-16 1-175,0 0 0,0 0 0,0 1 0,0-1 0,0 1 0,0-1 0,0 1 0,0 0 0,-1 0 0,1 0 0,0 0 1,0 1-1,-1-1 0,1 1 0,-1 0 0,1 0 0,-1-1 0,0 2 0,0-1 0,0 0 0,0 0 0,0 1 0,0-1 0,0 1 0,-1-1 0,1 1 0,-1 0 0,0-1 0,0 1 0,1 6 0,-1-4-45,0 0 0,0-1 0,0 1 0,-1 0 0,0 0 1,0 0-1,-1 0 0,1 0 0,-1 0 0,0 0 0,0 0 0,-1-1 0,1 1 1,-1 0-1,0-1 0,-1 0 0,1 1 0,-5 6 0,1-5-12,1-1 0,-1 1 1,0-1-1,0 0 0,-1 0 0,0-1 0,1 0 0,-16 7 0,18-9-63,-1 0 0,0-1-1,1 1 1,-1-1 0,0 0 0,0 0-1,0-1 1,0 1 0,0-1-1,0 0 1,0 0 0,0-1 0,0 0-1,0 0 1,-6-1 0,7-2-2181,12 2 825,25 0-748,-26 2 1483,34 2-1878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7.93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116 51 9042,'9'-6'702,"37"-24"2832,-43 28-3334,1 0 0,-1 1 1,1 0-1,-1-1 0,1 1 1,0 0-1,0 1 0,0-1 1,-1 1-1,1 0 0,0 0 1,5 0-1,-8 0-162,-1 0 1,0 1-1,0-1 0,0 0 1,0 0-1,0 0 0,0 0 1,0 0-1,0 0 0,1 0 1,-1 0-1,0 0 0,0 0 1,0 0-1,0 0 0,0 0 1,0 0-1,0 0 0,1 0 1,-1 0-1,0 0 0,0 0 0,0 0 1,0 0-1,0 0 0,0 0 1,0 0-1,0 0 0,1 0 1,-1 0-1,0-1 0,0 1 1,0 0-1,0 0 0,0 0 1,0 0-1,0 0 0,0 0 1,0 0-1,0 0 0,0 0 1,0 0-1,1-1 0,-1 1 1,0 0-1,0 0 0,0 0 1,0 0-1,0 0 0,0 0 1,0 0-1,0-1 0,0 1 1,0 0-1,0 0 0,0 0 0,0 0 1,0 0-1,0 0 0,-1-1 1,-8 0-4067,-13 10 3222,13-5 890,1-1-1,-1 0 1,1 0 0,-1-1-1,0 0 1,0-1 0,0 0 0,0 0-1,-15-1 1,4-6 4575,21 6-4532,-1-1 1,1 0 0,0 1-1,-1-1 1,1 0-1,0 1 1,-1-1 0,1 1-1,0-1 1,0 1-1,-1 0 1,1-1-1,0 1 1,0 0 0,0-1-1,-1 1 1,1 0-1,0 0 1,0 0-1,0 0 1,0 0 0,0 0-1,0 0 1,1 0-1,17-4-103,1 1 0,-1 1 0,1 1 0,0 0 0,0 2 0,38 5 0,-52-5-31,-1 0 0,1 1 0,-1-1 0,1 1 0,-1 0 0,1 0 0,-1 1 0,0 0 0,0 0 0,0 0 0,0 0 0,-1 1-1,1 0 1,7 8 0,-11-10 4,0-1-1,0 1 1,0 0-1,0 0 0,0 0 1,0 0-1,0 0 1,0 0-1,-1 1 1,1-1-1,-1 0 0,0 0 1,1 0-1,-1 1 1,0-1-1,-1 4 1,0-3 7,0 0 1,0 0-1,0 0 1,0 0-1,-1-1 1,1 1-1,-1 0 1,0-1-1,1 1 1,-1-1 0,-1 1-1,1-1 1,0 0-1,-5 4 1,-64 45 374,-126 68 1,136-84 254,61-35-621,0 0-1,-1 0 1,1 0-1,0 0 1,-1 0-1,1 0 0,0 0 1,-1 0-1,1 1 1,0-1-1,0 0 1,-1 0-1,1 0 1,0 0-1,-1 1 0,1-1 1,0 0-1,0 0 1,0 0-1,-1 1 1,1-1-1,0 0 1,0 0-1,0 1 0,-1-1 1,1 0-1,0 1 1,0-1-1,0 0 1,0 0-1,0 1 1,0-1-1,0 0 0,0 1 1,0-1-1,0 0 1,0 1-1,0-1 1,0 0-1,0 1 1,0-1-1,0 0 1,0 1-1,0-1 0,0 0 1,0 0-1,0 1 1,1-1-1,-1 0 1,0 1-1,0-1 1,0 0-1,0 0 0,1 1 1,-1-1-1,0 0 1,0 0-1,1 0 1,-1 1-1,0-1 1,1 0-1,-1 0 0,0 0 1,0 0-1,1 0 1,-1 0-1,1 1 1,31 7-7,-13-3 71,47 28-4,-43-20-175,38 15 0,-55-26-20,0 0-1,-1 0 1,1-1-1,0 1 1,0-1-1,0-1 1,0 1-1,0-1 1,0 0-1,0-1 1,0 1-1,7-3 1,-10 3-67,0-2 0,-1 1 0,1 0 0,0 0 0,-1-1 0,1 0 0,-1 1 0,1-1-1,-1 0 1,0 0 0,3-4 0,7-10-1415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13723,'-2'0'5865,"-7"3"-2560,15 11-1161,-3 6-575,9-4-393,17 0-808,2-14-192,16-8-256,0-6-336,-13-9-1280,-9 8-745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147 175 11867,'51'-68'5034,"-50"67"-4825,1-1 1,-1 1 0,1-1-1,-1 1 1,1 0-1,-1 0 1,1 0-1,-1 0 1,1 0-1,0 0 1,3 0-1,-5 0-105,1 1 0,-1 0-1,1 0 1,0 0-1,-1 0 1,1 0 0,0 0-1,-1 0 1,1 0-1,0 1 1,-1-1-1,1 0 1,-1 0 0,1 0-1,-1 1 1,1-1-1,0 0 1,-1 1 0,1-1-1,-1 0 1,1 1-1,0 0 1,0 0 113,0 1-1,0-1 1,0 1 0,0 0-1,-1-1 1,1 1 0,0 0-1,-1 0 1,1-1 0,-1 1-1,0 0 1,0 0 0,1 0-1,-1 0 1,0-1 0,-1 3-1,0 2-39,0 0 0,-1 0-1,0 0 1,0-1-1,0 1 1,-1 0 0,1-1-1,-1 0 1,-1 0-1,1 0 1,-1 0 0,0 0-1,0-1 1,0 1-1,-1-1 1,0 0 0,1-1-1,-1 1 1,-1-1-1,1 0 1,0 0-1,-1-1 1,1 1 0,-9 1-1,10-2-136,-1-1 0,1 0 1,0 0-1,0-1 0,-1 1 0,1-1 0,0 0 0,-1 0 0,1 0 0,0-1 0,0 1 1,-1-1-1,1 0 0,0 0 0,0-1 0,0 1 0,0-1 0,0 0 0,0 0 0,0 0 0,1-1 1,-1 1-1,1-1 0,0 0 0,-1 0 0,1 0 0,1 0 0,-1 0 0,0-1 0,1 0 1,0 1-1,0-1 0,0 0 0,-2-5 0,1 1-21,1 1 0,0-1 0,0 0 0,1 0 0,0 0 0,0 0 1,1 0-1,0 0 0,1-14 0,0 17-39,0 0 0,0 0-1,0 0 1,1 1 0,0-1 0,-1 0 0,2 1 0,-1-1 0,0 1 0,1 0 0,0 0 0,0 0 0,0 0 0,0 0-1,1 1 1,6-5 0,-9 7-30,1 0 0,0-1 0,0 2 1,-1-1-1,1 0 0,0 0 0,0 1 0,0-1 0,0 1 0,0-1 0,0 1 0,1 0 0,-1 0 0,0 0 0,0 0 0,0 0 0,0 0 0,0 1 0,0-1 0,0 1 0,0-1 0,0 1 1,0 0-1,0 0 0,-1 0 0,1 0 0,0 0 0,0 0 0,-1 0 0,1 1 0,2 1 0,1 2-321,0 1 0,-1-1 0,0 1 0,0-1 0,0 1 0,0 1 0,-1-1 0,3 8 0,9 30-2364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12939,'-3'0'5369,"8"13"-2753,-7 12-767,2 10-561,10 6-112,-2-10-487,15 0-73,9-18-8,1-13-160,6-20-96,-7-7-88,-9-12-280,-10 3-200,-13 5-824,-6-1-473,-7 12-1239,3 7-2833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78 9906,'4'-8'839,"16"-21"2580,-19 29-3315,-1 0 0,1-1 0,0 1 0,-1 0 0,1-1-1,0 1 1,-1 0 0,1 0 0,0 0 0,-1 0 0,1-1-1,0 1 1,-1 0 0,1 0 0,0 0 0,0 0 0,-1 1-1,1-1 1,0 0 0,-1 0 0,1 0 0,0 0 0,-1 1-1,1-1 1,-1 0 0,1 1 0,0-1 0,-1 0 0,1 1-1,-1-1 1,1 1 0,-1-1 0,1 1 0,-1-1 0,1 1-1,-1-1 1,0 1 0,1 0 0,-1-1 0,0 1 0,1 0-1,-1 0 1,3 4 220,-1 0 0,0 0 0,0 0 0,0 0 0,0 0 0,-1 0 0,0 1-1,0-1 1,0 0 0,-1 1 0,0-1 0,0 1 0,0-1 0,-1 0 0,0 1 0,0-1-1,-3 10 1,3-11-149,-1 1 0,1-1 0,-1 0 0,0 0-1,0 1 1,0-2 0,-1 1 0,1 0-1,-1 0 1,0-1 0,0 1 0,0-1 0,-1 0-1,1 0 1,-1 0 0,0-1 0,1 1 0,-1-1-1,0 0 1,0 0 0,-7 2 0,8-3-92,0-1 0,0 0-1,0 0 1,0 0 0,0 0 0,0-1 0,0 1 0,0-1 0,0 0 0,0 0 0,0 0-1,1 0 1,-1 0 0,0 0 0,1-1 0,-1 1 0,1-1 0,-1 0 0,1 0 0,0 0-1,0 0 1,-4-5 0,1 2-16,0-2 1,1 1-1,0-1 0,0 1 1,0-1-1,1 0 0,-4-11 0,5 10-66,0 0 0,0-1 0,1 1 0,0-1 0,0 1 0,1-1 0,1 0 0,0-9 1,0 15-104,-1 1 0,0 0 0,1-1 0,-1 1 0,1 0 1,0-1-1,0 1 0,0 0 0,0 0 0,0 0 1,0 0-1,1 0 0,-1 0 0,0 0 0,1 0 1,0 1-1,-1-1 0,1 0 0,0 1 0,0 0 1,0-1-1,0 1 0,0 0 0,0 0 0,1 0 0,-1 0 1,0 0-1,0 1 0,1-1 0,-1 1 0,0-1 1,1 1-1,-1 0 0,3 0 0,28 5-2477,1 10-752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13579,'73'89'4998,"-68"-91"-1685,1-10-1415,8-27-561,-3 6-343,-9 29-886,0-1 50,0-1 0,1 1-1,0-1 1,0 1 0,5-5 0,-7 9-144,-1 0 1,1 0-1,0 1 1,-1-1-1,1 0 1,0 1 0,0-1-1,-1 1 1,1-1-1,0 1 1,0-1-1,0 1 1,0 0-1,-1-1 1,1 1-1,0 0 1,0 0 0,0 0-1,0 0 1,0 0-1,0 0 1,0 0-1,0 0 1,0 0-1,0 0 1,0 0-1,0 0 1,-1 1 0,1-1-1,0 0 1,0 1-1,0-1 1,0 1-1,0-1 1,-1 1-1,1-1 1,0 1 0,0-1-1,-1 1 1,1 0-1,-1-1 1,2 3-1,59 56 174,-53-53-173,-1 0 0,1-1 0,0 1 0,0-2-1,0 1 1,18 6 0,-33-49 1106,-2 7-556,-10-56-265,18 86-379,1-1 1,0 1-1,0-1 0,0 1 0,0 0 1,0-1-1,0 1 0,0-1 0,0 1 1,1-1-1,-1 1 0,0 0 0,1-1 0,-1 1 1,1 0-1,0-1 0,1-1 0,-2 3-111,1-1-1,0 0 1,0 1-1,0-1 1,0 1-1,0-1 1,0 1-1,0-1 1,0 1-1,0 0 1,0-1-1,0 1 1,0 0-1,0 0 1,0 0-1,0 0 1,0 0-1,0 0 0,0 0 1,0 0-1,2 1 1,17 3-5722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13675,'-45'-2'5177,"40"35"-3945,5-2-143,2 0-393,9-4-160,10-7-288,8-2-40,14-13-80,2-5-88,1 0-296,-12-10-432,-11-3-1025,-6 0-3904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14851,'51'-19'6590,"-37"15"-6396,-1 1 0,0 1 0,1 0 0,-1 1 0,1 0 0,-1 1 0,21 3 0,-32-3-233,0 0 1,1 0-1,-1 1 1,0-1-1,0 1 1,0 0-1,0-1 1,0 1-1,0 0 1,0 0-1,-1 0 1,1 0-1,0 0 1,0 1-1,2 2 1,-3-3-27,-1-1 1,0 1 0,1 0-1,-1 0 1,0 0 0,0 0-1,0-1 1,0 1 0,1 0-1,-1 0 1,0 0 0,0 0-1,-1 0 1,1-1 0,0 1-1,0 0 1,0 0 0,0 0-1,-1-1 1,1 1-1,0 0 1,-1 0 0,1 0-1,-1-1 1,1 1 0,-1 0-1,-3 4-205,0-1 0,-1 1 0,1-1-1,-1 0 1,0-1 0,0 1 0,0-1 0,0 0-1,-7 3 1,10-5 237,-84 32-1204,76-29 1468,0-1-1,0-1 1,0 0 0,-1 0-1,1-1 1,-20-1-1,30 0-210,1 0 0,-1 0 0,0 0 1,0 0-1,0 0 0,0 0 0,0 0 0,0 0 0,0 0 0,0 0 0,0 0 0,0 0 0,0 0 0,0 0 1,0-1-1,0 1 0,0 0 0,0 0 0,0 0 0,0 0 0,0 0 0,0 0 0,0 0 0,0 0 0,0 0 0,0 0 1,0 0-1,0 0 0,0-1 0,0 1 0,0 0 0,0 0 0,0 0 0,0 0 0,0 0 0,0 0 0,-1 0 0,1 0 1,0 0-1,0 0 0,0 0 0,0 0 0,0 0 0,0 0 0,0 0 0,0 0 0,0 0 0,0 0 0,0 0 1,0 0-1,0 0 0,0 0 0,-1 0 0,1 0 0,0 0 0,0 0 0,0 0 0,0 0 0,0 0 0,7-3 320,5 1-343,-1 2 0,0-1 1,20 3-1,20 5-1264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1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19 246 12699,'-5'9'935,"-8"18"1681,13-27-2572,0 1 1,0 0-1,0-1 1,0 1-1,0 0 1,0-1-1,1 1 0,-1-1 1,0 1-1,1 0 1,-1-1-1,0 1 0,1-1 1,-1 1-1,0-1 1,1 1-1,-1-1 0,1 1 1,-1-1-1,1 1 1,-1-1-1,1 0 0,0 1 1,-1-1-1,1 0 1,-1 0-1,1 1 0,0-1 1,-1 0-1,1 0 1,0 0-1,-1 0 0,1 0 1,0 0-1,-1 0 1,1 0-1,0 0 0,-1 0 1,1 0-1,0 0 1,18 0 144,-1-1 1,0 0 0,1-1 0,-1-1-1,0-1 1,30-10 0,-47 14-164,1 0-1,-1 0 1,0-1 0,0 1 0,0 0 0,0 0-1,0-1 1,0 1 0,0-1 0,0 1-1,0-1 1,0 1 0,-1-1 0,1 0 0,0 1-1,0-1 1,0 0 0,-1 1 0,1-1 0,0 0-1,-1 0 1,1 0 0,-1 0 0,1 0-1,-1 0 1,1 0 0,-1 0 0,1 0 0,-1 0-1,0 0 1,0 0 0,0 0 0,0 0-1,0 0 1,0 0 0,0 0 0,0 0 0,0 0-1,0 0 1,0-1 0,0 1 0,-1 0 0,1 0-1,-1 0 1,1 0 0,-1 0 0,1 1-1,-1-1 1,1 0 0,-2-1 0,-3-6 334,-2 1 0,1-1-1,-1 1 1,-12-9 0,13 11-245,-25-19 704,-24-21 147,52 41-911,-1 1 0,0-1 0,1 0-1,0 0 1,0-1 0,0 1 0,0 0 0,1-1-1,0 0 1,-2-5 0,4 8-73,-1 1 1,1-1-1,0 0 0,0 0 0,0 1 1,1-1-1,-1 0 0,0 1 0,0-1 1,1 0-1,-1 1 0,1-1 0,0 0 0,0 1 1,-1-1-1,1 1 0,0-1 0,0 1 1,0 0-1,0-1 0,1 1 0,-1 0 1,0 0-1,0 0 0,1 0 0,-1 0 1,1 0-1,-1 0 0,1 0 0,-1 0 1,1 1-1,0-1 0,-1 1 0,4-1 1,4-2-418,0 0 0,1 1 0,0 1-1,17-2 1,21 5-2068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12059,'2'5'244,"1"3"258,0 0 0,1-1 0,0 1 0,0 0 0,6 7 0,-8-12-423,1-1 0,-1 0 1,0 0-1,1 0 0,-1 0 1,1 0-1,0-1 0,0 1 1,0-1-1,0 1 0,0-1 0,0 0 1,0-1-1,0 1 0,0 0 1,0-1-1,5 1 0,5 0 10,0-1 0,1 0-1,-1-1 1,1-1-1,-1 0 1,0-1 0,21-6-1,-30 8-6,-1 0-1,0 0 0,0-1 1,0 1-1,0-1 0,0 1 0,-1-1 1,1 0-1,0 0 0,-1 0 1,0 0-1,1-1 0,-1 1 0,0-1 1,0 1-1,0-1 0,0 0 1,-1 0-1,1 0 0,-1 0 0,0 0 1,0 0-1,0 0 0,0 0 1,0 0-1,-1-1 0,1 1 0,-1 0 1,0-1-1,0 1 0,0 0 1,0 0-1,-1-1 0,1 1 0,-1 0 1,-1-5-1,-4-5 353,0 0 0,0 1-1,-1-1 1,-1 1 0,0 1 0,-13-16-1,3 4-134,17 22-293,-1 0 0,1 0 0,0-1-1,0 1 1,1 0 0,-1-1 0,0 1-1,0-1 1,1 1 0,-1-1 0,1 1 0,-1-1-1,1 1 1,0-1 0,-1 1 0,1-1-1,0 1 1,0-1 0,0 0 0,0 1-1,1-4 1,0 4-34,0 0-1,0 0 1,-1 0 0,1 0-1,0 0 1,0 0-1,1 0 1,-1 0 0,0 0-1,0 0 1,0 1-1,0-1 1,1 0 0,-1 1-1,0-1 1,1 1-1,-1-1 1,3 1 0,5-2-261,0 1 0,0 1 0,0-1 0,0 2 0,16 1 1,-17-1-53,-1 1 1,1 0-1,-1 0 1,1 1-1,-1 0 1,0 0-1,0 1 0,0 0 1,-1 0-1,1 1 1,6 5-1,-9-6 113,-1-1-1,1 1 0,-1 0 0,0 0 0,0 0 1,0 1-1,0-1 0,-1 1 0,0-1 1,0 1-1,0 0 0,-1 0 0,1 0 0,-1 0 1,0 0-1,0 0 0,-1 6 0,0-9 201,0 15 625,0 0-1,1 0 1,1 0-1,0 0 1,7 21-1,-9-35-509,1 0 0,1 0 0,-1 0 0,0 0 0,1 0 0,0 0 0,-1 0 0,1 0 0,0-1 0,0 1 0,1-1 0,-1 0 0,1 1 0,-1-1 0,1 0 0,0 0 0,-1 0 0,1-1-1,0 1 1,0-1 0,0 0 0,0 0 0,1 0 0,-1 0 0,0 0 0,0-1 0,1 1 0,-1-1 0,0 0 0,1 0 0,-1 0 0,0 0 0,1-1 0,2 0 0,6-3-177,1 0 1,-1 0-1,-1-1 1,1-1-1,-1 0 0,0 0 1,0-1-1,-1-1 0,11-9 1,-10 8-354,18-14-989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15251,'8'-2'5681,"21"-4"-4440,2-2-329,13 9-264,0 1-280,-21 0-584,-1 4-392,-18 5-616,-8 2-169,-15 7 105,-15 1 392,-9-1 584,1 1 208,8-13 304,10-3 64,19 0-88,5-4-104,29 9-776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8.28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 15619,'7'1'5986,"8"1"-4186,4-2-592,22 5-392,-2-5-127,16 11-329,0 2-496,-25-8-1337,4 5-991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 14307,'18'-3'5993,"11"-5"-3816,10-1-761,2 3-232,1 1-720,2 8-352,-10 2-976,-8 0-552,-20 8-1457</inkml:trace>
  <inkml:trace contextRef="#ctx0" brushRef="#br0" timeOffset="1">0 161 11506,'2'5'5242,"9"8"-1778,6-3-1959,14 3-905,3-5-120,2-5-880,-4-3-664,-12 2-4546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12203,'34'33'4554,"-33"-32"-4463,-1-1 1,0 0-1,0 0 1,0 1 0,1-1-1,-1 0 1,0 0-1,1 0 1,-1 1-1,0-1 1,0 0-1,1 0 1,-1 0-1,0 0 1,1 0-1,-1 0 1,0 0-1,1 1 1,-1-1-1,0 0 1,1 0-1,-1 0 1,0 0 0,1-1-1,-1 1 1,0 0-1,1 0 1,-1 0-1,0 0 1,0 0-1,1 0 1,-1 0-1,0 0 1,1-1-1,-1 1 1,0 0-1,0 0 1,1 0-1,-1-1 1,0 1 0,0 0-1,1 0 1,-1-1-1,0 1 1,0 0-1,0-1 1,0 1-1,0 0 1,1 0-1,-1-1 1,0 1-1,0 0 1,0-1-1,0 1 1,0 0-1,0-1 1,0 1-1,0-1 1,3-18 1028,-3 19-885,2-43 1674,0 10-1162,0-1 0,3 0 1,12-50-1,-15 77-706,0 0 0,0-1 0,1 1 0,0 0 0,1 1 0,-1-1 0,1 0-1,0 1 1,1 0 0,0 0 0,0 1 0,0-1 0,1 1 0,-1 0 0,1 0 0,0 1 0,1-1 0,7-3 0,-13 8-46,0 0 1,0 0-1,0 0 1,0-1-1,0 1 1,0 0 0,0 0-1,0 0 1,0 0-1,0 1 1,0-1 0,0 0-1,0 0 1,0 1-1,0-1 1,0 0-1,0 1 1,0-1 0,0 1-1,0 0 1,-1-1-1,1 1 1,0-1-1,0 1 1,0 0 0,-1 0-1,1 0 1,0-1-1,-1 1 1,1 0 0,-1 0-1,1 0 1,-1 0-1,0 0 1,1 0-1,-1 0 1,0 0 0,1 0-1,-1 0 1,0 0-1,0 0 1,0 0 0,0 0-1,0 0 1,0 0-1,0 0 1,-1 0-1,1 0 1,0 0 0,-1 2-1,-4 13-61,-1 0-1,-1-1 0,0 0 1,-1 0-1,-15 21 0,1 0 132,7-17 42,14-18-96,0 0 0,0-1-1,0 1 1,0 0-1,0 0 1,0 0 0,0 0-1,1 0 1,-1 0 0,0 0-1,1 0 1,-1 0-1,1 1 1,0-1 0,-1 0-1,1 0 1,0 0-1,-1 1 1,1-1 0,0 0-1,0 0 1,0 1-1,0-1 1,0 0 0,0 0-1,1 3 1,1 3-27,1 1-1,0-1 1,0 1 0,0-1 0,1 0-1,0 0 1,1-1 0,-1 1 0,1-1 0,1 0-1,-1 0 1,1 0 0,0-1 0,9 6-1,-9-6-337,1 0 1,0-1-1,1 0 0,-1-1 0,1 0 0,-1 0 0,1 0 0,12 2 0,21-2-2377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13683,'-1'15'5585,"-3"9"-3560,3 13-873,-4 7-80,11 3-352,9 1-128,11-18-136,3-8-120,7-16-199,-2-11-97,-11-6-297,0-1-263,-15-4-576,-7-2-584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95 176 12107,'-95'8'7873,"97"-11"-5792,5-10-513,-1-6-320,-3-14-816,-6-6-616,0 2-1240,-4-2-536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13603,'1'-4'308,"0"1"1,0 0-1,1 0 0,-1 0 1,1 0-1,0 0 0,0 0 1,0 0-1,1 0 0,-1 1 1,0-1-1,1 1 0,0 0 1,-1 0-1,1 0 0,0 0 1,0 0-1,0 1 0,1-1 1,-1 1-1,0 0 0,0 0 1,1 0-1,-1 0 0,1 0 1,-1 1-1,1 0 0,-1-1 1,7 2-1,-1-1 46,-1 0 0,1 1 0,-1 1-1,0-1 1,1 1 0,-1 0 0,14 7 0,-20-8-311,1 0-1,-1 0 1,0 0 0,0 0 0,0 1 0,0-1 0,0 1-1,0-1 1,0 1 0,0 0 0,-1 0 0,1 0-1,-1 0 1,1 0 0,-1 0 0,0 0 0,0 1-1,0-1 1,0 0 0,0 1 0,0-1 0,-1 1-1,1-1 1,-1 0 0,1 1 0,-1-1 0,0 1 0,0 0-1,0-1 1,-1 1 0,0 2 0,-1 1-8,0 0 1,0 1 0,-1-1 0,0 0-1,0 0 1,-1 0 0,0-1-1,0 1 1,0-1 0,-1 0-1,1 0 1,-1-1 0,0 1-1,-1-1 1,1 0 0,-1 0-1,0-1 1,-10 5 0,11-5-142,1-1-1,0-1 1,-1 1 0,1-1 0,-1 1 0,1-1 0,-1-1-1,1 1 1,-1-1 0,0 0 0,1 0 0,-1 0-1,0 0 1,1-1 0,-1 0 0,0 0 0,1 0-1,-1 0 1,1-1 0,0 0 0,-1 0 0,1 0 0,0 0-1,0-1 1,0 0 0,1 1 0,-7-7 0,10 9 41,-1-1 1,1 1 0,0 0 0,-1-1-1,1 1 1,-1-1 0,1 1-1,0 0 1,-1-1 0,1 1 0,0-1-1,0 1 1,-1-1 0,1 1-1,0-1 1,0 1 0,0-1 0,0 1-1,0-1 1,-1 1 0,1-1 0,0 1-1,0-1 1,0 0 0,1 1-1,-1-1 1,0 1 0,0-1 0,0 1-1,0-1 1,0 1 0,1-1-1,-1 1 1,0-1 0,1 0 0,17-8-2050,12 3-725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10386,'0'-6'11371,"3"-7"-9227,0-9-231,2-13-569,3-3-472,-1-7-504,3 11-288,-2 11-1104,-3 5-592,-1 21-1425,6 1 936</inkml:trace>
  <inkml:trace contextRef="#ctx0" brushRef="#br0" timeOffset="1">121 28 10314,'75'39'5081,"-74"-33"-1056,1 7-1808,1 10-641,1 6-328,12 5-600,2-8-200,17-6-135,8-10 39,-7-22 24,4-4-8,-12-12-168,-1-1-192,-15 0-608,-7 1-425,-5 7-1015,-8 8-457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15667,'-9'-93'6722,"17"103"-4098,28 3-999,4 0-297,4-5-904,0-11-208,-15-10-640,-4 6-552,-12 1-1617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12739,'0'35'5391,"-1"14"-1664,1-33-3311,1-1 0,5 28 1,-5-38-400,0-1 0,0 1 1,1 0-1,-1-1 0,1 1 0,0-1 1,0 1-1,1-1 0,-1 0 0,1 0 0,0 0 1,0 0-1,0 0 0,1-1 0,-1 1 1,1-1-1,0 0 0,0 0 0,0-1 1,0 1-1,5 2 0,-5-4 20,-1 0 0,1 0 1,-1 0-1,1 0 0,-1 0 0,1-1 0,-1 1 1,1-1-1,-1 0 0,1 0 0,0-1 0,-1 1 1,1-1-1,-1 0 0,1 0 0,-1 0 0,5-2 1,-3 1 31,0-1 1,0-1-1,0 1 1,0-1 0,-1 0-1,1 0 1,-1 0-1,0 0 1,6-9 0,-3 3 4,-1 0 1,0 0-1,-1-1 1,0 1-1,-1-1 1,0 0 0,0-1-1,-2 1 1,1-1-1,0-11 1,-2 16-194,-1 0 0,0 0 0,-1 0 0,1 0 0,-1 0 0,-1 1 0,1-1 0,-1 0 0,0 1 0,-1-1 0,0 1 0,0 0-1,0 0 1,-1 0 0,-5-7 0,6 11-1642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17 203 10610,'-17'68'4177,"79"-68"-2136,-7-3-1369,-6-13-136,-8-2 104,-30 2 176,0-10 272,-12 1 465,-22-5 15,-14-6-168,-1 15-319,-2 1-521,17 9-120,25-2-552,12-3-256,27 6-601,3 0-543,4 15-968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13963,'3'-9'5997,"-2"-1"-4162,3-12-588,82-196 4108,-84 213-5239,0 0 1,0 1-1,0-1 1,1 1-1,-1 0 1,1 0-1,0 0 1,5-5-1,-7 9-95,-1-1 0,1 1 0,-1-1 0,1 1 0,-1-1 0,1 1 0,0 0 0,-1-1-1,1 1 1,0 0 0,0 0 0,-1-1 0,1 1 0,0 0 0,-1 0 0,1 0 0,0 0 0,0 0 0,-1 0 0,1 0 0,0 0 0,0 0-1,1 1 1,-1-1-9,0 1 0,0 0 0,0 0 0,0 0 0,0 0 0,1 0-1,-2 1 1,1-1 0,0 0 0,0 0 0,0 1 0,-1-1 0,1 1 0,0-1-1,-1 0 1,1 3 0,23 86-810,-15-52-2034,16 41 1,-14-46-381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4.64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0 10690,'9'2'4617,"12"0"-1752,38 7-1945,12 3 0,30 12 72,10 12-111,4 26-473,7 8-160,11 32-256,-16 7-40,-11 9-88,-28 3-144,-39-14-248,-6-6-137,-17-13-359,8-9-280,1-12-2385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116 226 16596,'-115'-48'6209,"126"48"-4897,12 0-440,27 5-616,5 1-528,5 4-1264,1 1-840</inkml:trace>
  <inkml:trace contextRef="#ctx0" brushRef="#br0" timeOffset="1">423 246 15675,'112'11'6258,"-104"-37"-4250,-6-9-1240,0-4-160,-1-4-928,-10 1-552,-4 5-1016,-5 3-449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2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13003,'45'20'6880,"29"1"-5398,-17-6-902,-17-2-424,3 1-871,0-1-1,1-2 1,1-2-1,45 3 1,38-9-2034,-63-3 2106,-1 3 1,103 17-1,-162-19 717,-1 0-1,1 0 1,-1 0 0,1 0 0,-1 1 0,0 0-1,1 0 1,-1 0 0,0 0 0,0 1-1,0-1 1,-1 1 0,1 0 0,4 4-1,-8-6-7,1 0-1,-1 0 1,1 1-1,-1-1 1,0 0-1,1 0 1,-1 0-1,0 0 1,0 0-1,1 0 1,-1 0-1,0 1 1,0-1-1,0 0 1,-1 0-1,1 0 1,0 0-1,0 0 1,-1 1-1,0 1 1,-1 0 147,1 0 0,-2 0 1,1 1-1,0-1 0,0 0 0,-1-1 0,0 1 1,-5 4-1,-3 1 271,0-1-1,-1 0 1,1-1-1,-1 0 1,-1-1 0,1-1-1,-1 0 1,0 0 0,0-1-1,-18 1 1,14-1 45,0-2 0,0-1 0,0 0 0,0-1-1,1 0 1,-1-1 0,-29-9 0,38 9-320,1-1 0,0-1 1,0 1-1,0-1 0,1 0 0,-1-1 0,1 1 0,0-1 0,-7-7 0,11 10-160,0 0-1,1 0 1,-1 0 0,0-1-1,1 1 1,-1 0 0,1-1-1,0 1 1,-1 0-1,1-1 1,1 0 0,-1 1-1,0-1 1,1 0 0,-1 1-1,1-1 1,0 0 0,-1 1-1,2-1 1,-1 0 0,0 0-1,0 1 1,1-1-1,-1 0 1,1 1 0,0-1-1,0 1 1,0-1 0,2-2-1,-2 3-37,0 0-1,0 1 0,1-1 1,-1 0-1,1 1 1,-1 0-1,1-1 0,-1 1 1,1 0-1,0 0 1,0 0-1,-1 0 0,1 0 1,0 0-1,0 1 0,0-1 1,4 0-1,-1 0-11,1 0 0,-1 1-1,0 0 1,1 0 0,-1 1-1,10 1 1,1 2-151,-1 1-1,0 0 1,27 13-1,68 44-3405,-62-31 388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3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 9530,'-3'-73'4272,"3"72"-4104,0 0 1,-1 0 0,1 0-1,0 0 1,0 0 0,0 0 0,0 0-1,0 0 1,0 0 0,0 0-1,0 0 1,1 1 0,-1-1 0,0 0-1,0 0 1,1 0 0,-1 0-1,1 0 1,-1 1 0,1-1 0,-1 0-1,1 0 1,-1 1 0,1-1-1,0 0 1,-1 1 0,1-1 0,0 0-1,0 1 1,0-1 0,0 1-35,0 0 1,-1 0 0,1 1-1,-1-1 1,1 0 0,-1 0 0,1 1-1,-1-1 1,1 1 0,-1-1-1,1 0 1,-1 1 0,1-1 0,-1 1-1,0-1 1,1 1 0,-1-1-1,0 1 1,1-1 0,-1 1 0,0-1-1,0 1 1,0 0 0,1-1-1,-1 1 1,0-1 0,0 1 0,0 1-1,-1 12 263,0 1 0,-1 0 0,-1-1 0,0 0 0,-1 0 0,-1 0 0,-6 15 0,-4 13-25,6-9-229,6-22-116,0 0 0,0-1 0,-1 1 0,-7 14 0,10-25-25,1 1 0,-1 0-1,0 0 1,1-1 0,-1 1-1,0 0 1,0-1-1,0 1 1,1-1 0,-1 1-1,0-1 1,0 1 0,0-1-1,0 0 1,0 1 0,-1-1-1,-3-1 7,9-7-17,-1 5 1,0 0 1,-1 0-1,1 0 0,1 1 0,-1-1 1,0 1-1,0 0 0,1 0 1,-1 0-1,1 1 0,0-1 0,4 0 1,-1 0-18,0 2 1,0-1 0,0 1-1,0 0 1,0 0 0,9 2-1,-9-1-281,1-1 0,-1 1 0,1-2 0,-1 1-1,1-1 1,-1 0 0,1 0 0,-1-1 0,13-5-1,2-5-2171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63 340 14267,'-63'26'5889,"74"-62"-3640,-6-11-633,0-16-584,-5-1-560,-1 2-1096,-1 2-680,2 26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14291,'12'-52'5849,"-6"42"-2968,12 2-1241,21 5-407,12 6-233,-9 11-664,-5 6-152,-32 9-80,-5 9-56,-21 5 40,-8 3 48,-28-20-24,78-15 8,-11-4-1808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51 291 17444,'-23'64'6833,"17"-102"-4864,1-9-321,-5-8-688,5-10-464,4 10-1104,6 9-560,8 14-1529,11 15-535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35 14795,'-2'-1'273,"-23"-14"4925,25 15-5130,0-1-1,0 1 1,0 0 0,0 0-1,-1 0 1,1-1 0,0 1-1,0 0 1,0 0 0,0 0-1,0-1 1,0 1-1,0 0 1,0 0 0,0-1-1,0 1 1,0 0 0,0 0-1,0 0 1,0-1 0,0 1-1,0 0 1,0 0-1,0-1 1,0 1 0,0 0-1,0 0 1,1 0 0,-1-1-1,0 1 1,0 0 0,0 0-1,0 0 1,0-1-1,1 1 1,-1 0 0,0 0-1,19-7 1866,-16 6-1823,0 0 0,1 1 1,-1-1-1,0 1 0,1 0 0,-1 0 0,0 0 0,1 0 0,-1 1 0,0-1 0,0 1 0,1 0 0,-1 0 0,0 0 0,0 0 0,0 1 1,0-1-1,0 1 0,3 2 0,-2 0-53,-1-1-1,1 1 1,-1 0 0,0 0 0,0 0 0,0 0 0,-1 1 0,1-1-1,-1 1 1,0 0 0,2 7 0,-1 0-44,0 1 0,-1 0-1,0 0 1,-1 0 0,-1 0 0,0 0-1,0 1 1,-2-1 0,-2 13 0,2-15-1,-2 0 1,1-1-1,-8 16 1,10-24 5,1 0-1,-1-1 1,0 1-1,0 0 1,1-1-1,-1 1 1,0-1-1,-1 1 1,1-1 0,0 1-1,0-1 1,0 0-1,-1 0 1,1 0-1,-1 0 1,1 0 0,-1 0-1,1 0 1,-1 0-1,0 0 1,1-1-1,-1 1 1,0-1-1,0 1 1,1-1 0,-1 0-1,0 1 1,0-1-1,0 0 1,-2-1-1,3 1-10,1 0-1,-1 0 1,1 0-1,0 0 1,-1 0-1,1 0 0,-1 0 1,1 0-1,0 0 1,-1 0-1,1 0 0,0 0 1,-1-1-1,1 1 1,0 0-1,-1 0 1,1 0-1,0-1 0,-1 1 1,1 0-1,0-1 1,-1 1-1,1 0 0,0 0 1,0-1-1,-1 1 1,1-1-1,0 1 1,0 0-1,0-1 0,0 1 1,0 0-1,-1-1 1,1 1-1,0-1 0,0 1 1,0 0-1,0-1 1,0 1-1,0-1 1,0 1-1,0 0 0,1-1 1,-1 0-1,1 0-12,-1 0 0,1 1 0,0-1 0,0 0 0,0 1 0,0-1 0,0 0 0,0 1 0,0-1 1,0 1-1,0 0 0,0-1 0,0 1 0,0 0 0,0 0 0,0-1 0,2 1 0,12 0-203,0 1 1,0 1 0,-1 0-1,1 1 1,0 0 0,19 8-1,-15-5-122,1-1 0,28 4-1,37-2-127,-42-5 456,-1 2 0,1 2 0,58 15 0,-68-5 337,-33-16-308,1 0 0,-1 0 0,0 0 0,0 1-1,1-1 1,-1 0 0,0 0 0,0 0 0,0 1 0,1-1 0,-1 0 0,0 0 0,0 1-1,0-1 1,0 0 0,1 1 0,-1-1 0,0 0 0,0 0 0,0 1 0,0-1-1,0 0 1,0 1 0,0-1 0,0 0 0,0 1 0,0-1 0,0 0 0,0 1-1,0-1 1,0 0 0,0 0 0,0 1 0,-1 0 53,0 0 0,-1 0 0,1-1 0,0 1 0,0 0 0,0-1 0,0 1 1,-1-1-1,1 0 0,0 1 0,-1-1 0,1 0 0,-3 1 0,-1-1 40,-1 0 0,0 0-1,0-1 1,0 1 0,0-1 0,0 0-1,1-1 1,-1 0 0,1 1 0,-1-2-1,1 1 1,-1-1 0,1 0 0,0 0-1,0 0 1,1-1 0,-1 1 0,1-1 0,-1 0-1,1-1 1,-4-5 0,0 1-65,1-1-1,0 1 1,1-1 0,0-1-1,0 1 1,1-1 0,0 0 0,1 0-1,-4-18 1,7 21-56,0 1 1,0 0-1,1-1 0,0 1 0,0-1 1,1 1-1,-1 0 0,4-9 1,-4 14-35,1 0 1,-1 0-1,1 0 1,0 0-1,0 0 1,-1 0-1,2 0 1,-1 1 0,0-1-1,0 0 1,0 1-1,1-1 1,-1 1-1,1 0 1,-1-1-1,1 1 1,-1 0-1,1 0 1,0 0 0,0 0-1,-1 0 1,1 0-1,0 0 1,0 1-1,0-1 1,0 1-1,0 0 1,0-1-1,0 1 1,0 0 0,0 0-1,0 0 1,0 0-1,3 1 1,2 1-327,0 0 1,0 0 0,0 1 0,0 0-1,0 1 1,0-1 0,-1 1-1,0 1 1,0-1 0,10 10 0,24 23-2908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33 392 15811,'21'56'6978,"-26"-69"-4130,-6-18-959,0-15-433,-1-25-1008,2-7-376,6-2-1032,4 17-496,0 20-1705,6 21-1920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13931,'-3'-2'7947,"2"2"-7877,1 0 0,0-1 0,0 1 0,0 0 0,0 0 0,0 0 0,0-1 0,0 1 0,0 0 0,0 0 0,0-1 0,-1 1 0,1 0 0,0 0 0,0 0 0,0-1 0,0 1 0,1 0 0,-1 0 0,0-1 0,0 1 0,0 0 0,0 0 0,0 0 0,0-1 0,0 1 0,0 0 0,0 0 0,0 0 0,1-1 0,-1 1 0,0 0 0,0 0 0,0 0 0,0 0 0,1-1 0,-1 1 0,0 0 0,0 0 0,0 0 0,1 0 0,-1 0 0,0 0 0,1 0 0,4-4 33,1 1 1,-1-1-1,1 2 0,0-1 1,0 1-1,0 0 1,1 0-1,-1 0 0,0 1 1,1 0-1,6 0 0,-12 1-91,0 0 0,0 0 0,0 0 0,0 1 0,0-1 0,0 0 0,0 0 0,0 1 0,0-1-1,-1 1 1,1-1 0,0 1 0,0-1 0,0 1 0,0-1 0,-1 1 0,1 0 0,0-1 0,-1 1 0,1 0-1,0 0 1,-1 0 0,1-1 0,-1 1 0,0 0 0,1 0 0,-1 0 0,1 0 0,-1 1 0,2 29 226,-4-21-196,0 0-1,-1 0 1,0-1 0,0 1-1,-1-1 1,-1 0-1,0 0 1,-8 13-1,-7 6 51,-26 28 0,28-39-62,6-5-69,13-10-55,8-4-77,27-7-592,64-9 0,-83 17 601,0 0 1,-1 0-1,1 2 1,0 0 0,0 1-1,19 5 1,-33-7 146,0 1 1,0 0-1,0 0 0,0 0 1,0 1-1,0-1 0,0 0 1,0 1-1,-1 0 0,1 0 1,-1 0-1,1 0 0,-1 0 1,3 4-1,-4-5 19,-1 0 0,1 1 0,-1-1 0,1 1 0,-1-1 0,0 0 0,1 1 0,-1-1 0,0 1 0,0-1 1,0 1-1,0-1 0,-1 1 0,1-1 0,0 1 0,-1-1 0,1 0 0,-1 1 0,1-1 0,-1 0 0,1 1 0,-1-1 0,0 0 0,0 0 0,0 1 0,0-1 0,0 0 0,0 0 0,-2 2 0,-12 11-90,0 0-1,-1-1 1,0-1 0,-1 0-1,-1-1 1,0-1-1,0-1 1,-35 13 0,42-19-1668,7-5-736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 12827,'-10'-7'9448,"3"18"-6603,4-4-2910,-31 62 1371,23-49-1313,1 0 1,0 0-1,2 1 1,-8 27-1,15-43-119,-1 0 1,1 0-1,0 0 0,0 0 0,1 1 0,-1-1 1,1 0-1,1 8 0,74-26-756,-61 11 721,1 0 0,-1-1-1,0 0 1,0-1 0,22-9-1,6-11 0,-31 17 160,1 0-1,0 0 1,20-7-1,-29 13 41,1 0 0,-1 0-1,1 0 1,-1 0-1,1 1 1,0 0 0,-1 0-1,1 0 1,-1 0-1,1 0 1,0 1 0,-1-1-1,1 1 1,-1 0 0,1 0-1,-1 1 1,0-1-1,5 3 1,3 3 20,1-1-1,-1-1 0,1 0 1,1 0-1,-1-1 1,0-1-1,1 0 1,0 0-1,0-2 1,0 1-1,0-2 0,0 0 1,14-1-1,-21-1-403,-1 0 0,1 0 0,0 0 0,-1-1-1,0 1 1,1-1 0,-1-1 0,0 1 0,-1-1-1,1 0 1,5-6 0,4-10-2677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6.07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29 56 8770,'5'-23'6819,"3"-10"-1578,1 75-1891,-8 5-3182,-3 0-1,-1 0 1,-3 0 0,-20 79 0,12-85-263,15-44 101,1 0 0,0-1 1,-1 1-1,1 0 0,1 0 0,-1 1 0,0-1 0,1 0 1,-1 1-1,1 0 0,0-1 0,0 1 0,0 0 0,4-2 1,1 0-14,0 0 0,1 0 1,0 1-1,0 0 1,0 1-1,9-2 1,143-13-162,1 0-4248,-144 13 2445,-3 0-706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 13011,'3'-2'896,"1"-1"0,-1 0 0,1 1 0,-1 0 0,1 0 0,0 0 0,6-2 0,36-7 1728,-30 9-2245,1 0 0,-1 2 1,21 1-1,-32-1-376,0 1 0,0 0 1,0 0-1,-1 0 0,1 0 1,0 1-1,0 0 0,-1 0 0,1 0 1,5 4-1,-9-5-41,0 0 1,0 0-1,0 0 0,0 0 1,-1 0-1,1 0 0,0 0 0,0 0 1,-1 0-1,1 0 0,-1 0 1,1 0-1,-1 1 0,1-1 1,-1 0-1,0 0 0,1 3 1,-2-2-46,1 0 1,0 0 0,0 1-1,-1-1 1,0 0 0,1 0-1,-1 0 1,0 0 0,0 0-1,0 0 1,0 0-1,0 0 1,-2 3 0,-6 5-256,0-1 0,-1 1 0,0-1 1,0-1-1,-1 0 0,0 0 0,0-1 0,-15 7 0,5-4 356,0-1 0,0-1 0,-1-1 0,-23 6 0,58-15 262,0 2 1,0-1 0,21 4 0,-12-2-390,35 5-779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4 280 11082,'-3'24'4971,"6"-44"-1390,6-23-2146,5-52-86,-11 63-1180,2 1 0,10-37 0,-9 54-149,-2 14 23,2 25 42,-3-8-80,2 4-7,1 1-1,1 0 0,1-1 1,1 0-1,0-1 0,23 34 1,-30-51 4,0 0 0,0 0 0,0-1 0,1 1 0,-1-1 0,1 0 0,5 4 0,-7-5 2,-1-1 1,1 1-1,0-1 1,0 0-1,0 1 0,0-1 1,0 0-1,0 0 1,0 0-1,0 1 1,0-1-1,0 0 1,-1 0-1,1 0 1,0 0-1,0-1 0,0 1 1,0 0-1,0 0 1,0-1-1,0 1 1,0 0-1,0-1 1,0 1-1,-1-1 1,1 1-1,0-1 0,0 1 1,-1-1-1,1 0 1,0 1-1,-1-1 1,1 0-1,0-1 1,7-10 62,-1-1 0,0 0 0,-1 0 1,-1-1-1,0 0 0,-1 0 0,3-15 1,-2 7 10,16-39 0,-19 82-182,-2 1 13,-2 18-656,5 47-1,-1-73 552,0 0 0,1 0-1,0-1 1,1 1 0,0-1-1,2 0 1,7 16 0,-5-15 230,-6-9 151,0 0 0,1 0-1,-1 0 1,1-1-1,1 1 1,5 6 0,-9-11-33,1 0 1,-1 0-1,0 0 1,1 0 0,-1 0-1,1 0 1,-1 0-1,0-1 1,1 1 0,-1 0-1,0 0 1,1 0-1,-1 0 1,0-1 0,1 1-1,-1 0 1,0 0-1,1 0 1,-1-1 0,0 1-1,0 0 1,1-1-1,-1 1 1,0 0 0,0-1-1,1 1 1,-1 0-1,0-1 1,0 1 0,0 0-1,0-1 1,0 0-1,13-24 315,-1 0-208,125-170 1325,-112 164-1056,39-35-1,-62 64-487,0 0-1,1-1 1,-1 1-1,1 0 1,0 0-1,-1 1 1,1-1-1,0 1 1,0-1 0,6-1-1,-8 3-26,0 0-1,0 0 1,0 0 0,0 0-1,0 0 1,0 0-1,0 0 1,0 0 0,0 0-1,0 0 1,0 1 0,0-1-1,0 1 1,0-1-1,0 0 1,0 1 0,0-1-1,-1 1 1,1 0 0,0-1-1,0 1 1,-1 0 0,2 1-1,1 3 15,0 1 0,0 1 0,0-1 0,-1 0 0,0 1 0,0-1-1,1 14 1,-1-11-37,23 177-2520,-20-138-65,-5-22-59,-6-9 926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13163,'-10'4'6521,"-9"-1"-1792,25 8-2808,10-4-361,28 4-848,7-1-360,10-7-976,8 4-816,-3-7-4017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15243,'8'20'5472,"0"-2"-3579,10 27-932,17 80 699,-34-122-1616,-1 0 0,1 0 0,0 0-1,1 0 1,-1-1 0,0 1-1,1 0 1,-1-1 0,3 4 0,-3-6-27,-1 1 1,1-1 0,-1 1 0,1-1 0,0 0 0,-1 0 0,1 1 0,-1-1-1,1 0 1,0 0 0,-1 1 0,1-1 0,0 0 0,-1 0 0,1 0 0,-1 0-1,1 0 1,0 0 0,-1 0 0,1 0 0,0 0 0,-1-1 0,1 1 0,0 0-1,-1 0 1,1 0 0,-1-1 0,1 1 0,-1 0 0,1-1 0,0 1 0,-1 0 0,1-1-1,-1 1 1,0-1 0,1 1 0,-1-1 0,1 1 0,-1-1 0,0 1 0,1-1-1,-1 0 1,0 1 0,1-2 0,6-9 191,0 0 0,-1 0 0,0-1 0,5-18 0,10-17 210,-9 21-262,20-35 200,-29 57-357,-1 0-1,1 0 1,0 0-1,0 0 1,1 1-1,-1-1 1,1 1-1,-1 0 1,1 0-1,8-4 0,-11 6-64,0 1 0,0 0 0,0-1 0,0 1 0,0 0 0,1-1 0,-1 1 0,0 0 0,0 0 0,1 0 0,-1 0 0,0 0 0,0 0 0,0 0 0,1 1 0,-1-1 0,0 0 0,0 1 0,0-1 0,0 1 0,0-1 0,2 2 0,18 20-2700,-1 3-317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13011,'0'-6'8307,"10"-4"-7280,-6 6-27,72-92 3306,-44 54-2672,65-68 1,-97 109-1623,1 1-1,-1 0 1,0-1-1,1 1 1,-1 0 0,0 0-1,1-1 1,-1 1 0,0 0-1,1 0 1,-1 0-1,0 0 1,1-1 0,-1 1-1,0 0 1,1 0 0,-1 0-1,1 0 1,-1 0-1,0 0 1,1 0 0,-1 0-1,0 0 1,1 0 0,-1 0-1,1 0 1,-1 0-1,0 1 1,1-1 0,-1 0-1,0 0 1,1 0 0,-1 0-1,0 1 1,1-1-1,-1 0 1,0 0 0,1 1-1,-1-1 1,0 0 0,0 0-1,1 1 1,-1-1 0,0 0-1,0 1 1,0-1-1,1 0 1,-1 1 0,0-1-1,0 1 1,0-1 0,0 0-1,0 1 1,0-1-1,0 1 1,0-1 0,0 0-1,0 1 1,0-1 0,5 35 4,-4-25 29,5 23-885,2 1-1,2-2 1,0 1 0,30 58 0,-22-46-2850,-8-15-2070</inkml:trace>
  <inkml:trace contextRef="#ctx0" brushRef="#br0" timeOffset="1">90 248 13859,'-6'-4'5705,"6"-12"-3128,8 5-1121,18 3-520,18 3-360,6 6-1176,9 4-592,-11 0-1913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15 13915,'-1'16'6894,"-4"0"-3356,-19 28-2063,15-29-278,-13 22-606,-1-1 0,-2-1-1,-41 44 1,62-75-560,4-3-25,0-1 1,-1 1 0,1-1 0,-1 1 0,1 0 0,0-1 0,-1 1 0,1-1 0,-1 1-1,0-1 1,1 0 0,-1 1 0,1-1 0,-1 1 0,0-1 0,1 0 0,-1 0-1,0 1 1,1-1 0,-1 0 0,0 0 0,1 0 0,-1 0 0,0 0 0,1 0-1,-2 0 1,5-3 27,-1 1 0,1-1-1,1 1 1,-1-1 0,0 1-1,0 0 1,6-2 0,1-2-24,4-3-189,0 2 0,0 0-1,1 1 1,-1 0 0,1 1-1,1 1 1,28-5 0,-18 6-202,0 2 1,0 0-1,0 2 1,28 5 0,-23-2 91,-16-1 157,0-1 0,1 0 0,-1-1 0,0-1 0,27-3 0,-40 3 142,1-1 0,-1 0 0,1 1-1,-1-1 1,0 0 0,1 0 0,-1 0-1,0-1 1,1 1 0,-1 0-1,0-1 1,0 0 0,0 1 0,0-1-1,-1 0 1,1 0 0,0 0 0,2-4-1,-3 2 56,1 1 0,-1-1 0,1 0 1,-1 0-1,-1 0 0,1 0 0,0 0 0,-1 0 0,0 0 0,0 0 0,0-4 0,-2-5 183,0 1 1,-1-1-1,0 1 1,-1 0-1,0-1 1,-10-17-1,3 13-51,8 13-570,0 0 0,0-1 0,1 1-1,-1-1 1,-2-8 0,8 25-2554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11763,'66'70'5387,"-65"-69"-5306,-1-1-1,0 0 0,0 1 1,1-1-1,-1 0 0,0 1 1,1-1-1,-1 0 0,1 1 1,-1-1-1,0 0 0,1 0 1,-1 1-1,1-1 0,-1 0 1,1 0-1,-1 0 0,0 0 0,1 0 1,-1 1-1,1-1 0,-1 0 1,1 0-1,-1 0 0,1 0 1,-1 0-1,1-1 0,-1 1 1,1 0-1,-1 0 0,1 0 1,-1 0-1,1 0 0,-1-1 1,0 1-1,1 0 0,-1 0 1,1-1-1,-1 1 0,0 0 1,1-1-1,-1 1 0,0 0 1,1-1-1,-1 1 0,0 0 1,0-1-1,1 1 0,-1-1 1,0 1-1,0-1 0,1 0 0,3-25 1444,-3 22-1146,1-39 2266,-1 0-1,-10-79 1,9 115-2460,-2-27 425,2 33-599,0 1 0,0-1 0,0 0 0,1 1 0,-1-1 0,0 1-1,0-1 1,0 0 0,1 1 0,-1-1 0,0 1 0,0-1 0,1 1 0,-1-1-1,0 1 1,1-1 0,-1 1 0,1-1 0,-1 1 0,1 0 0,-1-1 0,1 1-1,-1 0 1,1-1 0,-1 1 0,1 0 0,-1 0 0,1-1 0,0 1 0,-1 0-1,1 0 1,-1 0 0,1 0 0,0 0 0,-1 0 0,1 0 0,-1 0 0,1 0-1,0 0 1,-1 0 0,1 0 0,-1 0 0,1 1 0,-1-1 0,1 0 0,0 0-1,-1 1 1,1-1 0,0 1 0,19 11-60,-1 0 0,0 2 0,-1 0 0,32 33 0,-31-29-63,-10-10 24,0 0-1,-1 1 1,0 1 0,-1-1-1,1 1 1,5 12-1,-11-19 68,-1-1-1,0 1 0,0 0 1,0 0-1,0 0 1,0 0-1,-1 0 0,1 0 1,-1 0-1,1 0 0,-1 0 1,0 0-1,-1 0 0,1 0 1,0 0-1,-1 0 0,0 0 1,1 0-1,-1-1 0,-1 1 1,1 0-1,0 0 0,0-1 1,-1 1-1,0 0 0,1-1 1,-1 0-1,0 1 0,-4 2 1,-3 3 14,-1-1 1,-1 0 0,0-1 0,1 0-1,-2-1 1,1 0 0,-1 0 0,1-1-1,-1-1 1,-1 0 0,1-1-1,0 0 1,0 0 0,-1-2 0,1 0-1,-1 0 1,-15-3 0,26 3-12,1 0-1,0 0 1,0 0 0,0 0 0,0 0 0,0 0-1,0-1 1,0 1 0,0 0 0,0-1-1,0 1 1,1-1 0,-1 1 0,0-1-1,0 1 1,0-1 0,0 0 0,1 1 0,-1-1-1,0 0 1,0-1 0,1 2-43,0-1 0,0 0 0,0 1 0,0-1 0,0 0-1,0 1 1,1-1 0,-1 0 0,0 1 0,0-1 0,1 0 0,-1 1 0,0-1 0,1 1 0,-1-1 0,1 1 0,-1-1 0,1 1 0,-1-1 0,1 1 0,-1-1-1,1 1 1,0-1 0,4-2-462,0 0-1,0 0 1,0 0-1,1 1 1,-1-1 0,12-2-1,30-3-2630</inkml:trace>
  <inkml:trace contextRef="#ctx0" brushRef="#br0" timeOffset="1">593 365 13099,'5'-13'6281,"5"-7"-2864,-16-22-665,6-2-287,-9-9-1089,1-3-480,7 19-784,-1 11-688,7 21-1824,14 12-1065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30 252 17148,'18'59'6561,"-16"-81"-5121,1-7-247,-3-8-425,-3-2-456,-6-8-608,-5-4-336,-4 6-1137,10 4-711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27 10690,'-39'-26'5585,"52"35"-447,13-2-2338,19 3-1039,10-2-281,9-2-984,-1-2-240,-3-4-808,-4 0-664,-14 0-1649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39 269 11803,'-38'63'6055,"184"-334"573,-134 247-5943,-4 4-44,1 4 552,-8 16-1151,0 1 0,0 0 0,0 0 0,0 0 1,0 0-1,-1 0 0,1 0 0,0 1 0,0-1 0,-1 0 0,1 0 0,-1 0 1,1 1-1,-1-1 0,1 0 0,-1 1 0,0 1 0,17 49 110,37 93 413,-48-130-917,2-1 0,0 0 0,0 0 0,2-1 0,-1 0 0,2-1 0,17 17 0,-10-14-1794,2-8-536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6.4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1 117 10666,'28'-97'4779,"-24"80"-2562,-6 15-653,-3 13 351,0 4-1762,2 0 1,0 1 0,1-1 0,0 1 0,2 0 0,-1 0-1,2 0 1,0-1 0,1 1 0,1 0 0,0-1 0,1 0-1,1 0 1,0 0 0,1 0 0,10 18 0,-14-30-167,1 1 1,0 0-1,0-1 0,0 1 1,0-1-1,1 0 0,-1 0 1,1 0-1,0 0 1,0-1-1,0 0 0,0 1 1,0-1-1,0-1 0,0 1 1,1-1-1,-1 0 1,1 0-1,-1 0 0,1 0 1,0-1-1,-1 1 0,1-1 1,-1-1-1,1 1 1,0-1-1,5-1 0,-5 1-95,1-1 0,-1 1 0,0-1 0,0-1 0,0 1 0,0-1 0,0 0 0,-1 0 0,1 0 0,-1 0-1,0-1 1,0 0 0,0 0 0,0 0 0,-1 0 0,0-1 0,0 1 0,0-1 0,0 0 0,-1 0 0,1 0 0,2-9-1,0-14-1482,2 2-386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12939,'5'-3'5601,"11"8"-2848,7-7-1105,6 2-152,10-1-584,0-9-431,3 0-714,-4 0-543,-8 4-1616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49 15203,'-26'-48'5978,"44"72"-4090,14-1-584,7-5-584,-11-5-368,4-13-1072,-2-4-688,-12-2-2865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12947,'44'-94'12202,"-44"93"-11794,0-1-568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39:5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13795,'-3'51'10138,"3"-48"-9290,-2-5-512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130 432 12955,'4'-29'2206,"0"-1"0,-2-36 0,-4 30-1865,-1 0 0,-1 0 0,-3 0 0,0 1 0,-3 0 0,-13-34-1,23 68-330,-1 1-1,1-1 0,0 1 1,0-1-1,0 0 1,0 1-1,-1-1 0,1 1 1,0-1-1,0 0 0,0 1 1,0-1-1,0 0 1,0 1-1,1-1 0,-1 1 1,0-1-1,0 0 0,0 1 1,0-1-1,1 1 1,-1-1-1,0 1 0,1-1 1,-1 1-1,0-1 0,1 0 1,18-6 73,32 9-93,-44-1 25,9 1-21,0 1-1,-1 1 0,1 0 1,0 1-1,16 8 1,-25-10 14,0 0 1,1 1-1,-1 0 1,-1 1-1,1-1 1,0 1 0,-1 0-1,0 1 1,-1 0-1,1 0 1,-1 0 0,5 7-1,-9-11 17,0-1-1,-1 1 1,1 0 0,0 0-1,-1-1 1,1 1 0,-1 0-1,1 0 1,-1 0 0,0-1 0,0 1-1,0 0 1,0 0 0,0 0-1,-1 0 1,1 0 0,0-1-1,-1 1 1,1 0 0,-1 0-1,0 0 1,0-1 0,1 1-1,-1-1 1,0 1 0,0 0-1,-1-1 1,1 0 0,0 1-1,0-1 1,-1 0 0,1 1-1,-1-1 1,1 0 0,-3 1-1,-5 4 155,-1-1-1,0 0 1,0 0-1,-17 4 0,24-7-148,-22 6-112,0-1 0,0 0 0,0-2 0,-1-1 0,0-1 0,1-1 0,-48-3 0,48-5-1729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83 263 9386,'-17'-21'7851,"2"-2"-3392,6 4-3470,0 0 0,1 0 0,1-1 1,-5-27-1,10 41-768,1 0 0,0 0 1,0 0-1,1 0 1,0-1-1,0 1 0,0 0 1,2-8-1,-1 12-197,-1 0-1,0 1 1,1-1-1,0 1 1,-1-1-1,1 1 1,0-1 0,0 1-1,0-1 1,0 1-1,0 0 1,0-1-1,0 1 1,1 0 0,-1 0-1,0 0 1,1 0-1,-1 0 1,1 0-1,-1 1 1,1-1 0,-1 0-1,1 1 1,-1-1-1,1 1 1,0-1 0,-1 1-1,1 0 1,0 0-1,-1 0 1,1 0-1,0 0 1,-1 0 0,1 0-1,0 0 1,1 1-1,10 2-36,-1 1-1,0 0 1,0 1-1,0 0 0,-1 0 1,0 2-1,0-1 1,0 1-1,-1 1 0,0 0 1,-1 0-1,1 1 1,-2 0-1,1 1 1,7 12-1,-14-20 8,0 0 0,-1 0-1,0 1 1,0-1 0,1 0 0,-1 1 0,0-1 0,-1 0 0,1 1-1,0-1 1,-1 1 0,0 0 0,1-1 0,-1 1 0,0-1 0,0 1-1,-1 0 1,1-1 0,0 1 0,-1-1 0,0 1 0,-1 3 0,0-3 11,0 1 1,0-1 0,-1 0 0,1 0 0,-1 0 0,0 0 0,0 0 0,0-1-1,0 1 1,0-1 0,-1 0 0,1 0 0,-6 2 0,1 0-25,-1-1 1,0 0 0,0 0-1,0-1 1,0 0-1,-1 0 1,1-1-1,0 0 1,-1-1 0,1 0-1,0-1 1,-10-1-1,17 1-62,0 1-1,1-1 1,-1 1-1,0-1 1,1 0-1,-1 1 1,1-1-1,-1 0 1,1 0-1,-1 0 1,1 0-1,0-1 1,-1 1-1,1 0 1,0 0-1,0-1 1,0 1-1,0-1 1,-1-1-1,2 1-53,-1 1 0,1 0 0,0 0 0,0-1 0,0 1 0,0 0 0,0-1 0,0 1 0,0 0 0,0-1 0,0 1 0,0 0 0,1 0 0,-1-1 0,1 1 0,-1 0 0,1 0 0,-1 0 0,1-1 0,0 1 0,0 0 0,-1 0 0,1 0 0,0 0 0,2-1 0,23-18-2935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65 336 11338,'-50'19'4448,"50"-19"-4331,0 0 1,-1 0-1,1 1 1,0-1-1,0 0 0,-1 0 1,1 0-1,0 0 0,0 0 1,-1 0-1,1 0 1,0 0-1,0 0 0,-1 0 1,1 0-1,0 0 1,-1 0-1,1 0 0,0 0 1,0 0-1,-1 0 0,1 0 1,0-1-1,0 1 1,-1 0-1,1 0 0,0 0 1,0 0-1,0-1 0,-1 1 1,1 0-1,0 0 1,0 0-1,0-1 0,-1 1 1,1 0-1,0 0 1,0 0-1,0-1 0,0 1 1,0 0-1,0 0 0,0-1 1,-1 1-1,1 0 1,0-1-1,0 1 0,0-1 1,1-12-132,-1 12 571,-3-88 1947,1 54-2133,1-38-1,2 63-343,0 1-1,0 0 1,1-1 0,0 1-1,0 0 1,1 0-1,1 0 1,7-15-1,-9 21-24,-1 1-1,0-1 0,1 1 0,0-1 0,0 1 0,0 0 0,0 0 0,0 0 0,0 0 1,0 0-1,0 0 0,1 0 0,-1 1 0,1-1 0,-1 1 0,1 0 0,0 0 0,0 0 1,-1 0-1,1 0 0,0 1 0,0-1 0,0 1 0,0 0 0,0 0 0,5 0 0,-5 1 1,-1 0-1,1 0 0,0 0 0,-1 1 0,1-1 1,-1 1-1,1-1 0,-1 1 0,0 0 1,0 0-1,0 0 0,0 0 0,0 0 0,0 1 1,0-1-1,-1 0 0,1 1 0,-1 0 0,0-1 1,0 1-1,0 0 0,0-1 0,0 1 1,0 0-1,-1 0 0,1 4 0,-1-1-3,0 0-1,0 0 1,0 0-1,-1 0 1,0 0 0,0-1-1,0 1 1,-1 0-1,0-1 1,0 1 0,0-1-1,-1 0 1,0 0-1,-6 10 1,0-3 316,-1 0 1,0-1-1,-1 0 1,-20 17-1,68-20 1353,36 10-1763,-34-7-1150,1-1 0,1-2 1,71 4-1,97-26-1968,-206 13 3312,1 1-1,-1 0 1,0 1 0,1-1 0,-1 1 0,1-1 0,-1 1 0,0 0 0,6 2 0,-9-3-31,1 1 1,-1-1 0,1 0 0,-1 0 0,1 1 0,-1-1 0,0 0-1,1 1 1,-1-1 0,1 0 0,-1 1 0,0-1 0,1 1 0,-1-1 0,0 1-1,1-1 1,-1 1 0,0-1 0,0 1 0,0-1 0,1 1 0,-1-1 0,0 2-1,0-1 39,-1 0 0,1-1 0,0 1 1,-1 0-1,1 0 0,-1 0 0,1 0 0,-1 0 0,1-1 0,-1 1 0,0 0 0,1 0 0,-1-1 0,0 1 0,0 0 0,1-1 0,-1 1 0,-2 0 0,-2 2 99,0-1 0,0 1-1,0-1 1,-1 0 0,1-1 0,-1 1-1,1-1 1,-1 0 0,0 0 0,0-1-1,1 0 1,-1 0 0,0 0 0,0-1-1,1 0 1,-1 0 0,0 0 0,1-1-1,-1 1 1,-7-5 0,9 4-148,0 0 1,-1 0-1,1 0 0,1 0 1,-1-1-1,0 0 0,1 0 1,-1 0-1,1 0 1,0 0-1,0-1 0,0 1 1,0-1-1,1 0 1,-1 0-1,1 0 0,0 0 1,0 0-1,1 0 1,-1-1-1,1 1 0,0 0 1,0-1-1,0 1 1,1-9-1,0 10-56,0-1 0,1 1 0,-1 0-1,1-1 1,0 1 0,0 0 0,0 0 0,1-1 0,-1 1 0,1 0-1,0 0 1,-1 1 0,1-1 0,1 0 0,-1 1 0,0-1 0,1 1 0,-1 0-1,1-1 1,-1 1 0,1 1 0,0-1 0,0 0 0,0 1 0,0-1 0,0 1-1,1 0 1,5-1 0,-2 0-206,0 1 0,0 0 0,0 0-1,0 1 1,0-1 0,0 2 0,1-1 0,-1 1 0,0 0-1,0 1 1,0 0 0,-1 0 0,9 3 0,27 16-2599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12587,'-8'-50'4921,"8"86"-3449,1 1-216,11-6-271,7-8-161,10-15-120,4-12 48,-2-18-120,-4-9-64,-10-15-232,-8-2-120,-12-3-88,-2 6-112,-3 19-736,2 9-624,9 22-1569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72 225 15539,'-71'-8'6234,"75"-13"-4058,1-5-351,3-13-713,2 0-336,2 1-744,-4 11-504,1 10-1457,8 8-895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353 298 16243,'0'-5'6202,"-5"-15"-4530,-2-4-464,-2-4-575,-1-12-313,-5-6-1025,2-3-687,-10-4-1240</inkml:trace>
  <inkml:trace contextRef="#ctx0" brushRef="#br0" timeOffset="1">7 0 15755,'-7'25'6362,"85"-19"-4010,2-1-167,-7-2-713,-10 1-368,-16 0-800,-4 1-688,-6-1-1864,0 2 1152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6.82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5 11835,'5'-1'10226,"18"-2"-8826,16 7-136,9-5-400,3 1-135,-3 1-673,1 3-600,-10 10-1241,-3 1-1224</inkml:trace>
  <inkml:trace contextRef="#ctx0" brushRef="#br0" timeOffset="1">142 215 16235,'26'-5'5386,"30"-6"-5922,-3-5-865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54 296 9738,'-16'-7'1485,"13"6"-892,-1-1 0,1 1-1,-1 0 1,1 0-1,-1 0 1,0 0 0,1 1-1,-6-1 1,12-16 5599,7-12-4880,39-96 706,-42 112-1678,-1 12-22,7 20 92,-5-5-393,1 3 26,2 1-16,0 0 0,0-1-1,16 17 1,-24-30-25,1 0-1,0 0 1,0-1-1,0 1 1,0-1-1,1 0 0,-1 0 1,1 0-1,0-1 1,-1 0-1,1 1 1,1-2-1,-1 1 1,0-1-1,0 0 1,0 0-1,9 1 1,-13-2 7,1-1 1,-1 1 0,1 0 0,0 0 0,-1-1 0,1 1 0,-1-1 0,1 1 0,-1-1 0,1 0 0,-1 0 0,1 1-1,-1-1 1,0 0 0,0 0 0,1 0 0,-1-1 0,2-1 0,0-1 51,-1 0 1,0 1-1,0-1 0,0 0 1,0 0-1,2-9 0,0 0 153,-2-1 0,1 0-1,-1-20 1,-3-9 120,0 32-316,1 0 1,0 0 0,0 0 0,1 0 0,0 0-1,1 0 1,3-11 0,-4 21-49,-1 0 0,1 1 0,0-1 0,-1 0 0,1 1 0,0-1 0,-1 0 0,1 1 0,0-1 0,0 1 0,-1 0 0,1-1 0,0 1 0,0 0 0,0-1 0,0 1 0,-1 0 0,1 0 0,0-1 0,0 1 0,0 0 0,0 0 0,0 0 0,0 0 0,0 1 1,0-1-1,0 0 0,-1 0 0,2 1 0,32 9-1056,-26-7 753,227 99-7803,-122-48 5294,-101-49 2349,-4-2 732,-1 0-1,1 1 1,-1-1-1,12 10 1,-18-12-122,0 0 1,0 0-1,0-1 1,0 1-1,0 0 1,0 0-1,0 0 1,-1 0-1,1 0 1,-1 0-1,1 0 0,0 0 1,-1 0-1,0 1 1,1-1-1,-1 0 1,0 0-1,1 0 1,-1 1-1,0-1 1,0 0-1,0 0 0,0 0 1,0 1-1,0-1 1,-1 0-1,1 0 1,0 0-1,-1 1 1,1-1-1,0 0 1,-1 0-1,0 0 0,1 0 1,-1 0-1,0 0 1,1 0-1,-1 0 1,-1 1-1,-2 2 238,0 1 0,0-1 0,-1-1-1,1 1 1,-1-1 0,0 1 0,0-1 0,0-1-1,0 1 1,-1-1 0,1 0 0,-1 0 0,0 0-1,-5 0 1,8-1-233,0-1 0,0 1 0,0-1 0,0 0 0,0 0 0,0 0 0,0-1 0,0 1 0,0-1 0,0 0 0,0 1 0,0-1 0,1-1 0,-1 1-1,0 0 1,1-1 0,-1 1 0,0-1 0,1 0 0,0 1 0,0-1 0,-1 0 0,1-1 0,0 1 0,1 0 0,-1-1 0,0 1 0,1-1 0,-3-4 0,0-3 18,0 0 0,1 0 1,1 0-1,-4-19 0,6 26-164,-1 0 0,1 0-1,0-1 1,0 1 0,0 0-1,0 0 1,0-1 0,1 1-1,-1 0 1,1 0 0,0-1-1,0 1 1,0 0 0,1 0-1,-1 0 1,1 0 0,-1 1-1,1-1 1,4-5 0,-4 7-84,0 0-1,-1 1 1,1-1 0,0 0 0,0 1 0,-1-1 0,1 1 0,0-1 0,0 1 0,0 0 0,0 0 0,-1 0 0,1 0 0,0 0 0,0 0 0,0 1 0,0-1 0,-1 0 0,1 1 0,0 0 0,0-1 0,-1 1 0,1 0 0,0 0 0,2 2 0,43 32-3151,-40-29 2573,27 22-2231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11370,'59'34'4071,"-59"-34"-3958,0 0 1,1 0 0,-1 0-1,1 0 1,-1 0-1,0 0 1,1 1 0,-1-1-1,0 0 1,1 0 0,-1 0-1,0 1 1,1-1 0,-1 0-1,0 0 1,0 1 0,1-1-1,-1 0 1,0 1-1,0-1 1,0 0 0,1 1-1,-1-1 1,0 0 0,0 1-1,0-1 1,0 0 0,0 1-1,0-1 1,0 1-1,0-1 1,0 0 0,0 1-1,0-1 1,0 0 0,0 1-1,0-1 1,0 1 0,0-1-1,0 0 1,0 1-1,0-1 1,0 0 0,-1 1-1,1-1 1,0 0 0,0 1-1,0-1 1,-1 0 0,1 1-1,0-1-12,-1 0-1,1 0 1,0 0-1,0 1 1,0-1-1,0 0 1,-1 0-1,1 0 1,0 0-1,0 0 1,-1 0-1,1 0 1,0 0-1,0 0 1,0 0-1,-1 0 0,1 0 1,0 0-1,0 0 1,-1 0-1,1 0 1,0 0-1,0 0 1,0 0-1,-1 0 1,1 0-1,0 0 1,0 0-1,0 0 1,-1 0-1,1 0 1,0-1-1,0 1 1,0 0-1,-1 0 1,1 0-1,0 0 1,0 0-1,0-1 1,0 1-1,0 0 1,0 0-1,-1 0 1,1-1-1,0 1 0,0 0 1,0 0-1,0 0 1,0-1-1,0 1 1,0 0-1,0 0 1,0-1-1,0 1 1,0 0-1,0 0 1,0 0-1,0-1 1,0 1-1,0 0 1,0 0-1,0-1 1,0 1-1,2-9 9,0 1 0,0-1-1,1 1 1,6-13 0,-2 4-22,-6 14-70,0 1 0,-1-1 0,1 1 0,1-1 0,-1 0 0,0 1 0,1 0 0,-1-1 0,1 1 0,0 0 0,-1 0 0,1 0 0,0 0 0,5-3 0,-6 4-11,1 1-1,0 0 1,-1 0-1,1 0 1,0 0-1,-1 1 1,1-1-1,0 0 1,-1 1-1,1-1 1,0 1-1,-1-1 1,1 1-1,-1 0 1,1-1-1,-1 1 1,0 0-1,1 0 1,-1 0-1,3 3 1,12 8 23,1-1 1,1 0 0,26 12 0,-38-21-13,0 0 0,-1 0 1,1-1-1,0 1 1,0-1-1,0-1 0,7 1 1,-10-1 8,0 0-1,0 0 1,0-1-1,0 1 1,0-1 0,-1 0-1,1 0 1,0 0 0,0 0-1,-1 0 1,1-1-1,-1 1 1,1-1 0,-1 0-1,4-3 1,-3 2 46,-1 0 1,1 0 0,-1-1-1,0 0 1,0 1-1,0-1 1,0 0-1,0 0 1,-1 0-1,0 0 1,0 0-1,0 0 1,0-9-1,-1-62 589,-1 25-671,1 50-50,0 0 0,1-1 1,-1 1-1,0 0 0,1 0 1,-1-1-1,1 1 0,-1 0 1,0 0-1,1 0 1,-1 0-1,1 0 0,-1-1 1,1 1-1,-1 0 0,0 0 1,1 0-1,-1 0 0,1 0 1,-1 0-1,1 1 0,-1-1 1,0 0-1,1 0 1,-1 0-1,1 0 0,-1 0 1,0 1-1,1-1 0,-1 0 1,1 0-1,-1 1 0,0-1 1,1 0-1,-1 1 0,17 8-1475,-16-9 1327,20 13-2539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13955,'64'32'6217,"-64"-43"-3320,-4-10-1017,6-7-447,-2-11-801,-2-6-328,6 1-1064,-6 5-641,2 16-1511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15987,'9'-108'6314,"11"97"-4314,8 5-616,9 6-247,-13 6-417,4 7-176,-17 5-392,-3 5-16,-8 9-72,-16 1 48,-11-1-48,-3 4-64,3-18-216,4-8-264,13-9-728,2-6-513,19 5-831,7 2-721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17 349 15091,'-11'-4'7794,"6"-6"-5091,4-13-1603,3 11-797,-1 0 0,2 0 0,0 0 0,0 1 0,1-1-1,8-13 1,0-1-38,26-36-1,-34 54-233,9-11 47,25-29-1,-35 44-83,0 0-1,1 1 0,0-1 1,-1 1-1,1 0 0,1 0 1,-1 1-1,0-1 0,1 1 1,-1 0-1,1 0 1,-1 0-1,11-2 0,-14 4-14,0-1 1,-1 1-1,1 0 0,0 0 0,0 0 0,0 0 0,0 0 0,0 0 0,0 0 0,0 0 1,0 0-1,0 0 0,0 0 0,0 1 0,0-1 0,0 0 0,-1 1 0,1-1 1,0 1-1,0-1 0,0 1 0,0-1 0,-1 1 0,1-1 0,0 1 0,-1 0 1,1-1-1,0 1 0,-1 0 0,1 0 0,-1 0 0,1-1 0,-1 1 0,1 0 0,-1 0 1,0 0-1,0 0 0,1 0 0,-1 0 0,0 0 0,0 0 0,0 0 0,0-1 1,0 1-1,0 0 0,0 0 0,0 0 0,0 0 0,-1 0 0,1 0 0,0 0 1,-1 1-1,-1 5-153,0 0 0,-1 0 1,0 0-1,0 0 0,-6 9 1,-36 38-754,35-45 764,2 0 0,-1 1 0,1 1 0,-13 21 0,21-31 162,0-1 0,0 0 1,0 0-1,0 0 0,0 1 0,0-1 0,0 0 0,-1 0 1,1 0-1,0 1 0,0-1 0,0 0 0,0 0 0,0 1 1,0-1-1,0 0 0,0 0 0,0 1 0,0-1 0,0 0 1,1 0-1,-1 1 0,0-1 0,0 0 0,0 0 0,0 0 1,0 1-1,0-1 0,0 0 0,1 0 0,-1 0 0,0 0 1,0 1-1,0-1 0,0 0 0,1 0 0,-1 0 0,0 0 1,0 0-1,0 1 0,1-1 0,-1 0 0,0 0 0,0 0 1,1 0-1,-1 0 0,0 0 0,0 0 0,1 0 0,-1 0 0,0 0 1,0 0-1,0 0 0,1 0 0,-1 0 0,0 0 0,0 0 1,1 0-1,-1 0 0,0 0 0,0-1 0,0 1 0,1 0 1,-1 0-1,22-6 20,-17 4-21,25-5-101,1 1 0,0 2 0,0 1 0,0 1 0,1 2 1,34 4-1,13 6-158,91 22 0,-152-28 267,-11-3-1,0 1 1,0-1 0,0 1 0,-1 0 0,1 0-1,-1 1 1,0 0 0,0 0 0,0 1 0,7 4 0,-13-8 7,1 1 0,-1-1 0,1 1 0,-1-1 0,1 1 1,-1-1-1,1 1 0,-1-1 0,0 1 0,1-1 0,-1 1 0,0 0 1,1-1-1,-1 1 0,0 0 0,0-1 0,0 1 0,1 0 1,-1-1-1,0 1 0,0 0 0,0 0 0,0-1 0,0 1 1,0 0-1,0-1 0,-1 1 0,1 0 0,0-1 0,0 1 1,0 0-1,-1-1 0,1 1 0,0 0 0,-1-1 0,1 1 1,-1-1-1,1 1 0,-1-1 0,1 1 0,-1-1 0,1 1 1,-1-1-1,1 1 0,-1-1 0,1 0 0,-1 1 0,0-1 1,1 0-1,-1 0 0,0 1 0,1-1 0,-2 0 0,-4 3 115,1-1 0,-1 0 0,1 0 0,-1-1 0,-8 2 1,8-3-20,0 1 1,0-1 0,0 0 0,0 0 0,0 0 0,0-1 0,0 0 0,1 0 0,-1-1 0,0 0 0,0 0 0,1 0 0,-9-5 0,10 4-62,1 1 0,-1-1 0,1-1 1,-1 1-1,1 0 0,0-1 0,0 0 0,1 1 1,-1-1-1,1 0 0,0-1 0,0 1 0,0 0 1,0-1-1,1 1 0,0-1 0,0 1 0,0-6 1,-1 2-68,2 0 1,-1-1 0,1 1-1,1-1 1,-1 1-1,3-10 1,-3 16-26,1 0 0,-1 0 0,0 0 0,1 0 0,0 0 0,-1 0 0,1 0 0,0 0 0,0 1 0,0-1 0,0 0 0,0 1 0,0-1 0,1 0 0,-1 1 0,0 0 0,1-1-1,-1 1 1,1 0 0,0 0 0,-1 0 0,1 0 0,0 0 0,0 0 0,0 0 0,-1 1 0,1-1 0,0 0 0,0 1 0,0 0 0,4-1 0,-2 2-93,0-1 1,0 1-1,-1-1 1,1 1-1,0 0 1,0 1-1,-1-1 1,1 1-1,-1 0 0,1 0 1,-1 0-1,0 0 1,1 0-1,-1 1 1,0-1-1,3 5 0,4 5-531,1 1 0,14 25 0,-20-28 486,2 0 0,-1 0 0,1-1 0,0 0 1,16 14-1,-22-22 226,-1 0 0,1 0 0,0-1 0,0 1 0,0 0 0,0-1 0,0 1 0,0-1 0,0 1 0,0-1 0,0 1 0,0-1 0,0 1 0,0-1 0,0 0 0,0 0 0,0 0 0,0 0 0,0 0 0,0 0 0,0 0 0,1 0 0,-1 0 0,0 0 0,0 0 0,0-1 0,0 1 0,0 0 0,0-1 0,0 1 0,0-1 0,0 1 0,0-1 0,0 0 0,0 1 0,-1-1 0,1 0 0,0 1 0,0-1 0,-1 0 0,1 0 0,0 0 0,-1 0 0,2-1 0,1-6 334,0 0 1,0 1-1,0-1 0,-1 0 1,1-9-1,-1 8-126,9-46 1007,18-69 1236,-28 123-2462,-1-1-1,0 1 1,1-1-1,-1 1 1,1 0-1,0-1 1,-1 1-1,1 0 1,0 0 0,0-1-1,0 1 1,-1 0-1,1 0 1,1 0-1,-1 0 1,0 0-1,0 0 1,0 0-1,0 0 1,1 1-1,-1-1 1,0 0-1,1 1 1,-1-1-1,1 1 1,-1-1-1,0 1 1,1 0-1,-1 0 1,1-1-1,-1 1 1,1 0-1,-1 0 1,1 1-1,-1-1 1,1 0 0,1 1-1,5 2 19,0 0 0,0 0 0,0 1 0,0 0 0,9 7-1,-5-4-40,-8-4-5,29 16 20,31 25 1,-55-37-33,-1 0 0,1 1 0,-2 0 0,1 0 0,-1 0 0,0 1 0,-1 0 1,7 13-1,-12-20 3,1 0 1,-1 1-1,0-1 1,0 0 0,-1 1-1,1-1 1,0 0-1,-1 1 1,1-1-1,-1 1 1,0-1 0,0 1-1,0-1 1,0 1-1,0-1 1,-1 1 0,1-1-1,-1 1 1,1-1-1,-1 1 1,0-1-1,0 0 1,0 0 0,0 1-1,-1-1 1,1 0-1,-1 0 1,1 0-1,-1 0 1,0 0 0,1-1-1,-1 1 1,0-1-1,0 1 1,0-1 0,0 1-1,-1-1 1,-3 2-1,-3 1-66,1 0 0,-1-1 0,1 0 0,-1 0 0,0-1 0,0 0 0,0-1 0,0 0 0,0 0 0,-1-1 0,1 0 0,0-1 0,0 0 0,0 0 0,0-1 0,0 0 0,-12-5 0,19 6-5,1 0 1,-1 1-1,1-1 1,-1 0-1,1 0 1,0 0-1,-1 0 1,1 0-1,0 0 1,0 0-1,0 0 1,0-1-1,0 1 1,0 0-1,0-1 0,0 1 1,0 0-1,1-1 1,-1 1-1,0-1 1,1 0-1,0 1 1,-1-1-1,1 1 1,0-3-1,0 1-77,1 0 1,-1 1-1,1-1 0,0 0 0,0 0 1,0 0-1,0 1 0,1-1 0,-1 1 1,1-1-1,-1 1 0,5-5 0,4-3-478,0 0 1,1 0-1,1 1 0,15-10 0,-1 3-154,0 1 0,1 1-1,0 2 1,1 1 0,55-15 0,-82 26 829,-1-1-1,1 1 1,0 0 0,0 0 0,0-1-1,0 1 1,0 0 0,0 0 0,0 0-1,0 0 1,0 0 0,0 0-1,0 0 1,0 0 0,0 0 0,0 0-1,0 1 1,0-1 0,0 0 0,0 1-1,0-1 1,0 1 0,-1-1 0,1 1-1,0-1 1,0 1 0,0 0 0,-1-1-1,2 2 1,-2 0 126,1 0 1,-1 1-1,0-1 1,1 1-1,-1-1 0,0 0 1,0 1-1,-1-1 0,1 0 1,-1 3-1,-1 10 351,-6 41 1035,5-42-1278,0 0 0,1 1 1,1-1-1,1 0 0,0 1 1,0-1-1,4 17 0,-4-28-236,1 0 1,0 0-1,1-1 0,-1 1 0,0 0 1,1 0-1,-1-1 0,1 1 0,0-1 1,0 0-1,0 1 0,0-1 0,0 0 1,1 0-1,-1 0 0,1 0 0,-1-1 1,1 1-1,-1-1 0,1 1 0,0-1 1,0 0-1,0 0 0,0 0 1,0-1-1,0 1 0,0-1 0,0 1 1,0-1-1,0 0 0,0 0 0,0-1 1,5 0-1,0 0 20,1 0 1,0-1-1,-1 0 1,1-1-1,-1 0 0,0 0 1,0 0-1,0-1 1,0-1-1,9-6 1,-9 3-157,-1 1 1,1-1 0,-1-1 0,-1 1-1,0-1 1,0-1 0,0 1 0,-1-1-1,-1 0 1,0 0 0,0 0 0,-1 0-1,0-1 1,-1 0 0,0 1 0,-1-1-1,0 0 1,-1 0 0,0 0 0,0 1-1,-1-1 1,-4-18 0,1 20-1440,2 15-1026,1 11 57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40 11186,'46'-36'4020,"-42"32"-2863,-6 5-28,-28 20 861,3-3-1332,-40 29 1187,63-43-1658,-1 0 0,0 1 1,1-1-1,0 1 0,0 0 0,0 0 0,1 0 1,0 0-1,-6 12 0,9-15-164,-1 0 0,0 0 0,1 0 0,0 0 0,-1 0 0,1 0 0,0 0 0,0 0 0,0 0 1,0 0-1,1 0 0,-1 1 0,1-1 0,-1 0 0,1 0 0,-1 0 0,1-1 0,0 1 0,0 0 0,1 2 0,1-1-12,0 0 0,0 0-1,0 0 1,0 0 0,0 0 0,0-1-1,1 1 1,-1-1 0,7 3 0,4 0-30,-1 1 0,1-2 0,0 0 0,25 3 1,-27-5-24,0-1 1,0-1-1,0 0 1,0-1 0,0 0-1,-1-1 1,1 0 0,0-1-1,-1-1 1,21-8 0,-10 1 27,0 0-1,-1-2 1,-1 0 0,24-21 0,-36 29 36,-6 4 2,-1 0 1,1 0-1,0 0 0,0 0 0,-1-1 0,1 1 0,-1 0 0,1-1 0,-1 1 0,0 0 0,1-1 0,-1 0 0,0 1 0,1-3 0,-5 6 83,1 0 1,0 0-1,0 0 0,-1 0 1,1 1-1,0-1 0,1 0 1,-1 1-1,-2 5 0,2-5-71,0 1 0,0 0 0,1 0 0,-1 0 0,1 1 0,0-1 0,1 0 0,-1 0-1,1 1 1,0-1 0,0 0 0,0 0 0,0 1 0,1-1 0,0 0 0,2 8 0,-2-9-32,1-1 0,-1 1 0,1-1 1,0 1-1,0-1 0,0 1 0,0-1 1,1 0-1,-1 0 0,0 0 0,1-1 0,0 1 1,-1 0-1,1-1 0,0 0 0,0 0 1,0 0-1,-1 0 0,1 0 0,0 0 1,0-1-1,1 1 0,-1-1 0,4 0 1,12 1-187,0 0 0,0-2 0,29-3 0,-40 2-238,0 1 1,0-1-1,-1-1 0,1 0 0,0 0 0,-1 0 1,0-1-1,0 0 0,0-1 0,11-8 0,2-5-2488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1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13603,'16'6'5921,"9"9"-2968,9-7-1905,2 0-184,-1-2-568,-2-2-136,-7-1-640,-3 3-624,-17-1-1457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14619,'13'0'6185,"3"0"-3488,25 2-1489,1-1-159,5 1-625,4 9-256,-9-4-1129,-6 1-839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11354,'15'26'1011,"-9"-15"-454,1 0 1,0 0-1,16 18 1,-20-26-449,0 0 0,0 0 0,0-1 0,0 0 0,0 1 0,1-1 0,0-1 0,-1 1 0,1 0 0,0-1 0,-1 0 0,1 1 0,0-2 0,0 1 0,0 0 0,0-1 0,4 0 0,2 1 47,0-2 0,1 0 1,-1 0-1,0-1 0,-1 0 1,1 0-1,10-5 0,-17 6-78,-1 0-1,0 0 1,1 0-1,-1 0 1,0-1-1,0 1 1,0-1-1,0 1 1,0-1 0,0 0-1,0 0 1,-1 0-1,1 0 1,-1 0-1,1 0 1,-1 0-1,0-1 1,0 1-1,0 0 1,0-1-1,0 1 1,0-1-1,-1 1 1,1-1-1,-1 1 1,0-1 0,0 1-1,0-1 1,0 0-1,0 1 1,0-1-1,-2-4 1,-6-19 608,-1 0 1,-1 0-1,-2 1 0,0 1 1,-25-37-1,-10-22 502,45 81-1151,1-1-1,0 1 1,0-1-1,0 1 1,0-1-1,0 1 1,0-1-1,1 0 1,-1 0-1,1 1 1,0-1-1,0 0 1,0 1-1,0-1 1,2-5-1,-2 6-36,1 1 0,0-1 0,0 1 1,0-1-1,0 1 0,1 0 0,-1 0 0,0-1 0,0 1 1,1 0-1,-1 0 0,1 0 0,-1 0 0,1 0 0,-1 1 1,1-1-1,0 0 0,-1 1 0,1-1 0,0 1 0,-1 0 0,1 0 1,0-1-1,0 1 0,-1 0 0,5 1 0,2-1-173,0 1 0,0 0 0,0 1 0,0-1-1,0 2 1,0-1 0,0 1 0,0 0 0,-1 1-1,0 0 1,1 0 0,-1 0 0,-1 1 0,12 10-1,-11-9-332,0 1-1,-1-1 0,0 2 1,0-1-1,0 1 0,-1-1 1,0 1-1,-1 1 0,1-1 1,-2 1-1,1 0 0,3 17 1,-1 15 578,-6-34 183,0 0 0,1 0-1,0 0 1,0 0-1,0 0 1,1-1 0,0 1-1,1-1 1,-1 1-1,1-1 1,0 0 0,1 0-1,0 0 1,0 0-1,0-1 1,0 0 0,8 7-1,-5-6-188,0-1-1,1 0 0,0-1 1,0 0-1,0 0 0,0 0 1,1-1-1,-1-1 0,1 1 1,0-1-1,0-1 1,0 1-1,13-1 0,-11-1-114,-1 0-1,1-1 0,-1 0 0,1-1 1,-1 0-1,1 0 0,-1-1 1,0 0-1,0-1 0,-1 0 1,13-8-1,-8-1-922,-12-3-662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15395,'100'-6'8254,"-70"3"-8165,0 1-1,0 2 1,36 3 0,-63-2-248,0-1 0,0 1 0,0 0 0,0 0 0,0 0 0,0 0 0,5 3 0,-7-3 84,-1-1-1,0 1 1,1-1-1,-1 0 0,1 1 1,-1-1-1,1 1 1,-1-1-1,0 1 1,1-1-1,-1 1 1,0-1-1,1 1 1,-1-1-1,0 1 1,0 0-1,0-1 0,0 1 1,1-1-1,-1 1 1,0 0-1,0-1 1,0 1-1,0-1 1,0 1-1,-1 0 1,1-1-1,0 1 1,0-1-1,0 1 0,0 0 1,-1-1-1,1 1 1,0-1-1,0 1 1,-1-1-1,1 1 1,0-1-1,-1 1 1,1-1-1,-1 1 1,1-1-1,-1 0 0,1 1 1,-1-1-1,1 0 1,-1 1-1,0-1 1,-11 10-708,-1-1 0,-1-1 1,1 0-1,-1-1 0,-21 7 0,-77 24 3065,95-34-1328,13-4-529,0 1 0,0 0 0,0 1 0,0-1 0,1 0 0,-7 4-1,10-5-372,1 1-1,-1-1 1,0 0-1,0 0 1,0 1-1,0-1 1,0 0-1,0 1 1,1-1-1,-1 0 1,0 0-1,0 1 1,0-1-1,1 0 1,-1 0-1,0 0 1,0 0-1,1 1 1,-1-1-1,0 0 1,0 0-1,1 0 1,-1 0 0,0 0-1,1 0 1,-1 1-1,0-1 1,1 0-1,-1 0 1,0 0-1,0 0 1,1 0-1,-1 0 1,0 0-1,1 0 1,-1-1-1,1 1 1,17 3 247,96 1-506,-32-4-998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6:26.87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335 557 12187,'18'84'4197,"-17"-84"-4157,-1 0 1,0 1 0,0-1 0,0 0-1,1 1 1,-1-1 0,0 0 0,0 0-1,0 1 1,0-1 0,0 0 0,0 1-1,0-1 1,0 0 0,0 1 0,0-1-1,0 0 1,0 1 0,0-1 0,0 0 0,0 1-1,0-1 1,0 0 0,0 1 0,0-1-1,0 0 1,0 1 0,-1-1 0,1 0-1,0 1 1,0-1 0,0 0 0,-1 0-1,1 1 1,0-1 0,0 0 0,-1 0 0,1 1-1,-6-14 1607,3-15-1129,1-1 0,2 1-1,0-1 1,2 1 0,7-36-1,38-137-107,-44 187-325,52-160 100,-36 132-157,-18 40-8,-2 4 5,-13 18 41,-37 52 7,-4-3-1,-2-2 1,-111 99 0,132-133-64,18-18-336,1 0-1,-24 15 0,22-20-841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7.18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0 242 10874,'22'55'5698,"-18"-69"-857,-2-7-2657,3-17-1160,-5-9-328,-7-3-504,3 4-80,0 15-600,3 7-704</inkml:trace>
  <inkml:trace contextRef="#ctx0" brushRef="#br0" timeOffset="1">189 141 13763,'52'26'5113,"-55"-52"-3793,-9-11-1152,3 5-288,-13-7-952,6 6-536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27 13147,'3'0'302,"0"0"0,-1 0 0,1 0 1,0 1-1,0-1 0,-1 1 0,1 0 0,-1-1 1,1 1-1,0 0 0,-1 1 0,1-1 0,-1 0 0,0 1 1,4 2-1,-1 0 91,-1-1 0,1 2-1,-1-1 1,0 0 0,7 10 0,-7-7-246,-1 1 1,0-1-1,-1 1 1,1-1-1,-1 1 0,-1 0 1,0 0-1,0-1 1,0 1-1,-1 0 1,0 0-1,0 0 0,-1 0 1,0 0-1,-1 0 1,0-1-1,0 1 0,-1 0 1,-4 10-1,5-12-25,-1 0-1,1-1 1,-1 1-1,0-1 0,-1 1 1,1-1-1,-1 0 1,0 0-1,0-1 0,-1 1 1,1-1-1,-1 0 1,0 0-1,0-1 1,0 1-1,-1-1 0,1 0 1,-1-1-1,0 1 1,0-1-1,0 0 1,0 0-1,0-1 0,0 0 1,-8 1-1,11-3-44,0 1 0,-1-1 0,1 0-1,0 0 1,0 0 0,0 0 0,0 0-1,0-1 1,1 1 0,-1-1 0,0 0 0,1 0-1,-1 0 1,1 0 0,-1 0 0,1 0-1,0-1 1,0 1 0,0-1 0,0 1 0,1-1-1,-1 0 1,1 0 0,0 0 0,-1 0-1,1 0 1,0 0 0,0-3 0,-3-11 57,0 0-1,2 1 1,-2-32 0,3 36-134,0-63 96,2 68-148,0 0 0,0 0 0,0 0 0,1 1-1,0-1 1,0 0 0,1 1 0,4-10 0,-7 15-37,1-1-1,0 1 1,0 0 0,0-1 0,0 1 0,0 0 0,0-1-1,0 1 1,1 0 0,-1 0 0,0 0 0,1 0-1,-1 0 1,0 0 0,1 1 0,-1-1 0,1 0-1,-1 1 1,1-1 0,0 1 0,-1-1 0,1 1-1,0 0 1,-1 0 0,1 0 0,0 0 0,-1 0 0,1 0-1,0 0 1,-1 0 0,1 1 0,-1-1 0,1 1-1,0-1 1,-1 1 0,1 0 0,-1-1 0,1 1-1,-1 0 1,0 0 0,1 0 0,-1 0 0,2 2 0,4 3-645,-1 0 0,1 0 0,-1 1 0,0 0 1,0 0-1,6 12 0,-7-10 300,4 6-1477,-1-1-1,11 28 0,-12-5 1179,-7-34 1123,0 1 0,0-1 1,-1 0-1,1 0 0,-1 0 0,0 0 0,0 0 0,0 0 0,-2 5 1,2-7-176,0 1 0,1-1 1,-1 0-1,1 0 1,-1 1-1,1-1 0,0 0 1,0 1-1,-1-1 1,1 1-1,0-1 1,0 0-1,0 1 0,0-1 1,1 0-1,-1 1 1,0-1-1,0 1 0,1-1 1,-1 0-1,1 0 1,0 2-1,1 0-23,0 0-1,0-1 1,0 1-1,0-1 1,1 0-1,-1 0 1,1 0-1,-1 0 1,5 2-1,2 1 9,0-1-1,0 0 1,0-1 0,0 1-1,18 2 1,-17-5-37,0 0 0,0 0 0,1-1 0,-1 0 1,1-1-1,-1 0 0,0-1 0,0 0 0,0 0 1,0-1-1,0-1 0,14-6 0,-17 6-64,-1 0-1,1 0 1,-1 0 0,0-1-1,0 0 1,-1 0-1,1 0 1,-1-1-1,-1 0 1,1 0-1,-1 0 1,0-1-1,0 1 1,-1-1 0,1 0-1,-2 0 1,5-13-1,-4-11 389,-2 24 67,7 27-405,-4-6-210,2-1-1,0 1 1,0-1 0,14 21 0,-17-29 0,1-1-1,0 1 1,0 0-1,0-1 1,0 0-1,1 0 1,-1 0-1,1-1 1,0 0-1,0 0 1,0 0-1,1 0 0,-1-1 1,8 3-1,-11-5 10,0 1 0,0-1-1,-1 0 1,1 1 0,0-1-1,0 0 1,-1 0-1,1 0 1,0 0 0,0-1-1,-1 1 1,1 0-1,0-1 1,-1 1 0,1-1-1,0 0 1,-1 1-1,1-1 1,-1 0 0,1 0-1,-1 0 1,1 0 0,-1 0-1,0-1 1,0 1-1,1 0 1,-1-1 0,0 1-1,0 0 1,0-1-1,0 1 1,0-3 0,3-5-344,-1 0-1,0 0 1,0 0 0,1-19 0,1 6-529,3-12-822,-2 9-315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10090,'38'92'4244,"-38"-92"-4137,0 1 0,0 0 0,0 0 0,0-1 0,0 1 1,1 0-1,-1-1 0,0 1 0,0 0 0,1-1 0,-1 1 0,1-1 1,-1 1-1,0 0 0,1-1 0,-1 1 0,1-1 0,-1 1 0,1-1 1,-1 1-1,1-1 0,0 0 0,-1 1 0,1-1 0,0 0 0,-1 1 1,1-1-1,0 0 0,-1 0 0,1 0 0,0 0 0,-1 1 1,2-1-1,7-12 664,-9 11-311,28-36 2942,24-45-1,-13 18-1274,-37 61-1991,-1 0 0,1 1 0,0 0 0,0-1 1,0 1-1,0 0 0,0 0 0,3-3 0,-4 5-115,0 0 0,-1 0 0,1 0 0,0 0 0,0 0 0,-1 0 0,1 0 0,0 0 0,-1 0 0,1 0 0,0 0 0,-1 0 0,1 1 0,0-1 0,-1 0 0,1 0 0,0 1 0,-1-1 0,1 0 0,-1 1 0,1-1 0,-1 1 0,1-1 0,-1 0 0,1 1 0,-1-1 0,1 1 0,-1 0 0,1-1 0,-1 1 0,0-1 0,1 1 0,-1 0 0,0-1 0,0 1 0,1 0 0,-1-1 0,0 1-1,0 0 1,12 22-98,0-2 0,2 0 0,0 0 0,26 27 0,77 64-4261,-86-85 1496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14075,'10'3'5129,"9"5"-3841,20-1-1144,7 2-104,11-7-896,-2-5-752</inkml:trace>
  <inkml:trace contextRef="#ctx0" brushRef="#br0" timeOffset="1">497 1 14395,'0'3'1009,"1"1"-1,-1-1 0,1 1 1,-1 0-1,0-1 1,0 1-1,-2 5 1,-8 26 1212,3-21-2001,0-1 0,-14 21 0,-17 14 296,26-35-411,0 1 0,-14 25 0,26-36-89,5-7-18,8-8-18,-11 11 18,4-4-127,0 0 0,1 0 1,-1 0-1,1 1 0,0 0 0,0 1 1,1 0-1,-1 0 0,1 0 0,0 1 1,-1 0-1,1 1 0,0-1 0,0 2 1,0-1-1,0 1 0,0 0 0,0 1 1,0 0-1,0 0 0,0 0 1,0 1-1,-1 0 0,1 1 0,8 4 1,-7-3-447,33 13-3106,-14-14 312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62 13803,'17'-19'2465,"-9"12"1191,-19 28-853,8-14-2525,-4 5 174,1 0-1,1 0 1,0 1 0,1 0-1,0 0 1,-2 15 0,6-25-403,-1 0 1,1 0-1,0 0 1,0 1-1,0-1 1,0 0-1,0 0 1,1 0 0,-1 0-1,1 0 1,0 1-1,0-1 1,0 0-1,1-1 1,-1 1-1,1 0 1,-1 0 0,1-1-1,0 1 1,0 0-1,0-1 1,0 0-1,1 0 1,-1 1-1,0-1 1,1-1 0,0 1-1,-1 0 1,1-1-1,0 1 1,0-1-1,3 1 1,-1 0 0,1-1 1,-1 0-1,0 0 0,1 0 1,-1-1-1,0 0 0,1 0 1,-1 0-1,1-1 0,-1 1 0,0-1 1,1-1-1,-1 1 0,0-1 1,0 0-1,0 0 0,0 0 1,0-1-1,-1 1 0,1-1 1,-1-1-1,1 1 0,-1-1 1,0 1-1,0-1 0,4-6 1,-2 2-39,0 1 1,0-1-1,-1 0 1,0 0-1,-1-1 1,0 1 0,0-1-1,-1 0 1,0 0-1,0 0 1,-1-1-1,0 1 1,-1-1-1,1-10 1,-6-35-2522,1 42 82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 12467,'-7'-3'5609,"-12"-5"-2600,-20 11-1409,-2 5-160,-14 11-328,5 9-103,9 6-289,7-1-176,18-4-200,9-5-136,23-4-32,12-4-80,22-5-72,9-4 24,11-10-248,-2-7-392,-14-5-1248,-7 2-785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24 243 10914,'-8'17'2154,"-7"2"10445,16-27-12450,1 0 1,0 0-1,0-1 1,1 1-1,0 0 0,0 1 1,1-1-1,0 1 1,0-1-1,10-11 1,0-3 108,10-28 302,-22 44-499,0 1 0,1-1 0,0 1 1,-1 0-1,1 0 0,1 0 0,-1 0 0,1 1 1,4-5-1,-7 8-56,0 0 0,1 1-1,-1-1 1,0 0 0,0 1 0,0 0 0,1-1 0,-1 1-1,0-1 1,1 1 0,-1 0 0,0 0 0,0 0 0,1 0 0,-1 0-1,0 0 1,1 0 0,-1 0 0,0 1 0,1-1 0,-1 0 0,0 1-1,0-1 1,1 1 0,-1 0 0,0-1 0,0 1 0,0 0 0,0-1-1,0 1 1,0 0 0,0 0 0,1 2 0,32 36 61,-31-35-54,2 3-1,1 3-23,1-1 1,0 1-1,0-1 1,1-1-1,0 1 1,1-1-1,0-1 1,17 12 0,-25-19 17,1 0 0,-1 1 0,0-1 1,0 0-1,1 0 0,-1 0 0,1 0 0,-1 0 1,0 0-1,1 0 0,-1 0 0,0-1 1,0 1-1,1 0 0,-1-1 0,0 1 1,0-1-1,1 0 0,-1 1 0,0-1 1,0 0-1,0 0 0,0 1 0,0-1 1,0 0-1,0 0 0,0 0 0,0 0 1,-1 0-1,1-1 0,0 1 0,-1 0 1,1 0-1,0 0 0,-1-1 0,0 1 1,1-3-1,3-5 114,-1-1-1,0 0 1,2-15 0,-4-10 192,1-9-7,-2 42-295,1-1 0,-1 1 0,0 0 0,1 0 0,0 0 0,-1 0 0,1 0 0,0 0 0,0 0 0,0 0 0,0 0 0,0 0 0,3-3 0,-2 4-50,-1 0 0,1 0 0,0 0 0,-1 0-1,1 1 1,0-1 0,0 0 0,-1 1 0,1 0 0,0-1 0,0 1-1,0 0 1,0 0 0,0 0 0,-1 0 0,1 0 0,0 0-1,0 1 1,0-1 0,2 1 0,40 17-1250,-38-15 1049,134 52-3287,-48-21 2305,-86-31 1200,-1-1 0,1 1-1,-1 0 1,0 1 0,0-1 0,0 1 0,5 5 0,-10-8 45,1-1 0,-1 1 1,1-1-1,0 1 0,-1 0 0,0-1 0,1 1 1,-1 0-1,1 0 0,-1-1 0,0 1 0,1 0 0,-1 0 1,0-1-1,0 1 0,0 0 0,0 0 0,0 0 0,0 0 1,0-1-1,0 1 0,0 0 0,0 1 0,-1-1 45,0 0 0,0 0-1,0 0 1,0 0 0,0 0-1,0 0 1,0 0 0,0 0 0,-1 0-1,1 0 1,0-1 0,0 1-1,-1-1 1,1 1 0,-1-1 0,1 1-1,0-1 1,-3 1 0,-3 0 260,0 0 1,0 0 0,0 0 0,0-1 0,0 0 0,0-1 0,0 1-1,1-1 1,-1-1 0,0 1 0,0-1 0,-9-4 0,13 5-274,1 0 1,-1 0 0,1-1-1,0 1 1,0-1-1,-1 0 1,1 1 0,0-1-1,0 0 1,1 0-1,-1 0 1,0 0 0,1-1-1,-1 1 1,1 0-1,0-1 1,-1 1 0,1-1-1,0 1 1,1-1-1,-1 1 1,0-1 0,1 0-1,0 1 1,-1-1-1,1 0 1,0 0 0,0 1-1,1-1 1,-1 0 0,0 1-1,1-1 1,0 0-1,1-3 1,-1 4-71,-1 0 0,1 0 0,0 1 0,0-1 0,0 0 1,0 0-1,0 1 0,0-1 0,0 1 0,1-1 0,-1 1 0,1 0 0,-1-1 0,1 1 1,-1 0-1,1 0 0,0 0 0,-1 0 0,1 0 0,0 1 0,0-1 0,0 0 0,-1 1 1,1-1-1,4 1 0,-1-1-212,0 1 0,0 0 0,0 0-1,0 1 1,0 0 0,0 0 0,0 0 0,-1 0 0,7 3 0,27 14-2140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2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12235,'8'32'7521,"-8"-38"-7174,-1 1 0,1-1 0,0 1 0,1-1 0,0 1 0,-1 0-1,2-1 1,-1 1 0,0 0 0,1 0 0,0 0 0,4-7 0,1-5 208,-7 16-539,7-18 535,0-1 1,2 1 0,20-34 0,-29 53-542,0-1-1,1 1 1,-1-1-1,0 1 1,1 0-1,-1-1 0,0 1 1,1 0-1,-1 0 1,1-1-1,-1 1 1,1 0-1,-1 0 0,1 0 1,-1 0-1,1-1 1,-1 1-1,1 0 1,-1 0-1,1 0 1,-1 0-1,1 0 0,-1 0 1,1 0-1,-1 0 1,1 0-1,-1 1 1,1-1-1,-1 0 0,1 0 1,-1 0-1,1 0 1,-1 1-1,0-1 1,1 0-1,-1 1 0,1-1 1,-1 0-1,0 1 1,1-1-1,-1 0 1,0 1-1,1-1 0,-1 1 1,20 26 166,-13-17-122,10 12 44,-10-11-81,1-1 0,0 0 0,0-1 0,13 12 0,-19-20-17,0 1 1,-1-1-1,1 0 1,0 1-1,0-1 1,0 0-1,0 0 1,0 0-1,1 0 0,-1-1 1,0 1-1,0 0 1,0-1-1,1 0 1,-1 1-1,0-1 1,1 0-1,-1 0 0,0-1 1,0 1-1,1 0 1,-1-1-1,0 1 1,0-1-1,1 0 0,-1 0 1,0 1-1,0-1 1,3-3-1,-2 2 34,0-1 0,-1 1 1,1-1-1,-1 0 0,0 0 0,0 0 0,0 0 0,0-1 0,0 1 0,-1 0 0,1-1 0,-1 1 0,0-1 0,0 0 0,1-6 0,3-63 778,-4 53-580,-1 2-86,-1 12-130,1 1 0,0 0 0,0-1 0,1 1 0,0 0 0,-1 0 0,2 0 0,-1-1 0,1 1 0,2-6 0,-3 10-84,0 0 0,0 0 0,1 0 0,-1 1 0,0-1 1,0 0-1,1 1 0,-1-1 0,0 1 0,1-1 0,-1 1 0,1 0 0,-1-1 0,1 1 0,-1 0 0,1 0 0,-1 0 0,0 0 0,1 0 0,-1 0 0,1 1 0,-1-1 0,1 0 0,-1 1 0,0-1 0,1 1 0,-1 0 0,0-1 0,1 1 0,-1 0 0,1 1 0,47 28-2565,-45-27 2219,54 40-3439,40 28-2552,-85-64 6030,-1 0 1,1-1 0,20 7-1,-21-11 703,0-2 4643,-26 1 1747,-76 22-4612,88-22-2030,0 0 0,0-1 0,-1 1-1,1-1 1,0 1 0,0-1 0,-1 0 0,1 0-1,0 0 1,-1 0 0,1-1 0,0 1 0,-1-1-1,1 1 1,0-1 0,0 0 0,-1 0 0,1 0-1,0 0 1,0 0 0,0 0 0,0 0 0,1-1-1,-1 1 1,0-1 0,0 0 0,1 1 0,-1-1-1,1 0 1,0 0 0,-1 0 0,1 0 0,0 0-1,0 0 1,0 0 0,0 0 0,1-1 0,-1 1-1,0 0 1,1 0 0,0-1 0,0 1 0,-1 0-1,1-1 1,1-1 0,-1-3-93,0 1 1,0-1-1,1 1 0,-1-1 0,2 1 0,-1-1 1,1 1-1,0 0 0,0 0 0,1 0 1,0 0-1,0 0 0,0 1 0,6-8 0,-7 11-41,0 0 0,1 0-1,-1 1 1,0-1-1,1 0 1,0 1 0,-1 0-1,1 0 1,0 0-1,0 0 1,0 0-1,0 0 1,-1 1 0,1-1-1,0 1 1,0 0-1,0 0 1,0 0 0,0 0-1,0 1 1,0-1-1,0 1 1,0 0-1,0 0 1,0 0 0,-1 0-1,1 0 1,0 0-1,-1 1 1,1 0-1,-1-1 1,4 4 0,5 4-180,0 0-1,-1 0 1,0 1 0,-1 0 0,13 18 0,-1 5-191,-16-24 359,0-1 0,0 1 1,1-1-1,1 0 0,-1 0 0,1-1 1,12 10-1,-18-17 86,-1 0 1,0 0-1,1 0 1,-1 0-1,1 0 0,-1 0 1,0 0-1,1-1 1,-1 1-1,0 0 1,1 0-1,-1 0 0,0-1 1,1 1-1,-1 0 1,0-1-1,0 1 0,1 0 1,-1 0-1,0-1 1,0 1-1,0 0 1,1-1-1,-1 1 0,0-1 1,0 1-1,0 0 1,0-1-1,0 1 1,0 0-1,0-1 0,0 1 1,0-1-1,0 1 1,0 0-1,0-1 0,0 1 1,0-1-1,4-27 546,-3 18-319,4-33 476,7-29-4,-12 71-714,0 0 1,0 0-1,0 0 0,0 0 1,0 0-1,0 1 0,1-1 0,-1 0 1,0 0-1,0 0 0,1 0 1,-1 1-1,1-1 0,-1 0 1,1 0-1,-1 1 0,1-1 0,-1 0 1,1 1-1,0-1 0,-1 0 1,1 1-1,0-1 0,-1 1 0,1-1 1,0 1-1,0 0 0,0-1 1,0 1-1,-1 0 0,1-1 1,0 1-1,0 0 0,0 0 0,0 0 1,0 0-1,0 0 0,-1 0 1,1 0-1,0 0 0,0 0 0,0 0 1,0 0-1,0 1 0,0-1 1,-1 0-1,1 1 0,0-1 0,0 1 1,0-1-1,-1 1 0,1-1 1,0 1-1,0 0 0,4 4-8,0-1 0,0 0 0,-1 1 0,1 0 0,-1 0 0,5 9-1,58 113 181,-67-127-162,0 0 0,1 0 0,-1 0 0,0 0 0,0 0 0,0 0 0,0 0 0,0 1 0,0-1 0,0 0 0,1 0 1,-1 0-1,0 0 0,0 0 0,0 0 0,0 0 0,0 0 0,0 0 0,1 0 0,-1 0 0,0 0 0,0 0 1,0 0-1,0 0 0,1 0 0,-1 0 0,0 0 0,0 0 0,0 0 0,0 0 0,0 0 0,1 0 0,-1 0 0,0 0 1,0 0-1,0 0 0,0 0 0,0 0 0,0 0 0,1 0 0,-1-1 0,0 1 0,0 0 0,0 0 0,0 0 1,0 0-1,0 0 0,0 0 0,0-1 0,0 1 0,1 0 0,-1 0 0,7-14 558,5-20 270,-12 33-823,10-31 329,-6 15-379,1 1-1,0-1 1,2 1 0,0 1 0,13-23 0,-20 38-23,0 0 0,0-1 0,0 1 0,1 0 0,-1 0 0,0 0 0,0 0 1,0 0-1,0 0 0,0 0 0,0-1 0,1 1 0,-1 0 0,0 0 0,0 0 0,0 0 0,0 0 1,0 0-1,1 0 0,-1 0 0,0 0 0,0 0 0,0 0 0,0 0 0,1 0 0,-1 0 1,0 0-1,0 0 0,0 0 0,0 0 0,0 0 0,1 0 0,-1 0 0,0 0 0,0 0 1,0 1-1,0-1 0,0 0 0,1 0 0,-1 0 0,0 0 0,0 0 0,0 0 0,0 0 0,0 1 1,0-1-1,0 0 0,0 0 0,1 0 0,-1 0 0,0 0 0,0 1 0,0-1 0,0 0 1,0 0-1,0 0 0,0 0 0,0 1 0,0-1 0,3 9-2827,-1 4-1921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3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13355,'-2'10'6483,"-6"4"-5199,0-2-623,-55 100 1442,-10 20-1254,70-127-844,-8 23 169,11-27-177,0-1-1,0 1 1,0-1 0,0 1-1,0-1 1,0 1-1,0 0 1,0-1-1,1 1 1,-1-1-1,0 1 1,0-1 0,0 1-1,1-1 1,-1 1-1,0-1 1,1 1-1,-1-1 1,0 1-1,1-1 1,-1 1 0,1-1-1,-1 0 1,1 1-1,-1-1 1,1 0-1,-1 1 1,1-1-1,-1 0 1,1 0 0,-1 1-1,1-1 1,0 0-1,-1 0 1,1 0-1,-1 0 1,1 0 0,-1 0-1,1 0 1,0 0-1,-1 0 1,1 0-1,-1 0 1,1 0-1,1-1 1,34 0-102,257-22-2636,-273 20 2541,25-4-82,1 2 1,0 1-1,67 5 0,-106-1 348,-1 1 0,0 0 1,1 0-1,-1 1 0,0 0 0,0 0 0,0 0 0,0 1 0,-1 0 1,1 0-1,-1 0 0,1 1 0,-1 0 0,6 5 0,-10-8 16,-1 0-1,1 0 1,-1 0 0,0 1-1,1-1 1,-1 0-1,0 0 1,0 0-1,0 0 1,1 0 0,-1 0-1,-1 0 1,1 1-1,0-1 1,0 0-1,0 0 1,0 0 0,-1 0-1,1 0 1,-1 0-1,1 0 1,-1 0-1,1 0 1,-1 0 0,1 0-1,-1 0 1,0 0-1,0 0 1,1-1-1,-1 1 1,0 0 0,0 0-1,0-1 1,-1 2-1,-2 1 242,0 0-1,0-1 1,0 1 0,0-1-1,-1 1 1,-7 2-1,8-4-163,0 0-1,0-1 0,0 1 0,0-1 0,1 0 0,-1 0 1,0 0-1,0-1 0,0 1 0,0-1 0,0 0 0,1 0 1,-1 0-1,0 0 0,1-1 0,-1 1 0,1-1 1,-1 0-1,-4-4 0,3 2-55,0-1 1,1 1-1,-1-1 0,1 0 1,0 0-1,0-1 0,0 1 1,1-1-1,0 0 0,0 0 1,-2-7-1,2 6-90,1 1 0,1 0 0,-1-1 0,1 1 0,1-1 0,-1 1 0,1-1 0,0 1 1,0-1-1,1 0 0,1-7 0,-1 10-18,0 0 1,1 1 0,-1-1 0,0 1-1,1-1 1,0 1 0,0 0-1,0-1 1,0 1 0,1 0-1,-1 0 1,1 1 0,0-1-1,0 0 1,0 1 0,0 0 0,0 0-1,0 0 1,7-3 0,-6 4-114,0 0 1,0 0 0,0 0 0,0 1 0,0 0 0,0 0-1,0 0 1,0 0 0,0 0 0,0 1 0,0 0 0,0 0-1,0 0 1,0 0 0,-1 1 0,1-1 0,0 1 0,-1 0-1,1 0 1,-1 1 0,1-1 0,-1 1 0,0-1 0,0 1-1,-1 0 1,1 0 0,2 4 0,23 32-2656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3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 14107,'-8'-1'1131,"1"1"0,-1 0 0,0 0 0,1 1 0,-1 0 0,-14 3 1,10 0-477,0 0 1,0 1 0,-17 10 0,5-1-213,1 2 0,-40 33 1,49-36-240,-1 1 0,-18 23 1,29-32-186,1 0 0,-1 0 0,1 0 0,0 0 0,0 1 0,1-1 0,0 1 0,0 0 0,0 0 0,1-1 0,-1 1 0,1 9 0,1-12-26,0-1 0,0 0 1,0 1-1,0-1 1,1 0-1,-1 1 0,1-1 1,0 0-1,-1 0 0,1 0 1,0 0-1,0 1 1,1-1-1,-1 0 0,0-1 1,1 1-1,-1 0 0,1 0 1,2 1-1,0 0-35,0 0 0,0 0 0,0-1 0,1 0 1,-1 0-1,1 0 0,-1-1 0,10 3 0,6-1-225,0-1-1,0 0 1,31-3 0,-49 1 240,48-3-1072,-1-2 1,1-2-1,-1-2 1,63-21-1,-105 27 1051,36-8-205,-42 11 297,0 0 1,0 0-1,-1 0 0,1-1 1,0 1-1,0 0 0,0 0 1,0 0-1,0 0 0,0 1 1,0-1-1,0 0 0,0 0 1,0 0-1,0 1 1,0-1-1,0 1 0,0-1 1,0 0-1,-1 1 0,1 0 1,0-1-1,0 1 0,-1-1 1,1 1-1,0 0 1,-1 0-1,1-1 0,0 1 1,-1 0-1,1 0 0,-1 0 1,0 0-1,1-1 0,-1 1 1,1 2-1,-1-2 64,-1 1-1,1 0 1,0 0 0,-1-1-1,0 1 1,1 0 0,-1 0-1,0-1 1,0 1-1,0-1 1,0 1 0,0-1-1,0 1 1,0-1 0,0 1-1,-1-1 1,1 0 0,0 0-1,-1 0 1,1 0-1,-1 0 1,0 0 0,1 0-1,-1 0 1,0-1 0,-2 2-1,-3 1 232,0-1 1,0 1-1,-1-1 0,1-1 0,-11 2 0,17-3-255,-1 0-1,0 1 1,0-1 0,0 0-1,0-1 1,0 1-1,0 0 1,0 0 0,0-1-1,1 1 1,-1-1-1,0 0 1,0 0-1,1 1 1,-1-1 0,0 0-1,1 0 1,-1-1-1,1 1 1,-1 0 0,1 0-1,0-1 1,-3-2-1,3 1-22,-1 0 0,1 0 0,0-1-1,0 1 1,0 0 0,0-1 0,1 1 0,-1 0-1,1-1 1,0 1 0,0-1 0,0-3 0,2-6-33,0 0 1,1 0 0,0 0-1,1 0 1,9-20 0,-12 29-46,1 0 0,1 0 0,-1 0 0,0 1-1,1-1 1,0 0 0,0 1 0,0 0 0,0 0 0,0 0 0,1 0 0,4-2 0,-7 4-11,1 0-1,0 0 1,0 1 0,0-1-1,0 1 1,0-1 0,0 1 0,0 0-1,0 0 1,0 0 0,0 0 0,0 0-1,-1 0 1,1 1 0,0-1 0,0 1-1,0-1 1,0 1 0,0 0 0,0-1-1,-1 1 1,1 0 0,0 0 0,-1 1-1,1-1 1,0 0 0,-1 0 0,2 2-1,8 9-313,0 0 0,-1 1 0,-1 0 0,0 1-1,8 15 1,-11-18 234,0 1-1,1-2 1,0 1 0,1-1-1,0 0 1,0 0 0,1-1-1,0 0 1,18 13 0,-27-22 134,0 0 0,0 0 0,1 0 0,-1 0 0,0 0 1,0 0-1,0 0 0,1 0 0,-1 0 0,0 0 0,0 0 1,0 0-1,1 0 0,-1 0 0,0 0 0,0 0 0,0 0 1,0 0-1,1 0 0,-1 0 0,0 0 0,0 0 0,0 0 1,0-1-1,1 1 0,-1 0 0,0 0 0,0 0 0,0 0 1,0 0-1,0 0 0,1-1 0,-1 1 0,0 0 0,0 0 1,0 0-1,0 0 0,0-1 0,0 1 0,0 0 0,0 0 1,0 0-1,0 0 0,0-1 0,0 1 0,0 0 0,0 0 1,0 0-1,0-1 0,0 1 0,0 0 0,0 0 0,0 0 1,0-1-1,0 1 0,0 0 0,0 0 0,0-1 0,-2-11 935,2 10-855,-5-20 788,2 0 0,-2-28 1,5 44-852,0-1 0,1 0 1,-1 0-1,1 1 0,1-1 1,-1 1-1,1-1 0,0 1 1,1 0-1,0 0 1,6-12-1,-8 16-38,0 1 1,0-1 0,1 0-1,-1 1 1,0-1-1,1 1 1,-1-1-1,1 1 1,-1 0-1,1-1 1,-1 1-1,1 0 1,0 0 0,0 0-1,0 0 1,0 1-1,-1-1 1,1 1-1,0-1 1,0 1-1,0-1 1,0 1-1,3 0 1,-2 0-3,1 1 0,-1 0 0,0 0 0,1 0 0,-1 0 0,0 1 0,0-1 0,0 1 0,0 0 0,0 0 0,0 0 0,3 4 0,7 6-29,0 2-1,-1 0 1,-1 0-1,10 17 1,-11-16-10,-2-2 14,0 0 0,1-1 0,0 0-1,21 19 1,-29-59 214,2 4-132,1 0 0,1 1 0,1 0 0,0 0-1,2 0 1,13-25 0,-3 22-624,-17 26 445,0-1 1,0 0 0,0 1 0,0-1 0,0 0-1,0 1 1,1 0 0,-1-1 0,0 1-1,0 0 1,0-1 0,0 1 0,1 0 0,-1 0-1,0 0 1,0 0 0,0 0 0,1 0-1,-1 0 1,0 1 0,0-1 0,0 0 0,0 1-1,1-1 1,0 1 0,24 14-3263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3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12 242 12779,'-3'9'625,"1"-4"-252,1-1 0,-1 0 0,1 1 0,0-1 0,1 1 0,-1-1 0,1 1 0,0 4 0,0-8-298,1 1 0,-1-1 0,1 0 0,0 0-1,-1 0 1,1 1 0,0-1 0,0 0 0,0 0 0,0 0 0,0 0-1,0 0 1,0-1 0,0 1 0,0 0 0,0 0 0,0-1-1,1 1 1,-1 0 0,0-1 0,0 1 0,1-1 0,-1 0-1,0 0 1,1 1 0,-1-1 0,1 0 0,-1 0 0,0 0 0,3 0-1,19 1 365,0-1 0,0-1 0,0 0-1,0-2 1,0-1 0,35-10 0,-55 13-350,-1 1 0,0-1 0,0 0 1,0 1-1,1-1 0,-1 0 0,0-1 0,0 1 1,0 0-1,0 0 0,-1-1 0,1 0 0,0 1 1,-1-1-1,1 0 0,-1 1 0,1-1 0,1-4 1,-3 4 25,1 0 1,-1 0 0,0-1-1,1 1 1,-1 0 0,0 0-1,-1-1 1,1 1 0,0 0-1,-1 0 1,1-1 0,-1 1-1,0 0 1,1 0 0,-1 0-1,0 0 1,0 0 0,-3-3 0,-5-8 414,0 0 0,-1 1 0,0 1 0,-1 0 0,-18-15 0,4 3 44,23 22-557,1 0 1,0 0 0,0 0-1,0 0 1,-1 0 0,1 0-1,1-1 1,-1 1 0,0 0-1,0-1 1,0 1-1,1-1 1,-1 1 0,1-1-1,-1 1 1,1-1 0,-1 1-1,1-1 1,0 0 0,0 1-1,0-1 1,0 1 0,0-3-1,1 1-42,0 1 0,0 0 1,1-1-1,-1 1 0,0 0 0,1 0 0,-1 0 0,1 0 1,0 0-1,0 0 0,0 1 0,0-1 0,0 1 0,3-2 0,-1 0-141,0 0 0,0 1 0,0-1-1,1 1 1,-1 0 0,1 0 0,0 1 0,-1 0-1,1 0 1,0 0 0,0 0 0,0 0-1,0 1 1,0 0 0,-1 0 0,1 1 0,0-1-1,0 1 1,8 2 0,-9-1 7,0 0 0,0 0-1,0 0 1,0 0 0,-1 1 0,1 0 0,-1-1 0,1 1 0,-1 1 0,0-1 0,0 0-1,-1 1 1,1-1 0,-1 1 0,1 0 0,-1 0 0,0 0 0,-1 0 0,1 0 0,-1 1-1,1-1 1,-1 5 0,3 36 208,-4-34 78,0 0 0,1 0 0,1 0-1,3 13 1,-5-22-82,1 1 1,0-1-1,0 0 1,0 0-1,0 0 0,0 0 1,0 0-1,1 0 1,-1 0-1,1 0 0,-1 0 1,1-1-1,0 1 1,0-1-1,0 1 0,-1-1 1,1 0-1,1 1 1,-1-1-1,0 0 0,0 0 1,0-1-1,0 1 1,4 0-1,2 1 50,-1-2-1,0 1 1,0-1-1,0 0 1,0-1-1,1 0 1,-1 0 0,0 0-1,0-1 1,0 0-1,-1-1 1,1 1 0,0-1-1,-1 0 1,0-1-1,0 0 1,0 0-1,0 0 1,0 0 0,-1-1-1,0 0 1,0 0-1,0-1 1,5-7 0,-6 7-47,0-1 1,0 0 0,0 1 0,-1-1 0,0 0-1,0-1 1,0 1 0,-1 0 0,-1-1 0,1 0 0,-1 1-1,0-1 1,-1 0 0,0 1 0,0-1 0,-1 0-1,0 1 1,0-1 0,-1 0 0,1 1 0,-2 0 0,-4-11-1,1 6-298,4 10-295,2 4-1290,4 11-757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7.57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76 41 14451,'-76'-40'6537,"109"41"-2880,22-1-1432,8 3-193,4-1-888,-2 0-519,-8-1-633,-5 1-417,-10 1-1199,-3-3-960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3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34 183 11658,'-7'16'443,"-17"33"4101,22-47-3154,3-8-71,10-33 766,8-15-428,12-45 538,-28 95-1452,2 13-324,5 28-167,0-3-129,-9-31-119,-1-1-1,1 0 1,0 1-1,0-1 1,1 0 0,-1 1-1,0-1 1,1 0-1,-1 0 1,1 0-1,0 0 1,0 0-1,0-1 1,0 1-1,0 0 1,0-1-1,0 1 1,0-1-1,1 0 1,-1 0-1,0 0 1,1 0-1,-1 0 1,1-1-1,-1 1 1,4 0-1,-2-2 1,0 1 0,-1-1-1,1 0 1,0 0 0,0-1-1,-1 1 1,1-1 0,0 0-1,-1 0 1,0 0 0,1 0-1,-1-1 1,0 1 0,0-1-1,0 1 1,4-7 0,3-3 62,0-1 0,0 0 0,-2-1 0,1 0 0,-2 0 0,0 0 0,9-28 0,-16 42-58,0 0 1,0 0-1,0 0 1,0 0-1,0 1 1,0-1-1,1 0 1,-1 0-1,0 0 1,0 0-1,0 0 1,0 0-1,0 0 0,0 0 1,0 0-1,0 0 1,0 0-1,0 0 1,0 0-1,0 0 1,0 0-1,1 0 1,-1 0-1,0 0 1,0 0-1,0 0 1,0 0-1,0 0 1,0 0-1,0 0 1,0-1-1,0 1 0,0 0 1,0 0-1,0 0 1,0 0-1,0 0 1,0 0-1,0 0 1,1 0-1,-1 0 1,0 0-1,0 0 1,0 0-1,0 0 1,0 0-1,0 0 1,0 0-1,0-1 0,0 1 1,0 0-1,2 13 221,1 29-288,-2-27-160,6 29-916,10-3-1302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3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11434,'9'7'460,"1"0"-1,0-1 0,0-1 0,0 0 1,1 0-1,0-1 0,-1 0 0,2-1 0,-1 0 1,0-1-1,22 2 0,-20-3-378,1-1 1,0 0-1,0-1 0,0-1 1,0 0-1,0 0 0,-1-2 1,1 0-1,15-6 0,-27 9-40,0 1-1,-1-1 0,1 0 0,0 1 1,-1-1-1,1 0 0,-1 0 0,1 0 1,-1 0-1,0 0 0,1 0 0,-1 0 0,0-1 1,0 1-1,0 0 0,0-1 0,0 1 1,0 0-1,0-1 0,0 0 0,-1 1 1,1-1-1,0 1 0,-1-1 0,0 0 0,1 1 1,-1-1-1,0 0 0,0 0 0,0 1 1,0-1-1,0 0 0,0 0 0,0 1 0,-1-1 1,1 0-1,-1 1 0,1-1 0,-1 0 1,-1-2-1,-3-4 317,0-1 0,-1 1 0,0 0 0,-1 1 0,-12-13 0,-38-31 1378,36 33-964,0-1 0,1-1 0,-30-39-1,49 58-743,0 0-1,0 0 0,1 0 0,-1 0 1,0 0-1,1-1 0,-1 1 1,1 0-1,-1 0 0,1 0 0,-1-1 1,1 1-1,0 0 0,0 0 0,0-1 1,0 1-1,0 0 0,0-1 1,0 1-1,0 0 0,0 0 0,1-2 1,0 2-39,-1 0 0,1 0 1,0 0-1,0 0 0,0 0 1,0 0-1,0 1 1,0-1-1,0 0 0,0 1 1,0-1-1,0 1 0,0-1 1,1 1-1,-1-1 0,0 1 1,0 0-1,2-1 1,7 0-318,-1 1 1,1-1-1,-1 2 1,17 1-1,31 11-1722,5 12-747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15955,'-13'5'6210,"-13"16"-4450,-4 12-488,-5 7-591,14 6-217,16-6-336,10-2-72,31-6-304,-3-9-216,4-12-945,-6-9-663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17036,'13'3'1346,"-9"-2"-853,-1 0 0,1 0 0,0 0 0,-1-1 0,1 0 1,0 1-1,5-2 0,-8 1-404,0-1 0,0 1 1,0 0-1,-1-1 0,1 1 1,0-1-1,-1 0 0,1 1 1,0-1-1,-1 1 0,1-1 0,-1 0 1,1 0-1,-1 1 0,1-1 1,-1 0-1,0 0 0,1 0 0,-1 1 1,0-1-1,0 0 0,0 0 1,1 0-1,-1 0 0,0 1 1,0-1-1,0 0 0,0 0 0,0 0 1,-1 0-1,1 0 0,0 0 1,0 1-1,0-1 0,-1 0 1,0-1-1,-1-14 321,1 0-1,1-1 1,0 1 0,1-1-1,0 1 1,1 0 0,1 0-1,1 0 1,0 0 0,11-24-1,-11 31-351,0 0-1,1 1 0,0-1 0,0 1 0,1 0 0,0 0 1,1 1-1,10-10 0,-12 13-51,0 0 0,0 1 0,1-1 0,-1 1-1,1 0 1,0 1 0,0-1 0,0 1 0,0 0 0,0 1 0,0-1 0,1 1 0,11 0 0,-16 0-28,0 1 1,0 0-1,0 0 1,0 0 0,0 0-1,0 0 1,0 1-1,0-1 1,0 1-1,0-1 1,0 1 0,0 0-1,-1-1 1,1 1-1,0 0 1,0 0 0,-1 0-1,1 1 1,0-1-1,-1 0 1,3 3 0,-4-3-10,1 1 1,0 0-1,0 0 1,-1 0-1,1 0 1,-1 0-1,0 0 1,1 0-1,-1 0 1,0 0-1,0-1 1,0 1-1,-1 0 1,1 0-1,0 0 1,-1 0-1,0 3 1,-3 4-53,1 0 1,-1 0-1,-1-1 1,0 0-1,0 0 0,0 0 1,-11 11-1,-9 4-11,0-1 1,-1-1-1,-50 29 0,62-41 112,12-5-495,11-3 141,12-3-314,4-2-131,1 2-1,0 0 1,1 2 0,-1 1 0,0 1-1,0 1 1,-1 1 0,1 1 0,-1 2-1,40 15 1,-41-12 709,-10-4 629,0 0 1,0-1-1,15 3 1,-27-8-424,-1 0 0,0 0 1,0 0-1,0 0 0,0 0 0,0 0 1,0 0-1,1-1 0,-1 1 1,0 0-1,0-1 0,0 1 1,0-1-1,0 1 0,0-1 0,0 1 1,0-1-1,0 0 0,-1 1 1,1-1-1,0 0 0,0 0 0,0 0 1,-1 0-1,1 1 0,-1-1 1,1 0-1,0 0 0,-1 0 0,0-1 1,1 1-1,-1 0 0,0 0 1,1-1-1,6-43 1722,-7 43-1765,-1-51 932,0 40-1119,0 0-1,1-1 1,1 1-1,3-22 1,-4 35 44,0 0 0,0 0 0,0 0 0,0-1 0,0 1 0,0 0-1,0 0 1,1-1 0,-1 1 0,0 0 0,0 0 0,0 0 0,0-1 0,0 1 0,1 0 0,-1 0 0,0 0 0,0 0-1,0 0 1,1-1 0,-1 1 0,0 0 0,0 0 0,0 0 0,1 0 0,-1 0 0,0 0 0,0 0 0,1 0 0,-1 0-1,0 0 1,0 0 0,0 0 0,1 0 0,-1 0 0,0 0 0,0 0 0,1 0 0,8 4-2786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176 410 14171,'0'-4'6313,"-3"-2"-3344,-1-12-825,1-5-319,-5-14-897,5-5-328,3-9-664,1 6-536,6 12-1248,1 12-761,5 26-1616</inkml:trace>
  <inkml:trace contextRef="#ctx0" brushRef="#br0" timeOffset="1">314 361 14147,'3'0'5873,"2"-2"-3720,-3-12-601,-4-9-288,-8-6-624,-1-7-327,-12-5-962,-1-4-503,-4-7-1000,-4 5-353</inkml:trace>
  <inkml:trace contextRef="#ctx0" brushRef="#br0" timeOffset="2">0 0 12435,'8'2'5361,"15"4"-2609,6 2-535,28 10-561,8-1-279,22 2-689,2-4-256,5-6-1040,0 1-633,-20-2-1319,-9-1-2281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117 173 14003,'9'11'1320,"0"0"-1,-1 1 1,12 21-1,-20-32-1224,1 0 0,-1 0 0,0 0-1,0 0 1,0 0 0,-1-1 0,1 1-1,0 0 1,0 0 0,0 0 0,-1 0-1,1 0 1,0-1 0,-1 1 0,1 0-1,-1 0 1,1-1 0,-1 1 0,1 0-1,-1-1 1,1 1 0,-1 0-1,0-1 1,1 1 0,-1-1 0,0 1-1,1-1 1,-1 1 0,0-1 0,0 1-1,0-1 1,-1 1 0,-32 9 2039,30-9-1744,1 0-200,0 0 0,0 0 1,0 0-1,0-1 0,0 1 0,0-1 1,0 0-1,0 0 0,0 0 0,0 0 1,0-1-1,0 1 0,0-1 0,1 0 1,-1 1-1,0-1 0,0-1 0,0 1 1,1 0-1,-1-1 0,1 1 0,-1-1 1,1 0-1,-1 0 0,1 0 0,0 0 1,0 0-1,-3-4 0,1-2-84,0-1 0,0 1 0,1 0 1,0-1-1,1 1 0,0-1 0,0 0 0,0-12 0,1 17-181,1 0 0,0 0 0,0 0-1,0 0 1,0 0 0,1-1 0,-1 2 0,1-1-1,0 0 1,0 0 0,1 0 0,-1 0 0,1 1 0,2-5-1,-3 6-52,1 1 0,-1-1 1,0 1-1,1-1 0,0 1 0,-1-1 0,1 1 0,0 0 0,0 0 0,0 0 0,0 0 0,0 0 0,0 0 0,0 1 0,0-1 0,0 1 0,0-1 0,0 1 0,0 0 0,0 0 0,1 0 0,-1 0 0,0 0 0,0 0 0,0 0 1,0 1-1,0-1 0,3 2 0,2 0-493,0 1-1,0 0 1,-1 0 0,1 1 0,-1 0 0,0 0 0,0 0 0,0 1 0,-1 0 0,10 11 0,4 7-3490,23 35-1,-13-16 1638,-22-32 2216,29 36 1099,-6-21 10391,-30-25-11132,1-14 2483,-2-23-969,0 30-681,-1-12-388,2 0 0,0 0 0,1-1 0,1 1 0,0 1 0,7-22 0,-7 33-505,0 0 0,1 0 0,0 1 1,0 0-1,1-1 0,0 1 0,0 0 1,0 1-1,1-1 0,-1 1 0,2 0 0,-1 0 1,0 0-1,1 1 0,0 0 0,0 0 1,0 0-1,0 1 0,13-5 0,-11 5-105,0 0-1,1 0 1,-1 1-1,1 0 0,-1 1 1,1 0-1,0 0 1,-1 1-1,1 0 1,0 1-1,16 2 0,-24-3 36,0 0-1,0 1 0,0-1 0,0 0 0,0 1 1,0-1-1,0 0 0,0 1 0,0-1 0,0 1 0,0 0 1,0-1-1,0 1 0,0 0 0,0 0 0,-1-1 1,1 1-1,0 0 0,-1 0 0,1 0 0,0 0 1,-1 0-1,1 0 0,-1 0 0,0 0 0,1 0 1,-1 0-1,1 2 0,-2-1-9,1 1 1,0-1-1,-1 0 0,1 1 1,-1-1-1,0 0 0,0 1 1,0-1-1,0 0 0,0 0 1,-1 0-1,-2 3 0,-5 6-17,0 0-1,-2-1 1,-16 14-1,4-7 51,15-12 5,1 0 1,0 1 0,0 0 0,0 0 0,1 0-1,0 1 1,-5 7 0,10-13 7,1 0-1,-1-1 1,1 1-1,0 0 1,-1 0 0,1 0-1,0 0 1,0 0-1,0-1 1,0 1-1,0 0 1,-1 0 0,2 0-1,-1 0 1,0 0-1,0 0 1,0 0-1,0-1 1,0 1 0,1 0-1,-1 0 1,0 0-1,1 0 1,-1-1-1,1 1 1,-1 0 0,1 0-1,-1-1 1,1 1-1,0 0 1,-1-1 0,1 1-1,0-1 1,-1 1-1,1-1 1,0 1-1,0-1 1,-1 1 0,1-1-1,0 0 1,0 0-1,0 1 1,0-1-1,0 0 1,0 0 0,49 11 195,-43-10-184,21 4-102,0-2 0,53-2 1,-67-2-603,0 0 0,0-1 0,0-1 0,17-6 0,-9 0-2088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14427,'0'-2'7570,"13"25"-6994,38 40-192,-20-50-248,9-8-96,6-8-272,-6-9-272,-7-2-640,-10-2-409,-15-2-1735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15539,'41'-8'6999,"-33"5"-6797,0 1-1,1 0 0,-1 1 0,1 0 0,-1 0 0,1 1 0,-1 0 0,1 0 0,-1 1 1,12 2-1,-20-3-217,1 0 1,-1 0-1,0 0 1,1 0-1,-1 0 1,0 1 0,1-1-1,-1 0 1,0 0-1,1 0 1,-1 1-1,0-1 1,1 0-1,-1 0 1,0 1 0,0-1-1,1 0 1,-1 0-1,0 1 1,0-1-1,0 0 1,1 1 0,-1-1-1,0 0 1,0 1-1,0-1 1,0 1-1,0-1 1,0 0-1,0 1 1,0-1 0,0 0-1,0 1 1,0 0-1,-10 11-695,-22 8-553,30-19 1182,-29 14-711,22-12 708,0 1 0,0 0 0,0 1 1,1 0-1,-1 0 0,1 1 0,-13 12 1,21-18 93,0 1 1,-1-1-1,1 1 0,0-1 1,0 1-1,-1-1 0,1 1 1,0-1-1,0 1 1,0-1-1,0 1 0,-1-1 1,1 1-1,0-1 1,0 1-1,0-1 0,0 1 1,0-1-1,0 1 0,0 0 1,1-1-1,-1 1 1,0-1-1,0 1 0,0-1 1,1 1-1,-1-1 1,0 1-1,0-1 0,1 1 1,-1-1-1,0 0 1,1 1-1,-1-1 0,0 1 1,1-1-1,-1 0 0,1 1 1,-1-1-1,1 0 1,-1 0-1,1 1 0,0-1 1,25 11 239,-26-11-248,37 10-15,6-2-329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59 18620,'17'-12'2847,"0"2"0,34-16 0,-47 24-2725,-1 1-1,1-1 0,0 1 0,0 0 1,-1 0-1,1 0 0,0 0 0,0 1 1,0 0-1,0-1 0,0 1 0,0 1 1,0-1-1,0 1 0,0-1 0,0 1 1,-1 0-1,1 0 0,0 1 1,0-1-1,4 4 0,-6-4-108,0 1 0,-1-1 1,0 0-1,1 1 0,-1 0 0,0-1 1,0 1-1,0 0 0,0-1 0,0 1 0,0 0 1,-1 0-1,1 0 0,-1 0 0,1 0 0,-1 0 1,0 0-1,1 0 0,-1 0 0,0 0 1,0 0-1,0-1 0,-1 1 0,1 0 0,-1 0 1,1 0-1,-1 0 0,1 0 0,-1 0 0,0 0 1,0 0-1,-2 2 0,-1 3 3,0 0 1,-1 0-1,1-1 1,-2 0-1,1 0 0,-12 10 1,-2-1-39,0-2 0,0 0 0,-1-2 0,0 0 0,-32 12 0,56-24-125,-1 0 0,0 1 0,0 0 0,1 0 0,-1 0 0,0 0 0,0 0 0,5 2 0,10 0-281,49 1-936,141 1-2593,-203-5 3923,1 1 0,-1 0 0,1 0 0,-1 0 1,1 1-1,6 2 0,-11-3 80,0 0-1,0 1 1,0 0 0,0-1-1,0 1 1,0 0-1,0-1 1,0 1 0,0 0-1,0 0 1,0 0 0,0 0-1,-1 0 1,1 0 0,0 0-1,-1 0 1,1 0 0,-1 0-1,1 0 1,-1 0-1,0 0 1,1 0 0,-1 1-1,0-1 1,0 0 0,0 0-1,0 0 1,0 1 0,0-1-1,0 0 1,0 0 0,-1 2-1,-1 13 374,1 0 1,0 1-1,1-1 0,4 26 0,-4-39-390,0 1-1,1-1 1,0 0 0,-1 0-1,1 0 1,0 0 0,1 0-1,-1-1 1,0 1 0,1 0-1,0 0 1,-1-1-1,1 1 1,0-1 0,0 0-1,1 1 1,-1-1 0,0 0-1,1 0 1,0 0 0,-1-1-1,1 1 1,0-1 0,0 1-1,-1-1 1,1 0 0,0 0-1,0 0 1,0-1 0,1 1-1,3 0 1,4-2 27,-1 1 0,1-1 0,-1-1 1,1 0-1,-1 0 0,0-1 0,1 0 0,-1-1 1,-1 0-1,1-1 0,-1 0 0,1 0 0,-2-1 1,13-10-1,-13 10-45,-1 0-1,1-1 1,-1-1 0,0 1 0,-1-1 0,0 0 0,0-1-1,-1 1 1,0-1 0,0 0 0,-1 0 0,0-1 0,-1 1-1,0-1 1,2-12 0,-3-62-2555,7 96-2438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12435,'3'-1'762,"0"-1"0,0 0 1,0 1-1,1-1 0,-1 1 1,0 0-1,5-1 0,-2 2-366,-1-1 0,0 1 0,0 0-1,1 0 1,-1 0 0,0 1 0,9 2 0,-7-1-52,1 0 0,-1 1 0,1 0 0,-1 1 1,0-1-1,-1 1 0,1 1 0,10 7 0,-16-11-206,0 1-1,1-1 1,-1 0-1,0 0 1,1 1-1,-1-1 1,0 1-1,0-1 1,0 1-1,0-1 0,-1 1 1,1-1-1,0 1 1,-1 0-1,1 0 1,-1-1-1,1 1 1,-1 2-1,0-2-30,0-1 0,-1 0 0,1 0 0,0 1 0,-1-1 0,1 0 0,-1 0 0,1 0 0,-1 0 0,0 0-1,1 0 1,-1 0 0,0 0 0,0 0 0,0 0 0,0 0 0,0 0 0,0 0 0,-2 1 0,0 0 43,-1-1-1,1 1 1,-1-1 0,0 1-1,1-1 1,-1 0 0,0 0 0,0-1-1,0 1 1,0-1 0,0 0-1,1 0 1,-1 0 0,-8-1-1,8-1-105,0 1 0,0-1-1,0 1 1,1-1-1,-1 0 1,0-1-1,1 1 1,0-1-1,-1 1 1,1-1-1,0 0 1,0 0-1,1 0 1,-1-1-1,0 1 1,1-1-1,0 1 1,0-1-1,0 0 1,1 0 0,-3-6-1,3 6-59,0 1 0,1 0 0,-1 0 1,1-1-1,-1 1 0,1 0 0,0-1 0,1 1 0,-1 0 0,0-1 1,1 1-1,0 0 0,0 0 0,0-1 0,0 1 0,0 0 0,1 0 1,-1 0-1,1 0 0,0 1 0,0-1 0,0 0 0,0 1 0,0-1 1,1 1-1,4-4 0,-5 5-179,0 0-1,0 0 1,0 0 0,1 0-1,-1 0 1,0 1 0,0-1-1,1 1 1,-1 0 0,0-1-1,0 1 1,1 0 0,-1 0-1,0 1 1,1-1 0,-1 0-1,0 1 1,1-1 0,-1 1-1,0 0 1,0 0 0,0 0-1,0 0 1,0 0 0,0 0-1,2 2 1,11 5-1843,16 3-1440</inkml:trace>
  <inkml:trace contextRef="#ctx0" brushRef="#br0" timeOffset="1">219 0 15427,'-5'0'6586,"-11"0"-3690,7 10-535,16 13-953,8-2-344,27 2-544,10-14-191,11-9-249,2 0-272,-19-5-889,-15 1-719,-31-1-1849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8.1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1 585 13067,'39'-27'5497,"29"-27"-3401,33-35-847,11-4-169,-12-3-664,-12 13-200,-32 22-400,-22 10-488,-13 20-1169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47 326 11763,'-45'63'8993,"45"-66"-7168,-2-4-257,2 6-664,0-1-336,0-26-407,8-61-258,7 32-511,1-11-312,5-2-816,-3 6-385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13931,'0'1'5914,"0"-11"-4536,4-53 377,-3 34-1223,1-1-1,2 1 1,14-58-1,-13 69-319,1-1-1,1 1 1,12-23 0,-15 34-183,0 1 1,0-1-1,0 1 1,0 0-1,1 1 0,0-1 1,1 1-1,-1 0 1,1 0-1,0 0 1,9-5-1,-14 10-34,0-1 0,0 0-1,0 0 1,1 1-1,-1-1 1,0 1 0,0-1-1,1 1 1,-1 0 0,0-1-1,1 1 1,-1 0 0,1 0-1,-1 0 1,0 0-1,1 0 1,-1 0 0,0 0-1,1 1 1,-1-1 0,0 0-1,1 1 1,-1-1-1,2 2 1,-2-1-5,0 0-1,0 0 1,0 1 0,0-1-1,0 1 1,0-1 0,0 1-1,0-1 1,-1 1 0,1-1-1,-1 1 1,1 0-1,-1-1 1,0 1 0,0 0-1,1 2 1,-1 6-16,0-1 0,-1 1 0,0 0 0,-1-1 0,-3 14 0,0-7 63,-2 1 1,0-1-1,0 0 1,-2 0 0,0-1-1,0 0 1,-2 0 0,-16 18-1,25-32 2,1 0 0,0 1 0,0-1 0,0 0 0,0 1 0,0-1 0,0 1 0,0-1-1,0 1 1,0 0 0,0 2 0,1-4-29,0 1 0,0-1 0,0 0 0,0 1 0,0-1 0,0 1 0,0-1-1,0 1 1,0-1 0,1 0 0,-1 1 0,0-1 0,0 1 0,0-1 0,1 0 0,-1 1 0,0-1-1,0 1 1,1-1 0,-1 0 0,0 1 0,1-1 0,-1 0 0,0 0 0,1 1 0,-1-1 0,0 0 0,1 0-1,4 2-12,0-1 1,-1 1-1,1-2 0,0 1 0,0 0 0,7-1 0,11 2-400,0 4-629,-1 1 0,0 1 0,-1 1 0,0 0 0,33 22 0,-33-18 13,1-2-1,0 0 1,0-1-1,34 9 1,-55-18 1184,1 0-1,0-1 1,0 0 0,0 1 0,0-1-1,0 0 1,-1 0 0,1 0 0,0 0-1,0-1 1,0 1 0,0 0 0,0-1-1,-1 1 1,1-1 0,0 0 0,0 1-1,-1-1 1,1 0 0,0 0 0,-1 0-1,1 0 1,-1-1 0,1 1 0,-1 0-1,0-1 1,0 1 0,1 0 0,-1-1-1,0 0 1,0 1 0,0-1-1,-1 0 1,1 1 0,0-1 0,0-2-1,2-5 572,-1-1 0,-1 1 0,1-1 0,-1 1 0,-1-16 1,-2-6-139,-1 0 0,-1 0 1,-16-52-1,17 68-1897,6 17-1256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62 202 9666,'-12'8'1279,"0"0"-1,0 0 1,-11 11-1,22-18-1176,1-1 0,0 1 0,0 0 0,-1-1 0,1 1 0,0 0 0,0-1 0,0 1 0,0-1-1,0 1 1,0 0 0,0-1 0,0 1 0,0 0 0,0-1 0,0 1 0,0 0 0,1-1 0,-1 1-1,0-1 1,0 1 0,1-1 0,-1 1 0,0 0 0,1-1 0,-1 1 0,0-1 0,1 1-1,-1-1 1,1 1 0,-1-1 0,1 0 0,-1 1 0,1-1 0,-1 0 0,1 1 0,-1-1 0,1 0-1,0 0 1,-1 1 0,1-1 0,-1 0 0,1 0 0,0 0 0,0 0 0,36 12 1387,-35-12-1424,23 5 206,1-2 1,-1-1-1,1-1 0,0-1 1,-1-2-1,1 0 1,-1-2-1,1 0 0,32-11 1,-56 15-235,0-1 0,-1 1 1,1 0-1,0-1 1,0 0-1,0 1 0,0-1 1,0 0-1,-1 0 0,1 0 1,0 0-1,-1 0 0,1 0 1,-1 0-1,1-1 1,-1 1-1,1 0 0,-1-1 1,0 1-1,2-4 0,-3 3 38,0 0-1,-1 0 1,1 0-1,0 0 0,-1 0 1,0 0-1,0 0 1,1 1-1,-1-1 1,0 0-1,0 0 0,-1 1 1,1-1-1,0 1 1,0-1-1,-1 1 1,1 0-1,-1-1 0,1 1 1,-1 0-1,-2-1 1,-58-45 1657,46 37-1353,1 0 0,0-2 1,0 0-1,1 0 0,1-2 1,-22-27-1,34 40-374,1 0 0,-1 1 0,1-1 1,0 0-1,-1 0 0,1 0 0,0 0 0,0 1 0,0-1 0,0 0 0,0 0 0,-1 0 0,2 0 0,-1 0 0,0 0 0,0 0 1,0 1-1,0-1 0,0 0 0,1 0 0,-1 0 0,0 0 0,1 1 0,-1-1 0,1 0 0,-1 0 0,1 1 0,-1-1 0,1 0 1,0 1-1,-1-1 0,1 1 0,0-1 0,-1 1 0,1-1 0,0 1 0,0-1 0,-1 1 0,1-1 0,0 1 0,0 0 0,0 0 1,1-1-1,39-9-838,-39 10 779,9-2-600,0 1 0,0 0 0,0 1 0,0 1 0,0 0 0,0 0-1,0 1 1,0 0 0,19 7 0,7 8-3091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28 11306,'-1'-8'4681,"-7"-5"-2264,-2 6-113,-10 7 65,-9 12-265,-10 10-687,-5 12-361,8-1-488,12-2-152,29-5-272,18-7-24,29-9-96,11-5-72,0-8-296,-6-12-424,-23-1-1112,-11 5-593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10882,'45'28'5854,"-44"-28"-5708,-1 0 0,0 0 0,0 0 0,1 0 0,-1 0 0,0 0 0,0 0 0,1-1 1,-1 1-1,0 0 0,0 0 0,0 0 0,1 0 0,-1-1 0,0 1 0,0 0 0,0 0 1,0-1-1,0 1 0,1 0 0,-1 0 0,0 0 0,0-1 0,0 1 0,0 0 0,0-1 0,0 1 1,0 0-1,0 0 0,0-1 0,0 1 0,0 0 0,0 0 0,0-1 0,0 1 0,0 0 1,0 0-1,0-1 0,0 1 0,0 0 0,0 0 0,-1-1 0,1 1 0,0 0 0,-3-25 1353,1 11-348,0-7-547,1 0-1,1 0 0,1 0 1,0 1-1,7-31 0,-6 45-580,-1 0 1,1-1-1,1 1 0,-1 0 0,1 0 0,0 1 0,1-1 0,-1 0 0,1 1 0,0 0 0,0 0 0,1 0 0,-1 1 0,1-1 0,0 1 0,0 0 0,1 0 1,-1 1-1,1 0 0,0 0 0,11-4 0,-14 6-73,1 0 0,-1 0 0,1 0 0,-1 1 0,1-1 0,0 1 0,-1 0 0,1 0 0,0 0 0,-1 1 0,1-1 0,0 1 0,4 1 0,-7-1 21,0-1 0,-1 0 0,1 1 0,0-1 0,-1 1-1,1-1 1,0 0 0,-1 1 0,1 0 0,-1-1 0,1 1 0,-1-1-1,1 1 1,-1 0 0,1-1 0,-1 1 0,0 0 0,1-1 0,-1 1 0,0 0-1,1 0 1,-1-1 0,0 1 0,0 1 0,0 0-4,0 0 1,-1 0 0,1 0-1,-1 0 1,0 0 0,1 0-1,-1 0 1,0 0-1,0-1 1,0 1 0,-1 0-1,1-1 1,0 1-1,-3 2 1,-20 19 50,-1-2-1,-1 0 1,-29 18 0,53-38-5,2-1-5,0 0 0,0 0 0,-1 0 0,1 1 1,0-1-1,0 0 0,0 0 0,-1 0 0,1 0 0,0 0 0,0 1 0,0-1 0,0 0 0,-1 0 1,1 0-1,0 1 0,0-1 0,0 0 0,0 0 0,0 0 0,0 1 0,0-1 0,0 0 0,-1 0 1,1 1-1,0-1 0,0 0 0,0 0 0,0 1 0,0-1 0,0 0 0,1 0 0,-1 1 0,0-1 1,0 0-1,0 0 0,0 1 0,0-1 0,0 0 0,0 0 0,0 0 0,0 1 0,1-1 0,-1 0 1,0 1-1,17 7 51,33 7-474,-35-12 202,296 82-4195,-283-75 4212,-21-8 163,0 1 1,0-1-1,1 0 1,-1 0-1,1-1 1,-1 1-1,1-2 1,-1 1-1,10-2 1,-16 1 71,0 0 0,0 0 1,0 0-1,0-1 0,0 1 0,0 0 0,-1-1 1,1 1-1,0 0 0,0-1 0,-1 1 0,1-1 1,0 1-1,-1-1 0,1 0 0,0 1 0,-1-1 1,1 0-1,-1 1 0,1-1 0,-1 0 0,1 0 1,-1 1-1,1-1 0,-1 0 0,0 0 0,0 0 1,1 0-1,-1 1 0,0-1 0,0-1 0,-4-32 1296,2 20-918,-5-13-437,-1 1 1,0-1-1,-22-41 0,25 59-1683,4 10 1023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14587,'0'0'209,"1"-1"0,0 1 0,-1 0 0,1-1 0,-1 1 0,1 0 1,0 0-1,0-1 0,-1 1 0,1 0 0,0 0 0,-1 0 0,1 0 0,0 0 0,0 0 0,-1 0 0,1 0 0,0 0 0,-1 0 0,1 0 0,0 1 0,0-1 0,-1 0 0,1 0 1,0 1-1,-1-1 0,1 1 0,-1-1 0,1 0 0,0 1 0,-1-1 0,1 2 0,11 25-490,-4-7 819,8 14-272,19 44 558,-20-47-68,-4-20 108,-11-11-823,1 0-1,-1 0 1,0 0-1,1 0 1,-1 0 0,1 0-1,-1 0 1,0 0-1,1 0 1,-1-1 0,1 1-1,-1 0 1,0 0-1,1 0 1,-1-1 0,1 1-1,-1 0 1,0 0-1,0-1 1,1 1 0,-1 0-1,0-1 1,1 1-1,-1 0 1,0-1 0,0 1-1,1 0 1,-1-1-1,0 1 1,0 0 0,0-1-1,0 1 1,0-1 0,12-27 1476,10-46 0,-15 48-1235,1 1 0,19-43 0,-25 65-366,0 0-1,0-1 0,0 1 1,1 0-1,-1 0 1,1 0-1,0 1 0,0-1 1,0 1-1,0-1 0,0 1 1,1 0-1,-1 0 0,1 1 1,-1-1-1,1 1 0,0-1 1,0 1-1,-1 0 1,1 1-1,0-1 0,0 1 1,0-1-1,0 1 0,0 0 1,0 1-1,0-1 0,0 1 1,6 1-1,-2 0-377,0 0-1,-1 1 0,1 0 1,-1 0-1,0 0 1,0 1-1,0 0 0,-1 0 1,1 1-1,-1 0 1,0 0-1,0 1 1,-1-1-1,6 8 0,-9-9 498,-1-1-1,0 1 1,1 0-1,-2-1 1,1 1-1,0 0 1,-1-1-1,0 1 1,0 0-1,0 0 1,0-1-1,0 1 1,-1 0-1,0-1 1,0 1-1,0 0 1,0-1-1,-2 4 1,1-1 150,1 0-1,-1 0 1,1 0 0,0 0 0,1 0-1,-1 8 1,1-12-155,1-1 0,-1 1 0,1 0 0,-1 0 0,1 0 0,0 0 0,0-1-1,0 1 1,0 0 0,0-1 0,0 1 0,0 0 0,0-1 0,0 0 0,1 1 0,-1-1 0,1 0 0,-1 0-1,1 1 1,0-1 0,-1 0 0,1-1 0,0 1 0,2 1 0,10 2-49,0 0 1,1 0-1,0-2 0,-1 0 1,1 0-1,0-1 0,0-1 1,0-1-1,0 0 0,0-1 1,-1 0-1,1-2 0,0 1 1,15-8-1,-27 10-151,-1 0-101,1 0 1,-1 0 0,1 0 0,-1-1 0,0 1 0,1-1 0,-1 0 0,0 1 0,3-5 0,2-9-2268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99 13539,'-24'-99'5449,"60"106"-3120,4-4-1137,-1 2-480,-1 0-176,-6-2-576,-7 2-504,-6 1-1080,-7 1-625</inkml:trace>
  <inkml:trace contextRef="#ctx0" brushRef="#br0" timeOffset="1">12 146 13411,'-7'4'5769,"2"2"-3376,10 4-545,21-2-1056,17 2-320,9 3-816,8 0-880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15155,'0'61'5400,"0"-61"-5353,0 0-1,0 0 1,0 0-1,0 0 1,0 0-1,0 0 1,0 0 0,0 0-1,1 0 1,-1 0-1,0 0 1,0 0-1,0 0 1,0 0-1,0 0 1,0 0 0,0 0-1,0 0 1,0 0-1,1 0 1,-1 0-1,0 0 1,0 0 0,0 0-1,0 0 1,0 0-1,0 0 1,0 0-1,0 0 1,0 0-1,0 0 1,0 0 0,0 0-1,0 0 1,1 1-1,-1-1 1,0 0-1,0 0 1,0 0 0,0 0-1,0 0 1,0 0-1,0 0 1,0 0-1,0 0 1,0 0-1,0 0 1,0 1 0,0-1-1,0 0 1,0 0-1,0 0 1,0 0-1,0 0 1,0 0-1,0 0 1,0 0 0,0 0-1,0 0 1,0 1-1,0-1 1,0 0-1,0 0 1,0 0 0,-1 0-1,1 0 1,0 0-1,5-9 1665,3-15 37,3-27 160,-6 22-1167,16-52 1,-19 74-721,1 0 1,0 1-1,0-1 0,0 1 1,1 0-1,0 0 1,0 0-1,1 0 1,0 1-1,0 0 0,0 0 1,11-8-1,-13 11-45,1 0-1,1 0 1,-1 1-1,0-1 0,0 1 1,1 0-1,-1 0 1,0 1-1,1-1 1,-1 1-1,1 0 1,-1 0-1,0 0 1,1 1-1,-1-1 0,1 1 1,3 2-1,-6-3-17,0 1 0,-1-1 0,1 1-1,-1 0 1,1-1 0,-1 1-1,1 0 1,-1 0 0,1 0 0,-1 0-1,0 0 1,1 1 0,-1-1 0,0 0-1,0 0 1,0 1 0,0-1 0,0 1-1,-1-1 1,1 1 0,0-1 0,-1 1-1,1-1 1,-1 1 0,1 0 0,-1-1-1,0 1 1,1 0 0,-1 0 0,0-1-1,0 1 1,-1 0 0,1-1-1,0 1 1,0 0 0,-1-1 0,1 1-1,-1 0 1,1-1 0,-1 1 0,0-1-1,0 1 1,0-1 0,0 1 0,-1 0-1,-6 11-171,-1 0-1,-20 21 0,18-22 179,1-1-1,-14 24 1,23-34 36,1 0 0,-1 0 0,0 1 0,1-1 0,-1 0 0,1 0 0,0 0 0,-1 1-1,1-1 1,0 0 0,0 0 0,0 1 0,0-1 0,0 0 0,0 0 0,0 1 0,0-1 0,1 0 0,-1 0 0,0 1 0,1-1 0,-1 0 0,1 0 0,-1 0 0,2 2 0,0 0 5,1-1 0,-1 1 0,1-1 1,-1 0-1,1 0 0,0 0 0,0 0 0,-1 0 1,7 2-1,3 0 3,0 0-1,0 0 1,0-1 0,17 2-1,-19-5-9,0 1 0,0-1 0,0 0 1,0-1-1,0-1 0,-1 1 0,1-1 0,0-1 0,-1 0 0,0 0 0,0-1 0,0 0 0,0-1 0,0 1 0,-1-2 0,0 1 1,0-1-1,0-1 0,-1 1 0,0-1 0,0-1 0,-1 1 0,0-1 0,0 0 0,-1 0 0,7-13 0,-13 27 24,1 1 0,0 0 0,0-1 0,1 1 0,0 0 0,0-1 0,0 1 0,1-1 0,0 1 0,4 7 0,-4-9-28,1 1 1,0-1 0,0 0-1,1 0 1,-1-1-1,1 1 1,0-1 0,0 0-1,1 0 1,-1 0 0,1 0-1,0-1 1,7 4-1,-4-3 22,1 0-1,-1-1 1,1 0 0,0 0-1,0-1 1,0-1-1,0 1 1,10-1-1,-4-1-422,0 0-1,-1-1 1,1-1 0,-1 0-1,0-1 1,0 0-1,0-2 1,0 1 0,0-2-1,23-12 1,-1-5-2177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66 13843,'-23'-65'6057,"51"66"-3384,14 2-841,2 1-311,3 1-777,-1 1-384,-12 2-760,-3-1-545,-18-1-1559,-9 2-1673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15115,'18'5'5673,"21"-2"-4176,8 1-793,14-6-320,-1-6-480,0 0-1680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8.74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20 248 11763,'7'2'3435,"6"0"-3301,1 0 0,-1 0 0,1-2-1,0 1 1,-1-2 0,1 0 0,16-3 0,-23 3-121,0-1 0,0 1 1,-1-1-1,1 0 1,0-1-1,-1 0 0,0 0 1,12-8-1,-17 11 31,1-1-1,-1 0 1,0 0 0,0-1 0,0 1-1,0 0 1,0 0 0,0 0-1,0-1 1,0 1 0,0-1 0,-1 1-1,1 0 1,-1-1 0,1 1-1,-1-1 1,1 0 0,-1 1 0,0-1-1,0 1 1,0-1 0,0 1-1,0-1 1,0 0 0,0 1 0,0-1-1,0 1 1,-1-1 0,1 1 0,-1-1-1,1 1 1,-1-1 0,0 1-1,0-1 1,1 1 0,-1 0 0,0-1-1,0 1 1,0 0 0,0 0-1,-2-2 1,-6-5 359,1 1 0,-1 0 0,0 0-1,0 1 1,-1 0 0,0 0 0,0 1 0,-13-5 0,-8-1 1690,-54-12 1,72 17-1336,14-2-317,23-10-492,-9 11-492,1 1 0,-1 1 0,1 0 1,0 1-1,1 1 0,-1 1 0,0 0 1,26 1-1,27 4-3098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0 907 13427,'0'0'5513,"10"-2"-3176,16-6-721,41-31-72,25-14-23,25-38-193,12-22-280,10-20-560,1-3-216,-7 14-144,-11 18-16,-42 47-584,-36 18-384,-25 29-1304,-12 10-777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12507,'68'4'4690,"-53"-3"-4579,0-2 1,-1 1-1,1-2 0,0 0 0,-1-1 0,1-1 0,-1 0 0,20-9 0,-30 12-56,-1-1-1,1 0 1,-1 0-1,0 0 1,1 0-1,-1 0 1,0-1-1,-1 0 1,1 1-1,0-1 1,4-6-1,-6 7 26,0-1-1,0 1 0,-1 0 1,1-1-1,0 1 0,-1 0 1,0-1-1,1 1 0,-1-1 1,0 1-1,0-1 0,0 1 1,-1-1-1,1 1 0,-1 0 1,1-1-1,-1 1 0,0-1 0,0 1 1,0 0-1,-2-4 0,-4-6 340,0 1 0,-1-1 0,-1 2 0,1-1 0,-2 1 0,-16-15 0,-76-53 2034,49 39-1021,52 39-1391,0-1 0,0 0 0,-1 0 0,1 0 0,0 0-1,0 0 1,0 0 0,0 0 0,0 0 0,0-1 0,1 1 0,-1 0 0,0-1 0,0 1 0,1 0 0,-1-1 0,1 1 0,-1-2 0,1 2-34,0 0 0,1 0 0,-1 0 0,0 1 0,1-1 0,-1 0 0,0 0 0,1 1 0,-1-1 0,1 0 0,-1 0 0,1 1 0,-1-1 0,1 1 0,-1-1 0,1 0 0,0 1 0,-1-1 0,1 1 0,0-1 0,0 1 0,-1 0 0,2-1 0,6-2-142,0 0 1,0 1-1,0 0 1,1 0-1,9 0 1,5 0-565,0 2-1,-1 0 1,1 1 0,0 2 0,-1 0 0,1 1 0,-1 1 0,0 1 0,-1 2 0,31 13 0,8 7-2160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 8858,'94'47'3755,"-91"-45"-3515,-1-1-1,1 0 1,-1 1-1,0-1 1,0 1-1,0 0 1,0 0-1,0 0 0,0 0 1,0 0-1,0 0 1,-1 1-1,1-1 1,-1 0-1,0 1 1,0-1-1,0 1 0,0 0 1,0-1-1,0 1 1,-1 0-1,1-1 1,-1 1-1,0 0 1,1 0-1,-1-1 1,-1 1-1,1 0 0,-1 3 1,0 3 586,1-7-645,0 0-1,0 0 1,0-1-1,0 1 1,0 0-1,-1 0 1,1-1-1,-1 1 1,1 0-1,-1-1 1,0 1-1,0 0 1,1-1-1,-1 1 1,0-1-1,0 0 1,-3 3-1,3-3-11,0 0 0,0-1 0,0 1 0,-1-1 0,1 1 0,0-1 0,-1 1 0,1-1-1,0 0 1,0 0 0,-1 1 0,1-1 0,-1 0 0,1 0 0,0 0 0,-1-1 0,1 1 0,-2 0 0,-2-2 110,1 0 1,-1 1-1,1-1 1,-1-1-1,1 1 1,0-1-1,0 1 1,0-1-1,0 0 1,1-1-1,-7-6 1,4 2-134,1-1-1,0 1 1,1-1 0,0-1 0,0 1-1,1 0 1,0-1 0,-3-15 0,6 22-169,-1 0 1,1 0-1,0 0 1,0 0-1,0 0 1,0 0-1,1 0 1,-1 0-1,1 0 1,-1 0-1,1 0 1,0 0-1,3-6 1,-3 8-63,1-1 1,-1 1-1,1 0 0,-1-1 1,1 1-1,-1 0 0,1 0 0,0 0 1,-1 0-1,1 0 0,0 0 1,0 0-1,0 1 0,0-1 1,0 1-1,0-1 0,0 1 0,0 0 1,0 0-1,0 0 0,0 0 1,0 0-1,0 0 0,2 1 1,24 8-2373,7 12-765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13707,'11'-47'5456,"-11"37"-659,19 39-3149,-5-7-1230,0 0-1,2-1 1,27 29 0,-42-50-373,-1 1 0,0-1-1,0 0 1,1 1 0,-1-1-1,0 0 1,0 0 0,1 1 0,-1-1-1,0 0 1,1 0 0,-1 0-1,0 1 1,1-1 0,-1 0 0,1 0-1,-1 0 1,0 0 0,1 0-1,-1 0 1,1 0 0,-1 0 0,0 0-1,1 0 1,-1 0 0,1 0-1,-1 0 1,0 0 0,1 0 0,-1 0-1,0 0 1,1 0 0,-1 0-1,1-1 1,-1 1 0,0 0 0,1 0-1,-1 0 1,0-1 0,0 1-1,1 0 1,-1-1 0,0 1 0,1 0-1,-1 0 1,0-1 0,0 1 0,0-1-1,1 1 1,-1 0 0,0-1-1,0 1 1,0 0 0,0-1 0,0 1-1,0-1 1,0 1 0,0 0-1,0-1 1,0 1 0,0-1 0,0 1-1,0-1 1,2-41 857,-1 19-689,0 12-260,0 0 0,1 0 1,1 0-1,0 0 0,0 1 0,1 0 1,0-1-1,1 1 0,0 0 0,7-10 1,-8 16-235,-1 0 0,1-1 0,0 2 0,0-1 0,0 0 0,0 1 0,0 0 0,1 0 0,0 0 0,0 0 0,-1 1 0,2 0 0,-1 0 0,0 0 0,0 1 0,0-1 0,1 1 0,-1 0 0,1 1 0,-1 0 0,1-1 0,8 2 0,33 6-3426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12275,'18'67'4490,"-15"-92"3172,26-72-4906,-18 67-2085,24-49 0,-31 71-630,1 1 0,0-1 1,0 1-1,0 0 0,1 0 1,0 0-1,0 1 0,0 0 1,1 0-1,0 1 1,12-7-1,-18 11-53,0 0 1,0 1-1,0-1 0,1 1 1,-1-1-1,0 1 1,0-1-1,1 1 0,-1 0 1,0-1-1,1 1 1,-1 0-1,1 0 0,-1 0 1,0 0-1,1 0 1,-1 1-1,0-1 0,1 0 1,0 1-1,-1 0-13,0-1 1,0 1-1,-1 0 0,1-1 1,0 1-1,-1 0 0,1 0 1,0 0-1,-1 0 0,1 0 1,-1-1-1,0 1 0,1 0 1,-1 0-1,0 0 0,1 0 1,-1 0-1,0 0 0,0 0 1,0 2-1,0 2-77,0 1-1,0-1 0,-1 0 1,0 1-1,0-1 0,-1 0 1,1 0-1,-5 10 0,-2-2-7,0-1-1,-1 0 1,0 0-1,-1 0 0,-1-1 1,0-1-1,0 0 1,-20 13-1,27-20 110,3-2 7,0-1 0,0 1 1,0 0-1,0-1 0,0 1 0,0 0 1,0 0-1,0 0 0,0 0 0,0 0 0,1 0 1,-1 0-1,0 0 0,1 0 0,-1 0 1,1 1-1,-1-1 0,1 0 0,0 0 0,-1 3 1,1-4 38,17 2-45,-7 1-3,39 13 0,-16-5-21,38 9-1,-64-18 25,1-1 0,-1 0 0,1 0 0,0 0 0,-1-1 0,1 0 0,0-1-1,-1 0 1,1 0 0,-1 0 0,10-4 0,5-6 317,-1-2 1,-1 0-1,0-2 1,0 0-1,-2-1 0,0 0 1,20-25-1,-28 28 56,-1 3 389,-8 10-747,-1 0 0,1 0 0,-1 0 0,1 1 0,-1-1 0,1 0 0,-1 1 0,0-1 0,1 0 0,-1 1 0,0-1 0,1 0 0,-1 1 0,0-1 0,1 1-1,-1-1 1,0 1 0,0-1 0,1 0 0,-1 1 0,0-1 0,0 1 0,0-1 0,0 1 0,0 0 0,0-1 0,0 1 0,7 19-175,1-1-1,0-1 1,2 1 0,0-1-1,15 20 1,-14-23-921,1-1 0,1-1 0,17 16-1,-8-8-2138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11779,'5'0'6209,"5"-2"-56,22 6-5497,17 0-464,17 0-96,6 4-216,-10-3-832,-7 0-664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8 244 12227,'-2'4'335,"1"0"0,0 0 0,0 0 0,0 0 0,0 0 0,1 0 0,0 0 0,0 0 0,0 0 0,1 8 0,0-10-258,0 0-1,1-1 1,-1 1 0,0-1-1,1 1 1,-1-1 0,1 0-1,0 1 1,-1-1 0,1 0-1,0 0 1,0 0 0,0 0-1,0-1 1,-1 1 0,1 0-1,0-1 1,0 1 0,0-1-1,1 0 1,-1 0-1,0 0 1,3 0 0,17 3 226,0-1 1,0-2 0,0 0-1,-1-1 1,1-1 0,0-1-1,0-1 1,-1 0 0,40-16-1,-59 19-214,0 0-1,0 0 0,0 0 0,0 0 0,0 0 1,0-1-1,0 1 0,-1 0 0,1-1 0,0 0 1,-1 1-1,1-1 0,-1 0 0,0 0 0,1 0 0,-1 0 1,1-3-1,-1 2 64,-1 1-1,0-1 1,0 0 0,0 1-1,0-1 1,0 0 0,0 1-1,-1-1 1,1 1 0,-1-1-1,0 0 1,0 1 0,0-1 0,0 1-1,0 0 1,-2-3 0,-9-14 647,-1 1-1,-1 1 1,-1 0 0,0 1 0,-29-24 0,-13-14 630,56 53-1411,0 1 0,1-1-1,-1 0 1,0 1 0,1-1-1,-1 0 1,1 0-1,-1 0 1,1 1 0,-1-1-1,1 0 1,0 0 0,-1 0-1,1 0 1,0 0 0,0 0-1,-1-1 1,2 1-17,-1 1 0,0-1 0,0 1 0,0-1 0,1 1 0,-1-1 0,0 1 1,0-1-1,1 1 0,-1-1 0,0 1 0,1 0 0,-1-1 0,1 1 0,-1 0 0,0-1 0,1 1 0,-1 0 0,1-1 0,-1 1 1,1 0-1,0-1 0,4 0-84,0 0 0,0-1 1,0 2-1,0-1 1,0 1-1,5-1 0,7 2-573,-1 0 0,0 0 0,0 1 0,0 2 0,18 5-1,27 16-2582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63 10586,'59'-48'5077,"-59"48"-4970,1 0 0,-1 0-1,1 0 1,-1 0 0,0-1-1,1 1 1,-1 0 0,1-1-1,-1 1 1,0 0 0,1 0-1,-1-1 1,0 1 0,1 0-1,-1-1 1,0 1-1,0-1 1,1 1 0,-1 0-1,0-1 1,0 1 0,0-1-1,0 1 1,0-1 0,1 1-1,-1-1 1,0 1 0,0 0-1,0-1 1,0 1 0,0-1-1,0 1 1,-1-1 0,1 1-1,0-1 1,0 1 0,0-1-1,-9 0 2600,3 7-1932,-1 1 0,1-1 0,1 1 0,-11 14 0,4-3-344,-5 2-42,9-10-234,-1 1 0,1-1-1,1 1 1,-11 23 0,16-31-147,1 0 0,0 0 0,0 1 0,1-1 0,-1 0 0,1 1 1,-1-1-1,1 0 0,0 1 0,0-1 0,0 1 0,1-1 0,-1 0 1,1 1-1,0-1 0,0 0 0,0 0 0,0 0 0,1 1 0,-1-1 1,1-1-1,0 1 0,4 5 0,-3-4-40,1-1 1,0 0-1,0 0 1,0 0-1,0-1 1,0 0-1,0 1 0,1-2 1,-1 1-1,1 0 1,-1-1-1,1 0 0,0 0 1,0 0-1,-1 0 1,1-1-1,0 0 1,0 0-1,6-1 0,8-1-435,0 0-1,-1-2 1,27-7-1,-33 7-338,-1 0-1,1-1 1,16-10-1,-3 1-1322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15363,'12'6'1785,"6"1"1864,-18-7-3506,1-1 0,-1 1 0,1 0 0,-1 0 0,1-1 0,-1 1-1,1 0 1,-1-1 0,1 1 0,-1 0 0,0-1 0,1 1 0,-1-1-1,0 1 1,1-1 0,-1 1 0,0-1 0,0 1 0,1-1 0,-1 1-1,0-1 1,0 1 0,0-1 0,0 1 0,0-1 0,0 0 0,0 1-1,0-1 1,0 1 0,0-1 0,0 1 0,0-1 0,0 1 0,-1-2 0,2-11 266,-1-1 1,2 0-1,-1 1 1,2-1-1,0 1 1,1-1-1,0 1 1,1 0-1,0 1 1,1-1-1,8-12 1,-9 18-409,0 0 1,0 1-1,0-1 1,1 1-1,0 1 0,0-1 1,1 1-1,-1 0 1,1 0-1,0 1 1,0 0-1,1 0 1,-1 1-1,1 0 1,0 0-1,0 1 1,0 0-1,0 0 1,15-1-1,-20 3-23,0 0 0,0 0 0,0 0 0,0 0 0,0 0 0,0 1-1,0-1 1,0 1 0,0 0 0,0 0 0,-1 0 0,1 0 0,0 1 0,-1-1-1,4 2 1,-5-2 1,0 0 0,0 1-1,-1-1 1,1 0 0,0 0 0,0 1-1,-1-1 1,1 0 0,0 1-1,-1-1 1,0 1 0,1-1 0,-1 0-1,0 1 1,1-1 0,-1 1 0,0-1-1,0 1 1,0-1 0,-1 1-1,1-1 1,0 1 0,0-1 0,-1 1-1,1-1 1,-1 0 0,1 1-1,-1-1 1,0 0 0,0 1 0,1-1-1,-2 1 1,-3 4-25,1-1-1,-1 1 1,0-1 0,-1 0-1,1-1 1,-1 0 0,0 0-1,0 0 1,0 0 0,0-1-1,-13 5 1,-13 8-71,-76 47 113,108-62 7,1-1 0,-1 0 0,0 1 1,0-1-1,0 1 0,0-1 0,1 0 1,-1 1-1,0-1 0,0 0 1,1 1-1,-1-1 0,0 0 0,0 0 1,1 1-1,-1-1 0,0 0 0,1 0 1,-1 1-1,1-1 0,-1 0 1,0 0-1,1 0 0,-1 0 0,0 0 1,1 0-1,-1 1 0,1-1 0,-1 0 1,1 0-1,-1 0 0,1 0 1,18 3 17,0 0 1,35 1 0,-33-3-131,-1 0 0,0 1 1,22 6-1,4 12-441,-32-14 208,-1 0 0,1-1 0,16 5 0,-28-9 315,1-1 0,0 1 0,0-1 0,0 0 0,0 1 0,0-1 0,0 0-1,0-1 1,-1 1 0,1 0 0,0-1 0,0 0 0,0 0 0,-1 0 0,1 0 0,0 0-1,-1 0 1,1-1 0,-1 1 0,5-4 0,-5 3 64,-1 0 0,1 0 0,-1 0 0,1 0 1,-1 0-1,0-1 0,0 1 0,0 0 0,0-1 0,-1 1 0,1 0 0,-1-1 0,1 1 1,-1-1-1,0 1 0,0-1 0,0-2 0,-7-50 516,2 17-548,6 4-1995,3 25 2365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81 11755,'-32'-19'1825,"-5"-4"411,6 0 2891,35 28-4592,0-1-1,0 1 0,-1 0 1,1 0-1,-1 0 0,4 11 1,1-2-16,6 13 12,-5-7-282,2-1-1,0 0 1,25 32-1,-35-50-232,0 0-1,0 0 1,0 0 0,0 0-1,0 0 1,0 0-1,0 0 1,0-1-1,0 1 1,1 0-1,-1-1 1,0 1-1,0-1 1,1 1 0,-1-1-1,2 1 1,-2-1 15,0 0 1,-1 0-1,1 0 1,0-1-1,-1 1 1,1 0-1,0 0 1,-1-1-1,1 1 0,-1 0 1,1-1-1,0 1 1,-1-1-1,1 1 1,-1-1-1,0 1 1,1-1-1,-1 1 1,1-1-1,-1 1 1,0-1-1,1 0 1,-1 0-1,3-6 276,-1 0 0,0-1 0,0 1-1,1-15 1,0 5-212,-2 9-83,2 0 1,-1 0-1,1 1 0,1-1 1,-1 1-1,1 0 0,0 0 1,1 0-1,0 1 0,0-1 1,0 1-1,1 0 0,0 1 0,0 0 1,0-1-1,1 2 0,-1-1 1,1 1-1,0 0 0,1 1 1,-1-1-1,1 1 0,-1 1 1,1 0-1,0 0 0,0 0 1,0 1-1,9-1 0,-10 2-111,-1 0-1,1 0 1,-1 1-1,1 0 0,0 0 1,-1 0-1,0 1 1,1 0-1,-1 0 0,0 1 1,0-1-1,0 1 1,6 5-1,-9-6 9,0 1-1,1-1 1,-1 1-1,0 0 1,-1 0-1,1 0 1,-1 0 0,1 1-1,-1-1 1,0 1-1,0-1 1,0 1-1,-1 0 1,1 0-1,-1-1 1,0 1 0,0 0-1,0 0 1,-1 0-1,0 1 1,1 6-1,-2-5 115,1 1-1,0-1 0,0 1 0,1-1 1,-1 0-1,1 1 0,3 7 0,-3-12 39,0 0 1,0 0-1,0 0 0,0 0 1,1-1-1,-1 1 0,1 0 0,-1 0 1,1-1-1,0 1 0,0-1 0,-1 1 1,1-1-1,0 0 0,0 0 0,0 0 1,0 0-1,1 0 0,-1 0 1,0-1-1,0 1 0,5 0 0,0 0 44,5 2 48,-1-2 0,1 1 1,11-1-1,-19-1-174,0-1 0,0 1 0,0-1 0,0 0 0,0 0 0,0 0 0,0 0 0,-1-1 0,1 0-1,0 1 1,-1-2 0,5-2 0,-6 4-3,4-3-648,-1 0-1,1 0 1,-1 0-1,0-1 1,0 0 0,-1 0-1,1 0 1,-1 0 0,5-10-1,1-7-2366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19.14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125 8 10402,'-1'-1'389,"0"0"0,0 1 0,0-1 0,0 0 0,0 1 0,1-1 0,-1 1 0,0-1 0,0 1 0,-1 0 0,1-1 0,0 1 0,0 0 0,0 0 0,0-1 0,0 1 0,-2 0 0,-19 7 1687,17-4-1918,-1 0 0,1 1 0,0 0-1,0 0 1,-6 6 0,5-3-71,1-1-1,1 1 1,0 0 0,0 1-1,0-1 1,1 1 0,-1-1 0,2 1-1,-1 0 1,1 0 0,1 0-1,0 0 1,0 0 0,0 1-1,1-1 1,0 0 0,2 14-1,-1-17-70,-1 0-1,1 0 1,0-1-1,1 1 0,-1 0 1,1 0-1,0-1 1,0 1-1,0-1 0,1 0 1,-1 1-1,1-1 1,0 0-1,1-1 0,-1 1 1,1 0-1,-1-1 1,1 0-1,0 0 0,0 0 1,0 0-1,1-1 1,-1 0-1,1 0 0,-1 0 1,1 0-1,0-1 1,0 1-1,-1-1 0,9 0 1,-6 0-49,1-1 1,0 0 0,-1 0-1,1-1 1,0 0 0,-1-1-1,1 1 1,-1-2-1,0 1 1,1-1 0,-1 0-1,0 0 1,-1-1 0,1 0-1,0 0 1,-1 0-1,0-1 1,0 0 0,-1-1-1,1 1 1,-1-1 0,0 0-1,-1 0 1,1 0-1,-1-1 1,-1 0 0,1 0-1,4-11 1,-1-13-1410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15747,'50'1'7715,"2"-8"-4518,-41 5-3095,0 0 0,0 1 1,0 0-1,1 0 0,-1 1 1,0 1-1,0 0 1,0 0-1,0 1 0,14 5 1,-24-7-172,0 0 0,-1 0 0,1 1 1,0-1-1,0 1 0,0-1 0,0 0 0,-1 1 1,1-1-1,0 1 0,0 0 0,-1-1 1,1 1-1,-1-1 0,1 1 0,0 0 0,-1 0 1,1-1-1,-1 1 0,1 0 0,-1 0 1,0 0-1,1 0 0,-1-1 0,0 1 1,0 0-1,0 0 0,1 0 0,-1 0 0,0 1 1,-1 0-148,0 0 1,1 0-1,-1 0 1,0 0-1,0 0 1,0-1-1,0 1 1,-1 0-1,1 0 1,0-1-1,-1 1 1,-2 1-1,-6 6-1264,-1-1-1,-23 13 0,34-20 1464,-24 10-701,-1 0 0,0-1 0,-36 9-1,49-16 1102,11-3-294,1 0 1,-1 0-1,1 0 0,-1 0 1,1 0-1,-1 0 0,1 0 1,0 1-1,-1-1 0,1 0 0,-1 0 1,1 0-1,-1 0 0,1 1 1,0-1-1,-1 0 0,1 1 1,-1-1-1,1 0 0,0 1 0,-1-1 1,1 0-1,0 1 0,0-1 1,-1 1-1,1-1 0,0 0 1,0 1-1,11 6 1286,34 2-616,-35-8-654,33 7-365,3 0-527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21 306 13523,'-4'-9'2001,"1"0"0,0 1 0,0-1 0,1 0 0,0 0 0,-1-19 0,2 16-1367,1-1 0,1 1 1,0-1-1,0 1 1,5-15-1,-4 19-641,0 0-1,0 1 1,1-1-1,0 1 1,0 0 0,0 0-1,1 0 1,0 0-1,1 0 1,0 1 0,0 0-1,0 0 1,1 0-1,-1 1 1,1 0 0,1 0-1,-1 0 1,1 1-1,10-5 1,-15 8-76,0 0 0,1 0 0,0 0 0,-1 1 0,1-1 0,-1 1 0,1 0 0,0 0 0,-1 0 0,1 0 0,-1 0 0,1 1 0,0-1 0,-1 1 0,1-1 0,-1 1 0,1 0 0,-1 0 0,0 0 0,1 0 0,-1 1 0,0-1 0,0 1 0,0-1 0,0 1 0,0 0 0,0 0 0,0-1 0,0 1 0,-1 1 0,1-1 0,-1 0 0,0 0 0,1 1 0,-1-1 0,0 0 0,0 1 0,-1-1 0,1 1 0,0-1 0,-1 1 0,0 0 0,1-1 0,-1 1 0,0-1 0,0 1 0,-1 0 0,1-1 0,-1 1 0,1-1 0,-1 1 0,0-1 0,0 1 0,0-1 0,0 1 0,0-1 0,0 0 0,-1 0 1,1 1-1,-1-1 0,1 0 0,-1 0 0,0-1 0,-4 4 0,-15 9-322,-21 17-21,41-30 452,-1 1 0,1-1 1,0 0-1,0 1 1,0-1-1,0 0 1,0 1-1,0-1 1,0 1-1,0 0 0,0-1 1,1 1-1,-1 0 1,1-1-1,-1 1 1,1 0-1,0 0 1,-1-1-1,1 1 0,0 0 1,0 0-1,1 3 1,0-3 19,1 0 0,-1 1 0,1-1-1,-1 0 1,1 0 0,0 0 0,0 0 0,0-1 0,0 1 0,0-1 0,0 1 0,0-1-1,1 1 1,-1-1 0,0 0 0,1 0 0,-1 0 0,1-1 0,4 2 0,3 1 13,0-1 0,1 0 0,17 0 1,-11-1-50,0-2 0,0-1 0,-1 0 1,1-1-1,19-5 0,-26 4-5,0 1 1,0-1-1,0 0 0,-1-1 1,1 0-1,-1-1 0,0 0 1,-1 0-1,9-9 0,-15 13 9,2 0 255,4 13-233,22 5-132,-16-8 57,-7-3-6,0-1-1,0 0 1,1 0-1,-1-1 1,1 0 0,0 0-1,0-1 1,0 0-1,0-1 1,17 2-1,-14-2-458,1-1-1,-1-1 0,1 0 0,-1 0 0,0-1 1,1-1-1,10-3 0,3-8-1561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14043,'17'5'6273,"11"2"-3032,8-1-1889,8 4-191,1-7-681,2 5-208,-8 0-464,-9-3-464,-9 3-1369,-15-3-623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16668,'14'4'6393,"22"4"-4417,10-2-455,11-1-433,-2 2-256,-8-4-712,0 5-608,-13-2-1624,-11-4-921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62 268 12027,'-59'87'4570,"56"-99"2575,5-66-4577,11-83 214,-13 161-2780,0 0 1,0 0 0,0-1-1,0 1 1,1 0 0,-1 0 0,0 0-1,0-1 1,0 1 0,0 0-1,0 0 1,1 0 0,-1-1 0,0 1-1,0 0 1,0 0 0,1 0-1,-1 0 1,0 0 0,0 0 0,1-1-1,-1 1 1,0 0 0,0 0 0,0 0-1,1 0 1,-1 0 0,0 0-1,0 0 1,1 0 0,-1 0 0,0 0-1,0 0 1,1 0 0,-1 0-1,0 0 1,0 0 0,1 0 0,-1 1-1,0-1 1,0 0 0,1 0-1,-1 0 1,0 0 0,0 0 0,0 1-1,0-1 1,1 0 0,-1 0-1,0 0 1,0 1 0,12 7-17,-1 2 1,0 0-1,0 0 0,-1 0 1,11 17-1,15 15-95,-24-30 19,0 0 1,1-1-1,0-1 0,1 0 1,0-1-1,17 8 0,-31-17 106,0 0 0,0 0 1,1 0-1,-1 0 0,0 0 0,0 0 0,0 0 0,1 1 1,-1-1-1,0 0 0,0 0 0,1 0 0,-1 0 0,0 0 1,0 0-1,0 0 0,1 0 0,-1 0 0,0-1 0,0 1 1,1 0-1,-1 0 0,0 0 0,0 0 0,0 0 0,1 0 1,-1 0-1,0 0 0,0-1 0,0 1 0,0 0 0,1 0 1,-1 0-1,0 0 0,0-1 0,0 1 0,0 0 0,0 0 1,1 0-1,-1-1 0,0 1 0,0 0 0,0 0 0,0 0 1,0-1-1,0 1 0,0 0 0,0 0 0,0-1 0,0 1 1,0 0-1,0 0 0,0 0 0,0-1 0,-2-21 1065,0 5-1051,0-9 131,-4-76 354,6 88-477,1 0 0,-1 0 1,2 0-1,0 0 0,5-15 0,-7 27-55,1 1 1,0-1 0,-1 1 0,1-1 0,0 1-1,0-1 1,0 1 0,0-1 0,0 1 0,0 0-1,0 0 1,0-1 0,0 1 0,1 0 0,-1 0-1,1 0 1,-1 0 0,0 1 0,1-1 0,0 0-1,2 0 1,-1 0-65,1 1-1,-1-1 1,0 1-1,1 0 1,-1 0-1,0 1 1,0-1-1,1 1 1,-1-1-1,5 3 1,5 2-642,0 1 1,0 0-1,22 15 1,-34-21 686,73 48-4667,-37-27 2022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 8922,'69'34'2817,"-66"-33"-2700,0 0 0,0 0 0,0 0 1,0-1-1,1 1 0,-1-1 0,0 1 1,4-1-1,-7-1 21,1 1 0,-1 0 1,0 0-1,1 0 0,-1 0 0,0 0 0,0 0 1,1 0-1,-1 0 0,0 0 0,1 0 0,-1 0 1,0 0-1,1 0 0,-1 0 0,0 0 1,1 0-1,-1 0 0,0 0 0,0 0 0,1 1 1,-1-1-1,0 0 0,1 0 0,-1 0 0,0 1 1,0-1-1,0 0 0,1 0 0,-1 0 0,0 1 1,0-1-1,1 1 0,-2 2 433,1 1 1,0 0-1,-1 0 1,0-1-1,0 1 0,0-1 1,-3 7-1,-23 32 496,23-36-538,2-3-332,0 0 0,1-1-1,-1 1 1,-1-1 0,1 0 0,0 0 0,0 0 0,-1 0 0,1 0 0,-1 0 0,0 0 0,0-1 0,1 0 0,-6 2-1,6-2-75,0-1 0,0 0-1,1 0 1,-1 0 0,0 0 0,0 0-1,0 0 1,1 0 0,-1-1-1,0 1 1,0-1 0,1 1-1,-1-1 1,0 0 0,1 1-1,-1-1 1,1 0 0,-4-2-1,2 0-27,0-1 1,0 1-1,0 0 0,1-1 0,-1 1 0,1-1 1,0 0-1,0 0 0,0 0 0,0 0 0,1 0 1,-1 0-1,1-1 0,0 1 0,0 0 0,1-1 1,-1-7-1,2 2-87,0 0 1,0 0-1,1-1 1,1 1-1,-1 0 1,8-16-1,-9 23-45,0 1-1,1-1 0,-1 1 0,1-1 0,-1 1 0,1 0 0,0 0 1,0 0-1,0 0 0,0 0 0,0 0 0,0 1 0,3-2 0,-3 2-33,0 1 0,-1-1-1,1 1 1,0-1 0,0 1-1,0 0 1,-1 0 0,1 0-1,0 0 1,0 0 0,0 0-1,0 0 1,-1 0 0,1 1-1,0-1 1,0 1 0,0 0-1,-1-1 1,1 1 0,-1 0-1,4 2 1,2 2-696,0 1 0,-1 0-1,0 0 1,1 0 0,-2 1 0,1 0 0,4 9-1,4 3-2425,1 3-2143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4:5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63 192 12955,'-62'36'4493,"63"-46"355,15-45-2869,-9 35-1397,-4 8-288,1 1-1,0 0 0,1 0 0,0 0 0,1 0 1,0 1-1,7-10 0,-13 19-283,1 1 0,-1 0 0,1 0 0,-1-1 0,1 1 0,-1 0 0,1 0 0,-1-1 0,1 1-1,-1 0 1,1 0 0,-1 0 0,1 0 0,-1 0 0,1 0 0,0 0 0,-1 0 0,1 0 0,-1 0 0,1 0 0,-1 0 0,1 0 0,-1 0-1,1 1 1,-1-1 0,1 0 0,-1 0 0,1 1 0,-1-1 0,1 0 0,-1 0 0,0 1 0,1-1 0,-1 1 0,1-1 0,0 1 0,13 18 53,-12-16-34,20 30 117,-3-4-50,30 35 0,-44-58-88,0 0-1,1 0 1,0-1 0,0 0-1,0 0 1,1 0 0,0-1-1,0 0 1,0 0-1,0-1 1,12 5 0,-18-8 52,1 0-1,-1 0 1,1 0 0,-1 0 0,1 0 0,-1 0 0,1-1 0,-1 1 0,0 0 0,1-1 0,-1 1-1,1-1 1,-1 0 0,0 1 0,1-1 0,-1 0 0,0 0 0,0 0 0,0 0 0,1 0-1,-1 0 1,0 0 0,0 0 0,-1 0 0,1 0 0,0-1 0,0 1 0,0 0 0,-1-1-1,1 1 1,-1 0 0,1-1 0,-1 1 0,1-3 0,2-9 331,0 1 1,0-1-1,0-14 0,-1 12-174,1-2-49,-2 4-21,2 0-1,-1 0 1,9-22 0,-10 31-171,1 1 1,-1 0 0,1 0 0,0 0 0,-1 0 0,1 0 0,1 1-1,-1-1 1,0 1 0,1-1 0,-1 1 0,1 0 0,0 0 0,-1 0 0,1 0-1,0 0 1,0 1 0,1-1 0,4-1 0,1 1-405,0 1 1,0 0-1,1 0 1,-1 1-1,0 0 0,0 0 1,10 2-1,28 7-2969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39 273 15243,'-39'26'5753,"44"-58"-4512,-2-11-345,4-17-496,-4 3-208,-3 2-944,0 3-656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18252,'8'-71'6003,"-8"69"-5891,1 1 0,-1 0 1,0-1-1,1 1 0,-1 0 1,0-1-1,1 1 0,0 0 1,-1 0-1,1 0 1,0-1-1,-1 1 0,1 0 1,0 0-1,0 0 0,0 0 1,0 0-1,0 1 0,0-1 1,0 0-1,0 0 1,0 1-1,1-1 0,-1 0 1,0 1-1,0-1 0,1 1 1,-1 0-1,0-1 0,1 1 1,-1 0-1,0 0 1,1 0-1,-1 0 0,0 0 1,1 0-1,-1 0 0,2 1 1,3-1 204,0 0-250,-1 0 1,1 1-1,0 0 0,0 0 1,-1 0-1,1 0 0,-1 1 0,1 0 1,-1 0-1,0 1 0,0-1 0,0 1 1,0 0-1,0 1 0,-1-1 1,5 5-1,-7-6-66,0 0 1,0 0 0,0 0-1,-1 1 1,1-1 0,-1 1-1,1-1 1,-1 1 0,0-1-1,0 1 1,0 0 0,0-1-1,-1 1 1,1 0 0,-1 0-1,0 0 1,0-1 0,0 1-1,0 0 1,0 0 0,0 0-1,-1 0 1,1-1 0,-1 1-1,0 0 1,0-1 0,0 1-1,0 0 1,-1-1 0,1 1-1,-1-1 1,1 0-1,-1 1 1,-2 1 0,-1 2-58,-1-1 1,1 0-1,-1 0 0,0 0 1,0-1-1,-1 0 0,1 0 1,-1 0-1,0-1 1,0 0-1,0-1 0,0 1 1,-1-1-1,1-1 0,-1 1 1,-12-1-1,86 6-8061,-13 3 4452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0.64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43 177 15443,'-4'0'8274,"3"0"-6930,-1-1-744,-9-34-303,-5-44-305,11 43-305,1 18-1231,6 10-824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246 124 12115,'4'10'5497,"-2"6"-2521,-5 9-991,-13 4-73,-20-8-183,5 0-49,-6-14-176,2-10-207,3-20-409,6-10-224,5-11-424,6-4-120,28 9-248,3 3-112,12 16-680,1 14-329,4 17-1215,1 12-785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13667,'45'16'4665,"-31"-13"-4174,0 0 0,0-1 0,23 0 0,-30-1-418,0-1 1,0-1-1,0 1 1,0-1-1,0 0 0,-1-1 1,1 1-1,0-1 0,-1-1 1,1 1-1,-1-1 0,0 0 1,1-1-1,-2 0 1,11-7-1,-15 10 15,0-1 1,0 1-1,-1 0 1,1 0-1,0-1 1,-1 1-1,1 0 1,-1-1-1,1 1 1,-1-1-1,0 1 0,1 0 1,-1-1-1,0 1 1,0-1-1,0 1 1,0-1-1,0 1 1,-1-1-1,1 1 1,0-1-1,-1 1 1,1 0-1,-1-1 0,1 1 1,-1 0-1,1-1 1,-1 1-1,0 0 1,0 0-1,-1-2 1,-5-6 557,0 0 1,0 1 0,-10-9 0,8 8-156,-45-52 1303,50 55-1735,-1 0 0,1 0-1,1-1 1,-1 0 0,1 1 0,0-2 0,0 1 0,-2-13-1,4 18-97,1 0-1,0 0 0,0 0 0,0 0 1,1 0-1,-1 0 0,0 1 0,1-1 1,-1 0-1,1 0 0,-1 0 0,1 0 1,0 1-1,0-1 0,0 0 0,0 1 0,0-1 1,0 1-1,0-1 0,1 1 0,-1-1 1,0 1-1,1 0 0,-1 0 0,1 0 1,0-1-1,-1 2 0,1-1 0,0 0 1,0 0-1,-1 0 0,1 1 0,2-1 1,4-1-328,0 0 0,-1 0 1,1 1-1,0 0 0,0 1 1,0 0-1,10 1 0,33 7-2133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43 116 11819,'-11'22'1396,"1"0"1,-10 27 0,20-48-1324,-1 1 1,1-1-1,0 0 1,0 0 0,0 0-1,0 0 1,0 0-1,0 0 1,0 1-1,1-1 1,-1 0-1,0 0 1,0 0 0,1 0-1,-1 0 1,1 0-1,-1 0 1,1 0-1,-1 0 1,1 0-1,0 0 1,0 0 0,-1-1-1,1 1 1,0 0-1,0 0 1,0-1-1,0 1 1,1 1-1,31 8 893,-28-9-792,11 2 323,0 0 0,33 0 0,-42-3-355,0 0 1,-1 0-1,1-1 1,0 0 0,-1 0-1,1-1 1,-1 0-1,0 0 1,0 0 0,7-4-1,-11 4-24,0 1 1,-1-1-1,1 0 0,-1 0 0,1 0 1,-1 0-1,0 0 0,1 0 1,-1 0-1,-1-1 0,1 1 0,0 0 1,0-1-1,-1 1 0,1 0 0,-1-1 1,0 1-1,0-1 0,0 1 0,0 0 1,0-1-1,0 1 0,-1-1 0,1 1 1,-1 0-1,-1-4 0,0-4 413,-1 0 0,-1 1 0,1-1 0,-10-15 0,4 10-2,5 10-406,0 0 1,1-1-1,0 1 1,1-1-1,-1 1 1,1-1-1,0 0 0,-2-8 1,4 13-145,0 0-1,0-1 1,1 1-1,-1 0 1,0 0 0,0 0-1,0-1 1,1 1-1,-1 0 1,1 0 0,-1 0-1,1 0 1,-1 0-1,1 0 1,0 0 0,-1 0-1,1 0 1,2-2-1,-1 1-103,1 0-1,0 1 1,0-1-1,0 0 0,0 1 1,0 0-1,0 0 1,0 0-1,6-1 0,1 0-443,-1 0 0,1 2 0,0-1 0,0 1 0,-1 0 0,1 1 0,0 0 0,16 5 0,6 3-1697,38 17-1,5 1 1188,-32-14 842,49 16 358,-90-28-82,-1-1 0,0 1 0,1-1-1,-1 1 1,0 0 0,1 0 0,-1 0-1,0-1 1,0 1 0,0 0 0,0 0-1,0 1 1,2 1 0,-3-3 33,0 1-1,1-1 1,-1 1 0,0-1-1,0 1 1,0-1 0,0 1-1,0-1 1,0 1 0,0-1-1,0 1 1,0-1 0,0 1 0,0-1-1,0 1 1,0-1 0,0 1-1,-1-1 1,1 1 0,0-1-1,0 1 1,-1-1 0,1 1 0,0-1-1,-1 1 1,-2 2 222,1-1 0,-1 0 1,1 0-1,-1-1 0,0 1 0,0 0 1,0-1-1,0 0 0,0 1 0,0-1 0,-4 1 1,-4-1 211,0 1 0,1-1 1,-1 0-1,0-1 0,0-1 0,1 0 1,-1 0-1,0-1 0,-11-3 1,18 4-395,0 0 1,0 0 0,0 0 0,1-1 0,-1 1 0,0-1-1,1 0 1,-1 0 0,1 0 0,-1 0 0,1-1-1,0 0 1,0 1 0,0-1 0,1 0 0,-1 0-1,1-1 1,-1 1 0,1 0 0,0-1 0,0 0 0,1 1-1,-1-1 1,1 0 0,0 0 0,0 0 0,-1-4-1,2 6-123,0-1 0,0 1 0,0 0 0,1 0 0,-1 0 0,0 0 0,1 0-1,-1 0 1,1 1 0,0-1 0,0 0 0,0 0 0,0 0 0,0 1 0,0-1-1,0 0 1,1 1 0,-1-1 0,0 1 0,1-1 0,-1 1 0,1 0 0,0 0-1,-1-1 1,1 1 0,0 0 0,0 1 0,0-1 0,0 0 0,0 1 0,3-2-1,2 1-260,0-1-1,0 1 1,1 1-1,-1-1 1,0 1-1,1 0 1,-1 1-1,8 1 1,36 11-2295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17300,'36'11'6169,"-44"-39"-5473,4-2-408,3-18-704,4 0-472,5 2-1032,0 6 551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90 16796,'-38'-80'6313,"43"77"-4641,5 0-247,14-1-137,9 4-184,19 0-472,3 0-240,5 8-624,0 2-368,-4 3-736,-8 2-521,-22-14-799,-8 3-1769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15483,'3'0'6346,"2"2"-3538,10 0-1351,2 6-161,14-7-296,5-1-336,6-5-416,1 1-344,-3-1-1400,-2 3-905</inkml:trace>
  <inkml:trace contextRef="#ctx0" brushRef="#br0" timeOffset="1">394 257 16131,'3'9'1448,"1"1"0,0-1 0,7 13 0,-10-21-1353,-1-1-1,1 0 0,-1 1 0,1-1 0,0 0 1,-1 0-1,1 1 0,0-1 0,-1 0 0,1 0 0,0 0 1,-1 0-1,1 0 0,0 0 0,-1 0 0,1 0 1,0 0-1,-1 0 0,1 0 0,0 0 0,-1 0 1,1-1-1,-1 1 0,1 0 0,0 0 0,-1-1 1,1 1-1,-1 0 0,1-1 0,0 1 0,-1-1 1,1 1-1,0-2 0,23-20 864,-17 15-456,139-147 3552,-42 39-2332,-104 114-1719,0 1 1,1 0 0,-1-1-1,0 1 1,0 0 0,0 0-1,0-1 1,0 1 0,1 0-1,-1 0 1,0-1 0,0 1-1,1 0 1,-1 0 0,0-1-1,0 1 1,1 0 0,-1 0-1,0 0 1,0 0 0,1 0-1,-1-1 1,0 1 0,1 0-1,-1 0 1,0 0 0,1 0-1,-1 0 1,0 0 0,1 0-1,-1 0 1,0 0 0,1 0-1,-1 0 1,0 0 0,1 0-1,-1 0 1,0 1 0,1-1-1,-1 0 1,0 0 0,0 0-1,1 0 1,-1 1 0,3 19-324,-2-8 113,6 118-2396,-12-35-3864,0-57 29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17292,'-7'-5'10218,"12"5"-8554,18-2-1512,60-6-280,-35 1-472,-7 1-1496,1 4-873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6 309 13547,'0'0'7508,"-1"-4"-4059,-1-9-2922,0 0 1,2 0-1,0-21 1,1 9-107,0 14-248,-1 1 0,2-1 0,0 0 0,0 1 0,1-1 0,0 1 0,1 0 0,0 0 0,0 0 0,1 1 0,0-1 0,12-14 0,-13 19-168,0 0-1,0 0 0,0 1 0,1 0 0,0 0 0,-1 0 0,1 0 1,1 1-1,-1 0 0,0 0 0,1 0 0,-1 1 0,1 0 0,0 0 0,0 0 1,0 1-1,0 0 0,0 0 0,0 0 0,0 1 0,0 0 0,8 0 1,-12 0-21,-1 1 0,1-1 0,-1 0 1,0 0-1,1 0 0,-1 1 0,1-1 0,-1 1 1,0-1-1,1 1 0,-1 0 0,0-1 1,1 1-1,-1 0 0,0 0 0,0 0 1,0 0-1,0 0 0,0 0 0,0 0 1,0 0-1,0 1 0,0-1 0,-1 0 0,1 0 1,0 1-1,-1-1 0,1 0 0,-1 1 1,0-1-1,1 1 0,-1-1 0,0 1 1,0-1-1,0 1 0,0-1 0,0 0 1,0 1-1,0-1 0,0 1 0,-1-1 0,1 1 1,-1-1-1,0 3 0,-2 3-43,0 1 1,0-1-1,0 0 0,-1 0 1,-1 0-1,-8 10 0,-21 16-36,27-28 118,0 1-1,0 1 0,1-1 0,-1 1 1,-5 9-1,12-16-17,0 1 0,-1-1 0,1 0 1,0 1-1,0-1 0,0 0 0,0 1 0,0-1 0,0 1 0,0-1 0,0 0 0,0 1 1,0-1-1,0 0 0,0 1 0,0-1 0,0 1 0,0-1 0,0 0 0,0 1 1,1-1-1,-1 0 0,0 1 0,0-1 0,0 0 0,1 1 0,-1-1 0,0 0 0,0 0 1,1 1-1,-1-1 0,0 0 0,0 0 0,1 1 0,-1-1 0,0 0 0,1 0 1,-1 0-1,0 0 0,1 1 0,0-1 0,18 6 144,-14-5-108,110 26 458,-54-15-1786,0 3-3796,-43-9 2231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14427,'-3'5'5545,"-9"10"-3992,-2 11-369,-2 8-128,4 3 88,12 2 33,8-5-153,15-6-400,1-2-216,12-16-304,-3-6-56,-2-2-384,-5-8-136,-12-1-544,2 1-529,-9-4-1039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32 13291,'-102'-22'5265,"105"22"-3449,8-1-287,15-1-113,4 2-72,15 0-336,-3-3-255,5 3-593,-1-2-344,-12 1-689,-1 4-327,-19-2-704,-2 3-225,-14 1-1159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1.01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0 184 13627,'46'41'5673,"-43"-44"-3448,-13-14-753,7 1-184,-15-15-568,12-3-256,7 0-464,-7-3-344,11 9-1232,-10 4-760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10490,'9'1'5313,"5"2"-648,9-3-3248,3-8-121,5 0-376,1 3-248,1 2-392,-2 3-432,-7 3-1304,-4-4-824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13315,'0'-1'151,"1"0"-1,-1 0 1,0 0 0,0 0 0,1 1-1,-1-1 1,1 0 0,-1 0 0,1 0-1,-1 0 1,1 1 0,0-1 0,-1 0-1,1 0 1,0 1 0,-1-1 0,1 0-1,0 1 1,0-1 0,0 1 0,-1-1 0,1 1-1,0 0 1,0-1 0,0 1 0,0 0-1,0 0 1,0-1 0,0 1 0,0 0-1,0 0 1,0 0 0,0 0 0,0 0-1,0 0 1,1 1 0,7 1 56,-1 0 0,0 1 0,14 6 0,8 3 398,-3-5-372,0-1 0,0-1 0,1-1 0,43-1 0,-70-2-207,0-1 0,0 0 0,-1 0 0,1 0 0,0 0 0,0 0 0,-1 0 0,1 0 0,0 0 0,0 0 0,-1 0 0,1 0-1,0-1 1,-1 1 0,1 0 0,0 0 0,0-1 0,-1 1 0,1 0 0,-1-1 0,1 1 0,0-1 0,-1 1 0,1-1 0,-1 1 0,1-1 0,-1 1-1,1-1 1,-1 0 0,1 1 0,-1-1 0,0 0 0,1 1 0,-1-1 0,0 0 0,0 1 0,1-1 0,-1 0 0,0 0 0,0 1 0,0-1 0,0 0 0,0 0-1,0 1 1,0-1 0,0 0 0,0 0 0,-1 1 0,1-2 0,-2-4 329,-1 0-1,1 0 1,-1 0 0,-7-10-1,6 9-124,-33-51 1557,23 39-1325,1 0 0,1-1 1,1-1-1,1 0 0,-14-41 1,23 59-482,1 1 1,-1 0-1,1 0 1,-1 0-1,1 0 1,0-1-1,0 1 1,0 0-1,0 0 1,0 0-1,1-1 1,-1 1-1,1 0 1,-1 0-1,1 0 1,0 0-1,0 0 1,-1 0-1,2 0 1,-1 0-1,0 0 1,0 0-1,1 1 1,-1-1-1,0 0 1,1 1-1,0-1 1,-1 1-1,1 0 1,0-1-1,0 1 1,0 0-1,0 0 1,3-1-1,0 0-171,0 1-1,1-1 0,-1 1 1,1 0-1,0 1 1,-1 0-1,1-1 1,-1 2-1,1-1 1,-1 1-1,1-1 0,7 4 1,1 0-549,-1 2 0,0 0 0,-1 1-1,1 0 1,-1 1 0,-1 0 0,1 1 0,9 10 0,14 13-2881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7202,'-1'-3'1616,"-4"-2"-2408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14323,'5'-5'680,"-1"1"179,0-1 0,0 1 0,-1-1-1,7-11 1,-10 16-796,0 0-1,0-1 0,0 1 1,0 0-1,0 0 0,0-1 1,1 1-1,-1 0 0,0-1 1,0 1-1,0 0 0,0-1 1,0 1-1,0 0 0,0-1 1,0 1-1,0 0 0,-1-1 1,1 1-1,0 0 0,0-1 1,0 1-1,0 0 0,0-1 1,0 1-1,-1 0 0,1 0 1,0-1-1,0 1 0,0 0 1,-1 0-1,1-1 0,0 1 1,0 0-1,-1 0 0,1-1 0,-2 1 127,0 0-1,0 0 0,0-1 0,0 1 0,0 0 0,0 0 0,0 1 1,0-1-1,0 0 0,0 1 0,-2 0 0,-9 2 248,1 1 0,1 1 0,-1 0 0,0 0 0,-19 14 0,25-15-338,1-1 0,0 1 0,0 0 0,1 0 0,-1 1-1,1-1 1,0 1 0,0 0 0,1 0 0,-1 0-1,1 1 1,0-1 0,1 1 0,-4 9 0,5-12-83,1-1 1,0 1-1,0 0 0,0 0 1,1 0-1,-1-1 1,0 1-1,1 0 1,0 0-1,0-1 1,0 1-1,0-1 1,0 1-1,0-1 0,1 1 1,-1-1-1,1 1 1,-1-1-1,1 0 1,0 0-1,0 0 1,0 0-1,0 0 1,1-1-1,-1 1 1,0-1-1,1 1 0,-1-1 1,5 2-1,6 3 10,0 0-1,0-1 0,1-1 1,22 5-1,-13-5-66,1 0-1,0-2 1,40-1-1,-55-1-263,-1 0-1,1-1 0,0-1 1,0 0-1,-1 0 1,1 0-1,-1-1 0,1 0 1,-1-1-1,0 0 1,-1 0-1,1-1 0,8-6 1,2-10-1837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13899,'37'31'10795,"-35"-43"-7607,2-14-2281,1 3-574,30-111 777,-31 122-1063,0 0 0,1 0-1,0 1 1,1 0 0,0 0 0,1 1 0,0-1-1,1 1 1,11-11 0,-14 17-25,0 0 1,0 1-1,0-1 0,1 1 1,5-2-1,-10 4-31,1 1 0,-1-1 0,1 0 1,-1 1-1,1-1 0,0 1 0,-1 0 0,1-1 0,0 1 0,-1 0 0,1 0 0,0 0 1,-1 0-1,1 0 0,0 1 0,-1-1 0,1 0 0,-1 1 0,1-1 0,0 1 0,2 1 1,-3-1-18,0 0 0,-1 0 0,1 0 0,0 0 0,-1 0 0,1 0 0,0 0 0,-1 0 0,1 1 0,-1-1 1,0 0-1,1 0 0,-1 0 0,0 1 0,0-1 0,0 0 0,0 0 0,0 1 0,0-1 0,0 0 0,0 0 0,0 1 1,-1-1-1,1 0 0,0 0 0,-1 0 0,0 2 0,-19 32-205,-82 88 278,102-123-50,-1 1-1,1-1 1,0 0-1,-1 1 1,1-1-1,0 1 1,-1-1-1,1 1 1,0-1-1,0 1 1,0-1-1,-1 1 1,1-1-1,0 1 1,0-1-1,0 1 1,0-1-1,0 1 1,0-1-1,0 1 1,0-1-1,0 1 1,0-1-1,0 1 1,0-1-1,0 1 1,0-1-1,1 1 1,-1-1-1,0 1 1,0-1-1,1 1 1,-1-1-1,0 1 1,1-1-1,-1 0 1,0 1-1,1-1 1,-1 1-1,0-1 1,1 0-1,-1 1 1,1-1-1,-1 0 1,1 0-1,-1 0 1,1 1-1,-1-1 1,1 0-1,-1 0 1,1 0-1,-1 0 1,1 0-1,0 0 1,32 4-200,-31-4 162,36 3-909,-1 2 0,-1 2 0,58 17 0,-48-11 19,75 10-1,-118-22 856,-2-1 138,0 0-1,0 1 0,0-1 1,0 0-1,0 1 1,-1-1-1,1 0 1,0 0-1,0 0 0,0 0 1,0 0-1,0 0 1,0 0-1,0 0 1,0-1-1,0 1 1,0 0-1,-1-1 0,1 1 1,0 0-1,0-1 1,0 1-1,0-1 1,-1 1-1,1-1 0,0 1 1,-1-1-1,1 0 1,0 1-1,-1-1 1,1 0-1,-1 0 0,1 1 1,-1-1-1,1 0 1,-1 0-1,1 0 1,-1 0-1,0 1 0,0-1 1,1 0-1,-1 0 1,0 0-1,0 0 1,0 0-1,0 0 1,0 0-1,0-1 0,0-5 260,1 0 0,-1 0 0,-1 0 1,1 0-1,-3-7 0,1-8 158,0 7-230,0 1 0,-7-21 0,0-2-978,9 28-1191</inkml:trace>
  <inkml:trace contextRef="#ctx0" brushRef="#br0" timeOffset="1">824 304 11122,'0'0'13323,"-6"-10"-9194,4-2-3017,-4-30-400,-6-52-824,16 40-448,0 9-1264,9 11-681,7 24-935,-4 10-3586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218 309 15131,'10'-2'6074,"1"-7"-3890,-4-6-512,-15-11-631,-5-2-353,-7-4-688,-7-2-216,-4-7-713,-8 2-439,-12-3-1112,-6 1-977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11779,'10'5'1125,"135"55"8861,2-10-7845,-116-42-2284,1-1 1,-1-1-1,1-1 1,0-2-1,1-1 1,-1-2-1,52-6 0,-80 5 137,24-4-135,-27 5 144,0 0 0,0-1 1,0 1-1,0 0 0,-1 0 1,1-1-1,0 1 1,0 0-1,-1-1 0,1 1 1,0-1-1,0 1 0,-1-1 1,1 1-1,-1-1 1,1 0-1,0 1 0,-1-1 1,1 0-1,-1 1 1,0-1-1,1 0 0,-1 1 1,1-1-1,-1-2 0,-2 1 917,-1 8 154,2 8-990,0 1 0,0 0-1,2 0 1,3 25 0,-4-37-59,1 0 0,-1 0 0,1 1 0,-1-1 0,1 0 0,0 0 0,1 0 0,-1 0 0,0 0 0,1 0 0,0-1 0,-1 1 0,1 0 0,0-1 0,0 1-1,1-1 1,-1 0 0,0 0 0,1 0 0,-1 0 0,1 0 0,0 0 0,0-1 0,0 1 0,0-1 0,0 0 0,0 0 0,0 0 0,0 0 0,0 0 0,0-1 0,0 0 0,1 1 0,-1-1 0,0 0 0,0-1 0,7 0 0,-2 0 116,1-1 0,-1 0 0,0 0 0,0-1 0,0 0 0,0 0 1,-1-1-1,1 0 0,-1-1 0,0 1 0,0-1 0,11-11 0,-13 10-154,0-1 0,0 0 1,-1 0-1,0-1 0,0 1 0,-1-1 0,0 0 0,0 0 0,-1 0 0,0 0 0,0 0 0,-1-1 1,0 1-1,0-1 0,-1 1 0,0 0 0,-2-11 0,2 10-2129,3 4-857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13555,'18'0'5961,"13"6"-2920,6-1-1681,1 2-232,4 4-680,-3-3-240,-5 2-584,-11-5-464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14475,'9'3'5361,"19"5"-4257,14-1-607,7 1-753,-2-5-513,-14 0-1255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22 419 12275,'-3'9'592,"-11"31"3509,14-41-4066,0 1 1,0 0-1,0 0 0,0 0 0,0 0 1,0 0-1,0 0 0,0 0 0,0 0 0,0-1 1,0 1-1,0 0 0,0 0 0,0 0 1,0 0-1,0 0 0,-1 0 0,1 0 0,0 0 1,0-1-1,0 1 0,0 0 0,0 0 1,0 0-1,0 0 0,0 0 0,0 0 0,0 0 1,0 0-1,0 0 0,0 0 0,-1 0 1,1 0-1,0 0 0,0 0 0,0-1 0,0 1 1,0 0-1,0 0 0,0 0 0,0 0 1,-1 0-1,1 0 0,0 0 0,0 0 0,0 0 1,0 0-1,0 0 0,0 0 0,0 0 1,-1 1-1,1-1 0,0 0 0,0 0 0,0 0 1,0 0-1,0 0 0,0 0 0,0 0 1,0 0-1,-1 0 0,1-29 1780,2-9-919,2 0 0,2 0 0,1 1 0,15-46 0,-18 69-731,1-1-1,1 1 1,0 0 0,1 1-1,1 0 1,0 0 0,0 0 0,2 1-1,-1 0 1,2 1 0,-1 0-1,1 1 1,19-13 0,-28 21-174,0 0 0,1 1 1,0 0-1,-1-1 1,1 1-1,0 0 1,0 0-1,-1 0 1,1 1-1,0-1 0,0 1 1,0 0-1,0-1 1,0 1-1,0 1 1,0-1-1,0 0 0,-1 1 1,1-1-1,0 1 1,5 2-1,-6-2-26,0 0 1,0 0-1,-1 1 0,1-1 0,-1 1 0,1-1 1,-1 1-1,1 0 0,-1-1 0,0 1 0,0 0 1,0 0-1,0 0 0,0 0 0,0 0 0,-1 0 1,1 0-1,-1 0 0,1 0 0,-1 0 0,0 0 1,0 0-1,0 1 0,0-1 0,0 0 1,0 0-1,0 0 0,-1 0 0,0 3 0,-1 4-6,-1-1 0,0 1-1,-1 0 1,1-1-1,-2 0 1,1 0 0,-8 11-1,-46 48 166,52-59-83,4-7-5,0 1 1,1 0-1,-1 0 0,1 0 1,-1 0-1,1 0 1,0 0-1,0 0 1,0 1-1,0-1 1,0 0-1,0 1 0,1-1 1,-1 0-1,1 1 1,0-1-1,-1 1 1,1-1-1,0 1 1,1-1-1,0 5 0,0-3 20,0 0-1,1-1 0,0 1 0,0-1 0,0 1 1,0-1-1,0 0 0,1 0 0,0 0 0,-1 0 1,1 0-1,5 3 0,2 1 22,0 0 1,0 0-1,1-1 0,0-1 0,0 0 1,1 0-1,21 5 0,-23-8-226,0-1 0,0 0 0,0 0-1,1-1 1,-1-1 0,0 1-1,17-5 1,-19 3-487,0 0-1,1-1 1,-1 0-1,0-1 1,10-5-1,3-6-2189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1.3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43 13027,'13'-3'5921,"14"-9"-1928,37 4-2233,14-3-119,9 3-273,11 11-344,-35-3-680,-7 7-192,-13 2-480,-18-7-440,-2 3-1176,3 1-705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14947,'0'9'5689,"-3"17"-4024,-2 9-297,0 21-56,2 4-87,7 3-273,8-3-208,12-18-360,14-3-80,4-25-264,2-8-152,-9-9-448,-10-5-304,-12-2-745,-8-6-455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12955,'-1'11'7704,"-2"0"-6088,-3 21-1746,5-21 264,0 0 1,2-1 0,-1 1 0,1 0-1,1-1 1,0 1 0,6 19 0,-7-27-88,1 1 1,-1-1 0,0 0 0,1 0-1,-1 0 1,1-1 0,0 1 0,0 0-1,0 0 1,1-1 0,-1 0 0,0 1-1,1-1 1,0 0 0,-1 0 0,1 0-1,0-1 1,0 1 0,0-1 0,0 1 0,1-1-1,-1 0 1,0 0 0,0 0 0,1-1-1,-1 1 1,0-1 0,1 0 0,-1 0-1,0 0 1,1 0 0,5-2 0,-3 0 33,0 0 0,0 0 0,0-1 0,-1 1 0,1-1 0,-1-1 0,0 1 0,1-1 0,-2 0 0,1 0 0,0 0 0,-1-1 0,7-9 0,-3 4-42,-1-1 1,0 1-1,-1-1 1,0 0 0,-1 0-1,4-14 1,-6 17-428,-1-1 1,-1 1-1,1 0 1,-1-1 0,-1 1-1,0-1 1,-1-16-1,-1 15-4630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12211,'0'-2'6713,"2"9"-5545,6 30-111,6 35-161,-4-45-160,10 3-256,-6-13-96,16-5-160,7-1-16,-6-14-160,0-2-88,-13-5-416,-7-3-328,-3-8-824,0-2-385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0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13051,'16'4'5737,"9"1"-2288,11-2-2529,8 7-264,1-1-368,2-1-328,-8 1-824,-13-6-456,-21 5-1585</inkml:trace>
  <inkml:trace contextRef="#ctx0" brushRef="#br0" timeOffset="1">1 208 11058,'0'2'5594,"6"8"-1722,1-10-1959,22-5-1457,13 2-536,15-5-1168,13 4-673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73 235 12115,'-1'0'150,"0"0"0,0 0 0,0 0 1,1 0-1,-1 0 0,0 0 0,0 0 1,0 0-1,0-1 0,0 1 0,1 0 1,-1 0-1,0-1 0,0 1 0,0-1 1,1 1-1,-1 0 0,0-1 0,1 0 1,-1 1-1,0-1 0,1 1 0,-1-1 1,1 0-1,-1 1 0,1-1 1,-1 0-1,1 0 0,-1 1 0,0-3 1,2 1 82,-1-1 1,0 1 0,1-1 0,0 1-1,0-1 1,-1 1 0,1-1 0,3-4 0,7-20 932,-6 12-291,-2 1 1,1-2-1,-2 1 0,0 0 0,-1 0 1,0-1-1,-2 1 0,-2-24 1,3 39-843,0 0 0,0-1 0,0 1 0,0 0 0,0 0 0,0-1 0,0 1 1,0 0-1,0 0 0,0 0 0,0-1 0,0 1 0,0 0 0,0 0 0,0-1 0,0 1 1,0 0-1,0 0 0,1 0 0,-1-1 0,0 1 0,0 0 0,0 0 0,0 0 0,0 0 1,1-1-1,-1 1 0,0 0 0,0 0 0,0 0 0,1 0 0,-1 0 0,0 0 0,0 0 1,0-1-1,1 1 0,-1 0 0,0 0 0,0 0 0,1 0 0,-1 0 0,0 0 0,0 0 1,0 0-1,1 0 0,-1 0 0,19 4 356,16 10-435,-12-1 40,0 0 1,-1 1-1,-1 1 1,33 29-1,-44-35-7,0 1 0,-1 0 0,0 0 0,-1 1 0,0 1 0,0-1 0,-1 1 0,-1 0 0,0 1 0,6 18 0,-11-27 7,0 0 1,-1 1-1,1-1 1,-1 0-1,1 1 1,-1-1-1,-1 1 0,1-1 1,-1 0-1,1 1 1,-1-1-1,-1 0 0,1 1 1,0-1-1,-4 7 1,1-5 4,0 0 0,-1 0 0,1 0 1,-1-1-1,0 1 0,0-1 0,-1 0 1,-10 7-1,-2-1 13,0-1 1,-1 0-1,0-1 1,-1-1-1,-30 7 1,49-14-15,-81 18-177,75-18 7,1 0-1,0 0 1,-1-1-1,1 0 1,-1 0-1,1-1 1,-1 1-1,1-1 1,0-1-1,-9-2 1,14 4 100,1 0 1,-1-1-1,0 1 1,1-1-1,-1 1 0,0 0 1,1-1-1,-1 1 1,1-1-1,-1 0 0,1 1 1,-1-1-1,1 1 1,-1-1-1,1 0 1,0 1-1,-1-1 0,1 0 1,0 0-1,0 1 1,-1-1-1,1 0 0,0 1 1,0-1-1,0 0 1,0 0-1,0-1 0,7-24-508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30 11771,'0'-1'492,"0"0"1,0 0 0,0 0 0,-1 1 0,1-1-1,0 0 1,0 0 0,-1 0 0,1 0 0,0 0-1,-1 0 1,1 1 0,-1-1 0,1 0 0,-1 0 0,1 1-1,-2-2 1,-15-7 2148,-23 4-1343,28 6-1025,0 1-1,0 0 1,0 0-1,0 1 1,1 1 0,-1 0-1,1 1 1,0 0 0,-15 10-1,9-5-159,1 1-1,0 1 0,1 0 1,0 1-1,-14 18 1,27-29-126,0 0 0,0 0 0,0 0 0,1 0 0,-1 1 0,1-1 0,-1 0 0,1 1 0,0-1 0,0 1 0,0 0 0,1-1 0,-1 1 0,0 0 0,1-1 0,0 1 0,-1 0 0,1 0 0,0 0 0,1-1 0,-1 1 0,0 0 0,1-1 0,1 5 1,0-4-36,-1 0 0,1 0 0,0 0 0,1-1 0,-1 1 1,0-1-1,1 1 0,-1-1 0,1 0 0,0 0 1,0 0-1,0-1 0,0 1 0,0-1 0,0 1 0,0-1 1,0 0-1,1 0 0,-1 0 0,4 0 0,31 3-700,1-2-1,0-2 0,-1-1 0,58-9 1,-87 9 659,97-16-587,20-2 769,-122 19-1,-1-1 0,0 1 0,1 0 0,-1 0 0,0 0 0,1 0 1,-1 1-1,0-1 0,1 1 0,-1 0 0,0 0 0,0 0 0,4 2 0,-33 9 2929,21-10-2833,-1 0 0,-1 0-1,1-1 1,0 0 0,0 0 0,0 0 0,-1-1 0,1 1-1,0-2 1,-1 1 0,-9-3 0,13 3-149,0-1 0,0 0 0,0 0 0,0 0 0,1-1 0,-1 1 0,1-1 0,-1 1 0,1-1-1,-1 0 1,1 0 0,0 0 0,0 0 0,0 0 0,0-1 0,0 1 0,1-1 0,-1 1 0,1-1 0,-1 0 0,1 1 0,0-1 0,0 0 0,0 0 0,0 0 0,1 0 0,-1-3 0,0 2-72,1-1 0,-1 0-1,1 0 1,1 0 0,-1 0 0,0 1 0,1-1 0,0 0 0,0 1 0,1-1 0,-1 0 0,1 1 0,0-1 0,0 1 0,1 0-1,-1 0 1,1 0 0,0 0 0,0 0 0,4-4 0,-4 6-42,1-1-1,-1 1 1,1 0-1,-1-1 1,1 2-1,-1-1 1,1 0 0,0 1-1,0 0 1,0 0-1,0 0 1,0 0-1,0 0 1,0 1 0,0 0-1,0 0 1,1 0-1,-1 1 1,0-1-1,0 1 1,0 0-1,0 0 1,0 0 0,7 4-1,-1-1-156,0 2-1,0 0 1,0 0-1,-1 1 1,0 0-1,13 13 1,47 57-1283,-41-43 1271,-23-30 2288,-6-12 1156,0 3-2891,0 0-1,0 0 0,0 0 0,1 0 0,0-10 1,0 13-307,3-21 73,9-38 0,-11 56-71,1 0 0,-1 0 1,1 1-1,-1-1 0,1 0 0,0 1 1,1-1-1,-1 1 0,1 0 0,0-1 0,0 1 1,1 1-1,-1-1 0,1 0 0,-1 1 0,8-5 1,-10 8-17,-1 0 0,1 0 0,0 0 0,0 0 1,0 0-1,0 1 0,0-1 0,0 0 0,0 0 1,0 1-1,0-1 0,-1 0 0,1 1 0,0-1 1,0 1-1,0-1 0,-1 1 0,1 0 1,0-1-1,-1 1 0,1 0 0,0-1 0,-1 1 1,1 0-1,-1 0 0,1-1 0,-1 1 0,1 2 1,14 27-417,-14-28 373,13 33-425,18 38-413,-29-68 849,0 0 0,0 1 0,1-2 0,-1 1 0,1 0 0,1-1 0,-1 1 0,0-1 0,1 0 0,7 4 0,-11-8 67,-1 1 1,1-1-1,-1 0 1,1 0-1,0 1 0,-1-1 1,1 0-1,0 0 1,-1 0-1,1 0 1,0 0-1,0 0 0,-1 0 1,1 0-1,0 0 1,-1 0-1,1 0 1,0 0-1,-1-1 1,1 1-1,0 0 0,-1 0 1,1-1-1,-1 1 1,1-1-1,0 1 1,-1 0-1,1-1 0,-1 1 1,1-1-1,-1 1 1,1-1-1,-1 1 1,0-1-1,1 1 1,-1-1-1,1-1 0,13-30 917,-9 16-675,5-2-162,1 0-1,0 0 1,1 1 0,1 0-1,23-23 1,-33 37-322,0 0 1,1 0-1,-1 0 1,1 0-1,0 1 0,0 0 1,0-1-1,0 2 1,1-1-1,-1 0 0,6-1 1,11-1-2810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45 435 14083,'16'-17'8043,"-5"-4"-4675,1-29-3227,-7 24 612,1 0-1266,0 0 0,-2-1 0,-1 0 0,-1-30 0,-2 48 239,0 1 0,0 0 0,-1 0 0,0 0 0,-1 0 0,0 0 0,0 0 0,-1 0 0,0 1 0,0-1 0,-1 1 0,1 0 0,-2 0 0,1 0 0,-1 0 0,0 1 0,-12-12 0,16 17 270,-1 0 1,0 0 0,1 0 0,-1 0-1,0 0 1,0 0 0,0 0 0,0 1-1,0-1 1,0 1 0,0-1 0,0 1-1,0 0 1,0 0 0,0 0 0,0 0 0,-1 0-1,1 0 1,-4 2 0,6-2 24,0 0 0,-1 0 1,1 0-1,-1 0 1,1 1-1,0-1 0,-1 0 1,1 0-1,0 0 0,-1 1 1,1-1-1,0 0 1,-1 1-1,1-1 0,0 0 1,0 1-1,0-1 0,-1 0 1,1 1-1,0-1 1,0 0-1,0 1 0,0-1 1,-1 1-1,1-1 0,0 0 1,0 1-1,0-1 1,0 1-1,0-1 0,0 0 1,0 1-1,1 1 52,0-1-1,-1 1 1,1-1 0,0 0 0,0 1-1,0-1 1,0 0 0,0 0-1,0 0 1,0 0 0,1 0 0,-1 0-1,0 0 1,2 1 0,15 8 310,0 0-1,0-2 1,1 0 0,0-1 0,0 0 0,1-2-1,29 5 1,2-4-380,91 0 0,-141-6-14,-1 0 0,0 0-1,1 0 1,-1 0-1,0 0 1,1 0-1,-1 0 1,1 1 0,-1-1-1,0 0 1,1 0-1,-1 0 1,0 0 0,1 0-1,-1 1 1,0-1-1,1 0 1,-1 0-1,0 0 1,1 1 0,-1-1-1,0 0 1,0 1-1,1-1 1,-1 0-1,0 0 1,0 1 0,1-1-1,-1 0 1,0 1-1,0-1 1,0 1 0,0-1-1,0 0 1,0 1-1,0-1 1,0 0-1,0 1 1,0-1 0,0 1-1,-4 23 200,-2-3-198,1 2 36,2-8-30,0 0 0,0 0 0,2 0 0,-1 17 0,2-27 13,1-1 0,-1 0 0,1 1 0,-1-1 0,1 0 0,1 0 0,-1 0 0,1 0 0,-1 0 0,1 0 0,0 0 0,0 0 0,1-1 0,-1 1 0,1-1 0,0 0 0,0 1-1,0-1 1,0 0 0,5 3 0,0-1 25,0-1-1,0 0 0,1 0 1,-1-1-1,1 0 0,0 0 1,0-1-1,0 0 0,0 0 1,0-1-1,1-1 0,-1 1 1,0-2-1,0 1 0,1-1 1,-1 0-1,0-1 0,0 0 1,0-1-1,0 0 1,-1 0-1,12-6 0,-10 3-61,-7 5-189,0 0 1,0-1-1,1 0 0,-1 0 0,-1 0 0,1 0 1,0 0-1,0-1 0,-1 1 0,1-1 0,-1 1 1,0-1-1,0 0 0,0 0 0,2-4 0,3-13-1683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15083,'12'0'5641,"30"4"-4408,-8-4-25,-1 4-312,4 1-336,-9-1-576,2 4-584,-8-2-1304,-6 2-1777</inkml:trace>
  <inkml:trace contextRef="#ctx0" brushRef="#br0" timeOffset="1">0 189 15859,'20'5'5850,"17"0"-4658,12-5-864,-2-4-872,-6-2-656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9026,'-8'-7'14939,"4"31"-13355,21 76-607,-1-45-377,3-13-384,-7-3-168,-3-16-528,8-4-304,-6-7-793,2-12-447,-3-7-1129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1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40 338 8930,'-9'1'864,"-13"4"1408,21-4-2021,0 0 0,0 0-1,1-1 1,-1 1 0,1 0 0,-1 0 0,1 0-1,-1 0 1,1 0 0,-1-1 0,1 1 0,0 0-1,-1 0 1,1 0 0,0 0 0,0 0 0,0 0 0,0 0-1,0 0 1,0 0 0,0 2 0,2-43 3894,8-8-3795,-4 15-36,31-205 1804,-37 237-2107,0 1 0,-1 0 1,1 0-1,0 0 1,0 0-1,0 0 1,0-1-1,0 1 1,0 0-1,0 0 1,0 0-1,0 0 0,0-1 1,0 1-1,0 0 1,0 0-1,0 0 1,0 0-1,0-1 1,0 1-1,0 0 0,0 0 1,0 0-1,0 0 1,0-1-1,0 1 1,0 0-1,0 0 1,0 0-1,0 0 1,1 0-1,-1-1 0,0 1 1,0 0-1,0 0 1,0 0-1,0 0 1,0 0-1,1 0 1,-1 0-1,0-1 1,0 1-1,0 0 0,0 0 1,0 0-1,1 0 1,-1 0-1,0 0 1,0 0-1,0 0 1,0 0-1,1 0 0,-1 0 1,0 0-1,0 0 1,0 0-1,0 0 1,1 0-1,-1 0 1,0 0-1,0 0 1,8 14-138,0 0 175,11 14 0,30 35 0,-41-53-39,1 0 0,1-1 1,-1 0-1,1-1 0,1 0 0,0-1 1,19 11-1,-26-17-2,0 0 0,1 0-1,-1 0 1,0 0 0,1-1-1,-1 1 1,0-1 0,1 0-1,-1-1 1,0 1 0,1-1 0,-1 0-1,0 0 1,1 0 0,-1 0-1,0-1 1,0 1 0,0-1 0,0 0-1,-1-1 1,1 1 0,0-1-1,-1 1 1,0-1 0,4-4 0,4-4 260,0-1 1,-1 0 0,0 0 0,-1-1 0,13-25 0,-14 27 1250,-6 25-76,-2 2-1511,-2 53 276,0-52-915,1-1-1,1 1 1,1 0 0,4 28-1,0-32-2379,5-3-2565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2.51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36 260 11690,'-5'-1'7547,"1"-4"-4479,-6-18-4114,8 16 1860,-1-3-771,0 2-14,1 0-1,0 0 1,0 0-1,1 0 0,0 0 1,0 0-1,1 0 1,0 0-1,3-15 1,-2 9 16,-1 8-31,1-1 0,0 0 0,1 0 0,2-10 0,-3 15-19,0 0 1,1-1 0,-1 1-1,0 0 1,1 0 0,-1 0-1,1 0 1,0 0 0,-1 0-1,1 0 1,0 1 0,0-1-1,0 1 1,1-1 0,-1 1-1,4-2 1,6-2-141,0 0 0,1 1 0,0 1 1,-1 0-1,1 0 0,0 1 0,1 1 0,-1 0 0,0 1 0,20 2 0,-32-2 78,1 1 0,-1-1 0,1 0 0,-1 1 0,1-1-1,-1 1 1,1 0 0,-1 0 0,0-1 0,1 1-1,-1 0 1,0 0 0,0 0 0,0 0 0,0 0-1,2 3 1,-3-3 37,1 0-1,-1 0 0,0 0 0,1-1 1,-1 1-1,0 0 0,0 1 0,0-1 1,0 0-1,0 0 0,0 0 0,0 0 1,0 0-1,0 0 0,-1 0 0,1 0 1,0 0-1,0-1 0,-1 3 0,-1 0 6,-1 1-1,1-1 0,-1 1 0,1-1 1,-1 0-1,0 0 0,0 0 0,0 0 1,-1 0-1,-4 3 0,-20 9 438,-41 16 0,-6 4 1806,74-35-2169,1 0 1,-1 0-1,1 0 0,-1 1 1,1-1-1,-1 0 0,1 0 1,0 0-1,-1 1 0,1-1 1,-1 0-1,1 1 1,0-1-1,-1 0 0,1 1 1,-1-1-1,1 0 0,0 1 1,0-1-1,-1 1 0,1-1 1,0 1-1,0-1 0,0 1 1,-1-1-1,1 1 0,0-1 1,0 1-1,0-1 0,0 1 1,0-1-1,0 1 1,14 7 418,31-1-453,-43-7 33,85 7-96,62 6-2279,-106-5-128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41 223 13915,'-41'18'6065,"44"-23"-2912,1-8-1609,-1-5-247,3-16-601,-2-3-488,-1-12-984,-1 5-601,1 3-1455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91 126 12995,'-82'-37'5168,"82"37"-5100,0 0 0,-1 0 1,1 0-1,-1 0 0,1 0 1,-1-1-1,1 1 0,0 0 1,-1 0-1,1-1 0,0 1 1,-1 0-1,1 0 1,0-1-1,-1 1 0,1 0 1,0-1-1,-1 1 0,1-1 1,0 1-1,0 0 0,0-1 1,-1 1-1,1-1 0,0 1 1,0 0-1,0-1 1,0 1-1,0-1 0,0 1 1,0-1-1,0 1 0,0-1 1,0 1-1,0 0 0,0-1 1,0 1-1,0-1 0,0 1 1,1-1-1,-1 1 1,0 0-1,0-1 0,0 1 1,1-1-1,-1 1 0,0-1 1,20-11 979,-15 8-682,11-5 44,0 1-1,1 0 0,-1 1 0,2 1 1,17-4-1,-27 8-283,1 0-1,0 0 1,-1 1-1,1 1 1,0-1-1,-1 1 1,1 1-1,0 0 1,-1 0-1,1 0 1,-1 1-1,17 6 1,-23-7-117,0 0 0,-1 0 1,1 0-1,0 0 0,0 0 0,-1 1 1,1-1-1,-1 1 0,1-1 1,-1 1-1,0 0 0,1-1 0,-1 1 1,0 0-1,0 0 0,0 0 0,-1 0 1,1 0-1,0 0 0,-1 0 1,1 0-1,-1 0 0,1 0 0,-1 0 1,0 0-1,0 0 0,0 0 0,0 0 1,-1 1-1,1-1 0,-1 0 1,1 0-1,-1 0 0,-1 4 0,-2 3-2,0 0 0,0-1-1,-1 1 1,0-1-1,0 0 1,-11 13-1,6-10-29,-1-1 0,0 0 0,0 0 0,-1-1 0,0-1 0,-1 0 0,0 0-1,0-1 1,-1-1 0,1 0 0,-1-1 0,-1-1 0,1 0 0,-1-1-1,1 0 1,-30 1 0,45-5-16,-1 1-1,0 0 1,0 0 0,0 0 0,0 0-1,0 0 1,0-1 0,0 1-1,0 0 1,0 0 0,0 0-1,0 0 1,0-1 0,0 1-1,0 0 1,0 0 0,0 0 0,0 0-1,0-1 1,0 1 0,0 0-1,0 0 1,0 0 0,0 0-1,0 0 1,0-1 0,0 1-1,0 0 1,0 0 0,0 0-1,-1 0 1,1 0 0,0-1 0,0 1-1,0 0 1,0 0 0,0 0-1,0 0 1,-1 0 0,1 0-1,0 0 1,0 0 0,0 0-1,0 0 1,0 0 0,-1-1 0,1 1-1,0 0 1,0 0 0,0 0-1,0 0 1,-1 0 0,1 0-1,0 0 1,0 0 0,0 0-1,0 1 1,-1-1 0,1 0 0,0 0-1,0 0 1,15-8-2678,17 2-912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124 166 13467,'64'-32'4346,"-63"31"-4251,0 1 0,0-1 0,0 1 0,0-1-1,0 1 1,0-1 0,0 1 0,0 0 0,0-1 0,1 1 0,-1 0 0,0 0-1,0 0 1,0 0 0,1 0 0,-1 0 0,0 0 0,0 1 0,0-1-1,1 0 1,-1 1 0,0-1 0,0 0 0,0 1 0,0 0 0,0-1-1,0 1 1,0 0 0,0-1 0,0 1 0,0 0 0,0 0 0,-1 0 0,1 0-1,0 0 1,-1 0 0,1 0 0,0 0 0,-1 0 0,1 0 0,-1 0-1,1 0 1,-1 1 0,1 1 99,0 0 1,-1 0-1,1 0 0,-1 1 0,0-1 0,0 0 1,0 0-1,0 0 0,-1 0 0,1 0 0,-1 0 1,-1 4-1,-1-2-29,1 0 0,-2-1 0,1 1 0,0-1 0,-1 1 0,0-1 0,0 0 0,0 0 0,0-1 0,-1 1 0,1-1 0,-1 0 0,0 0 0,0-1 0,0 1 0,0-1 0,-1 0 0,1-1 0,-1 1 0,1-1 0,-1 0-1,1 0 1,-1-1 0,-11 0 0,13 0-120,-1-1-1,1 1 1,-1-1 0,0-1-1,1 1 1,0 0-1,-1-1 1,1 0-1,0 0 1,0 0-1,0-1 1,0 1-1,0-1 1,0 0-1,1 0 1,-1 0 0,1-1-1,0 1 1,0-1-1,1 1 1,-1-1-1,0 0 1,1 0-1,0-1 1,0 1-1,1 0 1,-1-1-1,1 1 1,0-1 0,-1-4-1,1 1-119,0 0 0,1 1 0,0-1 0,0 0 0,0 0 0,1 1 0,1-1-1,-1 0 1,1 1 0,0-1 0,1 1 0,0-1 0,0 1 0,1 0 0,7-11 0,-9 15-57,1 0-1,-1 0 1,1 0 0,0 0-1,0 0 1,0 1 0,0-1-1,1 1 1,-1 0 0,1 0-1,0 0 1,-1 1 0,1-1-1,0 1 1,0 0 0,0 0-1,0 0 1,0 0 0,0 1-1,0 0 1,0 0 0,0 0-1,0 0 1,0 0 0,0 1-1,0 0 1,0 0 0,0 0-1,0 0 1,0 1 0,5 2-1,-2-1-392,0 1 0,0 0 0,-1 0 0,9 8-1,24 27-3601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23 334 10458,'-15'30'4932,"15"-30"-4838,0 0 0,0 0 0,0-1 1,-1 1-1,1 0 0,0 0 0,-1-1 1225,1 0-1225,0 1 0,0 0 0,0 0 0,0 0 0,0 0 1,-1 0-1,1 0 0,0 0 0,0 0 0,0 0 0,0 0 1,0 0-1,0 0 0,-1 0 0,1 0 0,0 0 0,0 0 1,0 0-1,0 0 0,0 0 0,-1 0 0,0 1 1225,1-1-1225,0 0 0,0 1 0,0-1 0,0 0 1,0 0-1,-1 0 0,1 0 0,0-20 3668,2-10-3556,2 0-1,1 1 0,2 0 0,12-36 0,-16 54-184,1 0 0,1 0-1,0 0 1,1 1 0,-1 0 0,2 0-1,0 1 1,0-1 0,0 1-1,1 1 1,1 0 0,-1 0-1,1 0 1,15-9 0,-22 16-21,0 0 0,0 0 0,0 0 0,0 0 0,1 1 1,-1-1-1,0 0 0,0 1 0,0-1 0,1 1 0,-1 0 1,0 0-1,0 0 0,1 0 0,-1 0 0,0 1 0,0-1 1,0 0-1,1 1 0,-1 0 0,0 0 0,0-1 0,0 1 1,0 0-1,0 1 0,0-1 0,0 0 0,-1 0 0,1 1 1,0-1-1,-1 1 0,1 0 0,-1-1 0,1 1 0,-1 0 1,0 0-1,0 0 0,0 0 0,0 0 0,0 0 0,0 3 1,1 0 3,0-1-1,0 1 1,-1 0 0,0 0 0,0 0 0,0 1 0,-1-1 0,0 0 0,0 0 0,0 0 0,0 0 0,-1 1-1,0-1 1,0 0 0,0 0 0,-1 0 0,-3 6 0,-3 3 4,-1 0 1,-1 0-1,-18 18 1,24-27 39,0-1 1,-1 0 0,0 0-1,0 0 1,0 0 0,0-1 0,0 0-1,-1 0 1,1-1 0,-1 1-1,0-1 1,-8 2 0,-12 3 922,50-2-369,3 0-783,2 2-33,0 0-1,0 3 1,-1 0-1,36 19 1,-42-18-17,29 17 233,-50-27 13,0-1 0,1 1 1,-1-1-1,0 1 1,1-1-1,-1 0 1,0 1-1,0-1 0,1 0 1,-1 0-1,1 0 1,-1 0-1,0 0 0,0-1 1,1 1-1,-1 0 1,0-1-1,1 1 1,-1-1-1,0 1 0,0-1 1,1 1-1,-1-1 1,0 0-1,0 0 1,0 1-1,0-1 0,0 0 1,0 0-1,0 0 1,1-2-1,32-42 642,-26 34-494,12-18 523,0-1 0,-2-1 1,21-51-1,-39 82-674,0 0 1,0 0 0,0-1-1,0 1 1,1 0 0,-1 0 0,0 0-1,0-1 1,0 1 0,0 0-1,0 0 1,1 0 0,-1 0-1,0 0 1,0-1 0,0 1-1,0 0 1,1 0 0,-1 0 0,0 0-1,0 0 1,0 0 0,1 0-1,-1 0 1,0 0 0,0 0-1,1 0 1,-1 0 0,0 0-1,0 0 1,0 0 0,1 0-1,-1 0 1,0 0 0,0 0 0,0 0-1,1 0 1,-1 0 0,0 0-1,0 0 1,0 0 0,1 0-1,-1 0 1,0 1 0,0-1-1,0 0 1,0 0 0,1 0-1,-1 0 1,0 1 0,0-1 0,0 0-1,12 14-41,-7-8 49,55 73-757,31 38-5343,-62-86 495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16123,'0'0'7194,"13"0"-3305,11 6-2497,25-1-1640,11 0-488,12-2-1249,3-3-991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2 269 12747,'-1'-4'13552,"5"-13"-13083,1-2 161,-1-2-364,1 0 299,0 0 1,15-40 0,-20 61-553,0-1 0,1 1 0,-1 0-1,0-1 1,0 1 0,0-1 0,0 1 0,0 0 0,1-1 0,-1 1 0,0 0 0,0-1-1,1 1 1,-1 0 0,0-1 0,0 1 0,1 0 0,-1-1 0,0 1 0,1 0 0,-1 0-1,0 0 1,1-1 0,-1 1 0,1 0 0,-1 0 0,0 0 0,1 0 0,-1 0-1,1 0 1,-1 0 0,1-1 0,9 12 51,-4-3-140,125 130-618,-128-134 652,-3-3 35,1 0 0,0 0 1,0-1-1,-1 1 0,1 0 0,0 0 0,0-1 1,0 1-1,0 0 0,0-1 0,0 1 0,0-1 1,0 1-1,0-1 0,0 1 0,0-1 0,2 1 1,-3-3 24,1 1 1,0-1-1,0 1 1,-1-1-1,1 1 1,-1-1-1,0 0 1,1 1-1,-1-1 1,0 1-1,0-1 1,0 0-1,0 1 1,0-1-1,0 0 1,0 1-1,-1-1 1,0-2-1,1-4 92,-2-20 18,2 0-1,1 0 1,1 0 0,8-34 0,-9 59-294,0 0 1,1-1-1,0 1 0,0 1 1,-1-1-1,2 0 0,-1 0 1,0 1-1,1-1 1,-1 1-1,1-1 0,0 1 1,-1 0-1,1 0 1,0 1-1,0-1 0,0 1 1,1-1-1,-1 1 1,0 0-1,1 0 0,-1 0 1,0 1-1,7-1 1,-2 0-333,0 0 1,0 0-1,1 1 1,-1 1-1,0 0 0,0 0 1,0 0-1,0 1 1,12 4-1,-19-5 518,0-1-1,0 1 1,1 0-1,-1 0 1,0 0-1,0 0 1,0 0-1,-1 0 1,1 0-1,0 0 0,0 0 1,-1 0-1,1 0 1,0 0-1,-1 1 1,1-1-1,-1 0 1,0 0-1,1 1 1,-1 0-1,4 34 937,-2-9-476,0-21-421,0-1 1,0 1-1,1-1 0,-1 0 1,1 1-1,0-1 0,1-1 1,-1 1-1,1 0 1,0-1-1,0 0 0,0 0 1,1 0-1,0 0 0,-1-1 1,1 0-1,0 0 1,1 0-1,-1 0 0,0-1 1,1 0-1,6 2 0,4-1 50,0 0-1,0 0 1,1-2-1,-1 0 0,0-1 1,30-3-1,-41 3-90,1-1 0,0 0 0,-1-1 0,1 1 0,-1-1 0,0 0 0,7-4 0,-10 5-120,0 0-1,0 0 1,0 0-1,0-1 1,-1 1 0,1-1-1,0 0 1,-1 1 0,1-1-1,-1 0 1,0 0 0,0 0-1,1 0 1,-1 0-1,0 0 1,-1 0 0,1 0-1,0-1 1,-1 1 0,1 0-1,-1-3 1,2-16-1795,1-2 149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12771,'8'3'5137,"10"4"-2849,7-1-751,12-1-369,4 1-192,7 1-568,4 1-232,-8 5-616,-5-3-568,-21-2-1041</inkml:trace>
  <inkml:trace contextRef="#ctx0" brushRef="#br0" timeOffset="1">0 206 12267,'10'0'5937,"8"0"-1072,23 0-4209,15-2-472,16-3-800,1 5-576,-13-5-2857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64 263 12403,'-63'62'7531,"74"-68"-6385,15-13-340,-7-1 13,0 0-1,-1-2 1,-2 0-1,0-1 1,-1-1-1,22-49 1,11-16 1469,-48 89-2282,0-1 1,0 1-1,0 0 1,0 0-1,0-1 1,0 1-1,1 0 1,-1 0-1,0-1 1,0 1-1,0 0 1,0-1-1,0 1 1,0 0-1,1 0 1,-1 0-1,0-1 1,0 1-1,0 0 1,1 0-1,-1 0 1,0-1-1,0 1 1,0 0-1,1 0 1,-1 0-1,0 0 1,0 0-1,1 0 1,-1-1-1,0 1 1,1 0-1,-1 0 1,0 0-1,0 0 1,1 0-1,-1 0 1,0 0-1,1 0 1,-1 0-1,0 0 1,0 0-1,1 1 1,-1-1-1,0 0 1,0 0-1,1 0 1,-1 0-1,0 0 1,0 0-1,1 1 1,-1-1 0,0 0-1,0 0 1,0 0-1,1 1 1,-1-1-1,0 0 1,0 0-1,0 0 1,0 1-1,1-1 1,-1 0-1,0 0 1,0 1-1,0-1 1,7 27-100,-5-16 94,4 12-92,28 109-1738,10-1-3650,-28-92 2690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13251,'5'0'11794,"24"0"-11057,4 0-521,33 0-224,9 2-377,14-4-1127,7-2-784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24 181 10122,'-7'20'2104,"-9"35"0,16-55-2056,0 1-1,0-1 1,0 0 0,0 1 0,-1-1 0,1 0-1,0 1 1,0-1 0,1 1 0,-1-1 0,0 0-1,0 1 1,0-1 0,0 0 0,0 1 0,0-1-1,0 0 1,1 1 0,-1-1 0,0 0 0,0 1-1,0-1 1,1 0 0,-1 0 0,0 1 0,0-1 0,1 0-1,-1 0 1,0 1 0,1-1 0,-1 0 0,0 0-1,1 0 1,-1 0 0,0 0 0,1 1 0,-1-1-1,0 0 1,1 0 0,-1 0 0,0 0 0,1 0-1,-1 0 1,0 0 0,1 0 0,-1 0 0,0 0-1,1 0 1,-1 0 0,1-1 0,-1 1 0,0 0 0,1 0-1,-1 0 1,0 0 0,0-1 0,1 1 0,-1 0-1,0 0 1,1 0 0,-1-1 0,24-15 1662,-17 8-1294,0-1-1,0 1 1,0-1-1,-1-1 1,0 1-1,-1-1 1,0 0-1,-1 0 1,6-21-1,0-5 1126,7-58-1,13 154-733,-22-40-740,-5-10-29,1 0-1,0 0 1,1-1 0,0 1-1,1-1 1,11 15 0,-16-23-39,0 0 1,0 0-1,0 0 0,0-1 1,0 1-1,0 0 0,0-1 1,0 1-1,1-1 0,-1 1 1,0-1-1,0 0 0,0 1 1,0-1-1,1 0 0,-1 0 1,0 0-1,0 0 0,1 0 1,-1 0-1,0 0 0,0 0 1,0-1-1,1 1 0,-1 0 1,0-1-1,0 1 0,0-1 1,0 1-1,0-1 1,0 0-1,2 0 0,1-2-3,-1 0 0,1 0 0,0-1 0,-1 1 0,0-1 0,5-6 1,7-14 182,0-1 1,-2-1 0,13-32-1,-26 58-150,0 0 1,0-1-1,0 1 0,0 0 0,0 0 0,0 0 0,0-1 0,0 1 0,0 0 0,0 0 0,0 0 0,0 0 1,0-1-1,0 1 0,0 0 0,0 0 0,0 0 0,1 0 0,-1-1 0,0 1 0,0 0 0,0 0 0,0 0 1,0 0-1,0 0 0,1 0 0,-1 0 0,0-1 0,0 1 0,0 0 0,0 0 0,1 0 0,-1 0 0,0 0 1,0 0-1,0 0 0,1 0 0,-1 0 0,0 0 0,0 0 0,0 0 0,0 0 0,1 0 0,-1 0 0,0 0 1,0 0-1,0 0 0,1 0 0,5 13 587,3 33-601,-6-31-30,7 35-1053,0 0-819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2.88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 0 14211,'-1'18'6089,"1"3"-3128,4 22-1953,3 0-296,8 0-528,2-1-280,-4-14-1024,5-9-592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9 164 11634,'73'-26'4468,"-73"26"-4403,0 0 1,1 0-1,-1-1 0,1 1 0,-1 0 0,0 0 1,1-1-1,-1 1 0,1 0 0,-1 0 0,1 0 1,-1 0-1,1 0 0,-1 0 0,1 0 0,-1 0 1,1 0-1,-1 0 0,1 0 0,-1 0 0,0 0 1,1 0-1,-1 0 0,1 1 0,-1-1 0,1 0 1,-1 0-1,1 0 0,-1 1 0,0-1 0,1 0 1,-1 1-1,0-1 0,1 0 0,-1 1 0,0-1 1,1 0-1,-1 1 0,0-1 0,0 1 1,1-1-1,-1 0 0,0 1 0,0-1 0,0 1 1,0-1-1,0 1 0,1-1 0,-1 1 0,0-1 1,0 1-1,0-1 0,0 1 0,0-1 0,0 0 1,-1 2-1,-7 19 1671,5-18-1468,1 1-1,-1-1 1,0 0-1,0-1 1,-1 1 0,1 0-1,0-1 1,-1 0-1,1 0 1,-1 0-1,0 0 1,0 0 0,-4 1-1,6-3-215,1 0-1,0 0 0,-1 0 1,1 1-1,0-1 1,-1 0-1,1-1 1,-1 1-1,1 0 1,0 0-1,-1 0 1,1-1-1,0 1 1,0-1-1,-1 1 1,1-1-1,0 0 1,0 1-1,0-1 1,0 0-1,0 0 0,0 0 1,0 0-1,0 0 1,0 0-1,0 0 1,0 0-1,0 0 1,1 0-1,-1 0 1,0 0-1,1-1 1,-1 1-1,1 0 1,0 0-1,-1-1 1,1 1-1,0 0 1,0-1-1,-1 1 0,1-1 1,0 1-1,1-3 1,-1-4-28,1 0 0,0 0-1,0 0 1,1-1 0,0 1 0,0 1 0,1-1 0,0 0 0,0 1 0,1-1-1,7-10 1,-9 15-31,0 0 1,0 1-1,0-1 0,0 1 0,0 0 1,0 0-1,1 0 0,-1 0 0,1 0 0,0 0 1,-1 1-1,1-1 0,0 1 0,4-2 1,-5 3 0,1 0 1,-1 0-1,0 0 1,0 0-1,0 0 1,1 0-1,-1 1 1,0-1-1,0 1 1,0-1-1,0 1 1,0 0-1,0 0 1,0 0-1,0 0 1,0 0 0,0 1-1,-1-1 1,1 0-1,0 1 1,-1-1-1,1 1 1,1 2-1,-1-2 3,0 1 0,-1-1 0,1 1 0,0-1-1,-1 1 1,0-1 0,0 1 0,1 0 0,-2 0 0,1 0-1,0 0 1,0 0 0,-1 0 0,0 0 0,0 0 0,1 0-1,-2 0 1,1 0 0,0 0 0,-1 0 0,1-1 0,-1 1-1,0 0 1,0 0 0,0 0 0,0 0 0,0-1-1,-1 1 1,0-1 0,1 1 0,-1-1 0,0 1 0,-2 1-1,2-2 49,0 1 0,0-1 0,0 0 0,-1 0 0,1 0 0,0 0 0,-1-1 0,0 1 0,1-1-1,-1 1 1,0-1 0,0 0 0,1 0 0,-1 0 0,0-1 0,0 1 0,0-1 0,0 1-1,0-1 1,0 0 0,0 0 0,0-1 0,0 1 0,0 0 0,0-1 0,0 0 0,0 0-1,0 0 1,0 0 0,0 0 0,1 0 0,-4-3 0,5 3-7,0 0 0,0-1 1,0 1-1,0 0 0,0-1 1,0 1-1,0-1 0,1 0 0,-1 1 1,1-1-1,-1 1 0,1-1 0,0 0 1,-1 1-1,1-1 0,0 0 1,0 1-1,0-1 0,0 0 0,1 1 1,0-4-1,9-34 167,-6 31-219,0 0-1,0 1 1,1 0 0,0 0 0,0 0-1,0 1 1,1 0 0,10-9 0,-14 13-59,0 1 1,0-1 0,0 0-1,0 1 1,0 0 0,1-1-1,-1 1 1,0 0 0,1 0-1,-1 0 1,1 0 0,-1 1-1,1-1 1,-1 1 0,1-1-1,0 1 1,-1 0 0,1 0-1,0 0 1,-1 1 0,1-1-1,-1 0 1,1 1 0,0 0-1,-1-1 1,0 1 0,1 0-1,-1 1 1,1-1 0,-1 0-1,0 1 1,3 1 0,-3-1-133,-1 0 1,1-1 0,0 1-1,-1 0 1,1 1 0,-1-1-1,0 0 1,0 0 0,2 4-1,3 24-2335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113 169 11650,'2'-7'992,"0"0"0,0 1-1,-1-1 1,0 0-1,0-9 1,-5 19-177,-1 0 0,1-1 0,-1 1 0,1-1 1,-1 0-1,0-1 0,0 1 0,-7 1 0,10-3-751,1 0 1,-1 0-1,1-1 0,-1 1 0,1 0 1,0 0-1,-1-1 0,1 1 0,-1-1 1,1 1-1,0-1 0,0 0 1,-1 1-1,1-1 0,0 0 0,0 0 1,0 0-1,0 0 0,0 0 0,0 0 1,0 0-1,0 0 0,0-1 0,0 1 1,1 0-1,-1 0 0,0-1 0,1 1 1,-1 0-1,1-1 0,0 1 1,-1-1-1,1 1 0,0 0 0,0-1 1,0-2-1,-1 1-36,1 0 0,-1 0 0,1 0 1,0 0-1,0-1 0,0 1 0,1 0 1,-1 0-1,1 0 0,0 0 0,-1 0 0,1 0 1,1 0-1,2-6 0,-3 8-31,0 0-1,0 0 1,0 0 0,0 0-1,1 0 1,-1 0 0,0 0-1,1 0 1,-1 0 0,1 0-1,-1 1 1,1-1-1,-1 1 1,1-1 0,0 1-1,-1 0 1,1-1 0,-1 1-1,1 0 1,0 0 0,-1 0-1,1 0 1,0 0 0,-1 1-1,1-1 1,-1 0 0,1 1-1,-1-1 1,1 1 0,-1 0-1,3 0 1,0 1-3,0 0 1,-1 0-1,1 0 1,0 0 0,0 1-1,-1-1 1,0 1-1,1 0 1,-1 0-1,0 0 1,-1 1-1,1-1 1,0 1-1,-1 0 1,3 6-1,-4-9 15,-1 0 0,1 1-1,-1-1 1,0 0 0,1 1 0,-1-1-1,0 1 1,0-1 0,0 0-1,0 1 1,0-1 0,0 1 0,-1-1-1,1 0 1,0 1 0,-1-1-1,1 0 1,-1 1 0,-1 1 0,1-1 25,-1 0 1,1 0 0,-1-1 0,0 1 0,0-1 0,0 1 0,0-1 0,0 0 0,0 0 0,0 0 0,-1 0 0,1 0 0,0 0 0,0-1-1,-5 2 1,1-1 103,0-1-1,0 1 1,0-1-1,-1 0 1,1 0-1,0-1 1,0 1 0,0-2-1,0 1 1,-10-4-1,14 4-111,0 1-1,0-1 1,0 0-1,0 0 1,1 0 0,-1 0-1,0 0 1,1 0-1,-1-1 1,1 1-1,-1-1 1,1 1 0,-1-1-1,1 1 1,0-1-1,0 0 1,0 1 0,0-1-1,0 0 1,0 0-1,1 0 1,-1 0-1,0 0 1,1 0 0,0 0-1,-1 0 1,1 0-1,0 0 1,0 0-1,0 0 1,0 0 0,1 0-1,-1 0 1,0 0-1,1 0 1,1-3 0,-1 0-48,1 1 0,0 0 0,1-1 0,-1 1 0,1 0 0,0 0 0,0 0 0,0 0 1,1 1-1,-1-1 0,1 1 0,0 0 0,0 0 0,0 0 0,0 1 0,0-1 0,1 1 1,-1 0-1,1 0 0,-1 1 0,7-2 0,-9 2-15,1 1-1,0-1 1,0 1 0,0 0 0,0 0 0,0 0-1,0 0 1,0 1 0,0-1 0,0 1-1,0-1 1,-1 1 0,1 0 0,0 0 0,-1 1-1,1-1 1,0 1 0,-1-1 0,1 1-1,-1 0 1,0-1 0,0 1 0,0 1-1,0-1 1,0 0 0,0 0 0,0 1 0,-1-1-1,1 1 1,-1-1 0,0 1 0,1 0-1,-1-1 1,-1 1 0,1 0 0,1 4 0,-1-3-20,0 1 0,-1-1 1,1 0-1,-1 0 1,0 1-1,0-1 1,0 0-1,-1 1 0,1-1 1,-1 0-1,0 1 1,0-1-1,0 0 1,-1 0-1,-3 6 0,2-4-246,-1-1 0,0 1-1,0-1 1,0 0-1,-1-1 1,0 1-1,0-1 1,0 0-1,-11 6 1,-8 4-2356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 10346,'11'-25'3855,"-6"21"-1093,-6 17 694,1-11-3283,0 0-1,-1-1 0,0 1 1,1 0-1,-1 0 1,0 0-1,0-1 1,0 1-1,0 0 1,0-1-1,-1 1 1,1-1-1,0 1 1,-1-1-1,1 0 1,-1 1-1,1-1 1,-1 0-1,0 0 1,1 0-1,-1 0 1,0 0-1,0-1 1,0 1-1,1-1 1,-1 1-1,0-1 1,0 1-1,0-1 1,0 0-1,-4 0 1,4 0-128,1 0 1,-1 0 0,0-1-1,1 1 1,-1 0 0,1-1-1,-1 1 1,0-1 0,1 1-1,-1-1 1,1 0 0,0 0 0,-1 0-1,1 0 1,0 0 0,-1 0-1,1 0 1,0 0 0,0 0-1,0 0 1,0-1 0,0 1 0,0 0-1,0-1 1,0 1 0,1-1-1,-1 1 1,0-1 0,1 1-1,0-1 1,-1 0 0,1 1-1,0-1 1,0 1 0,-1-1 0,1 0-1,1 1 1,-1-4 0,1 1-51,0-1 0,0 1 1,0-1-1,1 1 1,-1-1-1,1 1 0,0 0 1,1 0-1,-1 0 1,1 0-1,-1 0 1,1 1-1,0-1 0,1 1 1,-1 0-1,1 0 1,6-5-1,-8 7-3,0 0 1,0 0-1,0 0 1,0 0-1,0 0 1,0 0-1,1 0 1,-1 1-1,0 0 1,0-1-1,1 1 1,-1 0-1,0 0 0,1 0 1,-1 0-1,0 0 1,1 1-1,-1-1 1,0 1-1,0-1 1,1 1-1,-1 0 1,0 0-1,0 0 1,0 0-1,0 0 1,0 1-1,0-1 0,-1 0 1,1 1-1,0 0 1,-1-1-1,1 1 1,-1 0-1,1 0 1,1 3-1,-2-3 10,0 1-1,0-1 1,0 0 0,-1 1-1,1-1 1,-1 0 0,0 1-1,1-1 1,-1 0-1,0 1 1,-1-1 0,1 1-1,0-1 1,-1 0 0,1 1-1,-1-1 1,1 0-1,-1 0 1,0 1 0,0-1-1,0 0 1,-1 0 0,1 0-1,0 0 1,-1 0-1,1 0 1,-1-1 0,0 1-1,1 0 1,-4 1 0,3 0 76,0-1 0,-1 0 0,1 0 0,0 0 0,-1 0 0,1-1 0,-1 1 0,0-1 0,0 1 0,0-1 0,1 0 0,-1 0 0,0 0 0,0-1 0,0 1 0,0-1 0,-1 1 0,1-1 0,0 0 0,0 0 0,0-1 0,0 1 0,-4-1 0,6 0-59,0 0-1,0 1 0,0-1 1,0 0-1,0 0 0,0 0 1,0 0-1,0 0 0,0 0 1,1 0-1,-1 0 0,0 0 1,1 0-1,-1-1 0,0 1 1,1 0-1,0 0 1,-1-1-1,1 1 0,0 0 1,-1 0-1,1-1 0,0 1 1,0 0-1,0-1 0,0 1 1,0 0-1,1-1 0,-1 1 1,0 0-1,1 0 0,-1-1 1,1 1-1,-1 0 0,1 0 1,1-2-1,0-3-147,1 1 0,-1 1 0,1-1-1,1 0 1,-1 1 0,1-1 0,4-3 0,14-6-1438,4 9-637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2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11 10338,'-2'14'2136,"-1"0"-1,2 1 1,-1 24-1,2-37-1986,0 0 0,0 0 0,0 0 1,0 0-1,0 0 0,0 0 0,-1 0 0,1 0 0,-1 0 0,1 0 1,-1 0-1,0 0 0,0 0 0,0 0 0,0 0 0,0 0 0,-1-1 1,1 1-1,0 0 0,-1-1 0,1 1 0,-1-1 0,1 0 0,-1 1 0,0-1 1,0 0-1,0 0 0,0 0 0,1 0 0,-1-1 0,0 1 0,0 0 1,0-1-1,-1 0 0,1 1 0,0-1 0,0 0 0,0 0 0,0 0 1,-3 0-1,4-1-86,0 1 1,0 0-1,0-1 0,0 1 1,0-1-1,0 1 1,0-1-1,0 1 1,0-1-1,0 0 1,0 1-1,0-1 0,1 0 1,-1 0-1,0 0 1,0 0-1,1 0 1,-1 0-1,1 0 1,-1 0-1,1 0 0,-1-1 1,-9-29 369,9 26-369,0 2-60,0 0-1,1 0 1,-1 0-1,1 0 1,0 0-1,0 0 1,0 0-1,0 0 1,0 0-1,1 1 1,-1-1-1,1 0 1,0 0-1,0 0 1,0 0-1,0 1 1,0-1-1,1 0 1,-1 1-1,1 0 1,-1-1-1,1 1 1,0 0-1,0-1 0,0 1 1,1 0-1,-1 1 1,0-1-1,1 0 1,-1 1-1,1-1 1,-1 1-1,1 0 1,0 0-1,0 0 1,3-1-1,-3 1-7,1 0 0,0 0 0,0 0 0,-1 0 0,1 1 0,0-1-1,0 1 1,0 0 0,0 0 0,0 1 0,0-1 0,-1 1 0,1 0-1,0 0 1,0 0 0,-1 0 0,1 1 0,-1-1 0,1 1-1,-1 0 1,1 0 0,-1 1 0,4 3 0,-4-3 25,-1 0 0,1 0 0,-1 0 0,0 1 0,0-1 0,0 1 0,-1 0 0,1 0 0,-1-1 0,0 1 0,0 0 0,0 0 0,-1 0 0,1 0 1,-1 0-1,0 0 0,0 0 0,-1 0 0,1 0 0,-1 0 0,1 0 0,-1 0 0,-2 5 0,0-2 41,0-1 1,-1 1-1,1-1 1,-1 0-1,0 0 0,-1 0 1,0-1-1,-9 10 1,11-13-14,0 0 0,1 0 0,-1 0 0,0 0 1,0 0-1,0-1 0,0 1 0,0-1 0,-7 2 1,8-3-14,1 1 0,-1-1 0,0 0 0,1 0 0,-1 0 0,0 0 0,0-1 0,1 1 0,-1 0 0,0-1 0,1 1 0,-1-1 0,1 0 0,-1 1 0,0-1 0,1 0 0,-1 0 0,1 0 0,0 0 0,-3-2 0,2 0-21,0 0 1,1 0 0,-1 0-1,0 0 1,1 0 0,0 0-1,0 0 1,0-1 0,0 1-1,0-1 1,0 1 0,1 0-1,0-1 1,0 1 0,0-1-1,0 1 1,0-1 0,1 1-1,1-7 1,0 3-111,-1 0 0,1 1 0,0-1 0,1 1 0,0-1 0,0 1-1,0 0 1,1 0 0,4-7 0,-7 12-2,0 0 1,0 0-1,0 0 0,0 0 1,0-1-1,0 1 0,0 1 1,0-1-1,0 0 0,0 0 1,1 0-1,-1 0 0,0 1 1,0-1-1,1 1 0,-1-1 1,1 1-1,-1-1 0,0 1 1,1 0-1,-1 0 0,1 0 1,-1 0-1,1 0 0,-1 0 1,1 0-1,-1 0 0,1 0 1,-1 1-1,3 0 0,21 12-2415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 11859,'11'25'3350,"24"42"1,-35-66-3274,1-1 0,0 1 0,-1 0 1,1-1-1,-1 1 0,1 0 0,-1 0 0,0 0 1,1-1-1,-1 1 0,0 0 0,1 0 0,-1 0 0,0 0 1,0 0-1,0 0 0,0 0 0,0 0 0,0-1 0,0 1 1,0 0-1,0 0 0,0 0 0,-1 0 0,1 0 0,0 0 1,-1 0-1,1-1 0,0 1 0,-1 0 0,1 0 1,-1 0-1,1-1 0,-1 1 0,0 0 0,1-1 0,-1 1 1,0 0-1,1-1 0,-1 1 0,0-1 0,0 1 0,0-1 1,1 0-1,-1 1 0,0-1 0,0 0 0,0 1 0,0-1 1,0 0-1,0 0 0,0 0 0,1 0 0,-1 0 1,-2 0-1,-2 0 111,0 0 1,-1 0-1,1 0 1,0 0-1,-1-1 1,1 0 0,0 0-1,-10-4 1,12 3-83,-1-1 0,1 1 1,0 0-1,0-1 0,0 0 1,0 0-1,0 0 0,1 0 1,-1 0-1,1-1 1,0 1-1,0-1 0,0 1 1,1-1-1,-1 0 0,-1-7 1,2 10-53,1-1 0,0 0 0,-1 1 1,1-1-1,0 0 0,0 1 1,0-1-1,1 1 0,-1-1 0,0 0 1,0 1-1,1-1 0,-1 1 0,1-1 1,0 1-1,-1-1 0,1 1 0,1-2 1,-1 1-35,1 1 0,-1 0 1,1 0-1,-1 0 1,1 0-1,0 0 1,-1 0-1,1 0 0,0 0 1,0 1-1,0-1 1,-1 1-1,1-1 0,0 1 1,0 0-1,0 0 1,0 0-1,0 0 1,3 0-1,1 0 1,1 1 0,0 0 0,0 1 0,-1-1 0,1 1 0,-1 0 0,12 6 0,-15-7-15,0 1-1,0 0 0,0 0 0,0-1 1,-1 2-1,1-1 0,-1 0 0,1 1 1,-1-1-1,0 1 0,0-1 0,0 1 1,0 0-1,0 0 0,0 0 0,-1 0 1,0 0-1,1 4 0,-2-5 2,0 0 0,0 0 0,0 0 0,0-1 0,-1 1 0,1 0 0,-1 0 0,0 0 0,1 0 0,-1-1 0,0 1 0,0 0-1,0-1 1,0 1 0,0-1 0,0 1 0,-1-1 0,1 1 0,-1-1 0,1 0 0,-1 0 0,1 0 0,-1 0 0,1 0 0,-1 0 0,0 0 0,0 0 0,1-1 0,-1 1 0,0-1 0,0 1 0,0-1 0,0 0 0,-3 1 0,4-1-18,-1 0 1,0 1-1,1-1 1,-1 0-1,1 0 1,-1 0 0,1 0-1,-1 0 1,1 0-1,-1 0 1,0 0-1,1-1 1,-1 1 0,1-1-1,-1 1 1,1-1-1,0 0 1,-1 1-1,1-1 1,0 0 0,-1 0-1,1 0 1,0 0-1,0 0 1,0 0-1,0 0 1,0-1 0,0 1-1,0 0 1,0 0-1,0-1 1,0 1 0,1-1-1,-1 1 1,1-1-1,-1 1 1,1-1-1,0 1 1,-1-1 0,1 1-1,0-1 1,0 1-1,0-1 1,0 0-1,1-2 1,0 0-196,-1-1 0,2 0 0,-1 1 0,1-1-1,-1 1 1,1 0 0,1-1 0,-1 1 0,0 0 0,1 0 0,0 1 0,5-7 0,21-18 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10418,'7'45'9234,"-1"-51"-7129,12-15-705,-3-20-184,3-14-704,5-5-328,-15 3-680,-5 5-608,-3 21-1256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4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49 15475,'-2'-4'8352,"10"-2"-5433,96-30-549,-102 35-2352,0 1 1,0-1-1,1 1 1,-1 0-1,0-1 1,1 1 0,-1 0-1,0 0 1,0 0-1,1 1 1,-1-1 0,0 1-1,1-1 1,-1 1-1,0 0 1,0-1-1,0 1 1,0 0 0,0 1-1,0-1 1,0 0-1,0 0 1,0 1-1,-1-1 1,1 1 0,0 0-1,-1-1 1,0 1-1,1 0 1,-1 0 0,0 0-1,0 0 1,0 0-1,0 0 1,0 0-1,0 1 1,-1-1 0,1 3-1,1 1-15,-1 1 0,0-1 0,-1 0 0,0 1-1,0-1 1,0 1 0,-1-1 0,0 0 0,0 1 0,0-1 0,-4 9-1,1-7-7,0 0-1,-1-1 0,0 0 1,0 0-1,0 0 1,-1-1-1,0 1 0,-1-2 1,1 1-1,-1 0 0,0-1 1,-11 5-1,8-4-108,-1 0 0,0-1 1,0-1-1,0 0 0,-1-1 0,1 0 0,-1 0 1,-16 0-1,13-4-1063,15-3-505,21-4-1055,12 2-432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2 446 14739,'-1'-6'7231,"1"-13"-6461,0 12 88,3-94 1341,26-161-1,-28 257-2169,-1 1-1,1-1 0,0 1 0,1-1 1,-1 1-1,4-8 0,-4 11-27,0 0-1,0 0 1,-1 0-1,1 1 1,0-1-1,0 0 1,0 0-1,0 1 1,-1-1-1,1 1 1,0-1 0,0 1-1,0-1 1,0 1-1,1-1 1,-1 1-1,0 0 1,0 0-1,0 0 1,0-1-1,0 1 1,0 0-1,0 0 1,1 0-1,-1 1 1,0-1-1,0 0 1,0 0-1,0 1 1,0-1 0,2 1-1,1 0-17,0 1 1,-1-1-1,1 0 0,-1 1 1,1 0-1,-1 0 0,0 0 1,1 0-1,-1 1 0,0-1 1,0 1-1,-1 0 0,1 0 1,-1 0-1,1 0 0,-1 0 1,0 0-1,0 1 0,0-1 1,-1 1-1,1-1 0,-1 1 1,0 0-1,0-1 0,0 1 1,0 0-1,-1 0 0,1 0 1,-1 0-1,0 0 0,0 0 1,-1-1-1,1 1 0,-1 0 1,0 0-1,0 0 0,0-1 1,0 1-1,-1 0 0,0-1 1,-2 6-1,-42 57-55,42-61 90,0 1 0,-1-1 1,0 0-1,0 0 0,0-1 1,-1 0-1,1 0 0,-1 0 0,-7 3 1,5 0-84,17-4-579,25-2-216,93-16-794,52-5-72,-151 19 1653,-1 1 1,1 1 0,0 1-1,38 9 1,-61-11 99,0 1 1,0 1-1,0-1 1,0 1-1,0 0 0,0 0 1,0 0-1,0 1 1,-1-1-1,1 1 0,-1 0 1,0 1-1,0-1 1,0 1-1,0 0 0,-1 0 1,1 0-1,-1 0 1,0 0-1,0 1 0,-1 0 1,1-1-1,-1 1 0,0 0 1,2 8-1,-4-11 29,1-1-1,-1 1 1,0-1 0,0 1-1,0-1 1,0 1-1,0 0 1,0-1 0,0 1-1,0-1 1,-1 1-1,1-1 1,-1 1 0,1-1-1,-1 0 1,1 1-1,-1-1 1,0 0-1,0 1 1,0-1 0,0 0-1,0 0 1,0 1-1,0-1 1,0 0 0,0 0-1,0 0 1,0-1-1,-1 1 1,1 0 0,0 0-1,-1-1 1,1 1-1,-1 0 1,1-1-1,-1 0 1,1 1 0,-1-1-1,1 0 1,-1 0-1,1 0 1,-1 0 0,-2 0-1,0 0 98,-1 0 0,1 0 0,0 0 0,0-1 0,-1 0 0,1 0 0,0 0 0,0 0 0,0 0 0,0-1 0,0 0 1,1 0-1,-1 0 0,0 0 0,-5-5 0,3 0-28,1-1 1,0 1 0,0-1 0,1 0 0,0 0-1,0 0 1,1-1 0,-4-15 0,5 18-178,1 0 0,0 0 1,0 0-1,0-1 1,1 1-1,0 0 0,0 0 1,0 0-1,1-1 1,0 1-1,0 0 0,0 0 1,4-7-1,-5 12-17,0 0 0,1 0 1,0 0-1,-1 0 0,1 0 0,-1 0 0,1 1 0,0-1 1,0 0-1,0 0 0,0 0 0,-1 1 0,1-1 0,0 0 0,0 1 1,0-1-1,0 1 0,0-1 0,1 1 0,-1 0 0,0-1 1,0 1-1,0 0 0,2 0 0,-1 0-115,0 0 0,1 0 0,-1 1 0,0-1 0,1 1 0,-1 0-1,0 0 1,0 0 0,0 0 0,1 0 0,1 2 0,6 4-795,-1 0 1,0 1-1,12 14 1,-18-19 718,28 38-2135,-26-34 2394,0 1 1,1-1 0,0 1-1,0-1 1,0-1-1,9 8 1,-14-14 70,-1 0-1,0 0 1,1 0 0,-1 0 0,0 0-1,1 0 1,-1 0 0,0 0 0,1 0-1,-1 0 1,0 0 0,1 0 0,-1 0-1,0 0 1,0 0 0,1-1 0,-1 1-1,0 0 1,1 0 0,-1 0 0,0 0-1,0-1 1,1 1 0,-1 0 0,0 0-1,0 0 1,1-1 0,-1 1 0,0 0-1,0-1 1,0 1 0,1 0 0,-1 0 0,0-1-1,0 1 1,0 0 0,0-1 0,0 1-1,0 0 1,0-1 0,0 1 0,0 0-1,0-1 1,0 1 0,0 0 0,0-1-1,0 1 1,0 0 0,0-1 0,0 1-1,1-22 1128,-1 21-931,-3-55 2486,2 39-2163,0-1-1,1 1 0,0 0 1,1 0-1,6-26 0,-7 41-550,1 0-1,0 0 1,0 0 0,0 0-1,0 0 1,0 0-1,0 0 1,0 0 0,1 0-1,-1 1 1,1-1-1,-1 0 1,1 1 0,0-1-1,-1 1 1,1 0 0,0 0-1,0-1 1,0 1-1,0 1 1,0-1 0,0 0-1,0 0 1,0 1-1,1-1 1,-1 1 0,0 0-1,0-1 1,1 1-1,-1 0 1,0 0 0,0 1-1,0-1 1,4 1-1,8 2-60,0 1 0,0 0-1,-1 1 1,18 8-1,-12-4 64,-5-4-96,1 2 0,-1 0 0,0 0 0,-1 1 0,18 14 0,-29-20 42,1-1-1,-1 1 0,0 0 0,0 0 0,0 0 0,0 1 0,-1-1 0,1 0 0,-1 1 0,1-1 0,-1 1 0,0 0 0,0-1 0,0 1 0,0 0 0,0 0 0,-1-1 0,1 1 0,-1 0 0,0 0 0,1 0 0,-1 0 0,-1 0 0,1 0 0,0-1 1,-1 1-1,0 0 0,1 0 0,-1 0 0,0-1 0,0 1 0,-1 0 0,1-1 0,-1 1 0,1-1 0,-1 0 0,-2 3 0,0 0 12,-1 1 0,0-1 0,0-1 0,0 1 1,0-1-1,-1 0 0,0 0 0,0 0 0,-8 3 0,-5 1-57,-36 10 1,4-3-772,55-23-2606,11-5 1970,14-6-906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4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30 16251,'-88'-18'10483,"94"15"-9267,-6 1-424,0 0-368,28-1-80,45 1-240,-39 12-216,-6-2-912,6 4-656,5-9-1457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4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82 14867,'73'-72'5435,"-68"63"-3177,-13 10-1098,-14 11 164,10-1-965,0 0 0,1 0 0,1 1 0,0 1 0,0-1-1,1 2 1,-12 24 0,19-36-369,1 1 0,0-1-1,0 1 1,0-1 0,0 1-1,0-1 1,1 1 0,-1 0-1,1 0 1,0-1 0,-1 1 0,1 0-1,1-1 1,-1 1 0,0 0-1,1-1 1,-1 1 0,1 0-1,1 2 1,-1-2-47,1-1 0,0 1-1,0-1 1,0 0 0,0 0 0,0 0-1,0 0 1,1 0 0,-1 0 0,1 0 0,-1-1-1,1 0 1,-1 1 0,1-1 0,0 0-1,0 0 1,4 1 0,7 1-272,0-1 1,0 0-1,-1 0 0,1-2 1,0 0-1,20-2 0,87-19-1214,-41 5 965,-65 14 551,-8 0 74,0 1-1,0 0 0,0 0 0,0 0 1,1 1-1,-1 0 0,0 0 1,0 1-1,0 0 0,11 3 1,-18-4-26,0 0 1,0 0-1,1 0 1,-1 0-1,0 0 1,0 1-1,0-1 1,1 0-1,-1 0 0,0 0 1,0 0-1,0 0 1,1 1-1,-1-1 1,0 0-1,0 0 1,0 0-1,0 1 1,0-1-1,0 0 1,1 0-1,-1 0 1,0 1-1,0-1 1,0 0-1,0 0 1,0 0-1,0 1 1,0-1-1,0 0 1,0 0-1,0 1 1,0-1-1,0 0 1,0 0-1,0 1 1,0-1-1,-8 9 643,-19 7 273,24-15-818,-6 4 108,-1 0 0,0-1 0,0 0 0,0-1 1,0 0-1,-1-1 0,1 0 0,-22 1 0,29-3-193,0 0 1,-1 0-1,1 0 0,0-1 1,-1 1-1,1-1 1,0 0-1,0 0 0,-1 0 1,1 0-1,0-1 0,0 1 1,0-1-1,0 1 0,1-1 1,-1 0-1,0-1 1,1 1-1,0 0 0,-1-1 1,1 1-1,0-1 0,0 0 1,0 1-1,0-1 1,1 0-1,-1 0 0,1 0 1,0 0-1,0-1 0,0 1 1,-1-4-1,2 5-70,-1-1-1,1 1 0,-1-1 1,1 1-1,0-1 1,-1 1-1,1 0 0,1-1 1,-1 1-1,0-1 1,0 1-1,1-1 0,0 1 1,-1 0-1,1-1 1,0 1-1,0 0 0,0 0 1,1-1-1,-1 1 1,0 0-1,1 0 1,-1 0-1,1 1 0,0-1 1,0 0-1,-1 1 1,1-1-1,0 1 0,1-1 1,-1 1-1,0 0 1,0 0-1,0 0 0,1 0 1,-1 0-1,0 1 1,1-1-1,3 0 0,1 0-321,1 0 0,-1 1 0,0 0 0,1 0 0,-1 1-1,0 0 1,0 0 0,1 0 0,-1 1 0,0 0-1,0 1 1,9 4 0,4 3-167,0 1 0,-1 1 0,0 1 0,-1 0 0,21 21 0,-39-34 598,0 1 1,0-1-1,0 0 0,1 0 1,-1 1-1,0-1 0,0 0 1,0 0-1,0 0 0,1 0 1,-1 1-1,0-1 0,0 0 1,1 0-1,-1 0 0,0 0 1,0 0-1,1 1 0,-1-1 1,0 0-1,0 0 0,1 0 1,-1 0-1,0 0 0,1 0 1,-1 0-1,0 0 0,0 0 1,1 0-1,-1 0 0,0 0 1,0 0-1,1 0 0,-1 0 1,0-1-1,1 1 0,4-12 1800,-2-29 9,-3 25-1516,2 6-200,0 0 1,0 0 0,1 0 0,1 1 0,0-1 0,6-11 0,-9 19-147,0-1 0,1 1 1,-1 0-1,1 0 0,0 0 0,-1 0 1,1 0-1,0 1 0,0-1 0,1 0 1,-1 1-1,4-3 0,-4 4-13,0-1 0,-1 1 0,1 0 0,-1 0 0,1-1 0,0 1 0,-1 0 0,1 1 0,0-1 0,-1 0 0,1 0 0,-1 1 0,1-1 0,-1 1 0,1-1 0,-1 1 0,1 0 0,-1-1 0,1 1 0,-1 0 0,0 0 0,3 2 0,2 3 23,0 0 1,-1 0-1,1 1 0,-1 0 1,-1 0-1,7 11 0,-6-8-9,1 0 0,1 0 0,9 10 0,-14-17-19,22 20-8,-23-22 4,0 0 0,0 0 0,0 0 0,0 0-1,1-1 1,-1 1 0,0 0 0,0-1 0,1 1 0,-1 0 0,0-1 0,1 0 0,-1 1 0,0-1 0,1 0 0,-1 0 0,1 0 0,-1 0 0,3 0 0,-3-2 36,0 0 1,1-1-1,-1 1 1,0 0 0,0-1-1,-1 1 1,1-1-1,0 1 1,-1-1 0,1-3-1,2-9 175,3-1-21,-1 0-1,-1 0 1,0-1-1,-2 1 1,2-23 0,-4 38-223,0 0 1,0-1-1,0 1 1,0-1 0,1 1-1,-1 0 1,0-1-1,1 1 1,-1 0-1,1 0 1,-1-1 0,1 1-1,0 0 1,0 0-1,-1 0 1,1 0-1,0 0 1,0 0 0,0 0-1,0 0 1,0 0-1,0 0 1,0 0-1,1 1 1,-1-1 0,0 0-1,0 1 1,1-1-1,-1 1 1,2-1-1,2 0-697,1 1 1,0-1-1,0 1 0,-1 1 0,1-1 0,6 2 0,15 2-5185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6:27.47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196 408 11851,'4'25'4932,"-4"-29"-3578,-3-50 1237,8-16-1935,3 0-1,23-89 0,-25 129-452,-5 22-121,5-16 120,-6 23-189,0 1 1,0-1-1,0 0 0,0 1 0,1-1 0,-1 0 0,0 1 1,1-1-1,-1 1 0,0-1 0,1 0 0,-1 1 0,1-1 1,-1 1-1,1-1 0,-1 1 0,1 0 0,-1-1 0,1 1 1,-1-1-1,1 1 0,-1 0 0,1-1 0,0 1 1,0 0-1,0 0 0,-1 0 1,0 1-1,0-1 0,1 0 1,-1 1-1,0-1 1,0 0-1,0 1 1,1-1-1,-1 1 1,0-1-1,0 0 0,0 1 1,0-1-1,0 1 1,0-1-1,0 0 1,0 1-1,0-1 0,0 1 1,0-1-1,0 0 1,0 1-1,-1-1 1,1 1-1,0-1 1,0 0-1,0 1 0,0-1 1,-1 0-1,1 1 1,0-1-1,0 0 1,-1 1-1,1-1 0,0 0 1,-1 0-1,1 1 1,-49 40 142,-58 63 0,9-2-53,97-101-107,0 0 0,0 0 1,0 0-1,1 0 0,-1 0 1,0 0-1,0 1 1,1-1-1,-1 0 0,1 1 1,-1-1-1,0 3 0,1-3 1,0-1 0,1 0-1,-1 1 1,0-1 0,0 1-1,0-1 1,0 1-1,0-1 1,1 1 0,-1-1-1,0 0 1,0 1-1,0-1 1,1 1 0,-1-1-1,0 0 1,1 1-1,-1-1 1,0 0 0,1 0-1,-1 1 1,1-1-1,-1 0 1,0 0 0,1 1-1,0-1 1,4 1-18,0 1 0,1-1 0,-1-1 0,1 1 0,8-1 0,-5 0 30,167-5 111,-27-1-1293,-99 9-280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5.82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 10058,'1'-1'8120,"10"1"-5551,35 0-2015,3-1-92,0 3 1,-1 2 0,1 2 0,-1 2 0,0 2 0,53 19 0,-76-19-406,-1 0 0,0 1 0,-1 2 0,-1 0 0,34 26 0,-42-27-49,0 1 0,-1 0 0,0 1 0,-1 0 0,-1 1 0,0 0 0,-1 1 0,13 28 0,-15-23-47,0 0 1,-2 0 0,0 1 0,-2 0 0,0 0-1,-2 1 1,0-1 0,-1 1 0,-2-1 0,-4 33 0,-7 20-2192,-37 125 0,38-159 631,2-3-2058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0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12 226 10730,'-4'14'855,"2"-9"-446,1 0 0,0 0 0,0 0-1,0 0 1,0 1 0,1 6 0,0-11-333,0 0 1,0 0-1,0 0 0,1 0 0,-1 0 0,1 0 0,-1 0 0,1 0 0,-1 0 0,1 0 1,-1 0-1,1 0 0,0-1 0,-1 1 0,1 0 0,0-1 0,0 1 0,0 0 1,0-1-1,-1 1 0,1-1 0,0 1 0,0-1 0,0 0 0,0 1 0,0-1 0,0 0 1,0 0-1,0 1 0,0-1 0,0 0 0,0 0 0,0 0 0,0 0 0,0 0 0,0-1 1,2 1-1,10-1 214,1 0 0,-1-1 0,0-1 0,15-4 0,-23 5-189,1 0 1,-1 0 0,0 0-1,0-1 1,0 1-1,0-1 1,0-1 0,-1 1-1,1 0 1,-1-1 0,0 0-1,5-6 1,-8 8 7,0 0 0,0 0 1,0 0-1,0-1 0,-1 1 0,1 0 1,-1 0-1,1-1 0,-1 1 0,0 0 1,0-1-1,0 1 0,0-1 0,0 1 1,0 0-1,-1-1 0,1 1 0,-1 0 1,0 0-1,0-1 0,0 1 0,0 0 1,0 0-1,-2-3 0,-4-6 431,-1 0 0,0 1 0,-11-12 0,13 15-247,-13-14 356,10 12-360,0 0 0,1-1 0,0 0 0,1 0 0,-7-14 0,13 24-279,1-1-1,-1 0 1,1 0-1,-1 1 1,1-1 0,0 0-1,-1 0 1,1 0 0,0 1-1,0-1 1,0 0 0,0 0-1,-1 0 1,1 0 0,0 1-1,1-1 1,-1 0 0,0 0-1,0 0 1,0 0-1,0 0 1,1 1 0,-1-1-1,0 0 1,1 0 0,-1 1-1,0-1 1,1 0 0,-1 0-1,1 1 1,-1-1 0,1 1-1,0-1 1,-1 0-1,1 1 1,0-1 0,-1 1-1,1-1 1,0 1 0,0 0-1,-1-1 1,1 1 0,0 0-1,0-1 1,0 1 0,-1 0-1,1 0 1,0 0-1,0 0 1,0 0 0,0 0-1,0 0 1,1 0 0,6 0-88,1 0 1,-1 1 0,1-1 0,12 4 0,-1 1-938,0 1 0,23 10 0,-8 0-1500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4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77 141 7762,'-29'-35'3842,"29"35"-3759,0 0 0,0 0 0,0 0 0,0 0 0,-1-1 0,1 1 0,0 0 0,0 0 0,0 0 0,0 0 0,0 0 0,0-1 0,0 1 0,0 0 0,-1 0 0,1 0 0,0-1 0,0 1 0,0 0 0,0 0 0,0 0 0,0 0 0,0-1 0,0 1 0,0 0 0,0 0 0,0 0 0,0-1 0,0 1 0,1 0 0,-1 0 0,0 0 0,0 0 0,0-1 0,0 1 0,0 0 0,0 0 0,0 0 0,0 0 0,1-1 0,-1 1 0,0 0 1,0 0-1,0 0 0,1 0 0,10 0 1704,12 6 40,-22-5-1760,0-1 0,-1 0 0,1 1 0,0-1 0,0 1 0,-1-1 0,1 1 1,0-1-1,-1 1 0,1-1 0,0 1 0,-1 0 0,1-1 0,-1 1 0,1 0 0,-1-1 0,1 1 0,-1 0 0,1 0 0,-1 0 0,0-1 0,0 1 0,1 0 0,-1 0 0,0 0 0,0 0 0,0-1 0,0 1 0,0 0 0,0 0 0,0 0 0,0 0 0,0 0 0,-1 0 0,1-1 0,0 1 0,0 0 0,-1 0 0,1 0 0,0-1 0,-1 1 0,1 0 0,-1 0 0,1-1 0,-1 1 0,0 0 0,1-1 0,-1 1 0,0-1 0,1 1 0,-1-1 0,0 1 0,1-1 0,-2 1 0,0 0 70,-1 0-1,1 1 1,0-2 0,-1 1 0,1 0-1,-1 0 1,1-1 0,-1 1-1,1-1 1,-1 0 0,0 0-1,1 0 1,-1 0 0,1 0-1,-1-1 1,1 1 0,-1-1-1,-3-1 1,3 1-71,1-1 0,-1 0 0,1 0-1,0 0 1,0 0 0,0 0 0,0-1 0,0 1 0,0-1-1,1 1 1,-1-1 0,1 1 0,-1-1 0,1 0 0,0 0-1,0 0 1,1 0 0,-1 0 0,0 0 0,1 0-1,0-4 1,-1 4-65,1 1-1,0 0 1,0 0-1,0-1 1,1 1-1,-1 0 1,0 0-1,1 0 1,0 0-1,-1-1 1,1 1-1,0 0 1,0 0-1,0 0 1,0 0-1,0 1 1,1-1-1,-1 0 1,0 0-1,1 1 1,0-1-1,-1 1 1,1-1-1,0 1 1,0 0-1,-1 0 1,1 0-1,0 0 1,3-1-1,2 0-18,0 1-1,0 0 1,0 0-1,0 1 1,1 0 0,-1 0-1,0 1 1,0 0-1,12 2 1,-14-2 1,-1 1-1,1-1 1,-1 1-1,0-1 1,0 1-1,1 0 1,-2 1-1,1-1 1,0 1-1,0 0 1,-1 0-1,1 0 1,-1 0-1,0 0 1,0 1-1,3 4 1,-6-7 20,1 0 0,-1 0 0,1 0 0,-1 0 0,1 0 0,-1 0 1,1 0-1,-1 0 0,0 0 0,0 0 0,1 0 0,-1 1 0,0-1 0,0 0 1,0 0-1,0 0 0,-1 0 0,1 0 0,0 1 0,0-1 0,-1 0 0,1 0 1,-1 0-1,1 0 0,-1 0 0,1 0 0,-1 0 0,0 1 0,-1 0 29,-1 0 0,1 0-1,0-1 1,0 1-1,-1-1 1,1 0 0,-1 1-1,1-1 1,-1 0-1,1 0 1,-1-1 0,-2 1-1,0 1 43,1-1 1,-1-1-1,1 1 0,-1-1 0,1 0 0,-1 0 0,1 0 1,-1 0-1,1-1 0,-1 0 0,1 0 0,-1 0 0,1 0 1,0-1-1,-7-3 0,9 3-61,0 0 0,0 1 0,1-1 0,-1 0-1,0 0 1,1 0 0,0 0 0,-1 0 0,1-1 0,0 1 0,0 0 0,0-1 0,1 1 0,-1 0 0,1-1-1,-1 1 1,1-1 0,0 1 0,-1-1 0,1 1 0,1-1 0,-1 1 0,0-1 0,1 1 0,-1-1-1,1 1 1,0-1 0,-1 1 0,1 0 0,0 0 0,1-1 0,-1 1 0,0 0 0,1 0 0,2-3-1,-2 2-25,1 0 0,0 0-1,0 0 1,0 1 0,0-1-1,0 1 1,0-1 0,1 1-1,-1 0 1,1 1 0,0-1-1,-1 1 1,1-1 0,0 1-1,0 0 1,0 0-1,0 1 1,0-1 0,0 1-1,0 0 1,6 1 0,-9-1 5,1 0 1,-1 0 0,1 0 0,-1 1-1,0-1 1,1 1 0,-1-1 0,0 1-1,1-1 1,-1 1 0,0 0 0,0 0-1,0 0 1,1-1 0,-1 1 0,0 0-1,0 0 1,-1 1 0,1-1 0,0 0-1,0 0 1,0 0 0,-1 0 0,2 3-1,-2-2 7,1 0-1,-1 1 0,0-1 0,0 1 1,0-1-1,0 0 0,0 1 0,-1-1 1,1 1-1,-1-1 0,1 0 1,-1 1-1,-1 2 0,-1 1 27,0 0 0,0 0 0,-1 0-1,0 0 1,0-1 0,0 1 0,0-1 0,-1 0 0,-8 6-1,10-9 3,0 0-1,0 0 1,0-1-1,0 1 1,0-1-1,-1 0 1,1 0-1,0 0 0,-1 0 1,1-1-1,-1 1 1,-6-1-1,9 0-40,0 0 0,0 0 0,0-1 1,0 1-1,0-1 0,-1 1 0,1-1 0,0 1 0,0-1 0,0 1 0,0-1 0,1 0 0,-1 0 0,0 1 0,0-1 0,0 0 0,0 0 0,1 0 0,-1 0 0,1 0 0,-1 0 0,0 0 0,1 0 1,0 0-1,-1 0 0,1 0 0,-1 0 0,1-1 0,0 1 0,0 0 0,0 0 0,0 0 0,0 0 0,0-1 0,0 1 0,0 0 0,0 0 0,1 0 0,-1 0 0,1-2 0,7-25-1323,2-4-704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41 282 11915,'-19'42'1982,"1"-2"-330,14-35 15,7-18 1165,6-25-1491,-2 0 0,3-50 1,7-40 650,-17 127-1965,0 0-1,1-1 0,-1 1 0,0 0 1,1 0-1,-1 0 0,0-1 1,1 1-1,0 0 0,-1 0 1,1 0-1,0 0 0,-1 0 1,1 0-1,1-1 0,-1 2-18,-1 0 0,1-1 0,-1 1 0,1 0 0,-1 0 0,1 0 0,-1 0 0,1 0 0,-1 0 0,1 0 0,-1 0 0,1 0 0,-1 0 0,1 0 0,-1 0 0,1 0 0,-1 1 0,1-1 0,-1 0 0,1 0 0,-1 0 0,0 1 0,1-1 0,-1 0 0,1 1 0,-1-1 0,5 5 11,-1 0 0,1 0 0,-1 0 0,5 10 0,-3-6-15,86 113 82,-78-106-79,0-1 0,1-1 0,1 0 0,0-1-1,23 14 1,-34-24 9,0 0 1,0 0-1,0-1 0,1 0 1,-1 0-1,1 0 0,-1 0 1,1-1-1,0 0 0,0 0 1,11-1-1,-17 0 9,1 0 0,-1-1-1,0 1 1,1-1 0,-1 1 0,0 0-1,1-1 1,-1 1 0,0-1-1,0 1 1,0 0 0,1-1 0,-1 1-1,0-1 1,0 1 0,0-1 0,0 1-1,0-1 1,0 1 0,0-1 0,0 1-1,0-1 1,0 1 0,0-1-1,0 1 1,0-1 0,0 1 0,0-1-1,0 1 1,-1 0 0,1-2 0,-7-21 644,5 18-483,0-3 3,-10-29 647,-8-39 1,18 66-794,1 0 1,-1 0-1,2 0 1,-1 0-1,1 0 1,1-1-1,0 1 1,0 0-1,5-15 1,-5 21-108,1 1 1,0 0 0,0-1 0,0 1-1,0 0 1,1 0 0,-1 0-1,1 1 1,0-1 0,0 0 0,0 1-1,0 0 1,0 0 0,0 0 0,1 0-1,-1 0 1,0 1 0,1-1 0,0 1-1,-1 0 1,1 0 0,0 1-1,0-1 1,-1 1 0,1-1 0,0 1-1,6 1 1,6 0-813,1 0 0,0 1 0,0 1 0,29 9 0,7 9-2330,-6 3-755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6193,'1'2'3289,"6"1"-80,-1 2-2553,12 2-7538,37 15 4642,-43-23 2288,-2-1 1016,-7 2 424,-2 0-151,-2 0-2393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219 142 9890,'3'-4'7588,"17"3"-6105,-16 2-1185,28 4 713,-31-5-936,0 1-1,0-1 1,0 0-1,0 1 1,0-1-1,0 1 1,0 0 0,0-1-1,0 1 1,0 0-1,0 0 1,0-1-1,-1 1 1,1 0 0,0 0-1,-1 0 1,1 0-1,0 0 1,-1 0 0,1 0-1,-1 0 1,0 0-1,1 0 1,-1 1-1,0-1 1,0 0 0,0 0-1,1 2 1,-2 2 141,0 0 1,0-1 0,0 1-1,-1-1 1,0 0 0,1 1 0,-1-1-1,-1 0 1,1 0 0,-1 0-1,0 0 1,1 0 0,-2-1-1,1 0 1,0 1 0,-1-1-1,1 0 1,-1 0 0,0-1-1,0 1 1,0-1 0,0 0-1,-1 0 1,-6 2 0,2 0 39,0-1 1,-1 0-1,1-1 1,-1 0-1,1 0 1,-1-1-1,1-1 1,-1 1-1,0-2 1,0 1-1,-11-3 1,15 1-205,1 0 0,-1-1 0,1 1 0,0-1 0,0-1 0,1 1 0,-1-1 0,0 1 0,1-1 0,0-1 0,0 1 0,0 0 0,1-1 0,0 0 0,-1 0 0,1 0 0,1 0 0,-1-1 0,1 1 0,0 0 0,0-1 0,1 0 0,0 1 0,-1-9 0,0 8-61,1-1 0,0 1 0,1-1 0,0 1 1,0-1-1,0 1 0,0-1 0,1 0 1,1 1-1,-1 0 0,1-1 0,0 1 1,0 0-1,0 0 0,1 0 0,0 0 1,1 0-1,-1 1 0,1-1 0,0 1 1,6-6-1,-8 9-55,1 0 1,0 0-1,-1 1 1,1-1-1,0 1 1,0 0-1,0 0 1,0 0-1,0 0 1,1 0-1,-1 1 1,0-1-1,0 1 1,0 0 0,1 0-1,-1 0 1,0 0-1,0 1 1,5 1-1,-1-1-221,-1 1 1,0 1-1,0-1 1,0 1-1,0 0 0,-1 0 1,1 1-1,6 5 0,30 30-2625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271 350 15323,'56'41'6170,"-57"-54"-4162,-2-10-472,3-21-872,1-6-319,-1-4-994,-1-1-823,-8 14-4057</inkml:trace>
  <inkml:trace contextRef="#ctx0" brushRef="#br0" timeOffset="1">1 9 16884,'18'2'6297,"29"-2"-4817,16-2-111,18-3-481,4 2-240,-7 3-768,-15 0-600,-15 5-1649,-16 0-2352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11731,'1'-6'8138,"18"-27"-6077,237-339 2953,-249 361-4751,-4 7-77,-1 1 0,0-1 1,1 1-1,0-1 0,0 1 1,6-5-1,-9 8-161,1 0 1,-1 0-1,0-1 0,1 1 1,-1 0-1,1 0 0,-1 0 1,1 0-1,-1 0 0,1 0 1,-1-1-1,1 1 0,-1 0 1,1 0-1,-1 1 1,0-1-1,1 0 0,-1 0 1,1 0-1,-1 0 0,1 0 1,-1 0-1,1 1 0,-1-1 1,1 0-1,10 18 431,20 73-201,29 74-557,-47-136-1038,0 0-1,3-1 0,27 38 0,-21-38-1654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1534 0 13731,'15'2'5713,"34"8"-2888,17-2-1281,40 5-312,6 1-343,-6-4-625,-10 1-496,-38 1-1233,-19-1-751</inkml:trace>
  <inkml:trace contextRef="#ctx0" brushRef="#br0" timeOffset="1">0 423 17828,'47'-7'6833,"38"-6"-5008,90-1-401,35 1 120,81 1-335,21 4-209,26 7-440,-10 1-160,-69 8-360,-45-2-376,-105 1-1088,-34-2-961,-47-9-616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25 107 12027,'-20'-107'11786,"15"109"-11050,5-1-480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5:5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17972,'-2'89'6617,"4"-93"-5424,6-5-401,-6 5-1128,-1-8-1169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12003,'2'0'6285,"9"6"-4466,11 14-1471,-12-8-231,-1 1 1,-1 1-1,10 18 0,-14-23-109,0 0-1,1 0 0,0 0 1,0-1-1,1 0 1,0 0-1,1 0 1,0-1-1,0 0 0,13 11 1,-19-18-13,-1 1 0,1-1 0,-1 0 0,1 1 0,-1-1 1,1 1-1,0-1 0,-1 0 0,1 0 0,-1 1 0,1-1 0,0 0 0,-1 0 1,1 0-1,0 0 0,-1 0 0,1 0 0,-1 0 0,1 0 0,0 0 0,-1 0 1,1 0-1,0 0 0,-1 0 0,1 0 0,0-1 0,-1 1 0,1 0 0,-1 0 1,1-1-1,0 1 0,-1 0 0,1-1 0,-1 1 0,1-1 0,5-23 178,-4 11-3,49-185 1493,-50 193-1756,-1 4 60,0 1 1,0-1-1,0 1 0,0-1 0,0 1 0,0-1 1,0 1-1,0-1 0,0 1 0,0-1 0,0 1 1,1-1-1,-1 1 0,0-1 0,0 1 0,0 0 0,1-1 1,-1 1-1,0-1 0,1 1 0,-1 0 0,0-1 1,1 1-1,-1 0 0,1-1 0,-1 1 0,0 0 1,1-1-1,-1 1 0,1 0 0,-1 0 0,1 0 1,-1-1-1,1 1 0,-1 0 0,1 0 0,-1 0 1,1 0-1,-1 0 0,1 0 0,-1 0 0,1 0 1,12 7-3081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0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83 9090,'50'-68'4457,"-47"58"-1504,-3 7-1713,-3 2-216,1 1-440,1 0-184,-9 34-200,-16 53-80,21-30-120,-9-2 72,9-14-120,5 0-280,-2-14-744,2-11-1048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10434,'2'1'4177,"-2"10"-2649,0 7-439,-3 15-585,1 4-176,-1 8-280,0-4-40,3 0 24,3-7 0,2-4-200,-4-3-216,-1-13-1553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81 12171,'-82'-42'4833,"101"34"-3153,11 0 0,-1-3-623,-12 3-265,-1 5-464,-4 3-304,1 4-8,1 3-48,0-1-544,0 0-441,1-6-1159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0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8522,'18'63'3305,"-18"-62"-3168,0-1 1,0 1-1,0-1 1,0 0-1,0 1 1,1-1 0,-1 1-1,0-1 1,0 0-1,0 1 1,0-1-1,0 1 1,1-1 0,-1 0-1,0 1 1,0-1-1,1 0 1,-1 1 0,0-1-1,1 0 1,-1 0-1,0 1 1,1-1-1,-1 0 1,0 0 0,1 1-1,-1-1 1,0 0-1,1 0 1,-1 0-1,1 0 1,-1 0 0,0 0-1,1 0 1,-1 0-1,1 0 1,-1 0-1,0 0 1,1 0 0,-1 0-1,1 0 1,-1 0-1,0 0 1,1 0 0,19-16 1549,-16 13-1708,25-29 595,-2-1-1,-1-1 1,-1-1-1,23-45 0,3-27 437,-51 107-1009,0-1-1,0 1 1,0 0-1,0 0 1,0 0-1,0 0 1,0 0 0,0 0-1,0 0 1,0 0-1,0-1 1,0 1-1,0 0 1,0 0-1,0 0 1,0 0 0,0 0-1,0 0 1,0 0-1,0 0 1,1 0-1,-1-1 1,0 1-1,0 0 1,0 0 0,0 0-1,0 0 1,0 0-1,0 0 1,0 0-1,0 0 1,0 0-1,0 0 1,1 0 0,-1 0-1,0 0 1,0 0-1,0 0 1,0 0-1,0 0 1,0 0-1,0 0 1,0 0 0,1 0-1,-1 0 1,0 0-1,0 0 1,0 0-1,0 0 1,0 0 0,0 0-1,0 0 1,0 0-1,0 0 1,1 0-1,-1 0 1,0 0-1,0 0 1,0 0 0,0 0-1,0 1 1,0-1-1,0 0 1,4 11-44,1 5 43,47 124-769,-51-136 571,0 0 0,0 0 1,1-1-1,0 1 0,-1 0 1,1-1-1,1 0 0,-1 1 0,0-1 1,1 0-1,0 0 0,-1 0 1,1-1-1,0 1 0,1-1 1,-1 1-1,0-1 0,1 0 0,6 2 1,3-3-1262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0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10082,'6'0'3985,"13"2"-2481,6 3-247,16 3 79,10-1-40,1-5-336,0 1-135,-10 2-409,-10 0-328,-13 2-448,-2 5-441,-9-6-703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30 351 9194,'-8'-3'293,"7"2"-84,-1 1 1,1 0 0,0-1-1,-1 1 1,1-1-1,0 0 1,0 1 0,-1-1-1,1 0 1,0 0-1,0 0 1,0 1 0,0-1-1,0 0 1,0-1-1,-2-1 1,4 1-1,-1-1 1,1 1-1,-1 0 0,1-1 1,0 1-1,0 0 0,0 0 1,0-1-1,1 1 0,-1 0 1,3-3-1,20-34 741,-2-1 0,-2-1-1,-2-1 1,24-83 0,-37 111-768,-1 12 36,2 25 142,1 6-385,-1-14 30,0 0 0,1 0 1,18 27-1,-20-35-188,0 0 0,1 0 0,0-1 0,0 1 0,1-1 0,-1-1 1,1 1-1,0-1 0,1-1 0,9 6 0,-2-4-920,-4-1-133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2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10034,'-90'17'4561,"96"-13"-1704,9-1-1569,5-2-128,12 1-184,2-2-159,1-2-505,1 2-112,-9-3-168,0 5-224,-10-1-696,-3-2-713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41 282 11915,'-19'42'1982,"1"-2"-330,14-35 15,7-18 1165,6-25-1491,-2 0 0,3-50 1,7-40 650,-17 127-1965,0 0-1,1-1 0,-1 1 0,0 0 1,1 0-1,-1 0 0,0-1 1,1 1-1,0 0 0,-1 0 1,1 0-1,0 0 0,-1 0 1,1 0-1,1-1 0,-1 2-18,-1 0 0,1-1 0,-1 1 0,1 0 0,-1 0 0,1 0 0,-1 0 0,1 0 0,-1 0 0,1 0 0,-1 0 0,1 0 0,-1 0 0,1 0 0,-1 0 0,1 0 0,-1 1 0,1-1 0,-1 0 0,1 0 0,-1 0 0,0 1 0,1-1 0,-1 0 0,1 1 0,-1-1 0,5 5 11,-1 0 0,1 0 0,-1 0 0,5 10 0,-3-6-15,86 113 82,-78-106-79,0-1 0,1-1 0,1 0 0,0-1-1,23 14 1,-34-24 9,0 0 1,0 0-1,0-1 0,1 0 1,-1 0-1,1 0 0,-1 0 1,1-1-1,0 0 0,0 0 1,11-1-1,-17 0 9,1 0 0,-1-1-1,0 1 1,1-1 0,-1 1 0,0 0-1,1-1 1,-1 1 0,0-1-1,0 1 1,0 0 0,1-1 0,-1 1-1,0-1 1,0 1 0,0-1 0,0 1-1,0-1 1,0 1 0,0-1 0,0 1-1,0-1 1,0 1 0,0-1-1,0 1 1,0-1 0,0 1 0,0-1-1,0 1 1,-1 0 0,1-2 0,-7-21 644,5 18-483,0-3 3,-10-29 647,-8-39 1,18 66-794,1 0 1,-1 0-1,2 0 1,-1 0-1,1 0 1,1-1-1,0 1 1,0 0-1,5-15 1,-5 21-108,1 1 1,0 0 0,0-1 0,0 1-1,0 0 1,1 0 0,-1 0-1,1 1 1,0-1 0,0 0 0,0 1-1,0 0 1,0 0 0,0 0 0,1 0-1,-1 0 1,0 1 0,1-1 0,0 1-1,-1 0 1,1 0 0,0 1-1,0-1 1,-1 1 0,1-1 0,0 1-1,6 1 1,6 0-813,1 0 0,0 1 0,0 1 0,29 9 0,7 9-2330,-6 3-755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6193,'1'2'3289,"6"1"-80,-1 2-2553,12 2-7538,37 15 4642,-43-23 2288,-2-1 1016,-7 2 424,-2 0-151,-2 0-2393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219 142 9890,'3'-4'7588,"17"3"-6105,-16 2-1185,28 4 713,-31-5-936,0 1-1,0-1 1,0 0-1,0 1 1,0-1-1,0 1 1,0 0 0,0-1-1,0 1 1,0 0-1,0 0 1,0-1-1,-1 1 1,1 0 0,0 0-1,-1 0 1,1 0-1,0 0 1,-1 0 0,1 0-1,-1 0 1,0 0-1,1 0 1,-1 1-1,0-1 1,0 0 0,0 0-1,1 2 1,-2 2 141,0 0 1,0-1 0,0 1-1,-1-1 1,0 0 0,1 1 0,-1-1-1,-1 0 1,1 0 0,-1 0-1,0 0 1,1 0 0,-2-1-1,1 0 1,0 1 0,-1-1-1,1 0 1,-1 0 0,0-1-1,0 1 1,0-1 0,0 0-1,-1 0 1,-6 2 0,2 0 39,0-1 1,-1 0-1,1-1 1,-1 0-1,1 0 1,-1-1-1,1-1 1,-1 1-1,0-2 1,0 1-1,-11-3 1,15 1-205,1 0 0,-1-1 0,1 1 0,0-1 0,0-1 0,1 1 0,-1-1 0,0 1 0,1-1 0,0-1 0,0 1 0,0 0 0,1-1 0,0 0 0,-1 0 0,1 0 0,1 0 0,-1-1 0,1 1 0,0 0 0,0-1 0,1 0 0,0 1 0,-1-9 0,0 8-61,1-1 0,0 1 0,1-1 0,0 1 1,0-1-1,0 1 0,0-1 0,1 0 1,1 1-1,-1 0 0,1-1 0,0 1 1,0 0-1,0 0 0,1 0 0,0 0 1,1 0-1,-1 1 0,1-1 0,0 1 1,6-6-1,-8 9-55,1 0 1,0 0-1,-1 1 1,1-1-1,0 1 1,0 0-1,0 0 1,0 0-1,0 0 1,1 0-1,-1 1 1,0-1-1,0 1 1,0 0 0,1 0-1,-1 0 1,0 0-1,0 1 1,5 1-1,-1-1-221,-1 1 1,0 1-1,0-1 1,0 1-1,0 0 0,-1 0 1,1 1-1,6 5 0,30 30-2625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15611,'10'-19'6594,"-2"-22"-3890,-6-6-1663,-2 0-409,-13 8-800,13 23-585,0 7 2114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271 350 15323,'56'41'6170,"-57"-54"-4162,-2-10-472,3-21-872,1-6-319,-1-4-994,-1-1-823,-8 14-4057</inkml:trace>
  <inkml:trace contextRef="#ctx0" brushRef="#br0" timeOffset="1">1 9 16884,'18'2'6297,"29"-2"-4817,16-2-111,18-3-481,4 2-240,-7 3-768,-15 0-600,-15 5-1649,-16 0-2352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11731,'1'-6'8138,"18"-27"-6077,237-339 2953,-249 361-4751,-4 7-77,-1 1 0,0-1 1,1 1-1,0-1 0,0 1 1,6-5-1,-9 8-161,1 0 1,-1 0-1,0-1 0,1 1 1,-1 0-1,1 0 0,-1 0 1,1 0-1,-1 0 0,1 0 1,-1-1-1,1 1 0,-1 0 1,1 0-1,-1 1 1,0-1-1,1 0 0,-1 0 1,1 0-1,-1 0 0,1 0 1,-1 0-1,1 1 0,-1-1 1,1 0-1,10 18 431,20 73-201,29 74-557,-47-136-1038,0 0-1,3-1 0,27 38 0,-21-38-1654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1534 0 13731,'15'2'5713,"34"8"-2888,17-2-1281,40 5-312,6 1-343,-6-4-625,-10 1-496,-38 1-1233,-19-1-751</inkml:trace>
  <inkml:trace contextRef="#ctx0" brushRef="#br0" timeOffset="1">0 423 17828,'47'-7'6833,"38"-6"-5008,90-1-401,35 1 120,81 1-335,21 4-209,26 7-440,-10 1-160,-69 8-360,-45-2-376,-105 1-1088,-34-2-961,-47-9-616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25 107 12027,'-20'-107'11786,"15"109"-11050,5-1-480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1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17972,'-2'89'6617,"4"-93"-5424,6-5-401,-6 5-1128,-1-8-1169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3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 13123,'1'-3'5537,"7"3"320,-12 16-4320,-42 88-233,-6 16-616,-3 10-240,0 0-696,12-6-496,24-30-1281,3-8-767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3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72 132 13027,'21'-19'2740,"-15"13"1743,-9 8-4235,0 0 1,0-1-1,0 1 1,0-1-1,-1 0 1,1 0-1,0 0 1,-1 0-1,1-1 1,-1 1-1,1-1 1,-1 0-1,1 0 1,-1 0-1,1 0 1,-1-1 0,1 1-1,-4-2 1,5 2-177,1-1 1,-1 1 0,1-1-1,-1 1 1,1-1 0,-1 0-1,1 1 1,-1-1 0,1 0-1,0 0 1,-1 0 0,1 0-1,0 0 1,0 0 0,0 0-1,-1-1 1,1 1 0,1 0-1,-1-1 1,0 1 0,0-1-1,0 1 1,1-1 0,-1 1-1,1-1 1,-1 1 0,1-1 0,0 0-1,-1 1 1,1-1 0,0 1-1,0-1 1,0 0 0,0 1-1,1-1 1,-1 0 0,0 1-1,1-1 1,-1 1 0,1-2-1,1-2-41,0 1 0,0-1 0,0 1 0,0 0 0,0 0 0,1 0 0,0 1 0,0-1 0,0 0 0,0 1 0,0 0 0,1 0 0,5-4 0,-7 6-27,0 0 1,0 0-1,0 0 1,0 0 0,0 1-1,0-1 1,1 1-1,-1-1 1,0 1-1,0 0 1,0 0-1,1 0 1,-1 0 0,0 0-1,0 0 1,0 1-1,1-1 1,-1 1-1,0-1 1,0 1-1,0 0 1,0 0 0,0 0-1,0 0 1,0 0-1,-1 1 1,1-1-1,0 0 1,0 1 0,1 2-1,-1-2 7,0 0 1,0 0-1,0 0 1,-1 0-1,1 1 0,-1-1 1,1 1-1,-1-1 0,0 1 1,0-1-1,0 1 0,0 0 1,-1 0-1,1-1 0,-1 1 1,1 0-1,-1 0 0,0 0 1,0 0-1,-1-1 1,1 1-1,0 0 0,-1 0 1,0-1-1,1 1 0,-1 0 1,0 0-1,-1-1 0,-1 4 1,2-4-35,0 0 1,-1 0 0,1 0 0,-1 0-1,1 0 1,-1-1 0,0 1-1,1-1 1,-1 1 0,0-1-1,0 0 1,0 1 0,0-1-1,-1 0 1,1 0 0,0-1 0,0 1-1,0 0 1,-1-1 0,1 1-1,0-1 1,-1 0 0,1 0-1,-1 0 1,1 0 0,0 0-1,-1 0 1,1-1 0,0 1 0,-1-1-1,1 0 1,0 1 0,0-1-1,-3-2 1,3 2-110,0 0-1,0 0 1,0 0-1,0-1 1,1 1-1,-1 0 1,0-1 0,1 0-1,-1 1 1,1-1-1,0 0 1,-1 0-1,1 0 1,0 0-1,0 0 1,0 0 0,0 0-1,1 0 1,-1 0-1,0-1 1,1 1-1,-1-3 1,0-29-2599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3:1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11018,'-2'69'5950,"4"-73"-5814,0-1 0,0 1 0,0 0 1,1 0-1,-1 0 0,6-5 0,-8 8-112,1 0 0,-1 0 0,1 0 1,0 0-1,-1 1 0,1-1 0,0 0 0,0 1 0,0-1 0,0 1 0,0-1 0,-1 1 0,1-1 0,0 1 0,0-1 0,0 1 0,0 0 0,0 0 0,0 0 0,0-1 0,1 1 0,-1 0 0,0 0 0,0 0 0,0 0 0,0 1 0,0-1 0,0 0 0,0 0 0,0 1 0,0-1 0,0 0 1,0 1-1,0-1 0,-1 1 0,3 1 0,-2-1 13,0 0 1,0 0-1,-1 0 1,1 0-1,0 0 1,-1 1-1,1-1 1,0 0-1,-1 0 1,0 1-1,1-1 1,-1 0-1,0 1 1,1-1-1,-1 0 1,0 1-1,0-1 1,0 0-1,0 1 1,-1-1-1,1 0 1,0 1-1,0-1 1,-1 0-1,1 1 1,-1-1-1,1 0 1,-1 0-1,-1 3 1,-27 39 1054,21-33-566,8-9-454,-1 0 0,0 0 0,1 0 0,-1 0 0,0 0 0,0 0 0,0 0 0,0 0 0,0 0 0,0 0-1,0 0 1,0-1 0,-1 1 0,1 0 0,0-1 0,0 1 0,-1-1 0,1 1 0,0-1 0,0 0 0,-1 1 0,1-1 0,-2 0 0,2 0 6,0-1-1,0 1 1,0-1 0,0 1 0,-1-1-1,1 0 1,0 1 0,1-1-1,-1 0 1,0 0 0,0 0 0,0 1-1,0-1 1,0 0 0,1 0 0,-1 0-1,1 0 1,-1-1 0,0 1-1,0-1 1,0-2-14,0 1 0,0 0 0,0-1 0,0 1 0,0 0 0,1-1 0,0 1 0,0-1 0,-1 1 0,2-1 0,-1 1 0,0-1 0,1 1 0,0-1 0,0 1 1,0 0-1,2-6 0,-2 7-67,0 1-1,0-1 1,0 1 0,0 0 0,0-1 0,1 1 0,-1 0 0,0 0 0,1 0 0,-1 0 0,0 0 0,1 0 0,-1 0 0,1 0 0,0 1 0,-1-1 0,1 0 0,3 0 0,-4 1-1,0 1 1,0-1 0,0 0-1,0 0 1,0 1 0,0-1-1,0 1 1,0-1 0,0 1 0,0-1-1,0 1 1,-1-1 0,1 1-1,0 0 1,0 0 0,-1-1-1,1 1 1,0 0 0,-1 0-1,1 0 1,-1 0 0,1-1-1,-1 1 1,1 0 0,-1 0-1,0 0 1,1 0 0,-1 0-1,0 0 1,0 0 0,0 1 0,0-1-1,0 1 1,1 5 17,0-1-1,0 1 1,-1 0 0,0-1 0,0 1 0,-1 0-1,0-1 1,-2 12 0,2-16-25,0 0 0,0-1 0,0 1-1,0 0 1,0 0 0,0-1 0,0 1 0,-1 0 0,1-1 0,-1 1 0,1-1 0,-1 0-1,1 0 1,-1 1 0,0-1 0,0 0 0,1 0 0,-1 0 0,0-1 0,0 1 0,0 0-1,0-1 1,0 1 0,0-1 0,0 0 0,0 0 0,0 0 0,0 0 0,0 0-1,0 0 1,0 0 0,-3-1 0,4 1-77,0 0-1,0 0 0,-1 0 1,1 0-1,0 0 0,0 0 1,0 0-1,0 0 0,0-1 1,0 1-1,0 0 0,0-1 1,0 1-1,0-1 1,0 1-1,0-1 0,0 0 1,0 1-1,0-1 0,0 0 1,0 0-1,1 1 0,-1-1 1,0 0-1,1 0 1,-1 0-1,0 0 0,1 0 1,-1 0-1,1 0 0,0 0 1,-1 0-1,1 0 0,0 0 1,-1 0-1,1 0 0,0-1 1,0 1-1,0 0 1,0 0-1,0 0 0,1-2 1,2-22-2229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3:1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10722,'-7'0'5633,"-10"8"-759,-14 26-3386,-8 16-256,-12 40-440,1 7-144,1 14-175,0 1-113,15-21-232,16-3-312,9-35-1113,4-14-679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3:1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12907,'-21'29'5353,"-3"23"-2873,-31 41-1639,-14 18-233,3 19-192,-4 0-96,24-21-224,17-10-392,16-33-1377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12531,'13'17'2827,"-6"-15"-514,-6-4-1996,0-1 0,0 0-1,0 0 1,0 0 0,-1 0 0,0 1 0,1-1-1,-1-5 1,1-7 23,-1-31 1120,-1 36-1153,1 0-1,0 1 1,1-1 0,0 0 0,4-17-1,-5 26-299,0 1-1,1-1 1,-1 0-1,0 1 1,1-1-1,-1 1 1,0-1-1,1 1 1,-1-1-1,1 1 1,-1-1-1,1 1 1,-1-1-1,1 1 1,-1 0-1,1-1 0,-1 1 1,1 0-1,0-1 1,-1 1-1,1 0 1,-1 0-1,1 0 1,0-1-1,-1 1 1,1 0-1,0 0 1,-1 0-1,1 0 1,0 0-1,-1 0 1,1 0-1,0 1 0,-1-1 1,1 0-1,0 0 1,-1 0-1,1 1 1,-1-1-1,1 0 1,0 1-1,-1-1 1,1 1-1,31 21-162,-26-17 154,22 18-190,-17-13 13,0-1 0,0 0 0,1-1 0,0 0-1,0 0 1,1-2 0,0 1 0,19 5 0,-31-11 210,1-1 0,0 0 1,0 1-1,0-1 0,-1 0 1,1 0-1,0 0 0,0 0 0,0-1 1,-1 1-1,1 0 0,0-1 1,0 1-1,-1-1 0,1 0 1,0 1-1,-1-1 0,1 0 0,-1 0 1,1 0-1,-1 0 0,1 0 1,-1-1-1,0 1 0,0 0 0,1-1 1,-1 1-1,0 0 0,0-1 1,0 1-1,0-1 0,-1 0 1,1 1-1,0-1 0,-1 0 0,1 0 1,-1 1-1,0-1 0,1-3 1,1-8 350,-1 0 0,-1 1 0,0-1 0,-2-18 0,1 25-334,-2-17 175,-4-27 203,7 48-520,0 0 1,0 0-1,0 0 1,0 0-1,0-1 1,1 1-1,-1 0 1,1 0 0,-1 0-1,1 0 1,0 0-1,0 0 1,0 0-1,0 0 1,0 0-1,0 1 1,2-4-1,14-2-1850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3:1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84 11018,'13'-31'3823,"-13"31"-3739,0 0 1,0-1 0,0 1 0,0 0 0,0 0 0,0 0 0,1 0 0,-1 0 0,0-1 0,0 1 0,0 0 0,0 0-1,0 0 1,0 0 0,1 0 0,-1 0 0,0-1 0,0 1 0,0 0 0,0 0 0,1 0 0,-1 0 0,0 0 0,0 0 0,0 0-1,0 0 1,1 0 0,-1 0 0,0 0 0,0 0 0,0 0 0,1 0 0,-1 0 0,0 0 0,0 0 0,0 0 0,1 0 0,-1 0-1,0 0 1,0 0 0,0 1 0,0-1 52,0 0 1,0 1-1,0-1 0,0 0 0,0 1 0,-1-1 0,1 0 1,0 0-1,0 1 0,0-1 0,-1 0 0,1 1 1,0-1-1,0 0 0,-1 0 0,1 0 0,0 1 1,-1-1-1,1 0 0,0 0 0,-1 0 0,1 0 0,0 1 1,-1-1-1,1 0 0,0 0 0,-1 0 0,1 0 1,0 0-1,-1 0 0,1 0 0,-1 0 0,-11-2 572,12 1-709,0 1 1,0 0-1,-1 0 0,1-1 0,0 1 0,0 0 0,0 0 0,0-1 0,0 1 0,0 0 0,0 0 0,0-1 0,0 1 1,0 0-1,0 0 0,1-1 0,-1 1 0,0 0 0,0 0 0,0-1 0,0 1 0,0 0 0,0 0 0,0 0 0,1-1 1,-1 1-1,0 0 0,0 0 0,0 0 0,0 0 0,1-1 0,-1 1 0,0 0 0,0 0 0,1 0 0,-1 0 0,0 0 0,0 0 1,0 0-1,1 0 0,-1-1 0,0 1 0,0 0 0,1 0 0,-1 0 0,0 0 0,0 0 0,1 0 0,-1 0 0,0 1 1,0-1-1,1 0 0,-1 0 0,0-1 0,1 1 1,-1 0-1,0 0 0,0 0 0,1-1 1,-1 1-1,0 0 0,1 0 0,-1 0 1,0 0-1,0 0 0,1-1 0,-1 1 1,0 0-1,1 0 0,-1 0 0,0 0 1,1 0-1,-1 0 0,0 0 1,1 0-1,-1 0 0,0 0 0,0 0 1,1 0-1,-1 1 0,0-1 0,1 0 1,-1 0-1,0 0 0,0 0 0,1 0 1,-1 1-1,0-1 0,0 0 1,1 0-1,-1 0 0,0 1 0,0-1 1,1 0-1,-1 0 0,0 1 0,0-1 1,0 0-1,0 1 0,0-1 0,1 0 1,-1 0-1,0 1 0,0-1 1,0 0-1,0 1 0,0 0 10,1 3 1,0 0 1,0 1-1,0-1 1,-1 0-1,0 0 1,0 0-1,0 0 1,0 0-1,-1 0 1,1 1-1,-1-1 1,-2 7 0,2-10 8,1 0 1,-1 1 0,1-1 0,-1 0 0,1 0 0,-1 0 0,0 1 0,1-1 0,-1 0 0,0 0 0,0 0 0,0 0 0,0 0 0,0 0 0,0-1 0,0 1 0,0 0 0,0 0 0,-1-1 0,1 1 0,0-1 0,0 1-1,-1-1 1,1 1 0,0-1 0,-1 0 0,1 0 0,0 1 0,-1-1 0,1 0 0,0 0 0,-1 0 0,1-1 0,0 1 0,-1 0 0,1 0 0,0-1 0,-1 1 0,1-1 0,0 1 0,0-1 0,-2-1 0,1 1 14,1 0 1,-1 0 0,1 0 0,0-1-1,0 1 1,0-1 0,-1 1 0,1-1-1,0 1 1,1-1 0,-1 0 0,0 1-1,0-1 1,1 0 0,-1 0 0,1 1-1,-1-1 1,1 0 0,0 0 0,0 0-1,0 0 1,0 1 0,0-1 0,0 0-1,1 0 1,-1-2 0,1 0-25,0-1 0,0 1 0,0-1 0,0 1 0,1 0 1,0 0-1,0-1 0,0 1 0,4-6 0,-2 6-17,-1 1 0,1 0 0,-1-1 0,1 1 0,0 1 0,0-1-1,1 1 1,-1-1 0,7-2 0,-9 5 2,0-1 0,0 0 0,0 1-1,0-1 1,0 1 0,0-1 0,0 1-1,0 0 1,0 0 0,0 0 0,0 0-1,0 0 1,0 1 0,0-1 0,0 1-1,0-1 1,0 1 0,0 0 0,0-1-1,0 1 1,0 0 0,0 0 0,-1 0-1,3 3 1,-3-3 3,0 0 1,0 0-1,0 0 1,-1 0-1,1 0 0,0 1 1,-1-1-1,1 0 0,-1 1 1,1-1-1,-1 0 0,0 1 1,1-1-1,-1 0 0,0 1 1,0-1-1,0 1 0,0-1 1,0 0-1,0 1 0,-1-1 1,1 1-1,0-1 1,-1 0-1,1 1 0,-1-1 1,1 0-1,-1 0 0,0 1 1,0-1-1,1 0 0,-1 0 1,0 0-1,0 0 0,0 0 1,0 0-1,-2 1 0,0 1 9,-1 0 0,1 0 0,0 0-1,-1-1 1,0 0 0,0 0 0,1 0-1,-1 0 1,0 0 0,-1-1-1,-5 2 1,8-3-53,0 1 0,0-1-1,0 0 1,1 0 0,-1 0-1,0 0 1,0-1 0,0 1-1,0 0 1,0-1 0,1 1 0,-1-1-1,0 0 1,0 1 0,1-1-1,-1 0 1,1 0 0,-1 0 0,0 0-1,1-1 1,0 1 0,-1 0-1,1-1 1,0 1 0,0 0-1,0-1 1,0 0 0,-2-1 0,-4-17-1857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2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17116,'-11'12'6337,"-20"36"-5017,-12 19-512,-15 47-551,-4 14-97,0-6-921,10-3-631,7-20-2257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13107,'-10'5'6393,"-9"16"-1200,-19 31-4329,-19 18-263,-19 29-321,-12-5-56,7 12-792,9-1-681,24 4-2023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12899,'7'-1'14352,"-8"0"-14295,1 0-1,0 1 1,0-1 0,-1 0 0,1 1 0,0-1 0,0 0 0,0 1 0,0-1 0,0 0 0,0 0 0,0 1-1,0-1 1,0 0 0,0 1 0,1-1 0,-1 0 0,0 1 0,0-1 0,1 0 0,-1 1 0,1-2-1,0 1-54,0-1-1,1 1 0,-1 0 1,0 0-1,0 0 0,1 0 0,-1 0 1,1 0-1,-1 0 0,1 0 0,0 1 1,-1-1-1,1 1 0,0-1 1,-1 1-1,1 0 0,0-1 0,-1 1 1,1 0-1,0 0 0,2 0 0,-1 0 1,4 0 7,0-1 0,1 1-1,-1 1 1,12 1 0,-17-2-44,-1 0 1,0 1-1,1-1 0,-1 0 1,0 1-1,1-1 0,-1 1 1,0-1-1,1 1 0,-1-1 1,0 1-1,0 0 0,0 0 1,0 0-1,0 0 0,0 0 0,0 0 1,0 0-1,0 0 0,0 0 1,0 0-1,0 0 0,-1 1 1,1-1-1,-1 0 0,1 0 1,-1 1-1,1-1 0,-1 0 1,0 1-1,1-1 0,-1 1 1,0-1-1,0 0 0,0 1 1,-1 2-1,-6 13-1655,-7-10-1029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44 10538,'-12'2'905,"0"2"2082,21-2-146,8 0-1688,-16-2-1033,0 0 0,0 0 0,0 0 0,0 0 0,0 1 0,0-1 0,0 0 1,0 1-1,0-1 0,0 1 0,0-1 0,0 1 0,0 0 0,-1-1 0,1 1 0,0 0 0,1 1 0,-2-2 41,0 0-1,0 1 1,0-1-1,0 1 0,0-1 1,0 0-1,-1 1 1,1-1-1,0 0 1,0 1-1,0-1 1,0 1-1,0-1 0,-1 0 1,1 1-1,0-1 1,0 0-1,0 0 1,-1 1-1,1-1 1,0 0-1,-1 1 0,1-1 1,0 0-1,-1 0 1,1 0-1,0 1 1,-1-1-1,1 0 1,0 0-1,-1 0 0,1 0 1,0 0-1,-1 0 1,1 0-1,-1 1 1,1-1-1,0 0 1,-1 0-1,1 0 0,0-1 1,-1 1-1,1 0 1,-1 0-1,1 0 1,-1 0-1,-1 0-53,0 0 1,-1 0-1,1 0 1,0 0-1,-1 0 1,1-1-1,0 1 0,0 0 1,0-1-1,-1 0 1,1 0-1,0 1 0,0-1 1,0-1-1,0 1 1,0 0-1,0 0 1,1-1-1,-1 1 0,0-1 1,1 1-1,-3-4 1,3 3-100,0 1-1,1 0 1,-1-1 0,1 1 0,-1-1 0,1 1 0,0 0 0,-1-1-1,1 1 1,0-1 0,0 1 0,0-1 0,0 1 0,1-1 0,-1 1-1,0-1 1,1 1 0,-1-1 0,0 1 0,1 0 0,0-1 0,-1 1 0,1 0-1,0-1 1,0 1 0,0 0 0,-1 0 0,1 0 0,1 0 0,-1 0-1,0 0 1,0 0 0,0 0 0,3-1 0,-4 2-11,1-1 0,-1 1 0,1 0 0,0-1 0,-1 1 0,1 0 0,0-1 0,-1 1 0,1 0 0,0 0 0,-1 0 0,1 0 0,0 0 0,0 0 0,-1 0 0,1 0 0,0 0 0,-1 0 0,1 0 0,0 1 0,-1-1 0,1 0 0,0 0 0,-1 1 0,1-1 0,0 0 0,-1 1 0,1-1 0,-1 0 0,1 1 0,-1-1 0,1 1 0,-1-1 0,1 1 0,-1 0 0,1-1 0,-1 1 0,0-1 0,1 1 0,-1 0 0,0-1 0,1 1 0,-1 0 0,0-1 0,0 1 0,0 0 0,0-1 1,0 1-1,0 1 0,1 1-2,0 0 0,0 0 1,0 1-1,-1-1 1,0 0-1,1 1 1,-1-1-1,0 0 1,-1 6-1,-1-5 15,0 1 1,0-1-1,-1-1 0,1 1 0,-1 0 0,0-1 0,-5 7 1,7-9-103,-1 1 0,1-1 1,0 0-1,-1 0 1,1 1-1,-1-1 1,1 0-1,-1 0 0,0-1 1,1 1-1,-1 0 1,0-1-1,0 1 1,0 0-1,1-1 0,-1 0 1,0 0-1,0 1 1,0-1-1,-2 0 0,0-7-2881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40 11771,'-28'-4'5001,"28"4"-4942,0 0 0,0 0 0,0 0 0,-1 0-1,1 0 1,0 0 0,0 0 0,0 0 0,0 0 0,0 0 0,0 0 0,0-1 0,0 1-1,-1 0 1,1 0 0,0 0 0,0 0 0,0 0 0,0 0 0,0 0 0,0 0-1,0-1 1,0 1 0,0 0 0,0 0 0,0 0 0,0 0 0,0 0 0,0 0 0,0 0-1,0-1 1,0 1 0,0 0 0,0 0 0,0 0 0,0 0 0,0 0 0,0 0-1,0-1 1,0 1 0,0 0 0,0 0 0,0 0 0,0 0 0,0 0 0,0 0 0,0 0-1,0-1 1,0 1 0,1 0 0,14-7 1820,-15 7-1846,0 0 0,0-1-1,0 1 1,0 0 0,1 0 0,-1 0 0,0 0 0,0 0 0,0 0-1,0 0 1,1 0 0,-1 0 0,0-1 0,0 1 0,0 0-1,1 0 1,-1 0 0,0 0 0,0 0 0,1 0 0,-1 0-1,0 0 1,0 0 0,0 0 0,1 1 0,-1-1 0,0 0-1,0 0 1,0 0 0,1 0 0,-1 0 0,0 0 0,0 0-1,0 0 1,0 1 0,1-1 0,-1 0 0,0 0 0,0 0 0,0 0-1,0 1 1,0-1 0,0 0 0,1 0 0,-1 0 0,0 0-1,0 1 1,0-1 0,0 0 0,0 0 0,0 0 0,0 1-1,0-1 1,-5 4 3130,-7 0-2517,1-1 1,-1 0-1,0-1 1,-15 2-1,27-4-630,-1 0 0,1 1-1,0-1 1,-1 0 0,1 0 0,-1 0-1,1 0 1,-1 0 0,1 0-1,-1 0 1,1 0 0,0 0 0,-1 0-1,1 0 1,-1 0 0,1 0-1,-1 0 1,1 0 0,0 0 0,-1-1-1,1 1 1,-1 0 0,1 0-1,0 0 1,-1-1 0,1 1-1,0 0 1,-1-1 0,1 1 0,0 0-1,-1 0 1,1-1 0,0 1-1,-1-1 1,1 1 0,0 0 0,0-1-1,0 1 1,0-1 0,-1 1-1,1 0 1,0-1 0,0 1-1,0-1 1,0 1 0,0-1 0,0 1-1,0-1 1,0 1 0,0 0-1,0-1 1,0 1 0,0-1 0,0 1-1,1-1 1,-1 1 0,0 0-1,0-1 1,0 1 0,1-1-1,-1 1 1,0 0 0,0-1 0,1 1-1,-1 0 1,0-1 0,1 1-1,-1 0 1,23-20 102,-22 20-123,39-9-149,-38 9 13,0 0-1,0 0 0,1 0 1,-1 1-1,0-1 0,0 1 1,0-1-1,0 1 0,0 0 1,0 0-1,0 0 0,0 0 1,0 0-1,-1 0 0,1 1 1,0-1-1,2 3 0,2 2-1965,-3-10-296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71 10066,'-8'-10'994,"-11"-18"1281,20 21-671,14 7 683,-14 1-2139,0-1 0,0 1 0,-1-1 0,1 0 0,0 1 0,0 0 0,0-1 0,-1 1 0,1-1 0,0 1 0,-1 0 0,1-1 0,-1 1 1,1 0-1,-1 0 0,1 0 0,-1-1 0,1 1 0,-1 0 0,0 0 0,0 0 0,1 0 0,-1 0 0,0 0 0,0 0 0,0 0 0,0-1 0,0 1 0,0 0 0,0 0 0,0 0 0,0 0 0,0 0 0,-1 0 0,1 0 0,0 0 0,-1-1 0,1 1 0,-1 0 0,0 1 0,-19 34 2543,-4-9-962,23-26-1674,1 0 0,-1-1 0,1 1-1,-1 0 1,0 0 0,1-1 0,-1 1 0,0-1 0,0 1 0,0-1 0,1 1 0,-1-1 0,0 1 0,0-1 0,0 0 0,0 1 0,0-1 0,0 0 0,0 0-1,0 0 1,0 0 0,0 0 0,1 0 0,-1 0 0,0 0 0,0 0 0,0 0 0,0 0 0,0-1 0,0 1 0,0 0 0,-1-1 0,1 0-42,1 1 1,0-1 0,0 1 0,-1-1-1,1 0 1,0 1 0,0-1 0,0 1 0,0-1-1,0 1 1,-1-1 0,1 0 0,0 1-1,1-1 1,-1 1 0,0-1 0,0 0-1,0 1 1,0-1 0,0 1 0,0-1 0,1 1-1,-1-1 1,0 0 0,1 1 0,-1-1-1,0 1 1,1-1 0,14-16 43,-11 13-19,12-13-47,0 1 0,1 0 0,29-18 0,-45 33-6,0 0 0,0 0 0,1 0 0,-1 0-1,0 1 1,1-1 0,-1 1 0,0-1 0,1 1-1,-1-1 1,1 1 0,-1 0 0,1 0 0,-1 0-1,1 0 1,-1 0 0,1 0 0,1 0 0,-2 1 5,0-1 0,-1 0 1,1 1-1,0-1 0,0 1 0,-1 0 1,1-1-1,0 1 0,-1 0 1,1-1-1,-1 1 0,1 0 0,-1 0 1,1-1-1,-1 1 0,0 0 0,1 0 1,-1 0-1,0 0 0,0-1 1,1 3-1,-1 1-33,1 0 0,-1 0 0,0 0 1,0 0-1,-1 0 0,1 0 0,-1 0 0,0 0 1,0-1-1,-2 8 0,0-8-107,1 1 1,0-1-1,-1 0 1,0 1-1,0-1 1,0 0-1,0-1 0,0 1 1,0-1-1,-1 1 1,0-1-1,1 0 1,-6 2-1,-19 9-1972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18612,'-21'29'6417,"-31"45"-5937,-11 17-223,-9 17 39,1 1-56,11-8-656,11-7-769,18-6-3968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3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13307,'-6'10'5681,"-27"25"-3152,-6 21-769,-16 48-720,-15 6-120,-3 19-287,-4-11-113,14-27-288,14-10-360,25-29-1313,14-3-983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5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 9594,'-3'0'560,"-41"-6"3344,43 6-3757,0 0 0,0-1 0,0 1 0,0 0 0,0 0 1,0 0-1,0 1 0,0-1 0,0 0 0,0 0 0,0 0 0,0 1 1,1-1-1,-1 0 0,0 1 0,0-1 0,0 1 0,0-1 1,0 1-1,1 0 0,-1-1 0,0 1 0,1 0 0,-1-1 0,0 1 1,1 0-1,-1 0 0,1 0 0,-1 0 0,1-1 0,-1 1 1,1 0-1,0 0 0,-1 0 0,1 0 0,0 0 0,0 0 0,0 0 1,0 0-1,0 1 0,0 0-66,1-1-1,-1 1 1,1-1-1,-1 0 1,1 1-1,0-1 1,-1 0 0,1 1-1,0-1 1,0 0-1,0 0 1,0 0 0,0 0-1,0 0 1,1 0-1,-1 0 1,0 0-1,0 0 1,1 0 0,-1-1-1,0 1 1,1-1-1,-1 1 1,1-1 0,-1 1-1,1-1 1,-1 0-1,1 0 1,-1 0-1,1 0 1,1 0 0,5 1-4,-1-1 1,1 0 0,-1-1-1,0 0 1,12-3 0,-7 1-41,1-1 0,0-1 0,-1 0 0,0-1 0,-1 0 1,1-1-1,18-14 0,-29 20-27,0 0 0,0 0 0,1 1 1,-1-1-1,0 0 0,-1-1 0,1 1 0,0 0 0,0 0 0,0 0 1,-1 0-1,1-1 0,0 1 0,-1 0 0,0-1 0,1 1 0,-1 0 1,0-1-1,1 1 0,-1-1 0,0 1 0,0-2 0,-1 2 0,1 0-1,-1 0 1,1 1-1,-1-1 0,0 0 1,0 0-1,1 1 0,-1-1 1,0 0-1,0 1 1,0-1-1,0 1 0,0-1 1,1 1-1,-1 0 0,0-1 1,0 1-1,0 0 1,0 0-1,0-1 0,0 1 1,0 0-1,0 0 0,0 0 1,0 0-1,0 0 1,0 1-1,0-1 0,0 0 1,0 0-1,-2 1 0,-7 1 25,1 1 0,-1 0 0,1 0-1,0 1 1,0 0 0,0 1-1,1 0 1,-1 0 0,1 1 0,0 0-1,1 0 1,-9 9 0,8-6-15,0 0 0,0 0 1,1 0-1,1 1 0,-1 0 1,1 0-1,1 1 0,0 0 1,1 0-1,-4 13 0,7-20-16,0-1 0,1 1 0,0 0 0,-1 0 0,1-1 0,1 1-1,-1 0 1,0 0 0,1-1 0,0 1 0,0 0 0,0-1 0,0 1 0,0-1-1,3 5 1,-3-6-53,0-1 0,0 1-1,1-1 1,-1 1-1,0-1 1,1 1 0,-1-1-1,1 0 1,0 1-1,-1-1 1,1 0 0,0 0-1,0 0 1,-1-1-1,1 1 1,0 0 0,0-1-1,0 1 1,0-1-1,0 1 1,0-1 0,0 0-1,0 0 1,0 0-1,0 0 1,0 0 0,0-1-1,0 1 1,0-1-1,2 0 1,20-10-1997,5-2-1019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36 6313,'61'-20'3325,"-55"17"-2008,-8 2 110,-34 8 1593,22-4-2416,0 1 0,0 1 0,1 0 1,-1 0-1,1 1 0,0 1 0,-16 11 0,24-15-539,0 1 0,1 0 0,-1 0-1,1 1 1,0-1 0,0 1 0,1 0-1,-1 0 1,1 0 0,0 0 0,0 0-1,1 1 1,-1-1 0,1 1 0,1 0-1,-1 0 1,1 0 0,0 0 0,0 0 0,1 7-1,0-9-79,0-1-1,1 0 1,0 0-1,-1-1 1,1 1-1,0 0 1,1 0-1,-1 0 1,0 0-1,1-1 1,0 1-1,-1-1 0,1 1 1,0-1-1,1 0 1,-1 0-1,0 0 1,0 0-1,1 0 1,-1 0-1,1-1 1,0 1-1,-1-1 1,1 1-1,0-1 1,0 0-1,5 1 1,4 1-13,1 0 0,-1 0 0,1-1 0,0-1 0,15 0-1,-12-2-49,-1-1-1,0-1 0,1-1 1,-1 0-1,-1-1 0,1 0 0,-1-1 1,25-14-1,7-2-334,-38 19-130,0 1 0,0 0 0,0 1 1,1 0-1,-1 0 0,13 1 0,22-3-1028,100-16-2310,-94 14 5061,-47 5-858,0 0 1,0 0 0,0 0 0,0 0 0,0 0-1,0 1 1,0-1 0,0 1 0,0-1 0,-1 1-1,1 0 1,0-1 0,0 1 0,0 0 0,-1 0-1,1 0 1,0 0 0,-1 1 0,1-1 0,1 3-1,-2-3-199,0 0-1,0 1 0,0-1 0,-1 0 0,1 1 1,0-1-1,-1 1 0,0-1 0,1 1 1,-1-1-1,0 1 0,1-1 0,-1 1 0,0-1 1,0 1-1,0-1 0,-1 1 0,1-1 0,0 1 1,0-1-1,-1 1 0,1-1 0,-1 0 1,1 1-1,-1-1 0,0 1 0,-1 1 0,0-1 3,0 0-1,-1 0 0,1 0 0,0 0 1,-1 0-1,0-1 0,1 1 0,-1-1 1,0 1-1,0-1 0,1 0 0,-1 0 1,0-1-1,0 1 0,0-1 0,0 1 1,0-1-1,-5 0 0,-3 0 332,-1 0-1,1 0 0,-23-5 1,25 2-226,0 1 1,0-1-1,0-1 1,1 0 0,-1 0-1,1-1 1,0 0-1,0 0 1,-13-13 0,18 16-205,0-1 1,0 0-1,0 0 1,1 0-1,-1 0 1,1 0 0,0 0-1,0-1 1,0 1-1,1-1 1,-1 0-1,1 1 1,0-1 0,0 0-1,0 0 1,0 0-1,1 0 1,-1 0-1,1 1 1,0-1 0,1 0-1,-1 0 1,0 0-1,1 0 1,0 0-1,0 0 1,2-3 0,-1 3-97,0 0 1,0 1 0,0-1 0,1 1-1,-1-1 1,1 1 0,0 0 0,0 0-1,0 0 1,1 1 0,-1-1 0,1 1-1,-1 0 1,1 0 0,4-2-1,4-1-424,0 1-1,0 0 1,0 1-1,14-2 1,26 2-1336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5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113 196 10802,'-26'44'4313,"71"-52"-2984,9-7-449,-5-6-168,-15 3-312,-13-3 16,-37-4 432,-7 4 216,-32 3 169,-9 9-97,12 4-336,0 2-160,29 1-304,19-8-72,15-3-400,18 0-344,23-6-1200,7 1-681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5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326 232 10410,'-46'88'5007,"33"-67"-4746,1 1 1,2 0 0,0 1 0,1 0 0,-10 41 0,17-49-180,0 0 1,0 0 0,2 0 0,0 1-1,0-1 1,2 0 0,0 0 0,0 0 0,9 28-1,-8-35-64,1 0 0,-1 0 0,1 0 0,1-1-1,-1 1 1,1-1 0,0 0 0,1 0 0,0-1 0,0 0-1,0 0 1,1 0 0,0-1 0,0 0 0,0 0 0,1-1-1,0 0 1,-1 0 0,12 3 0,2-1-20,1-1 1,0-1-1,0-1 1,0-1-1,0 0 1,0-2-1,1-1 0,-1-1 1,27-5-1,-11 0-141,-1-3 0,0 0-1,-1-3 1,55-26 0,-73 30 55,1-1 0,-2-1 0,1-1 0,-1 0 0,-1-2 0,-1 0 0,0 0 0,18-23 0,-23 23 84,0 0 0,-1-1 0,-1 0 0,0 0 0,-1-1 0,-1 0 0,0 0 1,-2 0-1,1-1 0,2-27 0,-5 23 148,-1 0-1,-1 1 1,0-1 0,-2 1 0,-6-35 0,5 43 16,0 0 0,-1 0 1,-1 0-1,1 0 1,-2 1-1,0 0 0,0 0 1,-1 1-1,0 0 1,-16-18-1,13 18 39,-1 1-1,0 0 1,-1 1 0,0 0-1,0 1 1,-1 0-1,0 1 1,-18-6 0,10 5 83,0 1-1,-1 2 1,0 0 0,-41-2 0,24 6 0,1 2-1,0 1 0,0 2 0,1 2 1,-71 22-1,76-19-310,1 2 1,0 0-1,2 3 0,-1 0 1,2 2-1,0 1 0,1 1 1,1 2-1,1 0 0,0 2 1,-24 30-1,-15 40-1683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21 194 12003,'-16'52'2831,"11"-37"-1132,8-25 1947,7-29-2198,-3-2 1,4-48-1,-9 77-1199,-2 9-154,0 0 0,0 1 0,0 0 0,0-1 0,0 0 0,-1 1 0,1-1 0,-1-2 0,1 5-88,0 0 0,0 0 1,0 0-1,0 0 0,0 0 0,0 0 1,0 0-1,0 0 0,0 0 0,0 0 1,0 0-1,0 0 0,0 0 0,0 0 1,0 0-1,0 0 0,0 0 0,0 0 1,0 1-1,0-1 0,0 0 0,0 0 1,0 0-1,-1 0 0,1 0 0,0 0 1,0 0-1,0 0 0,0 0 0,0 0 1,0 0-1,0 0 0,0 0 0,0 0 1,0 0-1,0 0 0,-1 0 0,1 0 1,0 0-1,0 0 0,0 0 0,0 0 1,0 0-1,0 0 0,0 0 0,0 0 1,0 0-1,0 0 0,0 0 0,-1 0 1,1 0-1,0 0 0,0 0 0,0 0 1,0 0-1,0 0 0,0 0 0,0-1 1,0 1-1,0 0 0,0 0 0,0 0 1,0 0-1,0 0 0,0 0 0,0 0 1,0 0-1,-2 16 252,1-6-235,2 1-1,-1-1 1,1 1-1,0 0 0,2-1 1,5 21-1,-8-31-30,0 2-1,1-1 1,-1 0-1,1 0 1,-1 1-1,1-1 0,0 0 1,-1 0-1,1 0 1,0 1-1,0-2 1,0 1-1,-1 0 1,1 0-1,0 0 1,1-1-1,-2 1 0,1 0 1,1 0-1,-1 0 1,2-1-1,-2 1-2,1-1-1,-1 0 1,0-1-1,0 1 1,1 0-1,-1 0 1,0 0-1,1 0 1,-1-1-1,0 1 1,0-1 0,0 0-1,1 0 1,-2 1-1,1 0 1,1-1-1,0-2 1,3-1-8,0-2 0,0 1 0,-1-1 0,0 1 0,0-1 0,-1 1 0,3-9 0,1-2 72,-2-1 1,0-1-1,2-19 0,-3 23 7,-1 3-9,1 9-18,5 20-106,10 62-1535,-5-27-623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11154,'82'-74'7674,"-84"80"-6010,-1 6-151,-4 19-489,2 12-280,1 7-472,6-2-24,5-15-160,3-4-24,8-12-64,1-9-128,0-8-200,0-6-160,-3-11-584,-2 0-256,2-4-609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13563,'0'0'5625,"9"0"-3240,7 0-1049,24 0-600,8-2-72,10-2-208,-3-2-352,-17 6-1184,-7 2-648</inkml:trace>
  <inkml:trace contextRef="#ctx0" brushRef="#br0" timeOffset="1">10 184 11875,'12'-4'4961,"18"-6"-2353,10 1-2160,17-2-1112,1 5-280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58 133 12003,'-53'71'4107,"48"-62"-2701,9-12-691,10-12 61,-1-15-35,0 0 1,-2 0-1,15-60 1,-19 76-486,-7 14-249,0 0 1,0 0 0,0 0-1,0 0 1,0 0-1,0 0 1,1 0 0,-1 0-1,0 0 1,0 0 0,1 0-1,-1 0 1,0 0 0,0 0-1,1 0 1,-1 0-1,0 1 1,0-1 0,0 0-1,1 0 1,-1 0 0,0 0-1,0 1 1,0-1 0,0 0-1,0 0 1,0 0-1,0 0 1,0 0 0,0 0-1,0 0 1,0 1 0,1-1-1,-1 0 1,0 0 0,0 1-1,9 30 496,-7-22-379,6 23 197,-6-20-226,1 2 1,9 20 0,-12-33-97,0 0-1,0 0 1,1 0-1,-1 0 1,1 0-1,0 0 1,-1 0-1,1 0 1,-1-1-1,1 1 0,-1 0 1,1 0-1,0 0 1,0-1-1,-1 1 1,1 0-1,1-1 1,-1 1-1,-1 0 1,1-1-1,0 0 0,0 0 1,0 1-1,0-1 1,0 1-1,1-1 1,-2 0-1,1 0 1,1 0-1,-1 0 1,-1 0-1,2 0 0,-1 0 1,0 0-1,0 0 1,0-1-1,0 1 1,0 0-1,0-1 1,0 1-1,0 0 1,0-1-1,0 1 1,0-1-1,0 0 0,0 0 1,0 1-1,-1 0 1,1-1-1,1-2 1,4-2 31,0-2 1,-1 0 0,1 1-1,7-14 1,5-19 534,-14 29 783,-6 35-424,0-8-804,0-7-357,0-1 1,2 0-1,0 1 1,0 0-1,0 10 1,6-4-1646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15051,'45'-15'5425,"-55"46"-4576,3 1-257,7-9-168,5-5-96,12-9-168,3-2-176,7-9-264,-7-4-264,-1-1-553,-3-1-327,-6 5-2209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14987,'9'-2'5497,"17"-1"-4376,6-5-217,18 3-296,-5-2-136,-17 2-600,1 3-488,-20 2-960,-1 0-953</inkml:trace>
  <inkml:trace contextRef="#ctx0" brushRef="#br0" timeOffset="1">26 121 13243,'0'0'6153,"10"0"-2352,8-3-2505,19-3-1128,5 0-472,-3-1-1560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66 144 10426,'-58'42'4288,"58"-42"-4194,0 0 0,0 0 0,0 0 1,0 0-1,0-1 0,0 1 0,0 0 0,0 0 1,0-1-1,0 1 0,0 0 0,0 0 0,0-1 1,0 1-1,0 0 0,0 0 0,0 0 0,0-1 1,-1 1-1,1 0 0,0 0 0,0 0 0,0 0 1,0 0-1,-1 0 0,1 0 0,0 0 0,0 0 1,0 0-1,0 0 0,0 0 0,0-1 0,0 1 1,0 0-1,-1 0 0,1 0 0,0 0 0,0 0 0,-1 0 1,1 0-1,0 0 0,0 0 0,-1 0 0,1 0 1,0 0-1,0 0 0,0 0 0,-1 0 0,1 0 1,0 1-1,0-1 0,0 0 0,0 0 0,0 0 1,0 0-1,0 0 0,0 0 0,-1 0 0,1 0 1,0 0-1,0 0 0,0 0 0,0 1 0,0-1 1,-1 0-1,1 0 0,4-17 746,-3 14-235,18-89 3051,-19 91-3634,0 0 0,0 0 0,0 0 0,1 1 0,-1-1 0,0 0 1,1 0-1,-1 0 0,1 1 0,-1-1 0,0 0 0,0 0 0,1 0 1,0 1-1,0-1 0,-1 1 0,1-1 0,-1 0 0,1 1 0,0-1 0,0 1 1,0-1-1,0 1-15,0 0-1,0 0 1,0 0 0,-1 0 0,0 0-1,1 1 1,0-1 0,0 0 0,0 0 0,-1 0-1,1 0 1,0 1 0,-1-1 0,1 1 0,0-1-1,-1 1 1,0-1 0,1 1 0,1 0 0,2 3-6,0 1 0,-1 0 0,1 0 0,4 8 0,5 16 24,-10-23-32,0 1-1,1 0 1,-1-1-1,1 0 1,0 1-1,9 8 0,-13-14 7,0-1 0,1 1-1,-1-1 1,0 1 0,0-1-1,1 0 1,-1 0 0,1 0-1,-1 1 1,1-1 0,0 0-1,-1 1 1,0-1 0,0 0-1,1 0 1,0 1 0,-1-1-1,1 0 1,0 0 0,-1 0-1,0 0 1,1 0-1,-1 0 1,1 0 0,0 0-1,-1 0 1,1-1 0,0 1 6,0-1-1,0 0 1,-1 1 0,1 0 0,-1-1 0,1 0-1,-1 0 1,1 0 0,0 1 0,-1-1 0,1 0-1,-1 0 1,0 0 0,1-1 0,6-38 264,-7 36-235,2-23 80,1-23 242,-2 47-466,-1 1 0,1-1 0,0 1 0,-1 0 0,1-1 0,0 1 0,0-1 0,1 2 0,-2-2 0,2 1 0,0 0 0,-2 0 0,2 0 0,0 1 0,3-4 0,11-4-1753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112 300 14771,'0'-8'5929,"2"-9"-3528,4-5-1889,-1-8-296,-2-11-696,-2 2-592,-1-3-1561</inkml:trace>
  <inkml:trace contextRef="#ctx0" brushRef="#br0" timeOffset="1">64 29 15803,'-63'-28'5882,"89"34"-4546,8 1-448,19-1-360,0-3-152,0 1-832,-3 0-848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63 12627,'27'-53'4101,"-22"43"-399,-22 41-2270,-17 35-974,18-35-421,-1 0 1,-34 47 0,51-78-38,0 0-1,0 0 1,0 1 0,0-1-1,0 0 1,0 0 0,0 0 0,0 0-1,-1 0 1,1 0 0,0 0-1,0 0 1,0 0 0,0 1 0,0-1-1,0 0 1,0 0 0,0 0 0,0 0-1,0 0 1,0 0 0,0 0-1,0 1 1,0-1 0,1 0 0,-1 0-1,0 0 1,0 0 0,0 0-1,0 0 1,0 0 0,0 0 0,0 0-1,0 0 1,0 1 0,0-1 0,0 0-1,0 0 1,0 0 0,0 0-1,1 0 1,-1 0 0,0 0 0,0 0-1,0 0 1,0 0 0,0 0-1,0 0 1,0 0 0,0 0 0,1 0-1,-1 0 1,0 0 0,0 0 0,0 0-1,0 0 1,0 0 0,0 0-1,0 0 1,0 0 0,1 0 0,-1 0-1,0 0 1,14-1 12,14-4 0,6-3-474,65-5 0,-8 8-2949,-84 5 2965,46-3-3121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9858,'10'9'4465,"40"35"-2176,-45-27-433,-5 3 56,-15-2 1,-5 3 15,-10-5-207,-10-8-153,3-16-400,3-8-216,11-12-440,13 3-215,20 2-313,7 4-297,10 15-1079,7 6-976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17276,'-3'0'6009,"3"5"-5417,16 2-176,60 0 544,32-4 153,69-7 71,45-4 0,36 2-536,21 6-320,-23 2-496,-45 5-144,-67 2-224,-57-1-64,-51 4-112,-24-3 40,-45-4-417,-21 0-567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8.772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0 301 9346,'18'4'1537,"2"-1"0,18 0 0,-20-2-1165,0-1-1,25-3 1,-32 1-365,1 0 1,-1 0 0,0-1 0,0 0-1,0-2 1,0 1 0,-1 0 0,1-2-1,-1 0 1,-1 1 0,12-10 0,-19 13 47,-1 0 1,2 1 0,-2-1 0,1 0 0,0 1 0,-1-2 0,0 2 0,1-2 0,-2 2 0,2-2-1,-1 1 1,0 0 0,-1 0 0,1 0 0,0-1 0,0 1 0,-1-1 0,1 1 0,-1 0 0,0-1-1,0 1 1,0-1 0,0 1 0,-1-1 0,1 1 0,-1 0 0,-1-3 0,0 0 231,0 0 1,0 0-1,-1 1 0,0 0 1,0 0-1,0-1 1,0 1-1,-1 0 1,0 1-1,0 0 1,-8-7-1,-9-2 1347,1 1-1,-44-18 1,37 18 232,-32-18-1,58 28-1782,-1 0 0,0 0 0,1 0 0,-1 0-1,0 0 1,1-1 0,0 1 0,-1 0 0,2-1-1,-4-2 1,4 4-74,0-1 1,0 1-1,0-1 0,0 1 0,0-1 0,0 1 0,0 0 0,0-1 1,-1 1-1,1-1 0,0 0 0,0 1 0,0-1 0,1 1 1,-1 0-1,0-1 0,0 1 0,0-1 0,0 1 0,0-1 0,0 1 1,0-1-1,0 1 0,1 0 0,-1-1 0,1 0 0,1 0-82,-1 0 0,2-1 0,-2 1 0,1 0 0,0 0 0,1 0 0,-2 0-1,2 0 1,-1 1 0,0 0 0,0-1 0,1 1 0,-1-1 0,0 1 0,4 0-1,40 2-1799,8 10-1256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9.129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2 29 13331,'-1'-29'5289,"12"37"-3553,-3 4-279,7 0-481,2 5-328,-1 4-976,1-2-608,-3-2-2065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29.482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66 50 16460,'37'-50'6121,"-54"89"-4857,-2 6-568,-3 7-440,2-3-104,7-4-832,1-5-776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0.362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64 0 10802,'33'2'5265,"-54"9"-1328,-8 7-2464,6 9-161,9 1-280,4-1-208,18 1-336,5-3-152,13-13-288,1-8-232,1-11-576,-1-7-312,-11-2-704,5 2-297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0.757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44 1 13883,'3'17'5601,"-3"25"-3904,-4 3-417,-12 0-744,3-3-272,2-7-480,9-8-504,4-14-1209,6-4-2768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1.105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98 0 11058,'0'6'5618,"0"11"-1225,-6 4-2497,2 12-1024,0 1-280,0 3-448,6-1-272,-8-12-1072,5-3-760</inkml:trace>
  <inkml:trace contextRef="#ctx0" brushRef="#br0" timeOffset="1">17 215 14955,'-17'-35'5753,"40"34"-4008,1-4-1073,-3 0-160,-4 2-552,-10 0-528,1 3-1360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1.949"/>
    </inkml:context>
    <inkml:brush xml:id="br0">
      <inkml:brushProperty name="width" value="0.05" units="cm"/>
      <inkml:brushProperty name="height" value="0.05" units="cm"/>
      <inkml:brushProperty name="color" value="#5B9BD5"/>
    </inkml:brush>
  </inkml:definitions>
  <inkml:trace contextRef="#ctx0" brushRef="#br0">70 256 12483,'-70'35'6152,"72"-36"-5881,-2-1 1,2 1-1,-1 0 1,0-1-1,0 1 1,0-1-1,0 1 1,0-1-1,-1 0 1,1 0-1,0-1 1,3-7 366,73-126 3939,-77 135-4557,1 0-1,0 0 0,-1 0 0,1 1 0,-1 0 1,0-1-1,1 1 0,0-1 0,0 1 0,0-1 1,-1 1-1,1-1 0,-1 1 0,1 0 0,0 0 0,0 0 1,-1 0-1,1-1 0,0 1 0,0 0 0,0 0 1,-1 0-1,1 0 0,0 0 0,0 0 0,0 1 1,-1-1-1,1 0 0,0 0 0,0 0 0,0 0 1,0 0-1,-1 1 0,1-1 0,1 2 0,27 19 131,20 27 3,-34-32-116,0-1-1,1 0 1,1-2 0,19 13 0,-36-25-35,2 0 0,-1-1 0,0 0 0,-1 1 0,2-1 0,-1 1 0,0-1 0,0 1 0,0-1 0,1 1 0,-2-1 0,2 0 0,-1 0 0,0 0-1,0 0 1,2 0 0,-3-1 3,1 1 0,-1 0-1,1-1 1,0 1 0,-1 0 0,1-1-1,-1 1 1,0-1 0,0 1-1,1 0 1,-1-1 0,1 1-1,-1-1 1,0 1 0,1-1-1,-1 0 1,0 1 0,1 0-1,-1-1 1,0 1 0,0-1-1,0 0 1,0 0 0,0-5 36,0 0 1,0-1 0,0 1-1,0 0 1,-2-7 0,0 5-17,2 3-28,-4-20 161,0-36-1,4 53-208,0 0 0,1 0 0,0 1-1,1-1 1,-1 1 0,1 0 0,0-2 0,1 2 0,5-10-1,-7 15-186,1-1-1,0 0 1,0 1-1,0 0 0,1-1 1,-1 1-1,1 0 0,-1 0 1,0 0-1,2 0 1,-2 1-1,1-1 0,0 1 1,3-1-1,19-6-2428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12171,'35'4'5079,"-30"-3"-5009,2-1 1,-2 0 0,1-1-1,0 1 1,0-1-1,0-1 1,-1 1 0,1-1-1,-1 0 1,1 0 0,8-5-1,-13 6-14,0 0-1,0 1 1,1-1-1,-2 1 1,1-1-1,0 0 1,0 0-1,0 0 1,-1 0-1,1 0 1,0 0-1,-1 0 1,1 0-1,0 0 1,-1 0-1,0 0 1,0 0-1,1-1 1,-1 1-1,1 1 1,-1-2-1,0 1 1,0-1-1,0 2 1,0-2-1,0 1 1,0 0-1,0 0 1,-1-1-1,1 1 1,0 0-1,-1 0 1,1 0-1,0 0 1,-1 0-1,1 0 0,-2-1 1,-3-6 577,0 0 0,-1 0 0,0 1 0,-8-7 0,-7-10 1643,20 22-2255,0 1 0,1-1 0,-1 2 0,0-2 0,0 0 0,0 1 0,1-1 0,0 1 0,-1 0 0,1-1 1,-1 1-1,1-1 0,0 0 0,-1 1 0,1-1 0,0 1 0,0-1 0,1 0 0,-1 1 0,0-1 0,1 1 0,-1-1 0,1 0 0,-1 2 0,0-2 0,1 0 1,0 1-1,0-1 0,0 1 0,-1 0 0,1 0 0,1-1 0,-1 1 0,-1 0 0,2 0 0,-1 0 0,1 0 0,-1 0 0,0 0 0,1 0 0,-1 0 0,2 0 1,3-2-530,0 2 0,-1-2 1,2 2-1,-2-1 0,2 1 1,-2 0-1,2 0 0,-2 1 1,2 0-1,6 0 0,-12 0 332,2 0 0,-2 0-1,2 1 1,-1-1-1,0 1 1,0-1-1,0 0 1,0 1-1,0 0 1,0 0 0,0 0-1,2 0 1,-3 2 506,1-1 0,-1 1 1,0 0-1,1-1 0,-1 1 1,0 0-1,-1 0 0,1-1 1,1 6-1,-1-3-272,-1 0 1,2 0-1,0-1 1,-1 1-1,1-1 0,0 1 1,1-1-1,-1 0 1,1 0-1,0 0 0,-1 0 1,1 0-1,1-1 1,0 1-1,-1-1 0,1 0 1,0 0-1,6 4 1,2-3-81,-2 0 0,1 0 1,0-2-1,1 1 1,-1-1-1,18 1 0,-22-3-298,0 0 0,0 0 1,0 0-1,-1 0 0,2-1 0,-1-1 0,-1 1 0,2-1 0,-2 0 0,0-1 0,12-6 0,-5 0-1485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2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14675,'83'-101'9450,"-81"114"-8602,-1 10-216,-1 10-335,4 9-81,-4-10-288,3-2-361,3-9-639,-1-7-600,2-4-4721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14963,'11'-3'5729,"18"-3"-4448,1 0-177,3 0-616,-3 2-216,-6 4-1136,1 6-832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14771,'6'-1'5513,"22"1"-4048,12-1-1145,20 0-560,7 1-625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12 141 12843,'-2'0'6527,"-1"-8"-4985,0-7-1271,2 2-1,0-1 0,0 0 1,1 0-1,0-1 1,3-14-1,-3 29-254,0 0 1,0 0 0,0 0-1,0 0 1,0 0-1,0 0 1,0 0-1,0 0 1,0 0 0,0-1-1,0 1 1,0 0-1,0 0 1,0 0-1,0 0 1,1 0-1,-1-1 1,0 1 0,0 0-1,0 0 1,0 0-1,0 0 1,0 0-1,0-1 1,0 1 0,1 0-1,-1 0 1,0 0-1,0 0 1,0 0-1,0 0 1,0 0-1,1 0 1,-1-1 0,0 1-1,0 0 1,0 0-1,0 0 1,0 0-1,0 0 1,0 0 0,0 0-1,0 0 1,0 0-1,1 0 1,-1 0-1,0 0 1,0 0 0,0 0-1,11 8 431,-2-3-529,32 21 122,-39-25-39,0 0-1,1-1 1,-1 0-1,1 0 1,-2 0-1,2 1 0,-1-1 1,0 0-1,1-1 1,-1 1-1,1 0 1,-2 0-1,2-1 0,-1 1 1,0-1-1,0 0 1,0 0-1,1 0 1,-2 0-1,1-1 0,1 2 1,-2-2-1,1 0 1,0 1-1,0-1 1,-1 1-1,0-1 0,2-2 1,-1 2 1,12-10 30,5-7 85,-19 23-50,0 1 0,1-1 0,0 1 0,-1-1 0,3 7 0,-2-6-23,2 7 5,1 0 1,8 20-1,-11-28-85,0-1-1,1 0 1,0 1 0,0-1-1,0 0 1,1 0-1,-2 0 1,3 0 0,-2-1-1,0 1 1,2-1-1,-2 1 1,6 1 0,-7-3 20,0 0 1,0-1 0,0 1 0,1-1 0,-2 0 0,2 1 0,-1-1 0,0 0 0,0 0 0,1 0 0,-1 0 0,0 0 0,0-1 0,1 1 0,-2 0 0,2-1 0,-1 1 0,0-1 0,0 1 0,0-1 0,0 1 0,1 0-1,-2-1 1,1 0 0,0 0 0,1 0 0,-2 1 0,1-1 0,0 0 0,0 0 0,0-2 0,3-3 50,0-1 0,0 1 0,0-1 0,1-9 0,4-2 125,-2 0 86,-5 13-148,0 0 1,1-1-1,-1 1 0,8-9 1,-10 13-69,1 0 0,-1 0 0,1 1-1,-1-1 1,1 1 0,0-1 0,0 1 0,-1-1 0,1 0 0,0 1 0,0-1 0,0 1-1,-1 0 1,2 0 0,-1 0 0,0-1 0,-1 1 0,1 0 0,0 0 0,1 0 0,-2 0 0,1 0-1,0 0 1,0 0 0,0 0 0,0 0 0,0 0 0,0 1 0,0-1 0,0 0 0,-1 0-1,1 1 1,0-1 0,1 2 0,5 2 91,-2 0 0,1 1 0,0 0 0,-1-1 0,0 1 0,1 1 0,6 10 0,-9-11-520,0 0-1,0 0 1,0 1 0,-1-1 0,0 0-1,2 8 1,1-2-2974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17572,'18'-4'6081,"24"-3"-5657,1-1-568,-4 0-1264,-10 6-705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93 194 15723,'-93'4'6058,"95"-15"-4418,2-6-944,10-5-528,-5-3-328,-3-9-992,2 4-592</inkml:trace>
  <inkml:trace contextRef="#ctx0" brushRef="#br0" timeOffset="1">27 33 14971,'0'-2'7498,"35"-11"-6138,38-3-728,-29 14-240,-4 2-688,-3 0-704,-13 4-680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16828,'10'-1'5913,"18"-5"-5281,3-1-256,17 1-248,6 1-360,7 2-1488,6 3-2689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10 112 12387,'70'-8'5257,"-66"19"-2913,-5-1 25,1 3-129,-16-6-71,3-2-401,1-2-272,-10-15-655,14 0-329,2-15-464,0-7-304,20 8-825,-6-2-319,7 16-760,0 10-361,0 12-183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3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15435,'6'12'1867,"2"2"1893,-4-15-1939,-2-11-279,-1 1-1194,0 0 1,2 0-1,-1 0 0,2 1 0,-1-1 0,7-14 1,-7 20-319,-1 1-1,0-1 1,2 0 0,-1 1 0,0 0 0,0 0 0,0 0 0,2 0-1,-1 0 1,0 1 0,0-1 0,0 1 0,0 0 0,1 1 0,7-5 0,-10 7-47,-1-1 1,-1 1-1,1 0 1,1-1 0,-1 1-1,0 0 1,0-1-1,0 1 1,1 0 0,-2 0-1,1 0 1,1 0-1,-1 0 1,-1 0 0,2 0-1,-1 1 1,0-1-1,0 0 1,0 1 0,0-1-1,0 0 1,0 1-1,0-1 1,0 1 0,0 0-1,0-1 1,0 1-1,0-1 1,0 1 0,-1 0-1,1 0 1,-1 0-1,1-1 1,0 2 0,0-1-1,-1 0 1,0-1-1,1 3 1,0-1-7,-1 0-1,1-1 1,-1 2-1,0-1 1,0-1 0,0 2-1,0-2 1,0 1-1,-1 0 1,1 0 0,-1-1-1,1 1 1,-1 0-1,1 0 1,-1 0 0,0-1-1,0 1 1,0-1-1,0 1 1,0 0 0,0-1-1,-2 2 1,-9 7-55,7-7 188,0 1-1,1 0 1,-1 0 0,-6 9-1,10-12-63,1 0-1,0-1 0,-1 1 1,1-1-1,-1 1 1,1 0-1,-1 0 0,1 0 1,0-1-1,0 1 1,-1 0-1,1 0 0,0 0 1,0-1-1,0 1 0,0 0 1,0 0-1,0 0 1,0-1-1,0 1 0,1 0 1,-1 0-1,0 0 1,1 0-1,-1-1 0,1 1 1,-1 0-1,1 0 0,-1 0 1,0-1-1,0 0 1,1 1-1,0 0 0,-1 0 1,1-1-1,0 1 1,-1-1-1,1 0 0,0 1 1,0-1-1,0 1 0,10 4 18,0-1-1,0-1 0,1 0 0,-1 0 0,0-2 0,1 1 0,21-1 0,-21-1-284,67 0-3524,-44-2 659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149 133 13675,'3'-1'547,"21"-1"3758,-24 2-4265,1 0 1,-1 0-1,0 0 1,0 0 0,0 0-1,0 0 1,0 0-1,0 0 1,0 0 0,0 0-1,0 0 1,0 0-1,0 0 1,0 0 0,0 0-1,0 0 1,0 1-1,1-1 1,-1 0 0,0 0-1,0 0 1,0 0-1,0 0 1,0 0 0,0 0-1,0 0 1,0 0-1,0 1 1,0-1-1,0 0 1,0 0 0,0 0-1,1 0 1,-1 0-1,0 0 1,0 1 0,0-1-1,0 0 1,0 0-1,0 0 1,0 0 0,0 0-1,0 0 1,0 0-1,-1 0 1,1 0 0,0 0-1,0 0 1,-9 9 1770,5-6-1560,0 0 0,-1-1 0,0 1 0,0-2 0,-1 1 0,2-1 0,-1 1 0,-1-1 0,1 1 0,0-2 0,-1 0 0,1 0 0,0 0 0,0 0-1,0 0 1,0-1 0,0 0 0,0 0 0,-1-1 0,1 1 0,1-1 0,-8-3 0,9 4-204,1-1 0,-1 1 0,-1-1 0,2 0 0,0 0 0,-2 0 0,2 0 0,-1 0 0,1-1 0,0 1 0,0-1 0,0 0 0,0 1 0,0-1 0,1 0 0,-1 0 0,1 0 0,0-1 0,0 1 0,0 0 0,0 0 0,1 0 0,-1-1 0,1 1 0,-1 0 0,1 0 1,0 0-1,1-1 0,-1 0 0,1 1 0,-1 0 0,0 0 0,2-1 0,-1 1 0,2-4 0,-2 5-55,0-2 0,0 2 1,1-1-1,-1 0 0,1 1 1,0 0-1,0-1 0,0 1 1,0 0-1,1 0 0,-1 0 1,0 0-1,1 0 0,-1 0 1,1 1-1,-1-1 0,1 1 1,0 0-1,0 0 0,-1 0 0,1 0 1,0 1-1,0-1 0,0 1 1,0-1-1,0 1 0,0 0 1,0 0-1,1 0 0,-2 1 1,1-1-1,0 1 0,-1-1 1,1 1-1,-1 0 0,5 2 1,-3-1-119,-1 0 0,1 1 0,-1-2 0,1 2 0,-1 0 0,-1-1 0,1 2 0,0-1 1,0 0-1,-1 0 0,1 0 0,-2 1 0,2-1 0,-2 1 0,1 0 0,0-1 0,-1 1 1,0 0-1,1 0 0,-2 0 0,1 0 0,-1 0 0,1 0 0,-1 7 0,-2 12-957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6 175 13659,'0'3'5561,"-2"5"96,0-9-4568,2-1-641,-2-29-392,12-44-961,-2 33-743,-3 7-1289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6.17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112 37 15067,'9'-30'7279,"-2"24"-6610,-3 23 176,-2 2-789,-2 0-1,-1 0 1,0 0 0,-1 0 0,-2 0 0,1 0 0,-2-1 0,-9 24-1,-7 11-420,-39 69 0,58-119 362,0 1 0,-1-1 0,1 1 0,-1-1 0,1 0 0,-6 5 0,9-8-18,10-6-37,8 0-6,1 0-1,0 2 1,0 0 0,35-2 0,-9 1-267,-37 4 243,20-3-442,0-1 0,28-8 1,-46 9 433,-1 0 1,0 0 0,0-1-1,0 0 1,-1-1 0,0 0-1,0-1 1,14-12-1,-9 5 435,0-1-1,-1 0 1,0-1 0,-2 0-1,0-1 1,9-18-1,-23 43-232,1-1 0,-1 1 1,1 0-1,1 0 0,0 0 0,0-1 0,0 1 0,1 0 0,0 0 0,1 0 0,0 0 1,2 10-1,-1-14-114,-1 1 1,1-1-1,0 1 1,1-1 0,-1 0-1,1 1 1,0-1-1,0-1 1,0 1-1,0 0 1,1-1 0,-1 0-1,1 0 1,0 0-1,0 0 1,0 0 0,1-1-1,-1 0 1,1 0-1,-1 0 1,7 2-1,-2-1-17,0-1 0,0 0 0,0-1-1,1 0 1,-1 0 0,0-1 0,0 0-1,16-3 1,-22 3-70,0 0-1,0-1 1,0 1 0,0-1-1,0 0 1,0 0 0,-1 0-1,1-1 1,0 1 0,-1 0-1,1-1 1,-1 0 0,1 0-1,-1 0 1,0 0 0,0 0-1,0 0 1,0 0 0,0-1-1,0 1 1,-1-1 0,1 1-1,-1-1 1,1 0 0,-1 1-1,0-1 1,0 0 0,-1 0-1,2-5 1,-1-5-1584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64 13651,'-67'-21'5985,"77"18"-2960,7-3-1057,8-1-167,12-4-385,2 1-352,0 6-640,-4 2-496,1 2-1520,-6 4-897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14059,'19'74'5222,"-15"-66"-2799,0-9-1517,0-13-643,-3 13 112,10-29 257,1 0 1,1 1 0,2 1 0,0 1 0,34-44-1,-47 69-622,-1-1-1,1 2 0,-1-2 0,2 2 0,-2-1 0,2 0 1,-1 1-1,0-1 0,0 1 0,1 0 0,-1-1 0,1 1 1,2-1-1,-4 2-15,0 0 1,0 0 0,-1 0-1,1 0 1,0 0 0,-1 0-1,1 0 1,0 0 0,-1 1 0,1-1-1,0 0 1,0 1 0,-1-1-1,1 0 1,-1 0 0,1 0-1,-1 1 1,1-1 0,1 2-1,-1-1-15,0 1-1,0 0 0,0-1 0,0 1 0,0-1 0,0 1 0,0 0 0,-1 0 0,1 0 1,0 2-1,-1-1-4,0 0 0,0 0 0,0 0 0,0-1 0,0 1 0,-1 0 0,0 0 0,1-1 0,-1 1 1,0 0-1,0-1 0,0 1 0,0-1 0,-1 1 0,1 0 0,-1-1 0,0 0 0,1 0 0,-2 1 0,2-2 0,-5 4 0,-3 4 27,-1-2-1,0 0 0,-16 11 0,8-10 116,-9 7 652,27-15-752,0 1 0,0-1 0,1 1 0,-1-1 0,0 1 0,0-1 0,0 1 0,0-1 0,0 0 0,0 0 0,1 0 0,-1 1 0,0-1 0,1 1 0,-1-1 0,1 0 0,-1 1 0,1-1 0,-1 0 0,0 0 0,0 1 0,0-1 0,1 0 0,-1 0 0,1 0 0,-1 0 0,1 0 0,-1 0 0,1 0 0,15 6 37,61 8 43,-58-13-172,0 3 0,0 0 0,-1 0 0,24 9 0,6 10-1678,-32-42 1482,-5 3 321,-2-1-1,0 0 1,6-19 0,-7 15 733,20-35 0,-14 75 427,-9-8-1448,-1 0 0,0 0 0,-1 1 0,1 0-1,-2-1 1,0 1 0,0 19 0,-2-5-582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15715,'-20'-2'5578,"53"2"-4874,-3 0-512,-3-2-1200,-6 0-321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38 109 11835,'-2'-6'820,"1"-10"2111,1 16-2884,0-1 0,0 1 1,1 0-1,-1-1 0,0 1 1,1 0-1,-1-1 0,1 1 1,-1 0-1,0 0 0,1 0 1,-1 0-1,0 0 1,0 0-1,1 0 0,-1 0 1,1 0-1,-1 0 0,1 0 1,-1 0-1,1 0 0,-1 0 1,0 0-1,0 0 0,0 0 1,1 0-1,-1 0 0,1 0 1,-1 0-1,1 0 1,-1 0-1,1 0 0,-1 0 1,0 0-1,0 1 0,0-1 1,1 0-1,-1 1 0,1-1 1,6 3 465,-5-3-400,-1 1 1,1-1-1,-1 0 0,0 1 1,1-1-1,-1 1 1,1-1-1,-2 1 1,2-1-1,-1 1 0,0 0 1,0 0-1,0-1 1,1 2-1,-2-1 1,1 0-1,0-1 0,0 2 1,0-1-1,-1 0 1,1 0-1,0 1 1,0-1-1,0 3 0,-1-4-53,0 0-1,0 1 0,0 0 0,-1-1 0,1 1 0,0 0 0,-1-1 0,1 1 0,-1-1 0,1 0 0,-1 0 0,1 1 0,0-1 0,0 1 0,-1-1 0,1 1 0,-1-1 0,0 1 0,1-1 0,-1 0 0,1 0 0,0 0 0,-1 0 0,0 0 0,0 0 1,1 1-1,-1-1 0,1 0 0,0 0 0,-1 0 0,0 0 0,0 0 0,1 0 0,-1-1 0,1 1 0,-1 0 0,0 0 0,-2 0 65,1 0-1,0-1 1,0 1 0,0-1 0,-1 0-1,2 0 1,-2 1 0,1-1-1,-2-2 1,3 2-102,0 0-1,0 0 1,0-1-1,0 2 1,0-2-1,0 1 1,1 0-1,0-1 1,-1 1 0,0 0-1,1-1 1,-1 0-1,1 1 1,0-1-1,0 1 1,-1 0-1,1-1 1,0 1-1,1-1 1,-1 0-1,0 1 1,0-1-1,1 1 1,-1 0 0,1-1-1,0 1 1,-1 0-1,0-1 1,1 1-1,0 0 1,1-3-1,0 1-15,0 0 0,0 0 0,0 0-1,1 1 1,-1 0 0,1-2 0,-1 3-1,1-2 1,0 1 0,0 0 0,0 0 0,6-2-1,-6 3-13,1 0-1,0 0 0,-1 0 0,1 1 1,0-1-1,0 1 0,0 0 0,0 0 0,0 1 1,0 0-1,0-1 0,-1 1 0,1 0 1,0 0-1,-1 1 0,1-1 0,3 2 1,-5-2 3,0 1 1,-2-1-1,2 0 1,0 0 0,-1 1-1,0-1 1,1 0 0,-1 1-1,-1-1 1,2 1-1,-1-1 1,0 1 0,-1 0-1,1-1 1,0 2-1,-1-2 1,1 1 0,-1-1-1,1 2 1,-1-1-1,0-1 1,0 2 0,0-2-1,0 1 1,0 0 0,0 0-1,-1-1 1,1 2-1,-1-2 1,1 1 0,-1 0-1,0-1 1,1 1-1,-1 0 1,0 0 0,-2 2-1,0-1 32,1 0-1,-1 0 0,1 0 1,-1 0-1,0 0 1,0-1-1,0 0 0,0 1 1,0-1-1,-1 1 0,0-2 1,1 1-1,-1-1 1,0 1-1,1-1 0,-1 0 1,0 0-1,0 0 1,-4 0-1,4-1 46,0 1-1,0-1 1,0 0-1,0 0 1,0 0-1,0-1 1,0 1 0,0-1-1,0-1 1,0 2-1,1-1 1,-1-1-1,0 1 1,1-1 0,0 0-1,0 0 1,-1 0-1,1-1 1,-5-3-1,7 4-43,0 0-1,-1 0 0,1 0 0,0 0 1,0 0-1,0-1 0,0 2 1,0-2-1,1 1 0,-1-1 0,1 1 1,0 0-1,-1 0 0,1 0 0,0-1 1,0 1-1,0-1 0,2-3 1,-2 1-16,1 1 0,1-1 0,-1 1 0,1 0 0,0 0 1,-1 0-1,2 0 0,-1 0 0,6-6 0,-6 7-25,0 1-1,0 0 0,0 0 1,1 0-1,-1 0 0,0 0 1,1 1-1,-1-1 1,1 0-1,0 2 0,-1-2 1,1 1-1,0 0 0,4-1 1,-5 2-6,-1 0 1,2 0 0,-2 0-1,1 0 1,0 1 0,0-1-1,0 1 1,0-1-1,0 0 1,-1 1 0,1 0-1,0 0 1,0 0 0,-1-1-1,1 1 1,0 1-1,-1-1 1,1 0 0,-1 0-1,0 1 1,1-1 0,-1 0-1,0 1 1,1 2-1,0-2-171,0 1-1,0 1 1,-1-1-1,1 0 1,-1 1-1,0-1 1,0 0-1,0 1 0,-1 0 1,1-1-1,-1 1 1,0-1-1,0 1 1,0-1-1,0 1 1,-2 5-1,-4 9-2029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13411,'-2'6'5898,"-5"7"-4881,2-4-613,-6 9-285,0-1 0,-2 0 0,0-1 0,0-1 0,-1 0 0,-1-1 0,-1-1 0,-19 14 0,70-31-345,121-39-1086,-149 40 1280,1 2-1,0-1 1,-1 0 0,15 1 0,-20 1 152,0 1 1,-1-1-1,1 0 1,0 1-1,-1-1 0,1 1 1,-1 0-1,1 0 1,0-1-1,-1 1 1,0 1-1,2 0 1,15 9-112,22 14 4,-38-25-54,-1 1 1,1-1-1,-1 1 0,1 0 1,0 0-1,-1-1 0,2 0 0,-2 0 1,1 0-1,0 0 0,-1 0 1,1 0-1,0 0 0,0 0 1,-1 0-1,1 0 0,0-1 1,-1 1-1,1-1 0,0 0 1,0 0-1,-1 1 0,3-3 0,1 1-469,5-2-1313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12635,'3'-1'4713,"9"-3"-3377,5 0-336,2-2-192,4 3-151,3 0-345,-1 3-280,-3 2-1113,-5-1-655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13075,'9'0'5145,"10"0"-3089,12-6-1848,6 6-256,1-2-1056,-5-1-3585</inkml:trace>
  <inkml:trace contextRef="#ctx0" brushRef="#br0" timeOffset="1">306 158 13971,'86'32'6185,"-86"-39"-2848,-7-6-2097,3-9-304,2-7-447,5-2-185,7-2-528,-3 9-529,3 7-1487,-6 3 280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150 153 16428,'44'63'6041,"-44"-73"-4777,-10-6-312,12-1-400,-4-4-176,-3-2-808,4 0-672,-14-2-1224</inkml:trace>
  <inkml:trace contextRef="#ctx0" brushRef="#br0" timeOffset="1">40 33 13659,'-40'-33'5793,"77"35"-3088,2-2-753,4 1-512,-1 2-431,-9 1-497,-6-2-248,-5 0-1376,-6 4-1017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40 194 12555,'-8'2'699,"-22"8"2700,30-10-3376,0 0 0,-1 0 0,1 0 1,0 0-1,0 1 0,0-1 0,0 0 0,0 0 0,0 0 1,0 0-1,0 0 0,-1 0 0,1 0 0,0 1 1,0-1-1,0 0 0,0 0 0,0 0 0,0 0 0,0 0 1,0 0-1,0 0 0,0 0 0,0 0 0,0 0 0,0 0 1,0 0-1,0 1 0,0-1 0,0 0 0,0 0 1,0 0-1,0 0 0,0 0 0,1 0 0,-1 1 0,0-1 1,0 0-1,0 0 0,0 0 0,0 0 0,0 0 1,0 0-1,0 0 0,0 1 0,1-1 0,-1 0 0,0 0 1,0 0-1,0 0 0,0 0 0,0 0 0,0 0 0,0 0 1,0 0-1,0 0 0,0 0 0,0 0 0,21 5 968,0-2-419,0-1-1,36 0 1,-46-3-474,0 0 1,0 0-1,0-1 0,0 0 0,-1-1 1,22-8-1,-32 10-79,1 1-1,0 0 1,0 0 0,0-1-1,-1 1 1,1 0 0,0-1 0,-1 1-1,1 0 1,0-1 0,-1 1-1,1-1 1,-1 1 0,1-1 0,0 0-1,-1 1 1,1-1 0,-1 1-1,0-1 1,1 0 0,-1 0-1,1 1 1,-1-1 0,0 0 0,1 0-1,-1 0 1,0 1 0,0-1-1,0 0 1,0 0 0,0 0 0,0 1-1,0-1 1,0 0 0,0 0-1,0 0 1,0 1 0,0-1-1,-1 0 1,1 1 0,-1-1 0,1 0-1,0 1 1,-1-1 0,1 0-1,0 0 1,-1 0 0,1 1 0,-1 0-1,0-1 1,1 1 0,-1-1-1,1 0 1,-2 0 0,-5-4 392,0-1-1,-2 0 1,-14-7 0,19 10-242,-26-12 768,14 8-294,1-2 0,-27-18-1,42 27-637,-1-1 0,0 1-1,0-1 1,0 0 0,0 1-1,1 0 1,0-1 0,-1 0-1,0 0 1,0 1 0,1-1-1,-1 0 1,1 1 0,0-1-1,-1 0 1,1 0 0,-1 0-1,1 0 1,0 0 0,-1 0-1,1 0 1,0 1 0,0-1-1,0 0 1,0-1 0,0 2-1,0-1 1,0 0 0,0 0-1,0 0 1,0 1 0,1-2-1,-1 1 1,0 0-1,1 1 1,-1-1 0,1 0-1,-1 0 1,0 0 0,1 1-1,0-1 1,-1 0 0,1 1-1,0-1 1,0 0 0,4-3-147,0 1 0,0 0 1,0 1-1,-1-1 0,2 1 1,6-3-1,3 1-667,-1 0 0,1 1 0,29-3 1,0 6-1712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14267,'-84'15'5817,"91"-12"-3464,4-3-537,13 4-504,5-3-175,6-5-513,3 2-152,-2-3-456,0 2-320,-14 3-968,-3-1-857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6.51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0 11466,'4'2'5266,"7"3"-2002,2-4-1583,20 4-841,1-2-144,11-1-176,6 5-240,-7-1-1248,-9 2-528</inkml:trace>
  <inkml:trace contextRef="#ctx0" brushRef="#br0" timeOffset="1">5 213 13019,'18'-11'4497,"26"-6"-4161,13 4-1280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15 146 8330,'24'-21'6429,"-25"21"-6314,0 0 0,0 1 0,0-1 0,0 1 0,0-1 0,0 0 0,0 0 0,1 0 1,-2 0-1,1 0 0,0 0 0,1 0 0,-1 0 0,0 0 0,-1 0 0,1-1 0,1 1 0,-1 0 0,0-1 0,0 1 0,0 0 0,1 0 0,-1-1 0,0 0 0,0 1 0,0-1 0,1 0 0,-1 1 0,0 0 0,1-1 0,-1 0 0,0 0 1,1 0-1,0 1 0,-1-1 0,1 0 0,-1 0 0,0-2 0,0 0-21,0 1 0,0 0 0,0-2 0,0 2 0,1-1 0,-1 0 0,1 0 0,-1 1 0,1-1 0,0-1 0,1-3 0,0 1-58,1-1 0,0 2 0,1-2 0,-1 2 1,6-10-1,-7 14-30,1-2 1,-2 1-1,2 0 0,0 0 1,-1 1-1,1-1 0,0 1 1,-1-1-1,1 0 0,-1 2 1,1-2-1,0 1 0,0 0 1,0 0-1,0 0 0,0 0 1,1 0-1,-2 1 0,5-2 1,-4 3-6,-1 0 0,2-1 1,-2 0-1,1 1 0,-1 0 1,2 0-1,-1 0 0,-1-1 1,1 2-1,-1-1 0,1 0 0,0 0 1,-2 1-1,2-1 0,0 0 1,-2 1-1,2-1 0,-1 1 1,0 0-1,1 2 0,0-2 13,-1 1-1,1 0 0,-1 0 1,1 0-1,-1 0 1,0 0-1,-1 0 0,1 0 1,0 0-1,0 1 0,0 3 1,-2-6 25,0 2 0,0-1 0,0-1 1,1 1-1,-1-1 0,0 1 0,-1 0 0,2-2 1,-1 2-1,-1 0 0,1-1 0,0 0 1,-1 1-1,1-2 0,-1 1 0,0 0 0,1 1 1,-1-2-1,1 1 0,-1-1 0,0 1 0,-3 1 1,1-1 159,-1 0 0,0 1 1,1-2-1,-1 1 0,0-1 1,1 0-1,-8 0 0,11 0-167,0 0-1,1 0 0,-1 0 0,0 0 0,0 0 0,1-1 1,-1 1-1,1 0 0,-1 0 0,0 0 0,0 0 1,1-1-1,0 1 0,-1-1 0,0 1 0,1-1 1,-1 1-1,0-1 0,1 1 0,0 0 0,0-1 1,-1 0-1,1 1 0,-1-1 0,1 0 0,0 1 0,-1 0 1,1-2-1,-1 0-13,1 1 0,0-1 0,1 1 0,-1-1 0,0 0 1,0 1-1,1-1 0,-1 1 0,1 0 0,0-1 0,-1 1 0,2-3 0,0-1-22,2 0-1,0 0 1,-1 0 0,1 0-1,7-7 1,-8 11-8,0-2 0,0 2 0,0-1 0,0 0 0,0 1-1,0-1 1,0 1 0,1 1 0,0-1 0,-1 0 0,0 0 0,0 0 0,1 1 0,-1 0 0,1 0 0,0 0 0,-1 0 0,0 1-1,1 0 1,-1 0 0,6 1 0,-6-1 2,0 1-1,-1-2 0,1 2 1,-2 0-1,2-1 0,-1 0 1,0 2-1,0-2 0,0 1 1,0 0-1,0 0 0,-1 0 1,1 0-1,-1 0 0,1 1 1,0-1-1,-2 0 0,1 1 1,1-1-1,-1 1 0,0 0 1,-1-1-1,0 1 0,1-1 1,-1 1-1,0 0 0,0 0 1,0 3-1,-1-3 39,1-2 0,0 1 0,-1 0 0,0 0 0,0 0 1,0 0-1,0 0 0,0-1 0,0 1 0,-1-1 0,2 1 0,-2 0 0,0-1 0,1 1 0,0-1 0,-1 0 0,0 0 0,0 1 1,1-1-1,-1-1 0,1 1 0,-2 0 0,2 0 0,-2 0 0,2-1 0,-1 0 0,0 0 0,-1 1 0,2-1 0,-2 0 0,2 0 1,-2 0-1,1 0 0,0-1 0,-3 1 0,4 0-10,-1 0-1,0 0 1,1-1 0,-1 1-1,1-1 1,-1 1 0,0-1 0,1 0-1,-1 1 1,1-1 0,-1 0-1,0 0 1,2 0 0,-2 0-1,0 0 1,2 0 0,-2-1 0,1 2-1,0-2 1,0 0 0,0 2-1,0-2 1,0 0 0,1 1 0,-1-1-1,1 1 1,-1-1 0,0 1-1,1-1 1,-1 0 0,1 1 0,0-1-1,-1 0 1,1 1 0,0-1-1,0 1 1,1-1 0,-1 0 0,0 1-1,1-1 1,-1 1 0,1-1-1,0 0 1,0 1 0,-1-1 0,2-1-1,0-2-32,1 0-1,0 1 0,0-1 1,0 1-1,1 0 1,-1 0-1,1 1 0,0-1 1,0 1-1,0 0 0,0-1 1,1 2-1,0-1 1,-1 0-1,1 2 0,6-4 1,-10 5 12,-1 0 0,1 1 1,0-1-1,0 0 0,-1 0 1,0 0-1,1 1 0,0-1 1,-1 0-1,1 0 0,0 0 0,-1 1 1,0-1-1,0 1 0,1-1 1,-1 1-1,1-1 0,-1 1 1,1-1-1,-1 0 0,1 1 0,-1 0 1,0-1-1,0 1 0,0 0 1,0-1-1,1 0 0,-1 1 1,0 0-1,0 0 0,0-1 0,0 1 1,0-1-1,0 1 0,0 0 1,0-1-1,0 1 0,0 0 1,0-1-1,-1 1 0,-4 27 60,4-26-36,-1 0-1,1 0 0,-1 0 0,1 0 1,-2 0-1,2-1 0,-2 2 0,2-2 1,-2 0-1,1 1 0,-1-1 0,2 0 1,-2 1-1,1-1 0,-1-1 0,0 1 1,1 0-1,-1 0 0,1-1 0,0 1 1,-2-1-1,2 0 0,-4 0 0,5 0-47,0 0 0,-1 0 0,1 0 0,0 0 0,-1-1 0,1 1 0,0 0 0,-1-1 0,1 1 0,0-1 0,-1 0 0,2 1 0,-2 0 0,1-1 0,0 0 0,0 0 0,0 0 0,-1 0 0,2 1 0,-1-2 0,0 1 0,0 0 0,0 0 0,0 0 0,1 0 0,-1 0 0,0 0 0,1-1 0,-1 1 0,1 0 0,-1-1 0,1 1 0,0 0 0,0-1 0,0 1 0,0 0 0,0-1 0,0 1 0,0 0 0,0-1 0,0 1 0,0 0 0,0-1 0,1 0 0,0 0-94,-1 1 0,1 0-1,-1-1 1,1 1 0,-1 0 0,0 0 0,1-1-1,0 1 1,0 0 0,0 0 0,0 0 0,-1 0-1,1 0 1,0 0 0,1 0 0,-2 0 0,1 1 0,1-1-1,-1 0 1,0 1 0,0-1 0,1 0 0,-2 1-1,2 0 1,0 0 0,-2-1 0,2 1 0,-1 0-1,0 0 1,1 0 0,0 0 0,-2 0 0,2 0-1,0 0 1,-2 0 0,2 1 0,-1-1 0,0 0-1,3 1 1,-1 0-78,0 1 0,0-2 0,0 1 0,-1 1 0,1-1-1,-1 1 1,1 0 0,0-1 0,-1 2 0,0-2 0,0 2-1,0-1 1,0 1 0,0-1 0,0 0 0,0 1 0,1 2-1,-3-5 248,0 0 0,0 1-1,0-1 1,0 0 0,0 1-1,0-1 1,0 0-1,0 1 1,0-1 0,0 0-1,0 1 1,0-1 0,0 0-1,0 0 1,-1 0-1,1 0 1,0 0 0,0 1-1,0-1 1,0 0 0,0 0-1,-1 1 1,1-1-1,0 0 1,0 0 0,-1 1-1,1-1 1,0 0 0,0 0-1,0 0 1,0 1-1,0-1 1,0 0 0,-1 0-1,0 0 1,-13 4 3584,3 0-3601,1 0 366,6-2-185,-1 1 0,1-2 0,-1 1 0,0-1 0,0 1 0,1-1 0,-1 0 0,0 0-1,0-1 1,-1 1 0,-3-1 0,8-1-198,0 1 0,0 0 1,1-1-1,-1 1 0,0 0 0,0 0 0,0 0 0,1-1 0,-1 0 0,0 1 0,1-1 0,-1 1 1,0-1-1,1 1 0,0-1 0,-1 0 0,0 1 0,1-1 0,-1 0 0,1 1 0,-1-1 0,1 0 1,0 0-1,0 0 0,0 0 0,0 1 0,0-1 0,-1 0 0,1 0 0,0 0 0,0 1 0,0-1 0,0 0 1,0 0-1,1 0 0,-1 1 0,0-1 0,0 0 0,0 0 0,0 0 0,1 1 0,-1-1 0,2-2 1,-1 1-24,-1 0 1,2 0 0,0 0-1,-1-1 1,1 1 0,-1 0-1,1 0 1,0 0 0,0 1 0,0-2-1,0 2 1,0-1 0,3-1-1,-1 1 1,0 1 0,0 0 0,1 0 0,-1-1 0,1 2 0,-1-1 0,1 1-1,-1 0 1,1 0 0,-1 0 0,1 0 0,-1 1 0,0 0 0,5 1 0,-7-1 4,0 0 1,0 0 0,-1 0-1,1-1 1,0 1 0,-1 1 0,1-1-1,-1 0 1,1 0 0,0 1 0,-1-1-1,0 1 1,1 0 0,-2-1 0,1 1-1,1-1 1,-1 1 0,0 0 0,-1 0-1,1 0 1,-1-1 0,1 2-1,0-2 1,-1 1 0,0 0 0,1 0-1,-1 0 1,0 0 0,0 0 0,-1 0-1,1 0 1,0 0 0,-1 0 0,-1 3-1,2-3 29,0 0 0,-1 0 0,0-1 0,0 2 0,0-2-1,0 1 1,0 0 0,0 0 0,-1 0 0,1-1 0,0 1-1,-1-1 1,1 0 0,-1 1 0,1-1 0,-1 0 0,0 1-1,0-1 1,0-1 0,1 1 0,-2 0 0,2 0 0,-2 0 0,2-1-1,-2 0 1,2 1 0,-2-1 0,1 0 0,0 1 0,0-1-1,0-1 1,0 1 0,-1 0 0,-1-1 0,1 1-68,1 0 0,-1-1 0,1 0 0,0 1 0,-1-1 0,1 0 0,-1 0 1,1 0-1,0-1 0,-1 1 0,1 0 0,0-1 0,0 1 0,0-2 0,0 2 0,0-1 0,0 0 1,1 0-1,-1 0 0,1 0 0,0 0 0,-1-1 0,1 1 0,1 0 0,-2-1 0,1 1 0,0-1 1,1-2-1,-2-16-1563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6.43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10 220 12539,'-7'25'2817,"5"-23"-1675,2-3-161,5-41 1591,0-4-1579,-4 25-606,-2 1 0,-4-39 0,4 56-379,3 13-50,0-1 1,0 1-1,6 13 0,-6-19 17,0-1-1,-1 0 0,1 1 0,0-1 0,-1 0 0,2 0 1,-1 0-1,0 0 0,1 0 0,-1-1 0,1 1 0,0-1 1,-1 1-1,1-1 0,1 0 0,4 2 0,-3-2 1,1-1-1,-1 0 0,0 0 1,1-1-1,-1 0 1,0 0-1,0 0 0,1-1 1,-1 0-1,0 0 0,0-1 1,1 1-1,-1-1 1,-1 1-1,1-2 0,0 1 1,9-6-1,-4 1 66,1-1-1,-1 0 0,1-1 1,-2 1-1,0-2 1,10-13-1,-15 19 78,0-1-1,-1-1 1,0 1 0,-1 0 0,1-1-1,-1 1 1,1-1 0,-2 0 0,1 1-1,0-9 1,-2 28 236,1-1-1,1 1 1,5 25 0,-2-10-573,-5-26 199,1 4-325,0 1-1,1 0 0,-1-1 1,2 0-1,-1 1 0,1 0 1,5 9-1,9 5-2080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6.78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30 13483,'8'-12'1554,"5"-6"1327,-11 20-1664,-5 11-226,-2 4-429,0 0 0,2 0 0,0 0 0,-1 30 0,4-42-498,1 0 0,-1-1 0,1 1 0,-1-1 0,2 1 0,-1 0 0,0-1 0,1 1 1,4 7-1,-5-10-45,1 1 0,-1-1 1,2 1-1,-2-2 1,2 2-1,-1-2 1,0 1-1,0 0 1,1 0-1,-1-1 0,1 0 1,-1 1-1,0-1 1,1 0-1,0 0 1,-1 0-1,6 1 0,-3-2-51,-1 1-1,1-1 0,-1 0 1,1 0-1,-1 0 0,1-1 1,-1 1-1,0-1 0,1 0 0,-1-1 1,0 1-1,0-1 0,0 1 1,0-1-1,0-1 0,0 1 1,0 0-1,-1-1 0,0 0 0,0 1 1,1-2-1,-1 1 0,0 0 1,-1 0-1,2-1 0,-2 0 1,3-5-1,2-4-522,0 0 1,-2 0-1,1-1 1,-1 0-1,-1 1 1,-1-1-1,3-17 1,-2 1-1209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7.72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31 146 13091,'-30'48'5169,"36"-60"-3425,-3-5-335,2-6-513,-2-5-264,-3-2-496,-2 2-248,-3-3-840,-1 6-529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8.07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81 42 14203,'-80'-32'5497,"89"32"-3920,12 0-545,19 0-368,11 0-80,10-6-64,-6 4-136,-9 0-872,-7 4-576,-10 4-1865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8.41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24 62 13747,'27'56'5289,"-32"-24"-3825,1 1-663,4 0-169,7-9-264,7-3-128,8-11-168,5-2-48,0-6-216,-4-2-208,-2-4-504,-2-3-409,-8-2-2224</inkml:trace>
  <inkml:trace contextRef="#ctx0" brushRef="#br0" timeOffset="1">0 11 13603,'6'-1'4929,"8"0"-3769,5-2-456,13 2 41,5-3-57,5 4-280,-1 2-376,-5 0-1160,-8 2-1169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8.78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26 14547,'16'-2'4913,"20"-4"-4745,9 2-168,6-5-808,-2 5-1088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9.46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18 35 14011,'-15'-34'5465,"13"34"-3752,4 9-393,3 7-304,3 9-256,8 9-320,1 1-176,5-4-416,4 1-128,-1-15-688,-1-5-512,-6-6-1753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9.81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1 278 15299,'6'-8'5537,"17"-16"-4360,7-9-89,7-11-208,1-3-120,-2 8-384,-5 5-232,-5 11-480,-1 7-520,-10 7-1336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0.30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114 0 14611,'-14'30'6106,"-11"19"-2188,-35 63-3926,54-103 19,5-7 34,0-2-1,1 2 1,-1-1 0,0 1 0,0-1-1,0 1 1,1-1 0,-1 0-1,1 1 1,-1 3 0,1-5-29,1 1 0,-1-1 0,1 1 0,-1 0 0,0 0 0,0-1 0,1 0 0,0 1 0,-1-1 0,1 1 0,0-1 0,-1 1 0,0-1 0,1 1 0,0-1 0,0 0 0,0 0 0,-1 0 0,0 0 0,1 0 0,0 1 0,0-1 0,0 0 0,-1 0 0,1 0-1,0 0 1,0 0 0,0-1 0,68 10 270,105 9-848,-149-20-2789,-16 1 109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6.8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1 220 16604,'110'-37'5665,"-114"-11"-5233,-1 3-432,3 6-464,-3 13-368,5 19-1217</inkml:trace>
  <inkml:trace contextRef="#ctx0" brushRef="#br0" timeOffset="1">311 205 14947,'2'-6'5281,"-7"-27"-4537,-3-2-744,-2-3-864,-11-9-424,-2 2-2689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12 12003,'-65'-5'7065,"69"8"-5873,9-2-215,5-1-73,11-1-120,5-4-184,10 3-392,4 2-64,-6-2-856,-1 2-592,-9 2-1857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11418,'2'0'4873,"2"0"-2440,13 1-1265,-3 1-56,9 0-7,3-2-81,9 1-328,10-2-224,8-1-296,-1 0-80,-12 0-1016,-11 2-560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9922,'2'0'5081,"7"6"3801,14-4-7898,43 4-336,-40-12-432,8 4-440,-8-4-816,-5 2-496,-1 2-1433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13763,'6'0'5161,"12"-3"-3761,10 2-479,7-2-177,3 3-96,7-1-232,0-1-312,-1 2-1144,-5 0-769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12059,'1'2'669,"0"0"1,0 1 0,0-1-1,1 0 1,-1-1-1,1 2 1,-1-2 0,3 3-1,16 9 1248,26 2-1751,-41-14 209,20 5-137,0-1 1,35 2-1,-47-6-222,-1-1 1,0-1-1,1 0 0,-1-1 1,1 0-1,22-7 1,-33 8-16,0 1 1,0 0-1,0-1 1,0-1-1,0 1 1,-1 0-1,1 0 1,0 0-1,0-1 1,-1 1-1,0-1 1,2-1 0,-2 2 5,-1 0 1,1 1-1,-1-1 1,0-1-1,1 1 1,-1 1-1,0-1 1,0-1 0,0 1-1,0 1 1,0-1-1,0 0 1,0-1-1,0 2 1,-1-1-1,1 0 1,0-1 0,-1 2-1,1-1 1,-1 0-1,1 0 1,0 0-1,0 1 1,-1-1-1,0 0 1,0 0 0,0 0-1,1 1 1,-2-2-1,-6-6 216,-1 1-1,0 0 0,0 1 0,-1-1 1,0 2-1,0-1 0,-1 1 1,-13-4-1,11 4 309,-1-1 0,1 0 0,0-1 0,-13-10 0,25 17-503,0 0 0,1-1 1,-1 1-1,1-1 0,-1 0 1,0 1-1,1-1 0,-1 1 0,0-1 1,1 1-1,0-1 0,0 0 0,-1 0 1,1 1-1,-1-1 0,1 1 0,0-1 1,-1 0-1,1 0 0,0 1 0,0-1 1,-1 0-1,1 0 0,0 0 1,0 1-1,0-1 0,0 0 0,1 0 1,-1 0-1,0 1 0,0-1 0,1-1 1,0 1-38,0-1 0,0 1 0,1 0 0,-1-1 0,0 1 0,1 0 0,-1 0 0,1 0 0,0 0 0,-1 0 0,1 1 0,-1-1 0,4-2 0,16-2-821,0 0 1,0 0-1,42-1 1,-28 4-1506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7906,'45'19'4441,"-39"7"224,2 5-3217,1 1-448,3-1-128,2-6-296,6-5-95,10-11-129,-2-12-144,5-1-552,-5-2-433,-12-4-927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12851,'2'1'5345,"15"0"-2769,3 2-831,5-2-417,11-1-240,4 0-536,-1 0-336,-7 3-1096,-7-1-624,-13 4-1113</inkml:trace>
  <inkml:trace contextRef="#ctx0" brushRef="#br0" timeOffset="1">0 85 15683,'4'0'5538,"12"2"-4858,5 0-376,22 5-464,5-3-464,11 2-929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9938,'21'72'5140,"-21"-59"418,-6-20-3243,5 6-2165,-2-11 244,1-1-1,0 0 1,1 1 0,0-1-1,1 0 1,1-22-1,5 1-350,10-39-1,-13 62 28,-3 11-69,0 0 0,0 0 0,0 0 0,0 1 0,0-1 0,0 0 0,0 0 0,0 0 0,0 0 0,0 0 0,0 0 0,0 0 0,0 0 0,0 1-1,0-1 1,0 0 0,0 0 0,0 0 0,0 0 0,0 0 0,0 0 0,0 0 0,0 0 0,0 1 0,0-1 0,0 0 0,0 0 0,0 0 0,1 0 0,-1 0 0,0 0 0,0 0 0,0 0 0,0 0 0,0 0 0,0 0 0,0 0 0,0 0 0,0 0 0,1 0 0,-1 0 0,0 0 0,0 0 0,0 0 0,0 0 0,0 0 0,0 0 0,0 0 0,1 0 0,-1 0 0,0 0-1,0 0 1,0 0 0,0 0 0,0 0 0,0 0 0,0 0 0,0 0 0,1 0 0,-1 0 0,0 0 0,0 0 0,0 0 0,0 0 0,0 0 0,0-1 0,0 1 0,0 0 0,4 10 50,-2-5-33,1 2-15,0-1 1,1 0-1,0 0 0,0 0 1,0 0-1,0 0 0,1-2 1,10 11-1,-14-13-4,1-2 1,0 1-1,0 1 0,0-1 1,0-1-1,0 1 0,0 0 1,0 0-1,0-1 0,0 1 1,0-1-1,0 0 0,1 0 0,-1 0 1,0 0-1,0 0 0,1 0 1,-2 0-1,2 0 0,-1-1 1,0 0-1,0 0 0,0 0 1,0 1-1,0-1 0,0 0 0,0 0 1,-1 0-1,2-1 0,-2 1 1,1 0-1,0-1 0,2-2 1,3-5 8,1 0 1,-1 0-1,11-17 1,-13 18-2,-5 8-6,0 0 1,0 0-1,0 0 0,0-1 1,0 1-1,0 0 1,0 0-1,0 0 0,0 0 1,0-1-1,0 1 1,0 0-1,0 0 0,0 0 1,0-1-1,0 1 0,1 0 1,-1 0-1,0 0 1,0 0-1,0 0 0,0 0 1,1 0-1,-1 0 0,0 0 1,0 0-1,0 0 1,0 0-1,1 0 0,-1 0 1,0 0-1,0 0 1,0 0-1,1 0 0,-1 0 1,0 0-1,0 0 0,0 0 1,1 0-1,-1 0 1,0 0-1,0 0 0,0 0 1,0 0-1,0 0 1,0 0-1,0 0 0,0 0 1,1 0-1,-1 0 0,0 0 1,3 13 29,-2 33-70,-1-26-33,1-6-1,-1-6-42,0 1-1,1-1 0,0 1 0,0-1 0,1 0 0,-1 1 1,2-1-1,3 8 0,-5-16 109,-1 1 0,0 0 1,1-1-1,-1 1 0,1-1 0,-1 1 1,0-1-1,0 0 0,1 0 0,0 1 0,-1-1 1,1 1-1,-1-1 0,1 0 0,-1 1 1,0-1-1,1 0 0,0 0 0,0 0 0,-1 1 1,1-1-1,-1 0 0,0 0 0,1 0 1,0 0-1,0 0 0,-1 0 0,1-1 0,-1 1 1,1 0-1,-1 0 0,1 0 0,0-1 1,-1 1-1,1 0 0,-1-1 0,0 1 0,1 0 1,-1-1-1,1 1 0,0-1 0,19-18 191,68-111 1266,-72 105-1035,-16 24-375,0 0 0,1 0-1,0 0 1,-1 0 0,1 1-1,0-1 1,-1 0 0,1 0-1,0 0 1,0 1-1,0-1 1,-1 0 0,1 0-1,0 1 1,1-1 0,-1 1-1,-1 0 1,1 0 0,1-1-1,-1 1 1,2-1-1,-2 1 8,0 1 0,0-1 0,0 0 0,0 1 0,0-1 0,0 0 1,0 0-1,0 1 0,-1 0 0,1 0 0,1-1 0,-1 1 0,-1-1 0,1 1 0,-1 0 0,1 0 0,1 1 0,2 5 93,0-1 1,-1 1 0,0-1 0,5 15-1,-2-3-798,-2 0 0,3 22 0,-5-21-1333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15627,'1'0'6610,"9"0"-3538,9-3-1879,20-5-753,8 2-120,11-2-472,2 0-616,-5 3-1825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59 242 15139,'-47'32'5737,"55"-46"-4408,-1-6-521,5-5-496,-1-6-312,-3-7-808,-3 0-424,-6 6-857</inkml:trace>
  <inkml:trace contextRef="#ctx0" brushRef="#br0" timeOffset="1">33 33 13619,'-33'-33'5401,"36"33"-3513,6 4-327,12 1-393,5 3-248,13-4-448,2-4-200,-1 0-1240,-2 0-656,-12 2-3993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6:28.32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1791 160 11867,'1'-2'252,"-1"0"1,1-1 0,-1 1 0,0 0-1,0-1 1,0 1 0,0 0 0,-1-1-1,1 1 1,-1 0 0,1 0 0,-1-1-1,0 1 1,0 0 0,0 0 0,0 0-1,0 0 1,0 0 0,-1 0 0,1 0 0,-3-2-1,-3-2-281,1 0 0,-1 0-1,0 0 1,-9-4-1,11 7 274,-13-7-159,0 1 1,-1 0-1,-1 1 1,0 1-1,0 1 1,0 1-1,0 0 1,-25-1-1,3 2 28,1 1 1,-1 2-1,0 2 0,0 2 0,0 2 0,1 1 0,0 2 0,0 2 0,1 2 1,-75 33-1,42-10-12,2 2 1,2 4-1,2 3 1,-113 95 0,122-88-99,2 2 1,2 3 0,3 2-1,2 2 1,3 3 0,3 1 0,3 2-1,-46 102 1,74-140-18,2 0 1,1 1-1,1 0 0,-7 56 0,13-69 0,1 1 0,1 0 0,1 0 0,0-1 0,1 1 0,1-1-1,0 1 1,1-1 0,1 0 0,9 19 0,-6-19 6,0 0 1,2-1-1,0 0 0,0 0 1,2-1-1,0 0 1,0-1-1,21 16 0,-11-11 1,1-2 0,1-1 0,0-1-1,49 21 1,-17-15 5,2-2-1,0-2 1,0-4-1,87 9 1,19-6-74,1-8 0,0-6 0,0-8 1,168-28-1,-218 15-31,0-5 0,-2-5 0,-2-5 0,-1-5 0,-2-4 1,154-88-1,-191 89 61,117-95 1,-147 103 23,-2-2 0,-1-1 1,59-79-1,-84 98 21,0-1 0,-1 0 1,-1-1-1,-1 0 0,-1-1 0,-1 0 0,0-1 0,6-40 0,-11 44-3,-2 0 0,0 0 0,-1 0 0,-1-1 0,-1 1 0,0 0 0,-2 1 0,0-1 0,-1 0 0,-1 1 0,-9-19 0,2 9-9,-1 1 1,-2 1-1,-1 0 0,0 1 0,-2 1 0,-1 0 1,-1 2-1,-30-26 0,19 23-9,0 1 0,-1 1 0,-2 2 0,0 2 0,-1 1 0,-44-16 0,23 16-51,0 2 0,-1 3 0,-1 2 0,0 3 0,-91-1 0,55 9-228,-1 5 0,-167 31 1,-67 40-1121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7.25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16 13355,'26'-5'5529,"18"1"-2968,9-3-961,13 7-232,-3 8-336,0 7-623,-4 9-249,-19 1-1033,-7 1-719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14131,'14'0'5729,"11"-2"-3336,20-4-1825,4 4-200,8 0-1032,0 4-688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93 12099,'52'-25'4519,"-51"25"-4428,0-1-1,0 1 0,-1 0 1,1 0-1,-1 0 0,1 0 1,-1 0-1,1-1 1,0 1-1,0 0 0,-1 0 1,1 0-1,-1 0 0,1 0 1,0 0-1,0 0 1,-1 0-1,0 1 0,1-1 1,0 0-1,0 0 0,-1 0 1,1 0-1,-1 1 1,1-1-1,-1 0 0,1 1 1,0-1-1,-1 1 1,1-1-1,-1 1 0,0 0 1,1-1-1,-1 0 0,0 1 1,1-1-1,-1 1 1,1 0-1,-1 0 0,0-1 1,1 1-1,-1 2 121,0-1 0,0 0 0,0 0 1,0 0-1,0 0 0,0 0 0,0 1 0,-1 2 0,-1 0 81,0 0 0,-1 1 0,1-1 0,0-1 1,-2 0-1,2 1 0,-1-1 0,-1 1 0,1-1 0,-2 0 0,-3 3 0,2-1-15,-1-1 0,0 0 0,0-1 0,0 0 1,-1 0-1,1 0 0,-11 3 0,12-6-168,2 1 0,-2 0 1,1-2-1,-1 1 0,2 0 1,-2-1-1,0 0 0,2 0 0,-2 0 1,0-1-1,-7-1 0,10 0-69,0 1-1,0 0 1,0 0-1,0-1 1,0 1-1,1-2 1,-2 2-1,2-1 1,0 0-1,-1-1 1,1 1-1,-1 0 1,1-1-1,0 1 1,0-1-1,0 0 1,1 0-1,-1 0 1,-1-5-1,2 4-62,-1 0 0,2 0 0,-1 0-1,1 0 1,-1 0 0,1 0 0,0 0 0,0 0-1,1 0 1,0 0 0,-1 0 0,1 0 0,0 0 0,0 0-1,0 1 1,1-1 0,0 0 0,0 1 0,0 0-1,0-1 1,0 0 0,1 1 0,-1 0 0,2 0 0,1-3-1,1 0-222,-1 2-1,2-1 0,-2 0 0,2 0 1,-1 1-1,1 0 0,0 1 1,0 0-1,0-1 0,1 1 0,-1 2 1,11-4-1,-16 5 48,0 0 1,2-1-1,-2 1 1,0 1-1,1-1 0,-1 0 1,1 1-1,-1-1 1,0 1-1,4 1 0,17 11-2354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0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14659,'28'69'4895,"-28"-69"-4846,0 0 0,0 0 0,0 1 0,0-1 0,0 0 1,0 0-1,0 0 0,0 1 0,0-1 0,1 0 1,-1 0-1,0 0 0,0 0 0,0 0 0,0 0 0,0 0 1,0 0-1,0 0 0,1 0 0,-1 0 0,0 0 1,0 1-1,0-1 0,0 0 0,0 0 0,1 0 0,-1 0 1,0 0-1,0 0 0,0 0 0,0 0 0,0 0 1,0 0-1,0 0 0,0 0 0,0 0 0,1 0 1,-1 0-1,0 0 0,0 0 0,0 0 0,1 0 0,-1 0 1,0 0-1,0 0 0,0 0 0,0 0 0,1 0 0,4-9 1139,0-16-58,-5 25-1082,7-49 1504,-6 37-1398,1-1 0,-1 0 0,2 1 0,0-1 0,0 1 1,2 0-1,6-15 0,-10 25-206,1 0 1,-1-1 0,1 1-1,0 0 1,0 0 0,0 0-1,0 0 1,0 1-1,0-1 1,0 1 0,1 0-1,-1-1 1,1 1 0,-1 0-1,0 0 1,2 0 0,-2 0-1,1 1 1,-1 0-1,1-1 1,0 1 0,0 0-1,-1-1 1,1 2 0,0-1-1,-1 0 1,1 1 0,0-1-1,-1 0 1,4 3-1,-5-3 28,-1 0-1,0 1 1,1-1 0,0 0-1,-1 0 1,1 0-1,-1 1 1,1-1-1,-1 1 1,1-1-1,-1 1 1,0 0-1,0-1 1,1 0-1,-1 0 1,0 1-1,0 0 1,1-1-1,-1 1 1,0 0-1,0-1 1,1 0-1,-1 1 1,0 0-1,0-1 1,0 1 0,0 0-1,0-1 1,0 0-1,0 1 1,-1 0-1,1-1 1,0 1-1,0 0 1,-1-1-1,1 0 1,0 1-1,0-1 1,-1 1-1,1 0 1,0-1-1,0 1 1,-1-1-1,1 1 1,-1-1-1,1 0 1,-1 0-1,0 1 1,-25 23 23,24-24 7,-26 17 230,22-14-39,1 1 0,-2-1 0,2 1 0,0 0 0,-1 0 0,1 0 0,-4 5 0,9-9-172,0 1 1,-1-1-1,1 0 1,0 0-1,0 1 1,0-1-1,0 0 1,0 1-1,0-1 1,0 0-1,0 1 1,0-1-1,0 0 1,0 0-1,0 0 1,0 0-1,0 1 1,0-1-1,0 0 1,0 1-1,0-1 1,0 0-1,0 0 1,0 1-1,1-1 1,-1 0-1,0 1 1,0-1-1,0 0 1,1 0-1,-1 0 1,0 0-1,0 0 1,0 0-1,12 9 349,13-1-106,135 26-714,-138-31-355,1 1 0,-1-3-1,1 0 1,-1-1 0,1-1-1,34-6 1,-27 3-888,75-8-2162,-34 11 4862,-23 7 421,-44-5-1263,-1 0-1,-1 0 1,1 0-1,1-1 1,-1 2-1,-1 0 1,1-1 0,0 1-1,-1 0 1,1-1-1,0 2 1,3 2-1,-6-4-92,0 0 1,1 0-1,-1-1 0,0 0 0,0 1 0,0 0 0,0 0 0,0 0 0,0-1 0,0 1 0,0 0 0,0 0 0,0-1 0,0 1 0,0-1 1,-1 1-1,1 0 0,0 0 0,-1 0 0,1-1 0,0 0 0,0 1 0,0 0 0,-1-1 0,1 1 0,-1 0 0,0-1 0,1 0 0,-1 1 0,1-1 1,0 1-1,-1-1 0,0 1 0,-1 0 0,-25 15 1721,17-13-1399,1 1-1,-1-2 1,0 1 0,0-1 0,0 0-1,-1-1 1,1-1 0,-1 0-1,-13 0 1,19-1-248,1 0 1,-1 0-1,0 0 1,0 0-1,0-1 0,0 1 1,1-2-1,0 2 1,-8-7-1,9 7-86,2-2 0,-2 2-1,1-2 1,0 1 0,0-1-1,0 1 1,0 0 0,1-1 0,-1 1-1,1-1 1,0 0 0,-1 1-1,1-1 1,1 0 0,-1 0 0,0 0-1,0-4 1,0 3-55,1 1 1,0 0-1,0-1 1,0 1-1,0-1 0,0 0 1,0 1-1,1-1 0,0 1 1,0 0-1,0 0 0,0-1 1,0 0-1,1 1 0,-1 0 1,1 0-1,0 0 0,0 0 1,0 1-1,1-2 0,3-2 1,-2 4-17,-1-1 0,1 2-1,0-2 1,-1 2 0,1-1 0,0 0 0,0 2 0,0-1 0,0 0 0,0 0 0,0 0 0,0 1 0,0 0 0,0 0 0,0 0-1,0 0 1,0 1 0,0 0 0,4 1 0,-2-1-225,-1 2 0,1-2-1,0 2 1,-1 0 0,0-1 0,1 1-1,-1 1 1,-1-1 0,1 1 0,0 0 0,-1 0-1,0 0 1,7 9 0,5 7-2135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19 184 12475,'-18'23'5297,"19"-38"-2713,3-14-1839,0-5-249,0-3-400,1-3-200,0 12-713,-4 4-471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29 15771,'-59'-7'6002,"60"1"-4482,3 4-184,10-6-352,5 5-199,15 3-321,7-3-208,-1 3-744,0 3-529,-1 0-1343,-9 1-2353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4 260 21293,'0'-1'231,"-1"0"0,0 0 0,1 0 0,0 0 1,0 0-1,-1 0 0,1 0 0,0 0 1,0 0-1,0-1 0,-1 1 0,1 1 1,0-2-1,1 1 0,-1 0 0,0 0 1,1-2-1,2-17-132,2 0 0,-1 1-1,3 0 1,12-30 0,-10 27 15,-5 12-54,18-37 208,-21 45-254,0-2 0,1 2 0,-1-1-1,2 1 1,-2 0 0,2 0 0,-2 0 0,2-1 0,-1 2 0,1-1 0,-1 0-1,0 1 1,1-1 0,2 0 0,-4 1-15,1 2 0,-1-1 0,0 0 0,0 0 0,0 0-1,1 1 1,-2-1 0,2 0 0,-1 0 0,0 1 0,0 0 0,0-1 0,0 1 0,0 0 0,0-1-1,0 1 1,0 0 0,0 0 0,-1 0 0,1-1 0,0 1 0,0 1 0,0-1 0,-1-1 0,0 1 0,1 1-1,-1-1 1,1 0 0,-1 0 0,1 1 0,0 2-13,1-1-1,-1-1 1,0 2-1,-1-1 1,1 0-1,0 0 1,0 0-1,-1 1 1,0 0-1,0 4 1,-1-5-3,-1 1 1,1-1-1,-2 0 1,2 1-1,-1 0 1,0-2-1,-1 1 1,1 0-1,-1 1 1,-3 1-1,-30 25 28,34-29-6,-7 6 156,-1-1-1,0 0 0,-13 6 1,66-2-115,-21-5-132,1 0 0,-1 2-1,36 16 1,-55-21 80,1-2 0,0 2 0,0-1 0,0 0 0,-1-1 0,1 1 1,0-1-1,0 0 0,0 0 0,-1 0 0,1 0 0,0-1 0,0 1 0,-1-1 0,1 0 0,0 0 0,0 0 0,5-3 0,6-5 35,0 1 0,-1 0-1,15-13 1,-5 4 6,-12 8 67,0 0-1,0 0 1,-1-2 0,-1 1-1,1-2 1,16-23-1,-27 34-95,0 1-1,0-1 1,1 1-1,-1 0 1,0 0-1,0 0 1,0 0-1,1-1 1,-1 1-1,0 0 0,0-1 1,1 1-1,-1 0 1,0-1-1,0 1 1,0 0-1,0 0 1,1 0-1,-1-1 1,1 1-1,-1 0 1,0 0-1,1 0 1,-1 0-1,1 0 1,-1 0-1,0 0 1,0 0-1,0 0 1,1 0-1,-1 0 1,0 0-1,1 0 1,-1 0-1,1 0 1,-1 0-1,0 0 0,1 0 1,-1 0-1,1 0 1,-1 1-1,0-1 1,0 0-1,0 0 1,0 1-1,1-1 1,-1 0-1,0 0 1,0 1-1,1-1 1,-1 0-1,0 1 1,0-1-1,1 0 1,-1 0-1,0 0 1,0 0-1,0 1 1,0-1-1,1 1 1,4 20-54,6 37-1759,-9-24-311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17860,'18'-5'6209,"31"-2"-5609,6 1-320,1 2-96,-3 3-544,-18 5-1416,-4 1-1305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85 13235,'-8'-84'4554,"8"84"-4503,0 0 0,0 0 0,0 0 0,0 0-1,0 0 1,0 0 0,0 0 0,0 1 0,0-1 0,0 0 0,0 0-1,0 0 1,0 0 0,0 0 0,0 0 0,0 0 0,0 0 0,0 0-1,0 0 1,0 0 0,0 1 0,0-1 0,0 0 0,0 0-1,0 0 1,0 0 0,0 0 0,0 0 0,0 0 0,-1 0 0,1 0-1,0 0 1,0 0 0,0 0 0,0 0 0,0 0 0,0 0 0,0 0-1,0 0 1,0 0 0,-1 0 0,1 0 0,0 0 0,0 0 0,0 0-1,0 0 1,0 0 0,0 0 0,0 0 0,0 0 0,0 0 0,0-1-1,-1 1 1,1 0 0,0 0 0,0 0 0,0 0 0,0 0 0,0 0-1,0 0 1,0 0 0,0 0 0,0 0 0,0 0 0,0 0-1,0-1 1,-8 13 1464,-12 26-1290,7-16 227,-16 24-255,27-42-183,-1-1-1,0 1 0,0-1 1,0 0-1,0 0 1,-1 0-1,1-1 1,-1 0-1,1 1 1,-5 2-1,44 1 83,-10-3-112,1 1-124,1-2 0,41-2 0,-61 0 118,-2-1 1,1 0-1,1 1 1,-2-2-1,1 0 1,0 0-1,-1-1 1,0 0-1,1 1 1,-1-1-1,0-1 1,0 0-1,0 0 1,-1 0-1,7-6 1,14-29 670,-26 43-615,-1 0-1,0 0 0,0 0 0,1 0 0,0 0 1,0 0-1,1 1 0,-1-2 0,1 1 1,0 0-1,-1 0 0,2 0 0,-1-1 0,0 1 1,1 0-1,0-1 0,0 0 0,0 1 0,0 0 1,4 2-1,-3-3-63,-1-1 0,2 0 0,-2 0 0,1 0 0,0-1 0,1 1 0,-1-1 0,0 0 0,0 0 0,0 1 0,1-2 1,-1 0-1,1 1 0,-1-1 0,0 1 0,1-1 0,0 0 0,-1-1 0,1 1 0,-1-1 0,0 1 0,0-1 0,1 0 0,0-1 0,2 0 0,1 0-338,-2-2 0,1 1 0,-1 0 0,1 0 0,-1-1 0,0 0 0,0 0 0,0-1 0,-1 0 0,1 0 0,-1 0 0,6-10 0,-1-2-1797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14275,'6'2'5985,"0"1"-2832,15 1-2329,7-2-96,13-2-256,4 0-103,-4 2-1298,-5 2-671,-20-3-1169,-6 0-2520</inkml:trace>
  <inkml:trace contextRef="#ctx0" brushRef="#br0" timeOffset="1">2 85 13299,'-2'0'8130,"20"0"-7650,14 2-488,18 0-1217,3-2-447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3 174 16660,'-1'0'6193,"-1"-1"-4833,2-1-592,2-29-320,47-38-168,-42 37-456,1 9-376,-2 13-1224,1 4-633</inkml:trace>
  <inkml:trace contextRef="#ctx0" brushRef="#br0" timeOffset="1">149 183 13635,'0'-1'6161,"1"-3"-2888,-5-7-1161,4-3-1047,-1-6-393,-9-2-416,6-1-384,-2-3-1120,-7-2-729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7.6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1 630 13787,'43'-28'5681,"60"-40"-3816,7-25-473,7-14-544,-11-2-488,-30 16-264,-9 20 16,-31 36-848,-15 16-824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11634,'15'2'6090,"34"2"-785,8 7-3209,8-1-775,-4-4-409,-20-4-544,-3 1-368,-10-3-1768,0 0-513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12331,'6'0'5625,"20"-3"-2040,9-1-1441,15-2-656,7 3-271,-14 2-625,-4 1-280,-15 2-896,-7 0-505,-2 4-1327,-7-3-3489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59 10778,'60'-56'5322,"-56"53"-3301,-7 8-263,-31 33-111,12-15-1430,4-5-145,1 1 0,0 1-1,-23 37 1,40-57-72,0 0 0,0 0 0,0 1 1,0-1-1,0 0 0,0 0 0,0 0 0,0 0 0,0 0 0,0 0 0,0 1 1,0-1-1,1 0 0,-1 0 0,0 0 0,0 0 0,0 0 0,0 0 0,0 0 1,0 0-1,0 0 0,0 0 0,0 0 0,0 0 0,0 0 0,1 0 0,-1 0 1,0 0-1,0 0 0,0 0 0,0 1 0,0-1 0,0 0 0,0 0 0,0 0 1,0 0-1,0 0 0,0 0 0,0 0 0,0 0 0,0 0 0,1 0 0,-1 0 1,0 0-1,0 0 0,0 0 0,0 0 0,0 0 0,1 0 0,-1 0 1,0 0-1,0-1 0,0 1 0,0 0 0,0 0 0,0 0 0,1 0 0,8-1 2,8-6 9,3-1 28,41-8 1,-54 15-43,0 0 1,0 0 0,1 1 0,0 0-1,-1 0 1,0 1 0,0 0 0,1 0-1,11 4 1,-9-2 12,1 1-1,0-1 1,-1-1 0,17 2-1,-23-4 4,0 0 0,1-1-1,-1 1 1,0 0 0,0-1-1,0 0 1,-1-1 0,1 2-1,0-2 1,0 0-1,-1 0 1,1 0 0,0 0-1,-1-1 1,4-1 0,14-18 190,-17 18 49,-1 0 1,1 0-1,1 0 0,7-6 0,-12 11-167,1-1 1,-1 0-1,1 0 0,-1 0 1,0 0-1,0 1 0,0-1 1,1 0-1,-1 0 0,1 1 1,-1-1-1,0 0 0,1 0 1,-1 0-1,0 0 0,1 1 1,-1-1-1,0 0 0,1 1 1,-1-1-1,0 1 0,0-1 1,0 1-1,0-1 0,0 0 1,0 1-1,6 7 166,4-2-273,0 0 0,0-1 0,23 9 1,-28-13 3,-2 0-18,0 0 0,-1 0 0,1 0-1,0-1 1,-1 0 0,2 0 0,-2 0 0,1 0 0,0 0 0,0 0-1,-1 0 1,1-1 0,0 1 0,-1-1 0,1-1 0,0 2 0,-1-1-1,4-2 1,-1-1-566,0 1-1,0-1 0,0 0 1,-1 0-1,1 0 1,4-7-1,2-3-1623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17180,'6'-1'6017,"17"-2"-5329,-1-2-208,11 2-104,-1 1-56,-8 2-688,-1 5-624,-14 0-1168,-8 6-905</inkml:trace>
  <inkml:trace contextRef="#ctx0" brushRef="#br0" timeOffset="1">124 39 12691,'-73'34'5569,"80"-29"-2961,18-5-1519,3-1-577,16-2-1288,2 2-841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10 176 13155,'-4'-2'10410,"-2"-30"-9754,20-32-280,3 34-840,1 4-472,-9 13-1192,-9 5-953</inkml:trace>
  <inkml:trace contextRef="#ctx0" brushRef="#br0" timeOffset="1">107 97 14251,'41'88'6177,"-34"-86"-3224,-7-5-1001,-3-7-839,3-6-425,-4-10-624,4-5-528,0 3-1233,4-2-807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9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16019,'-2'-2'6706,"30"-5"-3898,69-1-1255,-45 12-673,-3 3-488,-16-1-296,-7 2-72,-8-3-552,-5-1-480,-9-4-1745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76 179 15379,'-16'80'5898,"18"-91"-4418,2-10-272,-2-11-640,4-5-184,-1 2-296,3 6-448,-8 8-1160,0 8-697</inkml:trace>
  <inkml:trace contextRef="#ctx0" brushRef="#br0" timeOffset="1">23 42 14603,'-22'-13'5697,"49"2"-4088,10 1-409,16 8-464,-1-1-288,1 3-1112,-5-3-808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21 227 13339,'-1'5'779,"0"0"1,-1 0 0,0 0-1,1 0 1,-4 4 0,5-9-743,0 0-1,0 0 1,0 1 0,0-1 0,0 0 0,0 0 0,-1 0 0,1 0 0,0 0 0,0 0-1,0 0 1,0 0 0,0 0 0,0 1 0,-1-1 0,1 0 0,0 0 0,0 0 0,0 0-1,0 0 1,0 0 0,0 0 0,0 0 0,0 0 0,0 0 0,0 0 0,0 0 0,0 0-1,-1 0 1,1 0 0,0 0 0,0 0 0,0 0 0,0 0 0,0 0 0,-1 0 0,1-1-1,0 1 1,0 0 0,0 0 0,0 0 0,0 0 0,0 0 0,-1 0 0,1 0 0,0 0-1,0-1 1,0 1 0,0 0 0,0 0 0,0 0 0,0 0 0,0 0 0,0-1 0,0 1-1,0 0 1,0 0 0,0 0 0,0 0 0,0 0 0,0 0 0,0 0 0,-3-25 1613,4-2-1091,1-1-1,1 1 0,2 0 0,14-46 1,-18 70-551,0 0 0,0 0 1,1 0-1,-1 1 0,2-1 1,-2 0-1,1 1 0,0-1 0,1 1 1,-1-1-1,0 2 0,1-2 1,-1 2-1,5-4 0,-5 3-22,0 1 0,-1 1-1,1-1 1,0 0 0,-1 0-1,1 1 1,-1-1 0,1 1-1,0 0 1,0 0 0,0 0-1,-1-1 1,1 1 0,0 0-1,0 0 1,-1 1 0,1-1-1,0 0 1,0 0 0,0 1-1,-1-1 1,1 1 0,-1 0 0,1 0-1,0-1 1,-1 1 0,1 0-1,1 2 1,-2-2-28,1 1 0,-2-1-1,1 1 1,1-1 0,-1 1 0,-1 1 0,1-2 0,-1 1 0,1-1-1,0 2 1,-1-2 0,1 1 0,-1 0 0,0 0 0,0 0 0,0 0-1,0 0 1,0-1 0,0 2 0,-1-2 0,1 1 0,-1 0 0,0 0 0,0-1-1,1 1 1,0 0 0,-4 3 0,0 2-15,0 0 0,0-1 1,-1 1-1,1-1 0,-8 9 1,8-13 121,2 1 0,-1 0 0,0 0 1,-1-1-1,1 1 0,0-2 0,0 2 1,-1-2-1,0 1 0,0 0 0,1-1 1,-1 1-1,-5-1 0,-1 2 712,17 0-171,23 2-338,3-2-631,-1 3 1,0 0-1,32 11 0,-61-15 335,0-2 0,-1 1 0,1 0 0,-1-1 0,1 1-1,0-1 1,-1 1 0,1-1 0,0 0 0,-1 0 0,2-1 0,-2 1-1,0-1 1,1 1 0,0-1 0,-1 0 0,1 1 0,-1-2 0,1 1 0,-1 0-1,0 0 1,1-1 0,-1 1 0,0-1 0,0 0 0,0 0 0,0 0 0,0 1-1,-1-2 1,1 1 0,0 0 0,2-5 0,29-53 599,-28 48-283,1 0 0,0 0 0,2 0 0,-1 1 0,15-16 0,-21 25-236,0 1-1,1 0 1,-1 0-1,0-1 1,1 2-1,-1-1 1,1 0-1,-1 0 1,1 0 0,0 1-1,2-2 1,-4 2-26,0 0-1,1 0 1,0 0 0,0 0 0,0 0 0,-1 0 0,0 0 0,1 1 0,0-1 0,-1 0 0,1 0-1,0 0 1,-1 1 0,0-1 0,1 0 0,0 0 0,-1 0 0,1 1 0,0-1 0,-1 1-1,1 0 1,1 3 54,0-1 0,1 1 0,-2-1 0,1 1 0,0 0 0,-1 0-1,2 6 1,-1-1-80,4 16-668,0 0 0,4 48 0,-10-40-1822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39 13931,'-22'-33'5289,"43"32"-3961,13 1-904,-9-3-175,-1 2-1602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11194,'0'7'5065,"-2"6"-2728,-3 12-585,-5 5-311,6 12-665,2-5-216,4-5-232,5-6-72,0-15-176,4-7-72,8-4-64,0-8-80,12-4-328,-3-1-360,-3-14-889,-4 3-279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8.1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1 296 10962,'7'2'3725,"13"2"-3406,0 0-1,1-1 0,-1-1 1,1-1-1,35-3 1,-52 2-279,6-1-40,0 0 0,0 0-1,0-1 1,-1 0 0,1-1 0,-1 0-1,1 0 1,-1-1 0,16-9 0,-24 12 33,1 1 1,-1-1 0,0 1 0,0-1-1,0 0 1,0 1 0,0-1 0,-1 0 0,1 0-1,0 1 1,0-1 0,0 0 0,-1 0 0,1 0-1,0 0 1,-1 0 0,1 0 0,-1 0-1,1-1 1,-1 1 0,0 0 0,1 0 0,-1 0-1,0 0 1,0-1 0,0 1 0,0 0 0,0 0-1,0 0 1,0 0 0,0-1 0,0 1-1,-1 0 1,1 0 0,0 0 0,-1 0 0,1 0-1,-1-1 1,1 1 0,-1 0 0,0 0 0,1 0-1,-1 1 1,0-1 0,0 0 0,1 0 0,-3-1-1,-5-6 532,-1 1 0,0 0 0,0 1 0,-12-7-1,16 10-332,-61-30 2292,50 27-1938,1-1-1,1-1 1,-1 0-1,1 0 0,-25-22 1,38 30-579,1-1-1,-1 0 1,0 0 0,1 0-1,-1 0 1,1 0 0,-1 1-1,1-1 1,0 0 0,-1 0-1,1 0 1,0 0 0,-1 0-1,1 0 1,0 0 0,0 0-1,0 0 1,0 0 0,0 0-1,0 0 1,0 0 0,1-1-1,-1 1 1,0 1 0,0-1-1,1 0 1,-1 0 0,1 0-1,-1 0 1,1 0 0,-1 0 0,1 0-1,-1 0 1,1 1 0,0-1-1,1-1 1,1-1-95,0 0 1,0 1-1,1-1 0,-1 1 1,1-1-1,-1 1 1,1 0-1,4-1 0,16-4-1291,1 1-1,48-5 0,-5 8-3069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 12307,'9'0'5161,"8"-2"-3305,16 1-728,-3 2-231,5-1-553,-6 0-416,-8 2-1153,-5-2-1063</inkml:trace>
  <inkml:trace contextRef="#ctx0" brushRef="#br0" timeOffset="1">0 144 15843,'8'0'5554,"15"-1"-4946,9-4-184,13-8-240,3 0-632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18 208 11298,'-2'0'286,"1"2"0,-1 0-1,0-1 1,1 1 0,-1-1-1,1 1 1,0 0-1,-1 0 1,0 2 0,2-3-210,0 0 1,-1-1-1,1 0 1,0 1-1,0 0 1,0-1-1,0 1 1,0 0 0,0-1-1,0 0 1,0 1-1,0 0 1,0 0-1,0-1 1,0 1-1,1-1 1,-1 0-1,0 1 1,1 0-1,-1-1 1,0 1 0,0 0-1,0-1 1,1 0-1,2 4 101,1-3-1,0 2 0,-1-1 1,1 0-1,0-1 0,-1 1 1,1 0-1,0-2 0,0 2 1,6 0-1,7 1 150,1-1 0,0 0 0,0-1 1,-1-1-1,1-1 0,0 0 0,-1-1 0,0-2 1,21-4-1,-35 7-282,0 0-1,1 0 1,-1-1-1,0 2 1,0-2 0,0 0-1,0 1 1,0-1 0,-1 1-1,2-2 1,-2 1 0,0 0-1,1 0 1,-1-1-1,3-2 1,-4 2 23,-1 2-1,1-2 1,0 2-1,-1-1 1,0 0-1,0 0 1,0 0 0,0 0-1,0 0 1,0 0-1,0 0 1,0 0-1,0 0 1,-1 0-1,0 0 1,1 0 0,-1 0-1,0 1 1,0-2-1,0 2 1,0-1-1,0 1 1,0-1-1,0 0 1,-1 1 0,-3-3-1,-10-12 637,-1 0-1,0 3 1,-23-17-1,-12-9 696,50 38-1383,0 1 0,1-1 0,-1 0 0,0 0 0,0 1 1,0 0-1,1-1 0,0 0 0,-1 0 0,0 0 1,0 1-1,1-2 0,-1 1 0,1 0 0,0 1 0,0-1 1,-1 0-1,1-1 0,0 2 0,0-1 0,0 0 0,-1-1 1,1 2-1,0-1 0,1-2 0,0 1-73,-1 1-1,1 0 1,0 0 0,0 0-1,0-1 1,-1 1 0,1 1-1,1-1 1,-1 0 0,-1-1-1,2 2 1,-1 0 0,0-1-1,0 0 1,3-1 0,5-1-627,-1 1 0,0-1 0,1 2 0,14-2 0,23 1-2496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12883,'-9'0'5649,"-9"8"-2776,-2 6-1025,2 16-400,2 10-311,7 4-321,10 2-272,13-9-464,7-9-72,16-15-144,-4-13-160,-3-8-384,-3-5-217,-15-5-679,-1 1-536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13859,'2'1'160,"-1"1"218,0-1 0,1 0-1,-2 0 1,2 1-1,0-1 1,-1-1-1,0 1 1,1 0-1,-1 0 1,1 0 0,-1-1-1,1 1 1,0-1-1,3 1 1,-4-2-79,1 0 0,-1-1 0,-1 0 0,1 0 0,0 0 0,0 1 0,0-1 1,-1 0-1,0 0 0,1 0 0,-1 0 0,1 0 0,-1 1 0,0-5 0,16-73 2979,-14 68-3061,2 2-1,-1-1 1,1 0 0,0 1 0,10-16-1,-11 21-215,0 1-1,0-1 0,0 1 0,1 0 1,0 0-1,7-5 0,-10 8-27,0 0 0,-1-1 1,1 0-1,0 1 0,0-1 0,0 0 1,-1 1-1,1 0 0,0 0 0,1 0 1,-2-1-1,1 1 0,0 0 0,1-1 1,-2 1-1,1 0 0,0 0 0,1 0 1,-2 0-1,1 1 0,0-1 0,1 0 1,-2 0-1,1 1 0,0-1 0,0 0 1,0 0-1,0 1 0,0-1 0,0 1 1,0 0-1,-1-1 0,1 1 0,0-1 1,1 3-1,-2-2 0,0 1 0,1 0 1,-1-1-1,0 1 0,0-1 0,0 1 0,0 0 1,0-1-1,0 1 0,0 0 0,-1-1 0,1 1 1,0-1-1,0 1 0,-1 0 0,0-1 0,0 1 1,0-1-1,1 1 0,-1-1 0,0 0 0,-1 1 1,2-1-1,-1 0 0,-2 2 0,-31 30-440,33-33 467,-16 12 140,12-9-40,1 0 0,0 0 0,-1 1 0,-6 6 0,11-9-86,0-1-1,0 0 1,0 0 0,0 1 0,-1-1-1,1 0 1,0 1 0,0-1 0,0 0 0,0 0-1,0 0 1,0 0 0,0 1 0,0-1-1,0 0 1,0 1 0,0-1 0,0 0-1,0 1 1,0-1 0,0 0 0,1 0 0,-1 1-1,0-1 1,0 0 0,0 0 0,0 0-1,1 0 1,-1 0 0,0 1 0,0-1 0,0 0-1,1 0 1,-1 1 0,0-1 0,0 0-1,1 0 1,-1 0 0,0 0 0,0 0-1,0 1 1,0-1 0,1 0 0,-1 0 0,1 0-1,14 5 120,-11-5-106,16 4-72,1 0-1,37 0 1,-34-3-2589,42 8 1,-50-7-175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12675,'32'27'6417,"-32"-36"-2000,2-12-1928,2-4-521,-2-8-920,0 0-344,-2 9-1232,-3 6-832,3 11 1056</inkml:trace>
  <inkml:trace contextRef="#ctx0" brushRef="#br0" timeOffset="1">214 146 15051,'32'33'6202,"-32"-37"-3538,-1-4-103,1-9-889,3-6-328,-2-9-832,3 5-376,0-1-944,1 6-608,3 11-1585,-1 5 665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201 136 12931,'63'51'9162,"-63"-60"-7522,-2-4-368,1-8-680,-3-2-375,-7 0-1010,0-2-543,-12 3-944,-2 2-393</inkml:trace>
  <inkml:trace contextRef="#ctx0" brushRef="#br0" timeOffset="1">1 20 12691,'4'1'5233,"11"-1"-3009,10 2-247,13-4-345,8-5-192,8 3-487,-4-4-401,-5 8-672,-6 0-504,-17 0-1473,-2-2-247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13163,'2'-2'5337,"2"-3"-3273,3 1 1065,-7 2-1761,16 0-359,43-7-257,-33 9-496,1 0-168,-3-1-672,-3 1-465,-9-2-1399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1:5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69 211 10266,'-63'-1'4262,"63"1"-4212,0 0 0,0 0-1,0 0 1,0 0-1,0 0 1,-1 0-1,1 0 1,0 0-1,-1 0 1,1 0 0,0 0-1,0 0 1,-1 1-1,1-1 1,0 0-1,-1 0 1,1 0 0,0 0-1,0 0 1,0 0-1,0 0 1,0 0-1,0 0 1,0 1-1,-1-1 1,1 0 0,0 0-1,0 1 1,0-1-1,0 0 1,0 0-1,-1 1 1,1-1 0,0 0-1,0 0 1,0 1-1,0-1 1,7 8 1037,15 3 10,-12-9-862,1 1 0,0-3-1,0 1 1,0 0 0,0-1 0,-1-1 0,2 0-1,-2 0 1,1-2 0,0 1 0,-1 0 0,1-2-1,-1 0 1,0 0 0,-1 0 0,12-8-1,-21 11-188,2 1-1,-1-1 0,0 0 0,0 0 0,0 0 0,0 0 0,0 0 0,-1 0 0,1 0 0,0 0 0,0-1 1,-1 1-1,1 0 0,-1 0 0,0-1 0,1 2 0,-1-2 0,1 0 0,-1 2 0,0-2 0,0 0 0,0 2 0,0-2 1,0 0-1,0 2 0,0-2 0,-1 0 0,1 2 0,0-2 0,-1 0 0,1 2 0,0-2 0,-1 1 0,0 0 1,0 0-1,0-1 0,1 1 0,-2-1 0,-4-5 383,1 0 0,-2 1 0,1 0 0,-12-8 0,17 13-400,-38-26 1589,28 20-1037,0 0-1,-1-1 1,2 0 0,-13-13-1,23 20-584,0 1-1,0-1 0,-1 1 0,1 0 0,0-1 1,-1 1-1,1-1 0,0 0 0,0 1 0,-1-1 1,1 1-1,0 0 0,0-1 0,0 0 1,0 0-1,0 1 0,0-1 0,0 1 0,0 0 1,0-1-1,0 0 0,1 0 0,-1 1 0,0-1 1,0 0-1,1 1 0,-1 0 0,0-1 1,1 1-1,-1-1 0,0 1 0,0-1 0,1 1 1,-1-1-1,1 1 0,-1 0 0,1 0 0,-1-1 1,1 1-1,-1 0 0,0-1 0,1 1 1,0 0-1,-1-1 0,1 1 0,0 0 0,-1 0 1,1 0-1,31-10-1676,-32 10 1658,33-4-2618,5 3-799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83 12427,'8'-20'2325,"8"-28"1,-16 48-2271,0-1-1,0 1 0,0-1 1,0 1-1,1-1 0,-1 1 0,0-1 1,0 1-1,0 0 0,0-1 1,0 1-1,0-1 0,-1 1 0,1-1 1,0 1-1,0-1 0,0 1 1,0 0-1,0 0 0,0-1 1,0 1-1,0-1 0,-1 1 0,1 0 1,0-1-1,-1 1 0,1-1 1,0 1-1,-1 0 0,1 0 1,-1 0-1,1 0 0,0-1 0,0 1 1,0 0-1,-1 0 0,1 0 1,-1-1-1,1 1 0,-1 0 0,0 0 1,1 0-1,0 0 0,-1 0 1,-21 4 1314,17-2-1014,-9 2 112,0 2 0,0 0 0,0 1 1,0 0-1,2 1 0,-1 1 0,1 0 0,0 1 0,-21 20 1,32-29-444,0 0 0,1-1 0,-1 1 1,0-1-1,1 1 0,-1 0 1,0 0-1,1 0 0,-1 0 1,0 0-1,1 0 0,0-1 0,0 1 1,-1 0-1,1 1 0,-1-1 1,1-1-1,0 1 0,0 1 1,0-1-1,0-1 0,0 3 1,0-2-11,1 0 1,0 0 0,-1 0 0,0 0 0,1-1 0,-1 1 0,1 0 0,0 0 0,0 0 0,-1-1 0,1 1 0,0 0 0,0-1 0,0 1 0,-1 0 0,2-1 0,0 1-1,6 2 21,-1-1-1,1 0 1,-1 0-1,11 1 1,-17-3-25,17 3-8,-1-2 0,1 0 0,-1-1 1,0-1-1,35-6 0,-41 5-432,1-2 1,-1 1 0,1-1 0,-1-1 0,0 1 0,0-2-1,0 0 1,-1 0 0,14-12 0,-12 8-1824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15011,'12'25'2171,"-2"-7"1684,-12-55-747,0 19-2551,1 1 0,0 0 0,2 0 0,0 0 0,5-29 0,-5 41-528,1-1 1,-2 1-1,2 0 0,0 0 1,0 0-1,0 0 1,1 0-1,-1 1 0,1 0 1,0-1-1,0 1 1,1 0-1,-1 0 1,1 0-1,0 1 0,0-1 1,0 0-1,0 2 1,1-1-1,0 0 0,0 1 1,0-1-1,4-1 1,-6 4-48,-1-1 1,0 1-1,1 0 1,-1 0-1,0-1 1,0 1-1,1 1 0,-1-1 1,1 0-1,-2 1 1,2-1-1,-1 0 1,0 1-1,0 0 1,4 1-1,-6-1 9,1 0 0,0-1-1,0 1 1,-1 0 0,0-1-1,1 1 1,0 0 0,0 0-1,0 0 1,-1-1 0,0 1-1,1 0 1,0 0 0,-1 0-1,1-1 1,-1 2 0,1-1-1,-1 0 1,0-1 0,0 2-1,0-1 1,0 0 0,0 0-1,0 0 1,0 0 0,0 1-1,0-2 1,0 1 0,0 1-1,0-1 1,0-1 0,-1 1 0,1 1-1,-1-1 1,1-1 0,-2 2-1,-2 4 19,1-1 1,-1 1-1,0-1 0,-1-1 0,0 1 0,0 0 1,0-1-1,-1 0 0,0-1 0,1 1 1,-2 0-1,-9 3 0,6-2 292,-1 0 0,2 1 0,-16 11 1,24-17-287,1 1 1,-1-1-1,1 1 1,0-1-1,-1 1 1,1 0 0,0-1-1,0 0 1,0 0-1,-1 1 1,1 0 0,0-1-1,0 1 1,0 0-1,0-1 1,0 0-1,0 1 1,0 0 0,0-1-1,0 1 1,1 0-1,-1-1 1,0 0 0,0 1-1,1-1 1,-1 1-1,0-1 1,1 1-1,-1-1 1,0 1 0,1-1-1,-1 0 1,1 1-1,16 15 65,-7-11-94,-1 0 1,1-1-1,0-1 1,-1 1-1,2-1 0,-1-1 1,1 0-1,11 1 1,89-1-2756,-108-2 2585,36-1-2245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8.5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107 32 10962,'0'-2'486,"1"1"-1,-1-1 0,0 1 0,0-1 0,-1 1 0,1-1 1,0 1-1,0-1 0,-1 1 0,1 0 0,-1-1 0,1 1 1,-1-1-1,0 1 0,0 0 0,1 0 0,-1-1 0,-2-1 1,3 3-342,-1 0 0,0-1 0,0 1 0,0-1 0,0 1 0,0 0 0,0 0 1,1 0-1,-1-1 0,0 1 0,0 0 0,0 0 0,0 0 0,0 0 1,0 1-1,0-1 0,0 0 0,0 0 0,0 0 0,1 1 0,-3 0 1,-2 2-10,0-1 1,0 1 0,0 1-1,1-1 1,-1 1 0,1 0 0,-8 8-1,9-7-108,-1-1-1,1 1 1,0 0-1,0 0 1,0 0-1,1 0 1,0 0-1,0 1 1,0-1-1,1 1 1,0-1-1,0 1 1,0 0-1,0 6 1,1-8-24,1 0 1,-1 0 0,1-1 0,0 1-1,-1 0 1,2-1 0,-1 1-1,0 0 1,1-1 0,0 1-1,0-1 1,0 0 0,0 0 0,0 0-1,0 0 1,1 0 0,0 0-1,0-1 1,-1 1 0,1-1 0,1 1-1,3 1 1,3 1 7,1-1 0,-1 0 1,1 0-1,0-1 0,0-1 0,0 0 0,0 0 1,0-1-1,0-1 0,18 0 0,13-3-30,55-12 0,-83 14-211,0-2 0,0 0 0,0-1 0,0 0 0,-1-1 0,1 0 0,-1-1 0,0-1 0,12-8 0,-7-4-1543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18 198 13955,'16'55'5761,"-16"-64"-3224,-4-2-281,-4-10-111,4-5-153,3-10-568,1-2-479,-1-1-769,-1 3-424,-6 17-1481,2 2-1135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16660,'60'21'6497,"-64"-32"-4353,1-10-295,1-11-785,4 4-184,1-6-816,2 10-688,3 13-1176,-4 8-785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14475,'87'79'6161,"-83"-90"-3600,4-7-849,-4-5-511,-2-8-625,0 4-248,-9-3-928,3 3-569,4 12-1511,-5-5-2201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15219,'13'0'6330,"17"3"-3978,26-3-399,12 1-281,5 3-688,-10-2-304,-17 0-440,-15 0-256,-14 0-888,0 2-656,-9-1 1272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8 192 13219,'-5'-2'13923,"3"-15"-12643,2-50-672,3 32-240,9 6-880,-9 7-544,-3 10-1681,0 4 977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4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 16812,'-23'-29'6641,"58"33"-4304,1 0-449,12-4-416,-2 0-456,-7-2-567,-1 4-217,-11 0-793,-8 2-463,-13 0-1656,-2 0-649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89 12915,'6'-89'5441,"-27"93"-3257,-2 8-359,0 1-137,5 7-32,5 1-223,5-2-441,4 5-216,14 1-480,4-3-48,18-8-192,9-4-248,-2-13-736,5-5-448,-12-1-1249,-6-4-343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8:5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54 191 10818,'-30'27'4333,"30"-27"-4168,0 0 0,0 1 0,-1-1 0,1 0 0,0 0 0,0 1 0,-1-1 0,1 0 0,0 0 0,0 0-1,0 0 1,0 0 0,-1 0 0,1 0 0,-1 0 0,1 0 0,0 0 0,-1 0 0,1 1 0,0-1 0,-1 0 0,1 0 0,0 0-1,0 0 1,0-1 0,-1 1 0,1 0 0,0 0 0,-1 0 0,1 0 0,-1 0 0,1 0 0,0 0 0,-1 0 0,1 0 0,0 0 0,0 0-1,0-1 1,0 1 0,0 0 0,-1 0 0,1-1 0,0 1 0,0 0 0,-1-1 0,1 1 0,0 0 0,0-1 0,0 1 0,0 0 0,-1 0-1,-4-22 1168,4 18-1406,-1-3 109,1-1-1,0 2 0,0-1 0,1-1 1,0 1-1,0 0 0,1 0 0,0 0 1,0-1-1,1 1 0,-1 1 0,2-2 1,-1 2-1,1 0 0,0-2 0,0 3 1,1-2-1,7-10 0,-7 13-41,0 0 1,1-1-1,0 1 0,0 0 1,0 0-1,-1 0 0,2 1 1,0 1-1,-1-1 0,1 0 1,0 1-1,-1 0 0,8-1 1,-12 3 1,0 0 1,-1 0-1,1 0 1,-1 0 0,0 0-1,1 1 1,-1-1-1,1 0 1,0 0-1,-1 1 1,1-1-1,-1 0 1,0 0-1,0 0 1,1 1-1,-1-1 1,1 1 0,-1-1-1,1 1 1,-1-1-1,0 1 1,1-1-1,-1 0 1,0 1-1,0-1 1,0 1-1,0 0 1,0-1 0,0 1-1,0-1 1,1 0-1,-1 1 1,0 0-1,0-1 1,0 1-1,0 0 1,-1-1-1,1 0 1,0 1 0,0-1-1,0 2 1,-7 21-5,4-18 39,-1 0 0,0-1 0,0 0 0,0 0 1,-7 5-1,7-7 182,1 1-1,0-1 1,0 0 0,0 2 0,0-1 0,1-1 0,-2 1-1,2 1 1,0 0 0,-3 5 0,31 0-651,-22-7 364,10 2-637,-1 0 0,1-1-1,-1-1 1,1 1 0,0-2-1,18 0 1,-10-3-1370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14803,'10'-81'5713,"-13"83"-4016,2 10-145,-3 9-472,4 4-183,4 2-449,0-2-352,8-6-1049,-7-8-607,2-4-3889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2:0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37 12307,'-3'-37'5217,"-6"43"-2761,8 5-143,0 11-289,-6 1-255,-2-2-721,-3-4-368,4-2-456,6 1-176,2-9-528,5 5-432,0-8-1177,4 1-687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8.87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1 276 13547,'17'16'1734,"-1"-3"2543,-22-45-855,1 13-3043,2-1 0,0 1 0,2-1 0,0 1 0,1-1 0,1 0 1,0 1-1,2-1 0,7-28 0,-9 45-367,-1 0 0,1 1 1,0-1-1,0 0 0,0 1 0,1-1 1,-1 1-1,0-1 0,1 1 0,0 0 0,-1-1 1,1 1-1,0 0 0,0 0 0,1 0 1,1-1-1,-2 2-58,0 0 0,0 0 0,-1 0 0,1 1 0,0-1 0,0 1 0,0-1 0,0 1 0,0 0 0,0-1 0,0 1 0,0 0 0,0 1 1,0-1-1,0 0 0,0 0 0,4 2 0,-3-1-44,0 0 1,0 1 0,-1-1-1,1 1 1,0 0-1,-1-1 1,1 1 0,-1 1-1,1-1 1,-1 0 0,0 0-1,0 1 1,0-1-1,0 1 1,-1 0 0,1 0-1,-1-1 1,1 1-1,-1 0 1,0 0 0,0 0-1,-1 0 1,1 1 0,0-1-1,-1 0 1,0 0-1,0 4 1,-1 0 73,0 0 1,0-1-1,-1 1 0,0-1 1,0 1-1,0-1 1,-1 0-1,0 0 0,0 0 1,-1 0-1,0 0 0,0-1 1,-8 9-1,-10 17 1109,78-32 407,-30 2-2211,0 2 0,0 0 0,0 2 1,45 13-1,-33-5-1482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12595,'1'6'1342,"0"0"0,-1 1-1,0-1 1,0 0 0,-1 12 0,-3 0-934,0-1-1,-8 20 1,6-20 270,-16 47-204,-3-2-1,-59 108 1,80-162-446,0 0 0,-1 0 0,-1 0 0,1-1 1,-1 0-1,0 0 0,-1 0 0,-12 9 0,26-29 60,3-2-137,2 2 0,0-1 0,23-18 0,-31 29 35,1-1-1,-1 1 0,1 0 1,0 1-1,0-1 0,0 1 1,0 0-1,0 1 0,1-1 1,-1 1-1,0 0 0,1 0 1,-1 0-1,1 1 0,-1 0 0,9 1 1,2 2-114,-1 0 0,0 2 0,23 9 0,-28-10-7,1 1-1,-1-2 1,1 1 0,0-2-1,-1 1 1,1-1 0,0-1-1,21 0 1,51-16-398,-64 10 224,0 1-1,0 1 1,0 0-1,24 1 1,-40 3 278,0-1 0,0 0 0,0 0 0,0 0 0,0-1 0,-1 1 0,1-1 0,0 1 0,0-1 0,0 0 0,0 0 0,-1-1 0,1 1 0,0 0 0,-1-1 0,0 1 0,1-1 1,-1 0-1,0 0 0,1 0 0,-1 0 0,-1 0 0,1-1 0,0 1 0,0-1 0,-1 1 0,1-1 0,0-3 0,3-6 77,0 0 0,-2 0 0,1-1 0,1-14 1,-4 21 196,0 0 0,-1 0 1,0 0-1,0-1 0,0 1 1,-1 0-1,1 0 0,-1 0 1,-1 0-1,-3-11 0,1 39 1941,1-3-2016,1-1 1,1 1-1,0-1 1,2 1-1,0-1 1,5 28-1,-4-40-175,0 0-1,0 0 0,0 0 1,1 0-1,0 0 1,0-1-1,0 0 0,1 1 1,-1-1-1,1 0 0,1-1 1,-1 1-1,1-1 0,-1 0 1,1 0-1,0 0 0,1-1 1,-1 1-1,1-1 0,-1-1 1,1 1-1,0-1 0,8 2 1,-2-1-192,0-1 1,1 0-1,-1-1 1,0-1-1,0 0 1,1-1-1,-1 0 1,0-1 0,0 0-1,0-1 1,0 0-1,-1-1 1,1 0-1,-1-1 1,0 0-1,0-1 1,0 0-1,-1-1 1,0 0-1,-1 0 1,11-11-1,3-8-1905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13299,'4'-3'5313,"11"-7"-3145,10 7-799,9-2-209,6 2-408,7 10-520,-3-9-168,-7 0-976,-1 2-712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13387,'20'0'5185,"10"0"-3593,22-22-1200,19-7-88,8-13-1152,14 1-536</inkml:trace>
  <inkml:trace contextRef="#ctx0" brushRef="#br0" timeOffset="1">877 287 14075,'0'0'6017,"0"-5"-3272,-3-6 1104,0-11-2905,-16-72-680,9 37-432,1 5-1088,-4 6-689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94 221 14515,'71'38'6041,"-95"-49"-3864,-1-11-505,-4-19-992,7-7-576,-1-8-896,5 10-648,-5 11-3529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 13595,'-32'-13'5737,"72"-7"-3816,19 12-641,8-2-416,-6-1-688,9 8-440,-12 3-1264,-6 8-817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253 144 11594,'-2'10'4970,"-6"15"-2706,-6 7-40,-17-7-535,-2 2-337,-8-18-456,1-9-160,4-22-239,8-13-65,20-17-352,-3-3-8,28 9-312,5 5-280,5 26-393,12 10-383,2 29-1008,-1 10-785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11819,'57'38'7338,"-60"-43"-7002,0 0-1,0-1 1,1 1-1,0-1 0,0 0 1,0 0-1,1 1 1,0-1-1,0 0 1,0 0-1,1 0 0,0 0 1,0 0-1,2-10 1,-1 4-164,1 0 1,1 0 0,0 0 0,0 1 0,1 0 0,8-15 0,-6 15-152,2 0 0,0 1 0,0 0 0,0 0 0,2 1 0,-1 0 0,1 0 0,0 1 0,1 1 0,0 0 0,0 0 0,0 1 0,1 0 0,0 1 0,21-6 0,-33 11-23,0 0 1,0 0-1,0-1 1,1 1-1,-1 0 1,0 0-1,0 0 0,0 0 1,1 0-1,-1 0 1,0 0-1,0 0 1,0 0-1,0 0 1,1 0-1,-1 0 1,0 0-1,0 0 1,0 1-1,1-1 0,-1 0 1,0 0-1,0 0 1,0 0-1,0 0 1,0 0-1,1 0 1,-1 0-1,0 1 1,0-1-1,0 0 0,0 0 1,0 0-1,0 0 1,1 0-1,-1 1 1,0-1-1,0 0 1,0 0-1,0 0 1,0 0-1,0 1 0,0-1 1,0 0-1,0 0 1,0 0-1,0 1 1,0-1-1,0 0 1,0 0-1,0 0 1,0 0-1,0 1 1,0-1-1,0 0 0,0 0 1,0 0-1,0 0 1,-1 1-1,1-1 1,0 0-1,0 0 1,0 0-1,0 0 1,0 1-1,0-1 0,-1 0 1,1 0-1,-10 15 28,9-14-31,-10 13 35,-1-1 0,-1-1 0,-28 21 0,28-22 65,-1 0 0,1 0-1,-21 26 1,33-36-84,1-1 1,-1 0-1,1 1 0,-1-1 0,1 1 0,0-1 1,-1 1-1,1-1 0,0 1 0,-1-1 0,1 1 1,0-1-1,0 1 0,-1-1 0,1 1 0,0-1 0,0 1 1,0 0-1,0-1 0,0 1 0,0-1 0,0 1 1,0 0-1,0-1 0,0 1 0,0-1 0,0 1 1,0-1-1,1 1 0,-1-1 0,0 1 0,0 0 0,1-1 1,-1 1-1,0-1 0,1 1 0,-1-1 0,0 0 1,1 1-1,-1-1 0,1 1 0,24 6 186,-21-6-202,33 4 42,1-1 0,71-3 0,13-10-4796,-99 5 2057</inkml:trace>
  <inkml:trace contextRef="#ctx0" brushRef="#br0" timeOffset="1">518 111 15027,'50'-74'5977,"-56"112"-4240,-4 14-337,6 18-776,4-7-304,4-11-320,4-11-304,7-19-1120,-1-7-688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90 123 12899,'-65'-31'5064,"47"29"-2634,12 10-999,6-6-1345,0-1-1,0 0 1,0 0 0,0 0 0,1 1 0,-1-1 0,0 0 0,1 0 0,-1 0 0,1 0 0,-1 0 0,1 0 0,-1 0 0,1 0 0,0 0-1,0 0 1,0 1 0,4 1-6,-1-1 0,0 0 0,1 0 0,-1-1 0,1 1 0,-1-1 0,1 0 0,-1 0 0,1 0 0,0-1-1,0 0 1,-1 0 0,1 0 0,0 0 0,5-2 0,3 0-27,0 0 1,0-1-1,-1-1 1,18-7-1,-20 6-23,1 0 0,-1 0 1,15-12-1,-22 14-15,1 0 0,-1 1 0,0-1 0,0-1 0,0 1 0,0 0 0,-1-1 0,1 1 0,-1-1 0,0 0 0,0 0 0,2-7 0,-3 10-9,-1 0 1,0 0-1,0 1 0,0-1 0,0 0 1,0 0-1,0 0 0,0 0 0,0 0 1,0 0-1,0 1 0,0-1 0,0 0 1,-1 0-1,1 0 0,0 0 0,-1 1 1,1-1-1,-1 0 0,1 0 0,-1 0 1,1 1-1,-1-1 0,1 0 0,-1 1 1,0-1-1,1 1 0,-1-1 1,0 1-1,1-1 0,-1 1 0,0-1 1,0 1-1,0 0 0,1-1 0,-1 1 1,0 0-1,0 0 0,0-1 0,0 1 1,0 0-1,1 0 0,-3 0 0,-2 0 29,-1 0 0,0 0 0,1 0 0,-1 1-1,1 0 1,-11 3 0,6-1 5,0 1 1,0 1-1,0 0 1,0 1-1,1-1 1,0 2-1,0-1 1,1 1-1,-10 11 1,13-14-32,1 0 0,0 0 0,1 1 0,-1-1 0,1 1 0,0 0-1,0 0 1,1 0 0,-1 0 0,1 1 0,0-1 0,1 1 0,-1-1 0,1 1 0,0 0 0,0-1 0,1 1 0,0 0 0,1 9 0,-1-13-15,0 0 1,1 1-1,0-1 0,-1 0 1,1 0-1,0 0 1,0 0-1,0 0 0,1 0 1,-1 0-1,0-1 0,1 1 1,-1 0-1,1-1 0,-1 1 1,1-1-1,0 0 1,2 2-1,0-1-32,0 0 0,0 0-1,0-1 1,0 0 0,0 0 0,1 0 0,-1 0 0,0 0 0,5-1-1,7 0-292,0-1 0,0-1 0,0 0 0,16-6-1,30-9-1965,-7-6-2088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54 191 13179,'-13'9'906,"8"-6"-410,0 0 0,0 0 0,0 1 0,0 0 0,-8 9 0,13-13-453,0 0-1,-1 1 1,1-1-1,0 1 1,0-1-1,0 1 1,-1-1 0,1 1-1,0-1 1,0 0-1,0 1 1,0-1-1,0 1 1,0-1 0,0 1-1,0-1 1,0 1-1,0-1 1,0 1 0,0-1-1,0 1 1,0-1-1,0 1 1,1-1-1,-1 1 1,0-1 0,1 1-1,0 1 25,0-1-1,1 0 1,-1 0 0,1 0-1,-1 0 1,1 0-1,-1 0 1,1 0-1,0-1 1,-1 1 0,1-1-1,2 1 1,18 5 120,1-1 1,0-1 0,0-1 0,1-1-1,-1-1 1,0-1 0,1-1 0,35-6-1,-54 6-183,-1 1 0,0-1 0,0-1 0,0 1 0,0-1 0,0 1 0,-1-1 0,1 0 0,0 0 0,-1-1 0,1 1 0,4-6 0,-7 7 2,0 0 0,0-1 0,0 1 0,0-1 0,-1 1-1,1-1 1,0 1 0,-1-1 0,0 1 0,1-1 0,-1 0 0,0 1 0,0-1 0,0 0 0,0 1 0,0-1 0,0 1 0,0-1-1,-1 0 1,1 1 0,0-1 0,-1 1 0,0-1 0,1 1 0,-1-1 0,0 1 0,0-1 0,1 1 0,-1 0 0,0-1-1,-1 1 1,1 0 0,0 0 0,-2-2 0,-3-3 97,0 1-1,0 0 1,0 0 0,-1 0-1,0 0 1,0 1-1,-11-5 1,-59-18 829,57 21-583,0-1 0,-21-10-1,39 16-324,1 0-1,-1 0 0,0 0 1,1 1-1,0-1 0,-1-1 1,1 1-1,0 0 0,-1 0 1,1 0-1,0-1 0,0 1 1,0 0-1,0-1 0,0 1 1,0-3-1,0 3-14,1 0 0,0 0 0,0 0 1,0 1-1,0-1 0,0 0 0,0 0 0,1 0 0,-1 0 0,0 0 1,0 0-1,1 0 0,-1 1 0,0-1 0,1 0 0,-1 0 0,1 0 1,-1 1-1,1-1 0,-1 0 0,2-1 0,2-1-45,1-1 0,-1 1 0,1 0 0,0 0 0,0 0 0,0 1 0,10-4 0,28-5-944,1 5-587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171 285 11226,'-3'4'335,"-23"25"1074,2 0 0,1 1 0,1 2-1,-24 47 1,41-70-1321,1-1 0,1 1 0,0 0 0,0 0 0,1 0 0,0 0-1,0 1 1,1-1 0,0 1 0,1-1 0,0 0 0,1 1 0,-1-1 0,2 1 0,0-1 0,0 0 0,0 0 0,1 0-1,0 0 1,1 0 0,0-1 0,1 1 0,8 12 0,-2-8-44,0-1-1,0 0 1,2-1 0,-1-1-1,1 1 1,1-2 0,-1 0-1,2-1 1,-1 0-1,1-1 1,0 0 0,1-2-1,0 1 1,24 3 0,-2-2 24,0-1 0,0-2 0,1-2 0,-1-2 0,52-5 0,-50 1-76,0-2 1,-1-1-1,1-3 1,-1 0-1,-1-3 1,69-33-1,-90 38 5,-1-2 0,0 0 0,-1-1 0,0-1 0,0 0 0,-2-1 0,1 0 0,-2-1-1,0 0 1,0-2 0,-1 1 0,-1-1 0,-1 0 0,0-1 0,-1 0 0,-1-1 0,5-19 0,-7 15 14,0 0 0,-2 0 0,0 0 0,-2-1 0,0 1 0,-1-1 0,-2 0 0,0 1 0,-2 0 0,0 0 0,-15-43 0,15 53 25,0 1 1,-1 0 0,-1 0 0,0 0 0,0 1-1,-1 0 1,0 0 0,-1 1 0,0 0 0,-1 0-1,0 1 1,0 0 0,-1 0 0,0 1 0,0 0-1,0 1 1,-1 0 0,0 1 0,0 0 0,-1 1-1,1 0 1,-1 1 0,-22-4 0,13 6 12,0 0 0,-1 1 0,1 1 0,0 1 0,0 1 0,0 1 1,-31 9-1,22-3-136,0 1 0,2 2 0,-1 0 0,-39 27 1,-39 38-849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39.75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69 36 15595,'-69'-36'5906,"73"51"-4282,4 8-480,-2 14-416,7 2-216,2 6-440,0-6-304,-4-8-1040,-1-11-720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32 340 12259,'-9'-10'1138,"-13"-16"910,22 26-2003,0 0 0,1 0 0,-1 0-1,0 0 1,0 0 0,1 0 0,-1 0 0,0 0 0,0 0-1,1 0 1,-1 0 0,0 0 0,0 0 0,1 0 0,-1 0 0,0 0-1,0 0 1,1 0 0,-1-1 0,0 1 0,0 0 0,1 0 0,-1 0-1,0 0 1,0 0 0,0-1 0,1 1 0,-1 0 0,0 0 0,0 0-1,0-1 1,0 1 0,1 0 0,-1 0 0,0 0 0,0-1 0,0 1-1,0 0 1,0 0 0,0-1 0,0 1 0,0 0 0,0 0 0,0-1-1,0 1 1,0 0 0,0-1 0,0 1 0,0 0 0,0 0-1,0-1 1,0 1 0,0 0 0,0 0 0,0-1 0,0 1 0,-1 0-1,1 0 1,0 0 0,0-1 0,0 1 0,0 0 0,0 0 0,-1 0-1,1-1 1,20 3 249,0-1 0,0 0 0,0-2 0,0 0 0,0-2 0,0 0-1,-1-1 1,23-8 0,0-2-176,-1-2 0,62-32-1,-97 45-110,-1-1 0,1 1-1,0-1 1,-1 0 0,0 0 0,0 0-1,6-8 1,-10 11-4,-1 0 0,1 1 0,0-1 0,-1 0 0,1 0-1,-1 0 1,0 0 0,1 0 0,-1-1 0,1 1 0,-1 0 0,0 0-1,0 0 1,0 0 0,0 0 0,0 0 0,0-1 0,0 1 0,0 0-1,0 0 1,-1 0 0,1 0 0,0 0 0,-1 0 0,1 0 0,0 0-1,-1 0 1,0 0 0,1 0 0,-1 0 0,1 0 0,-1 0 0,0 0-1,0 1 1,0-1 0,1 0 0,-1 0 0,0 1 0,0-1 0,0 1 0,0-1-1,0 1 1,0-1 0,-2 0 0,-7-4 24,0 1 0,-1 0-1,0 0 1,0 1 0,0 1 0,0-1 0,0 2-1,-18-1 1,-96 5 370,102-2-240,-4 2 45,17-2-12,0 0 0,0-1-1,-1 0 1,-12-1 0,23 1-177,-1 0 1,1 0 0,-1-1 0,1 1-1,-1 0 1,1 0 0,-1 0 0,1 0-1,-1 0 1,1-1 0,-1 1 0,1 0 0,0 0-1,-1-1 1,1 1 0,-1 0 0,1-1-1,0 1 1,-1 0 0,1-1 0,0 1-1,-1-1 1,1 1 0,0 0 0,0-1-1,-1 1 1,1-1 0,0 1 0,0-1-1,0 1 1,0-1 0,0 1 0,-1-1-1,1 1 1,0-1 0,0 1 0,0-1-1,0 1 1,1-1 0,-1 1 0,0-1-1,0 1 1,0-1 0,0 1 0,0-1-1,1 1 1,-1-1 0,0 1 0,0 0-1,1-1 1,-1 1 0,0-1 0,1 1-1,-1 0 1,0-1 0,1 1 0,-1 0 0,1-1-1,-1 1 1,1-1 0,29-23-132,-16 16-291,0 2 0,0 0 0,1 1 0,0 0 0,16-2 0,34-3-1642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13043,'82'-76'5409,"-105"112"-3665,-4 15-15,0 15-521,3 2-368,21-12-256,13-11-168,28-17-392,9-12-48,19-16-16,3-10-32,2-15-120,-1-2-192,-23-3-304,-15-1-384,-28 4-697,-4 10-263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13427,'72'67'5480,"-72"-66"-5400,0-1 0,0 0 0,0 0 0,1 0 0,-1 1 0,0-1 0,0 0 1,0 0-1,0 0 0,0 0 0,0 0 0,1 1 0,-1-1 0,0 0 0,0 0 0,0 0 0,0 0 1,1 0-1,-1 0 0,0 0 0,0 0 0,0 0 0,1 0 0,-1 1 0,0-1 0,0 0 0,0 0 1,1 0-1,-1 0 0,0 0 0,0-1 0,0 1 0,1 0 0,-1 0 0,0 0 0,0 0 0,0 0 1,1 0-1,-1 0 0,0 0 0,0 0 0,1-1 0,-1-10 1485,-8-23-783,7 27-321,-5-13-213,2-1 0,0 0 0,2-1 0,0 1 0,2-37 0,1 52-243,0-1 1,0 0-1,1 1 0,0-1 1,0 1-1,0-1 0,1 1 1,0 0-1,0 0 0,1 0 1,-1 1-1,1-1 0,0 1 1,1 0-1,0 0 0,-1 0 1,1 1-1,1-1 0,-1 1 1,1 0-1,11-5 0,-13 7-22,0 0-1,0 0 0,0 1 1,1-1-1,-1 1 0,0 0 1,1 0-1,-1 1 0,1 0 1,-1-1-1,1 1 0,-1 1 1,8 0-1,-10 0 4,0 0-1,0-1 1,-1 1 0,1 0-1,0 0 1,0 0 0,-1 0-1,1 0 1,-1 0 0,1 1-1,-1-1 1,1 0 0,-1 1-1,0-1 1,0 1 0,0-1-1,0 1 1,0 0-1,0 0 1,0-1 0,0 1-1,-1 0 1,1 0 0,-1 0-1,1 0 1,-1 0 0,0 0-1,0 0 1,0-1 0,0 1-1,0 0 1,0 0 0,0 0-1,-1 3 1,-1 2 4,1 0 0,-1 0 1,0 0-1,-1 0 0,1-1 0,-1 1 0,-1-1 1,1 1-1,-1-1 0,-6 7 0,-3 3 109,0-2-1,-22 20 1,7-17 224,18-11 20,31-7-129,18-5-755,0 2 0,51 1 0,-70 4-585,0 1-1,0 1 1,31 8 0,-30-5 48,0 1 0,-1 0 0,0 2 0,19 10 0,-39-19 1138,1 0 1,-1 1-1,0-1 1,1 0-1,-1 0 1,0 0-1,1 1 1,-1-1-1,0 0 1,1 0-1,-1 0 1,0 0-1,1 0 1,-1 0-1,0 0 0,1 0 1,-1 1-1,0-1 1,1-1-1,-1 1 1,0 0-1,1 0 1,-1 0-1,0 0 1,1 0-1,-1 0 1,1 0-1,-1 0 1,0 0-1,0-1 1,1 1-1,-1 0 1,0 0-1,1-1 1,-1 1-1,0 0 1,0 0-1,1-1 1,-1 1-1,0 0 1,0 0-1,0-1 1,1 1-1,-1 0 1,0-1-1,0 0 1,1-20 2401,-4 1-1229,-2 1 1,0 0-1,-15-37 0,10 33-1092,2-1 0,-6-26 0,15 43-1762,3 5-779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18 138 14619,'43'83'5833,"-43"-88"-3856,-2-6-129,2-8-544,-9-12-263,-1-5-633,-1 3-80,3 3-552,0 4-544,4 12-1337,-4-2-647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464 360 13275,'-4'-4'5321,"-3"-13"-3041,-3-7-1135,-9-18-505,-3-10-136,-9-2-816,-4 1-464,-5 7-1017,1 11-639</inkml:trace>
  <inkml:trace contextRef="#ctx0" brushRef="#br0" timeOffset="1">0 84 12339,'16'-8'5185,"30"-10"-2809,4-2-639,8 1-161,12 6-576,2 7-648,-7 6-128,-4 10-648,-7 7-512,-21 14-976,2 6-513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8794,'52'10'1780,"-27"-4"654,42 3 1,-65-9-2234,0 0-1,0 1 0,0-1 1,0 1-1,-1 0 0,1-1 1,0 1-1,0 0 0,-1 0 0,1 0 1,0 0-1,-1 1 0,1-1 1,-1 0-1,0 1 0,1-1 1,-1 1-1,0-1 0,0 1 1,0-1-1,0 1 0,0 0 1,0 0-1,-1-1 0,1 1 1,-1 0-1,1 0 0,-1 0 0,1 0 1,-1 0-1,0 0 0,0 0 1,0 0-1,0-1 0,0 1 1,-1 0-1,0 4 0,1-2-69,-1 0 0,1 0 0,-1 0 0,0-1 0,-1 1-1,1 0 1,-1 0 0,1-1 0,-1 1 0,0-1 0,0 1 0,-1-1-1,1 0 1,-1 0 0,0 0 0,1 0 0,-8 5 0,5-5-59,-1-1 0,0 0 0,0 0 0,0 0 0,-1-1 0,1 0 0,0 0 0,-1 0 1,1-1-1,0 0 0,-1 0 0,1-1 0,0 0 0,-1 0 0,1 0 0,0-1 0,0 0 0,0 0 0,0 0 0,0-1 1,0 0-1,1 0 0,-1-1 0,1 1 0,0-1 0,0 0 0,1 0 0,-1-1 0,1 0 0,0 0 0,0 0 0,0 0 1,1 0-1,-1-1 0,1 1 0,1-1 0,-3-7 0,4 11-128,0 0 1,0 0-1,1 0 0,-1-1 0,1 1 1,-1 0-1,1 0 0,0 0 0,0 0 1,0-1-1,0 1 0,0 0 0,1 0 1,-1 0-1,1-1 0,-1 1 1,1 0-1,0 0 0,0 0 0,0 0 1,0 0-1,0 0 0,0 0 0,1 1 1,-1-1-1,0 0 0,3-1 0,-2 1-111,1 0 0,-1 1-1,1-1 1,0 1 0,-1 0 0,1-1-1,0 1 1,0 1 0,0-1-1,0 0 1,0 1 0,0-1-1,0 1 1,0 0 0,0 0-1,0 0 1,0 0 0,6 2-1,-3 0-418,1-1 0,-1 2 0,1-1-1,10 7 1,24 18-4194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39 295 10858,'-33'30'3961,"33"-30"-3898,-1 0 0,1 0 0,0 0 0,0-1 0,-1 1 0,1 0 0,0 0 0,0 0 0,0 0 1,-1 0-1,1 0 0,0-1 0,0 1 0,0 0 0,-1 0 0,1 0 0,0 0 0,0-1 0,0 1 0,0 0 0,-1 0 0,1-1 0,0 1 0,0 0 0,0 0 0,0-1 0,0 1 0,0 0 0,0 0 0,0-1 0,0 1 0,0 0 0,0 0 0,0-1 0,0 1 0,0 0 0,0 0 1,0-1-1,0 1 0,0 0 0,0 0 0,0-1 0,1 1 0,-1 0 0,0 0 0,0 0 0,0-1 0,3-23 839,-3 17-272,2-56 1140,-2 44-1212,1-1 0,5-36 0,-4 49-518,0 0 1,0 0 0,0 0 0,1 1-1,0-1 1,1 1 0,-1-1-1,1 1 1,0 0 0,1 1-1,9-10 1,-9 10-45,0 1-1,0 1 1,0-1-1,1 1 1,-1 0-1,1 0 1,0 0-1,0 1 1,0 0-1,0 0 1,0 0 0,10 0-1,-13 1 1,0 1 0,-1 0 0,1 0-1,0 0 1,0 0 0,0 0 0,-1 1 0,1 0-1,0-1 1,0 1 0,-1 0 0,1 0 0,-1 0-1,1 0 1,-1 1 0,1-1 0,-1 1 0,0 0-1,1-1 1,-1 1 0,0 0 0,0 0 0,-1 0-1,1 1 1,0-1 0,-1 0 0,1 1 0,-1-1 0,0 1-1,0-1 1,2 5 0,-2-4 9,0 1 0,0-1 0,-1 1-1,1 0 1,-1-1 0,0 1 0,0 0 0,0-1 0,0 1 0,0 0 0,-1-1-1,0 1 1,0-1 0,0 1 0,0-1 0,-3 7 0,0-4 8,1-1 1,-1 1-1,0-1 1,-1 0-1,1 0 1,-1 0-1,0-1 1,-10 8-1,4-5 110,-1 0 0,0-1-1,0 0 1,0-1 0,-1 0-1,0-1 1,0 0 0,-23 3-1,25-6 464,15-2-236,20 1-156,91 31-377,-7 0-1250,-94-28 869,0-1 0,0 0 0,0-1 0,0 0 0,22-2 0,13-10-1739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9538,'-3'3'10602,"3"30"-8313,-7 10-273,6 18-848,2 7-431,6-9-497,8-7-160,7-15-800,-7-8-745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74 396 11194,'-1'0'2985,"1"0"-2898,-1 0 1,1 0-1,0 0 0,0 0 0,0 0 0,-1 0 0,1 0 0,0 0 0,0 0 0,0 0 0,-1 0 0,1 0 0,0-1 0,0 1 1,0 0-1,0 0 0,-1 0 0,1 0 0,0 0 0,0-1 0,0 1 0,0 0 0,0 0 0,-1 0 0,1 0 0,0-1 0,0 1 1,0 0-1,0 0 0,0 0 0,0-1 0,0 1 0,0 0 0,0 0 0,0-1 0,0 1 0,0 0 0,0 0 0,0 0 0,0-1 1,0 1-1,0 0 0,0 0 0,0 0 0,0-1 0,0 1 0,0 0 0,0 0 0,1-1 0,-3-8 137,0 0 0,0 0 0,-1 1 0,0-1 0,-1 0-1,-6-12 1,5 12-66,0 0-1,2 0 0,-1 0 0,1 0 0,0-1 0,1 1 1,-2-14-1,-10-54 1545,14 76-1698,1 1 0,-1 0 0,0 0 0,0 0 0,0 0 0,0-1 0,0 1 1,0 0-1,0 0 0,1 0 0,-1 0 0,0 0 0,0 0 0,0-1 1,0 1-1,0 0 0,1 0 0,-1 0 0,0 0 0,0 0 0,0 0 0,0 0 1,1 0-1,-1 0 0,0 0 0,0 0 0,0 0 0,1 0 0,-1 0 0,0 0 1,0 0-1,0 0 0,1 0 0,-1 0 0,0 0 0,0 0 0,0 0 0,1 0 1,-1 0-1,0 0 0,0 0 0,0 0 0,0 1 0,0-1 0,1 0 1,-1 0-1,0 0 0,0 0 0,0 0 0,0 0 0,0 1 0,1-1 0,-1 0 3,27 22-69,-8-4 4,-3-6 52,0 0 1,0-2-1,1 0 0,0-1 1,35 13-1,-39-17 35,0-1 0,0-1 0,0 0 0,1-1-1,-1-1 1,1 0 0,0 0 0,-1-2 0,21-2 0,-34 3 7,1 0 1,0 0 0,-1 0 0,1-1-1,0 1 1,-1 0 0,1 0-1,-1-1 1,1 1 0,0 0 0,-1-1-1,1 1 1,-1-1 0,1 1-1,-1-1 1,1 1 0,-1-1-1,1 1 1,-1-1 0,0 1 0,1-1-1,-1 0 1,0 1 0,1-1-1,-1 0 1,0 1 0,0-1 0,0 0-1,1 1 1,-1-1 0,0 0-1,0 1 1,0-1 0,0 0 0,0 1-1,-1-1 1,1 0 0,0 0-1,0 1 1,0-1 0,0 0 0,-1 1-1,1-1 1,0 1 0,-1-1-1,1 0 1,-1 1 0,1-1 0,-1 0-1,-28-41 1487,17 26-1113,9 11-327,0 0-1,0-1 0,0 1 0,1-1 0,0 0 0,0 0 0,0 0 0,1 0 0,0 0 0,-1-8 0,2 11-83,0 1 0,0 0 1,1 0-1,-1 0 0,1-1 0,-1 1 1,1 0-1,0 0 0,0 0 0,0 0 1,0 0-1,0 0 0,0 0 0,1 0 1,-1 1-1,1-1 0,-1 0 0,1 1 1,-1-1-1,1 1 0,0 0 0,0-1 1,0 1-1,0 0 0,0 0 0,0 0 1,0 0-1,0 1 0,0-1 0,0 0 0,1 1 1,1-1-1,12-1-360,-1 1 0,1 0 1,0 2-1,-1-1 0,1 2 0,27 5 0,-28-3-213,0-2-1,0 0 0,1 0 1,-1-2-1,1 0 0,-1 0 1,24-5-1,-23 0 368,-10 3 118,0 0 1,0 0-1,0 1 1,0 0-1,7 0 1,-12 0 105,0 1 0,1 0-1,-1 1 1,0-1 0,0 0 0,0 0 0,0 0 0,0 1 0,0-1 0,0 0 0,0 1 0,0-1 0,-1 1 0,1-1 0,0 1 0,0 0 0,0-1-1,0 1 1,-1 0 0,1-1 0,0 1 0,-1 0 0,1 0 0,0 0 0,-1 0 0,1 0 0,-1 0 0,1 0 0,-1 0 0,0 0 0,1 0 0,-1 0-1,0 0 1,0 0 0,0 0 0,0 1 0,1 9 345,-1 0 0,0 0 0,-1 0 0,-1 0 0,1 0-1,-2-1 1,1 1 0,-1 0 0,-1-1 0,-9 18 0,12-26-289,0 0 0,0 0 0,0-1 1,0 1-1,0-1 0,0 1 0,-1-1 0,1 1 0,-1-1 1,1 0-1,-1 1 0,1-1 0,-1 0 0,0 0 0,1 0 1,-1-1-1,0 1 0,0 0 0,0-1 0,0 1 0,-2 0 1,1-1 8,0 0 0,-1-1 0,1 1-1,0 0 1,0-1 0,0 0 0,0 0 0,0 0 0,0 0 0,0 0 0,1-1 0,-4-1 0,-4-4 60,1 0 0,0 0 0,0-1-1,1 0 1,0 0 0,-8-12-1,10 12-91,1-1 0,0 0 0,0 0 0,1 0 0,1-1 1,-5-14-1,6 19-67,1-1 0,0 1 0,0 0 0,1-1 0,-1 1 0,1 0 0,0-1 0,1 1 0,-1-1 0,1 1 1,0 0-1,0-1 0,4-9 0,-3 14-112,-1-1 1,0 1-1,1 0 1,-1 0-1,1 0 1,-1 0-1,1 0 1,0 0-1,-1 0 1,1 0-1,0 0 1,0 1-1,-1-1 0,1 1 1,0 0-1,0-1 1,0 1-1,0 0 1,0 0-1,-1 0 1,1 0-1,0 0 1,0 1-1,0-1 1,0 0-1,2 2 1,31 8-5807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24 208 11570,'58'92'4890,"-56"-95"-2170,0-7-1392,-2-10-407,0-10-73,-11-18-384,-4 0-176,0-3-712,-7 2-472,-1 8-1225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40.1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0 223 13187,'2'0'5457,"6"4"-3032,2-6 1079,1-22-2416,14-71-679,-30 48-297,5 15-913,-5 6-695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52 13139,'-93'-47'5145,"110"42"-3145,21 7-551,9 4-313,4-3-216,10 8-752,7-1-520,-3-2-1192,1-2-625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12019,'1'2'540,"0"0"1,1 0-1,-1 0 1,0 0-1,0-1 1,1 1 0,-1 0-1,1-1 1,0 1-1,2 1 1,-2-2-381,-1 0 0,0-1 0,1 1 0,-1-1 1,0 1-1,1-1 0,-1 1 0,1-1 0,-1 0 0,1 0 0,-1 0 1,0 0-1,3 0 0,-2 0-64,1-1 0,-1 0-1,0 1 1,0-1 0,0 0 0,1 0 0,-1 0-1,0-1 1,0 1 0,0 0 0,-1-1 0,1 1 0,0-1-1,0 0 1,-1 0 0,1 1 0,-1-1 0,0 0 0,2-3-1,6-16 443,-1 0 0,-1 0-1,-1 0 1,-1-1-1,-1 0 1,3-33-1,7-36 604,-12 79-1002,0 7 31,-2 8-46,2 16-129,1-2-85,1 1-1,1-1 0,1 0 1,0-1-1,1 1 1,18 29-1,-2-11-2100,47 58 0,-42-62-332</inkml:trace>
  <inkml:trace contextRef="#ctx0" brushRef="#br0" timeOffset="1">76 313 13891,'3'-10'5425,"24"-10"-3689,12-2-607,12-5-545,9 0-200,-3 8-624,-4 5-272,-12 15-985,-8 15-607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3 144 12211,'-3'-65'5105,"96"51"-2889,16 1-207,28 7-761,5 1-312,14-1-576,-5-4-208,-31 1-120,-9-2-8,-58 6 8,-13 5-320,-25 7-808,-16 8-320,-9 12-4058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4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89 11346,'5'-1'7061,"17"-5"-6359,27-16 292,-48 21-941,1 1 1,-1-1-1,0 1 0,0-1 0,0 0 1,0 0-1,0 1 0,-1-1 1,1 0-1,0 0 0,0 0 1,0 0-1,-1 0 0,1 0 0,-1 0 1,1 0-1,-1-1 0,1 1 1,-1 0-1,1 0 0,-1 0 0,0-1 1,0 1-1,0 0 0,1 0 1,-1 0-1,-1-1 0,1 1 1,0 0-1,0 0 0,0-1 0,-1 1 1,1 0-1,0 0 0,-1 0 1,1 0-1,-2-2 0,1 2 20,0-1 0,0 1-1,0 0 1,0-1 0,0 1 0,-1 0-1,1 0 1,-1 0 0,1 0 0,-1 0-1,1 0 1,-1 0 0,1 0-1,-1 1 1,0-1 0,1 1 0,-1-1-1,0 1 1,0 0 0,1-1 0,-1 1-1,-2 0 1,0 1-5,-1 1 0,1-1 1,0 0-1,0 1 0,-1 0 0,1 0 0,0 0 0,1 1 1,-1-1-1,0 1 0,1 0 0,0 0 0,-1 0 0,-2 5 1,-4 3 28,1 2 1,-15 24-1,16-23-83,0 1-1,2 0 1,-1 1 0,2-1-1,0 1 1,-3 21-1,7-32-13,0 0-1,0 1 0,0-1 0,1 0 0,0 1 0,0-1 0,1 1 1,0-1-1,0 0 0,0 0 0,0 1 0,1-1 0,0 0 0,0 0 0,0 0 1,1 0-1,-1-1 0,1 1 0,0-1 0,1 0 0,-1 1 0,1-2 1,4 6-1,-4-7-6,0 0 1,0 1 0,0-2-1,0 1 1,0 0 0,0-1-1,0 0 1,0 0 0,0 0-1,1 0 1,-1-1 0,0 1-1,1-1 1,-1 0 0,0-1-1,1 1 1,-1-1 0,0 0-1,7-2 1,6-2-384,0-2 1,0 0-1,20-12 0,-24 12-254,13-5-1156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4:4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10514,'9'20'3850,"-7"-18"-3666,0 2 3,1 1 0,0-1 0,0 0 0,1 0 0,-1 0 0,1 0 0,0 0 0,0-1 0,0 0 0,1 0 0,-1 0 0,1 0 0,-1-1 0,1 0 0,0 1-1,8 1 1,1-2 90,-1 0 0,1-1-1,-1 0 1,1-1 0,-1 0-1,1-1 1,0-1 0,-1 0-1,0-1 1,17-6 0,-28 9-239,-1 0 0,0-1 0,0 1 0,0-1 0,0 1 0,0-1 0,0 1 0,0-1 0,0 0 0,0 1 0,0-1 0,0 0 0,0 0 0,0 0 0,0 0 0,-1 0 0,1 0 0,0 0 0,-1 0 0,1 0 0,-1 0 0,1 0 0,-1 0 0,1 0 0,-1-1 0,0 1 0,0 0 1,0 0-1,1 0 0,-1-1 0,0 1 0,0 0 0,-1 0 0,1 0 0,0-1 0,0 1 0,-1 0 0,1 0 0,0 0 0,-1 0 0,1-1 0,-1 1 0,0 0 0,-1-2 0,-1-3 166,-2 0 1,1 0-1,-1 1 1,1-1-1,-2 1 0,-9-9 1,-85-50 1472,45 31-956,51 30-653,-1 0 0,1 0 0,0 0 0,0-1 0,0 1 0,-4-6 0,8 8-68,-1 0 0,1 1-1,-1-1 1,1 0 0,-1 0 0,1 0-1,-1 0 1,1 0 0,0 1 0,0-1 0,-1 0-1,1 0 1,0 0 0,0 0 0,0 0-1,0 0 1,0 0 0,0 0 0,0 0 0,1 0-1,-1 0 1,0 0 0,0 0 0,1 0-1,-1 0 1,1 1 0,-1-1 0,1 0 0,-1 0-1,1 0 1,-1 1 0,1-1 0,0 0-1,-1 0 1,1 1 0,0-1 0,-1 1 0,1-1-1,0 1 1,0-1 0,0 1 0,1-1-1,7-4-313,1 1 0,-1 1 0,1-1-1,0 2 1,19-4 0,23 4-1956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4:4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84 13075,'-56'64'5378,"40"-44"-5016,2 0 0,0 0 0,2 1 0,0 1 1,-16 41-1,24-53-305,2 0-1,0 0 1,0 0 0,0 0 0,1 1 0,1-1 0,0 0 0,0 0 0,1 1-1,1-1 1,-1 0 0,2 0 0,-1 0 0,1 0 0,1-1 0,0 1 0,0-1-1,1 0 1,7 12 0,4 1-8,0-1-1,2 0 0,0-1 1,1-1-1,1-1 1,28 20-1,-26-23-43,1-1 0,0-1 0,1-1 0,0-1 0,1-1 0,0-2 0,1 0 0,-1-2-1,2 0 1,-1-2 0,0-1 0,1-1 0,30-2 0,-34 0-1,0-2-1,0 0 1,0-2 0,0 0-1,-1-2 1,1 0-1,-2-2 1,1 0 0,-1-1-1,0-2 1,-1 0-1,0-1 1,-1 0 0,0-2-1,23-22 1,-32 25 31,0-1 0,0 1 0,-1-2 0,-1 1 0,0-2 0,-1 1 0,0-1 0,-1 0 0,0 0 0,-2 0 0,1-1 0,-2 0 0,0 0 0,-1 0 0,0 0 0,-1 0 0,-1 0 0,0-1 0,-1 1 0,-1 0 0,-1 0 1,0 0-1,0 0 0,-2 1 0,0-1 0,0 1 0,-1 0 0,-1 1 0,-1-1 0,0 1 0,0 1 0,-1 0 0,-1 0 0,0 0 0,0 1 0,-20-15 0,6 10 28,0 0-1,-1 1 1,0 2-1,-1 1 1,-1 1 0,0 1-1,0 1 1,-1 1 0,0 2-1,0 1 1,-1 1-1,-41 0 1,29 3-89,0 2-1,0 2 1,0 2-1,0 2 1,1 1-1,0 2 1,0 2 0,-40 19-1,39-11-392,-52 32 1,-25 25-1001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4:4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20 366 12155,'-2'44'10106,"-3"-49"-7306,2-13-639,-2-11-289,3-25-928,4-6-375,-4-5-385,1 3-144,-1 13-761,2 15-567,0 12-1624,3 10-569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4:4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15387,'107'68'6210,"-116"-84"-3714,1-8-1000,-2-14-631,10 4-321,-2-10-816,2 0-440,-8 0-1257,-5 4-743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4:4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16283,'-28'-43'6338,"64"36"-4706,13 7-216,7-2-575,0 2-425,-3 4-272,-12 1-96,-7 8-712,-1 1-641,-22-6-1351</inkml:trace>
  <inkml:trace contextRef="#ctx0" brushRef="#br0" timeOffset="1">171 160 14483,'-51'102'5785,"89"-108"-3488,14-1-585,0-1-264,-5-2-423,5 10-625,-20-6-128,-2 4-240,-8 1-328,-10 1-1137,2 0-799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5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12963,'15'2'5521,"20"-2"-2016,16 1-2161,12 1-344,9-1-152,7-1-664,-1-4-264,-8 0-984,-6 3-640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40.4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319 385 13331,'0'-9'5545,"6"-8"-3401,-6-14-551,-3-7-681,1-2-424,-9-11-696,-1 4-472,-7 8-1176,-4 3-769</inkml:trace>
  <inkml:trace contextRef="#ctx0" brushRef="#br0" timeOffset="1">13 42 13923,'-13'-41'5769,"81"46"-3384,9 1-529,-4 7-712,5 5-431,-7-8-545,2 5-352,1-6-897,-8-2-567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5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13451,'-2'0'5801,"-1"-1"-3088,19-2-1481,22-4-152,20 4-528,14 6-176,8-3-200,-2 3-400,-15-1-1200,-9-4-760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5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14083,'-2'1'7650,"2"0"-7545,0-1-1,0 0 1,0 0-1,0 0 0,-1 1 1,1-1-1,0 0 0,0 0 1,0 1-1,0-1 1,0 0-1,0 0 0,0 1 1,0-1-1,0 0 1,0 0-1,0 1 0,0-1 1,0 0-1,0 0 1,0 1-1,0-1 0,0 0 1,0 0-1,0 1 1,0-1-1,0 0 0,0 0 1,1 1-1,-1-1 1,0 0-1,0 0 0,0 1 1,0-1-1,1 0 1,-1 0-1,0 0 0,0 0 1,0 1-1,1-1 1,61 28 1152,132 64 387,-143-65-1549,79 53 1,-127-78-95,9 7 5,-1 0 0,1 1 0,-1 0 0,13 15 0,-22-23-4,-1 0 1,1 1-1,0-1 0,-1 0 1,1 0-1,-1 1 0,0-1 1,0 1-1,0-1 0,0 1 1,0 0-1,-1-1 0,1 1 1,-1 0-1,1-1 0,-1 1 1,0 0-1,0 0 0,-1-1 1,1 1-1,0 0 0,-1 0 1,0-1-1,1 1 0,-1-1 1,0 1-1,0-1 0,-1 1 1,1-1-1,0 1 0,-3 2 1,-6 4 14,0-1 1,0 0-1,-1-1 1,0 0-1,-20 10 1,14-8 3,-10 4 35,0-2-1,0 0 0,-1-2 0,-40 8 1,-38 12-1396,82-17-433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11330,'-4'0'8282,"12"1"-6721,4 1-457,32 5 120,136 12-200,-48-11-128,-6-9-447,-8 1-233,-32 3-633,-29-3-399,-25 3-1032,-11 2-473,-27 0-527,-9 6-385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0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13683,'13'6'7699,"6"-5"-5372,6 0-1783,56 5 510,-63-3-501,-16-1 139,5 1 239,61 0-799,-8-1-179,181 5-970,-116-6-217,-111-4-2450,-24-2 2478,-23-4 316,32 9 818,-54-13-1841,-10 0-572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14035,'-1'0'413,"0"0"0,1 0 0,-1 0 0,0 1 0,0-1 0,0 0 0,0 0 0,0 1 0,0-1 1,0 0-1,0 1 0,1-1 0,-1 1 0,0 0 0,0-1 0,0 1 0,1-1 0,-1 1 0,-1 1 0,2-1-239,0 0 1,0-1-1,0 1 0,-1 0 1,1-1-1,0 1 0,0 0 1,0 0-1,0-1 0,1 1 1,-1 0-1,0 0 0,0-1 1,0 1-1,0 0 0,1-1 1,-1 1-1,0 0 0,1 0 1,27 31 871,-25-29-763,17 15 89,1-1 0,1-1 0,0-1 0,29 15 0,100 39 377,-20-9-426,-125-57-313,2 1-2,0 0 1,-1 0-1,1 1 1,11 10-1,-17-14-7,-1 0 0,0 0 0,0 1 0,0-1 0,0 0 0,0 1 0,0-1-1,0 1 1,0-1 0,0 1 0,-1-1 0,1 1 0,0-1 0,-1 1 0,1 0 0,-1-1 0,0 1 0,0 0 0,0-1-1,0 1 1,0 0 0,0-1 0,0 1 0,0 0 0,0 0 0,-1-1 0,1 1 0,-1-1 0,0 1 0,1 0 0,-1-1 0,-1 2-1,-3 4 8,0 0 0,-1 0 0,0-1-1,0 0 1,-1 0 0,0-1 0,0 0 0,-13 8-1,-69 31 75,74-37-70,-96 37 88,66-28-199,2 3-1,-55 30 1,94-47-251,1-1-1,1 1 1,-1 0 0,0 0 0,0 1 0,1-1-1,-1 0 1,1 1 0,-2 2 0,-1 11-4075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2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12171,'51'-3'4863,"-36"1"-4378,0-1 0,-1 0-1,20-7 1,-26 7-393,1-1 1,-1 0-1,0 0 0,0-1 1,0 0-1,-1 0 1,1-1-1,-1 0 0,0 0 1,-1 0-1,0-1 0,9-12 1,-14 18-2,-1 0 0,1 0 0,0 0 0,0 0 0,-1 0 0,1 0 0,-1 0 0,1 0 0,-1 0 0,1 0 0,-1 0 0,0 0-1,0-1 1,1 1 0,-1 0 0,0-2 0,-1 2-44,1 1 0,0 0-1,-1-1 1,1 1-1,0 0 1,-1 0 0,1 0-1,-1-1 1,1 1-1,0 0 1,-1 0-1,1 0 1,-1 0 0,1 0-1,-1 0 1,1 0-1,-1 0 1,1 0 0,0 0-1,-1 0 1,1 0-1,-1 0 1,1 0-1,-1 0 1,1 0 0,0 1-1,-1-1 1,0 0-1,-5 2 210,1 1 0,-1 0 0,1-1 0,-1 2 0,-6 4 0,-13 13 258,-42 43 0,59-55-459,1-1 0,1 1 0,0 1 0,0-1 0,1 1 0,0 0 0,0 0 0,1 1 1,-3 14-1,6-21-51,0-1 1,1 1 0,0 0 0,-1 0 0,1-1 0,1 1 0,-1 0 0,0 0 0,1-1 0,0 1-1,0 0 1,0-1 0,1 1 0,-1-1 0,1 1 0,-1-1 0,1 1 0,0-1 0,1 0-1,-1 0 1,0 0 0,1-1 0,0 1 0,-1 0 0,1-1 0,0 0 0,0 0 0,1 1-1,-1-2 1,0 1 0,1 0 0,-1-1 0,1 0 0,-1 0 0,1 0 0,0 0 0,0 0-1,3 0 1,4-2-296,0 0 0,0-1 0,-1 0 0,1-1 0,-1 0 0,1 0 0,-1-1 0,0 0 0,-1-1-1,1 0 1,-1-1 0,0 0 0,0 0 0,15-15 0,-2-4-2075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2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11362,'13'80'4225,"33"-67"-3200,-1-5 47,-3-5 96,-4-4-88,-30-17-24,-10-3 25,-30-17 167,-6 1 48,-7-4-87,1-3-121,16 9-376,11 5-184,30 13-312,14 8-168,19 16-664,6 11-608,-12 11-1769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2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127 147 13627,'-56'94'5438,"41"-65"-4368,-18 48-1,28-65-916,1 0 1,1 0-1,-1 0 1,2 1-1,0-1 1,0 1-1,1 0 1,1-1-1,0 1 1,1 0-1,0 0 1,1-1-1,0 1 1,1-1-1,6 15 1,-5-18-99,1 0 0,1 0-1,0 0 1,0-1 0,0 0 0,1 0 0,0-1 0,1 1 0,0-2 0,15 11 0,-1-3-45,0-1 1,1-1 0,27 10 0,-13-8-25,1-2 1,1-2-1,0-1 1,0-1-1,0-3 1,1-1 0,0-2-1,0-2 1,-1-2-1,1-1 1,0-2-1,-1-1 1,0-3 0,-1-1-1,70-28 1,-90 30-23,0-1 1,0-1-1,-1 0 1,0-2 0,-1 0-1,0 0 1,-1-2-1,-1 0 1,0 0-1,16-24 1,-22 27 30,0-1-1,-1 0 1,-1-1 0,0 0 0,0 0-1,-2 0 1,0 0 0,0-1 0,-1 0 0,-1 1-1,0-1 1,-1 0 0,0 0 0,-1 0 0,-4-26-1,1 25 45,0 0 0,-1 0 0,-1 1 0,0 0 0,-1 0 0,0 0 0,-2 1 0,1 0 0,-2 0-1,1 1 1,-2 0 0,-19-20 0,16 20 64,-1-1-1,-1 2 1,0 0 0,-1 1-1,0 1 1,0 0 0,-1 1-1,0 0 1,-1 2 0,-22-6-1,13 7 28,-1 0-1,0 2 1,0 1-1,0 2 1,1 0-1,-1 2 1,0 1-1,0 2 0,1 0 1,-39 13-1,42-10-185,1 1 1,0 1-1,0 1 0,1 0 0,1 2 0,0 1 0,0 0 0,2 2 0,0 0 1,0 1-1,-31 39 0,-12 39-1370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2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16796,'41'-7'7081,"-46"-32"-3896,2-8-1241,3-21-904,-2-9-359,1 2-857,-1 9-673,2 33-1903,0 11-2073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2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71 294 15859,'0'-11'6242,"-2"-26"-4226,-12-7-1040,7-8-496,-11-8-432,0 11-1136,7 8-696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41.01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17 37 12211,'-10'-37'10994,"4"39"-8770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2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15787,'0'-1'6386,"17"-3"-4178,74-7-1256,-51 8-295,-4-2-505,-2 0-144,-11 5-777,0 2-767</inkml:trace>
  <inkml:trace contextRef="#ctx0" brushRef="#br0" timeOffset="1">52 222 14491,'7'3'6105,"21"0"-2960,2-4-920,8-9-609,6-1-328,-9-2-832,4 9-288,-11 1-176,-7-3-384,-6 2-1288,-4 0-945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3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14995,'13'-1'5353,"25"-4"-4392,10 0-409,21 5-48,10 0-104,4 2-248,-10 4-408,-11 4-1008,-16 1-569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3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14779,'0'-3'5897,"5"-2"-3656,22-5-1201,16 2-144,31-3-264,0-1-95,10 3-441,-11-1-408,-27 10-1017,1 6-623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6:4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14539,'2'5'1146,"0"-1"-1,1 0 1,-1 1-1,1-1 1,0 0-1,0 0 1,6 5-1,1 0-830,1 0 0,1-1-1,13 8 1,-2-2 778,57 34 34,-46-29-910,39 28-1,-70-45-212,-1 0 0,1 0 0,0 0 1,-1 0-1,1 0 0,-1 1 0,0-1 0,0 1 0,0-1 0,0 1 0,0 0 0,-1 0 0,1 0 0,-1 0 0,0 0 1,1 0-1,-2 0 0,1 1 0,0-1 0,0 0 0,-1 0 0,0 1 0,0-1 0,0 0 0,0 1 0,0-1 0,-1 0 0,1 1 1,-1-1-1,0 0 0,0 0 0,0 0 0,-4 6 0,-2 4 36,-1 0 0,0-1 0,-1 0 0,-1-1 0,0 0 0,-14 13 0,-76 54 408,25-21-81,57-36-876,15-15-3162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7:2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15251,'-2'3'5906,"1"1"-4018,4-1 528,34-1-1535,79 2-449,-30-4-136,8 7-72,-12-2-216,-13 5-784,-7 4-385,-24-2-983,-12-1-409,-25-1-1487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7:2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 13147,'-8'0'5553,"-6"-1"-3096,9-4-465,13 5-832,16 0-240,28 3-279,21 5-129,12-3 8,3 0-88,-15 0-304,-15-3-304,-19 1-696,-16-2-329,-18 1-639,-28 1-2169,-4-3 1305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07:2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13443,'-2'-3'9580,"10"7"-6446,12 9-2825,237 119 2031,-175-91-1961,-58-29-306,-1 0 0,0 2 0,-1 0 1,26 23-1,-44-33-63,0 0 0,0 0 0,0 1 0,0-1 0,-1 1 0,0 0 0,0 0 0,0 0-1,0 1 1,-1-1 0,2 7 0,-3-8 1,-1 0 0,1-1 1,-1 1-1,0 0 0,0 0 0,-1-1 0,1 1 0,-1 0 0,0 0 0,0-1 0,0 1 0,0-1 0,0 1 0,-1-1 0,0 1 0,0-1 1,0 0-1,0 0 0,-3 4 0,-5 5 96,-1 0-1,-1 0 1,0-1 0,0 0 0,-20 12 0,-74 38 437,79-47-767,0 1 1,1 1 0,0 1-1,-34 31 1,22-8-1453,7-1-1210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4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11979,'33'57'4721,"-30"-49"-2325,-5-9-1475,-5-9-267,7-2-459,-1 0-1,1 1 1,1-1 0,0 0-1,1 1 1,0 0 0,1-1-1,0 1 1,7-15 0,3-16 260,-10 24-23,0-1 0,-1 1 0,-1-25 0,8 56-186,-2 0-1,11 26 0,-16-35-235,7 17 53,21 35-1,-26-50-70,0 0-1,0-1 1,1 1-1,0-1 1,-1 0-1,2 0 1,-1-1-1,1 0 1,-1 0-1,11 6 1,-15-10 14,-1 1 0,1-1 0,-1 0 0,1 1 0,0-1 0,-1 0 0,1 1 0,-1-1 0,1 0 0,0 0 0,-1 0-1,1 0 1,0 0 0,-1 0 0,1 0 0,-1 0 0,1 0 0,0 0 0,-1 0 0,1 0 0,0 0 0,-1 0 0,1 0 0,-1-1 0,1 1 0,0 0 0,-1 0 0,1-1 0,-1 1 0,1 0 0,-1-1 0,1 1 0,-1-1 0,1 1 0,-1-1 0,1 1 0,-1-1 0,0 1 0,1-1 0,-1 1 0,0-1 0,1 1 0,-1-1 0,0 0 0,0 1 0,0-1 0,0 1 0,1-1 0,-1 0 0,0 1 0,0-1-1,0-1 1,-3-44 777,1 30-523,-4-32 419,3 38-659,1 0 0,1 1 0,0-1 0,0 0 0,1 0 0,0 0 0,1 0 0,0 0 0,0 0 0,6-17 0,-6 26-120,0-1 0,0 0-1,1 1 1,-1-1 0,0 0 0,1 1 0,0 0 0,-1-1 0,1 1 0,0 0 0,0 0 0,0 0 0,-1 0 0,1 0 0,0 0 0,0 1 0,0-1 0,1 1 0,-1-1 0,0 1 0,0 0 0,0 0 0,0 0 0,0 0-1,0 0 1,0 0 0,1 0 0,-1 1 0,3 1 0,7 0-950,1 2 0,-1 0 0,17 8 0,12 8-2853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4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161 366 13675,'-11'52'5452,"8"-43"-1178,0-10-2491,0-13-926,3 12-467,-8-55 85,0-92 0,3 21-6030,5 125 5211,-1-1 1,1 1-1,-1 0 0,1-1 1,-1 1-1,0 0 1,-1-1-1,1 1 0,0 0 1,-1 0-1,0 0 0,0 0 1,0 0-1,0 1 1,0-1-1,-1 0 0,1 1 1,-1 0-1,1 0 0,-1 0 1,0 0-1,0 0 1,0 0-1,0 1 0,0-1 1,0 1-1,0 0 0,-1 0 1,1 0-1,-4 0 1,-17 2 1658,0 8 3493,24-9-4740,0 0 0,-1 0 0,1 0 0,0 0 0,0 1 0,-1-1 0,1 0 0,0 0 0,0 0 0,0 1 0,-1-1-1,1 0 1,0 0 0,0 0 0,0 1 0,0-1 0,0 0 0,0 1 0,-1-1 0,1 0 0,0 0 0,0 1 0,0-1 0,0 0 0,0 0 0,0 1 0,0-1 0,0 0 0,0 1 0,0-1 0,0 0 0,0 0 0,1 1-1,-1-1 1,0 0 0,0 0 0,0 1 0,0-1 0,0 0 0,0 0 0,1 1 0,-1-1 0,0 0 0,0 0 0,0 1 0,1-1 0,-1 0 0,0 0 0,0 0 0,1 0 0,-1 0 0,0 1 0,0-1 0,1 0 0,20 10 2101,11-3-1702,0-2 1,1-2-1,-1 0 1,65-5 0,-52 1-1579,-2 0-1283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33 234 13355,'-31'73'4250,"29"-63"-3067,6-7-543,10-10 5,-12 5-420,15-10 167,-1-2 1,0 0 0,-1-1-1,0 0 1,-2-1 0,0-1 0,17-28-1,-12 19-128,1 1-1,22-23 0,-5 5 195,-21 23-57,-17 58 150,7 86-1011,-4-33-2760,-1-63 913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41.38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36 1 17660,'-24'86'6529,"22"-86"-5153,-7-5-687,15 8-321,1-8-440,2 5-1601,9-1-871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15675,'-43'-7'5738,"83"14"-4834,11-1-280,2-3-640,-4-6-536,-17 6-969,-20-8-1199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12603,'4'0'752,"0"1"1,0-1-1,0 0 1,0 1 0,0 0-1,0 0 1,0 0-1,-1 0 1,1 1 0,6 2-1,-8-2-623,1 0 0,-1 0 0,0 0 0,0 0 0,0 0 0,0 0 0,0 1 0,-1-1 0,1 1 0,-1-1 0,1 1 0,-1-1 0,0 1 0,0 0 0,0 0 0,0 0 0,0-1 0,-1 1 0,0 0 0,1 0 0,-1 0 0,-1 6 0,1-4-25,-1 0 1,0-1 0,0 1 0,0 0-1,0-1 1,-1 1 0,0 0 0,0-1-1,0 0 1,-1 1 0,1-1-1,-1 0 1,0 0 0,0-1 0,-6 6-1,3-3 70,-1 0-1,1-1 0,-2 0 1,1 0-1,0-1 0,-1 0 1,0 0-1,-15 5 0,17-7-55,0-1 0,0 1 0,0-1 0,-1 0 0,1-1 0,0 1 0,-1-1 0,1-1 0,0 1 0,-1-1 0,-11-3 0,15 3-59,-1 0 0,1-1 0,-1 0 1,1 1-1,0-1 0,0 0 0,0-1 0,0 1 0,0-1 0,0 1 1,1-1-1,-1 0 0,1 0 0,0 0 0,-1 0 0,2 0 0,-1 0 1,0-1-1,1 1 0,-3-7 0,3 6-53,0 1-1,0 0 1,1 0 0,-1-1 0,1 1-1,0 0 1,0-1 0,0 1 0,0 0-1,0 0 1,1-1 0,0 1-1,-1 0 1,1 0 0,0-1 0,1 1-1,-1 0 1,1 0 0,-1 0 0,1 1-1,0-1 1,2-3 0,-2 5-87,0-1 0,0 0 0,0 1 0,1-1 1,-1 1-1,0-1 0,1 1 0,-1 0 0,1 0 0,-1 0 1,1 1-1,0-1 0,-1 1 0,1-1 0,0 1 0,-1 0 1,1 0-1,0 0 0,0 0 0,-1 0 0,1 1 0,0-1 1,-1 1-1,1 0 0,-1 0 0,1 0 0,-1 0 0,4 2 1,29 21-2508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10554,'43'0'5353,"72"9"-248,30-6-3320,63 0-49,21 5-95,2-6-625,-5-2-232,-34 0-568,-30 6-168,-51 6-328,-42-3-256,-51 3-368,-31-12-129,-19-3-703,-12-1-528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371 187 13563,'-3'23'5465,"-15"25"-3457,-8 4-39,-29-19-153,-5-7-47,0-24-233,-4-15-160,22-25-528,9-20-335,24-15-329,10 3-136,24 10-176,7 17-216,9 29-793,6 12-535,2 25-1265,1 14-439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53 432 11002,'-2'0'643,"1"0"0,0 0 0,-1 0 0,1-1 0,-1 1-1,1 0 1,0-1 0,-1 1 0,1-1 0,0 0 0,0 1 0,-1-1-1,1 0 1,0 0 0,0 0 0,0 0 0,0 0 0,0 0-1,-1-2 1,-1 0-154,1 0 0,0-1 0,0 0-1,1 0 1,-1 1 0,-1-8-1,-1-4-384,2 0 0,-2-25 0,4 38 158,-1-17-58,1-1 0,0 1-1,2-1 1,0 1 0,2 0 0,8-28 0,-10 38-182,1 0 0,0 1 1,1 0-1,0 0 1,0 0-1,1 0 1,0 0-1,0 1 1,1 0-1,0 0 1,0 1-1,1-1 1,0 1-1,0 1 0,0-1 1,10-4-1,-15 9-27,-1 0-1,1 0 1,0 0-1,0 1 1,0-1-1,0 0 1,0 1-1,0 0 1,0 0-1,0-1 1,0 1-1,0 0 1,0 0-1,0 1 1,0-1-1,0 0 0,0 1 1,0-1-1,-1 1 1,1 0-1,0-1 1,0 1-1,0 0 1,0 0-1,-1 0 1,1 0-1,-1 1 1,1-1-1,-1 0 1,1 1-1,-1-1 1,0 1-1,1-1 1,-1 1-1,0 0 1,0-1-1,0 1 1,0 0-1,-1 0 0,1 0 1,0 0-1,-1 0 1,1 0-1,-1 0 1,0 0-1,0 0 1,0 0-1,0 0 1,0 0-1,0 0 1,0 0-1,-1 0 1,1 0-1,-1-1 1,1 1-1,-2 3 1,-2 1-2,0-1 1,-1 1 0,0-1 0,0 0 0,0 0 0,0 0-1,-1 0 1,0-1 0,-12 7 0,12-8 6,0 1 0,0 0 0,0 0 0,0 1-1,1-1 1,0 1 0,0 1 0,0-1 0,-7 11 0,11-15-2,1-1-1,0 1 1,-1 0 0,1 0 0,0 0-1,0 0 1,-1 0 0,1-1 0,0 1-1,0 0 1,0 0 0,0 0 0,0 0-1,0 0 1,0 0 0,0 0 0,1 0-1,-1 0 1,0-1 0,0 1-1,1 0 1,-1 0 0,1 0 0,-1 0-1,1-1 1,-1 1 0,1 0 0,-1 0-1,1-1 1,-1 1 0,1 0 0,0-1-1,0 1 1,-1-1 0,1 1 0,0-1-1,0 1 1,0-1 0,-1 0 0,1 1-1,2-1 1,5 3-19,0 0 0,1-1 0,14 2 0,-7-1 3,-14-2 19,8 0-39,-1 1-1,1 0 0,-1 1 0,0 0 1,1 0-1,-1 1 0,-1 0 1,1 1-1,-1-1 0,0 2 1,0-1-1,14 14 0,-21-18 39,-1-1 0,1 0 0,-1 1 0,1-1 0,-1 0 0,1 1 0,-1-1 0,1 0 0,-1 0 0,1 1 0,0-1 1,-1 0-1,1 0 0,-1 0 0,1 0 0,0 0 0,-1 0 0,1 0 0,-1 0 0,1 0 0,0 0 0,-1 0 0,1 0 0,-1-1 0,1 1 0,-1 0 0,1 0 0,0 0 0,-1-1 0,1 1 0,-1 0 0,1-1 0,-1 1 0,0-1 0,1 1 0,-1 0 0,1-1 0,-1 1 0,0-1 1,1 1-1,0-2 0,15-22 37,-15 22-24,46-92 336,-30 57 26,1 2 0,43-63 0,-60 97-366,-1 0 1,0 1-1,1-1 0,-1 1 1,1-1-1,-1 0 1,1 1-1,-1-1 1,1 1-1,-1-1 0,1 1 1,0 0-1,-1-1 1,1 1-1,-1 0 0,1-1 1,0 1-1,0 0 1,-1 0-1,1-1 0,0 1 1,-1 0-1,1 0 1,0 0-1,0 0 1,-1 0-1,1 0 0,1 0 1,-1 1-2,0 0-1,0-1 1,0 1 0,0 0-1,0 0 1,0 0 0,0 0-1,0 0 1,0 0 0,-1 0 0,1 0-1,0 0 1,-1 0 0,2 2-1,13 46-51,-9-19-618,-2 0 0,0 34-1,-5 18-3965,-3-46 599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6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59 16331,'-85'-39'6650,"110"44"-3906,-1-7-967,17-1-689,1 1-232,-1 1-536,-7-6-320,-12 7-920,-10-3-832,-9-4-1849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198 103 10898,'-34'-31'7183,"36"33"-7056,1-1-1,-1 0 1,1 0-1,-1 0 1,1 0-1,-1 0 1,1 0-1,0-1 1,-1 1-1,1-1 1,0 1 0,0-1-1,5-1 1,41-6 653,-37 4-586,17-5 237,0-1 0,-2-2 0,54-28 0,-81 38-359,1 1 0,0-1 0,0 1 0,0-1 0,-1 1-1,1 0 1,0-1 0,0 1 0,0 0 0,0 0 0,0 0-1,-1 0 1,1-1 0,0 1 0,0 0 0,0 1-1,0-1 1,0 0 0,1 0 0,-2 1-35,1-1-1,-1 0 1,0 1 0,1-1 0,-1 1-1,0-1 1,1 1 0,-1-1 0,0 1-1,0-1 1,1 1 0,-1-1 0,0 1-1,0-1 1,0 1 0,0-1 0,0 1-1,0 0 1,0-1 0,0 1 0,0-1-1,0 1 1,0 0 0,-13 43 864,9-32-668,-11 33 139,-39 129 136,48-148-488,1 1-1,1-1 0,1 1 0,2 47 0,1-67-85,1-1 0,0 1 0,1-1 0,0 0 0,-1 0-1,2 0 1,-1 0 0,1 0 0,0 0 0,0-1-1,1 1 1,-1-1 0,1 0 0,1 0 0,4 5-1,6 3-906,1 0-1,0 0 0,24 12 1,-11-6-1478,-41-26 2680,0 0 0,-1 1 0,1 1 0,-1 0 0,-21-5 0,-76-11 1691,43 9-677,-57-20 1102,108 26-2227,1 0-1,0-1 1,0 0-1,1-1 1,-25-18-1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 14347,'-22'-95'9898,"35"102"-8650,5-7-119,19 2-377,9-2-168,2 0-408,-2-2-352,-22-3-744,-9 3-537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310 418 13443,'-3'-5'960,"1"0"0,0-1 0,0 1 0,1-1 0,0 1-1,0-1 1,0-5 0,0 1-322,1 0-1,1 1 0,2-16 1,3-3-927,19-50 0,-14 45 1181,-4 12-781,0 1 0,1 0 0,0 1-1,2 0 1,0 0 0,2 1-1,15-20 1,-28 38-102,0 0 1,1-1-1,-1 1 0,0 0 0,1 0 1,-1 0-1,0 0 0,0-1 1,1 1-1,-1 0 0,0 0 0,0 0 1,1 1-1,-1-1 0,0 0 1,1 0-1,-1 0 0,0 1 0,0-1 1,1 0-1,-1 0 0,1 1 1,-1-1-1,0 1 0,0 0 0,-133 93 500,32-21-395,-72 44 1030,172-114-756,9-1-192,20 0-61,-14-2-52,47 3 91,59 3 146,175-14 1,-253 9-368,-29 2-3267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12283,'6'6'702,"0"0"0,0 0 0,0 0 0,1-1 1,0 0-1,13 7 0,-11-7-692,0-1 1,0-1-1,0 1 0,0-2 1,0 1-1,1-1 1,-1 0-1,1-1 0,-1 0 1,1-1-1,0 0 0,-1-1 1,1 1-1,-1-2 1,1 0-1,10-3 0,-18 5 3,0-1 1,0 1-1,0-1 0,-1 1 0,1-1 0,0 0 0,0 0 0,-1 0 0,1 0 1,-1 0-1,1 0 0,-1-1 0,1 1 0,-1 0 0,0-1 0,1 1 0,-1-1 0,0 1 1,0-1-1,0 0 0,0 1 0,-1-1 0,1 0 0,0 0 0,-1 0 0,1 1 0,-1-1 1,1 0-1,-1 0 0,0 0 0,0 0 0,0 0 0,0 0 0,0 0 0,-1-3 1,-3-5 315,1-1 1,-1 1 0,-1 1-1,0-1 1,-9-14 0,-10-20 1636,23 40-1866,0-1-1,0 1 1,0-1-1,0 1 0,1-1 1,0 0-1,0 1 1,0-1-1,1 0 0,1-6 1,-2 8-137,1 1 0,-1 0 0,1 0 0,0 0 0,0 0 0,0 0 0,0 0 0,0 0 1,0 1-1,1-1 0,-1 0 0,0 0 0,1 1 0,0-1 0,-1 1 0,1 0 0,0-1 0,0 1 0,0 0 1,0 0-1,0 0 0,0 0 0,0 1 0,3-2 0,1 1-285,0 0 1,1 0-1,-1 1 0,0 0 1,1 0-1,-1 0 0,0 1 0,1 0 1,8 3-1,-12-3 247,1 0 0,-1 0 0,0 0 0,0 1-1,1 0 1,-1-1 0,0 1 0,-1 0 0,1 1 0,0-1 0,0 0-1,-1 1 1,0 0 0,1-1 0,-1 1 0,0 0 0,0 0 0,-1 0-1,3 4 1,5 17 1467,-6-13-1170,1 0 0,0-1 0,0 1 0,1-1 0,0 0 0,1-1 0,1 1 0,-1-1 0,1 0-1,1-1 1,-1 0 0,15 11 0,-12-11-216,0-1 0,1 0 0,0-1 0,13 6 0,-20-11-89,-1 0 0,0 1 0,1-1 0,-1 0 0,0-1 0,1 1-1,-1-1 1,1 1 0,0-1 0,-1 0 0,1 0 0,-1-1 0,1 1 0,-1-1 0,1 1 0,-1-1 0,0 0 0,1-1 0,-1 1 0,0-1 0,4-1 0,13-14-1094,2 0-236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2.79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 12739,'3'-1'5343,"18"1"-3735,82 14 717,8 5-1785,-1 4-1,-1 5 0,-2 4 0,0 5 1,-3 5-1,-1 5 0,152 94 1,-192-100-540,-2 3 0,-2 2 1,-2 3-1,-3 3 0,-1 2 1,-3 2-1,70 103 0,-73-84-450,-4 3 0,43 103-1,-51-87-1013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48.1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1514 24 7530,'0'-1'425,"1"0"1,-1 0 0,0 0 0,0-1 0,0 1 0,0 0 0,0 0 0,0 0 0,0 0-1,0 0 1,-1 0 0,1 0 0,0 0 0,0 0 0,-2-2 0,2 3-260,0-1-1,-1 1 1,1 0 0,0-1-1,0 1 1,-1 0 0,1 0 0,0-1-1,-1 1 1,1 0 0,-1 0-1,1 0 1,0-1 0,-1 1 0,1 0-1,-1 0 1,1 0 0,0 0-1,-1 0 1,1 0 0,-1 0 0,1 0-1,0 0 1,-1 0 0,1 0-1,-1 0 1,0 0 0,0 1-50,0 0 0,-1 0 0,1 0 1,0 0-1,-1 0 0,1 0 0,0 0 0,0 0 1,0 0-1,0 0 0,0 0 0,0 1 0,1-1 0,-1 0 1,0 1-1,1-1 0,-1 1 0,1-1 0,-1 1 1,1-1-1,0 1 0,-1-1 0,1 1 0,0-1 1,0 3-1,0 34 253,2 0 0,2 0 1,11 50-1,5 55 78,-16-82-413,-3 0 0,-3 0 0,-2 0 0,-3 0 0,-2-1 0,-3 0 0,-3-1 0,-31 81 0,11-59-40,-4-2 0,-3-1 1,-3-3-1,-71 90 1,22-50 447,-188 181 1,192-214-212,-116 82 0,153-127-750,-2-3-1,-1-2 0,-117 47 1,28-29-1344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 14227,'16'-3'5289,"10"-8"-4201,10 4-231,4 1-281,-6 2-248,-6 6-512,-7-2-496,-11 6-2185</inkml:trace>
  <inkml:trace contextRef="#ctx0" brushRef="#br0" timeOffset="1">0 164 13899,'7'2'5425,"4"1"-3320,17 5-1777,1-9-120,18 6-352,0-2-528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38 244 10650,'-33'38'4451,"32"-37"-4243,1 0 0,-1-1 1,1 1-1,-1 0 0,1 0 1,0-1-1,-1 1 0,1 0 1,0 0-1,0 0 0,0-1 1,0 1-1,0 0 0,0 0 1,0 0-1,0-1 0,0 1 1,0 0-1,0 0 0,0 0 1,1 1-1,2 0 1152,0-9 91,-2-23-995,2-1 0,1 1-1,1 0 1,2 0 0,16-44-1,-23 73-455,0 1 0,0-1-1,1 1 1,-1-1-1,0 1 1,1-1-1,-1 1 1,0-1 0,1 1-1,-1-1 1,0 1-1,1 0 1,-1-1 0,1 1-1,-1 0 1,1-1-1,-1 1 1,1 0-1,-1-1 1,1 1 0,-1 0-1,1 0 1,-1 0-1,1 0 1,-1-1 0,1 1-1,-1 0 1,1 0-1,0 0 1,-1 0-1,1 0 1,-1 0 0,1 0-1,-1 1 1,1-1-1,-1 0 1,1 0 0,-1 0-1,1 0 1,-1 1-1,1-1 1,-1 0 0,1 1-1,-1-1 1,1 0-1,-1 1 1,1-1-1,-1 0 1,0 1 0,1-1-1,-1 1 1,0-1-1,1 2 1,21 28 66,-19-25-60,6 9 34,-3-5-45,0 1 0,0-1 0,1 0 0,0-1 0,17 16-1,-22-23 15,0 1 0,0-1 0,1 1 0,-1-1 0,1 0 0,-1 0 0,1 0 0,-1 0 0,1-1 0,-1 1 0,1 0 0,0-1 0,-1 0 0,1 0 0,0 0-1,-1 0 1,1 0 0,0-1 0,-1 1 0,1-1 0,0 1 0,-1-1 0,1 0 0,-1 0 0,1 0 0,-1 0 0,0-1 0,1 1 0,-1-1 0,4-3-1,8-7 33,-1 0-1,0-1 0,-1-1 0,-1 0 0,0 0 0,0-1 1,-2-1-1,14-28 0,-22 42-40,0 0 1,-1 0 0,1 0-1,0 0 1,0 0-1,0 1 1,0-1-1,1 0 1,-1 1-1,0-1 1,1 1-1,-1 0 1,1-1 0,0 1-1,-1 0 1,4-2-1,-4 3-2,0 1 0,-1-1 0,1 1 1,0-1-1,-1 1 0,1-1 0,0 1 0,-1 0 0,1-1 0,-1 1 0,1 0 0,-1-1 0,1 1 0,-1 0 0,1-1 1,-1 1-1,0 0 0,1 0 0,-1 0 0,0-1 0,0 1 0,0 0 0,1 1 0,6 24-20,4 34 33,24 70 0,-34-128 11,-1-1 1,1 0 0,0 0-1,-1 0 1,1 0 0,0 0 0,-1 0-1,1 0 1,0 0 0,0 0 0,0 0-1,0 0 1,0-1 0,0 1 0,0 0-1,0-1 1,0 1 0,1 0-1,-1-1 1,0 0 0,0 1 0,0-1-1,1 0 1,-1 1 0,0-1 0,0 0-1,1 0 1,-1 0 0,0 0 0,1 0-1,-1-1 1,0 1 0,0 0-1,1 0 1,-1-1 0,0 1 0,0-1-1,0 1 1,0-1 0,0 0 0,1 1-1,0-2 1,5-2 83,-1 0 0,1 0-1,-1-1 1,0 1 0,8-10 0,-2 2-69,25-32 205,-35 41-271,0 0-1,0 0 1,-1 0 0,1 0 0,-1 0 0,0-1 0,0 1 0,0 0 0,-1-1 0,1 1 0,-1-1 0,1 1 0,-1 0 0,-1-6 0,-3 1-2588,2 14 150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5 330 10330,'-1'-1'348,"1"1"1,-1-1-1,1 0 0,0 1 0,-1-1 0,1 0 0,0 1 1,0-1-1,-1 0 0,1 1 0,0-1 0,0 0 0,0 0 1,0 1-1,0-1 0,0 0 0,0 0 0,0-1 0,8-15 1838,19-16-1526,-24 30-188,24-31 1049,-2-1 0,40-72 0,-21 31 1036,-44 75-2529,0 1 0,1 0 0,-1-1 0,0 1 0,0-1 0,0 1 0,0 0 0,0-1 0,1 1 0,-1-1 0,0 1 0,0 0 1,0-1-1,1 1 0,-1 0 0,0-1 0,1 1 0,-1 0 0,0 0 0,1-1 0,-1 1 0,0 0 0,1 0 0,-1-1 0,0 1 0,1 0 0,-1 0 0,1 0 0,-1 0 0,0 0 0,1 0 0,-1 0 0,1 0 0,-1 0 0,1 0 0,-1 0 0,0 0 0,1 0 0,-1 0 0,1 0 0,-1 0 0,1 0 0,-1 0 0,0 0 0,1 1 0,-1-1 0,0 0 0,1 0 0,-1 1 0,0-1 0,1 0 0,-1 0 0,0 1 1,1-1-1,-1 0 0,0 1 0,0-1 0,1 0 0,-1 1 0,0-1 0,0 1 0,12 34 163,-9-25-83,31 170-128,-11-47-5955,-18-111 1474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83 16460,'-115'-83'8409,"122"83"-7184,15 0-409,9 0-296,13 5-312,5 3-488,3 0-1833,-2 0-743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65 270 13379,'41'18'5689,"-46"-28"-2272,15-1-3185,-2-14-152,3-4-224,7 3-400,-10-3-1121,2 1-1391</inkml:trace>
  <inkml:trace contextRef="#ctx0" brushRef="#br0" timeOffset="1">90 49 13851,'-90'-49'5761,"102"51"-2944,25 4-1673,12-1-112,17-3-280,8-1-207,-26-4-938,3 2-599,-19 1-1504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15779,'11'0'5426,"20"0"-5058,8-2-200,2 1-480,3-2-537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1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190 295 12099,'10'2'1093,"20"6"1877,-26-1-1246,-14 2 513,3-6-1828,0 0 1,-1 0-1,1-1 0,-1 1 1,0-2-1,0 1 0,0-1 1,0 0-1,0-1 0,0 0 1,0 0-1,0-1 0,0 0 1,0 0-1,-15-5 0,19 5-335,-1-1 0,0 0 0,1 0 0,-1 0 0,1-1 0,0 1 0,0-1 0,0 0 0,0 0 0,0 0 0,0-1 0,1 0 0,0 1 0,0-1 0,0 0-1,0 0 1,0-1 0,1 1 0,0-1 0,0 1 0,0-1 0,1 0 0,-1 1 0,1-1 0,0 0 0,0-7 0,0 7-91,1 0 0,0 0 0,0 0 0,1 0 0,-1 0 0,1 0 0,0 0 0,0 0 0,1 0 0,0 1 0,4-10 0,-5 12-40,1 0 0,-1 1 1,1-1-1,0 0 0,-1 1 1,1-1-1,0 1 0,0 0 0,0-1 1,0 1-1,0 0 0,0 0 0,1 0 1,-1 1-1,0-1 0,0 0 0,1 1 1,-1 0-1,0-1 0,1 1 1,-1 0-1,0 0 0,1 0 0,-1 1 1,0-1-1,1 0 0,3 2 0,-1 0-146,1 0-1,-1 0 1,1 0-1,-1 1 0,0-1 1,0 1-1,0 1 0,-1-1 1,1 1-1,-1 0 1,5 4-1,44 55-2864,-34-38 1523,-2-6-1273,34 30 0,-8-9 1213,-43-40 1699,1 0 1,-1 0-1,0 0 1,0 1-1,1-1 1,-1 0-1,0 0 1,1 1 0,-1-1-1,0 0 1,0 0-1,0 1 1,1-1-1,-1 0 1,0 1-1,0-1 1,0 0-1,0 1 1,1-1-1,-1 0 1,0 1 0,0-1-1,0 0 1,0 1-1,0-1 1,0 1-1,0-1 1,0 0-1,0 1 1,0-1-1,-1 1 1,-10 1 3116,8-3-2818,1 1 1,-1-1-1,0 1 1,0-1-1,1 0 0,-1 0 1,0 0-1,-4-3 0,5 1-211,0 1 0,0-1-1,0 0 1,1 1-1,-1-1 1,1 0 0,0 0-1,-1 0 1,1 0 0,1 0-1,-1 0 1,0 0-1,1 0 1,-1 0 0,1-1-1,0 1 1,1-6-1,0-2 46,0 1 0,1-1-1,1 0 1,3-11 0,4-1-78,1 0 0,1 0 0,1 1 1,0 1-1,2 0 0,1 1 0,0 1 1,1 0-1,33-26 0,-46 40-140,-3 4-4,0 0 0,0 0-1,0 0 1,0 0 0,1 0 0,-1 1-1,0-1 1,0 0 0,1 0 0,-1 1 0,0-1-1,1 1 1,-1-1 0,1 1 0,2-1-1,-4 2 11,1 0 0,0 1 0,0-1 0,-1 0 0,1 0 0,-1 0-1,1 0 1,-1 1 0,1-1 0,-1 0 0,0 0 0,0 1 0,1 2-1,-1 0-2,-1 0-1,1 0 0,-1 0 0,0 0 0,0 1 0,0-1 0,0 0 1,-1 0-1,1-1 0,-1 1 0,0 0 0,0-1 0,-4 5 0,-1 2 1,-1 0 0,0-1 0,-12 10 0,-13 7-3,25-21 2,0 1 0,0 0 0,0 1 0,1 0 0,-11 12 0,18-18-4,-1 0 1,1-1-1,0 1 0,-1 0 0,1 0 0,0 0 0,0 0 1,-1 0-1,1-1 0,0 1 0,0 0 0,0 0 1,0 0-1,0 0 0,0 0 0,0 0 0,1 0 1,-1 0-1,0 0 0,0-1 0,1 1 0,-1 0 0,0 0 1,1 0-1,-1 0 0,1-1 0,-1 1 0,1 0 1,0-1-1,-1 1 0,1 0 0,0-1 0,-1 1 1,1-1-1,0 1 0,0-1 0,0 1 0,3 2 17,0-1 0,0 0 0,0 0 0,0 0 0,0-1-1,6 2 1,19 3-102,2-2-1,56 2 1,11-9-3761,-68 1 1072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2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11634,'-3'13'5594,"0"25"-1657,-2 4-1729,-1 15-616,2-5-239,3-15-473,2 1-168,7-11-600,-1-7-416,1-7-1296,-1-4-905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3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72 107 7418,'79'-29'3442,"-77"28"-3250,0 1 0,0-1 0,0 1 0,0 0 0,1 0 0,-1 0 0,0 0 0,0 0 0,0 0 0,1 1 0,-1-1 0,0 1 0,4 0 0,-5 0-35,0 0 1,0-1-1,0 1 0,0 0 0,0 0 0,-1-1 1,1 1-1,0 0 0,0 0 0,0 0 1,-1 0-1,1 0 0,0 0 0,-1 0 0,1 1 1,-1-1-1,1 2 0,0 0 139,-1 0 0,0 0 1,1 0-1,-1 0 0,0 0 0,-1 0 0,1 0 0,-1 0 1,1 0-1,-1 0 0,0 0 0,0 0 0,0 0 0,-3 4 0,0-1 152,0 0 0,-1 0 0,1-1-1,-1 1 1,-1-1 0,1 0-1,-1-1 1,0 0 0,0 1-1,-12 5 1,14-8-255,0 0 0,0 0 0,-1-1-1,1 1 1,-1-1 0,1 0 0,-1 0 0,1-1-1,-1 1 1,0-1 0,1 0 0,-1 0 0,0 0-1,1-1 1,-1 0 0,1 0 0,-9-2 0,11 1-155,-1 0 1,1 1 0,0-1 0,-1 0-1,1 0 1,0 0 0,0-1 0,1 1-1,-1 0 1,0-1 0,1 1 0,0-1-1,-1 0 1,1 1 0,0-1 0,0 0-1,0 0 1,1 0 0,-1 1 0,1-1-1,0 0 1,-1 0 0,1 0 0,1 0-1,-1 0 1,0 0 0,2-3 0,-1-3-32,0 0 1,1 1-1,0-1 1,1 1-1,0-1 1,0 1 0,9-15-1,-9 18-43,1 0 0,-1 0 0,1 1 0,0-1-1,1 1 1,-1 0 0,1 1 0,0-1 0,-1 1 0,2 0 0,8-5-1,-11 7-101,0 0 0,0 0 0,0 0 0,0 1 0,0-1 0,0 1-1,1 0 1,-1-1 0,0 1 0,0 1 0,0-1 0,0 0 0,0 1 0,0 0-1,0-1 1,0 1 0,0 0 0,0 1 0,0-1 0,-1 0 0,1 1 0,0 0-1,3 3 1,20 22-2925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3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24 277 17196,'-2'-5'6353,"2"-9"-5241,0-3-352,0-15-415,11-2-241,-16-14-801,5 3-463,-6 4-1064,-15 1-449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1.01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45 299 13099,'-43'-3'3198,"41"4"-2096,12 2-265,17 2 5,40 2 0,-10-6-325,0-2 0,0-2 0,63-13-1,-119 16-515,1 0 0,-1 0-1,1-1 1,0 1-1,-1-1 1,1 1-1,-1-1 1,1 1 0,-1-1-1,0 0 1,1 0-1,-1 0 1,0 0 0,1 0-1,1-2 1,-3 3 3,0-1 0,1 0 0,-1 0 0,0 1 0,0-1 0,1 0 0,-1 0 0,0 1 0,0-1 0,0 0-1,0 0 1,0 0 0,0 1 0,0-1 0,0 0 0,0 0 0,0 1 0,-1-1 0,1 0 0,0 0 0,-1 1 0,1-2 0,-4-4 47,1 1 0,-1 0 0,0 0 0,-1 0 0,-8-8 0,8 8-2,-28-24 871,-66-44 0,8 7 1308,90 65-2210,1 1 0,-1 0 0,0-1 0,0 1 0,1-1 0,-1 1 0,0-1 0,1 0 0,-1 1 0,0-1 0,1 0 0,-1 1 0,1-1 0,-1 0 0,1 0 0,0 1 0,-1-1 0,1 0 0,0 0 0,-1 0 0,1 0 0,0 1 0,0-1 0,0 0 0,0 0 0,0 0 0,0 0 0,0 0 0,0 0 1,0 0-1,0 1 0,1-2 0,0 0-50,0 1 0,1 0 0,-1-1 1,1 1-1,-1 0 0,1 0 0,0 0 1,-1 0-1,1 0 0,0 0 1,0 1-1,-1-1 0,5 0 0,9-2-774,1 0-1,28-1 0,25 3-1845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3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11466,'13'0'4913,"24"0"-2752,7-2-217,13-1-647,3 3-425,-9 0-912,-4 2-760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3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 12147,'-5'89'4016,"8"-78"-2906,3-12-438,9-15 36,-10 11-413,13-19 264,0 0-1,-2-1 1,-1-1-1,-2 0 1,21-52 0,-19 41 278,-8 17-217,0 6 1282,-2 34-906,7 156-2484,-9-135-490</inkml:trace>
  <inkml:trace contextRef="#ctx0" brushRef="#br0" timeOffset="1">161 230 12651,'-41'-22'5529,"46"22"-2328,13 7-1681,16-7-688,8 0-288,-9-3-1536,-4-9-856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39 224 13131,'-34'52'4882,"34"-52"-4835,0 0 0,0 0 0,0 0 0,0 0 0,0 0 1,0 0-1,0 0 0,0-1 0,0 1 0,0 0 0,0 0 0,0 0 0,-1 0 0,1 0 0,0 0 0,0 0 0,0 0 0,0 0 0,0 0 0,0 0 0,0 0 0,0 0 0,0 0 1,0 0-1,0 0 0,-1 0 0,1 0 0,0 0 0,0 0 0,0 0 0,0 0 0,0 0 0,0 0 0,0 0 0,0 0 0,0 0 0,0 0 0,-1 0 0,1 0 0,0 0 1,0 0-1,0 0 0,0 0 0,0 0 0,0 0 0,0 0 0,0 0 0,0 0 0,0 0 0,0 0 0,0 0 0,0 0 0,0 1 0,-1-1 0,1 0 0,0 0 0,0 0 0,0 0 1,0 0-1,0 0 0,0 0 0,0 0 0,0 0 0,0 0 0,0 1 0,0-1 0,0 0 0,0 0 0,0 0 0,0-11 1193,2-14-98,7-24 312,-4 15-229,16-56 1,-21 89-1206,0 0 1,0 0-1,1 0 1,-1 1-1,0-1 1,1 0 0,-1 1-1,0-1 1,1 0-1,-1 0 1,1 1-1,-1-1 1,1 1-1,-1-1 1,1 1-1,0-1 1,-1 1-1,1-1 1,0 1-1,-1-1 1,1 1-1,0 0 1,-1-1-1,1 1 1,0 0-1,1-1 1,-1 1-7,1 0 0,-1 1 1,1-1-1,-1 0 0,1 1 0,-1-1 1,1 1-1,-1-1 0,0 1 0,0 0 1,1 0-1,-1-1 0,2 3 0,5 4-6,1 1-1,-2 0 1,9 11-1,-11-13 39,26 33 24,-17-20-68,0-1 0,2-1 0,29 26 0,-45-43 1,1 0 0,-1 1 0,1-1 0,-1 0 0,1 0 1,-1 0-1,1 0 0,0 0 0,-1 0 0,1 0 0,-1 0 1,1 0-1,-1 0 0,1 0 0,0 0 0,-1 0 0,1 0 0,-1 0 1,1 0-1,-1-1 0,1 1 0,-1 0 0,1 0 0,-1-1 0,1 1 1,-1 0-1,1-1 0,-1 1 0,1-1 0,-1 1 0,1-1 0,-1 1 1,0 0-1,1-1 0,-1 1 0,0-1 0,0 1 0,1-1 1,-1 0-1,0 1 0,0-1 0,0 1 0,0-1 0,0 1 0,0-1 1,1 0-1,8-35 79,-8 30-76,25-137-720,-25 141 495,-1 0 0,1 0 0,-1 0 1,1 0-1,0-1 0,0 1 0,0 0 0,0 0 0,0 0 0,0 1 0,0-1 0,1 0 0,-1 0 0,1 1 0,-1-1 0,4-2 0,7-8-2741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13731,'8'0'5209,"22"-1"-3585,20-8-71,65 5 39,17-3-80,49-4-567,5 4-273,-5-4-576,-1 6-200,-20 3-584,-8 1-145,-31-7-519,-14-1-328,-50 1-553,-26-3-999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101 191 11082,'-88'78'5097,"91"-83"-1824,-4-15-1056,-3-11-665,-2-11-448,3-11-736,1 5-184,2 11-976,2 5-688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63 10954,'-39'-39'3985,"44"34"-3785,-3-2-64,-2 6 8,0-1 184,0 0 72,0 1 209,0-1 15,0 0-200,0 1-96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7722,'-3'0'4665,"1"0"-3673,1 0-488,-1 0-184,1 0-1256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53 14211,'-97'-23'5058,"132"24"924,52-10-5191,-42 4-271,5-1-362,42-4-34,-82 10-115,0 0 0,0 0 0,0 1 0,0 0 0,0 1 0,16 5 0,-25-7-7,0 0-1,1 1 1,-1-1-1,0 1 1,0-1-1,0 1 0,1-1 1,-1 1-1,0 0 1,0 0-1,0-1 1,0 1-1,0 0 1,0 0-1,-1 0 1,1 0-1,0 0 1,0 0-1,-1 0 1,1 1-1,0-1 1,-1 0-1,1 0 1,0 2-1,-2-1 2,1 0-1,0 0 0,0 0 1,-1 0-1,1 0 0,-1 0 1,1-1-1,-1 1 1,0 0-1,0 0 0,0-1 1,0 1-1,0 0 0,0-1 1,-1 2-1,-6 6 17,-1-1 0,1 0 0,-1 0 0,-17 10-1,-28 14 80,-93 38 1,22-11-154,113-54-83,12-5 111,0 0-1,0 0 1,0 0-1,0 0 1,0-1-1,0 1 1,0 0-1,0 0 1,0 0-1,0 0 1,0 0-1,0 0 1,0 0-1,0 0 1,0 0-1,0-1 1,0 1-1,0 0 1,0 0-1,0 0 1,0 0-1,0 0 1,0 0-1,0 0 1,0 0-1,0 0 1,0 0-1,0 0 1,0-1-1,0 1 1,0 0-1,-1 0 1,1 0-1,0 0 1,0 0-1,0 0 1,0 0-1,0 0 1,0 0-1,0 0 1,0 0-1,0 0 1,0 0-1,-1 0 1,1 0-1,0 0 1,0 0-1,0 0 1,0 0-1,0 0 1,0 0-1,0 0 1,0 0-1,0 0 1,-1 0-1,9-9-1827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10994,'0'3'5105,"3"7"1793,-3-12-5546,5-11-392,12-31-511,9-63-201,-18 60-609,-5 3-399,12 20-1200,2 6-721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89 121 15563,'-33'-46'5200,"33"45"-5078,-1 0 0,1 0-1,0-1 1,0 1 0,-1 0 0,1-1 0,0 1-1,0 0 1,0-1 0,0 1 0,1 0-1,-1-1 1,0 1 0,0 0 0,1-1 0,-1 1-1,1 0 1,-1 0 0,1 0 0,0-1-1,-1 1 1,1 0 0,0 0 0,0 0-1,0 0 1,1-2 0,29-20 1083,-24 19-763,-6 3-391,1-1 1,-1 1 0,1 0 0,-1 0 0,1 0 0,-1 0 0,1 1 0,0-1 0,0 0 0,-1 1 0,1-1 0,0 1 0,0-1 0,0 1 0,0 0 0,-1 0 0,1 0 0,0 0 0,0 0 0,0 0-1,0 1 1,0-1 0,-1 1 0,1-1 0,0 1 0,0 0 0,2 1 0,-2 0-42,-1-1 0,1 1 1,-1 0-1,1 0 0,-1 0 0,0 0 0,0 0 0,0 0 0,0 0 1,0 0-1,-1 0 0,1 0 0,-1 1 0,1-1 0,-1 0 0,0 1 0,0-1 1,0 0-1,0 0 0,0 1 0,-1 3 0,-4 14 11,0 0 0,-1-1 1,-2 0-1,0 0 0,-14 24 0,16-34-10,0-1 1,0 0-1,0 0 1,-1-1-1,0 0 1,-1 0-1,1-1 1,-1 1-1,-1-2 1,-11 7-1,2 0 39,17-11-48,1-1-1,-1 1 1,1-1-1,-1 0 1,1 1 0,0-1-1,-1 1 1,1-1-1,0 1 1,-1-1 0,1 1-1,0-1 1,0 1-1,-1-1 1,1 1 0,0-1-1,0 1 1,0-1-1,0 1 1,0 0 0,0-1-1,0 1 1,0-1-1,0 1 1,0-1 0,0 1-1,0-1 1,0 1-1,0 0 1,1-1 0,-1 1-1,0-1 1,0 1 0,1-1-1,-1 1 1,0-1-1,1 1 1,-1-1 0,0 0-1,1 1 1,-1-1-1,1 1 1,-1-1 0,1 0-1,-1 1 1,0-1-1,1 0 1,0 0 0,-1 1-1,2-1 1,38 24 35,-20-14-23,24 21-37,-26-17-152,0-2 1,27 15 0,-40-25 146,0 1 1,0-1-1,1 0 1,-1-1-1,0 1 1,1-1-1,0 0 1,-1 0-1,1-1 1,-1 1-1,1-1 1,0-1-1,-1 1 1,7-2-1,33-11 72,-24 7-16,41-8-1,-25 28-47,-31-14-231,0-1 0,1 1 0,-1-1-1,0 0 1,0-1 0,0 1 0,0-1 0,0-1-1,0 1 1,0-1 0,-1 0 0,1 0 0,-1 0 0,0-1-1,0 0 1,0 0 0,-1 0 0,1-1 0,-1 0-1,0 0 1,0 0 0,-1 0 0,0 0 0,0-1 0,4-8-1,7-16-3480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1.35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0 101 13659,'43'42'7562,"-43"-40"-6314,0-7-592,0 3-168,0 1-400,3-11-344,5-32-1216,0-37-601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15667,'9'-1'5978,"5"-4"-4410,15-3-776,7 4-40,2-1-704,-4 5-624,-12 0-1512,-8 4-1481</inkml:trace>
  <inkml:trace contextRef="#ctx0" brushRef="#br0" timeOffset="1">1 160 13915,'0'5'5505,"0"3"-3464,6-7-1129,11-1-1648,67-1-817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51 12075,'-8'-10'685,"4"5"-268,0 0-1,0 1 0,0-1 0,0 1 0,-1 0 0,-8-5 0,11 8-336,1 0 1,-1 1-1,0-1 0,1 1 0,-1-1 0,0 1 0,1 0 0,-1 0 1,0-1-1,0 2 0,1-1 0,-1 0 0,0 0 0,0 0 0,1 1 0,-1-1 1,0 1-1,1-1 0,-1 1 0,0 0 0,1-1 0,-1 1 0,1 0 1,0 0-1,-1 0 0,1 1 0,-2 1 0,-5 3 154,0 2 0,1-1 0,0 1-1,0 1 1,0-1 0,1 1 0,1 0 0,0 0-1,0 1 1,1 0 0,0 0 0,0 0-1,1 0 1,1 0 0,-1 1 0,2-1 0,0 1-1,0-1 1,1 1 0,0 0 0,0-1 0,1 1-1,1-1 1,0 1 0,4 12 0,-5-19-213,1 0 0,-1 0 0,0 0 1,1-1-1,0 1 0,0 0 0,0-1 0,0 1 1,1-1-1,-1 0 0,1 0 0,0 0 1,0 0-1,0-1 0,0 1 0,0-1 0,1 1 1,-1-1-1,1 0 0,0-1 0,-1 1 0,1-1 1,0 1-1,0-1 0,0 0 0,0-1 1,0 1-1,0-1 0,0 1 0,0-1 0,0 0 1,0-1-1,5 0 0,2-1-33,-1 0 0,1-1 0,-1 0 1,0 0-1,0-2 0,0 1 0,0-1 0,-1 0 0,0-1 0,0 0 0,14-13 1,-13 10 17,0 0-1,0-1 1,-1-1 0,0 0 0,-1 0 0,-1-1 0,1 1 0,-2-2 0,0 1 0,6-18 0,-11 17 1118,-6 32 26,4-14-1020,0 9 115,0 1-1,1-1 0,3 21 0,-3-31-246,1-1 0,0 0-1,-1 0 1,1 0 0,0 0-1,0 0 1,1 0 0,-1 0-1,0 0 1,1 0 0,0 0-1,0-1 1,0 1 0,0-1-1,0 1 1,0-1 0,1 0-1,-1 0 1,1 0 0,0 0-1,4 2 1,4 0-101,-1-2 0,0 1 0,1-1-1,-1-1 1,1 1 0,-1-2 0,1 0 0,0 0 0,-1-1 0,1 0 0,15-4-1,1-2-1473,0 0-1,-1-2 0,33-16 1,-34 12-1593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18 14979,'9'0'5681,"16"-6"-4296,12 2-129,-1 0-400,0 0-272,-4 6-936,-6 3-584,-6 6-1320,-15-1-3442</inkml:trace>
  <inkml:trace contextRef="#ctx0" brushRef="#br0" timeOffset="1">0 150 14443,'2'5'5737,"-4"0"-3488,33-2-1625,16-6-160,21-2-832,5 0-944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36 252 9122,'-3'4'604,"1"0"1,-1-1-1,0 1 1,0-1-1,-1 1 1,1-1-1,-7 4 1,9-7-519,1 0 1,0 0 0,0 0 0,-1 0 0,1 0-1,0-1 1,0 1 0,-1 0 0,1 0 0,0-1-1,0 1 1,0 0 0,0 0 0,0-1 0,-1 1-1,1 0 1,0 0 0,0-1 0,0 1 0,0 0-1,0 0 1,0-1 0,0 1 0,0 0 0,0-1-1,0 1 1,0 0 0,0-1 0,0 1-1,0 0 1,0 0 0,0-1 0,0 1 0,0 0-1,1 0 1,-1-1 0,7-31 2020,-2 9-929,-2 1 1,0-1-1,0-38 0,3-31 2402,-6 91-3535,0 0 0,0 0 1,0 0-1,0 0 1,0 0-1,1 0 0,-1 0 1,0 0-1,1 1 1,-1-1-1,1 0 1,-1 0-1,1 0 0,-1 1 1,1-1-1,0 0 1,-1 1-1,1-1 0,0 0 1,-1 1-1,1-1 1,0 1-1,0-1 0,0 1 1,0-1-1,-1 1 1,1 0-1,2-1 1,-1 1-16,1 0 0,-1 0 1,1 0-1,-1 0 1,1 0-1,-1 1 1,1-1-1,-1 1 1,1 0-1,4 2 1,1 1-50,1 0 0,-1 1 1,0 1-1,0-1 0,10 10 1,-13-10-19,0 0 1,-1 0 0,0 1-1,0 0 1,-1 0-1,1 0 1,-1 0 0,0 0-1,-1 1 1,0-1 0,0 1-1,0-1 1,-1 1-1,0 0 1,0 0 0,0 0-1,-1 0 1,0 0-1,-1 0 1,1-1 0,-1 1-1,-1 0 1,1 0-1,-1-1 1,-1 1 0,1-1-1,-1 1 1,0-1-1,0 0 1,-1 0 0,0 0-1,0-1 1,0 1-1,0-1 1,-1 0 0,0 0-1,0-1 1,-1 1-1,1-1 1,-1-1 0,0 1-1,0-1 1,0 0-1,-1 0 1,1 0 0,0-1-1,-12 3 1,16-5 12,1 1 1,-1-1-1,0 1 0,1-1 1,-1 1-1,0-1 1,1 0-1,-1 0 1,0 0-1,0 0 0,1 0 1,-1 0-1,0 0 1,1-1-1,-1 1 0,0-1 1,1 1-1,-1-1 1,0 0-1,1 1 0,-1-1 1,1 0-1,-1 0 1,-1-2-1,3 3-19,-1-1 0,1 0 0,0 1 0,0-1-1,0 0 1,0 1 0,0-1 0,0 0 0,0 1 0,0-1 0,0 0 0,0 1 0,0-1 0,0 0-1,0 1 1,1-1 0,-1 0 0,0 1 0,1-1 0,-1 1 0,0-1 0,1 0 0,19-19-1185,7 4-9,-1 0-1,2 2 1,0 1 0,1 1-1,0 2 1,1 0-1,33-5 1,-24 12 2057,-38 3-699,0 0 0,0 0 0,0 0-1,0 0 1,0 0 0,0 0 0,0 1 0,0-1 0,0 0 0,0 0 0,0 1-1,0-1 1,0 1 0,0-1 0,0 1 0,-1-1 0,1 1 0,0 0 0,0-1-1,0 1 1,-1 0 0,1 0 0,0-1 0,-1 1 0,1 0 0,-1 0 0,1 0-1,-1 0 1,1 0 0,-1 0 0,0 0 0,1 1 0,-1 7 577,0 1 0,-1-1 0,0 0 1,-2 11-1,1-14-537,1 0 1,0 1-1,0-1 1,0 0-1,1 1 1,0-1 0,0 1-1,1-1 1,0 0-1,3 12 1,-3-16-147,0 0 0,0 0 0,1 0 0,-1-1 0,1 1 0,-1 0 0,1-1 0,0 1 0,0-1 0,0 0-1,-1 1 1,1-1 0,0 0 0,1 0 0,-1 0 0,0-1 0,0 1 0,0 0 0,0-1 0,1 0 0,-1 1 0,0-1 0,0 0 0,1 0 0,-1 0 0,3-1 0,4 1-33,-1-1-1,1 0 1,0-1-1,-1 0 1,11-4-1,-7 2-114,-1 0-223,0 0 0,0-1 0,-1 0 0,1 0 0,-1-1 0,11-9 0,-7-1-1703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14339,'21'3'5353,"20"6"-3888,8-8-481,3-1-24,-5 0-312,-8 0-1096,-10 5-480,-13-2-945,-16 2-351</inkml:trace>
  <inkml:trace contextRef="#ctx0" brushRef="#br0" timeOffset="1">231 73 10034,'-151'74'5009,"113"-60"-1584,27-6-1633,18-8-391,30 0-793,4-9-528,12 4-1569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97 281 13659,'-75'45'4670,"75"-45"-4582,0 1 0,-1-1 0,1 0 0,-1 1 0,1-1 0,0 0 0,-1 0 0,1 1 0,-1-1 0,1 0 0,-1 0 0,1 1-1,-1-1 1,1 0 0,-1 0 0,1 0 0,-1 0 0,1 0 0,-1 0 0,1 0 0,-1 0 0,1 0 0,-1 0 0,1 0 0,-1 0 0,1 0 0,-1 0 0,1 0-1,-1-1 1,1 1 0,0 0 0,-1 0 0,1-1 0,-1 1 0,1 0 0,-1 0 0,1-1 0,0 1 0,-1 0 0,1-1 0,0 1 0,-1-1 0,1 1 0,0-1-1,0 1 1,-1 0 0,1-2 0,-1-17 838,1 17-541,0-10-48,-1-1 0,2 1-1,0-1 1,0 1 0,1 0 0,1-1-1,0 1 1,1 0 0,0 1-1,0-1 1,2 1 0,-1 0 0,15-21-1,-19 31-333,0 0 0,0 0-1,0 0 1,0 0 0,1 0-1,-1 0 1,0 0 0,1 0-1,-1 1 1,1-1-1,-1 0 1,1 1 0,-1-1-1,1 1 1,-1 0 0,1-1-1,-1 1 1,1 0 0,0 0-1,-1 0 1,1 0-1,-1 0 1,1 0 0,0 1-1,-1-1 1,1 1 0,-1-1-1,1 1 1,-1-1-1,1 1 1,-1 0 0,3 1-1,3 3 1,0-1 0,0 2-1,-1-1 1,11 11-1,16 21-10,21 20-372,-49-53 303,0 0 0,0 0-1,0 0 1,1 0 0,-1-1-1,1 0 1,0 0 0,0-1-1,8 3 1,-13-5 83,-1 0 1,1 1-1,0-1 0,0 0 1,0 0-1,0 0 0,0 0 1,0 0-1,0 0 0,0 0 1,-1 0-1,1 0 0,0 0 1,0 0-1,0 0 0,0-1 1,0 1-1,0 0 0,-1-1 1,1 1-1,0-1 0,0 1 1,0-1-1,-1 1 0,1-1 1,0 1-1,-1-1 0,1 0 1,0 1-1,-1-1 0,1 0 1,-1 0-1,1 0 0,-1 1 1,0-1-1,1 0 0,-1 0 1,0 0-1,1 0 0,-1 0 1,0 1-1,0-1 0,0 0 1,0 0-1,0 0 0,0 0 1,0 0-1,0 0 1,0 0-1,0 0 0,-1-1 1,-1-10 267,0 1 1,-1 0-1,-5-17 0,2 11-103,4 7-99,-1 0 0,2-1 0,-1 1 0,2 0 0,0-20 0,0 27-153,0 0 0,1 0 0,0 0 0,-1 0 1,1 0-1,0 0 0,1 0 0,-1 0 0,0 0 1,1 0-1,0 0 0,-1 1 0,1-1 0,0 1 1,1-1-1,-1 1 0,0 0 0,1 0 1,-1 0-1,1 0 0,-1 0 0,1 1 0,4-3 1,26-8-2068,7 1-656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85 131 14067,'-18'-98'4961,"18"96"-4765,-1 0 1,1 0-1,0 0 0,0 1 1,0-1-1,0 0 0,0 0 0,0 0 1,1 0-1,-1 1 0,0-1 1,1 0-1,1-3 0,-2 5-143,1 0 0,-1-1-1,0 1 1,1 0 0,-1-1 0,1 1-1,-1 0 1,0 0 0,1-1-1,-1 1 1,1 0 0,-1 0 0,1 0-1,-1 0 1,1-1 0,-1 1 0,1 0-1,-1 0 1,1 0 0,-1 0-1,1 0 1,-1 0 0,1 0 0,-1 1-1,1-1 1,-1 0 0,0 0 0,1 0-1,0 1 1,2 0 76,-1 0-1,1 1 1,-1-1-1,1 1 1,-1 0 0,0 0-1,0 0 1,0 0-1,3 3 1,-3 0-72,0 0-1,0-1 1,0 2 0,0-1-1,-1 0 1,0 0 0,0 0 0,0 1-1,-1-1 1,0 0 0,0 1-1,0-1 1,-1 0 0,-1 8 0,-3 8 1,0-1 0,-11 25 0,16-44-52,-13 30 49,-20 32 0,19-37 533,-20 52-1,75-95 471,-21 11-1092,-1 1-1,1 0 1,1 2-1,-1 0 1,0 1-1,39 2 1,7-1-2000,-66 1 2020,4 0-446,0 0 1,-1-1-1,1 1 0,0-1 1,0 0-1,-1 0 0,1 0 1,0 0-1,5-3 1,4-5-2886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5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13995,'3'1'5401,"9"1"-3777,6-4-79,12-1-161,14 0-384,13 0-624,0 3-632,-7 0-1376,-2-5-680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3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54 311 13435,'-53'1'5329,"64"-27"-3569,17-14-407,9-6 87,5-6-256,1 0-192,-16 10-183,-9 9-25,-16 16-224,-2 13-48,10 21-280,-2 10-96,1 32-16,3 3-80,-4 9-488,7-4-496,4-15-1297,7-10-623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3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16251,'3'0'6242,"7"0"-4114,22 3-1248,15-3 9,23-4-305,12-1-352,-8 0-1424,-7 0-953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1.7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29 21477,'39'-9'584,"-2"4"-192,35-10 328,4 15-744,-6 5-1704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3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12819,'5'-10'4825,"13"-22"-3281,1-11-352,9-17 113,-2-3-81,3 4-280,-4 6-96,-7 22-232,-2 10-103,-8 19-257,-3 5-96,-2 22-96,4 15 8,2 19-368,0 4-305,2-4-847,2-14-520,-3-16-1385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12 13539,'-112'-11'5809,"115"19"-2800,17-5-2209,8-3-176,25 0-456,6-3-568,7-5-4369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2 348 11442,'0'2'167,"-1"-1"0,1 1 0,0-1 0,-1 1 0,1 0-1,0-1 1,0 1 0,0-1 0,0 1 0,1-1 0,-1 1-1,0 0 1,1-1 0,-1 1 0,1-1 0,-1 1-1,1-1 1,0 0 0,-1 1 0,1-1 0,0 0 0,2 2-1,0-1-50,0-1-1,0 0 0,0 0 1,0-1-1,0 1 0,0-1 1,0 1-1,0-1 1,0 0-1,1 0 0,3-1 1,20-1 200,0-1 0,0-1 0,-1-2 0,1-1 1,-1 0-1,-1-2 0,46-23 0,-70 32-311,6-4 17,0 1-1,1-1 1,-2 0-1,1-1 0,10-9 1,-15 13-12,-1 0 1,0 0-1,0 0 1,0 0-1,0-1 1,-1 1-1,1 0 1,0-1-1,0 1 1,-1 0-1,1-1 1,-1 1-1,1-1 1,-1 1-1,0-1 1,0 0-1,1 1 1,-1-1-1,0 1 1,0-1-1,-1 1 1,1-1-1,0 1 1,0-1-1,-1 1 1,1-1-1,-1 1 1,1-1-1,-1 1 1,0-1-1,1 1 1,-1 0-1,0-1 1,0 1-1,0 0 1,0 0-1,0 0 1,0 0-1,-2-1 1,-7-7 201,-1 2 0,0 0 1,0 0-1,0 1 0,-21-8 0,6 1 230,-40-15 950,49 22-838,0-2-1,0 1 1,0-2-1,-20-14 0,35 21-459,-1 0-1,1 1 0,0-1 0,0 0 0,0 0 1,0-1-1,0 1 0,0 0 0,1-1 0,-1 1 1,1-1-1,0 1 0,-2-4 0,3 5-81,0-1 0,0 1 0,0 0 0,0 0 0,0-1 0,0 1 0,1 0 0,-1 0 0,0 0 0,1-1 1,-1 1-1,1 0 0,-1 0 0,1 0 0,-1 0 0,1 0 0,0 0 0,0 0 0,-1 0 0,1 0 0,0 0 0,0 0 0,0 1 0,0-1 0,0 0 0,0 1 0,0-1 0,0 0 0,1 1 0,-1-1 0,2 0 0,10-3-361,0 0-1,0 0 1,0 1 0,1 1-1,26-1 1,27 3-2213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3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12515,'-13'0'5545,"-9"5"-2921,-13 16-911,-17 8-137,3 10-592,2 5-264,24-3-359,15-4-57,19-8-168,20-9-56,13-10-40,15-7-48,9-13-536,-5-4-465,-12-1-1247,-11 4-497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14 209 14867,'-10'71'6049,"20"-79"-3768,3-5-249,-18-21-551,5-10-457,-5-8-584,-6-1-312,11 17-1040,-5 8-608,5 17-1537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332 300 13491,'-1'0'5633,"-8"-8"-2880,0-12-1129,-8-16-480,3-3-376,-4-11-936,0-4-648,-1 9-1560,-4-1-2697</inkml:trace>
  <inkml:trace contextRef="#ctx0" brushRef="#br0" timeOffset="1">1 2 9634,'19'2'5353,"12"1"688,14-3-4192,19 0-497,-4 0-248,13-6-928,-8 6-848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49 378 13451,'-10'3'1226,"-15"2"1649,24-5-2786,1 0-1,-1 0 1,0 0 0,1-1 0,-1 1-1,0 0 1,1-1 0,-1 1 0,1-1 0,-1 1-1,1 0 1,-1-1 0,0 1 0,1-1 0,0 0-1,-1 1 1,1-1 0,-1 1 0,1-1 0,0 0-1,-1 1 1,1-1 0,0 0 0,0 1-1,0-1 1,-1 0 0,1 1 0,0-1 0,0 0-1,0 1 1,0-1 0,0-1 0,-1-15 630,1 0 1,1 0-1,0 1 1,2-1-1,-1 0 1,8-20-1,-4 16-318,1 1-1,1-1 0,1 2 0,1 0 0,0 0 0,2 0 0,26-32 0,-7 22-91,-29 27-300,0 1 1,0 0 0,-1 0-1,1 0 1,0 0-1,1 0 1,-1 0-1,0 0 1,0 1 0,0-1-1,0 1 1,1-1-1,-1 1 1,0 0-1,4 0 1,-5 0-7,-1 1 0,1-1 0,0 0-1,-1 0 1,1 0 0,-1 0 0,1 1 0,0-1 0,-1 0 0,1 1 0,-1-1-1,1 0 1,-1 1 0,1-1 0,-1 1 0,1-1 0,-1 1 0,0-1 0,1 1-1,-1-1 1,0 1 0,1-1 0,-1 1 0,0-1 0,0 1 0,1 0 0,-1-1-1,0 1 1,0 1 0,-3 24 35,-19 26-38,22-51 0,-7 12 1,0 1 1,-1-1-1,0-1 0,-1 1 1,0-2-1,-1 1 0,-1-1 1,1-1-1,-2 0 0,-19 14 1,19-18 24,10-4-18,-1-1 0,1 0-1,0 0 1,0 1 0,0-1 0,-1 1-1,1 0 1,1-1 0,-3 4 0,4-5-7,0 0 0,0 1 0,0-1 0,0 0 1,0 1-1,0-1 0,0 1 0,0-1 1,1 0-1,-1 1 0,0-1 0,0 0 1,0 1-1,0-1 0,1 0 0,-1 1 0,0-1 1,0 0-1,1 1 0,-1-1 0,0 0 1,1 0-1,-1 1 0,0-1 0,1 0 0,-1 0 1,0 0-1,1 0 0,-1 1 0,0-1 1,1 0-1,-1 0 0,1 0 0,-1 0 0,16 6 36,-16-6-36,166 46-104,-144-41-786,0-2 0,0 0 0,0-2 0,0 0 1,39-5-1,-15-5-1982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15339,'0'9'6258,"0"29"-4258,-1 9-152,-11 8-799,6 7-521,4-7-664,1-11-576,4-15-1721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182 123 10114,'37'-11'2552,"49"-8"0,-84 19-2372,0 0 0,1 0 0,-1 0 1,0 0-1,0 0 0,0 0 0,0 0 0,0 1 0,0 0 1,0-1-1,0 1 0,0 0 0,0 0 0,0 0 0,0 0 1,0 0-1,-1 0 0,1 0 0,0 1 0,-1-1 0,1 1 1,-1-1-1,1 1 0,-1 0 0,0-1 0,0 1 0,0 0 1,0 0-1,0 0 0,0 0 0,0 0 0,-1 0 0,1 4 0,2 0 274,-2-3-287,0-1 0,0 1 1,0 0-1,-1-1 0,1 1 1,-1 0-1,1 0 1,-1-1-1,0 1 0,0 0 1,0 0-1,0 0 0,-1-1 1,1 1-1,-1 0 0,0 0 1,0-1-1,0 1 0,0-1 1,0 1-1,0-1 0,-1 1 1,1-1-1,-1 0 1,0 1-1,0-1 0,1 0 1,-6 3-1,2 0 21,-1-1 0,0 0 0,0-1 1,-1 0-1,1 1 0,-1-2 0,0 1 0,0-1 0,0 0 0,-7 1 0,0-2-27,0 1-1,-1-2 1,1 0-1,0 0 0,0-1 1,0-1-1,0-1 0,0 0 1,-21-7-1,29 8-114,0 0 1,1-1-1,-1 1 1,0-1-1,1-1 1,-1 1-1,1-1 0,0 0 1,0 0-1,1 0 1,-1-1-1,1 0 1,0 0-1,0 0 0,0 0 1,1 0-1,0-1 1,0 0-1,0 1 1,1-1-1,0 0 1,0 0-1,-1-8 0,2 10-31,0-1-1,1 1 0,0 0 1,0 0-1,0 0 0,0 0 0,1 0 1,-1 0-1,1 0 0,0 0 1,0 0-1,1 0 0,-1 0 1,1 1-1,0-1 0,0 0 0,0 1 1,4-6-1,-2 5-68,1 0-1,-1 1 1,0 0-1,1-1 1,0 1-1,0 1 1,0-1 0,0 1-1,0 0 1,0 0-1,1 0 1,5 0-1,6-1-386,-1 1-1,0 1 0,1 0 0,-1 1 0,1 1 0,-1 1 0,0 0 0,20 6 0,36 17-2785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59 235 9378,'-39'88'13187,"37"-90"-12091,-3-24-240,-8-54-480,13 37-128,0-6-312,3 7-200,5 4-512,4 14-352,-2 11-656,1 8-265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2.17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45 227 11538,'-44'112'4481,"47"-114"-3152,18-16-297,-5-13 112,7-16-136,-3-6 1,3-1-121,-4 0-64,-3 15-128,1 12-112,-9 14-320,-3 13-128,4 18-136,4 9-16,4 20-816,0 7-640,-4 6-3897</inkml:trace>
  <inkml:trace contextRef="#ctx0" brushRef="#br0" timeOffset="1">15 228 13651,'0'-5'6097,"0"-6"-2600,18 5-2361,16 1-496,20 3-456,8 4-728,1 4-2032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13579,'1'-6'9059,"-1"6"-8848,11-5 1890,16-1-1976,-22 5-46,0 1 1,0 0 0,0 0-1,0 0 1,0 1 0,-1 0-1,6 1 1,-8-1-68,-1-1 1,0 1-1,1-1 0,-1 1 0,0 0 0,0 0 1,0-1-1,0 1 0,0 0 0,1 0 1,-2 0-1,1 0 0,0 1 0,0-1 0,0 0 1,0 0-1,-1 0 0,1 1 0,-1-1 1,1 0-1,-1 1 0,1-1 0,-1 0 0,0 1 1,1-1-1,-1 0 0,0 1 0,0-1 0,0 1 1,0-1-1,-1 0 0,1 1 0,0-1 1,0 1-1,-1-1 0,0 2 0,-1 4 10,-1 0 0,0 0 0,-1-1 1,1 1-1,-1-1 0,0 0 0,-1 0 0,1 0 0,-1 0 0,0-1 0,-1 0 0,0 0 0,1 0 0,-1-1 0,-1 0 0,1 0 0,-1-1 0,1 1 1,-1-1-1,0-1 0,-10 3 0,17-4-15,0-1-1,-1 0 1,1 0 0,-1 0 0,1 1 0,-1-1 0,1 0 0,-1 0-1,1 0 1,-1 0 0,1 0 0,-1 0 0,1 0 0,-1 0-1,1 0 1,-1 0 0,1 0 0,-1 0 0,1 0 0,-1 0 0,1 0-1,-1 0 1,1-1 0,-1 1 0,1 0 0,-1 0 0,1-1 0,-1 1-1,1 0 1,0-1 0,-1 1 0,1 0 0,0-1 0,-1 1-1,1-1 1,0 1 0,-1 0 0,1-1 0,0 1 0,0-1 0,0 1-1,-1-1 1,2 0-2,-1 0 0,0 0 0,1 0 0,0 0 0,-1 0 0,1 0 0,-1 1 0,1-1 0,0 0 0,0 1 0,-1-1 0,1 0 0,0 1 0,0-1 0,0 1 0,0-1 0,-1 1 0,1 0 0,0-1 0,0 1 0,0 0 0,1-1 0,4 0-21,0 1 0,-1-1-1,1 1 1,-1 0 0,1 0-1,0 0 1,-1 1 0,1 0-1,-1 0 1,1 1 0,-1-1 0,1 1-1,-1 0 1,0 1 0,0-1-1,0 1 1,9 7 0,-7-6-388,0 1 1,1-1-1,-1-1 1,1 1-1,0-1 1,0-1-1,0 1 1,15 1-1,16-5-1892,-4-4-138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8:4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13051,'65'-54'6473,"-75"65"-1920,-1 19-2256,6 7-321,-9 4-848,2-1-472,6-10-416,6-4-224,8-10-632,15-10-648,4-12-1488,-4-12-417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28 10874,'8'26'4697,"3"24"-1528,-11 15-1585,-29-8 73,-5-7 39,-13-20-304,4-21-175,0-36-329,4-16-160,26-17-328,0-10-80,17 17-152,18 11-72,5 24-320,14 16-464,17 23-1224,-1 10-801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127 393 14779,'-4'0'662,"-1"1"0,0-1 0,1 0 0,-1-1 0,0 1-1,1-1 1,-1 1 0,0-1 0,1-1 0,-1 1 0,1-1 0,0 0 0,-1 0 0,1 0-1,-6-4 1,7 3-361,-1-1 0,0 1 0,1-1 0,-1 0 0,1 0 0,0 0 0,0-1 0,1 1 0,-1-1 0,1 1 0,0-1 0,-2-7 0,2 1-168,-1-1 1,1 1-1,1-1 0,0 0 0,1 0 0,0 0 0,1 1 0,0-1 1,1 0-1,0 1 0,7-20 0,-5 21-97,0 0 1,1 0 0,0 0-1,1 1 1,0 0-1,0 0 1,1 0-1,0 1 1,16-14-1,-17 17-42,-1 1 1,1-1-1,0 1 0,0 1 0,0-1 0,1 1 0,-1 0 0,1 1 0,0-1 1,0 1-1,-1 1 0,1-1 0,1 1 0,-1 0 0,0 1 0,10 0 0,-16 0-14,1 0 0,0 0 0,0 0 0,0 1 0,0-1 0,0 0 0,0 1 0,-1 0 0,1-1 0,0 1 0,0 0 0,-1 0 0,1 0 0,0 0 0,-1 0 0,1 0 0,-1 0 0,0 0 0,1 1 0,-1-1 0,0 1 0,0-1 0,0 1 0,0-1 0,1 3 0,-1-1-13,0 0 0,-1 0 0,0 0 0,0 0 0,0 0 0,0 0 0,0 1 0,0-1 0,-1 0 0,0 0 0,1 0 0,-1-1 0,0 1 0,-2 3 0,-2 6-23,-1-1 1,-1 0-1,1 0 1,-2-1-1,1 0 1,-16 15-1,0-6 140,-1 0 1,-30 17-1,53-36-76,1 0 0,0 0 0,0 1 0,-1-1 0,1 0 0,0 0 0,-1 0 0,1 0 0,0 0 0,0 1 0,-1-1 0,1 0 0,0 0 0,0 0 0,-1 1 0,1-1-1,0 0 1,0 1 0,0-1 0,-1 0 0,1 0 0,0 1 0,0-1 0,0 0 0,0 1 0,0-1 0,0 0 0,0 1 0,-1-1 0,1 0 0,0 1 0,0-1 0,0 0 0,0 1-1,1-1 1,-1 0 0,0 1 0,13 5 112,31-1-91,-37-5-9,18 2-55,89 10-225,-103-10 61,1 0 0,-1 1 1,0 1-1,0 0 0,0 0 0,-1 1 0,18 12 0,-27-17 196,0 1-1,0-1 1,0 1-1,0-1 0,0 1 1,0-1-1,0 0 0,0 0 1,1 1-1,-1-1 0,0 0 1,0 0-1,0 0 1,0 0-1,0 0 0,0 0 1,0 0-1,0-1 0,0 1 1,0 0-1,0-1 0,1 1 1,-1 0-1,0-1 1,-1 1-1,1-1 0,0 0 1,0 1-1,0-1 0,0 0 1,0 1-1,-1-1 0,1 0 1,0 0-1,-1 0 1,1 0-1,0-1 0,5-6 32,-2 0-1,1 0 1,5-14 0,-6 13-27,53-139 395,-37 87-51,-8 18 230,-12 43-567,0 0 0,0 0 0,0 0 0,0 0 1,0 0-1,0 0 0,0 0 0,0 0 0,0 0 0,0 0 0,0 1 0,0-1 0,0 0 0,1 0 0,-1 0 1,0 0-1,0 0 0,0 0 0,0 0 0,0 0 0,0 0 0,0 0 0,0 0 0,0 0 0,0 0 0,0 0 1,0 0-1,0 0 0,1 0 0,-1 0 0,0 0 0,0 0 0,0 0 0,0 0 0,0 0 0,0 0 0,0 0 1,0 0-1,0 0 0,0 0 0,1 0 0,-1 0 0,0 0 0,0 0 0,0 0 0,0 0 0,0 0 0,0 0 1,0 0-1,0 0 0,0 0 0,0 0 0,0 0 0,0 0 0,0 0 0,0 0 0,1 0 0,-1 0 0,0-1 1,0 1-1,0 0 0,0 0 0,0 0 0,0 0 0,0 0 0,0 0 0,0 0 0,0 0 0,5 12 221,5 29-231,-6-29 13,29 149-4156,-18-112 758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7:4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 17820,'-92'26'6545,"108"-20"-5353,16-4-375,27-10-521,-2-4-792,6-4-1881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 14651,'0'8'5633,"0"18"-4192,-2 8-289,4 20-608,9 3-216,12-15-288,11-6 0,10-33 104,-2-11 40,-8-33 88,-4-14-32,-12-12-56,-15-1-88,0 16-96,-11 6-240,-2 28-1016,10 9-752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2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35 286 14075,'-9'7'1374,"-11"6"2013,15-16-1763,4-11-18,8-71 2718,-6 54-2634,7-44 0,-8 75-1675,0-1-1,0 1 1,0-1-1,0 1 1,0 0-1,0-1 1,0 1-1,0-1 1,0 1-1,0 0 1,0-1-1,0 1 1,0-1-1,0 1 1,0 0 0,1-1-1,-1 1 1,0 0-1,0-1 1,0 1-1,1 0 1,-1-1-1,0 1 1,0 0-1,1-1 1,-1 1-1,0 0 1,1 0-1,-1-1 1,0 1-1,1 0 1,-1 0-1,0 0 1,1-1-1,-1 1 1,1 0-1,-1 0 1,0 0-1,1 0 1,-1 0-1,1 0 1,-1 0-1,0 0 1,1 0-1,-1 0 1,1 0-1,-1 0 1,0 0-1,1 0 1,-1 0-1,1 1 1,15 15 147,-14-14-164,-2-2 2,87 101 17,-78-92-48,1 0 0,0 0 0,0-1 0,1 0 0,0-1 0,1 0 0,-1-1 0,14 5-1,-22-10 24,0 0-1,-1 0 0,1 0 0,0 0 0,-1 0 0,1-1 0,0 1 1,0-1-1,0 0 0,-1 0 0,1 0 0,0 0 0,0 0 0,0-1 0,0 1 1,-1-1-1,1 0 0,0 1 0,-1-1 0,1-1 0,-1 1 0,1 0 0,-1-1 1,1 1-1,-1-1 0,0 0 0,0 1 0,0-1 0,0 0 0,0-1 0,2-2 1,-1 0 11,-1 0 1,0 0 0,0 0-1,0-1 1,-1 1-1,0-1 1,0 1 0,0-1-1,-1 1 1,0-1 0,0 0-1,0 1 1,0-1 0,-3-8-1,-8-26 36,8 32-70,0 0 0,1 0 0,0 0 0,1 0 0,0-1 1,-1-12-1,3 19-2,-1 1 0,0-1 0,1 0-1,-1 0 1,1 0 0,-1 1 0,1-1 0,0 0 0,-1 1 0,1-1 0,0 1 0,0-1 0,0 1 0,1-1 0,-1 1-1,0 0 1,1-1 0,-1 1 0,2-1 0,1-1-96,1 1 0,-1-1 0,1 1 0,-1 0-1,1 1 1,9-3 0,5 0-522,-1 2 0,35-1-1,-35 2 158,0 2 0,1 0 0,-1 1 0,-1 1 0,29 7 0,-41-9 470,-1 1 1,0-1-1,0 1 1,0 0-1,0 0 0,0 0 1,0 1-1,0-1 0,-1 1 1,1 0-1,-1 0 0,0 0 1,0 0-1,0 1 0,0-1 1,-1 1-1,1-1 0,-1 1 1,0 0-1,0 0 0,0 1 1,-1-1-1,1 0 0,-1 0 1,0 1-1,0-1 0,-1 0 1,1 6-1,-1-5 195,-1 0 0,0 1 0,0-1 0,0 0 1,0 0-1,-1 0 0,0 0 0,0 0 0,0-1 0,-1 1 0,1 0 0,-1-1 0,0 0 0,0 0 0,-1 0 0,1 0 0,-1 0 0,0-1 0,0 1 0,0-1 0,-1 0 1,1 0-1,-1-1 0,1 0 0,-1 1 0,0-1 0,0-1 0,0 1 0,-6 0 0,7 0-71,0-1 0,-1 0 0,1-1 0,0 1 0,-1-1 0,1 1 0,0-2 0,-1 1-1,1 0 1,0-1 0,-1 0 0,1 0 0,0 0 0,0 0 0,0-1 0,0 1 0,0-1 0,0 0 0,0 0 0,0-1 0,1 1 0,-1-1 0,1 0 0,0 0 0,0 0 0,0 0 0,0-1-1,0 1 1,1-1 0,0 1 0,-1-1 0,1 0 0,1 0 0,-4-8 0,4 6-88,0 0-1,0 1 1,1-1 0,0 0-1,0 0 1,0 1 0,1-1 0,-1 0-1,1 1 1,1-1 0,-1 0-1,1 1 1,0-1 0,0 1-1,1 0 1,5-9 0,-7 12-109,1-1 1,-1 1-1,1 0 1,0 0-1,0 0 1,0 0-1,0 0 1,0 0-1,1 0 1,-1 0 0,0 1-1,1 0 1,-1-1-1,1 1 1,0 0-1,-1 0 1,1 0-1,0 1 1,0-1-1,-1 1 1,1-1-1,0 1 1,0 0 0,0 0-1,0 0 1,0 0-1,-1 1 1,1-1-1,0 1 1,0 0-1,-1 0 1,1 0-1,0 0 1,-1 0-1,4 2 1,-1 0-774,-1 0 0,0 1-1,0-1 1,0 1 0,4 6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31 14035,'-5'-31'5953,"-44"74"-3528,10 23-1001,15 4-256,27-8-640,16 0-183,35-35-281,6-20-224,2-32-937,1-12-847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15627,'19'5'3926,"-19"-5"-3855,1 0 0,-1 0 0,0 0 0,1 0 0,-1 0 0,0 0 0,1-1 0,-1 1 0,0 0 0,1 0 0,-1 0 0,0-1 0,1 1 0,-1 0 0,0 0 0,0-1 0,0 1 0,1 0 0,-1-1 0,0 1-1,0 0 1,0-1 0,0 1 0,1 0 0,-1-1 0,0 1 0,0 0 0,0-1 0,0 1 0,0-1 0,0-5 174,-1 0-1,0-1 1,0 1-1,-1 0 0,-1-7 1,-8-32 668,9 25-696,0 0-1,1-1 1,2 1-1,3-31 1,-4 46-213,1 0 1,0 1-1,0-1 1,0 0-1,1 1 1,0-1-1,0 1 1,0-1-1,0 1 1,1 0-1,-1 0 1,1 0-1,0 0 1,0 0-1,1 1 1,-1-1-1,1 1 1,0 0-1,0 0 1,0 0-1,0 1 1,0-1-1,0 1 1,9-3-1,48-8-356,-58 13 297,0-1 0,-1 1 1,1-1-1,0 1 0,0 0 1,0 0-1,-1 0 0,1 1 1,0-1-1,0 1 0,-1-1 1,1 1-1,0 0 0,-1 0 1,1 0-1,-1 0 0,1 1 1,-1-1-1,4 4 0,-5-4 20,-1 1 0,1-1 0,-1 1 0,1-1-1,-1 1 1,0 0 0,1-1 0,-1 1 0,0 0-1,0-1 1,0 1 0,0-1 0,-1 1 0,1 0-1,0-1 1,-1 1 0,1-1 0,-1 1 0,-1 2-1,-15 27-38,7-18 215,-1-1 0,-1-1-1,0 1 1,0-2 0,-1 0 0,0 0 0,-15 7 0,-15 11 1215,36-20-510,10-3-160,16-2-34,-18-3-656,17 1 184,207 5-1685,-178-8-1276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15427,'73'-6'6610,"-71"-25"-3282,-5-16-1095,-4-4-721,-4-4-512,0 9-848,2 17-456,1 19-1696,8 15-1137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2.90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38 321 12419,'-7'7'622,"6"-5"-261,-1 0 1,0 0-1,1 0 1,-1 0 0,0-1-1,0 1 1,0-1-1,0 1 1,0-1-1,-5 2 1,7-3-302,0 0-1,-1 0 1,1-1 0,0 1-1,-1 0 1,1 0 0,0 0-1,0 0 1,-1-1 0,1 1-1,0 0 1,0 0 0,-1-1-1,1 1 1,0 0 0,0 0-1,0-1 1,0 1 0,-1 0-1,1-1 1,0 1 0,0 0-1,0-1 1,0 1-1,0 0 1,0-1 0,0 1-1,0 0 1,0-1 0,0-25 1076,2-35 180,-2 38-807,1 0 1,0 0 0,2 0 0,6-24 0,-7 40-443,0 1-1,1-1 0,-1 1 0,1 0 1,1 0-1,-1 0 0,1 0 0,0 0 1,0 1-1,1-1 0,0 1 0,0 1 1,0-1-1,0 1 0,1-1 0,-1 1 1,1 1-1,7-4 0,-10 5-77,0 1 0,1 0 0,-1-1 0,0 1 0,0 1-1,1-1 1,-1 0 0,1 1 0,-1 0 0,0-1 0,1 1 0,-1 1 0,1-1 0,-1 0 0,1 1-1,-1 0 1,0 0 0,0 0 0,1 0 0,-1 0 0,5 4 0,-7-4-10,1 0-1,-1 0 1,0 0 0,0 0-1,1 0 1,-1 1 0,0-1-1,0 0 1,0 1 0,-1-1 0,1 1-1,0 0 1,0-1 0,-1 1-1,1-1 1,-1 1 0,1 3-1,-1-3-2,0 1-1,0 0 0,0 0 0,-1 0 0,1-1 0,-1 1 0,0 0 0,0 0 0,0-1 0,0 1 1,0-1-1,0 1 0,-4 4 0,-1 1 80,-1 0 0,-1 0 0,1 0 0,-1-1 0,0 0 1,-1-1-1,0 1 0,0-2 0,0 1 0,-1-2 0,-18 8 0,24-10 102,-14 5 1494,27-2-319,15 2-1246,113 35-175,-40-13-2053,-43-11-385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56 159 16347,'-13'86'6450,"-2"-115"-4322,9-7-383,-4-12-745,2 4-336,4 8-920,4 8-440,2 14-1137,5 4-919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13603,'91'99'6249,"-91"-107"-2712,0-7-1481,2-8-199,0-8-897,-2-6-376,3 3-800,-3 1-504,0 7-1232,0 10-1001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14299,'8'-3'5809,"18"-8"-2504,15-2-1505,17-7-279,9 2-153,-2 9-976,-3 2-208,0 12-1040,-9 6-800</inkml:trace>
  <inkml:trace contextRef="#ctx0" brushRef="#br0" timeOffset="1">650 208 8834,'14'-7'854,"-7"3"-110,1 0 0,0 0 0,15-4 0,-20 7-457,0 0 0,1 1 0,-1 0 0,0-1 0,0 1 1,0 1-1,0-1 0,0 0 0,0 1 0,0-1 0,0 1 0,0 0 0,0 0 0,6 3 0,-5-2-83,0 0 1,-1 0-1,1 1 0,0-1 0,-1 1 0,1 0 0,-1 0 1,0 0-1,0 1 0,0-1 0,-1 1 0,1-1 0,-1 1 1,0 0-1,0 0 0,0 0 0,0 0 0,-1 1 0,1-1 0,-1 0 1,0 1-1,-1-1 0,1 0 0,-1 1 0,0-1 0,0 1 1,0-1-1,-1 1 0,1-1 0,-1 1 0,0-1 0,0 0 1,-1 0-1,1 1 0,-1-1 0,0 0 0,0 0 0,-1-1 1,1 1-1,-1 0 0,0-1 0,1 1 0,-2-1 0,1 0 0,-4 3 1,2-1-21,-1-1 0,0 0 1,0 0-1,-1 0 0,1-1 1,-1 1-1,1-2 1,-1 1-1,0-1 0,0 0 1,0 0-1,-14 1 0,16-3-122,0 0 0,0 0 0,0 0 0,0-1 0,0 0 0,0 1 0,1-2 0,-1 1 0,0-1-1,1 1 1,-1-1 0,1 0 0,-1-1 0,1 1 0,0-1 0,0 0 0,0 0 0,0 0 0,1-1 0,-5-4-1,4 2-32,-1-1-1,1 0 1,1 0-1,-1-1 0,1 1 1,0-1-1,1 1 1,0-1-1,0 0 0,1 0 1,0 0-1,0 0 0,1 0 1,0 0-1,0 0 1,3-15-1,-2 18-128,-1 0 0,2 1 0,-1-1 0,0 0 0,1 1 0,0-1 0,0 1 0,0-1 0,0 1 0,1 0 0,0 0 0,0 0 0,0 1 0,0-1 0,0 1 0,1-1 0,0 1 0,-1 0 0,1 0 0,0 1 0,1-1 0,-1 1 0,0 0 0,1 0 0,-1 1 0,1-1 0,0 1 0,-1 0 0,10-1 0,35 6-2498,9 10-84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15187,'39'39'5809,"-50"-55"-4080,6-6-617,-8-13-440,5-8-272,16 3-1088,-5 1-568,1 6-1057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78 15291,'0'-6'671,"1"1"-1,0 0 0,0 0 1,0-1-1,1 1 0,0 0 1,0 0-1,0 1 0,3-6 1,-4 8-555,1 0 1,-1 1-1,0-1 1,1 1 0,-1-1-1,1 1 1,0 0 0,-1 0-1,1 0 1,0 0-1,0 0 1,-1 0 0,1 0-1,0 0 1,0 1 0,0-1-1,0 1 1,0-1-1,0 1 1,0 0 0,0 0-1,0 0 1,1 0 0,-1 0-1,0 0 1,0 0-1,2 2 1,-2-2-91,0 0 0,0 1-1,0-1 1,-1 1 0,1-1 0,0 1 0,0 0-1,-1 0 1,1 0 0,-1 0 0,1 0 0,-1 0-1,1 1 1,-1-1 0,0 0 0,1 1 0,-1-1-1,0 1 1,0-1 0,0 1 0,1 2 0,-1-1 5,0 0 1,0 1-1,-1-1 0,0 0 1,1 0-1,-1 0 1,0 0-1,-1 0 1,1 0-1,0 0 1,-1 0-1,-1 4 1,-1 2 45,0 0 0,-1 0 0,0 0 1,-1 0-1,1-1 0,-2 1 1,-7 8-1,-44 49 761,50-60-579,3-1 60,8-5-139,18 2-230,-7 1-3,0 1 1,0 1-1,0 0 1,20 10-1,-29-12 8,0-1 0,1 1 1,-1-2-1,1 1 0,9 1 0,-10-3 34,-1 1 0,1 0 0,-1 0 0,1 1-1,-1 0 1,0 0 0,0 0 0,0 0 0,6 5 0,9 7 3,-13-8 24,0 0 0,1-1 0,0 0 1,15 7-1,-20-11-48,1 0 0,0 0 0,-1 0 0,1-1 0,0 1 0,0-1 1,-1 0-1,1 0 0,0 0 0,0-1 0,-1 1 0,1-1 0,0 0 0,-1 0 0,6-3 1,1 0-349,-1 0 0,1-1 0,-1-1 0,-1 1 0,1-1 0,-1-1 0,9-9 0,-13 12-228,0 0-1,0 0 1,-1-1 0,1 1-1,-1-1 1,-1 0-1,1 0 1,3-11-1,-1 2-3209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 13483,'-63'-8'10090,"71"7"-8642,-8-1-647,21-3-257,70-6-424,-42 9-272,-12 1-761,-1 1-503,-18-2-1176,1 2-1281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15083,'1'0'5769,"6"3"-3992,4-3-249,15 0-456,5-7-279,6 2-513,2-1-232,-9-1-496,-8 7-433,-9 0-1151,-3 0-561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44 14267,'-107'-44'5577,"102"82"-3792,0 2-241,2 14-416,3-1-408,5-7-624,3-4-368,3-16-1144,0-5-696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40 228 12755,'-36'29'4659,"35"-30"-4527,1 1 1,0-1-1,-1 0 0,1 1 0,0-1 0,0 1 0,-1-1 0,1 1 0,0-1 0,0 0 1,0 1-1,0-1 0,0 0 0,0 1 0,-1-1 0,2 1 0,-1-1 0,0 0 0,0 1 0,0-1 1,0 0-1,0 1 0,0-1 0,1 1 0,-1-1 0,0 1 0,1-2 0,5-29 536,-5 28-379,2-16 119,-1 1 0,-1-1-1,0 0 1,-2 0 0,0 0 0,-1 0-1,-7-31 1,9 49-402,-1 0-1,1 1 1,0-1 0,0 0-1,0 1 1,0-1 0,0 0-1,0 0 1,0 1 0,0-1-1,0 0 1,0 0 0,0 1-1,0-1 1,0 0 0,1 1-1,-1-1 1,0 0 0,0 1-1,1-1 1,-1 0 0,1 1-1,-1-1 1,1 1 0,-1-1-1,0 1 1,2-2 0,-1 2-3,1-1 0,-1 1-1,0-1 1,1 1 0,-1 0 0,1 0 0,-1 0 0,1 0 0,-1 0 0,0 0 0,1 0-1,-1 0 1,3 1 0,10 3-31,-1 0-1,21 10 0,-16-6 0,15 3-163,-1 3-1,-1 0 1,40 26 0,-67-38 159,-1 0 0,0 0 1,0 1-1,0-1 1,-1 1-1,1 0 1,0 0-1,-1 0 1,0 0-1,3 6 0,-4-8 30,-1 1-1,1 0 1,-1-1-1,1 1 0,-1 0 1,0-1-1,0 1 1,0 0-1,0-1 0,0 1 1,0 0-1,0 0 1,-1-1-1,1 1 1,-1 0-1,1-1 0,-1 1 1,1-1-1,-1 1 1,0-1-1,0 1 0,0-1 1,0 1-1,0-1 1,0 0-1,0 1 0,-2 0 1,-4 4 56,0-1 1,0 0-1,-1 0 0,1 0 1,-1-1-1,0 0 0,-1-1 1,1 0-1,-1 0 0,1-1 1,-1 0-1,-10 1 0,4-1-35,1-1-1,-1 0 0,0-1 0,0 0 0,0-1 0,-24-5 0,16-3-448,23 9 381,-1 0 0,1-1 1,-1 1-1,1 0 0,-1-1 1,1 1-1,-1-1 0,1 1 1,0 0-1,-1-1 0,1 1 1,0-1-1,-1 1 0,1-1 1,0 1-1,0-1 0,-1 1 1,1-1-1,0 1 0,0-1 1,0 0-1,0 1 0,0-1 1,0 1-1,0-1 0,0 1 1,0-1-1,0 0 0,0 1 1,0-1-1,0 1 0,0-1 1,0 1-1,1-1 0,-1 1 1,0-1-1,1 0 0,15-17-2100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3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12043,'18'46'4625,"1"-67"-2769,-1-9-432,11-13 89,9-3 7,-17-1-336,5 0-104,-20 11-47,-1 12-169,-3 12-216,-4 9-136,2 6-304,2 10-88,3 18-288,1 7-320,2 7-768,-1-3-569,3-6-1215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3.2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38 176 12627,'-38'-90'4505,"49"108"1468,50 84-4367,-59-98-1592,0 0 1,0 0 0,0 0-1,1-1 1,-1 1 0,1-1-1,0 1 1,0-1 0,1 0-1,-1 0 1,0 0 0,1-1-1,4 3 1,-7-5-1,-1 0 0,1 0 0,0 0 0,-1 0 0,1 0-1,0 0 1,-1-1 0,1 1 0,-1 0 0,1 0 0,0-1 0,-1 1 0,1 0 0,-1-1 0,1 1 0,-1-1-1,1 1 1,-1 0 0,1-1 0,-1 1 0,0-1 0,1 1 0,-1-1 0,0 0 0,1 1 0,-1-1 0,0 1-1,0-1 1,1 0 0,-1 1 0,0-2 0,7-23 301,-7 21-275,9-48 198,-7 34-662,0 1 1,1 0 0,1 0 0,1 0 0,1 1 0,8-21 0,-2 16-1813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87 412 13427,'-86'-5'5673,"89"6"-3024,3-1-1449,14 2-760,11 0-176,3-2-1032,5-2-640</inkml:trace>
  <inkml:trace contextRef="#ctx0" brushRef="#br0" timeOffset="1">191 0 14939,'2'20'6057,"2"12"-3728,21 2-1433,-2-6-64,11-5-808,1-7-552,-5-8-1088,1-1-737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1 828 14075,'5'-13'6257,"5"-36"-2272,-2-16-1440,0-39-761,-5-14-400,-5-3-919,6 8-249,-6 23-384,2 20-361,7 25-1311,-4 6-905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64 209 13739,'-14'-19'1121,"-28"-34"2311,36 49-2542,5 8-12,14 32 797,-9-28-1416,0 1 0,1-1-1,0 0 1,1-1 0,0 0-1,0 1 1,0-2 0,1 1-1,0-1 1,10 7 0,-15-11-191,0-1 0,0 0 1,0 1-1,1-1 0,-1 0 0,0 0 1,1 0-1,-1 0 0,0-1 0,1 1 0,-1-1 1,1 1-1,0-1 0,-1 0 0,1 0 1,-1 0-1,1 0 0,-1-1 0,1 1 1,-1 0-1,1-1 0,-1 0 0,1 0 1,-1 0-1,0 0 0,0 0 0,1 0 1,-1-1-1,0 1 0,0-1 0,0 1 1,0-1-1,0 0 0,-1 0 0,1 1 1,0-1-1,-1-1 0,0 1 0,1 0 0,-1 0 1,0 0-1,1-4 0,4-7 291,0-2 0,7-28 0,4-9-67,-16 51-284,20-48-763,-18 42 71,1 1 0,0 0 1,0 0-1,1 0 0,5-5 0,9-6-3074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23637,'9'-8'456,"9"-11"632,-2 1-87,15-24 103,0-4-136,-5 6-160,-3 10-56,-8 14-296,-4 9 9,-3 20-201,-1 9-104,4 13 24,4 3-144,1-9-40,8-5-288,4-12-1049,0-4-687,-4-8-1089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141 109 13067,'-26'-71'4625,"25"70"-4438,1 0 0,-1 0 0,1-1 0,-1 1-1,1 0 1,0 0 0,0 0 0,0-1 0,0 1 0,0 0 0,0 0 0,0 0 0,0-1 0,0 1 0,0 0 0,1 0 0,-1 0 0,0-1 0,4 1 1854,-9 11-859,-37 44 945,33-45-2011,1 0 0,1 1 0,-1-1 1,2 1-1,-1 1 0,1-1 0,1 1 0,-5 12 0,10-21-113,-1 0 0,0 0 0,1 0 0,-1 0-1,1 0 1,0 0 0,0 0 0,0 0 0,0 0 0,0 0-1,0 0 1,0 0 0,1 0 0,-1 0 0,1 0-1,-1 0 1,1 0 0,0 0 0,0 0 0,0 0 0,0-1-1,0 1 1,0 0 0,1 0 0,-1-1 0,0 1 0,1-1-1,-1 0 1,1 1 0,0-1 0,-1 0 0,1 0 0,0 0-1,0 0 1,0 0 0,0 0 0,0-1 0,0 1-1,2 0 1,4 1-75,0-1-1,0 0 1,0 0-1,1-1 0,-1 0 1,0 0-1,0-1 1,16-4-1,20-8-1001,-2-2 0,59-28 0,28-12-1064,-108 48 2067,0 0 0,0 2 0,1 0-1,27-1 1,-41 5 232,1 1 0,-1 0 0,0 0 0,0 1-1,13 2 1,-20-2-91,1-1-1,-1 0 1,1 1-1,-1-1 0,1 1 1,-1-1-1,0 1 1,1 0-1,-1-1 1,0 1-1,1 0 0,-1 0 1,0 0-1,0 0 1,0 0-1,0 0 1,0 1-1,0-1 0,0 0 1,0 0-1,-1 1 1,1-1-1,0 0 1,-1 1-1,1-1 1,-1 1-1,0-1 0,1 1 1,-1-1-1,0 1 1,0-1-1,0 1 1,0-1-1,0 1 0,0-1 1,-1 3-1,0 2 99,0-1 0,-1 0 0,0 0 0,0 0 0,0 0-1,0-1 1,-1 1 0,1-1 0,-1 1 0,-1-1 0,1 0-1,-1 0 1,1 0 0,-1-1 0,0 1 0,0-1 0,-7 4 0,4-3-16,0 0 0,0-1 0,-1 0 0,1-1 0,-1 0 0,1 0 0,-1 0 0,0-1 0,0 0 0,0-1 0,-9 0 0,8 0-52,0-1 0,0 0 1,0-1-1,0 0 0,0 0 1,0-1-1,0 0 1,1-1-1,-14-7 0,17 8-62,0-1-1,0 1 0,0-1 0,0 0 1,1 0-1,0-1 0,-1 1 0,2-1 1,-1 0-1,0 0 0,1-1 1,0 1-1,0-1 0,-3-9 0,5 12-43,0-1-1,0 1 1,0-1-1,0 1 1,1-1-1,-1 1 1,1-1-1,0 0 1,0 1-1,0-1 1,1 1-1,-1-1 1,1 1-1,0-1 1,0 1-1,0-1 1,0 1-1,1 0 1,-1-1-1,1 1 1,0 0-1,0 0 0,0 0 1,0 0-1,1 1 1,-1-1-1,1 1 1,0-1-1,-1 1 1,1 0-1,5-3 1,1 1-218,0-1 0,0 2 0,1-1 0,-1 1 0,1 0 0,0 1 0,0 1 0,0-1 0,20 1 0,37 5-2431,1 7-2266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28 140 10578,'-7'9'1039,"-13"18"2380,20-26-3308,0 0 0,0-1 0,-1 1 0,1 0 0,0-1 0,0 1-1,0-1 1,0 1 0,1 0 0,-1-1 0,0 1 0,0 0 0,0-1 0,0 1-1,1-1 1,-1 1 0,0 0 0,1-1 0,-1 1 0,0-1 0,1 1 0,-1-1-1,1 1 1,-1-1 0,0 0 0,1 1 0,-1-1 0,1 1 0,-1-1 0,1 0-1,0 1 1,-1-1 0,1 0 0,-1 0 0,1 0 0,0 1 0,-1-1 0,1 0-1,-1 0 1,1 0 0,0 0 0,-1 0 0,1 0 0,1 0 0,13 2 187,0 0 0,1-1 0,-1 0 0,0-1 0,1-1 0,-1 0 0,0-2 0,0 1 0,15-6 0,-28 8-232,-1 0-1,1-1 0,-1 1 1,1-1-1,-1 1 1,1-1-1,-1 1 0,1-1 1,-1 0-1,0 1 1,1-1-1,-1 0 0,0 0 1,0 0-1,0 0 0,0 0 1,0-1-1,0 1 1,0 0-1,0 0 0,0-1 1,0 1-1,-1 0 1,1-1-1,-1 1 0,1-1 1,-1 1-1,1-1 1,-1 1-1,0-1 0,0 1 1,1-1-1,-1 1 0,-1-1 1,1 0-1,0 1 1,0-1-1,0 1 0,-1-1 1,1 1-1,-1-1 1,1 1-1,-1 0 0,0-1 1,1 1-1,-2-2 1,-3-4 306,1 0 0,-2 0 0,1 0 0,0 1 0,-1 0 0,0 0 0,-10-6 0,-21-10 447,29 18-700,0 0-1,1 0 0,-1-1 0,-10-9 1,18 14-126,-1 0 1,1-1 0,0 1-1,0 0 1,0 0 0,0 0-1,-1 0 1,1-1 0,0 1-1,0 0 1,0 0 0,0 0-1,0-1 1,0 1 0,-1 0 0,1 0-1,0-1 1,0 1 0,0 0-1,0 0 1,0-1 0,0 1-1,0 0 1,0 0 0,0-1-1,0 1 1,0 0 0,0 0-1,0 0 1,0-1 0,1 1 0,-1 0-1,0 0 1,0-1 0,0 1-1,0 0 1,0 0 0,0 0-1,1-1 1,-1 1 0,0 0-1,0 0 1,0 0 0,0 0-1,1-1 1,-1 1 0,0 0 0,0 0-1,0 0 1,1 0 0,-1 0-1,16-5-591,23 2-1044,10 2-771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12779,'5'18'6081,"10"13"-1472,8 0-2489,16-2-679,1-10-369,3-6-712,-3 2-392,-17-18-1376,-5 0-961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11851,'-4'0'5593,"-1"8"-1912,5 8-1281,-1 15-744,6 6-375,-4 7-665,-4-3-200,8-10-848,-5-7-664,13-16-1737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14435,'-12'8'5841,"-24"13"-3360,-1 8-665,-2 14-383,3-3-201,25-4-696,12-2-192,32-16-280,17-5-168,11-20-640,4-4-448,0-7-1121,-10-1-496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11907,'91'24'5378,"-79"-17"861,-13-7-6117,1 0 0,-1 0 0,0 0 0,1 0 0,-1 0 1,1-1-1,-1 1 0,0 0 0,1 0 0,-1 0 0,1-1 0,-1 1 0,1 0 0,-1-1 0,1 1 0,-1 0 0,1-1 0,-1 1 0,1-1 0,-1 1 1,1-1-1,-4-5 93,0 0 1,1 0 0,0 0 0,1 0 0,-1-1 0,1 1 0,0-1 0,1 1 0,-1-1-1,1 0 1,1 1 0,-1-1 0,1 0 0,1 0 0,-1 1 0,1-1 0,2-8-1,-1 6-186,0 1 0,0-1-1,1 1 1,1-1-1,-1 1 1,2 0-1,-1 0 1,1 0-1,0 1 1,0 0-1,1 0 1,9-9 0,-10 12-33,37-29-24,-40 32 18,0 0 1,1 0 0,-1 0 0,0 0-1,0 0 1,1 0 0,-1 0 0,1 1-1,-1-1 1,1 1 0,-1 0-1,1 0 1,-1 0 0,1 0 0,-1 0-1,1 0 1,-1 1 0,5 0-1,-7 0 7,1-1-1,-1 0 0,0 0 0,1 0 0,-1 0 1,0 1-1,1-1 0,-1 0 0,0 0 0,0 0 0,1 1 1,-1-1-1,0 0 0,0 0 0,0 1 0,1-1 1,-1 0-1,0 1 0,0-1 0,0 0 0,0 1 1,0-1-1,1 0 0,-1 1 0,0-1 0,0 0 0,0 1 1,0-1-1,0 0 0,0 1 0,0-1 0,0 0 1,0 1-1,-1-1 0,1 0 0,0 1 0,-10 16-105,-20 12 9,10-15 90,-1 0 0,0-1 1,-26 11-1,47-24 11,0 1 0,-1-1 1,1 0-1,-1 0 0,1 0 0,0 0 1,-1 0-1,1 1 0,-1-1 0,1 0 0,0 0 1,-1 1-1,1-1 0,0 0 0,-1 1 0,1-1 1,0 0-1,0 1 0,-1-1 0,1 0 1,0 1-1,0-1 0,0 1 0,-1-1 0,1 1 1,0-1-1,0 0 0,0 1 0,0-1 0,0 1 1,0-1-1,0 1 0,0-1 0,0 0 1,0 1-1,0-1 0,0 1 0,0-1 0,0 1 1,1-1-1,-1 0 0,0 1 0,0-1 0,0 1 1,1-1-1,-1 0 0,0 1 0,0-1 0,1 0 1,-1 1-1,0-1 0,1 0 0,-1 0 1,0 1-1,1-1 0,-1 0 0,1 0 0,0 1 1,26 14 25,4-2-43,0-1 1,0-2-1,1-1 1,65 10-1,-91-19 4,0 0 0,1 0-1,-1-1 1,0 0 0,1 0-1,-1 0 1,0 0-1,0-1 1,0 0 0,0-1-1,7-3 1,1-3-14,0 0 1,23-21-1,-2 2 65,-35 28-30,1 0 0,-1 0 1,1 1-1,-1-1 0,1 0 0,-1 0 1,0 0-1,1 1 0,-1-1 1,1 0-1,-1 1 0,1-1 0,-1 0 1,0 1-1,1-1 0,-1 0 1,0 1-1,1-1 0,-1 1 0,0-1 1,1 1-1,-1-1 0,0 1 1,0-1-1,0 1 0,0-1 1,1 1-1,-1-1 0,0 1 0,0 0 1,6 18 102,-5-18-103,1 9 16,1-1 0,0 1-1,1-1 1,0 0 0,1 0-1,9 14 1,-11-20-41,0 1 0,0-1 1,1 0-1,-1 0 0,1 0 0,0 0 0,0-1 1,0 1-1,0-1 0,0 0 0,1 0 0,-1-1 0,1 1 1,-1-1-1,1 0 0,7 0 0,-4 0-105,1 0 0,-1-1-1,1 0 1,-1-1 0,1 0-1,-1 0 1,1-1 0,-1 0 0,0 0-1,0-1 1,15-7 0,-15 6-692,1-1 1,-1-1 0,0 0 0,0 0-1,-1 0 1,0-1 0,0 0 0,0-1-1,10-15 1,3-16-1959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3.6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1 249 14027,'0'-9'5209,"16"-16"-3625,-1-6-303,12-13 111,6 2 72,-14 5-215,2 3-97,-6 19-272,-2 4-240,-5 11-384,-1 5-160,-6 14-128,6 12-32,11 14-504,3 9-376,13 1-1065,-3-11-543,4-5-577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12971,'34'-17'8581,"5"6"-6087,37 1-1524,-66 9-1026,-1 1 1,1-1-1,0 1 0,-1 1 1,1 0-1,-1 0 0,18 6 1,-26-7-2,-1 0 0,1 0 0,-1 0 0,0 1 0,1-1 1,-1 0-1,0 1 0,1-1 0,-1 0 0,0 1 0,1-1 1,-1 0-1,0 1 0,0-1 0,1 0 0,-1 1 0,0-1 1,0 1-1,0-1 0,0 1 0,0-1 0,0 0 0,1 1 1,-1-1-1,0 1 0,0-1 0,0 1 0,0-1 1,0 1-1,-1-1 0,1 0 0,0 1 0,0-1 0,0 1 1,0-1-1,0 1 0,-1-1 0,1 0 0,0 1 0,0-1 1,-1 0-1,1 1 0,0-1 0,0 0 0,-1 1 0,-17 18-1725,-6-4 1579,-1-1 0,0-1 0,-1-1 0,-1-1 1,-39 10-1,40-12 768,-1 2 469,26-11-1008,1 0-1,0 0 1,-1 0-1,1 0 1,0 0-1,-1 0 1,1 0-1,0 1 1,-1-1 0,1 0-1,0 0 1,0 0-1,-1 1 1,1-1-1,0 0 1,0 0-1,-1 1 1,1-1-1,0 0 1,0 0-1,0 1 1,0-1-1,-1 0 1,1 1-1,0-1 1,0 0-1,0 1 1,0-1-1,0 0 1,0 1-1,0 0 1,11 4 135,27 2-1009,13 1-666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12523,'8'11'1537,"1"0"1,17 16 0,-26-27-1452,1 1 0,0-1 1,-1 0-1,1 0 0,0 1 1,0-1-1,-1 0 0,1 0 1,0 0-1,-1 0 0,1 0 0,0 0 1,0 0-1,-1 0 0,1 0 1,0 0-1,0-1 0,-1 1 1,1 0-1,0 0 0,-1-1 1,1 1-1,0 0 0,-1-1 1,1 1-1,-1-1 0,1 1 1,-1-1-1,2 0 0,16-19 1362,-14 15-940,7-10 456,-1-1 1,0 0-1,-1 0 1,-1-1-1,9-24 1,15-30 2122,-32 70-3061,0 1 0,0 0 0,0-1 0,0 1 0,0 0 0,0-1 0,1 1 0,-1 0 0,0-1 0,0 1 0,0 0 0,1-1 0,-1 1 0,0 0 0,0-1 0,1 1 0,-1 0 0,0 0 0,1-1 0,-1 1 0,0 0 0,0 0 0,1 0 0,-1 0 0,1-1 0,-1 1 0,0 0 0,1 0 0,-1 0 0,0 0 0,1 0 0,-1 0 0,1 0 0,-1 0 1,0 0-1,1 0 0,-1 0 0,0 0 0,1 0 0,-1 0 0,1 0 0,-1 1 0,0-1 0,1 0 0,-1 0 0,0 0 0,1 1 0,12 21 57,2 34-1177,3 44-6881,-16-74 3393</inkml:trace>
  <inkml:trace contextRef="#ctx0" brushRef="#br0" timeOffset="1">183 194 15011,'-109'-29'9050,"130"32"-7081,17-3-1145,15 4-496,1 4-1288,-1-7-601,3 6-775,-6-5-537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4 344 12115,'-3'44'4897,"72"-41"-3369,-2-11-504,-2-10-168,-19-3-552,-22-4-40,-24-10 505,-11-6 311,-33-13 408,-7 6 33,-4 7-209,3 7-256,28 14-344,11-1-160,29 8-784,13 2-392,20 11-1144,13 11-785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239 405 16299,'2'-1'6242,"-10"-16"-4602,11-4-344,-3-16-575,-6-12-201,7-5-400,-7-2-376,-11 0-913,9 9-623,-18 11-1121,-1 7-3216</inkml:trace>
  <inkml:trace contextRef="#ctx0" brushRef="#br0" timeOffset="1">78 1 11979,'-78'11'4985,"111"-6"-2561,12 0-751,14 1-489,9-3-264,-8 6-880,-4-3-824,-16 2-2817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11578,'1'0'688,"1"0"0,0 0 0,-1 0 0,1 1 0,0-1 0,-1-1 0,1 1 0,0 0 0,-1 0 0,1-1 0,-1 1 0,1-1 0,0 1-1,1-2 1,21-15 2422,13-32-2514,-35 45-59,19-30 698,26-60-1,0-1 403,-46 94-1605,-1-1-1,1 1 0,-1 0 0,1 0 1,-1 0-1,1 0 0,0 0 0,0 0 0,0 0 1,0 0-1,-1 0 0,1 0 0,0 0 1,0 1-1,1-1 0,-1 0 0,0 1 0,1-1 1,-1 1-21,-1 0 0,1 0 0,0 1 0,-1-1 1,1 0-1,-1 0 0,1 1 0,-1-1 1,0 0-1,1 1 0,-1-1 0,1 1 0,-1-1 1,0 1-1,1-1 0,-1 1 0,0-1 0,1 1 1,-1-1-1,0 1 0,0-1 0,0 1 1,1-1-1,-1 1 0,0-1 0,0 2 0,6 49 32,-6-51-45,1 50-331,6 82-2303,-5-119 1822,0 0 0,1 0 1,0 0-1,1-1 1,1 1-1,0-1 0,12 20 1,12 3-3376</inkml:trace>
  <inkml:trace contextRef="#ctx0" brushRef="#br0" timeOffset="1">274 359 9098,'-62'-58'5545,"23"30"656,10 9-2936,17 4-1024,14 10-585,21 4-1064,6-1-488,23 7-1096,7 3-552,-4 3-1609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15963,'10'11'1288,"23"21"1638,-33-32-2856,0 0-1,1 1 1,-1-1-1,1 0 0,-1 1 1,1-1-1,-1 0 1,1 0-1,-1 0 1,1 1-1,0-1 1,-1 0-1,1 0 1,-1 0-1,1 0 0,-1 0 1,1 0-1,0 0 1,-1 0-1,1 0 1,0 0-1,-1-1 19,1 1 1,-1-1-1,1 0 0,-1 1 0,1-1 1,-1 1-1,1-1 0,-1 0 0,0 1 1,1-1-1,-1 0 0,0 1 0,0-1 1,0 0-1,1 1 0,-1-1 0,0 0 0,0 0 1,0 1-1,0-1 0,0 0 0,3-31 548,2 1 0,2 0-1,0 1 1,3 0 0,0 0 0,2 1-1,0 0 1,22-33 0,-30 54-578,1 0 0,1-1 0,0 2 0,10-13 0,-15 19-62,1 0-1,-1-1 0,0 1 1,0 0-1,1 0 0,-1 0 0,1 0 1,-1 0-1,1 0 0,-1 0 1,1 1-1,0-1 0,-1 0 0,1 1 1,0-1-1,-1 1 0,1 0 1,0 0-1,0-1 0,-1 1 0,1 0 1,0 1-1,0-1 0,-1 0 1,1 0-1,0 1 0,0-1 0,-1 1 1,1-1-1,-1 1 0,3 1 1,-2-1-29,-1 1 1,1 0 0,-1 0 0,0-1-1,0 1 1,1 0 0,-1 0 0,0 0-1,-1 0 1,1 0 0,0 1 0,-1-1-1,1 0 1,-1 0 0,1 0 0,-1 0-1,0 1 1,0-1 0,0 0 0,0 0-1,-1 1 1,1-1 0,0 0 0,-1 0-1,-1 4 1,-2 6-127,1-1 1,-2 1-1,-8 15 0,-9 10 17,-31 40-1,43-62 333,9-14-141,0-1-1,0 1 0,0 0 1,0 0-1,0 0 1,1 0-1,-1 0 0,0 0 1,1 1-1,-1-1 0,1 0 1,-1 0-1,1 0 1,0 0-1,0 1 0,-1-1 1,1 0-1,0 0 0,0 1 1,0-1-1,0 0 1,0 0-1,0 1 0,1-1 1,-1 0-1,0 0 0,1 1 1,-1-1-1,1 0 1,-1 0-1,2 2 0,1-1 10,0 1-1,0-1 0,1 0 1,-1 0-1,1 0 1,0-1-1,-1 1 0,7 1 1,0 0-296,11 5-186,81 27-3606,-46-23 1091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11370,'1'19'10773,"2"0"-5456,2 2-5011,16 42 1,-17-52-185,1-1 1,0 1 0,1-1-1,13 19 1,-16-26-99,0 0-1,0 0 1,0 0-1,0 0 1,0 0 0,0-1-1,1 1 1,-1-1-1,1 0 1,0 0 0,0 0-1,0-1 1,0 1-1,0-1 1,4 1 0,-6-2-12,-1 0 1,1 0-1,0 0 1,0 0 0,-1-1-1,1 1 1,0 0-1,-1-1 1,1 1 0,0-1-1,-1 0 1,1 0-1,-1 1 1,1-1 0,-1 0-1,0 0 1,1 0-1,-1-1 1,0 1 0,0 0-1,1 0 1,-1-1-1,0 1 1,0-1 0,0 1-1,-1-1 1,1 1-1,0-1 1,0-2 0,3-6 57,0-1 0,-1 1 0,2-16 1,-4 20-45,16-109 197,-17 114-315,0-1 1,0 1-1,0 0 0,0-1 1,1 1-1,-1-1 1,0 1-1,1 0 0,-1-1 1,1 1-1,0 0 1,-1 0-1,1-1 1,0 1-1,0 0 0,0 0 1,0 0-1,0 0 1,0 0-1,0 0 0,0 0 1,0 0-1,0 0 1,0 1-1,1-1 0,-1 0 1,0 1-1,0-1 1,1 1-1,-1-1 1,1 1-1,-1 0 0,0-1 1,1 1-1,-1 0 1,2 0-1,21 0-2470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4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3 322 10762,'-2'17'9362,"2"-17"-9280,0 0 0,0 0 1,0 0-1,0 0 0,0 0 1,0 0-1,0 1 0,0-1 1,1 0-1,-1 0 0,0 0 1,0 0-1,0 0 0,0 0 1,0 0-1,1 0 0,-1 0 1,0 0-1,0 0 0,0 0 1,0 0-1,1 0 0,-1 0 1,0 0-1,0 0 0,0 0 1,0 0-1,0 0 0,1 0 1,-1 0-1,0 0 0,0 0 1,0 0-1,0 0 0,0 0 1,1 0-1,-1 0 0,0-1 1,0 1-1,0 0 1,0 0-1,0 0 0,0 0 1,0 0-1,0 0 0,1-1 1,21-26 2141,21-48 466,47-112-1,-73 139-1931,-17 48-756,0 0 0,0 0 0,0 0 0,0 1 0,0-1 0,0 0-1,0 0 1,0 0 0,0 0 0,0 1 0,1-1 0,-1 0 0,0 0 0,0 0 0,0 0 0,0 1 0,0-1 0,0 0 0,1 0 0,-1 0 0,0 0 0,0 0-1,0 0 1,0 0 0,1 1 0,-1-1 0,0 0 0,0 0 0,0 0 0,1 0 0,-1 0 0,0 0 0,0 0 0,0 0 0,1 0 0,-1 0 0,0 0 0,0 0-1,0 0 1,0 0 0,1 0 0,-1 0 0,0 0 0,0-1 0,0 1 0,1 0 0,-1 0 0,0 0 0,0 0 0,0 0 0,0 0 0,0 0 0,1-1 0,-1 1-1,0 0 1,0 0 0,0 0 0,0 0 0,0 0 0,0-1 0,0 1 0,1 0 0,5 23-85,-5-17 47,21 153-3030,-14-76-942,1-29 353</inkml:trace>
  <inkml:trace contextRef="#ctx0" brushRef="#br0" timeOffset="1">194 321 13883,'-54'-49'6457,"26"33"-2416,6 6-1328,25-5-1129,18 4-544,21 0-864,13 6-256,2 5-760,-10 1-552,-6 9-1641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64 345 11995,'39'42'5605,"-39"-42"-5497,0 0 1,0 0-1,1 1 1,-1-1-1,0 0 1,0 0-1,1 1 1,-1-1 0,0 0-1,1 0 1,-1 0-1,0 0 1,1 0-1,-1 1 1,0-1-1,1 0 1,-1 0-1,1 0 1,-1 0-1,0 0 1,1 0-1,-1 0 1,0 0-1,1 0 1,-1 0-1,0 0 1,1-1 0,-1 1-1,1 0 1,-1 0-1,0 0 1,1 0-1,-1 0 1,0-1-1,0 1 1,1 0-1,-1 0 1,0-1-1,1 1 1,-1 0-1,0 0 1,0-1-1,1 0 1,5-15 836,-4 12-483,3-11-271,0-1-1,-1 1 0,-1-1 1,0 0-1,-1 0 0,0 0 1,-2 0-1,0 0 0,-3-26 1,2 32-562,-1-1 0,0 1 1,0 0-1,-1 0 0,0 0 1,-1 1-1,0-1 0,0 1 1,-1 0-1,-1 0 0,1 0 1,-1 1-1,-1 0 0,0 0 1,-14-13-1,-12 4-1370,32 17 1766,0-1 0,0 1 0,0 0-1,0-1 1,0 1 0,0 0 0,0 0-1,0-1 1,0 1 0,0 0 0,0 0 0,0 0-1,0 1 1,0-1 0,0 0 0,0 0-1,0 0 1,0 1 0,0-1 0,0 1-1,0-1 1,0 1 0,0-1 0,0 1 0,0-1-1,0 1 1,0 0 0,1-1 0,-2 2-1,2-1 48,0-1-1,-1 1 1,1-1-1,0 1 1,0-1-1,0 0 0,0 1 1,0-1-1,1 1 1,-1-1-1,0 1 1,0-1-1,0 0 0,0 1 1,0-1-1,1 1 1,-1-1-1,0 0 1,0 1-1,0-1 0,1 0 1,-1 1-1,0-1 1,1 0-1,-1 1 1,0-1-1,1 0 0,-1 0 1,0 1-1,1-1 1,-1 0-1,1 0 1,-1 0-1,1 1 0,19 7 1405,99 18 1052,-76-18-3565,50 16 1,-65-14-2876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11538,'4'-8'6186,"-1"-15"-505,2-6-3409,-4-21-1215,6 1-241,4 8-848,2 6-376,2 20-1081,-12 7-751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4.03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3 191 13515,'-3'-2'7898,"21"2"-6746,19-1-560,9-3-16,11 0-16,11 5-560,-6 9-1736,-4 1-1697</inkml:trace>
  <inkml:trace contextRef="#ctx0" brushRef="#br0" timeOffset="1">437 248 13451,'43'40'6009,"-39"-48"-2856,0-6-1345,4-17-1136,-2-3-288,-1-12-608,-5 2-368,-5 4-1024,-4-1-497,-13 12-2976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133 159 9418,'-4'2'7589,"-2"3"-5256,-3 2-1209,3-4-470,-50 19 2278,55-21-2871,0-1 0,-1 1-1,1-1 1,0 1 0,-1-1 0,1 0 0,-1 0 0,1 1 0,0-1 0,-1 0 0,1 0 0,-1 0-1,1 0 1,-1-1 0,1 1 0,0 0 0,-1-1 0,1 1 0,-1-1 0,1 1 0,0-1-1,0 0 1,-1 1 0,1-1 0,0 0 0,0 0 0,0 0 0,0 0 0,0 0 0,0 0 0,0 0-1,0 0 1,-1-2 0,0-5-69,0-1-1,1 1 1,0-1 0,0 0-1,1 0 1,0 1-1,0-1 1,1 0 0,0 1-1,1-1 1,0 1 0,0-1-1,1 1 1,0 0-1,1 0 1,5-10 0,-8 17-7,-1-1 0,1 1 0,0 0 0,0 0 0,0 0 0,0 1 0,0-1 0,0 0 0,0 0 0,0 0 0,1 1 0,-1-1 0,0 1 0,0-1 0,1 1 0,-1-1 0,0 1 0,1 0 0,-1-1 0,0 1 0,1 0 1,-1 0-1,0 0 0,1 0 0,-1 0 0,0 1 0,1-1 0,-1 0 0,0 0 0,0 1 0,1-1 0,-1 1 0,0-1 0,0 1 0,1 0 0,-1 0 0,0-1 0,0 1 0,0 0 0,1 1 0,6 5 2,-1 0-1,0 0 1,0 1-1,7 9 0,-7-8-23,4 5 15,7 8 30,38 38 0,-55-60 13,-1 0-1,0 0 1,0 0-1,0 0 1,1 0-1,-1 0 1,0 1-1,0-1 0,1 0 1,-1 0-1,0 0 1,0 0-1,0 0 1,1 0-1,-1 0 1,0 0-1,0 0 1,1 0-1,-1 0 0,0-1 1,0 1-1,1 0 1,-1 0-1,0 0 1,0 0-1,0 0 1,1 0-1,-1 0 1,0-1-1,0 1 0,0 0 1,1 0-1,-1 0 1,0 0-1,0-1 1,0 1-1,0 0 1,0 0-1,0 0 1,1-1-1,-1 1 0,0 0 1,0 0-1,0-1 1,0 1-1,0 0 1,0 0-1,0 0 1,0-1-1,0 1 1,0 0-1,0 0 0,0-1 1,0 1-1,0 0 1,0 0-1,0-1 1,0 1-1,-1 0 1,1-1-1,1-21 952,-1 17-775,-1-6 8,1-1 0,1 1 1,0-1-1,0 1 0,1 0 0,1 0 1,0 0-1,0 0 0,8-15 0,-10 25-220,-1 0 0,1 0-1,0 0 1,0 0-1,0 0 1,0 0 0,0 0-1,0 0 1,0 1 0,0-1-1,0 0 1,1 1 0,-1-1-1,0 1 1,0-1-1,1 1 1,-1 0 0,0-1-1,1 1 1,-1 0 0,0 0-1,1 0 1,-1 0-1,0 0 1,1 0 0,-1 0-1,0 1 1,0-1 0,1 0-1,-1 1 1,0-1-1,0 1 1,1-1 0,1 2-1,-1-1-303,0 0-1,1 0 0,-1-1 0,0 1 1,1-1-1,-1 1 0,0-1 0,1 0 1,2 0-1,4-2-2174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45 206 7786,'-3'0'48,"-1"-1"530,0 1 1,1 0-1,-1 0 1,0 0-1,0 0 1,1 1-1,-1-1 1,-4 3-1,7-3-475,1 0 0,0 0 0,0 0 0,-1 1 1,1-1-1,0 0 0,0 0 0,0 1 0,0-1 0,0 0 0,-1 0 0,1 1 0,0-1 1,0 0-1,0 1 0,0-1 0,0 0 0,0 1 0,0-1 0,0 0 0,0 0 0,0 1 1,0-1-1,0 0 0,0 1 0,0-1 0,0 0 0,0 0 0,1 1 0,-1-1 0,0 0 1,0 1-1,0-1 0,0 0 0,1 1 0,16 18 2629,36 19 89,-41-31-1985,0 1 0,-1 0 0,11 10 0,-22-18-775,0 1 0,0-1 0,1 0 0,-1 1 0,0-1 0,0 0-1,0 1 1,0-1 0,1 0 0,-1 0 0,0 1 0,0-1-1,0 0 1,1 0 0,-1 1 0,0-1 0,0 0 0,1 0-1,-1 0 1,0 0 0,1 1 0,-1-1 0,0 0 0,1 0-1,-1 0 1,0 0 0,1 0 0,-1 0 0,0 0 0,1 0-1,-1 0 1,0 0 0,1 0 0,-1 0 0,0 0 0,1 0-1,-1 0 1,0 0 0,1 0 0,-1 0 0,0-1 0,1 1 0,-1 0-1,0 0 1,0 0 0,1 0 0,-1-1 0,0 1 0,0 0-1,1 0 1,-1-1 0,0 1 0,0 0 0,1 0 0,-1-1-1,0 1 1,0 0 0,0-1 0,0 1 0,0 0 0,0-1-1,1 1 1,-1 0 0,0-1 0,0 1 0,0-1 0,0-32 2783,0 19-3494,-1-1 631,1 0-1,1 1 1,0-1 0,1 1-1,1 0 1,0-1-1,1 1 1,1 0 0,0 1-1,1-1 1,0 1-1,11-17 1,22-17-3392,-17 27 183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54 265 12835,'-49'119'5305,"44"-118"-3057,10-10-991,-3-14 175,11-21-320,1-6-240,-6-9-416,2 6-384,-16 2-1152,-7-1-696,-9 8-2105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15555,'3'0'6098,"13"0"-3946,15 2-424,23-2-399,8-7-281,14 6-584,-8-3-344,-11 4-1240,5 5-809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12011,'0'-1'10529,"3"-17"-6442,33-165-1370,-34 172-2648,0 0 1,0 1 0,1-1 0,1 1-1,0-1 1,0 1 0,1 0 0,11-17-1,-13 23-77,0 0 0,1 0 0,-1 1 0,1-1 0,-1 1 0,1 0 0,0 0 0,0 0-1,1 0 1,-1 1 0,1 0 0,-1 0 0,1 0 0,-1 0 0,1 1 0,0 0 0,0 0-1,0 0 1,0 1 0,0-1 0,8 2 0,-10-2-19,-1 2 0,0-1 0,1 0-1,-1 0 1,1 1 0,-1 0 0,1-1 0,-1 1 0,0 0 0,0 0-1,1 0 1,-1 0 0,0 1 0,0-1 0,0 0 0,3 4-1,-4-4-17,0 1 0,0-1-1,0 1 1,0 0-1,0-1 1,-1 1 0,1 0-1,-1 0 1,1 0-1,-1-1 1,1 1-1,-1 0 1,0 0 0,0 0-1,0 0 1,0 4-1,-2 1-51,0 0 0,0 0 1,0 0-1,-1 0 0,0 0 0,0 0 0,-1-1 0,0 1 0,-8 9 0,1-3 307,-1 0 1,-1-1 0,0 0-1,-1-1 1,0-1-1,0 0 1,-21 10-1,39-21-273,1 0 0,0 1 0,0 0 0,0-1 1,0 1-1,0 1 0,0-1 0,-1 1 0,1 0 0,0 0 0,0 0 0,-1 1 0,1 0 0,-1-1 0,1 2 0,-1-1 0,0 0 0,7 6 0,0 1-293,0 1-1,-1 1 1,0 0 0,16 23-1,-25-32 343,1 0-1,-1 0 1,0 0-1,1 0 1,0-1-1,-1 1 1,1 0-1,0-1 1,0 1-1,0-1 1,0 1-1,0-1 1,0 0-1,1 0 1,-1 0-1,0 0 1,0-1-1,1 1 1,-1 0-1,1-1 1,-1 0-1,4 1 1,-3-2 43,0 0-1,1 0 1,-1 0 0,0 0 0,0 0 0,0-1 0,0 1 0,-1-1 0,1 0 0,0 0 0,-1 0 0,1 0 0,-1 0 0,4-4 0,4-7 206,0-1-1,-1 1 1,0-2-1,-1 1 1,8-20 0,9-41 628,6-12 69,-28 78-798,1 1 1,0 0-1,1 0 0,0 0 1,0 0-1,1 1 0,8-8 1,-14 14-125,1 1 0,0-1 0,-1 1 0,1-1 1,0 1-1,0 0 0,-1-1 0,1 1 0,0 0 0,0 0 1,0-1-1,0 1 0,-1 0 0,1 0 0,0 0 1,0 0-1,0 0 0,0 0 0,-1 0 0,1 1 1,0-1-1,0 0 0,0 0 0,-1 1 0,1-1 1,0 0-1,0 1 0,-1-1 0,1 1 0,0-1 0,-1 1 1,1-1-1,0 1 0,-1-1 0,1 1 0,-1 0 1,1-1-1,-1 1 0,1 0 0,0 0 0,16 30 50,40 91-1818,-14-44-3983,-33-56 2148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5:5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27 12603,'-130'-23'5849,"114"21"-2320,10 1-569,14 4-1055,19 2-593,17-4-912,13-1-576,8-1-1704,-10-3-1041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6:0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131 408 11578,'-75'43'4944,"75"-42"-4841,0-1-1,-1 0 1,1 1-1,-1-1 0,1 0 1,-1 1-1,1-1 1,-1 0-1,1 0 1,-1 0-1,0 0 0,1 1 1,-1-1-1,1 0 1,-1 0-1,1 0 1,-1 0-1,1 0 1,-1 0-1,0-1 0,1 1 1,-1 0-1,1 0 1,-1 0-1,1 0 1,-1-1-1,1 1 1,-1 0-1,1 0 0,-1-1 1,1 1-1,-1 0 1,1-1-1,0 1 1,-1-1-1,1 1 0,-1-1 1,-2-17 757,3 13-412,-13-60 345,4-1 0,-3-127-1,20 140-1389,-5 46-579,0 11 298,1 12-309,-4-15 1127,-1 0-1,1 0 1,0 0 0,0 0-1,0 0 1,0 0-1,1 0 1,-1 0 0,0 0-1,0 0 1,1 0 0,-1 0-1,0 0 1,1 0-1,-1 0 1,1-1 0,-1 1-1,1 0 1,-1 0 0,1 0-1,0-1 1,-1 1-1,1 0 1,0-1 0,1 2-1,-1-1 520,-2-3 960,0 1-1362,1 1 0,0 0 0,0 0 0,0 0 0,-1 0 0,1 0 0,0 0 0,0 0 0,0-1 0,0 1 0,-1 0-1,1 0 1,0 0 0,0 0 0,0-1 0,0 1 0,0 0 0,0 0 0,0 0 0,0-1 0,0 1 0,-1 0 0,1 0 0,0 0 0,0-1 0,0 1 0,0 0 0,0 0 0,0-1 0,0 1 0,0 0 0,1 0 0,-1 0 0,0-1 0,0 1 0,0 0 0,0 0 0,1-5 74,1 0 0,0 0 1,0 1-1,0-1 0,1 1 1,-1 0-1,1 0 0,0 0 1,0 0-1,1 0 1,4-5-1,-4 6 13,-2 1-90,0 0 1,0 1-1,1-1 0,-1 0 1,0 1-1,0 0 0,1 0 1,-1 0-1,1 0 0,-1 0 1,1 0-1,0 0 0,-1 1 1,1 0-1,-1-1 1,1 1-1,0 0 0,-1 0 1,1 0-1,0 1 0,-1-1 1,1 1-1,0-1 0,-1 1 1,1 0-1,-1 0 0,1 0 1,-1 0-1,3 2 0,0 0-3,0 0-1,0 1 1,0-1-1,-1 1 1,1 0-1,-1 0 1,0 0-1,0 1 1,0 0-1,-1-1 1,4 8-1,-5-7-41,0 0-1,-1 1 1,1-1-1,-1 1 1,0 0-1,-1-1 0,0 1 1,0 0-1,0-1 1,0 1-1,-1 0 1,0-1-1,0 1 0,0-1 1,-1 1-1,0-1 1,0 1-1,0-1 1,-1 0-1,0 0 1,1 0-1,-2-1 0,1 1 1,-1-1-1,-6 8 1,5-7-9,0 0 1,0 0-1,0-1 1,-1 1 0,1-1-1,-1 0 1,0 0-1,0-1 1,-1 0-1,1 0 1,-1 0 0,1-1-1,-1 0 1,0 0-1,0-1 1,0 0-1,0 0 1,0 0 0,-13-2-1,19 1-70,0 0 1,0 0-1,0 0 1,0 0-1,0-1 0,0 1 1,0 0-1,0-1 0,0 1 1,1 0-1,-1-1 1,0 1-1,0-1 0,0 0 1,1 1-1,-1-1 0,0 1 1,1-1-1,-1 0 1,0 0-1,1 1 0,-1-1 1,1 0-1,-1 0 0,1 0 1,0 0-1,-1 0 1,1 1-1,0-1 0,0 0 1,-1 0-1,1 0 0,0 0 1,0 0-1,0 0 1,0 0-1,0 0 0,0 0 1,1 0-1,-1 0 0,0 0 1,0 0-1,1 1 1,-1-1-1,0 0 0,1 0 1,-1 0-1,1 0 0,-1 1 1,1-1-1,0 0 1,0 0-1,19-14-2599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6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12275,'86'40'5057,"-88"1"-3097,7 1-784,5-5 41,21-12-193,3-15-128,12-17-88,1-11-96,-12-18-320,-12-6-63,-15-5-193,-1 0-56,-19 11-513,3 9-503,-1 18-1392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6:0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59 183 11370,'-10'45'9883,"-1"-56"-8403,6-4-312,-10-20-688,1-4-296,14 0-360,-3-2-456,9 15-1176,9 5-369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6:0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15251,'8'-8'997,"1"1"0,0 0 0,1 1-1,0 0 1,13-6 0,-21 11-895,0 0 0,1 0 1,-1 1-1,0-1 0,0 1 0,0-1 0,0 1 1,1 0-1,-1 0 0,0 0 0,0 0 0,1 0 1,-1 0-1,4 2 0,-4-1-84,-1-1 1,1 1-1,-1 0 1,1 1-1,-1-1 1,0 0-1,0 0 0,0 0 1,1 1-1,-1-1 1,0 1-1,-1-1 1,1 1-1,0-1 0,0 1 1,-1-1-1,1 1 1,-1 0-1,1-1 1,-1 1-1,0 0 1,1 2-1,-1 0 27,0 0 0,0 0 0,0-1 0,0 1 0,0 0 0,-1 0 0,0 0 0,1-1 0,-1 1-1,-1-1 1,1 1 0,-1 0 0,1-1 0,-1 0 0,0 1 0,0-1 0,0 0 0,-4 3 0,-3 4 266,-2 0 0,1 0 1,-18 11-1,10-8 339,18-13-635,0 0 0,-1 1 0,1-1 0,0 0 1,0 0-1,-1 1 0,1-1 0,0 0 0,0 1 1,-1-1-1,1 0 0,0 1 0,0-1 0,0 0 0,0 1 1,0-1-1,-1 0 0,1 1 0,0-1 0,0 1 1,0-1-1,0 0 0,0 1 0,0-1 0,0 1 1,0-1-1,0 0 0,1 1 0,-1-1 0,0 0 1,0 1-1,0-1 0,0 0 0,0 1 0,1-1 1,-1 0-1,0 1 0,0-1 0,1 0 0,-1 1 1,0-1-1,0 0 0,1 0 0,-1 1 0,0-1 1,1 0-1,-1 0 0,0 0 0,1 1 0,21 10-28,-18-9 60,8 4-36,7 4-210,1-1 1,1-1-1,-1-1 1,1-1-1,24 5 1,-7-9 236,-30-2-21,-1 0 1,1 0 0,-1 1 0,1 0-1,-1 1 1,1-1 0,11 6 0,-2 0-124,2 2 168,1 0-1,0-2 1,0 0-1,29 5 1,-45-11-215,1 0-1,0-1 1,-1 1 0,1-1-1,-1 0 1,1-1 0,-1 1-1,1-1 1,-1 0-1,1 0 1,-1 0 0,1 0-1,-1-1 1,0 0 0,0 0-1,0 0 1,0 0 0,0-1-1,0 1 1,-1-1 0,1 0-1,-1 0 1,0-1 0,0 1-1,0-1 1,4-5 0,0-10-2468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4.3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51 27 12851,'-51'-15'5633,"89"7"-2976,7 5-1473,9 5-272,-5 6-600,-2 6-664,-5 12-1728</inkml:trace>
  <inkml:trace contextRef="#ctx0" brushRef="#br0" timeOffset="1">504 227 14243,'60'68'6257,"-63"-78"-2800,0-8-1016,-2-11-649,21-2-216,-6-11-679,-8-3-329,2 14-504,-8 5-304,12 22-1009,0 16-527,2 12-1313,6 10-447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26:0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48 15403,'19'-2'5946,"25"-1"-4186,10-5-784,-1-3-400,-6 2-432,-19 1-1048,-10 2-584</inkml:trace>
  <inkml:trace contextRef="#ctx0" brushRef="#br0" timeOffset="1">1 189 14187,'10'4'5801,"21"-3"-3176,8-6-1489,13-1-640,13-6-88,-20-1-840,1 7-656,-20 1-584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96 12499,'51'-91'5913,"-48"87"-4896,-2 10-473,-7 16-97,-22 41-83,-51 82-1,29-59-271,40-68-55,-1-1 0,-19 22 0,35-44-33,0 0 0,0 0 0,0 1 1,1-1-1,-1 1 0,1 0 0,0 0 0,0 1 0,1 0 0,-1 0 1,1 1-1,-1-1 0,1 1 0,0 1 0,0-1 0,0 1 1,7 0-1,6 2-5,1 0 1,-1 1-1,1 1 1,26 8-1,-19-4-183,39 3 0,-57-10 123,1-1 0,-1 0 1,0-1-1,1 0 0,-1-1 1,0 0-1,0 0 0,-1-1 1,1-1-1,-1 0 0,13-8 1,-8 5-252,1 0 1,0 2 0,0-1 0,17-3-1,-28 8 171,0 1 0,-1-1 0,1 0 0,0 0 0,-1-1 0,0 1 0,1-1-1,-1 1 1,0-1 0,0 0 0,0 0 0,-1 0 0,1-1 0,-1 1 0,0-1 0,0 1-1,0-1 1,0 0 0,0 0 0,-1 0 0,2-7 0,0 1 494,-1 0 0,0 0 1,0 0-1,-1-1 0,-1 1 0,0 0 0,-1-17 1,-6 11 1340,-3 15 349,9 2-1944,0 0 0,0 0 0,0 0 0,0 0 0,-1 0 0,2 1 0,-1-1 0,0 0 0,0 0 0,0 1-1,0-1 1,1 0 0,-1 1 0,1-1 0,-1 1 0,1-1 0,-1 3 0,0 2-66,0 0 1,1 0-1,-1 0 0,1 0 1,1 0-1,-1 0 0,1 0 1,0 0-1,0 0 1,1 0-1,0 0 0,0-1 1,0 1-1,0-1 0,1 1 1,0-1-1,0 0 0,1 0 1,5 6-1,-4-6-71,1 1 0,0-1-1,1 0 1,-1-1 0,1 0 0,0 0 0,0 0 0,0-1 0,1 0 0,-1 0-1,1 0 1,0-1 0,0-1 0,8 2 0,5-1-355,40 1 1,-53-3 242,0-1-1,-1 1 0,1-2 1,-1 1-1,1-1 0,-1 0 1,0-1-1,12-5 0,-17 7 59,0 0 0,-1 0 0,1 0 1,-1 0-1,1 0 0,-1-1 0,1 1 0,-1 0 0,1-1 0,-1 1 0,0-1 0,0 0 0,0 1 0,0-1 0,0 0 0,0 1 0,-1-1 0,1 0 0,0 0 0,-1 0 0,0 0 0,1-2 0,3-19-1432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38 14635,'5'-5'5217,"14"-5"-4161,9 1-143,11 0-113,5 5-216,5 4-688,-2 11-488,-18 0-1169,-11 7-3320</inkml:trace>
  <inkml:trace contextRef="#ctx0" brushRef="#br0" timeOffset="1">1 142 14475,'11'0'5209,"22"-3"-4161,11 3-800,26-7-240,6 2-568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13891,'39'37'6249,"-44"-66"-2496,0-13-2825,3-4-408,1 2-488,2 10-320,3 10-1328,-1 8 656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207 232 15051,'98'68'5809,"-108"-94"-4040,-3-10-753,-2-9-544,-2-7-400,0 3-1032,1 7-616</inkml:trace>
  <inkml:trace contextRef="#ctx0" brushRef="#br0" timeOffset="1">1 29 14979,'21'-5'5985,"26"-3"-3984,2-2-729,0 8-744,-4-1-240,-3 11-376,2 2-640,-8 4-1392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81 11827,'25'6'1360,"1"1"0,24 10 0,-49-16-1267,1 0-1,0 0 0,-1 0 1,1 0-1,-1 0 0,1 0 1,-1 1-1,0-1 0,0 0 1,1 1-1,-1-1 0,0 1 1,0-1-1,0 1 0,0-1 1,-1 1-1,1 0 0,0 0 1,-1-1-1,1 1 0,-1 0 1,0 0-1,1 0 0,-1-1 1,0 1-1,0 0 0,0 0 1,-1 3-1,0 0 157,0 0 1,-1 0-1,1 0 1,-1 0-1,0 0 1,0 0-1,-4 5 0,2-4-16,1-1 0,-1 0 0,0-1 0,0 1 0,0 0 0,-1-1 0,0 0 0,0 0 0,0-1 0,0 1 0,0-1 0,-1 0 0,1-1 0,-1 1 0,0-1 0,0 0 0,0 0 0,0-1 0,0 0 0,0 0 0,-8 0 0,9-1-127,0-1-1,0 1 1,0-1 0,0 0-1,0 0 1,0 0 0,0-1-1,1 0 1,-1 0 0,1 0 0,-1 0-1,1-1 1,0 0 0,-1 1-1,1-2 1,1 1 0,-1 0-1,0-1 1,1 0 0,0 0-1,0 0 1,0 0 0,0 0-1,1-1 1,0 1 0,-3-8-1,2 4-48,0 0-1,0-1 0,1 1 0,1-1 0,-1 0 0,1 1 0,1-1 0,0 0 0,0 0 1,1 0-1,0 1 0,0-1 0,4-11 0,-4 16-72,0 0 0,1 1 0,0-1-1,-1 1 1,1 0 0,1-1 0,-1 1 0,0 0 0,1 0-1,0 0 1,-1 1 0,1-1 0,0 1 0,0-1 0,1 1-1,-1 0 1,0 0 0,1 1 0,-1-1 0,1 1 0,0-1-1,-1 1 1,1 0 0,0 1 0,0-1 0,0 1 0,0-1-1,-1 1 1,1 0 0,0 1 0,0-1 0,6 2-1,-1 0-253,1 0-1,-1 0 1,0 1-1,0 1 1,-1 0-1,1 0 0,-1 0 1,0 1-1,9 7 1,25 20-2503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14011,'14'27'1937,"6"13"-56,-14-31 234,-7-15 1861,-3-6-3686,1 0 0,1-1 0,0 1 0,0-1 0,2 1 0,-1-1 0,2 1 0,-1-1 0,2 1 0,0-1 0,3-12 0,-1 10-245,1 1 1,0-1-1,1 1 0,1 0 0,0 0 0,1 1 0,0-1 0,16-17 0,-19 25-76,0 1 0,1 0 0,0 1 1,-1-1-1,2 1 0,-1 1 0,0-1 0,10-3 0,-12 5-75,-1 1-1,1-1 0,0 1 0,0 0 1,-1 0-1,1 1 0,0-1 0,0 1 1,0 0-1,0 0 0,-1 0 0,1 0 1,0 1-1,0 0 0,0 0 0,6 2 0,-9-2 57,1-1-1,-1 1 1,0 0-1,0 0 0,0 0 1,0 0-1,0 0 0,0 0 1,0 0-1,0 0 1,0 0-1,0 1 0,-1-1 1,1 0-1,0 1 0,-1-1 1,1 0-1,-1 1 1,1-1-1,-1 1 0,0-1 1,0 0-1,1 1 0,-1-1 1,0 1-1,-1-1 1,1 1-1,0-1 0,0 1 1,0-1-1,-1 1 0,1-1 1,-1 0-1,1 1 0,-1-1 1,0 0-1,1 1 1,-1-1-1,-1 2 0,-2 3 5,-1 1-1,1-1 0,-1 1 0,0-1 1,-1-1-1,-6 7 0,4-6 123,-1 0 0,0-1-1,0 0 1,0 0 0,-1-1 0,0-1-1,0 1 1,-16 2 0,6-2 941,-1 0 1,-38-1-1,87-2-908,0 0 0,0 2 0,0 1 0,38 11 0,-38-6-976,0 1 0,33 17 0,-27-12-1294,0 3-361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1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12323,'56'-113'5241,"-56"101"-600,0 30-2929,-2 5-128,0 19-607,-3 2-305,2 6-536,2 1-192,-1-20-712,5-2-721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70 326 11851,'4'4'314,"1"0"1,-1-1-1,1 0 1,1 1-1,-1-2 0,0 1 1,1-1-1,-1 0 1,1 0-1,-1 0 1,1-1-1,0 0 1,7 1-1,-2-2-202,1 0-1,0-1 0,0 0 0,0-1 1,20-6-1,-20 4-74,0 0 0,0 0 0,0-1-1,21-13 1,-30 16-29,0 0 0,0 0 0,0 0 0,0-1 0,-1 1 0,1-1 0,-1 0-1,0 0 1,4-5 0,-5 6-2,-1 0-1,1 0 1,0 0-1,-1 0 0,0 0 1,1 1-1,-1-1 1,0 0-1,0 0 1,0 0-1,0 0 1,0 0-1,0 0 0,-1 0 1,1 0-1,-1 0 1,1 0-1,-1 1 1,-1-4-1,-2-1 46,-1 1 0,0 0 0,0 0 0,0 0-1,-1 0 1,1 1 0,-1-1 0,0 1 0,0 1 0,-1 0 0,1-1 0,-8-1 0,-23-10 733,-50-12 1,51 16 655,-48-20-1,82 30-1358,0 1 0,0-1 0,0 0 0,1 0 0,-1 0-1,0-1 1,1 1 0,-1 0 0,1-1 0,-1 1-1,1 0 1,0-1 0,-1 0 0,0-2 0,1 3-45,1 0 0,0 0 0,-1 0 0,1-1 0,0 1 0,0 0 0,0 0 0,0 0 0,0 0 1,0 0-1,0 0 0,0 0 0,1 0 0,-1 0 0,0-1 0,1 1 0,-1 0 0,0 0 0,2-1 0,0-1-13,1-1-1,-1 1 0,1 0 0,0 0 1,0 1-1,0-1 0,0 1 0,1-1 1,-1 1-1,1 0 0,0 0 0,3-1 1,3-1-304,1 0-1,-1 1 1,1 0 0,-1 1 0,1 0 0,0 1 0,14-1 0,27 10-4197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17 10650,'-3'-1'804,"0"0"-1,-1 0 0,1 0 0,0 1 1,-1-1-1,1 1 0,-7 0 1,-23 7 1744,19-1-2248,1 1 1,-20 12 0,19-11 471,-17 10 255,-52 41-1,74-52-889,0 1 0,0 0 0,1 1-1,0 0 1,1 0 0,0 1 0,0 0-1,1 0 1,-8 17 0,13-24-118,0 0-1,0 0 1,0 0 0,0 0-1,0 0 1,1 0 0,0 1 0,-1-1-1,1 0 1,0 0 0,0 0-1,1 1 1,-1-1 0,1 0-1,0 0 1,0 0 0,0 0 0,0 0-1,0 0 1,0 0 0,1 0-1,0 0 1,3 4 0,-1-3-28,0 0 0,0-1 0,0 1 1,1-1-1,-1 0 0,1-1 0,0 1 0,-1-1 0,1 0 1,0 0-1,1 0 0,-1-1 0,9 2 0,4-1-225,1 0 0,-1-1-1,1-1 1,0-1-1,-1 0 1,1-1 0,-1-2-1,0 0 1,0 0-1,24-11 1,-28 10-49,-1-1 0,1-1 0,-1 0 0,-1-1 0,1 0-1,-1-1 1,-1 0 0,1-1 0,-2-1 0,1 1 0,-2-2 0,1 1 0,11-22 0,-14 18 463,-1 0 0,-1 0 0,-1-1 0,0 1-1,-1-1 1,-1 0 0,-1 0 0,0-26 0,-9 21 1144,8 21-1292,0 1 0,0-1 1,0 0-1,0 0 1,0 0-1,-1 1 1,1-1-1,0 0 1,0 0-1,0 0 1,0 1-1,0-1 1,-1 0-1,1 0 0,0 0 1,0 0-1,0 1 1,0-1-1,-1 0 1,1 0-1,0 0 1,0 0-1,0 0 1,-1 0-1,1 0 1,0 0-1,0 0 1,-1 1-1,1-1 0,0 0 1,0 0-1,0 0 1,-1 0-1,1 0 1,0 0-1,0-1 1,-1 1-1,1 0 1,0 0-1,0 0 1,0 0-1,-1 0 0,1 0 1,0 0-1,0 0 1,0 0-1,-1-1 1,1 1-1,0 0 1,0 0-1,0 0 1,0 0-1,-1-1 1,1 1-1,0 0 1,0-1-1,0 23 74,1 0 1,0 0-1,2 0 1,1 0-1,0-1 1,10 26-1,-5-26-1384,3-9-586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4.53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156 88 9026,'9'-9'2382,"-1"1"1,0-2-1,7-10 0,-6 7-814,-8 12-1465,-1 1 0,1-1 0,0 0 0,-1 1 0,1-1 1,-1 0-1,0 0 0,1 0 0,-1 1 0,1-1 0,-1 0 0,0 0 0,0 0 0,0 0 0,1 0 1,-1 0-1,0 0 0,0 1 0,0-1 0,0 0 0,-1-1 0,1 1-9,0 1 0,-1-1 0,1 1 0,-1-1 0,1 1 0,-1-1 0,1 1-1,-1-1 1,1 1 0,-1 0 0,1-1 0,-1 1 0,0 0 0,1-1 0,-1 1 0,0 0 0,1 0 0,-1 0-1,0-1 1,-1 1 0,-1 0 141,-1 0-1,0 0 0,0 0 1,0 0-1,1 1 0,-1-1 1,0 1-1,-5 2 0,1 1-83,0 0-1,1 0 0,-1 1 0,1 0 1,0 1-1,1 0 0,-10 10 1,1 1-62,-22 32 0,32-41-115,0 0 1,1 0-1,0 0 1,0 1-1,0 0 1,1 0 0,0 0-1,1 0 1,0 0-1,1 0 1,-1 16-1,2-20-19,0-1 0,1 1-1,0 0 1,-1-1 0,2 1 0,-1 0-1,1-1 1,-1 1 0,1-1-1,0 0 1,1 0 0,-1 0-1,1 0 1,0 0 0,0 0 0,0-1-1,0 1 1,0-1 0,1 0-1,0 0 1,0 0 0,-1 0 0,2-1-1,5 4 1,-2-3-74,0 0-1,0-1 1,1 0 0,-1 0 0,0 0-1,1-1 1,-1 0 0,1-1 0,-1 0-1,1 0 1,-1-1 0,1 0 0,-1-1-1,16-4 1,9-5-502,-1-2 0,43-22-1,-23 9-35,22-9-28,-33 15 497,0 1 0,1 1 0,50-12 0,-87 29 195,1 0-1,-1 0 0,0 0 0,1 1 0,-1 0 1,1 0-1,-1 0 0,8 2 0,-11-2 19,0 1-1,-1 0 0,1-1 1,-1 1-1,1 0 1,-1 0-1,1-1 1,-1 1-1,1 0 0,-1 1 1,0-1-1,0 0 1,0 0-1,1 0 1,-1 1-1,0-1 0,-1 1 1,1-1-1,0 1 1,0-1-1,-1 1 1,1-1-1,0 1 0,-1-1 1,0 1-1,1 0 1,-1-1-1,0 4 1,0 1 90,1 0 0,-2 0 0,1 0 1,-1 0-1,0-1 0,0 1 1,0 0-1,-1 0 0,0-1 1,0 1-1,0-1 0,-1 1 1,0-1-1,0 0 0,0 0 0,-1 0 1,0-1-1,0 1 0,0-1 1,0 0-1,0 0 0,-1 0 1,-7 4-1,4-5-9,1 0 0,-1 0 0,0-1 0,0 0 0,0 0 1,0-1-1,0 0 0,0-1 0,0 0 0,0 0 0,0 0 0,0-1 0,0 0 1,0-1-1,0 0 0,0 0 0,0-1 0,0 0 0,1 0 0,0 0 0,0-1 1,0-1-1,0 1 0,0-1 0,1 0 0,0 0 0,0-1 0,0 0 0,1 0 0,0 0 1,0-1-1,0 0 0,1 0 0,0 0 0,0 0 0,1 0 0,0-1 0,1 0 1,-3-11-1,4 16-117,0 0-1,1 0 1,-1-1 0,1 1 0,0 0 0,0-1 0,0 1 0,1 0-1,-1-1 1,1 1 0,-1 0 0,1-1 0,0 1 0,1 0 0,-1 0-1,0 0 1,1 0 0,0 0 0,0 0 0,0 1 0,0-1-1,0 1 1,0-1 0,0 1 0,1 0 0,0 0 0,2-2 0,1 0-167,0 2 0,0-1 1,0 1-1,0 0 0,1 0 1,-1 0-1,1 1 0,-1 0 1,1 0-1,-1 1 0,1 0 1,11 1-1,47 11-2552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4.73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256 146 13147,'0'1'398,"0"0"0,0 0 0,0 0 1,-1 1-1,1-1 0,0 0 0,-1 0 0,1 0 0,-1 0 1,1 0-1,-1 0 0,0 0 0,1 0 0,-1 0 0,0 0 1,0 0-1,1 0 0,-3 1 0,-23 11 2084,18-10-2232,-1-1-1,1 0 1,-1-1 0,-13 1 0,13-3-44,0 0 1,0 0 0,0-1 0,0 0 0,0-1-1,0 0 1,1 0 0,-1-1 0,1 0 0,0 0-1,-14-11 1,19 13-162,-1 0 0,1-1 0,0 0 0,0 1 0,0-1 0,0 0 0,1 0 0,-1 0 0,1-1 0,0 1 0,0-1 0,0 1 0,0-1 0,1 0 0,-1 0 0,1 1 0,0-1 0,0 0 0,0 0 0,1 0 0,0 0 0,-1 0 0,1-1 0,1 1 0,-1 0 0,1 0 0,-1 0 0,3-7 0,-2 9-69,0 0 1,0-1 0,0 1 0,0 0-1,0 0 1,0 0 0,0 1 0,1-1-1,-1 0 1,1 0 0,0 1 0,-1-1 0,1 1-1,0-1 1,0 1 0,0 0 0,0 0-1,0 0 1,0 0 0,0 0 0,0 0-1,0 0 1,0 1 0,1-1 0,-1 1-1,0 0 1,0-1 0,1 1 0,-1 0-1,0 0 1,1 1 0,-1-1 0,0 0-1,0 1 1,1 0 0,-1-1 0,3 2-1,5 2-195,-1 0 0,0 1-1,0-1 1,0 2 0,-1-1-1,0 1 1,9 8 0,23 26-1615,3 8-478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11186,'0'4'5330,"-4"18"-1610,-2 8-2159,-1 22-993,-1 4-200,2 1-360,3-12-328,3-6-1032,-2-8-1249</inkml:trace>
  <inkml:trace contextRef="#ctx0" brushRef="#br0" timeOffset="1">1 135 11506,'5'-1'5258,"5"1"-1898,20 1-2103,1 3-281,15 4-368,1-2-536,2 4-1344,-1 3-1273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13131,'-5'10'5217,"-10"14"-3569,2 14-343,-9 5-657,1 3-112,3-9-152,6 2-88,19-9-112,-1-11-88,24-4-120,-4-14-24,0-9-80,8-3-56,-16-2-200,11 8-224,-3-1-705,-10-6-399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15555,'13'4'5714,"6"1"-4562,16 0-344,8-3-312,-5-4-168,2 1-664,-10-1-360,-11 2-1000,-6 3-473,-13 5-1688</inkml:trace>
  <inkml:trace contextRef="#ctx0" brushRef="#br0" timeOffset="1">189 75 10266,'-113'83'4801,"108"-75"-1720,5-4-1361,24 0-928,2 0-263,10-4-954,1-2-695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46 289 12915,'-46'51'6020,"75"-92"-4416,11-17-390,13-61 448,-2 7 431,-51 111-2073,0 1 0,0-1-1,0 1 1,0-1 0,1 1-1,-1 0 1,0-1 0,0 1 0,0 0-1,1-1 1,-1 1 0,0-1-1,0 1 1,1 0 0,-1-1 0,0 1-1,1 0 1,-1 0 0,0-1-1,1 1 1,-1 0 0,1 0 0,-1 0-1,0-1 1,1 1 0,-1 0-1,1 0 1,-1 0 0,0 0 0,1 0-1,-1 0 1,1 0 0,-1 0-1,1 0 1,0 0 0,9 15 218,4 40-289,-12-44 106,40 189-2837,-28-141 365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109 116 12067,'-96'-54'5641,"88"36"-2008,3-1-2049,25 11-832,7 1-128,16-3-248,10 14-360,-2 4-1648,-4-2-2841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88 340 14715,'76'41'5753,"-63"-49"-3608,0-12-425,0-8-416,-14-12-183,2-6-705,-1-6-216,-6 2-240,6 9-472,3 15-1169,0 15-623</inkml:trace>
  <inkml:trace contextRef="#ctx0" brushRef="#br0" timeOffset="1">405 338 16836,'-15'-9'6257,"13"-8"-4985,-14-10-600,10-16-576,-1 0-280,-7-6-912,-9 0-496,-18 10-857</inkml:trace>
  <inkml:trace contextRef="#ctx0" brushRef="#br0" timeOffset="2">0 13 11843,'16'-1'5281,"30"-4"-2209,11 0-1279,19 3-529,2 2-296,-8 0-464,-10 5-216,-22 7-744,-6 2-360,-12 7-1112,-3-1-1033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13387,'51'-3'5689,"-55"8"-2928,-1 12-1833,-8 5-280,9 18-264,0 6-56,3-14-48,9 9 8,8-15-120,2-8-24,19 0 0,-3-18-104,7-5-96,-4-5-72,-12-8-392,2 3-248,-12-4-704,0-4-577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 13211,'16'-5'5217,"13"0"-3409,5 2-1144,14 3-55,-3 1-401,-1 9-608,-12 2-1481</inkml:trace>
  <inkml:trace contextRef="#ctx0" brushRef="#br0" timeOffset="1">1 220 12483,'14'7'5497,"11"-2"-1792,20-5-3369,12-7-480,7-9-1481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40 264 12187,'-3'2'531,"-1"1"-1,1-1 1,-1 0 0,0 0 0,0-1 0,-6 3 0,9-4-491,1 0-1,0 0 1,0 0 0,-1 0-1,1 0 1,0 0 0,-1 0-1,1 0 1,0 0 0,0 0 0,-1 0-1,1 0 1,0-1 0,0 1-1,-1 0 1,1 0 0,0 0 0,0 0-1,0 0 1,-1-1 0,1 1-1,0 0 1,0 0 0,0 0-1,0-1 1,-1 1 0,1 0 0,0 0-1,0-1 1,0 1 0,0 0-1,0 0 1,0-1 0,0 1-1,0-1 1,2-20 911,17-32 363,-12 32-542,10-39 1,-14 44-434,-2 11-170,0 1 0,0-1 0,0 0 0,-1 0 1,0 0-1,0-8 0,14 36 401,33 41 0,-28-38-466,-6-8-70,1-2-1,16 17 0,-27-29-35,0-1-1,1 0 0,0 0 0,0 0 0,0 0 0,0-1 0,0 0 1,0 1-1,1-1 0,-1-1 0,1 1 0,-1-1 0,1 0 0,0 0 1,5 1-1,-9-2 15,-1 0-1,1 0 1,0 0 0,-1 0 0,1-1-1,-1 1 1,1 0 0,0 0 0,-1 0-1,1-1 1,-1 1 0,1 0 0,-1-1-1,1 1 1,-1 0 0,1-1 0,-1 1-1,1 0 1,-1-1 0,0 1 0,1-1-1,-1 1 1,1-1 0,-1 1 0,0-1 0,0 0-1,1 1 1,-1-1 0,0 1 0,0-1-1,0 1 1,1-1 0,-1 0 0,0 1-1,0-2 1,-2-20 645,2 19-544,-5-24 823,1 10-571,1 0 0,1 0 0,0 0 0,1 0 0,1 0 0,3-27-1,-2 41-518,0-1 0,1 1 0,-1 0 0,0 0 0,1 0 0,0 0 0,0 0 0,0 0 0,0 0 0,0 0-1,0 1 1,1-1 0,0 1 0,-1 0 0,1 0 0,0 0 0,0 0 0,0 0 0,0 1 0,0-1-1,7-1 1,20-4-2578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2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64 159 10602,'4'14'1099,"2"4"2673,-2-50-344,-3 19-2557,-1 0 1,0 0-1,-1 0 0,0 0 0,-1 0 0,-1 0 0,0 0 0,-1 1 0,-8-22 1,11 33-703,-2-7 1239,10 11-1137,7 2-247,26 8-21,-10-5-77,-2 2 0,29 15 0,-49-22 39,-1 1 0,0 0 0,0 1 0,0 0 0,-1 0 1,0 0-1,0 1 0,0 0 0,0 0 0,-1 0 0,0 1 1,6 11-1,-10-15 30,1 0 1,-1 0-1,0 0 0,0 0 1,0 0-1,-1 0 0,1 0 1,-1 0-1,1 0 0,-1 0 1,0 0-1,0 1 0,-1-1 1,1 0-1,-1 0 0,1 0 1,-1 0-1,-1 3 1,-1 0 0,0-1 0,1 0 0,-2-1 0,1 1 0,0 0 0,-1-1 0,0 0 0,0 0 0,-6 5 0,-6 2 5,0 0 0,-1-1 0,0 0 0,-31 11 0,42-19 5,-64 23 80,65-24-78,-1 0 1,1 0-1,-1 0 0,1-1 0,-1 1 1,1-1-1,0-1 0,-1 1 0,1-1 1,-10-2-1,14 3-18,1 0 0,-1-1 0,0 1 0,0 0 0,0 0 0,1-1 0,-1 1-1,0-1 1,0 1 0,1-1 0,-1 1 0,0-1 0,1 1 0,-1-1 0,0 0 0,1 1 0,-1-1 0,1 0 0,-1 1 0,1-1 0,0 0 0,-1 0 0,1 0 0,0 1 0,-1-1 0,1 0 0,0 0 0,0 0 0,0 0 0,0 0 0,0 1-1,0-1 1,0 0 0,0 0 0,0 0 0,0 0 0,0 0 0,0 1 0,1-1 0,-1 0 0,0 0 0,1 0 0,-1 1 0,0-1 0,1 0 0,-1 0 0,1 1 0,0-1 0,-1 0 0,2 0 0,2-4-124,0 0 0,0 0 0,1 0 0,0 1 0,5-4 0,7-3-379,0 0 1,0 2 0,1 0 0,0 1-1,1 1 1,0 1 0,0 1-1,0 0 1,1 1 0,38-2 0,-34 5 321,0 1 0,0 1 0,0 1 0,-1 1 1,1 1-1,-1 1 0,0 2 0,44 17 0,-59-20 359,1 0 0,-1 0 1,0 1-1,0 1 0,-1-1 0,0 1 0,0 0 0,0 1 0,-1 0 0,7 8 0,-11-12-88,-1-1 0,1 1 0,-1 0 1,1 0-1,-1 0 0,0-1 0,0 1 0,-1 0 0,1 0 0,-1 1 0,1-1 0,-1 0 0,0 0 0,0 0 0,0 0 1,0 0-1,-1 0 0,0 0 0,1 0 0,-1 0 0,0 0 0,0 0 0,0 0 0,-1 0 0,1-1 0,-1 1 0,0-1 0,1 1 1,-1-1-1,0 1 0,0-1 0,-1 0 0,1 0 0,-5 3 0,1 1 95,-1-1 0,0 0 0,0-1-1,0 1 1,-1-1 0,0-1 0,0 1 0,0-1 0,0-1 0,0 1-1,0-2 1,-1 1 0,1-1 0,-1 0 0,-8-1 0,12 0-107,0 0 0,1-1 0,-1 0 0,1 0 0,-1 0 0,1 0 0,-1-1 0,1 1 0,0-1 0,0 0 0,0-1 0,0 1 0,0-1 0,0 0 0,1 0 0,-1 0 0,1 0 0,0 0 0,0-1 0,0 0 0,0 1 0,1-1 0,-1 0 0,1 0 0,0-1 0,0 1 0,1 0 0,-1-1 0,0-5 0,0 3-128,0 0 1,1 0-1,0 0 0,1 0 0,0 0 0,0 0 0,0 0 0,1 0 0,0 0 0,0 0 0,1 0 0,-1 1 0,2-1 1,-1 0-1,4-7 0,-3 10-154,-1 0 0,1 0 0,0 1 0,0-1 0,1 1 0,-1-1 0,0 1 0,1 0 0,0 0 0,0 1 0,0-1 0,0 1 0,0 0 0,0 0 1,1 0-1,-1 1 0,1-1 0,-1 1 0,1 0 0,0 0 0,-1 1 0,1 0 0,8 0 0,43 4-1910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5.8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81 293 9698,'-31'9'1429,"-8"1"-86,29-10 183,10-7 1304,7-9-1721,0-1-1,-1 1 1,0-1 0,-2 0-1,0-1 1,2-17 0,-6 34-1078,0 1-1,0-1 1,0 1 0,0 0 0,0-1 0,0 1 0,0-1 0,0 1 0,0-1 0,1 1 0,-1-1 0,0 1 0,0 0 0,1-1 0,-1 1 0,0-1-1,0 1 1,1 0 0,-1-1 0,0 1 0,1 0 0,-1 0 0,0-1 0,1 1 0,-1 0 0,1 0 0,-1-1 0,1 1 0,-1 0 0,0 0-1,2 0 1,15 4 338,19 20-334,-32-22 11,93 84 298,0 0-186,-99-92 3083,-17-35-2122,11 25-857,2 0 0,-9-27 0,13 36-224,1-1 1,0 1-1,0 0 0,0-1 1,1 1-1,0 0 1,1-1-1,-1 1 0,1 0 1,4-14-1,-2 12-319,1 1 1,0-1-1,0 0 0,0 1 0,1 0 0,1 0 1,-1 1-1,1-1 0,0 1 0,1 0 0,0 1 0,0 0 1,0 0-1,1 0 0,13-6 0,8-8-2429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3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10994,'-8'55'4609,"9"-52"-2983,2-7-145,8-30 379,2-8-757,-8 30-787,-1-1-1,0 1 1,-1-1 0,0 0 0,-1-1 0,-1 1 0,0 0 0,-1-16 0,9 38 295,23 23-533,41 32 0,-66-59-81,1 0 0,-1-1 1,1 0-1,0 0 0,0-1 1,0 0-1,0 0 0,1-1 1,-1 0-1,1 0 0,-1-1 1,1 0-1,0-1 0,-1 0 1,1 0-1,14-3 0,-22 2 24,0 1 1,-1 0-1,1 0 0,-1-1 0,1 1 0,-1 0 0,1-1 0,-1 1 0,0-1 0,1 1 0,-1-1 0,1 1 1,-1-1-1,0 1 0,0-1 0,1 1 0,-1-1 0,0 1 0,0-1 0,1 1 0,-1-1 0,0 0 0,0 1 1,0-1-1,0 1 0,0-1 0,0 0 0,0 1 0,0-1 0,0 1 0,0-1 0,0 0 0,-1 1 0,1-1 1,0 1-1,0-1 0,-1 0 0,-11-29 1208,6 17-910,0 0 20,-10-35 373,15 45-698,1 0 1,-1 0-1,1 0 0,-1 0 1,1 0-1,0 1 1,1-1-1,-1 0 1,0 0-1,1 0 0,-1 0 1,1 0-1,0 1 1,2-4-1,-2 4-75,0 0-1,1 1 1,-1-1-1,1 1 1,0-1 0,-1 1-1,1 0 1,0 0-1,0-1 1,0 1 0,0 1-1,0-1 1,0 0-1,0 0 1,0 1-1,0-1 1,0 1 0,0 0-1,0-1 1,4 1-1,48 3-2289,-38-2 1394,21 1-1646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3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41 8146,'68'-1'3463,"-66"1"-3268,0-1 0,0 1-1,0 1 1,0-1 0,0 0-1,0 0 1,0 1 0,0-1-1,-1 1 1,1-1 0,0 1 0,0 0-1,0 0 1,-1 0 0,1 0-1,0 0 1,-1 0 0,1 1-1,-1-1 1,1 0 0,-1 1 0,0-1-1,1 1 1,-1 0 0,0-1-1,0 1 1,0 0 0,0 0-1,-1-1 1,1 1 0,0 0 0,-1 0-1,1 0 1,-1 0 0,0 0-1,0 0 1,0 0 0,0 0-1,0 0 1,0 0 0,-1 4 0,0 2 228,0-1 0,0 1 1,-1 0-1,0 0 0,-1-1 1,0 1-1,0-1 1,-6 11-1,5-13-237,1-1-1,-1 0 1,0 0-1,0 0 1,-1 0-1,1 0 1,-1-1-1,0 0 1,1 0-1,-2 0 1,1-1-1,0 0 1,0 0-1,-1 0 1,1 0-1,-10 1 1,12-3-110,-1 1 0,1-1 1,0 0-1,-1 0 1,1 0-1,-1 0 0,1-1 1,0 1-1,-1-1 1,1 0-1,0 0 0,0 0 1,0-1-1,-1 1 1,1-1-1,0 1 0,1-1 1,-1 0-1,0 0 1,0 0-1,1-1 0,0 1 1,-1-1-1,1 1 1,0-1-1,0 0 0,0 0 1,-2-5-1,2 4-37,0-1 0,0 0 0,0 0 0,1-1 0,0 1-1,0 0 1,0 0 0,1 0 0,0-1 0,0 1 0,0 0 0,0-1 0,1 1-1,0 0 1,0 0 0,1 0 0,-1 0 0,1 0 0,0 0 0,0 0 0,1 0-1,0 1 1,-1-1 0,1 1 0,1 0 0,-1 0 0,1 0 0,-1 0 0,1 1-1,0-1 1,1 1 0,5-4 0,-5 4-186,0 0 0,1 0 0,-1 0-1,1 1 1,0-1 0,-1 1 0,1 1 0,0-1 0,1 1-1,-1 0 1,0 0 0,0 1 0,0 0 0,0 0 0,1 0-1,-1 1 1,0 0 0,0 0 0,0 1 0,0-1-1,0 1 1,-1 0 0,1 1 0,0 0 0,-1 0 0,0 0-1,8 6 1,3 11-4792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0:0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43 217 13011,'-1'-2'205,"1"1"1,-1-1 0,0 0-1,1 0 1,-1 0 0,1 0-1,-1 1 1,1-1 0,0 0-1,0 0 1,0 0 0,0 0-1,0 0 1,0 0 0,1 0-1,-1 0 1,0 0-1,1 0 1,0 1 0,-1-1-1,1 0 1,1-2 0,1 2 12,0-1 0,0 0-1,1 1 1,-1 0 0,1 0 0,-1 0 0,1 0 0,6-2 0,27-13 604,-26 10-522,-1 0 0,0 0 1,19-18-1,-27 23-238,1-1 1,0 0 0,-1 0 0,1 0-1,-1 0 1,0 0 0,0-1 0,0 1-1,-1 0 1,1-1 0,-1 0 0,0 1-1,0-1 1,0 0 0,0 1 0,0-1-1,-1-5 1,0 8-32,0 0-1,0 0 1,-1 0-1,1 0 0,0 0 1,0 0-1,-1 0 1,1 0-1,-1 0 1,1 1-1,-1-1 0,1 0 1,-1 0-1,1 0 1,-1 1-1,0-1 1,0 0-1,1 1 0,-1-1 1,0 1-1,0-1 1,0 1-1,1-1 1,-1 1-1,0-1 0,0 1 1,0 0-1,0-1 1,0 1-1,0 0 1,0 0-1,0 0 0,0 0 1,0 0-1,0 0 1,-2 0-1,-34 8 490,28-4-474,1 0-1,0 1 1,0-1 0,0 1-1,1 1 1,0-1 0,0 1-1,0 1 1,1-1 0,0 1-1,0 0 1,1 1 0,-1-1-1,-6 15 1,7-11-38,-1 0 0,2 1 0,0 0 0,0 0 0,1 0 0,0 0 0,1 0 0,1 1 0,0-1 0,1 15 0,0-23-5,0 0-1,1 1 0,-1-1 0,1 0 0,0 0 1,0 0-1,1 0 0,-1 0 0,1-1 1,0 1-1,0 0 0,0-1 0,0 1 0,1-1 1,-1 0-1,1 1 0,0-1 0,0-1 0,0 1 1,1 0-1,-1-1 0,1 0 0,-1 1 1,1-1-1,0-1 0,-1 1 0,1 0 0,0-1 1,0 0-1,0 0 0,0 0 0,1-1 0,-1 1 1,6-1-1,3 0 1,-1 0-1,0-1 1,0 0 0,0-1 0,0 0 0,-1-1-1,1 0 1,0-1 0,-1-1 0,21-10-1,-31 14-91,0 1 1,0-1-1,1 0 0,-1 1 0,0-1 0,0 0 0,0 0 0,0 0 0,0 0 0,0 0 0,0 0 0,0 0 0,0 0 0,0 0 0,0-1 0,-1 1 0,1 0 1,-1 0-1,1-1 0,-1 1 0,1 0 0,-1-1 0,0 1 0,1-1 0,-1 1 0,0 0 0,0-1 0,0-1 0,-2-6-2133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0:0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146 286 9874,'1'2'221,"0"0"-1,0 0 1,0 0-1,0 0 1,0 0 0,0 0-1,1 0 1,-1 0-1,1 0 1,-1-1 0,1 1-1,0-1 1,0 1-1,-1-1 1,1 0 0,0 0-1,0 0 1,0 0-1,0 0 1,4 1 0,1-1 81,-1-1 1,0 0-1,0-1 0,1 0 1,-1 0-1,11-3 1,-13 3-259,8-1 257,42-13 359,-52 15-642,0 0 1,-1-1 0,1 1 0,-1-1-1,1 0 1,-1 0 0,1 1 0,-1-1-1,0 0 1,1 0 0,-1 0-1,0 0 1,0-1 0,0 1 0,0 0-1,0 0 1,0-1 0,0 1 0,0 0-1,0-1 1,-1 1 0,1-1 0,0 0-1,-1 1 1,0-1 0,1-2 0,-1 2 24,-1 1 1,1 0-1,-1-1 1,1 1-1,-1 0 1,0-1-1,1 1 1,-1 0-1,0 0 1,0 0-1,0 0 1,0 0-1,0 0 1,0 0-1,0 0 1,0 0-1,-1 0 1,1 0-1,0 1 1,0-1-1,-1 1 1,1-1-1,-2 0 1,-5-3 249,-25-13 965,-55-19 0,66 28-937,-1-1 0,1 0-1,1-2 1,0 0-1,-33-25 1,52 35-302,1 0 1,-1-1-1,1 1 1,-1-1-1,1 1 1,-1-1 0,1 1-1,0-1 1,0 0-1,0 0 1,0 0-1,0 0 1,0 0-1,1 1 1,-1-1-1,1 0 1,-1-1-1,0-1 1,2 3-13,-1-1 1,0 0 0,1 1-1,-1-1 1,1 1-1,-1-1 1,1 1-1,-1-1 1,1 1-1,0-1 1,0 1-1,0 0 1,0-1 0,0 1-1,0 0 1,0 0-1,3-2 1,2-2-72,0 1 1,1 1 0,-1-1 0,1 1-1,0 0 1,0 1 0,0 0-1,10-3 1,36 1-1227,-4 5-537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0:0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272 270 11186,'-6'23'1530,"-4"12"-134,1 1 0,2 0 1,-4 68-1,11-94-1341,0 0-1,0-1 1,1 1 0,1 0 0,0-1 0,0 1-1,0-1 1,2 0 0,-1 0 0,1 0-1,0 0 1,1 0 0,0-1 0,0 0-1,1 0 1,0 0 0,0-1 0,1 0-1,12 11 1,1-4-7,1 0 0,0-2 0,1 0 0,0-1 0,1-2 0,0 0 0,35 8 1,-29-10-52,1-2 1,0 0 0,0-2-1,0-2 1,53-3 0,-68 1 2,0-2 1,0 0-1,-1 0 1,1-1 0,-1-1-1,0 0 1,0-2-1,-1 1 1,1-1-1,-2-1 1,1 0-1,-1-1 1,0-1-1,-1 0 1,0 0-1,-1-1 1,0 0-1,0-1 1,10-17 0,-6 7 81,-1-1 0,-1-1 0,-1 0 0,-1-1 0,-1 0 0,-2 0 0,0-1 0,-2 0 0,0 0 1,0-39-1,-5 49 54,0 1 0,-1-1 0,-1 1 0,-1-1 0,0 1 0,-1 0 0,-1 0 0,-8-20 0,7 24-2,0 1 0,0-1 0,-1 1-1,0 0 1,-1 0 0,0 1 0,-1 0-1,0 1 1,0 0 0,-1 0 0,-17-10-1,10 9 11,-1 1 0,0 1 0,0 0-1,-1 1 1,0 1 0,0 1 0,0 1-1,0 1 1,-1 0 0,1 1 0,-1 1 0,-37 6-1,13 0-32,0 3-1,0 1 0,1 3 1,-66 28-1,61-20-440,1 2-1,1 3 1,1 2 0,-60 48 0,-10 31-1657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5:2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 10330,'-9'-10'10779,"0"10"-8699,0 25-720,-8 7-368,-15 19-575,1 12-153,2 5-656,9 7-553,6-5-1567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4:15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67 8090,'-13'14'1429,"9"3"11652,4-22-9814,-1 3-3206,1-1-1,0 1 1,0-1 0,1 1-1,-1-1 1,0 1 0,1-1-1,-1 1 1,1 0 0,0-1-1,2-3 1,22-39-25,-25 44-36,1 0 0,0 0 0,0 0 0,0 0 0,-1 0-1,1 0 1,0 0 0,0 0 0,1 0 0,-1 1 0,0-1 0,0 0 0,0 1 0,0-1 0,1 1-1,1-2 1,-2 2-1,0 0 0,-1 0 0,1 1-1,0-1 1,-1 0 0,1 0 0,0 0 0,-1 0-1,1 1 1,0-1 0,-1 0 0,1 1-1,-1-1 1,1 0 0,0 1 0,-1-1 0,1 1-1,-1-1 1,1 1 0,-1-1 0,1 1-1,0 0 1,0 1 7,0 0 0,0-1 0,-1 1 0,1 0 0,0 0 0,0 0 0,-1 0 0,1 0 0,-1 0 0,0 0 0,0 0 0,0 0 0,0 0 0,0 0 0,0 0-1,0 0 1,-1 3 0,0-2-88,-1 1 0,0-1 0,0 0 0,1 0 0,-2 0 0,1 0 0,0 0 0,-1-1 0,1 1 0,-1-1 0,0 1 0,0-1 0,0 0 0,0 0 0,0 0 0,0 0 0,0-1 0,-1 0 0,1 1-1,-1-1 1,1 0 0,-1-1 0,1 1 0,-7 0 0,1-4-2282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0:17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72 9962,'-7'-14'2037,"6"11"123,1 6-194,3 10-793,-2-12-1074,-1 1 0,0-1 0,0 1 0,0-1 0,0 1 0,0-1 0,0 0 0,-1 1 0,1-1 0,-1 1 0,1-1 0,-1 1 0,-2 2 0,3-4-68,-1 0 0,0 1 0,0-1 0,1 1 0,-1-1 0,0 0 0,0 1 0,1-1 0,-1 0 0,0 0 0,0 1-1,0-1 1,0 0 0,0 0 0,0 0 0,0 0 0,1 0 0,-1 0 0,0 0 0,0 0 0,0 0 0,0 0 0,0 0 0,0 0-1,0 0 1,0 0 0,0-1 0,1 1 0,-1 0 0,0 0 0,0-1 0,0 1 0,1 0 0,-1-1 0,-1 0 0,0 0-7,0 0-1,1 1 1,-1-1 0,1 0 0,-1 0 0,1 0 0,0-1 0,-1 1 0,1 0 0,0 0 0,0 0 0,0-1 0,1 1 0,-2-2 0,2 2-23,-1 1-1,1-1 1,0 1 0,0 0 0,0-1 0,0 1 0,-1-1 0,1 1 0,0-1 0,0 1 0,1-1 0,-1 1 0,0-1-1,0 1 1,0-1 0,0 1 0,1 0 0,-1-1 0,0 1 0,0-1 0,1 1 0,-1-1 0,1 1 0,-1 0-1,0-1 1,1 1 0,-1 0 0,1-1 0,0 1 0,-1 0 0,1-1 0,-1 1 0,1 0 0,0 0 0,-1 0-1,1-1 1,0 1 0,-1 0 0,1 0 0,0 0 0,0 0 0,17-2-9,-7 0 8,0 1 0,0 0 0,1 0 0,-1 1 0,0 0 0,0 0 0,1 0 0,16 3 0,-28-2 1,1-1 1,0 0-1,-1 0 0,1 0 0,-1 0 1,1 0-1,-1 1 0,1-1 1,-1 0-1,1 0 0,-1 1 0,0-1 1,1 0-1,-1 0 0,1 1 1,-1-1-1,0 0 0,1 1 0,-1-1 1,0 0-1,0 1 0,1-1 1,-1 1-1,0-1 0,0 0 0,0 1 1,0-1-1,0 1 0,-5 13 67,3-11-49,0-1 0,-1 1 0,0 0 0,0-1 0,0 1 1,-7 4-1,5-5 11,0 0-1,0 0 1,0 0 0,0 0 0,-1-1 0,1 1-1,-1-1 1,0 0 0,0 0 0,0-1 0,0 1-1,-9 0 1,13-1-24,0 0 0,0 0 0,0-1 0,-1 1-1,1 0 1,0 0 0,0-1 0,0 1 0,0-1 0,0 1 0,0-1-1,0 0 1,0 1 0,0-1 0,0 0 0,0 0 0,1 0-1,-1 0 1,1 0 0,-1 0 0,1 0 0,-1 0 0,1-1-1,0 1 1,0 0 0,0 0 0,0-1 0,0 1 0,0 0-1,1-1 1,-1 1 0,1-1 0,0 1 0,-1 0 0,1-1 0,0 1-1,0-2 1,1 0-7,-1 0 0,1 0 0,0-1 0,0 1 0,0 0 0,1 1 0,-1-1 0,1 0-1,0 0 1,0 0 0,1 1 0,0-1 0,-1 0 0,1 1 0,0 0 0,1-1 0,-1 1 0,1 0 0,0 0 0,-1 0-1,7-2 1,-1 1-8,-1 0-1,1 0 1,0 0-1,0 0 0,1 1 1,-1 0-1,1 0 0,-1 1 1,17-1-1,-24 1 9,1 1 0,0 0 0,-1 0 0,1 0-1,-1 0 1,1 0 0,0 1 0,-1-1 0,1 0 0,-1 1 0,1 0-1,-1-1 1,1 1 0,-1 0 0,0-1 0,1 1 0,-1 0 0,0 0-1,0 0 1,0 0 0,0 1 0,0-1 0,-1 0 0,1 1 0,-1-1-1,1 0 1,-1 1 0,0-1 0,1 1 0,-1-1 0,0 1 0,-1 0-1,1-1 1,0 1 0,-1 0 0,1-1 0,-1 1 0,0 0 0,0-1-1,0 1 1,0 0 0,-1 1 0,1 1 10,-1 0 0,0 0 0,0-1 0,-1 1 1,1 0-1,-1-1 0,0 1 0,-1-1 0,1 1 0,-1-1 0,0 0 0,-1 1 0,1-1 1,-1 0-1,0-1 0,0 1 0,0 0 0,-8 3 0,7-4 9,1-1-1,-1 1 0,0-1 1,0 0-1,1 0 1,-1 0-1,0 0 1,-1 0-1,1-1 1,0 0-1,0 1 0,0-1 1,0 0-1,0-1 1,0 1-1,-1-1 1,-7-1-1,10 1-14,0 1 0,1-1 0,-1 0 0,0 0 0,1-1 0,-1 1 0,1 0 0,0 0 0,-1-1 1,1 1-1,0-1 0,0 0 0,1 1 0,-1-1 0,0 0 0,1 1 0,0-1 0,-1 0 0,1 0 0,0 0 0,1 0 0,-1 0 0,0 0 0,1 0 0,0 0 0,0 0 0,0 0 0,0 0 0,0 0 0,2-3 0,-2 2-4,1 1-1,1 0 1,-1-1-1,0 1 1,1 0-1,0 0 1,0 0-1,0 0 1,0 0-1,1 0 1,-1 0-1,1 0 1,-1 0-1,1 1 1,0-1-1,0 1 1,1-1-1,-1 1 1,0 0-1,1 0 1,-1 0-1,1 0 1,-1 0-1,1 0 1,-1 0-1,7 0 0,-1 0 0,0 0 0,0 0 0,0 1 0,-1-1-1,1 1 1,0 1 0,0-1 0,0 1-1,0 0 1,10 2 0,-18-3 4,1 0-1,0 1 1,-1-1 0,1 1 0,-1-1 0,0 1-1,1-1 1,-1 1 0,0-1 0,1 1 0,-1 0-1,0-1 1,0 1 0,0 0 0,0 0 0,0 0-1,0 0 1,0 0 0,0-1 0,-1 1 0,1 0-1,-1 0 1,1 0 0,-1 0 0,1 0-1,-1 0 1,0 0 0,0 1 0,1-1 0,-1 0-1,-1 0 1,1 0 0,0 0 0,0 0 0,0 0-1,-1 0 1,1 0 0,-1 0 0,0 0 0,1 0-1,-1 0 1,-1 1 0,0 1 17,-1 0 0,0-1 0,1 1 1,-1-1-1,0 0 0,-1 1 0,1-1 0,-1 0 0,0 0 1,1 0-1,-1 0 0,0-1 0,-6 2 0,5-1 18,0-2 0,1 1-1,-2 0 1,1-1 0,0 1-1,0-1 1,0 0 0,0 0-1,0 0 1,-9-1 0,11 0-111,0 1 1,0-1 0,0 0 0,0 1-1,0-1 1,0 0 0,0 0 0,1 0-1,-1 0 1,0 0 0,1-1 0,0 1 0,-1 0-1,1-1 1,0 1 0,0-1 0,0 0-1,-2-3 1,2 0-2022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0:1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5 11266,'-5'0'417,"-27"0"2039,27-1-1404,19 0-136,48-1-70,0 1-1,0 3 1,-1 1-1,112 15 1,-8 4-464,-3 5 1,167 42-1,-255-50-374,-1 3 0,-1 1-1,-3 3 1,0 1 0,-3 2 0,92 54 0,-57-22 15,-5 4 0,101 86 0,-141-100-5,-3 1 0,-4 1 0,-3 2-1,37 62 1,132 289 349,-80-141-63,80 127-959,-158-280-628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0:19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70 122 13107,'-24'-11'1847,"-22"-8"4059,49 19-5656,0 0-1,0 0 0,0 0 1,0 0-1,0 0 1,-1 0-1,1 0 1,5 1-1,35 9 271,-1 0 0,77 27 0,-75-24-309,-25-8 214,-15-6 785,-3-8-495,2-4-558,11-72 409,-13 83-702,0-1 0,0 0 1,0 1-1,0-1 1,1 1-1,-1 0 0,1-1 1,0 1-1,0 0 0,0 0 1,4-3-1,4-5-1082,9-9-1424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59.91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35 290 11859,'125'88'4016,"-71"-113"-3920,-6-2-72,-30 1-16,-6 0 120,-19-4 417,-16 3 311,-21-7 656,-21-4 104,7 6 1,4 2-137,27 8-472,14 5-264,17 6-479,9-7-265,26 10-585,5 2-455,21 7-1296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0:52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89 9394,'-4'-9'8435,"-4"3"-5916,7 5-2506,0 1 0,1-1-1,-1 1 1,0-1 0,0 1-1,1-1 1,-1 0 0,0 1 0,1-1-1,-1 0 1,1 1 0,-1-1-1,1 0 1,-1 0 0,1 0 0,-1 1-1,1-1 1,0 0 0,0 0-1,-1-2 245,-16-15 1890,17 19-2136,0-1 0,0 0 0,0 0 0,0 0 0,0 0-1,0 0 1,1 0 0,-1 0 0,0 0 0,0 0 0,0 0 0,0 0-1,0 0 1,0 0 0,0 0 0,0 0 0,0 0 0,0 0 0,0 0-1,0 0 1,1 0 0,-1 0 0,0 0 0,0 0 0,0 0 0,0 0-1,0 0 1,0 0 0,0 0 0,0 0 0,0 0 0,0 0 0,0 0-1,0 0 1,1 0 0,-1 0 0,0 0 0,0 0 0,0 0 0,0 0-1,0 0 1,0 0 0,0 0 0,0 0 0,0 0 0,0 0 0,0-1-1,0 1 1,-1 11 189,-4-1-199,5-10-2,0 0-1,-1 0 1,1 0-1,0 0 1,0 0-1,-1 0 1,1 0-1,0 0 1,0 0-1,-1 0 1,1 0-1,0 0 1,0 0-1,-1 0 1,1 0-1,0-1 1,0 1-1,-1 0 1,1 0-1,0 0 1,0 0-1,-1 0 1,1 0-1,0 0 1,0-1-1,0 1 1,-1 0-1,1 0 0,0 0 1,0-1-1,0 1 1,0 0-1,0 0 1,0 0-1,-1-1 1,1 1-1,0 0 1,0 0-1,0 0 1,0-1-1,0 1 1,0 0-1,0-1-3,0 1-1,0-1 0,0 1 1,0-1-1,0 1 1,-1-1-1,2 1 0,-1-1 1,0 1-1,0-1 0,0 1 1,0-1-1,0 1 0,0-1 1,1 1-1,-1-1 1,0 1-1,0-1 0,1 1 1,-1-1-1,0 1 0,1-1 1,-1 1-1,1 0 0,-1-1 1,0 1-1,2-1 1,17-11-98,-18 11 94,35-20-135,-36 21 132,1-1 0,-1 1 1,1-1-1,-1 1 0,1 0 0,-1-1 1,1 1-1,-1 0 0,1-1 0,-1 1 1,1 0-1,-1 0 0,1-1 0,0 1 1,-1 0-1,1 0 0,-1 0 0,1 0 1,0 0-1,-1 0 0,1 0 0,-1 0 1,1 0-1,0 0 0,-1 0 0,1 0 0,0 0 1,-1 0-1,1 0 0,-1 1 0,1-1 1,-1 0-1,1 0 0,-1 1 0,1-1 1,0 0-1,-1 1 0,0-1 0,1 0 1,-1 1-1,1-1 0,-1 1 0,0-1 1,1 1-1,0 0 0,-1 0-2,0 0 0,0 0-1,1 1 1,-1-1 0,0 0 0,0 0-1,0 1 1,0-1 0,-1 0 0,1 1 0,0-1-1,0 0 1,-2 2 0,-2 3 16,-1 1 1,0-1 0,-1 0-1,0 0 1,0-1-1,-11 9 1,-7 6 72,23-19-71,0 0 0,0 0-1,0 0 1,-1 0 0,1 0-1,0 0 1,-1 0 0,1 0-1,-1 0 1,1 0 0,-1-1 0,1 1-1,-1 0 1,1-1 0,-1 1-1,0-1 1,-1 1 0,2-2-13,0 1 0,0-1 0,0 1 0,0-1 0,0 1 0,0-1 0,0 0 0,0 1 0,0-1 0,1 0 0,-1 1 0,0-1 0,1 0 0,-1 0 0,0 0 0,1 0 0,-1 1 0,1-1 0,-1 0 0,1 0 0,0 0-1,0 0 1,-1 0 0,1-2 0,-1 0 3,1 0 0,-1 0 0,1 0 0,0-1 0,0 1 0,1 0-1,-1 0 1,0 0 0,1 0 0,0 0 0,0-1 0,0 1 0,1 1-1,-1-1 1,1 0 0,0 0 0,-1 0 0,1 1 0,1-1 0,-1 1-1,0-1 1,1 1 0,-1 0 0,7-4 0,-7 5-2,0 0 1,0-1 0,0 1-1,0 0 1,0 1-1,0-1 1,0 0 0,1 0-1,-1 1 1,0-1-1,0 1 1,1 0 0,-1 0-1,1 0 1,-1 0-1,0 0 1,1 0 0,-1 0-1,0 1 1,1-1 0,-1 0-1,0 1 1,0 0-1,1 0 1,-1 0 0,0-1-1,0 2 1,0-1-1,0 0 1,0 0 0,-1 0-1,1 1 1,0-1-1,-1 1 1,1-1 0,-1 1-1,1 0 1,-1-1-1,2 4 1,-1-2 4,-1-1 0,1 0 1,-1 0-1,0 1 0,0-1 0,0 0 0,0 1 0,0-1 1,0 1-1,0 3 0,-1-4 17,-1-1 1,1 1-1,0-1 1,-1 0-1,1 1 1,-1-1-1,1 0 1,-1 0-1,0 1 1,1-1-1,-1 0 0,0 0 1,0 0-1,0 0 1,0 1-1,0-1 1,0-1-1,-1 1 1,1 0-1,0 0 1,0 0-1,-2 0 0,-3 3 77,0-1-1,1-1 0,-1 1 0,0-1 0,-1 1 1,-10 1-1,14-3-62,1-1 1,-1 0 0,1 0 0,-1 0 0,0 0-1,1 0 1,-1 0 0,1 0 0,-1-1-1,1 1 1,-1-1 0,1 0 0,0 0 0,-1 0-1,1 0 1,0 0 0,-1 0 0,1 0-1,0 0 1,0-1 0,-2-2 0,2 3-25,1-1 1,1 0-1,-1 1 1,0-1 0,0 0-1,1 0 1,-1 0-1,1 1 1,-1-1 0,1 0-1,0 0 1,0 0-1,0 0 1,0 0-1,0 0 1,1 0 0,-1 1-1,2-4 1,12-31-36,-13 34 22,0 0 1,0 1 0,1-1-1,-1 1 1,1-1 0,-1 1-1,1 0 1,0-1 0,0 1-1,-1 0 1,1 0 0,0 0-1,0 0 1,0 0 0,0 1-1,0-1 1,1 1 0,-1-1-1,0 1 1,0-1 0,0 1 0,0 0-1,1 0 1,3 0 0,-4 0 5,-1 0 1,1 1-1,0-1 1,-1 1 0,1-1-1,0 1 1,-1-1 0,1 1-1,-1 0 1,1-1-1,-1 1 1,1 0 0,-1 0-1,0 0 1,1 0 0,-1 0-1,0 0 1,0 0-1,0 1 1,0-1 0,0 0-1,0 0 1,-1 1 0,1-1-1,0 1 1,-1-1-1,1 0 1,-1 1 0,1-1-1,-1 1 1,0 2 0,0 0 11,0 0 1,-1 0 0,0 0 0,0 0 0,0-1-1,0 1 1,-1 0 0,0 0 0,0-1-1,0 1 1,0-1 0,-1 0 0,1 1 0,-1-1-1,0 0 1,0 0 0,0-1 0,-1 1-1,1 0 1,-1-1 0,1 0 0,-1 0 0,0 0-1,0 0 1,0 0 0,-7 1 0,10-3-71,1 1-1,-1-1 1,0 0 0,1 1 0,-1-1 0,0 0-1,1 0 1,-1 0 0,0 1 0,1-1 0,-1 0-1,0 0 1,0 0 0,1 0 0,-1 0 0,0 0-1,1 0 1,-1 0 0,0-1 0,0 1 0,1 0 0,-1 0-1,0 0 1,1-1 0,-1 1 0,0 0 0,1-1-1,-1 1 1,1 0 0,-1-1 0,1 1 0,-1-1-1,0 0 1,-6-8-1830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0:54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2427 104 7834,'66'-59'3378,"-66"59"-3312,0 0 1,1 0 0,-1 0-1,0 0 1,0-1 0,1 1-1,-1 0 1,0 0-1,0 0 1,1 0 0,-1 0-1,0-1 1,0 1 0,0 0-1,1 0 1,-1 0 0,0-1-1,0 1 1,0 0 0,0 0-1,0-1 1,1 1-1,-1 0 1,0 0 0,0-1-1,0 1 1,0 0 0,0 0-1,0-1 1,0 1 0,0 0-1,0 0 1,0-1-1,0 1 1,0 0 0,0 0-1,-1-1 1,1 1 0,0 0-1,0 0 1,0-1 0,0 1-1,0 0 1,-1 0-1,1 0 1,0-1 0,0 1-1,0 0 1,-1 0 0,1 0-1,0-1 1,0 1 0,-1 0-1,1 0 1,0 0-1,0 0 1,-1 0 0,1 0-1,0 0 1,0 0 0,-1-1-1,1 1 1,0 0 0,-1 0-1,1 0 1,0 0 0,-1 0-1,-23 1 711,21 0-248,-17-2-59,0 0-1,0-1 1,1-1-1,-30-7 1,-28-4 59,48 12-411,0 1 1,0 1-1,0 1 1,0 1-1,0 1 1,-42 10-1,-168 54 17,235-66-135,-92 29 18,3 4 1,1 4 0,1 3-1,-111 68 1,94-40 15,-135 110 0,188-131 23,2 2 0,2 1 0,-79 107 0,-16 87 68,21 12 133,66-125 44,6 1 1,-59 252-1,63 2 286,38 2-75,66 585-129,-29-653-990,-15-162-543,-5-17-1002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0:5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10266,'9'8'6405,"10"4"-4090,6 4-1713,-8 1-130,-1 1-1,-1 0 1,-1 1-1,21 37 0,-20-30-60,1-2 0,22 26 0,-28-42-182,-7-20 1921,-3 9-2110,1 0-1,-1-1 0,1 1 0,0 0 1,0 0-1,0 0 0,0 1 0,1-1 0,1-3 1,70-97 485,-66 94-703,9-16 373,25-28 1,-35 46-1050,1 0 0,1 0 0,-1 1 0,14-10 0,-10 11-3240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02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92 128 8770,'0'-1'458,"0"0"0,0 0 0,-1 1 1,1-1-1,0 0 0,-1 0 0,1 1 0,-1-1 1,1 0-1,-1 1 0,1-1 0,-1 0 0,1 1 1,-1-1-1,0 0 0,-1 0 0,-4-6 857,6 6-1316,0 1 1,0-1-1,1 1 0,-1 0 0,0-1 1,1 1-1,-1-1 0,0 1 1,1 0-1,-1-1 0,0 1 0,1 0 1,-1-1-1,1 1 0,-1 0 0,1 0 1,-1-1-1,1 1 0,-1 0 0,1 0 1,-1 0-1,1 0 0,-1-1 1,1 1-1,0 0 14,-1 0-1,0 0 1,0 0 0,1 0 0,-1 0-1,0-1 1,0 1 0,1 0 0,-1 0-1,0 0 1,0 0 0,1 0 0,-1 0-1,0 0 1,0 0 0,1 0-1,-1 0 1,0 0 0,0 0 0,1 0-1,-1 0 1,0 0 0,1 1 0,-1-1-1,0 0 1,0 0 0,0 0 0,1 0-1,-1 0 1,0 0 0,0 1 0,1-1-1,-1 0 1,0 0 0,0 0 0,0 0-1,0 1 1,1-1 0,-1 12 120,-13 14 122,8-22-214,0 0-1,-1 0 1,1 0-1,-1-1 0,0 0 1,0 0-1,-12 4 1,17-6-30,0-1-10,1 0 0,-1 0 0,1 0 0,-1 0 0,1 0 0,-1 1 0,1-1 0,-1 0 0,1 0 0,-1-1-1,0 1 1,1 0 0,-1 0 0,1 0 0,-1 0 0,1 0 0,-1 0 0,1-1 0,-1 1 0,1 0 0,-1 0 0,1-1 0,-1 1 0,1 0 0,0 0 0,-1-1 0,1 1 0,0-1 0,-1 1-1,1 0 1,0-1 0,-1 1 0,1-1 0,0 1 0,0 0 0,-1-1 0,1 1 0,0-1 0,0 1 0,0-1 0,0 1 0,0-1 0,0 1 0,0-1 0,0 1 0,0-1 0,0 1 0,0-1-1,0 1 1,0-1 0,2-24-41,1 9 30,-3 14 13,0-1 0,0 1 1,1 0-1,-1-1 0,1 1 0,0-1 0,0 1 0,0 0 1,0 0-1,0-1 0,0 1 0,1 0 0,-1 0 1,1 0-1,0 0 0,2-2 0,2-1 54,-4 3-64,0 0 1,0 0-1,1 0 1,-1 0-1,1 0 0,-1 1 1,1-1-1,4-1 1,-5 3 3,-1-1-1,1 1 1,0 0 0,-1 0 0,1 0 0,-1 1 0,1-1 0,-1 0 0,1 0-1,0 1 1,-1-1 0,1 1 0,-1-1 0,0 1 0,1-1 0,-1 1 0,1 0-1,-1 0 1,0-1 0,2 3 0,3 0 7,-1 0 1,-1 0-1,1 1 0,-1 0 0,1-1 1,-1 1-1,0 1 0,-1-1 0,1 0 1,4 9-1,-8-11-8,0-1 0,-1 1 1,1-1-1,-1 1 0,1-1 0,-1 0 1,0 1-1,0-1 0,1 0 0,-1 0 1,0 1-1,0-1 0,0 0 0,-1 0 1,1 0-1,0 0 0,0 0 0,-1 0 1,1 0-1,-1-1 0,1 1 0,-2 1 1,-36 15 163,37-16-156,0-1-1,1 1 0,-1-1 0,0 0 0,0 0 0,0 0 0,0 0 0,0 0 0,0 0 0,0 0 0,0 0 0,0-1 1,1 1-1,-1-1 0,0 1 0,0-1 0,0 0 0,1 1 0,-1-1 0,0 0 0,1 0 0,-1 0 0,1 0 0,-1 0 1,0-2-1,-3-1 8,0 0 1,1-1 0,0 0 0,0 0-1,-6-10 1,10 14-10,0 0 0,0 0 0,0 1 0,0-1 0,-1 0 0,1 0 0,1 0 0,-1 0 0,0 0 0,0 1 0,0-1 0,0 0 0,1 0-1,-1 0 1,0 0 0,1 1 0,-1-1 0,1 0 0,-1 0 0,1 1 0,0-1 0,-1 0 0,2 0 0,20-19 55,-12 12-46,8-11 10,-14 14-5,0 0 0,0 0 0,1 1 1,0-1-1,0 1 0,10-7 0,-13 11-13,-1-1 0,1 1-1,-1-1 1,1 1 0,-1-1 0,1 1-1,-1 0 1,1 0 0,0 0-1,-1 0 1,1 0 0,-1 0-1,1 0 1,0 0 0,-1 1 0,1-1-1,-1 0 1,1 1 0,-1-1-1,1 1 1,-1-1 0,1 1 0,-1 0-1,0 0 1,1 0 0,-1-1-1,0 1 1,0 0 0,0 0 0,0 0-1,0 1 1,0-1 0,0 0-1,0 0 1,1 2 0,0 0 3,-1-1-1,1 1 1,-1-1 0,1 1 0,-1 0-1,0-1 1,0 1 0,0 0 0,-1 0-1,1 0 1,-1 0 0,0-1 0,0 1 0,0 0-1,0 0 1,-1 0 0,1 0 0,-1 0-1,0-1 1,1 1 0,-2 0 0,1 0-1,0-1 1,-1 1 0,1-1 0,-1 1-1,0-1 1,0 0 0,0 1 0,-4 2-1,0 1-1,-1 0 0,1 0-1,-1-1 1,-1 0 0,1 0-1,-1-1 1,0 0-1,0 0 1,-16 5 0,23-9-4,0 1 0,0-1 1,0 0-1,0 0 1,0 0-1,0 0 1,0 0-1,0 0 1,0 0-1,-1 0 0,1 0 1,0 0-1,0-1 1,0 1-1,0 0 1,0-1-1,0 1 0,0 0 1,0-1-1,0 1 1,0-1-1,1 0 1,-1 1-1,0-1 0,0 0 1,0 1-1,1-1 1,-1 0-1,0 0 1,1 1-1,-1-1 1,1 0-1,-1 0 0,1 0 1,0 0-1,-1 0 1,1 1-1,0-1 1,-1-2-1,0-1 30,0 0 0,0 0 0,1 0 0,-1-1 0,1 1 0,0 0 0,1-7 0,1 2-21,-1 0 1,2 0-1,0 1 0,0-1 0,1 1 1,6-11-1,-9 17-10,0 1 1,0-1-1,0 1 0,0-1 1,0 1-1,1 0 0,-1-1 1,1 1-1,-1 0 0,1 0 1,-1 0-1,1 0 0,0 0 1,0 0-1,-1 1 0,1-1 1,0 0-1,0 1 0,0-1 1,0 1-1,0 0 0,0 0 0,0-1 1,0 1-1,0 0 0,0 0 1,0 1-1,0-1 0,0 0 1,0 1-1,0-1 0,0 1 1,0-1-1,-1 1 0,1 0 1,0-1-1,0 1 0,0 0 1,-1 0-1,3 2 0,17 6 116,-16-6-162,1-1 1,-1 0-1,0 1 1,1 0-1,6 6 0,-10-8 32,-1 0-1,0 0 1,0 0-1,0 1 1,0-1-1,0 0 1,0 1-1,-1-1 1,1 0-1,0 1 1,-1-1-1,1 1 1,-1-1 0,0 1-1,0-1 1,1 1-1,-1-1 1,0 1-1,0 0 1,-1-1-1,1 1 1,0-1-1,-1 1 1,0 2-1,-1 1 22,-1-1 1,0 1-1,0 0 0,0-1 1,0 0-1,-1 1 0,0-1 0,0 0 1,0-1-1,-1 1 0,1-1 1,-1 0-1,0 0 0,0 0 0,-9 4 1,10-5 12,0 0 1,0-1 0,0 1-1,0-1 1,0 0 0,-1 0 0,1 0-1,0-1 1,0 1 0,-1-1-1,1 0 1,-1 0 0,1 0-1,0-1 1,-1 1 0,1-1-1,0 0 1,0 0 0,0 0 0,-1 0-1,1-1 1,-6-3 0,9 4-20,-1 0 0,1 0 0,0 0 1,0 0-1,0 0 0,-1 0 1,1 0-1,1 0 0,-1-1 0,0 1 1,0 0-1,0-1 0,1 1 0,-1 0 1,1-1-1,-1 1 0,1-1 1,0 1-1,0-1 0,0 1 0,0-1 1,0 1-1,0-1 0,0 1 0,0-1 1,1-1-1,1-5 39,1 1 1,0-1-1,9-14 1,-9 17-32,-1 0 0,1-1 1,-1 1-1,3-10 0,-5 13-9,1 1 0,-1 0 0,1-1 0,-1 1 0,1-1 0,-1 1 0,1-1 0,0 1 0,0 0 0,0 0 0,0-1 0,0 1 0,0 0 0,0 0 0,0 0 0,1 0 0,-1 0 0,0 0 0,1 0 0,-1 0-1,1 1 1,-1-1 0,1 0 0,0 1 0,-1-1 0,1 1 0,0-1 0,-1 1 0,1 0 0,0 0 0,-1 0 0,4 0 0,-1 0-9,-1 0 1,1 0-1,-1 0 1,0 1-1,1-1 0,-1 1 1,0 0-1,1 0 1,-1 0-1,0 0 1,0 0-1,0 1 0,0-1 1,0 1-1,0 0 1,3 2-1,-1 0 13,-1 1 1,1 0-1,-1 0 0,7 11 0,-10-15-10,0 0-1,0 1 1,-1-1-1,1 0 1,-1 0-1,1 0 1,-1 1-1,0-1 1,1 0-1,-1 1 1,0-1-1,0 0 1,0 1-1,0-1 1,0 0-1,0 0 1,-1 1-1,1-1 1,0 0-1,-1 1 1,1-1-1,-1 0 1,0 0-1,1 0 1,-1 0-1,0 1 1,0-1-1,0 0 1,0 0-1,-2 1 1,-2 3 41,-2 0 0,1-1 0,-1 0 0,1 0 0,-1-1 1,-1 1-1,1-1 0,0 0 0,-1-1 0,0 0 0,0 0 0,1 0 0,-16 0 0,21-2-21,0-1 0,0 1 0,0-1 0,1 1 0,-1-1 1,0 0-1,1 0 0,-1 0 0,1 0 0,-1 0 0,1 0 0,-1-1 0,1 1 0,0 0 0,-1-1 0,1 1 0,0 0 0,0-1 0,0 1 0,1-1 0,-1 0 0,0 1 0,1-1 0,-1 1 0,1-1 0,-1 0 0,1 0 0,0-2 0,-1 2-70,1-1 0,0 1 0,-1 0 0,1 0 0,0 0 0,0 0 0,0 0 0,1-1 1,-1 1-1,1 0 0,-1 0 0,1 0 0,0 0 0,0 0 0,0 0 0,0 0 0,0 0 0,0 1 0,1-1 0,-1 0 0,1 0 0,3-2 0,5-1-1171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0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62 7258,'-3'-2'2430,"3"2"-2228,0-1 1,0 1-1,-1 0 1,1 0-1,0 0 1,0 0-1,-1 0 1,1 0-1,0 0 1,0 0 0,-1 0-1,1 0 1,0 0-1,0 0 1,-1 0-1,1 0 1,0 0-1,0 0 1,-1 0-1,1 0 1,0 0-1,-1 1 203,1-1-202,-9 10 470,5-3-468,-1-1-126,-8 12 504,0-1 1,-22 21-1,34-38-557,-1 1-1,1-1 0,0 0 0,0 1 1,0-1-1,0 0 0,0 1 0,-1-1 1,1 0-1,0 0 0,0 0 1,-1 0-1,1 0 0,0 0 0,0 0 1,0-1-1,-1 1 0,1 0 0,0 0 1,0-1-1,0 1 0,0-1 0,0 1 1,0-1-1,0 1 0,0-1 0,0 0 1,0 1-1,0-1 0,-1-1 0,0 1 33,0-1 0,-1 0 0,1 0 0,0 1 0,0-1 0,0 0 0,1 0 0,-1-1 0,1 1 0,-1 0 0,1 0 0,-2-4 0,3 3-40,0 0 1,0-1 0,0 1 0,0 0-1,0-1 1,1 1 0,-1 0 0,1 0-1,0 0 1,3-6 0,-1 2-3,-2 3-14,1 0 0,0 0-1,0 1 1,0-1-1,0 0 1,1 1-1,0 0 1,-1 0-1,6-5 1,2-2 26,-6 6-9,-4 2-10,1 1 0,0 0 0,0 0-1,0-1 1,0 1 0,1 0 0,-1 0-1,0 0 1,1 0 0,-1 0 0,0 0 0,1 0-1,-1 0 1,1 1 0,0-1 0,2 0 356,22 11-244,-22-8-107,0 0-1,0 1 1,0-1 0,0 1 0,0 0-1,-1-1 1,1 2 0,3 3 0,0 1 14,-5-7-22,0 0 0,-1 1 0,0-1 1,1 1-1,-1-1 0,0 1 0,0 0 0,1-1 0,-2 1 1,1 0-1,0 0 0,0-1 0,-1 1 0,1 0 0,-1 0 1,1 0-1,-1 0 0,0 0 0,0 0 0,0 0 0,0 0 1,0 0-1,-1-1 0,1 1 0,-1 0 0,1 0 0,-1 0 0,-2 3 1,1-2-34,0 0 0,0-1 0,-1 1 0,0-1 0,1 0 0,-1 0 0,0 1 0,0-1 0,0-1 0,0 1 0,-1 0 0,1-1 0,-1 0 1,-3 2-1,3-2-64,0 0 0,0 0 0,0 0 0,0 0 0,0-1 0,0 1 0,0-1 0,0 0 0,-1 0 0,1 0 0,0-1 0,0 1 0,0-1 0,0 0 0,0 0 0,0 0 0,0 0 0,1-1 0,-1 1 0,0-1 0,1 0 0,-5-3 0,-3-3-782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0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90 144 7674,'8'20'1055,"-6"-16"-616,0 1 0,0 0 0,-1-1 0,1 1 0,-1 0 0,-1 0 0,1 6 0,15-3 5863,-30-8-3400,8-1-2846,1 0 0,-1-1 1,1 0-1,-1 0 0,1 0 1,0 0-1,0-1 0,0 1 1,0-1-1,1 0 0,-1-1 1,-6-5-1,10 8-26,-15-16 315,2 5 43,14 11-381,-1 0 1,0 1 0,1-1-1,-1 0 1,1 0 0,-1 0-1,1 1 1,-1-1 0,1 0-1,0 0 1,-1 0 0,1 0 0,0 0-1,0 0 1,0 0 0,0 0-1,0 1 1,0-1 0,0 0-1,0 0 1,0 0 0,1 0-1,-1 0 1,0 0 0,1 0 0,-1 0-1,0 1 1,1-1 0,0-1-1,4-15 53,-6 16-58,1-1 0,0 1-1,0 0 1,1-1-1,-1 1 1,0 0 0,0-1-1,1 1 1,-1 0 0,1-1-1,-1 1 1,1 0-1,0 0 1,-1 0 0,1-1-1,0 1 1,0 0 0,0 0-1,0 0 1,0 0 0,2-1-1,8-9 66,-6 4-222,-4 6 158,-1 0 0,1 0 0,0 0 0,-1 0-1,1 0 1,0 0 0,0 0 0,0 0 0,0 0 0,0 1 0,0-1 0,0 0 0,0 1 0,0-1 0,0 1-1,1-1 1,0 0 0,39-16 159,-24 5-52,-15 11-108,0-1 1,1 1-1,-1-1 0,0 1 1,0 0-1,1-1 0,-1 1 0,1 0 1,-1 0-1,1 1 0,-1-1 1,1 0-1,3 0 0,-5 1-9,0 0-1,0 0 0,-1 0 0,1 0 0,0 0 1,0 0-1,0 0 0,0 0 0,-1 1 0,1-1 1,0 0-1,0 0 0,-1 0 0,1 1 1,0-1-1,0 0 0,-1 1 0,1-1 0,0 1 1,-1-1-1,2 2 0,8 16-1290,-4-6 716,15 31-873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2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8794,'12'5'7475,"-8"6"-5382,-6 16-2049,2-25 283,-6 26-76,0 0 0,-2 0 0,-1-1 0,-14 28 0,-57 100-70,58-115 2,15-32 37,5-10 9,4-13 22,0 11-255,0 0-1,0 0 0,1 1 0,-1-1 0,1 1 0,0-1 0,-1 1 0,2 0 0,-1 0 0,0 0 0,1 1 0,-1-1 0,1 1 0,-1 0 0,1 0 0,0 0 1,0 0-1,0 1 0,1-1 0,6 0 0,6 0-309,-1 0-1,1 1 1,0 1 0,19 3 0,21-1-395,-33-2 698,0 1 0,40 8 0,-30-4 64,-25-4-32,0 0 0,0-1 0,0 0-1,0 0 1,-1-1 0,1-1 0,0 1 0,0-1-1,13-5 1,-7 0 41,-1 1 0,1-2 0,-1 0 0,18-15 0,-31 22-61,0 1 1,0-1 0,1 0-1,-1 0 1,0 1-1,0-1 1,0 0 0,1 1-1,-1 0 1,0-1-1,1 1 1,-1 0 0,0-1-1,1 1 1,-1 0-1,0 0 1,1 0 0,-1 0-1,0 0 1,1 0-1,-1 1 1,0-1 0,1 0-1,-1 1 1,0-1-1,0 1 1,1-1 0,-1 1-1,0 0 1,0 0-1,0-1 1,0 1 0,0 0-1,0 0 1,0 0-1,1 1 1,1 0-96,-1 0-1,0 0 1,1 0 0,0 0 0,-1-1-1,1 1 1,0-1 0,0 0 0,-1 0-1,5 1 1,17-1-947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2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12 14291,'29'2'5545,"23"2"-4224,1-4-249,-8-6-824,-12 1-584,-10-1-1097,-7 6-759</inkml:trace>
  <inkml:trace contextRef="#ctx0" brushRef="#br0" timeOffset="1">1 176 13291,'8'0'5353,"20"0"-3209,10-6-1039,14-5-361,1 0-744,1 4-1825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31 304 9714,'-4'-4'10090,"3"-8"-7769,-4-10-249,-3-22-1048,4-8-439,0-5-674,1 3-463,2 23-1120,1 4-769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313 327 16019,'-3'-5'6906,"3"-4"-4001,-9-17-1705,4-5-536,-6-20-992,-18-10-520,3 1-1449,-4 8-63</inkml:trace>
  <inkml:trace contextRef="#ctx0" brushRef="#br0" timeOffset="1">1 0 15499,'0'0'6018,"41"0"-4354,87 4-384,-70 2-712,-8-1-240,-13-2-808,-12 3-680,-5 7-2377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0.27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87 33 9002,'3'-33'5049,"-39"53"-112,10 7-3025,10 7-807,5 2-105,20 3-312,11-3-144,29-8-288,6-4-208,12-13-560,-6-9-448,-10-5-760,-12-12-345,-8-1-1200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2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149 152 10938,'19'6'1511,"-1"2"0,19 10 0,-36-18-1427,-1 1 1,1-1-1,-1 1 0,1 0 0,-1-1 0,1 1 0,-1 0 0,0-1 0,1 1 0,-1 0 1,0 0-1,1-1 0,-1 1 0,0 0 0,0 0 0,0 0 0,0-1 0,1 1 1,-1 0-1,-1 0 0,1 0 0,0-1 0,0 1 0,0 0 0,0 0 0,0 0 0,-1-1 1,1 1-1,0 0 0,-1 0 0,1-1 0,0 1 0,-1 0 0,1-1 0,-1 1 1,1 0-1,-1-1 0,0 1 0,1-1 0,-1 1 0,0-1 0,-1 1 0,-28 22 1722,26-21-1705,0-1 0,0 1 0,0-1 0,0 0 0,0 0 0,0 0 1,-1-1-1,1 1 0,0-1 0,-1 0 0,1-1 0,0 1 0,0-1 0,-1 1 1,1-1-1,-5-2 0,3 1-38,-1-1 0,1 0 0,-1-1 0,1 1 0,0-1 0,0 0 0,1-1 0,-1 0 1,-7-7-1,8 6-43,0 0-1,1 0 1,0 0 0,-1-1 0,2 1 0,-1-1 0,1 0 0,-4-14 0,5 17 3,1-1-1,1 1 1,-1-1 0,0 1-1,1-1 1,0 1 0,0-1 0,1 1-1,-1-1 1,1 1 0,0 0-1,0-1 1,0 1 0,1 0 0,2-5-1,-2 5-7,1 0 0,-1 1 0,1 0 0,0 0 0,0 0 0,0 0 1,0 0-1,0 0 0,1 1 0,0 0 0,-1-1 0,1 1 0,0 1 0,0-1 0,0 0 0,0 1 0,0 0 0,0 0 0,0 0 0,0 1 0,7-1 0,4 1 29,-1 0 0,1 0 1,-1 2-1,0 0 0,16 4 1,-18-3 12,0 0 0,0 1 0,0 0 0,-1 1 0,0 1 0,12 7 0,-18-10-24,-1 0 0,1 0 0,-1 1 0,0-1 0,0 1 0,-1 0 0,1 0 0,-1 1 0,0-1 0,0 1 0,0-1 0,-1 1 0,0 0 0,0 0 0,0 0 0,2 8 0,-4-10-19,1-1 0,-1 0 0,0 1 0,0-1 0,0 0 0,0 1 0,0-1 0,0 0 0,-1 1 0,1-1 0,-1 0 0,1 0 0,-1 1 0,0-1 0,0 0 0,0 0 0,0 0 0,-1 0 0,1 0 0,0 0 0,-1 0 0,1-1 0,-1 1 0,-2 2 0,0-2-29,1 0-1,-1 0 1,0 0-1,0 0 1,0-1-1,0 1 0,0-1 1,0 0-1,0 0 1,0-1-1,0 1 1,-1-1-1,1 0 1,-6 0-1,5 0-150,0-1-1,0 1 1,0-1-1,1 0 1,-1-1-1,0 1 1,0-1-1,1 0 0,-1 0 1,1 0-1,0 0 1,-1-1-1,-6-5 1,-15-19-2039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20 284 13163,'14'50'5616,"-13"-44"-1017,-5-11-2955,-5-15-598,4 2-777,0 0-1,1-1 0,1 1 1,1-1-1,0-19 1,2 26-242,0 0 0,1 0 0,1 0 1,0 0-1,0 0 0,1 0 0,1 1 1,0-1-1,6-11 0,-9 21-42,0 0 0,0 0-1,0 0 1,0 0-1,1 0 1,-1 1 0,1-1-1,-1 0 1,1 1 0,0-1-1,0 1 1,0 0-1,0 0 1,0-1 0,0 1-1,0 0 1,0 1 0,0-1-1,0 0 1,0 1-1,1-1 1,-1 1 0,3-1-1,-4 1-11,0 0 0,0 1-1,0-1 1,0 0 0,0 0 0,0 1-1,0-1 1,0 0 0,0 1-1,0-1 1,0 1 0,-1-1-1,1 1 1,0 0 0,0-1-1,-1 1 1,1 0 0,0 0-1,-1-1 1,2 2 0,-1 0-7,-1 0 0,1 0 0,0 0 0,-1-1 0,1 1 0,-1 0 1,1 0-1,-1 0 0,0 0 0,0 0 0,0 0 0,0 0 0,0 0 0,-1 2 0,-1 2 31,1 0-1,-1 0 0,0 0 1,-1 0-1,0 0 0,0-1 1,0 1-1,0-1 0,-1 0 1,0 0-1,0 0 0,-5 4 1,2-1 256,1-1 0,0 1 1,0 0-1,-4 9 0,10-17-225,0 0-1,0 1 1,-1-1-1,1 0 1,0 1-1,0-1 1,0 0-1,0 0 1,0 1-1,0-1 1,0 0-1,0 1 1,0-1-1,0 0 1,0 1-1,0-1 1,1 0-1,-1 0 0,0 1 1,0-1-1,0 0 1,0 0-1,0 1 1,1-1-1,-1 0 1,0 0-1,0 1 1,0-1-1,1 0 1,-1 0-1,0 0 1,0 0-1,0 1 1,1-1-1,-1 0 1,1 0-1,16 6 377,18-3-238,127 11-2690,26 1-6897,-139-13 8803,-17 6 5534,-60-58 1915,12 20-5976,1-1-580,-22-62 1,32 68-1823,6 7-892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15947,'31'-54'6178,"-39"57"-4394,2-3-1112,3 0-424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15835,'-19'96'7818,"20"-96"-6610,6-2-576,-7 1-656,11-4-3944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53 169 12099,'-12'4'868,"-25"8"2036,37-12-2874,-1 0 1,1 0-1,0 1 0,0-1 1,0 0-1,0 0 0,-1 0 1,1 0-1,0 0 0,0 1 1,0-1-1,0 0 0,-1 0 1,1 0-1,0 1 1,0-1-1,0 0 0,0 0 1,0 1-1,0-1 0,0 0 1,0 0-1,0 0 0,0 1 1,0-1-1,0 0 0,0 0 1,0 1-1,0-1 0,0 0 1,0 0-1,0 0 1,0 1-1,0-1 0,0 0 1,0 0-1,0 1 0,0-1 1,1 0-1,-1 0 0,18 11 996,-3-7-779,0 1 0,0-2-1,0 0 1,1-1 0,-1 0-1,1-2 1,-1 0 0,1 0-1,17-4 1,-4 0-159,0-2 0,-1-1 0,52-20 0,-63 16-13,-17 11-69,0 0 0,1-1-1,-1 1 1,0 0-1,0-1 1,0 1-1,0 0 1,0 0-1,0-1 1,0 1 0,0 0-1,0-1 1,0 1-1,0 0 1,-1 0-1,1-1 1,0 1-1,0 0 1,0 0 0,0-1-1,0 1 1,0 0-1,-1 0 1,1-1-1,0 1 1,0 0-1,0 0 1,-1 0 0,1-1-1,0 1 1,0 0-1,-1 0 1,1 0-1,0 0 1,-1-1-1,-36-10 469,-65-1 729,65 9-235,-62-13 0,97 16-932,0 0 0,0 0 1,1-1-1,-1 1 0,0-1 1,0 1-1,0-1 0,1 0 0,-1 0 1,0 1-1,1-1 0,-1 0 0,1-1 1,-1 1-1,1 0 0,-1 0 0,1-1 1,0 1-1,0-1 0,0 1 0,-1-1 1,2 1-1,-3-4 0,3 3-48,1 0 0,-1 0 0,1-1-1,-1 1 1,1 0 0,0 0 0,0 0-1,0 0 1,0 1 0,0-1 0,0 0 0,0 0-1,1 1 1,-1-1 0,1 0 0,-1 1-1,1 0 1,0-1 0,-1 1 0,1 0 0,2-1-1,39-23-1013,14 3-552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11971,'44'57'4697,"-33"-90"-3361,8-3 176,-5-4-232,2 9-199,-5 2-193,-2 6-160,-2 13-344,-3 4-128,4 12-184,6 18 0,4 12 8,-1 4-128,4 1-616,-4-8-536,7-10-961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11819,'6'5'8825,"11"-9"-7696,29-2-841,3-5-144,17-1-1433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15 193 12507,'-15'20'2994,"15"-18"-1857,3-4-218,26-37 921,-12 10-1387,-1-1-1,-2 0 0,19-54 0,-33 84-451,0 0 1,0 0-1,0 0 1,0 0-1,0 0 1,0 0-1,0 0 1,0 0-1,0 0 0,0 0 1,0 0-1,0 0 1,0 0-1,0 1 1,0-1-1,0 0 1,1 0-1,-1 0 1,0 0-1,0 0 1,0 0-1,0 0 1,0 0-1,0 0 0,0 0 1,0 0-1,0 0 1,0 0-1,0 0 1,1 0-1,-1 0 1,0 0-1,0 0 1,0 0-1,0 0 1,0 0-1,0 0 0,0 0 1,0 0-1,0 0 1,0 0-1,0 0 1,1 0-1,-1 0 1,0 0-1,0 0 1,0-1-1,0 1 1,0 0-1,0 0 0,0 0 1,0 0-1,0 0 1,0 0-1,0 0 1,0 0-1,0 0 1,0 0-1,0 0 1,0 0-1,0 0 1,0-1-1,0 1 0,0 0 1,0 0-1,0 0 1,5 12 31,2 18-32,-2 4-12,9 47-35,-12-74 38,0-1 0,0 1-1,0-1 1,1 1-1,0-1 1,0 0 0,0 0-1,7 9 1,-8-13-3,-1-1 1,1 0 0,0 0-1,-1 0 1,1 0 0,0 0-1,0 0 1,-1 0-1,1-1 1,0 1 0,0-1-1,0 1 1,0-1-1,0 0 1,0 1 0,0-1-1,0 0 1,0-1 0,0 1-1,0 0 1,0 0-1,0-1 1,0 1 0,0-1-1,-1 0 1,1 1-1,0-1 1,0 0 0,0 0-1,-1 0 1,1-1 0,-1 1-1,2-2 1,7-3-35,-2-1 1,1-1 0,-1 0-1,9-11 1,-5 6 19,-8 9 20,1-1 0,-1 0 0,0 0 1,0-1-1,-1 1 0,1-1 1,-1 1-1,0-1 0,-1 0 0,3-9 1,-4 42-12,2-1 0,0 1 0,8 30 0,-10-55-76,0 0 0,0 0 0,-1 0 0,1 0 0,1 1 0,-1-2 0,0 1 0,0 0 0,1 0 0,-1 0 0,1 0 1,-1-1-1,1 1 0,4 2 0,10 1-1903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9610,'18'-71'5249,"-18"74"-4009,0 5 2681,3 8-2624,20 52-257,-15-41-200,-8-7-432,7 1-184,4-13-184,6-2-192,15-6-360,-6-13-296,1-2-625,-2-3-175,-7-2-1248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13323,'15'-8'5497,"17"2"-3481,14-2-887,-4-3-257,10 11-568,-3 0-200,-11 2-1056,-11 1-673</inkml:trace>
  <inkml:trace contextRef="#ctx0" brushRef="#br0" timeOffset="1">12 175 14115,'0'-5'6089,"3"12"-3360,8-10-1593,9 3-272,20 0-792,-1-13-408,12 5-1216,-9-3-865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0.84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17 340 11330,'19'24'2885,"-11"-13"-689,-12-19 1644,-2-4-3489,1-1 0,0 0 0,1-1 1,1 1-1,0-1 0,0 1 0,1-1 0,1 0 0,1-17 0,-4-22 91,3 43-400,-1-1 0,2 0 0,0 0 0,0 1 0,3-16 0,-2 22-72,0 0 0,0 0 0,1 0 0,-1 0 0,1 0 0,0 1 0,0-1 1,1 1-1,-1 0 0,1-1 0,-1 1 0,1 0 0,0 0 0,0 1 0,0-1 0,1 1 1,-1-1-1,5-1 0,-2 1-100,1 0 0,-1 0 0,1 1-1,0 0 1,0 0 0,0 0 0,10 0 0,-13 2 44,0-1 0,0 1-1,1 0 1,-1 0 0,0 1-1,0-1 1,1 1 0,-1 0-1,0 0 1,0 0 0,0 1 0,0 0-1,0-1 1,4 4 0,-7-4 65,0-1 1,-1 1-1,1 0 1,0-1-1,-1 1 1,1-1-1,-1 1 1,1 0-1,-1 0 1,1-1-1,-1 1 1,0 0 0,1 0-1,-1-1 1,0 1-1,0 0 1,0 0-1,1 0 1,-1 0-1,0-1 1,0 1-1,0 0 1,0 0-1,0 0 1,0 0-1,-1-1 1,1 1 0,0 0-1,-1 1 1,0 2 2,-1-1 1,0 1-1,0-1 1,0 0 0,-1 0-1,1 0 1,-4 4-1,-9 6 431,-30 22 0,42-33-311,-12 7 432,11-7-281,1-1 0,0 1-1,0 0 1,0 0 0,0 0-1,0 0 1,0 1 0,1-1-1,-3 4 1,5-6-214,-1 0-1,1 1 1,0-1 0,0 0 0,0 1-1,0-1 1,0 1 0,0-1-1,1 0 1,-1 1 0,0-1 0,0 0-1,0 1 1,0-1 0,0 0-1,0 1 1,1-1 0,-1 0 0,0 1-1,0-1 1,1 0 0,-1 0-1,0 1 1,0-1 0,1 0 0,-1 0-1,0 1 1,1-1 0,-1 0-1,0 0 1,0 0 0,1 0 0,-1 1-1,1-1 1,-1 0 0,0 0-1,1 0 1,-1 0 0,1 0-1,24 5-68,-13-3 28,10 2-76,197 40-2979,-172-31 1382,1 2-295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8138,'1'2'578,"1"-1"-1,0 0 1,-1 0 0,1 0 0,0 0-1,0 0 1,0 0 0,0 0 0,0-1-1,0 1 1,0-1 0,3 1 0,26-6 2389,-19 0-2886,0 0 1,0-1 0,13-9 0,-5 2 811,7-1-677,-1-2 0,-1-1 0,41-35 0,-63 49-203,-1 0 0,1 0 0,0 0 0,-1 0-1,0 0 1,0 0 0,0-1 0,2-4-1,-3 7-8,-1 0 0,0 0 0,0 0 0,1 0 0,-1 0 0,0 0 0,0 0 0,0 0 0,0 1 0,0-1 0,0 0 0,0 0 0,-1 0 0,1 0 0,0 0 0,0 0 0,-1 0 0,1 1 0,0-1 0,-1 0 0,1 0 0,-1 0 0,1 1-1,-1-1 1,0 0 0,1 0 0,-1 1 0,0-1 0,1 1 0,-1-1 0,0 1 0,0-1 0,1 1 0,-1-1 0,0 1 0,0-1 0,0 1 0,0 0 0,0 0 0,-1-1 0,-4 0 30,0 0 1,-1 0-1,1 1 1,0 0-1,-1 0 1,1 0 0,0 1-1,-1 0 1,1 0-1,0 0 1,0 1-1,0 0 1,0 0-1,0 1 1,0 0-1,1 0 1,-1 0-1,1 0 1,0 1 0,0 0-1,-7 7 1,0 0 75,0 1 0,1 0 1,1 1-1,0 0 1,0 1-1,1 0 0,-8 18 1,11-18-37,0 0-1,1 0 1,1 1 0,0-1 0,1 1-1,-2 19 1,5-30-66,-1 0 0,2 1 0,-1-1 0,0 0-1,1 0 1,0 0 0,0 1 0,0-1 0,0 0 0,1 0 0,3 7 0,-3-8-11,0-1 0,0 0 1,0 0-1,0 1 1,1-1-1,-1-1 1,0 1-1,1 0 1,-1 0-1,1-1 1,0 0-1,0 1 1,-1-1-1,1 0 1,0 0-1,0-1 1,0 1-1,6 0 1,1 0-37,1-1-1,0-1 1,-1 1 0,1-2 0,-1 1 0,0-1 0,1-1 0,-1 0 0,0-1 0,13-6-1,-2 0-448,-1-1-1,-1-1 1,30-24-1,-6 0-1226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45 294 11234,'2'2'255,"1"0"0,-1 0-1,1 0 1,-1-1-1,1 1 1,0-1-1,0 1 1,0-1 0,-1 0-1,1 0 1,0 0-1,7 1 1,-6-3-166,0 1 0,0-1 1,0 0-1,-1 0 0,1 0 1,0 0-1,0-1 0,0 0 0,6-4 1,9-3 13,35-23 86,-49 29-137,-1 0 0,0 0 0,0 0 0,0-1-1,-1 0 1,1 1 0,-1-1 0,0-1 0,4-6-1,-7 10 1,1 0-1,0 0 0,-1 0 0,0 0 0,1 0 1,-1-1-1,0 1 0,0 0 0,1 0 0,-1 0 1,0 0-1,0-1 0,0 1 0,0 0 0,-1 0 1,1 0-1,0 0 0,0-1 0,-1 1 0,1 0 1,-1 0-1,1 0 0,-1-1 0,-1 0 58,1 0 0,-1 1 0,1-1 0,-1 1 0,0-1 1,0 1-1,0 0 0,0-1 0,0 1 0,0 0 0,-3-1 0,-6-1 460,-1-1 1,0 2-1,-19-3 0,25 4-348,-33-2 832,29 3-830,1-1 0,-1 1 0,1-2 0,-1 1 0,1-2 0,0 1 0,-14-6 0,22 7-214,0 1 1,0 0-1,0-1 1,0 1-1,-1-1 1,1 0-1,0 1 1,0-1-1,0 0 1,1 1 0,-1-1-1,0 0 1,0 0-1,0 0 1,1 0-1,-1 0 1,0 0-1,1 0 1,-1 0-1,1 0 1,-1 0-1,1 0 1,-1 0-1,1-1 1,0 1-1,0 0 1,-1 0-1,1 0 1,0-1-1,0 1 1,0 0-1,0 0 1,1 0-1,-1-1 1,0 1-1,0 0 1,1 0-1,-1 0 1,1 0 0,-1 0-1,1 0 1,-1-1-1,1 1 1,0 0-1,-1 1 1,1-1-1,1-1 1,4-5-68,0 1 0,1 0 0,0 0 0,14-9 1,-19 14 34,7-5-308,1 0 0,-1 1-1,1 1 1,0-1 0,1 2-1,17-5 1,11 0-1731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101 386 12267,'-40'104'5523,"26"-69"-4822,0 0 0,-12 57-1,24-80-635,0 1 0,1-1 1,0 1-1,1 0 0,0-1 0,1 1 0,0 0 0,1-1 0,1 0 0,0 1 1,7 18-1,-4-19-16,-1 1 0,2-2 0,0 1 1,0-1-1,1 0 0,0 0 0,1-1 0,0 0 1,0-1-1,1 0 0,1 0 0,12 7 1,-7-6-34,0-1-1,1-1 1,0-1 0,1 0 0,-1-1 0,1-1 0,1-1 0,18 2 0,-2-2-188,0-2 0,1-2 0,-1-1 0,0-2 0,0-2 0,0-1 0,0-1 1,60-22-1,-65 18 41,-1-2 0,-1-1 1,0-1-1,-1-1 0,0-2 1,-2 0-1,0-2 0,-1-1 1,-1-1-1,27-33 1,-36 38 204,-2 0 0,0-1 1,-1 0-1,-1 0 0,-1-1 1,-1-1-1,0 0 0,-1 0 1,-1 0-1,-2-1 0,0 1 1,0-1-1,-2 0 0,-1 0 1,-1-1-1,-2-27 0,-2 30 91,0-1 0,-1 1 0,-1 0-1,-1 0 1,0 0 0,-1 1 0,-2 0 0,1 1 0,-2 0-1,0 0 1,-2 1 0,1 1 0,-29-27 0,28 30-49,-2-1 1,1 2 0,-1 0 0,-1 1 0,0 0 0,0 2 0,-1 0-1,0 0 1,-1 2 0,0 0 0,1 1 0,-2 1 0,1 0-1,0 2 1,-25-1 0,20 4-48,0 2 0,-1 1 0,1 0 0,1 2 0,-1 0 0,1 2 1,0 1-1,0 0 0,1 1 0,-31 21 0,29-15-147,0 0 0,1 2 0,1 0 0,1 1 0,0 2 0,2-1 1,0 2-1,-22 37 0,29-39-362,1 1 0,2 0 1,-7 23-1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12859,'83'-7'5302,"-31"-3"-4704,84-27-1,-116 30-511,0 0 0,0-1-1,34-21 1,-53 29-71,1-1 0,-1 0 0,0 1 0,0-1 0,0 0 1,0 0-1,0 1 0,1-1 0,-2 0 0,1 0 0,0 0 0,0-1 0,0 1 0,0 0 0,-1 0 1,1 0-1,0 0 0,-1-1 0,1 1 0,-1 0 0,1-1 0,-1 1 0,0 0 0,0-1 1,1-2-1,-2 3 20,0-1-1,0 0 1,0 1 0,1-1 0,-2 0 0,1 1 0,0-1 0,0 1 0,0-1 0,-1 1 0,1 0-1,0 0 1,-1 0 0,1-1 0,-1 1 0,-2-1 0,-8-4 182,-1 1-1,1-1 1,-1 2 0,-18-4 0,-16-1 718,0 3 0,-64-1 0,111 7-929,-2 0 38,1 0 0,-1 0 0,0 0-1,1 0 1,-1-1 0,1 1 0,-1 0 0,0-1 0,1 1 0,-1-1 0,1 0-1,-2 0 1,3 0-37,0 1-1,-1 0 0,1 0 0,0-1 1,0 1-1,0 0 0,-1-1 0,1 1 0,0 0 1,0-1-1,0 1 0,0 0 0,0-1 1,0 1-1,0 0 0,0-1 0,0 1 1,0 0-1,0-1 0,0 1 0,0 0 1,0-1-1,0 1 0,0 0 0,0-1 1,0 1-1,0 0 0,0-1 0,1 1 0,-1 0 1,0 0-1,0-1 0,28-25-292,-28 26 279,25-19-779,0 1 0,2 2 0,-1 0 0,2 2 0,0 1 0,1 1 1,0 2-1,1 1 0,0 1 0,38-5 0,-5 11-1829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 9154,'87'-2'4585,"-107"-1"-1136,-7 6-1537,-6 11-128,-1 16-511,5 8-265,0 3-472,17 5-136,26-5-152,16-5-120,31-6-96,9-10-72,4-18-264,0-4-120,-13-10-464,-10-1-368,-23-1-601,-11-2-1087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13259,'51'45'4885,"-47"-46"-2231,-3-8-1115,-4-17-185,2 19-957,-28-202 2730,28 201-3097,1 0 0,0 0 0,1 1 1,0-1-1,0 0 0,1 1 0,-1-1 0,6-11 0,-6 16-43,0 1 1,-1 0-1,2-1 0,-1 1 0,0 0 1,0 0-1,1 0 0,-1 0 1,1 0-1,-1 0 0,1 0 0,0 1 1,0-1-1,0 1 0,0-1 1,0 1-1,0 0 0,0-1 0,1 1 1,-1 0-1,0 1 0,1-1 1,-1 0-1,1 1 0,-1-1 0,0 1 1,1 0-1,-1-1 0,4 2 0,-5-1-22,1 0-1,-1 1 0,1-1 0,-1 1 1,1 0-1,-1 0 0,1-1 0,-1 1 1,0 0-1,1 0 0,-1 0 0,0 0 1,0 1-1,0-1 0,0 0 0,0 0 1,0 1-1,0-1 0,0 1 0,0-1 1,-1 1-1,1-1 0,0 1 0,-1-1 1,0 1-1,1-1 0,-1 1 0,0 0 1,0-1-1,0 1 0,0-1 0,0 1 1,0 0-1,-1 2 0,1 4-16,-1 1 0,0-1 0,-1 0-1,0 0 1,-5 12 0,3-11 64,-1 0-1,0-1 1,-1 0-1,0 1 1,0-2-1,-10 10 1,-18 23 442,34-39-443,-1-1 0,1 1 0,0-1 0,-1 1 0,1-1 1,-1 1-1,1-1 0,0 1 0,-1-1 0,1 1 0,0-1 0,0 1 0,-1 0 0,1-1 0,0 1 0,0-1 1,0 1-1,0 0 0,0-1 0,0 1 0,0 0 0,0-1 0,0 1 0,0-1 0,0 1 0,0 0 1,1-1-1,-1 1 0,0-1 0,0 1 0,1 0 0,-1-1 0,0 1 0,0-1 0,1 1 0,-1-1 1,1 1-1,-1-1 0,1 1 0,-1-1 0,1 0 0,-1 1 0,1-1 0,-1 0 0,1 1 0,-1-1 1,1 0-1,-1 0 0,1 1 0,0-1 0,43 6-561,-21-4-421,52 18-2918,-50-13 692,0 0-1,1-2 0,37 3 0,-62-8 3503,1 0 0,0 0 0,-1 0-1,1-1 1,-1 1 0,1-1 0,0 1-1,-1-1 1,1 1 0,-1-1 0,0 0-1,1 0 1,-1 0 0,1 1 0,-1-2-1,0 1 1,0 0 0,0 0 0,0 0-1,0 0 1,0-1 0,0 1 0,0 0-1,0-1 1,0 1 0,-1-1 0,1 1-1,-1-1 1,1 1 0,-1-1 0,1 0-1,-1-2 1,2-8 1642,-1 0 0,0 0-1,-1-19 1,-1 15-1781,-1-49 1338,0-29-2714,7 72-1249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13227,'33'-1'5585,"16"-4"-3481,8 0-639,-2 4-457,-1 2-576,-1 7-144,-10 3-728,-1 8-544,-12 5-1313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301 153 12083,'1'1'442,"0"0"1,0 0 0,0 1 0,-1-1 0,1 0-1,0 1 1,0-1 0,-1 1 0,1-1-1,-1 1 1,1-1 0,-1 1 0,0 0 0,1 2-1,-6 27 2169,3-26-2353,0 1 1,0-1-1,-1 0 1,0 0-1,0 0 1,0 0-1,0 0 1,-5 4-1,3-5-91,0 0 0,0-1 0,0 0 0,-1 0 0,1 0 0,-1 0 0,0-1-1,0 0 1,0 0 0,0 0 0,0-1 0,0 0 0,0 0 0,0-1 0,-1 1 0,1-2 0,0 1 0,0 0 0,-1-1-1,-7-3 1,6 3-86,0-1 1,1 0-1,-1-1 0,1 0 0,0 0 0,-1-1 0,1 0 0,1 0 0,-1-1 0,1 1 0,0-1 0,0-1 0,0 1 0,0-1 0,-5-8 0,6 5-88,1 0 0,0-1 0,0 1 0,1-1 0,0 1 0,0-1 1,1 0-1,1 0 0,0 0 0,0 0 0,1-19 0,1 25-49,-1-1 0,1 1 1,0 0-1,0 0 1,0 0-1,0 0 0,1 0 1,0 0-1,0 0 1,0 0-1,0 1 1,0-1-1,4-4 0,-3 6-36,0 0 0,-1 0-1,1 0 1,0 0-1,0 1 1,0-1-1,0 1 1,0-1 0,0 1-1,1 0 1,-1 0-1,0 1 1,1-1 0,-1 1-1,0-1 1,1 1-1,-1 0 1,7 1 0,-3 0-216,1 1 1,-1-1 0,0 1 0,0 1 0,7 3-1,37 19-1977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11474,'27'6'2779,"-26"-6"-2678,0 0-1,-1 0 0,1 0 0,0-1 0,0 1 1,-1 0-1,1 0 0,0 0 0,-1-1 1,1 1-1,0 0 0,-1-1 0,1 1 1,-1 0-1,1-1 0,-1 1 0,1-1 1,-1 1-1,1-1 0,0 0 0,0-3 152,0 1 0,0-1-1,0 1 1,0-1 0,-1 0-1,1 1 1,-1-1 0,0 0-1,-1-6 1,1-28 396,2 17-241,0 0 0,10-35 0,-10 48-376,1 0 0,0 1 0,0-1-1,0 1 1,1 0 0,0 0 0,0 0 0,1 1 0,0-1-1,7-6 1,-11 11-26,1 1 1,0-1-1,0 1 0,0 0 1,0 0-1,0-1 0,0 1 1,1 1-1,-1-1 0,0 0 0,0 0 1,1 1-1,-1-1 0,0 1 1,1 0-1,-1 0 0,5 0 1,-6 0-7,0 0 0,0 1 0,0-1 1,0 1-1,0-1 0,0 1 1,0-1-1,0 1 0,0-1 1,0 1-1,0 0 0,0 0 0,0-1 1,-1 1-1,1 0 0,0 0 1,0 0-1,-1 0 0,1 0 1,-1 0-1,1 0 0,-1 0 0,1 0 1,-1 0-1,0 0 0,1 0 1,-1 1-1,0-1 0,0 0 0,0 0 1,0 0-1,0 0 0,0 0 1,0 1-1,0-1 0,-1 0 1,1 0-1,-1 1 0,0 5 2,-1 0-1,0 0 0,-1 0 1,0 0-1,0 0 1,0-1-1,-1 1 0,-9 11 1,-44 46 653,20-24 1229,37-40-1854,0 0 0,0 0 0,0 1 0,0-1-1,0 0 1,0 0 0,-1 0 0,1 0 0,0 0 0,0 0 0,0 1 0,0-1 0,0 0 0,0 0 0,0 0 0,0 0 0,0 1 0,0-1 0,0 0 0,0 0 0,0 0 0,0 0-1,0 1 1,0-1 0,0 0 0,0 0 0,0 0 0,0 0 0,0 1 0,0-1 0,0 0 0,0 0 0,0 0 0,0 0 0,0 1 0,0-1 0,0 0 0,0 0 0,0 0 0,1 0-1,-1 0 1,0 1 0,0-1 0,0 0 0,0 0 0,12 2 510,20-4-455,-27 2 24,86 1-233,18-1-5426,-85-3 836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12155,'-5'5'5137,"2"6"-2537,8 16-831,-21 3-185,8 9-488,8 2-448,-5-6-584,16-2-168,-4-11-760,-14-6-480,12 1-2097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1.21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1 197 16051,'86'10'6330,"-86"-29"-4250,0-16-423,-7-13-665,-7 1-280,9 14-744,-8 9-464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 11306,'-9'-10'10315,"7"20"-9131,-6 31-656,-1 60-280,4-57-520,-3-6-304,6-16-984,4-3-1009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13635,'-4'22'5721,"0"18"-3264,1 8-1521,-1-2-184,11-2-680,-3-12-616,12-7-704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55 241 8698,'-17'8'1480,"8"-4"1223,16-21 45,-3 10-2342,0-1 0,0-1 0,-1 1 0,0 0 0,-1-1 0,0 1 0,0-1 0,-1 0 0,0 0 0,0 0 0,-1 0 0,0 1 0,-1-1 0,0 0 0,0 0 0,-1 0 0,0 1 0,-1-1 0,0 1 0,0-1 0,-6-10 0,8 19-388,1-1-1,0 0 1,0 0-1,-1 1 0,1-1 1,0 0-1,0 0 1,0 1-1,0-1 1,0 0-1,0 0 0,0 0 1,0 1-1,0-1 1,0 0-1,1 0 1,-1 1-1,0-1 1,0 0-1,1 1 0,-1-1 1,0 0-1,1 1 1,-1-1-1,1 0 1,-1 1-1,1-1 0,-1 1 1,1-1-1,-1 1 1,1-1-1,0 1 1,-1-1-1,1 1 1,0 0-1,-1-1 0,1 1 1,0 0-1,0-1 1,-1 1-1,1 0 1,0 0-1,1 0 1,37-8-110,39 5 50,-70 3-2,-1 1-1,1 0 1,-1 0-1,0 1 1,1-1-1,-1 2 1,0-1-1,8 5 1,-14-7 28,0 1 0,0-1 0,1 1 0,-1 0 1,-1 0-1,1-1 0,0 1 0,0 0 1,0 0-1,0 0 0,0 0 0,-1 0 0,1 0 1,0 0-1,-1 0 0,1 0 0,-1 0 0,1 0 1,-1 0-1,0 0 0,1 1 0,-1-1 0,0 2 1,0-1 6,0 0 0,-1 0 0,1 0 0,-1 0 0,1 1 0,-1-1 0,0 0 0,0 0 0,0 0 0,0-1 0,0 1 0,-2 2 0,-5 6 34,0-1 1,-1 0 0,-16 13-1,22-20-18,-16 14 89,-1-1 1,0-1-1,-1 0 0,-1-2 1,0-1-1,-34 13 1,41-22-294,14-9-381,16-13-865,11-1-562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12075,'69'-32'5577,"-67"51"-2569,-2 8-1559,-5 0-313,5 3-792,-3-5-224,15-2-656,4-2-656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14075,'5'-3'5585,"3"-10"-3840,3-4-137,-7-20-776,3-5-280,-3-2-456,-2-4-400,-5 14-832,-2 7-544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54 13379,'-57'-24'7620,"58"22"-7439,1 1-1,-1-1 1,1 1 0,0 0-1,-1 0 1,1-1 0,0 1-1,0 1 1,0-1 0,0 0-1,0 0 1,2 0 0,14-4-8,-1 2 1,1 0-1,-1 1 1,1 0-1,28 2 1,-36 1-165,0-1 1,-1 1 0,1 1 0,0 0 0,-1 0 0,1 1-1,-1 0 1,0 1 0,0 0 0,0 0 0,13 9 0,-20-11-10,-1-1 1,1 0 0,-1 0 0,1 1-1,-1-1 1,0 1 0,1-1-1,-1 1 1,0 0 0,0-1 0,0 1-1,0 0 1,-1 0 0,1 0 0,0-1-1,-1 1 1,1 0 0,-1 0 0,1 0-1,-1 0 1,0 0 0,0 0 0,-1 4-1,0-2 6,0 0 0,0-1 0,-1 1 0,1 0 0,-1-1 0,0 0 0,0 1-1,-1-1 1,1 0 0,0 0 0,-5 4 0,-6 4 31,0 0-1,-1 0 0,0-2 1,-22 12-1,20-12-242,-1 0-1,0-2 1,-1 0-1,1 0 1,-35 6-1,52-13 167,0 0-1,0 0 0,0 1 1,-1-1-1,1 0 1,0 0-1,0 0 0,-1 0 1,1 0-1,0 0 0,0 0 1,0 0-1,-1 0 1,1 0-1,0 0 0,0 0 1,-1 0-1,1 0 0,0 0 1,0 0-1,-1 0 1,1 0-1,0 0 0,0 0 1,0 0-1,-1-1 0,1 1 1,0 0-1,0 0 0,0 0 1,-1 0-1,1 0 1,0-1-1,0 1 0,0 0 1,0 0-1,0 0 0,-1 0 1,1-1-1,0 1 1,0 0-1,0-1 0,7-5-2178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4 274 14171,'1'25'4189,"4"-31"-636,7-45-258,-5 14-2585,-4 19-589,1 1 1,0 0-1,1 0 1,1 0 0,12-26-1,-15 39-156,0 0-1,0 1 1,1-1 0,-1 1-1,1 0 1,-1 0 0,1 0-1,0 0 1,7-3-1,-9 5-5,-1 1 0,1-1 0,-1 0-1,1 1 1,-1-1 0,1 1 0,0 0-1,-1-1 1,1 1 0,0 0 0,-1 0-1,4 0 1,-4 1 9,0-1 0,-1 0-1,1 1 1,0-1 0,-1 0-1,1 1 1,0-1 0,-1 1-1,1-1 1,-1 1 0,1-1-1,-1 1 1,1-1 0,-1 1 0,1 0-1,-1-1 1,0 1 0,1 0-1,-1-1 1,0 1 0,1 0-1,-1 0 1,0-1 0,0 1-1,0 0 1,0 0 0,0-1 0,0 1-1,0 1 1,0 3-28,0 1 0,-1 0 0,0 0 0,0 0 0,-1-1 0,1 1 0,-1-1 0,0 1 0,-1-1 0,0 0 0,1 1 0,-1-2 1,-1 1-1,1 0 0,-1 0 0,0-1 0,-5 5 0,-11 10 772,-1-2 1,-30 22 0,42-33-170,57-6 518,67-11-2293,-75 5-2274,72 0 1,-1 1-682,-111 5 4314,0 0 1,1 0 0,-1 0-1,1 0 1,-1 0 0,0 0 0,1 0-1,-1-1 1,0 1 0,1 0-1,-1 0 1,1 0 0,-1-1 0,0 1-1,0 0 1,1 0 0,-1-1-1,0 1 1,1 0 0,-1-1 0,0 1-1,0 0 1,1-1 0,-1 1 0,0 0-1,0-1 1,0 1 0,0 0-1,0-1 1,0 1 0,1-1 0,-1 1-1,0 0 1,0-1 0,0 1-1,0-1 1,0 1 0,0 0 0,-1-1-1,1 1 1,0-1 0,0 1-1,0 0 1,0-1 0,0 1 0,-1 0-1,1-1 1,0 0 0,-13-23 3034,10 19-2366,-31-65 2555,31 64-3422,1-1-1,0 0 1,0 1-1,1-1 1,-1 0-1,2 0 0,-1 0 1,1 0-1,0-8 1,0 14-10,0 1 0,1-1 0,-1 0 1,0 1-1,0-1 0,0 0 0,0 1 1,1-1-1,-1 1 0,0-1 0,1 1 1,-1-1-1,0 1 0,1-1 0,-1 1 1,1-1-1,-1 1 0,0-1 0,1 1 1,-1-1-1,2 0 0,17-2-2602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41 164 10426,'-4'-1'6848,"0"-7"-5406,3 7-1353,-29-72 840,29 66-756,4 11-84,12 22-54,0 0 4,-12-22-27,0 0 0,0 0 0,0-1 0,0 1 1,1-1-1,-1 0 0,1 0 0,0 0 0,0 0 1,0-1-1,0 1 0,0-1 0,1 0 0,-1 0 1,9 2-1,-10-4-8,1 0 1,-1 0-1,0 0 1,1 0-1,-1-1 0,0 1 1,0-1-1,1 0 1,-1 0-1,0 0 0,0 0 1,0-1-1,0 1 1,0-1-1,0 0 1,-1 1-1,1-1 0,0-1 1,-1 1-1,0 0 1,1-1-1,-1 1 1,3-6-1,2-3 188,-1 0 0,-1 0 0,8-22 0,-12 43-252,-1 0 0,1-1 0,1 1 0,-1 0 0,2-1 0,6 18 0,-8-23 33,1 0 0,-1-1 0,1 1 0,0-1 0,0 1 0,1-1 0,-1 0 0,1 0 0,0 0 0,-1 0 0,1-1 0,0 1 0,1-1 0,-1 1 0,0-1 0,1 0 0,-1-1 0,1 1 0,6 1 0,-7-12 2401,3 0-2204,-1 1 0,1-1 1,1 1-1,-1 0 0,12-9 1,-7 6 46,-1 1 1,0-2 0,11-16-1,26-53 1097,-47 80-1310,0 1 0,0 0-1,0-1 1,1 1 0,-1-1 0,0 1 0,0 0 0,0-1 0,1 1-1,-1 0 1,0-1 0,0 1 0,1 0 0,-1-1 0,0 1 0,1 0-1,-1 0 1,0-1 0,1 1 0,-1 0 0,0 0 0,1 0 0,-1-1-1,1 1 1,-1 0 0,1 0 0,-1 0 0,0 0 0,1 0 0,-1 0-1,1 0 1,-1 0 0,0 0 0,1 0 0,-1 0 0,1 0 0,-1 0-1,1 0 1,-1 0 0,0 1 0,1-1 0,-1 0 0,0 0 0,1 0 0,-1 1-1,1-1 1,-1 0 0,0 0 0,0 1 0,1-1 0,-1 0 0,1 1-1,10 21 68,-10-19-54,25 81 188,-22-66-442,1 1-1,1-1 1,0-1-1,1 1 1,1-1-1,1 0 0,20 28 1,-26-41-149,0-1 1,1 1-1,0-1 1,0 0-1,0 0 0,0 0 1,9 4-1,6 1-1617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86 121 13003,'-71'9'8306,"71"-13"-5986,-8-15-528,5-2-455,0-4-841,3 3-296,8 1-896,-7 4-769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1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37 10482,'-88'-36'4985,"79"45"-1304,9 4-1560,6-4-649,13 1-232,22-2-600,-2-10-208,20 0-416,-4-4-464,-3-5-1576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1.61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0 263 14299,'41'29'5625,"-41"-52"-3736,-3-9-593,-1-11-560,4 3-144,-1-1-416,1 5-384,0 20-1320,0 0-457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2.34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194 95 8330,'27'-5'2348,"39"0"-1,-65 5-2230,-1 0-1,1 0 0,0 0 0,0 0 1,0 0-1,0 0 0,0 1 0,0-1 0,0 0 1,-1 1-1,1-1 0,0 1 0,0-1 1,0 0-1,-1 1 0,1 0 0,0-1 0,-1 1 1,1-1-1,0 1 0,-1 0 0,1 0 0,-1-1 1,1 1-1,-1 0 0,1 0 0,-1 0 1,0-1-1,1 1 0,-1 0 0,0 0 0,0 0 1,0 0-1,0 0 0,1 0 0,-1 0 1,0-1-1,-1 1 0,1 0 0,0 0 0,0 0 1,0 0-1,0 0 0,-1 0 0,1 0 0,0-1 1,-1 3-1,-1 2 107,-1 1 0,1-1 0,-1 1 1,0-1-1,-4 6 0,3-6-7,-1 1 0,0-1 0,0 0 1,-1 0-1,1 0 0,-1-1 0,0 0 0,0 0 1,-1-1-1,1 1 0,-1-1 0,1-1 0,-1 1 0,0-1 1,0-1-1,0 1 0,-1-1 0,1 0 0,0-1 0,0 1 1,-1-1-1,1-1 0,0 0 0,0 0 0,0 0 1,0-1-1,0 0 0,0 0 0,0-1 0,0 0 0,1 0 1,-1 0-1,1-1 0,0 0 0,0 0 0,1-1 0,-1 1 1,1-1-1,0-1 0,-6-6 0,9 9-149,-1-1 1,1 0-1,0 0 0,0 0 0,0 0 0,0 0 0,1 0 1,0-1-1,0 1 0,0 0 0,0-1 0,1 1 1,-1-1-1,1 1 0,0-1 0,1 1 0,-1 0 0,1-1 1,0 1-1,1-5 0,-1 5-97,1 1 0,-1-1-1,1 1 1,-1-1 0,1 1 0,0 0 0,0 0 0,1 0-1,-1 0 1,1 0 0,-1 1 0,1-1 0,0 1 0,0-1-1,0 1 1,0 0 0,0 0 0,1 1 0,-1-1 0,1 1-1,-1-1 1,1 1 0,5-1 0,-1 2-261,0-1 0,0 1 0,0 1 0,0 0 0,0 0 0,-1 0 0,1 1 0,0 0 1,-1 1-1,0 0 0,1 0 0,6 4 0,45 23-2655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3.09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78 13475,'6'5'5265,"7"-10"-3289,13 1-55,33-5 63,10-12-23,35 7-577,1-3-328,-21 9-736,-11 3-368,-32 7-664,-7 9-408,-13 1-1145,-5-2-759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3.54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72 204 9770,'-72'48'3537,"92"-35"-2625,-3-1 24,3-6 585,-7-6 175,-10-8 336,2-8 97,-3-10-265,-2-5-191,-7-11-641,-1-4-336,-5 2-472,5 9-400,11 17-1280,5 1-945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4.89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242 46 11386,'95'-24'4929,"-79"50"-2648,-8 11 31,-32 2-327,-14 2-305,-20-13-383,-7-10-233,6-15-264,4-13 0,21-9-136,6-12-160,28-5-248,5-8-152,18 7-384,9 11-264,12 16-824,7 18-560,5 20 1175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3.89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12 176 13787,'0'0'6009,"5"1"-3544,5-1-1113,-10-1-328,6-27-800,-11-57-344,-16 48-968,15 11-592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4.31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99 92 13611,'8'-57'4742,"-8"56"-4603,1-1-1,-1 0 1,1 1-1,-1-1 1,1 0-1,0 1 1,0-1-1,-1 1 1,1-1-1,0 1 1,0-1-1,1 1 1,-1 0-1,0 0 1,0-1-1,1 1 1,-1 0-1,0 0 1,1 0-1,-1 1 1,1-1-1,-1 0 1,1 0-1,0 1 1,-1-1-1,4 0 1,-1 1 51,0-1 1,1 1 0,-1 0 0,0 0-1,1 0 1,-1 0 0,9 3-1,-13-3-167,1 0 0,0 0 0,-1 1-1,1-1 1,-1 0 0,1 0-1,-1 1 1,1-1 0,-1 1-1,1-1 1,-1 0 0,1 1 0,-1-1-1,1 1 1,-1-1 0,0 1-1,1-1 1,-1 1 0,0-1 0,1 1-1,-1 0 1,0-1 0,0 1-1,1-1 1,-1 1 0,0 0 0,0 0-1,-3 24 232,-17 23-109,11-36-82,0-1 0,0-1-1,-1 0 1,0 0 0,0-1-1,-1 0 1,-1 0 0,1-2-1,-1 1 1,-1-1 0,1-1-1,-1-1 1,-17 6 0,46-15 263,-1 0 1,1 1 0,26-2-1,-34 4-337,1 1 0,-1 0 0,0 1 0,0 0-1,0 0 1,0 1 0,0 0 0,0 0 0,-1 1-1,1 0 1,7 4 0,9 7-714,0-1 0,26 10 1,-41-20 20,1 0 1,0 0 0,0-1 0,1 0 0,-1-1 0,0 0 0,1-1 0,16-1 0,31-6-4581,-38 5 2121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9:04.66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1 132 13115,'36'-115'5321,"-48"103"-3281,2 7-319,10 17-489,-1 2-248,2 24-232,6 4-175,4 2-161,4 0-72,3-9-288,3-5-40,3-11-432,-4-7-505,-4-6-1415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5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112 37 15067,'9'-30'7279,"-2"24"-6610,-3 23 176,-2 2-789,-2 0-1,-1 0 1,0 0 0,-1 0 0,-2 0 0,1 0 0,-2-1 0,-9 24-1,-7 11-420,-39 69 0,58-119 362,0 1 0,-1-1 0,1 1 0,-1-1 0,1 0 0,-6 5 0,9-8-18,10-6-37,8 0-6,1 0-1,0 2 1,0 0 0,35-2 0,-9 1-267,-37 4 243,20-3-442,0-1 0,28-8 1,-46 9 433,-1 0 1,0 0 0,0-1-1,0 0 1,-1-1 0,0 0-1,0-1 1,14-12-1,-9 5 435,0-1-1,-1 0 1,0-1 0,-2 0-1,0-1 1,9-18-1,-23 43-232,1-1 0,-1 1 1,1 0-1,1 0 0,0 0 0,0-1 0,0 1 0,1 0 0,0 0 0,1 0 0,0 0 1,2 10-1,-1-14-114,-1 1 1,1-1-1,0 1 1,1-1 0,-1 0-1,1 1 1,0-1-1,0-1 1,0 1-1,0 0 1,1-1 0,-1 0-1,1 0 1,0 0-1,0 0 1,0 0 0,1-1-1,-1 0 1,1 0-1,-1 0 1,7 2-1,-2-1-17,0-1 0,0 0 0,0-1-1,1 0 1,-1 0 0,0-1 0,0 0-1,16-3 1,-22 3-70,0 0-1,0-1 1,0 1 0,0-1-1,0 0 1,0 0 0,-1 0-1,1-1 1,0 1 0,-1 0-1,1-1 1,-1 0 0,1 0-1,-1 0 1,0 0 0,0 0-1,0 0 1,0 0 0,0-1-1,0 1 1,-1-1 0,1 1-1,-1-1 1,1 0 0,-1 1-1,0-1 1,0 0 0,-1 0-1,2-5 1,-1-5-1584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0 11466,'4'2'5266,"7"3"-2002,2-4-1583,20 4-841,1-2-144,11-1-176,6 5-240,-7-1-1248,-9 2-528</inkml:trace>
  <inkml:trace contextRef="#ctx0" brushRef="#br0" timeOffset="1">5 213 13019,'18'-11'4497,"26"-6"-4161,13 4-1280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2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1 220 16604,'110'-37'5665,"-114"-11"-5233,-1 3-432,3 6-464,-3 13-368,5 19-1217</inkml:trace>
  <inkml:trace contextRef="#ctx0" brushRef="#br0" timeOffset="1">311 205 14947,'2'-6'5281,"-7"-27"-4537,-3-2-744,-2-3-864,-11-9-424,-2 2-2689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16 13355,'26'-5'5529,"18"1"-2968,9-3-961,13 7-232,-3 8-336,0 7-623,-4 9-249,-19 1-1033,-7 1-719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1 630 13787,'43'-28'5681,"60"-40"-3816,7-25-473,7-14-544,-11-2-488,-30 16-264,-9 20 16,-31 36-848,-15 16-824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1 296 10962,'7'2'3725,"13"2"-3406,0 0-1,1-1 0,-1-1 1,1-1-1,35-3 1,-52 2-279,6-1-40,0 0 0,0 0-1,0-1 1,-1 0 0,1-1 0,-1 0-1,1 0 1,-1-1 0,16-9 0,-24 12 33,1 1 1,-1-1 0,0 1 0,0-1-1,0 0 1,0 1 0,0-1 0,-1 0 0,1 0-1,0 1 1,0-1 0,0 0 0,-1 0 0,1 0-1,0 0 1,-1 0 0,1 0 0,-1 0-1,1-1 1,-1 1 0,0 0 0,1 0 0,-1 0-1,0 0 1,0-1 0,0 1 0,0 0 0,0 0-1,0 0 1,0 0 0,0-1 0,0 1-1,-1 0 1,1 0 0,0 0 0,-1 0 0,1 0-1,-1-1 1,1 1 0,-1 0 0,0 0 0,1 0-1,-1 1 1,0-1 0,0 0 0,1 0 0,-3-1-1,-5-6 532,-1 1 0,0 0 0,0 1 0,-12-7-1,16 10-332,-61-30 2292,50 27-1938,1-1-1,1-1 1,-1 0-1,1 0 0,-25-22 1,38 30-579,1-1-1,-1 0 1,0 0 0,1 0-1,-1 0 1,1 0 0,-1 1-1,1-1 1,0 0 0,-1 0-1,1 0 1,0 0 0,-1 0-1,1 0 1,0 0 0,0 0-1,0 0 1,0 0 0,0 0-1,0 0 1,0 0 0,1-1-1,-1 1 1,0 1 0,0-1-1,1 0 1,-1 0 0,1 0-1,-1 0 1,1 0 0,-1 0 0,1 0-1,-1 0 1,1 1 0,0-1-1,1-1 1,1-1-95,0 0 1,0 1-1,1-1 0,-1 1 1,1-1-1,-1 1 1,1 0-1,4-1 0,16-4-1291,1 1-1,48-5 0,-5 8-3069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7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107 32 10962,'0'-2'486,"1"1"-1,-1-1 0,0 1 0,0-1 0,-1 1 0,1-1 1,0 1-1,0-1 0,-1 1 0,1 0 0,-1-1 0,1 1 1,-1-1-1,0 1 0,0 0 0,1 0 0,-1-1 0,-2-1 1,3 3-342,-1 0 0,0-1 0,0 1 0,0-1 0,0 1 0,0 0 0,0 0 1,1 0-1,-1-1 0,0 1 0,0 0 0,0 0 0,0 0 0,0 0 1,0 1-1,0-1 0,0 0 0,0 0 0,0 0 0,1 1 0,-3 0 1,-2 2-10,0-1 1,0 1 0,0 1-1,1-1 1,-1 1 0,1 0 0,-8 8-1,9-7-108,-1-1-1,1 1 1,0 0-1,0 0 1,0 0-1,1 0 1,0 0-1,0 1 1,0-1-1,1 1 1,0-1-1,0 1 1,0 0-1,0 6 1,1-8-24,1 0 1,-1 0 0,1-1 0,0 1-1,-1 0 1,2-1 0,-1 1-1,0 0 1,1-1 0,0 1-1,0-1 1,0 0 0,0 0 0,0 0-1,0 0 1,1 0 0,0 0-1,0-1 1,-1 1 0,1-1 0,1 1-1,3 1 1,3 1 7,1-1 0,-1 0 1,1 0-1,0-1 0,0-1 0,0 0 0,0 0 1,0-1-1,0-1 0,18 0 0,13-3-30,55-12 0,-83 14-211,0-2 0,0 0 0,0-1 0,0 0 0,-1-1 0,1 0 0,-1-1 0,0-1 0,12-8 0,-7-4-1543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5.24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43 253 12075,'3'70'5065,"12"-54"-2617,-12-16-263,2-8-41,-7-13-135,-9-22-657,9 1-368,-19-20-1112,5 1-624,13 10-1201,-10 1-911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1 276 13547,'17'16'1734,"-1"-3"2543,-22-45-855,1 13-3043,2-1 0,0 1 0,2-1 0,0 1 0,1-1 0,1 0 1,0 1-1,2-1 0,7-28 0,-9 45-367,-1 0 0,1 1 1,0-1-1,0 0 0,0 1 0,1-1 1,-1 1-1,0-1 0,1 1 0,0 0 0,-1-1 1,1 1-1,0 0 0,0 0 0,1 0 1,1-1-1,-2 2-58,0 0 0,0 0 0,-1 0 0,1 1 0,0-1 0,0 1 0,0-1 0,0 1 0,0 0 0,0-1 0,0 1 0,0 0 0,0 1 1,0-1-1,0 0 0,0 0 0,4 2 0,-3-1-44,0 0 1,0 1 0,-1-1-1,1 1 1,0 0-1,-1-1 1,1 1 0,-1 1-1,1-1 1,-1 0 0,0 0-1,0 1 1,0-1-1,0 1 1,-1 0 0,1 0-1,-1-1 1,1 1-1,-1 0 1,0 0 0,0 0-1,-1 0 1,1 1 0,0-1-1,-1 0 1,0 0-1,0 4 1,-1 0 73,0 0 1,0-1-1,-1 1 0,0-1 1,0 1-1,0-1 1,-1 0-1,0 0 0,0 0 1,-1 0-1,0 0 0,0-1 1,-8 9-1,-10 17 1109,78-32 407,-30 2-2211,0 2 0,0 0 0,0 2 1,45 13-1,-33-5-1482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6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69 36 15595,'-69'-36'5906,"73"51"-4282,4 8-480,-2 14-416,7 2-216,2 6-440,0-6-304,-4-8-1040,-1-11-720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0 223 13187,'2'0'5457,"6"4"-3032,2-6 1079,1-22-2416,14-71-679,-30 48-297,5 15-913,-5 6-695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319 385 13331,'0'-9'5545,"6"-8"-3401,-6-14-551,-3-7-681,1-2-424,-9-11-696,-1 4-472,-7 8-1176,-4 3-769</inkml:trace>
  <inkml:trace contextRef="#ctx0" brushRef="#br0" timeOffset="1">13 42 13923,'-13'-41'5769,"81"46"-3384,9 1-529,-4 7-712,5 5-431,-7-8-545,2 5-352,1-6-897,-8-2-567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17 37 12211,'-10'-37'10994,"4"39"-8770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36 1 17660,'-24'86'6529,"22"-86"-5153,-7-5-687,15 8-321,1-8-440,2 5-1601,9-1-871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45 299 13099,'-43'-3'3198,"41"4"-2096,12 2-265,17 2 5,40 2 0,-10-6-325,0-2 0,0-2 0,63-13-1,-119 16-515,1 0 0,-1 0-1,1-1 1,0 1-1,-1-1 1,1 1-1,-1-1 1,1 1 0,-1-1-1,0 0 1,1 0-1,-1 0 1,0 0 0,1 0-1,1-2 1,-3 3 3,0-1 0,1 0 0,-1 0 0,0 1 0,0-1 0,1 0 0,-1 0 0,0 1 0,0-1 0,0 0-1,0 0 1,0 0 0,0 1 0,0-1 0,0 0 0,0 0 0,0 1 0,-1-1 0,1 0 0,0 0 0,-1 1 0,1-2 0,-4-4 47,1 1 0,-1 0 0,0 0 0,-1 0 0,-8-8 0,8 8-2,-28-24 871,-66-44 0,8 7 1308,90 65-2210,1 1 0,-1 0 0,0-1 0,0 1 0,1-1 0,-1 1 0,0-1 0,1 0 0,-1 1 0,0-1 0,1 0 0,-1 1 0,1-1 0,-1 0 0,1 0 0,0 1 0,-1-1 0,1 0 0,0 0 0,-1 0 0,1 0 0,0 1 0,0-1 0,0 0 0,0 0 0,0 0 0,0 0 0,0 0 0,0 0 1,0 0-1,0 1 0,1-2 0,0 0-50,0 1 0,1 0 0,-1-1 1,1 1-1,-1 0 0,1 0 0,0 0 1,-1 0-1,1 0 0,0 0 1,0 1-1,-1-1 0,5 0 0,9-2-774,1 0-1,28-1 0,25 3-1845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0 101 13659,'43'42'7562,"-43"-40"-6314,0-7-592,0 3-168,0 1-400,3-11-344,5-32-1216,0-37-601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29 21477,'39'-9'584,"-2"4"-192,35-10 328,4 15-744,-6 5-1704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45 227 11538,'-44'112'4481,"47"-114"-3152,18-16-297,-5-13 112,7-16-136,-3-6 1,3-1-121,-4 0-64,-3 15-128,1 12-112,-9 14-320,-3 13-128,4 18-136,4 9-16,4 20-816,0 7-640,-4 6-3897</inkml:trace>
  <inkml:trace contextRef="#ctx0" brushRef="#br0" timeOffset="1">15 228 13651,'0'-5'6097,"0"-6"-2600,18 5-2361,16 1-496,20 3-456,8 4-728,1 4-2032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8:05.64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4 76 15747,'52'-49'6250,"-36"34"-4274,12 4-1016,4 11-103,-1 6-537,5 9-160,-17 14-96,-14 4 40,-18 9 88,-11 8-24,-23-9 0,1-4-8,10-19-112,-1-10-136,21-8-696,12-9-625,8-6-1159,18-1-345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8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38 321 12419,'-7'7'622,"6"-5"-261,-1 0 1,0 0-1,1 0 1,-1 0 0,0-1-1,0 1 1,0-1-1,0 1 1,0-1-1,-5 2 1,7-3-302,0 0-1,-1 0 1,1-1 0,0 1-1,-1 0 1,1 0 0,0 0-1,0 0 1,-1-1 0,1 1-1,0 0 1,0 0 0,-1-1-1,1 1 1,0 0 0,0 0-1,0-1 1,0 1 0,-1 0-1,1-1 1,0 1 0,0 0-1,0-1 1,0 1-1,0 0 1,0-1 0,0 1-1,0 0 1,0-1 0,0-25 1076,2-35 180,-2 38-807,1 0 1,0 0 0,2 0 0,6-24 0,-7 40-443,0 1-1,1-1 0,-1 1 0,1 0 1,1 0-1,-1 0 0,1 0 0,0 0 1,0 1-1,1-1 0,0 1 0,0 1 1,0-1-1,0 1 0,1-1 0,-1 1 1,1 1-1,7-4 0,-10 5-77,0 1 0,1 0 0,-1-1 0,0 1 0,0 1-1,1-1 1,-1 0 0,1 1 0,-1 0 0,0-1 0,1 1 0,-1 1 0,1-1 0,-1 0 0,1 1-1,-1 0 1,0 0 0,0 0 0,1 0 0,-1 0 0,5 4 0,-7-4-10,1 0-1,-1 0 1,0 0 0,0 0-1,1 0 1,-1 1 0,0-1-1,0 0 1,0 1 0,-1-1 0,1 1-1,0 0 1,0-1 0,-1 1-1,1-1 1,-1 1 0,1 3-1,-1-3-2,0 1-1,0 0 0,0 0 0,-1 0 0,1-1 0,-1 1 0,0 0 0,0 0 0,0-1 0,0 1 1,0-1-1,0 1 0,-4 4 0,-1 1 80,-1 0 0,-1 0 0,1 0 0,-1-1 0,0 0 1,-1-1-1,0 1 0,0-2 0,0 1 0,-1-2 0,-18 8 0,24-10 102,-14 5 1494,27-2-319,15 2-1246,113 35-175,-40-13-2053,-43-11-385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79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38 176 12627,'-38'-90'4505,"49"108"1468,50 84-4367,-59-98-1592,0 0 1,0 0 0,0 0-1,1-1 1,-1 1 0,1-1-1,0 1 1,0-1 0,1 0-1,-1 0 1,0 0 0,1-1-1,4 3 1,-7-5-1,-1 0 0,1 0 0,0 0 0,-1 0 0,1 0-1,0 0 1,-1-1 0,1 1 0,-1 0 0,1 0 0,0-1 0,-1 1 0,1 0 0,-1-1 0,1 1 0,-1-1-1,1 1 1,-1 0 0,1-1 0,-1 1 0,0-1 0,1 1 0,-1-1 0,0 0 0,1 1 0,-1-1 0,0 1-1,0-1 1,1 0 0,-1 1 0,0-2 0,7-23 301,-7 21-275,9-48 198,-7 34-662,0 1 1,1 0 0,1 0 0,1 0 0,1 1 0,8-21 0,-2 16-1813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8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1 249 14027,'0'-9'5209,"16"-16"-3625,-1-6-303,12-13 111,6 2 72,-14 5-215,2 3-97,-6 19-272,-2 4-240,-5 11-384,-1 5-160,-6 14-128,6 12-32,11 14-504,3 9-376,13 1-1065,-3-11-543,4-5-577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81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3 191 13515,'-3'-2'7898,"21"2"-6746,19-1-560,9-3-16,11 0-16,11 5-560,-6 9-1736,-4 1-1697</inkml:trace>
  <inkml:trace contextRef="#ctx0" brushRef="#br0" timeOffset="1">437 248 13451,'43'40'6009,"-39"-48"-2856,0-6-1345,4-17-1136,-2-3-288,-1-12-608,-5 2-368,-5 4-1024,-4-1-497,-13 12-2976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8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51 27 12851,'-51'-15'5633,"89"7"-2976,7 5-1473,9 5-272,-5 6-600,-2 6-664,-5 12-1728</inkml:trace>
  <inkml:trace contextRef="#ctx0" brushRef="#br0" timeOffset="1">504 227 14243,'60'68'6257,"-63"-78"-2800,0-8-1016,-2-11-649,21-2-216,-6-11-679,-8-3-329,2 14-504,-8 5-304,12 22-1009,0 16-527,2 12-1313,6 10-447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85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256 146 13147,'0'1'398,"0"0"0,0 0 0,0 0 1,-1 1-1,1-1 0,0 0 0,-1 0 0,1 0 0,-1 0 1,1 0-1,-1 0 0,0 0 0,1 0 0,-1 0 0,0 0 1,0 0-1,1 0 0,-3 1 0,-23 11 2084,18-10-2232,-1-1-1,1 0 1,-1-1 0,-13 1 0,13-3-44,0 0 1,0 0 0,0-1 0,0 0 0,0-1-1,0 0 1,1 0 0,-1-1 0,1 0 0,0 0-1,-14-11 1,19 13-162,-1 0 0,1-1 0,0 0 0,0 1 0,0-1 0,0 0 0,1 0 0,-1 0 0,1-1 0,0 1 0,0-1 0,0 1 0,0-1 0,1 0 0,-1 0 0,1 1 0,0-1 0,0 0 0,0 0 0,1 0 0,0 0 0,-1 0 0,1-1 0,1 1 0,-1 0 0,1 0 0,-1 0 0,3-7 0,-2 9-69,0 0 1,0-1 0,0 1 0,0 0-1,0 0 1,0 0 0,0 1 0,1-1-1,-1 0 1,1 0 0,0 1 0,-1-1 0,1 1-1,0-1 1,0 1 0,0 0 0,0 0-1,0 0 1,0 0 0,0 0 0,0 0-1,0 0 1,0 1 0,1-1 0,-1 1-1,0 0 1,0-1 0,1 1 0,-1 0-1,0 0 1,1 1 0,-1-1 0,0 0-1,0 1 1,1 0 0,-1-1 0,3 2-1,5 2-195,-1 0 0,0 1-1,0-1 1,0 2 0,-1-1-1,0 1 1,9 8 0,23 26-1615,3 8-478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2.486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81 293 9698,'-31'9'1429,"-8"1"-86,29-10 183,10-7 1304,7-9-1721,0-1-1,-1 1 1,0-1 0,-2 0-1,0-1 1,2-17 0,-6 34-1078,0 1-1,0-1 1,0 1 0,0 0 0,0-1 0,0 1 0,0-1 0,0 1 0,0-1 0,1 1 0,-1-1 0,0 1 0,0 0 0,1-1 0,-1 1 0,0-1-1,0 1 1,1 0 0,-1-1 0,0 1 0,1 0 0,-1 0 0,0-1 0,1 1 0,-1 0 0,1 0 0,-1-1 0,1 1 0,-1 0 0,0 0-1,2 0 1,15 4 338,19 20-334,-32-22 11,93 84 298,0 0-186,-99-92 3083,-17-35-2122,11 25-857,2 0 0,-9-27 0,13 36-224,1-1 1,0 1-1,0 0 0,0-1 1,1 1-1,0 0 1,1-1-1,-1 1 0,1 0 1,4-14-1,-2 12-319,1 1 1,0-1-1,0 0 0,0 1 0,1 0 0,1 0 1,-1 1-1,1-1 0,0 1 0,1 0 0,0 1 0,0 0 1,0 0-1,1 0 0,13-6 0,8-8-2429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9.090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30 10 9578,'-2'-1'4809,"-3"-7"-904,5 14-2065,-3 1-47,0 12-353,-5 9-400,0-2-568,8 3-168,13-5-240,6-1 48,7-7-160,7-1-64,2-13-224,9-2-216,0-4-528,-13-2-272,-8-2-585,-12-2-647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9.444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52 51 10114,'-1'-5'4569,"17"5"-1416,4-6-1617,20 3-352,12-2 1,-14-10-433,12 10-304,-21-3-456,-1 5-512,-4 9-977,-9-6-1095</inkml:trace>
  <inkml:trace contextRef="#ctx0" brushRef="#br0" timeOffset="1">0 175 12315,'10'-2'4921,"26"-3"-2633,6-11-1352,10 6-376,7 0-263,-4 7-1706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40:09.913"/>
    </inkml:context>
    <inkml:brush xml:id="br0">
      <inkml:brushProperty name="width" value="0.05" units="cm"/>
      <inkml:brushProperty name="height" value="0.05" units="cm"/>
      <inkml:brushProperty name="color" value="#92D050"/>
    </inkml:brush>
  </inkml:definitions>
  <inkml:trace contextRef="#ctx0" brushRef="#br0">0 194 9522,'2'46'3817,"-3"-64"3731,0-5-3691,1-3-3312,2 0 1,7-44-1,-9 67-531,1 1-1,-1-1 1,1 0-1,0 0 1,0 0 0,0 1-1,0-1 1,1 1-1,-1-1 1,1 1-1,0-1 1,-1 1-1,1 0 1,0 0-1,3-3 1,-3 4-15,-1 1-1,1-1 1,0 0 0,-1 1-1,1-1 1,0 1 0,-1 0 0,1-1-1,0 1 1,0 0 0,-1 0-1,1 0 1,0 0 0,0 0-1,-1 1 1,1-1 0,0 0-1,-1 1 1,1 0 0,0-1 0,-1 1-1,1 0 1,-1 0 0,1 0-1,-1 0 1,2 1 0,18 13-85,-1 1 1,21 20 0,-30-24-14,1-1 0,0 0-1,0-1 1,1 0 0,1-1-1,0 0 1,0-1 0,1-1 0,20 8-1,-34-15 102,0 0-1,0 1 0,0-1 0,1 0 0,-1 1 1,0-1-1,0 0 0,0 0 0,0 0 0,0 0 1,0 0-1,0 0 0,1 0 0,-1-1 0,0 1 1,0 0-1,0-1 0,0 1 0,0 0 1,0-1-1,0 1 0,0-1 0,0 0 0,0 1 1,0-1-1,0 0 0,-1 1 0,1-1 0,0 0 1,1-2-1,-1 0 44,0 1 0,0-1 0,0 0-1,-1-1 1,1 1 0,-1 0 0,0 0 0,0 0 0,0 0 0,0 0 0,0 0 0,-2-5 0,-2-12 246,-2 0 0,-10-27 0,2 7-497,12 25-805,6 4-1335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EC-10EB-B3DF-F422-F31BED28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5E3BF-DBAD-52FF-2D42-4BC89051F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9481-AD91-7602-6757-872A84A9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BFA6-47DE-4FEF-7087-AF65E9AA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207D-AE70-2B89-F320-75E4BB4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CF84-7AE4-8327-14D8-515ED04C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CE5E-88B2-BC7A-AAFA-7F32B54A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7776-F08F-F829-1BD3-7E2467B8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58A2-AA5C-8A50-42C1-AAEAD29E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3206-6358-90AA-2719-B97BCB4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1D990-AD47-CD8A-B573-30A1522ED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934A-F1D6-467F-29F7-CCD0348C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23E6-F759-88CB-E86A-5865165E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0F9E-1E8C-91B7-55D2-C6791877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03D4-A689-EB6E-46E2-5B2BD322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6020-EA68-F91E-5FBD-297BD400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DABF-2A5C-C30B-550F-8899A5C3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6C59-9D03-C811-FC31-0B66FB80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E7E7C-E5CE-6DAE-FEA0-98050F2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6B9C-031F-15A8-D242-90AECEE7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AE2-24A3-4878-3BBD-BB36CF14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D229-87CA-DE7F-AF87-632CE251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C4C8-F1E3-8241-F777-EB2BF46B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4B35-5A15-D7A9-CD0D-B5494979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0C7A-C8E9-57FF-09C4-F485BC86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CE8E-B4A0-0837-780C-BDA7B13B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6821-7D52-75CD-4FD4-736D90233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A02C8-0A9A-A7F3-5468-1E3F265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F5A0-8728-5C20-0119-DB224004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BFC9-0DF7-ADE8-3BD6-1ACB8C76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D2A1-FE8C-39B6-8E7A-BCDADF21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2C17-F584-E67A-8394-CABDB31C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89544-8FF8-01CA-BCAC-E82035D7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E4DC-1EAF-BEF7-6075-73649FA2B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388C5-7463-51E0-8985-E145841F7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DB994-9282-B219-785D-E4CA0693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C6649-473B-E20C-7A6F-319D31F4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0F3D6-CB98-5C6B-7FEE-094EDCA4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E9192-CA57-CC2E-1408-76636426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C015-D901-CA90-5F24-CE394255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51158-3184-5060-FEE0-E5450D1A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63E62-8157-CA4A-58BD-9D5E2F14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41CF4-E2CE-B70A-0EA0-021A70AA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072A6-325B-DE5B-A87F-8DDFA013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3B0FC-B189-20A7-7B06-8C32F616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1164-3FFE-C26D-C80A-2D5D53A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3119-4172-0BD9-FFD7-F672A91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7BC0-C5B0-5884-62E2-E7F29134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5A780-0FB9-1DB1-73DE-F8AA29B47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2D436-4848-B489-39E1-E4D7E3F4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E4FC2-6213-5536-B43F-363D6A56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A926-70B6-E5FB-B003-313DF4E3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BE80-DAC1-5100-47A2-DC079DEA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3DAD5-98B5-D630-1DA9-896D9404C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81A3F-4AD0-03AA-FBFB-B26AE9FD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DAFB9-DD54-9D6B-CEBF-A7E9124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644F6-F255-D056-A061-264D89C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6390-5525-5C88-592C-9B866A39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6E2EE-B1C3-3DEE-3199-B7A884E8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4768-1A77-A170-B8BC-E503C453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5385-7E7B-1B43-00C7-4363D773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72B9-5B1B-4E68-AF6E-AA87F19F0BD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EFFF-F86B-E328-0993-659E2F52C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EDE6-4562-D84B-228C-CEBD11936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B5B2-590E-400E-8B7B-8CCFFA6C21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52.xml"/><Relationship Id="rId170" Type="http://schemas.openxmlformats.org/officeDocument/2006/relationships/image" Target="../media/image85.png"/><Relationship Id="rId191" Type="http://schemas.openxmlformats.org/officeDocument/2006/relationships/customXml" Target="../ink/ink68.xml"/><Relationship Id="rId205" Type="http://schemas.openxmlformats.org/officeDocument/2006/relationships/image" Target="../media/image9.png"/><Relationship Id="rId226" Type="http://schemas.openxmlformats.org/officeDocument/2006/relationships/customXml" Target="../ink/ink85.xml"/><Relationship Id="rId247" Type="http://schemas.openxmlformats.org/officeDocument/2006/relationships/image" Target="../media/image30.png"/><Relationship Id="rId107" Type="http://schemas.openxmlformats.org/officeDocument/2006/relationships/customXml" Target="../ink/ink26.xml"/><Relationship Id="rId268" Type="http://schemas.openxmlformats.org/officeDocument/2006/relationships/customXml" Target="../ink/ink10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47.xml"/><Relationship Id="rId5" Type="http://schemas.openxmlformats.org/officeDocument/2006/relationships/image" Target="../media/image2.png"/><Relationship Id="rId95" Type="http://schemas.openxmlformats.org/officeDocument/2006/relationships/customXml" Target="../ink/ink20.xml"/><Relationship Id="rId160" Type="http://schemas.openxmlformats.org/officeDocument/2006/relationships/image" Target="../media/image80.png"/><Relationship Id="rId181" Type="http://schemas.openxmlformats.org/officeDocument/2006/relationships/customXml" Target="../ink/ink63.xml"/><Relationship Id="rId216" Type="http://schemas.openxmlformats.org/officeDocument/2006/relationships/customXml" Target="../ink/ink80.xml"/><Relationship Id="rId237" Type="http://schemas.openxmlformats.org/officeDocument/2006/relationships/image" Target="../media/image25.png"/><Relationship Id="rId258" Type="http://schemas.openxmlformats.org/officeDocument/2006/relationships/customXml" Target="../ink/ink101.xml"/><Relationship Id="rId118" Type="http://schemas.openxmlformats.org/officeDocument/2006/relationships/image" Target="../media/image59.png"/><Relationship Id="rId139" Type="http://schemas.openxmlformats.org/officeDocument/2006/relationships/customXml" Target="../ink/ink42.xml"/><Relationship Id="rId85" Type="http://schemas.openxmlformats.org/officeDocument/2006/relationships/customXml" Target="../ink/ink15.xml"/><Relationship Id="rId150" Type="http://schemas.openxmlformats.org/officeDocument/2006/relationships/image" Target="../media/image75.png"/><Relationship Id="rId171" Type="http://schemas.openxmlformats.org/officeDocument/2006/relationships/customXml" Target="../ink/ink58.xml"/><Relationship Id="rId192" Type="http://schemas.openxmlformats.org/officeDocument/2006/relationships/image" Target="../media/image96.png"/><Relationship Id="rId206" Type="http://schemas.openxmlformats.org/officeDocument/2006/relationships/customXml" Target="../ink/ink75.xml"/><Relationship Id="rId227" Type="http://schemas.openxmlformats.org/officeDocument/2006/relationships/image" Target="../media/image20.png"/><Relationship Id="rId248" Type="http://schemas.openxmlformats.org/officeDocument/2006/relationships/customXml" Target="../ink/ink96.xml"/><Relationship Id="rId269" Type="http://schemas.openxmlformats.org/officeDocument/2006/relationships/image" Target="../media/image111.png"/><Relationship Id="rId108" Type="http://schemas.openxmlformats.org/officeDocument/2006/relationships/image" Target="../media/image54.png"/><Relationship Id="rId129" Type="http://schemas.openxmlformats.org/officeDocument/2006/relationships/customXml" Target="../ink/ink37.xml"/><Relationship Id="rId75" Type="http://schemas.openxmlformats.org/officeDocument/2006/relationships/customXml" Target="../ink/ink10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53.xml"/><Relationship Id="rId182" Type="http://schemas.openxmlformats.org/officeDocument/2006/relationships/image" Target="../media/image91.png"/><Relationship Id="rId217" Type="http://schemas.openxmlformats.org/officeDocument/2006/relationships/image" Target="../media/image15.png"/><Relationship Id="rId6" Type="http://schemas.openxmlformats.org/officeDocument/2006/relationships/customXml" Target="../ink/ink3.xml"/><Relationship Id="rId238" Type="http://schemas.openxmlformats.org/officeDocument/2006/relationships/customXml" Target="../ink/ink91.xml"/><Relationship Id="rId259" Type="http://schemas.openxmlformats.org/officeDocument/2006/relationships/image" Target="../media/image106.png"/><Relationship Id="rId119" Type="http://schemas.openxmlformats.org/officeDocument/2006/relationships/customXml" Target="../ink/ink32.xml"/><Relationship Id="rId270" Type="http://schemas.openxmlformats.org/officeDocument/2006/relationships/customXml" Target="../ink/ink107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48.xml"/><Relationship Id="rId172" Type="http://schemas.openxmlformats.org/officeDocument/2006/relationships/image" Target="../media/image86.png"/><Relationship Id="rId193" Type="http://schemas.openxmlformats.org/officeDocument/2006/relationships/customXml" Target="../ink/ink69.xml"/><Relationship Id="rId207" Type="http://schemas.openxmlformats.org/officeDocument/2006/relationships/image" Target="../media/image10.png"/><Relationship Id="rId228" Type="http://schemas.openxmlformats.org/officeDocument/2006/relationships/customXml" Target="../ink/ink86.xml"/><Relationship Id="rId249" Type="http://schemas.openxmlformats.org/officeDocument/2006/relationships/image" Target="../media/image31.png"/><Relationship Id="rId109" Type="http://schemas.openxmlformats.org/officeDocument/2006/relationships/customXml" Target="../ink/ink27.xml"/><Relationship Id="rId260" Type="http://schemas.openxmlformats.org/officeDocument/2006/relationships/customXml" Target="../ink/ink102.xml"/><Relationship Id="rId76" Type="http://schemas.openxmlformats.org/officeDocument/2006/relationships/image" Target="../media/image38.png"/><Relationship Id="rId97" Type="http://schemas.openxmlformats.org/officeDocument/2006/relationships/customXml" Target="../ink/ink21.xml"/><Relationship Id="rId120" Type="http://schemas.openxmlformats.org/officeDocument/2006/relationships/image" Target="../media/image60.png"/><Relationship Id="rId141" Type="http://schemas.openxmlformats.org/officeDocument/2006/relationships/customXml" Target="../ink/ink43.xml"/><Relationship Id="rId7" Type="http://schemas.openxmlformats.org/officeDocument/2006/relationships/image" Target="../media/image3.png"/><Relationship Id="rId162" Type="http://schemas.openxmlformats.org/officeDocument/2006/relationships/image" Target="../media/image81.png"/><Relationship Id="rId183" Type="http://schemas.openxmlformats.org/officeDocument/2006/relationships/customXml" Target="../ink/ink64.xml"/><Relationship Id="rId218" Type="http://schemas.openxmlformats.org/officeDocument/2006/relationships/customXml" Target="../ink/ink81.xml"/><Relationship Id="rId239" Type="http://schemas.openxmlformats.org/officeDocument/2006/relationships/image" Target="../media/image26.png"/><Relationship Id="rId250" Type="http://schemas.openxmlformats.org/officeDocument/2006/relationships/customXml" Target="../ink/ink97.xml"/><Relationship Id="rId271" Type="http://schemas.openxmlformats.org/officeDocument/2006/relationships/image" Target="../media/image112.png"/><Relationship Id="rId66" Type="http://schemas.openxmlformats.org/officeDocument/2006/relationships/image" Target="../media/image33.png"/><Relationship Id="rId87" Type="http://schemas.openxmlformats.org/officeDocument/2006/relationships/customXml" Target="../ink/ink16.xml"/><Relationship Id="rId110" Type="http://schemas.openxmlformats.org/officeDocument/2006/relationships/image" Target="../media/image55.png"/><Relationship Id="rId131" Type="http://schemas.openxmlformats.org/officeDocument/2006/relationships/customXml" Target="../ink/ink38.xml"/><Relationship Id="rId152" Type="http://schemas.openxmlformats.org/officeDocument/2006/relationships/image" Target="../media/image76.png"/><Relationship Id="rId173" Type="http://schemas.openxmlformats.org/officeDocument/2006/relationships/customXml" Target="../ink/ink59.xml"/><Relationship Id="rId194" Type="http://schemas.openxmlformats.org/officeDocument/2006/relationships/image" Target="../media/image97.png"/><Relationship Id="rId208" Type="http://schemas.openxmlformats.org/officeDocument/2006/relationships/customXml" Target="../ink/ink76.xml"/><Relationship Id="rId229" Type="http://schemas.openxmlformats.org/officeDocument/2006/relationships/image" Target="../media/image21.png"/><Relationship Id="rId240" Type="http://schemas.openxmlformats.org/officeDocument/2006/relationships/customXml" Target="../ink/ink92.xml"/><Relationship Id="rId261" Type="http://schemas.openxmlformats.org/officeDocument/2006/relationships/image" Target="../media/image107.png"/><Relationship Id="rId77" Type="http://schemas.openxmlformats.org/officeDocument/2006/relationships/customXml" Target="../ink/ink11.xml"/><Relationship Id="rId100" Type="http://schemas.openxmlformats.org/officeDocument/2006/relationships/image" Target="../media/image50.png"/><Relationship Id="rId105" Type="http://schemas.openxmlformats.org/officeDocument/2006/relationships/customXml" Target="../ink/ink25.xml"/><Relationship Id="rId126" Type="http://schemas.openxmlformats.org/officeDocument/2006/relationships/image" Target="../media/image63.png"/><Relationship Id="rId147" Type="http://schemas.openxmlformats.org/officeDocument/2006/relationships/customXml" Target="../ink/ink46.xml"/><Relationship Id="rId168" Type="http://schemas.openxmlformats.org/officeDocument/2006/relationships/image" Target="../media/image84.png"/><Relationship Id="rId8" Type="http://schemas.openxmlformats.org/officeDocument/2006/relationships/customXml" Target="../ink/ink4.xml"/><Relationship Id="rId72" Type="http://schemas.openxmlformats.org/officeDocument/2006/relationships/image" Target="../media/image36.png"/><Relationship Id="rId93" Type="http://schemas.openxmlformats.org/officeDocument/2006/relationships/customXml" Target="../ink/ink19.xml"/><Relationship Id="rId98" Type="http://schemas.openxmlformats.org/officeDocument/2006/relationships/image" Target="../media/image49.png"/><Relationship Id="rId121" Type="http://schemas.openxmlformats.org/officeDocument/2006/relationships/customXml" Target="../ink/ink33.xml"/><Relationship Id="rId142" Type="http://schemas.openxmlformats.org/officeDocument/2006/relationships/image" Target="../media/image71.png"/><Relationship Id="rId163" Type="http://schemas.openxmlformats.org/officeDocument/2006/relationships/customXml" Target="../ink/ink54.xml"/><Relationship Id="rId184" Type="http://schemas.openxmlformats.org/officeDocument/2006/relationships/image" Target="../media/image92.png"/><Relationship Id="rId189" Type="http://schemas.openxmlformats.org/officeDocument/2006/relationships/customXml" Target="../ink/ink67.xml"/><Relationship Id="rId219" Type="http://schemas.openxmlformats.org/officeDocument/2006/relationships/image" Target="../media/image16.png"/><Relationship Id="rId3" Type="http://schemas.openxmlformats.org/officeDocument/2006/relationships/image" Target="../media/image1.png"/><Relationship Id="rId214" Type="http://schemas.openxmlformats.org/officeDocument/2006/relationships/customXml" Target="../ink/ink79.xml"/><Relationship Id="rId230" Type="http://schemas.openxmlformats.org/officeDocument/2006/relationships/customXml" Target="../ink/ink87.xml"/><Relationship Id="rId235" Type="http://schemas.openxmlformats.org/officeDocument/2006/relationships/image" Target="../media/image24.png"/><Relationship Id="rId251" Type="http://schemas.openxmlformats.org/officeDocument/2006/relationships/image" Target="../media/image102.png"/><Relationship Id="rId256" Type="http://schemas.openxmlformats.org/officeDocument/2006/relationships/customXml" Target="../ink/ink100.xml"/><Relationship Id="rId67" Type="http://schemas.openxmlformats.org/officeDocument/2006/relationships/customXml" Target="../ink/ink6.xml"/><Relationship Id="rId116" Type="http://schemas.openxmlformats.org/officeDocument/2006/relationships/image" Target="../media/image5.png"/><Relationship Id="rId137" Type="http://schemas.openxmlformats.org/officeDocument/2006/relationships/customXml" Target="../ink/ink41.xml"/><Relationship Id="rId158" Type="http://schemas.openxmlformats.org/officeDocument/2006/relationships/image" Target="../media/image79.png"/><Relationship Id="rId272" Type="http://schemas.openxmlformats.org/officeDocument/2006/relationships/customXml" Target="../ink/ink108.xml"/><Relationship Id="rId83" Type="http://schemas.openxmlformats.org/officeDocument/2006/relationships/customXml" Target="../ink/ink14.xml"/><Relationship Id="rId88" Type="http://schemas.openxmlformats.org/officeDocument/2006/relationships/image" Target="../media/image44.png"/><Relationship Id="rId111" Type="http://schemas.openxmlformats.org/officeDocument/2006/relationships/customXml" Target="../ink/ink28.xml"/><Relationship Id="rId132" Type="http://schemas.openxmlformats.org/officeDocument/2006/relationships/image" Target="../media/image66.png"/><Relationship Id="rId153" Type="http://schemas.openxmlformats.org/officeDocument/2006/relationships/customXml" Target="../ink/ink49.xml"/><Relationship Id="rId174" Type="http://schemas.openxmlformats.org/officeDocument/2006/relationships/image" Target="../media/image87.png"/><Relationship Id="rId179" Type="http://schemas.openxmlformats.org/officeDocument/2006/relationships/customXml" Target="../ink/ink62.xml"/><Relationship Id="rId195" Type="http://schemas.openxmlformats.org/officeDocument/2006/relationships/customXml" Target="../ink/ink70.xml"/><Relationship Id="rId209" Type="http://schemas.openxmlformats.org/officeDocument/2006/relationships/image" Target="../media/image11.png"/><Relationship Id="rId190" Type="http://schemas.openxmlformats.org/officeDocument/2006/relationships/image" Target="../media/image95.png"/><Relationship Id="rId204" Type="http://schemas.openxmlformats.org/officeDocument/2006/relationships/customXml" Target="../ink/ink74.xml"/><Relationship Id="rId220" Type="http://schemas.openxmlformats.org/officeDocument/2006/relationships/customXml" Target="../ink/ink82.xml"/><Relationship Id="rId225" Type="http://schemas.openxmlformats.org/officeDocument/2006/relationships/image" Target="../media/image19.png"/><Relationship Id="rId241" Type="http://schemas.openxmlformats.org/officeDocument/2006/relationships/image" Target="../media/image27.png"/><Relationship Id="rId246" Type="http://schemas.openxmlformats.org/officeDocument/2006/relationships/customXml" Target="../ink/ink95.xml"/><Relationship Id="rId267" Type="http://schemas.openxmlformats.org/officeDocument/2006/relationships/image" Target="../media/image110.png"/><Relationship Id="rId106" Type="http://schemas.openxmlformats.org/officeDocument/2006/relationships/image" Target="../media/image53.png"/><Relationship Id="rId127" Type="http://schemas.openxmlformats.org/officeDocument/2006/relationships/customXml" Target="../ink/ink36.xml"/><Relationship Id="rId262" Type="http://schemas.openxmlformats.org/officeDocument/2006/relationships/customXml" Target="../ink/ink103.xml"/><Relationship Id="rId10" Type="http://schemas.openxmlformats.org/officeDocument/2006/relationships/customXml" Target="../ink/ink5.xml"/><Relationship Id="rId73" Type="http://schemas.openxmlformats.org/officeDocument/2006/relationships/customXml" Target="../ink/ink9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22.xml"/><Relationship Id="rId101" Type="http://schemas.openxmlformats.org/officeDocument/2006/relationships/customXml" Target="../ink/ink23.xml"/><Relationship Id="rId122" Type="http://schemas.openxmlformats.org/officeDocument/2006/relationships/image" Target="../media/image61.png"/><Relationship Id="rId143" Type="http://schemas.openxmlformats.org/officeDocument/2006/relationships/customXml" Target="../ink/ink44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57.xml"/><Relationship Id="rId185" Type="http://schemas.openxmlformats.org/officeDocument/2006/relationships/customXml" Target="../ink/ink6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90.png"/><Relationship Id="rId210" Type="http://schemas.openxmlformats.org/officeDocument/2006/relationships/customXml" Target="../ink/ink77.xml"/><Relationship Id="rId215" Type="http://schemas.openxmlformats.org/officeDocument/2006/relationships/image" Target="../media/image14.png"/><Relationship Id="rId236" Type="http://schemas.openxmlformats.org/officeDocument/2006/relationships/customXml" Target="../ink/ink90.xml"/><Relationship Id="rId257" Type="http://schemas.openxmlformats.org/officeDocument/2006/relationships/image" Target="../media/image105.png"/><Relationship Id="rId231" Type="http://schemas.openxmlformats.org/officeDocument/2006/relationships/image" Target="../media/image22.png"/><Relationship Id="rId252" Type="http://schemas.openxmlformats.org/officeDocument/2006/relationships/customXml" Target="../ink/ink98.xml"/><Relationship Id="rId273" Type="http://schemas.openxmlformats.org/officeDocument/2006/relationships/image" Target="../media/image32.png"/><Relationship Id="rId68" Type="http://schemas.openxmlformats.org/officeDocument/2006/relationships/image" Target="../media/image34.png"/><Relationship Id="rId89" Type="http://schemas.openxmlformats.org/officeDocument/2006/relationships/customXml" Target="../ink/ink17.xml"/><Relationship Id="rId112" Type="http://schemas.openxmlformats.org/officeDocument/2006/relationships/image" Target="../media/image56.png"/><Relationship Id="rId133" Type="http://schemas.openxmlformats.org/officeDocument/2006/relationships/customXml" Target="../ink/ink39.xml"/><Relationship Id="rId154" Type="http://schemas.openxmlformats.org/officeDocument/2006/relationships/image" Target="../media/image77.png"/><Relationship Id="rId175" Type="http://schemas.openxmlformats.org/officeDocument/2006/relationships/customXml" Target="../ink/ink6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221" Type="http://schemas.openxmlformats.org/officeDocument/2006/relationships/image" Target="../media/image17.png"/><Relationship Id="rId242" Type="http://schemas.openxmlformats.org/officeDocument/2006/relationships/customXml" Target="../ink/ink93.xml"/><Relationship Id="rId263" Type="http://schemas.openxmlformats.org/officeDocument/2006/relationships/image" Target="../media/image108.png"/><Relationship Id="rId79" Type="http://schemas.openxmlformats.org/officeDocument/2006/relationships/customXml" Target="../ink/ink12.xml"/><Relationship Id="rId102" Type="http://schemas.openxmlformats.org/officeDocument/2006/relationships/image" Target="../media/image51.png"/><Relationship Id="rId123" Type="http://schemas.openxmlformats.org/officeDocument/2006/relationships/customXml" Target="../ink/ink34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55.xml"/><Relationship Id="rId186" Type="http://schemas.openxmlformats.org/officeDocument/2006/relationships/image" Target="../media/image93.png"/><Relationship Id="rId211" Type="http://schemas.openxmlformats.org/officeDocument/2006/relationships/image" Target="../media/image12.png"/><Relationship Id="rId232" Type="http://schemas.openxmlformats.org/officeDocument/2006/relationships/customXml" Target="../ink/ink88.xml"/><Relationship Id="rId253" Type="http://schemas.openxmlformats.org/officeDocument/2006/relationships/image" Target="../media/image103.png"/><Relationship Id="rId69" Type="http://schemas.openxmlformats.org/officeDocument/2006/relationships/customXml" Target="../ink/ink7.xml"/><Relationship Id="rId113" Type="http://schemas.openxmlformats.org/officeDocument/2006/relationships/customXml" Target="../ink/ink29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50.xml"/><Relationship Id="rId176" Type="http://schemas.openxmlformats.org/officeDocument/2006/relationships/image" Target="../media/image88.png"/><Relationship Id="rId197" Type="http://schemas.openxmlformats.org/officeDocument/2006/relationships/customXml" Target="../ink/ink71.xml"/><Relationship Id="rId201" Type="http://schemas.openxmlformats.org/officeDocument/2006/relationships/image" Target="../media/image1.tmp"/><Relationship Id="rId222" Type="http://schemas.openxmlformats.org/officeDocument/2006/relationships/customXml" Target="../ink/ink83.xml"/><Relationship Id="rId243" Type="http://schemas.openxmlformats.org/officeDocument/2006/relationships/image" Target="../media/image28.png"/><Relationship Id="rId264" Type="http://schemas.openxmlformats.org/officeDocument/2006/relationships/customXml" Target="../ink/ink104.xml"/><Relationship Id="rId103" Type="http://schemas.openxmlformats.org/officeDocument/2006/relationships/customXml" Target="../ink/ink24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18.xml"/><Relationship Id="rId145" Type="http://schemas.openxmlformats.org/officeDocument/2006/relationships/customXml" Target="../ink/ink45.xml"/><Relationship Id="rId166" Type="http://schemas.openxmlformats.org/officeDocument/2006/relationships/image" Target="../media/image83.png"/><Relationship Id="rId187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8.xml"/><Relationship Id="rId233" Type="http://schemas.openxmlformats.org/officeDocument/2006/relationships/image" Target="../media/image23.png"/><Relationship Id="rId254" Type="http://schemas.openxmlformats.org/officeDocument/2006/relationships/customXml" Target="../ink/ink99.xml"/><Relationship Id="rId114" Type="http://schemas.openxmlformats.org/officeDocument/2006/relationships/image" Target="../media/image57.png"/><Relationship Id="rId81" Type="http://schemas.openxmlformats.org/officeDocument/2006/relationships/customXml" Target="../ink/ink13.xml"/><Relationship Id="rId135" Type="http://schemas.openxmlformats.org/officeDocument/2006/relationships/customXml" Target="../ink/ink40.xml"/><Relationship Id="rId156" Type="http://schemas.openxmlformats.org/officeDocument/2006/relationships/image" Target="../media/image6.png"/><Relationship Id="rId177" Type="http://schemas.openxmlformats.org/officeDocument/2006/relationships/customXml" Target="../ink/ink61.xml"/><Relationship Id="rId198" Type="http://schemas.openxmlformats.org/officeDocument/2006/relationships/image" Target="../media/image99.png"/><Relationship Id="rId202" Type="http://schemas.openxmlformats.org/officeDocument/2006/relationships/customXml" Target="../ink/ink73.xml"/><Relationship Id="rId223" Type="http://schemas.openxmlformats.org/officeDocument/2006/relationships/image" Target="../media/image18.png"/><Relationship Id="rId244" Type="http://schemas.openxmlformats.org/officeDocument/2006/relationships/customXml" Target="../ink/ink94.xml"/><Relationship Id="rId265" Type="http://schemas.openxmlformats.org/officeDocument/2006/relationships/image" Target="../media/image109.png"/><Relationship Id="rId104" Type="http://schemas.openxmlformats.org/officeDocument/2006/relationships/image" Target="../media/image52.png"/><Relationship Id="rId125" Type="http://schemas.openxmlformats.org/officeDocument/2006/relationships/customXml" Target="../ink/ink35.xml"/><Relationship Id="rId146" Type="http://schemas.openxmlformats.org/officeDocument/2006/relationships/image" Target="../media/image73.png"/><Relationship Id="rId167" Type="http://schemas.openxmlformats.org/officeDocument/2006/relationships/customXml" Target="../ink/ink56.xml"/><Relationship Id="rId188" Type="http://schemas.openxmlformats.org/officeDocument/2006/relationships/image" Target="../media/image94.png"/><Relationship Id="rId71" Type="http://schemas.openxmlformats.org/officeDocument/2006/relationships/customXml" Target="../ink/ink8.xml"/><Relationship Id="rId92" Type="http://schemas.openxmlformats.org/officeDocument/2006/relationships/image" Target="../media/image46.png"/><Relationship Id="rId213" Type="http://schemas.openxmlformats.org/officeDocument/2006/relationships/image" Target="../media/image13.png"/><Relationship Id="rId234" Type="http://schemas.openxmlformats.org/officeDocument/2006/relationships/customXml" Target="../ink/ink89.xml"/><Relationship Id="rId2" Type="http://schemas.openxmlformats.org/officeDocument/2006/relationships/customXml" Target="../ink/ink1.xml"/><Relationship Id="rId255" Type="http://schemas.openxmlformats.org/officeDocument/2006/relationships/image" Target="../media/image104.png"/><Relationship Id="rId115" Type="http://schemas.openxmlformats.org/officeDocument/2006/relationships/customXml" Target="../ink/ink30.xml"/><Relationship Id="rId136" Type="http://schemas.openxmlformats.org/officeDocument/2006/relationships/image" Target="../media/image68.png"/><Relationship Id="rId157" Type="http://schemas.openxmlformats.org/officeDocument/2006/relationships/customXml" Target="../ink/ink51.xml"/><Relationship Id="rId178" Type="http://schemas.openxmlformats.org/officeDocument/2006/relationships/image" Target="../media/image89.png"/><Relationship Id="rId82" Type="http://schemas.openxmlformats.org/officeDocument/2006/relationships/image" Target="../media/image41.png"/><Relationship Id="rId199" Type="http://schemas.openxmlformats.org/officeDocument/2006/relationships/customXml" Target="../ink/ink72.xml"/><Relationship Id="rId203" Type="http://schemas.openxmlformats.org/officeDocument/2006/relationships/image" Target="../media/image8.png"/><Relationship Id="rId224" Type="http://schemas.openxmlformats.org/officeDocument/2006/relationships/customXml" Target="../ink/ink84.xml"/><Relationship Id="rId245" Type="http://schemas.openxmlformats.org/officeDocument/2006/relationships/image" Target="../media/image29.png"/><Relationship Id="rId266" Type="http://schemas.openxmlformats.org/officeDocument/2006/relationships/customXml" Target="../ink/ink10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customXml" Target="../ink/ink114.xml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271.png"/><Relationship Id="rId2" Type="http://schemas.openxmlformats.org/officeDocument/2006/relationships/image" Target="../media/image2.tmp"/><Relationship Id="rId16" Type="http://schemas.openxmlformats.org/officeDocument/2006/relationships/image" Target="../media/image2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270.png"/><Relationship Id="rId4" Type="http://schemas.openxmlformats.org/officeDocument/2006/relationships/image" Target="../media/image267.png"/><Relationship Id="rId9" Type="http://schemas.openxmlformats.org/officeDocument/2006/relationships/customXml" Target="../ink/ink112.xml"/><Relationship Id="rId14" Type="http://schemas.openxmlformats.org/officeDocument/2006/relationships/image" Target="../media/image27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1.png"/><Relationship Id="rId299" Type="http://schemas.openxmlformats.org/officeDocument/2006/relationships/customXml" Target="../ink/ink265.xml"/><Relationship Id="rId21" Type="http://schemas.openxmlformats.org/officeDocument/2006/relationships/image" Target="../media/image2730.png"/><Relationship Id="rId63" Type="http://schemas.openxmlformats.org/officeDocument/2006/relationships/image" Target="../media/image294.png"/><Relationship Id="rId159" Type="http://schemas.openxmlformats.org/officeDocument/2006/relationships/customXml" Target="../ink/ink194.xml"/><Relationship Id="rId324" Type="http://schemas.openxmlformats.org/officeDocument/2006/relationships/image" Target="../media/image423.png"/><Relationship Id="rId366" Type="http://schemas.openxmlformats.org/officeDocument/2006/relationships/customXml" Target="../ink/ink297.xml"/><Relationship Id="rId170" Type="http://schemas.openxmlformats.org/officeDocument/2006/relationships/image" Target="../media/image348.png"/><Relationship Id="rId226" Type="http://schemas.openxmlformats.org/officeDocument/2006/relationships/image" Target="../media/image375.png"/><Relationship Id="rId268" Type="http://schemas.openxmlformats.org/officeDocument/2006/relationships/customXml" Target="../ink/ink249.xml"/><Relationship Id="rId32" Type="http://schemas.openxmlformats.org/officeDocument/2006/relationships/customXml" Target="../ink/ink131.xml"/><Relationship Id="rId74" Type="http://schemas.openxmlformats.org/officeDocument/2006/relationships/customXml" Target="../ink/ink152.xml"/><Relationship Id="rId128" Type="http://schemas.openxmlformats.org/officeDocument/2006/relationships/customXml" Target="../ink/ink179.xml"/><Relationship Id="rId335" Type="http://schemas.openxmlformats.org/officeDocument/2006/relationships/customXml" Target="../ink/ink283.xml"/><Relationship Id="rId377" Type="http://schemas.openxmlformats.org/officeDocument/2006/relationships/image" Target="../media/image449.png"/><Relationship Id="rId5" Type="http://schemas.openxmlformats.org/officeDocument/2006/relationships/image" Target="../media/image2650.png"/><Relationship Id="rId181" Type="http://schemas.openxmlformats.org/officeDocument/2006/relationships/customXml" Target="../ink/ink205.xml"/><Relationship Id="rId237" Type="http://schemas.openxmlformats.org/officeDocument/2006/relationships/customXml" Target="../ink/ink233.xml"/><Relationship Id="rId402" Type="http://schemas.openxmlformats.org/officeDocument/2006/relationships/customXml" Target="../ink/ink315.xml"/><Relationship Id="rId279" Type="http://schemas.openxmlformats.org/officeDocument/2006/relationships/image" Target="../media/image401.png"/><Relationship Id="rId43" Type="http://schemas.openxmlformats.org/officeDocument/2006/relationships/image" Target="../media/image284.png"/><Relationship Id="rId139" Type="http://schemas.openxmlformats.org/officeDocument/2006/relationships/customXml" Target="../ink/ink184.xml"/><Relationship Id="rId290" Type="http://schemas.openxmlformats.org/officeDocument/2006/relationships/customXml" Target="../ink/ink260.xml"/><Relationship Id="rId304" Type="http://schemas.openxmlformats.org/officeDocument/2006/relationships/image" Target="../media/image413.png"/><Relationship Id="rId346" Type="http://schemas.openxmlformats.org/officeDocument/2006/relationships/image" Target="../media/image434.png"/><Relationship Id="rId388" Type="http://schemas.openxmlformats.org/officeDocument/2006/relationships/customXml" Target="../ink/ink308.xml"/><Relationship Id="rId85" Type="http://schemas.openxmlformats.org/officeDocument/2006/relationships/image" Target="../media/image305.png"/><Relationship Id="rId150" Type="http://schemas.openxmlformats.org/officeDocument/2006/relationships/image" Target="../media/image338.png"/><Relationship Id="rId192" Type="http://schemas.openxmlformats.org/officeDocument/2006/relationships/image" Target="../media/image359.png"/><Relationship Id="rId206" Type="http://schemas.openxmlformats.org/officeDocument/2006/relationships/image" Target="../media/image365.png"/><Relationship Id="rId413" Type="http://schemas.openxmlformats.org/officeDocument/2006/relationships/customXml" Target="../ink/ink324.xml"/><Relationship Id="rId248" Type="http://schemas.openxmlformats.org/officeDocument/2006/relationships/image" Target="../media/image386.png"/><Relationship Id="rId12" Type="http://schemas.openxmlformats.org/officeDocument/2006/relationships/customXml" Target="../ink/ink121.xml"/><Relationship Id="rId108" Type="http://schemas.openxmlformats.org/officeDocument/2006/relationships/customXml" Target="../ink/ink169.xml"/><Relationship Id="rId315" Type="http://schemas.openxmlformats.org/officeDocument/2006/relationships/customXml" Target="../ink/ink273.xml"/><Relationship Id="rId357" Type="http://schemas.openxmlformats.org/officeDocument/2006/relationships/image" Target="../media/image437.png"/><Relationship Id="rId54" Type="http://schemas.openxmlformats.org/officeDocument/2006/relationships/customXml" Target="../ink/ink142.xml"/><Relationship Id="rId96" Type="http://schemas.openxmlformats.org/officeDocument/2006/relationships/customXml" Target="../ink/ink163.xml"/><Relationship Id="rId161" Type="http://schemas.openxmlformats.org/officeDocument/2006/relationships/customXml" Target="../ink/ink195.xml"/><Relationship Id="rId217" Type="http://schemas.openxmlformats.org/officeDocument/2006/relationships/customXml" Target="../ink/ink223.xml"/><Relationship Id="rId399" Type="http://schemas.openxmlformats.org/officeDocument/2006/relationships/image" Target="../media/image459.png"/><Relationship Id="rId259" Type="http://schemas.openxmlformats.org/officeDocument/2006/relationships/customXml" Target="../ink/ink244.xml"/><Relationship Id="rId23" Type="http://schemas.openxmlformats.org/officeDocument/2006/relationships/image" Target="../media/image274.png"/><Relationship Id="rId119" Type="http://schemas.openxmlformats.org/officeDocument/2006/relationships/image" Target="../media/image322.png"/><Relationship Id="rId270" Type="http://schemas.openxmlformats.org/officeDocument/2006/relationships/customXml" Target="../ink/ink250.xml"/><Relationship Id="rId326" Type="http://schemas.openxmlformats.org/officeDocument/2006/relationships/image" Target="../media/image424.png"/><Relationship Id="rId65" Type="http://schemas.openxmlformats.org/officeDocument/2006/relationships/image" Target="../media/image295.png"/><Relationship Id="rId130" Type="http://schemas.openxmlformats.org/officeDocument/2006/relationships/customXml" Target="../ink/ink180.xml"/><Relationship Id="rId368" Type="http://schemas.openxmlformats.org/officeDocument/2006/relationships/customXml" Target="../ink/ink298.xml"/><Relationship Id="rId172" Type="http://schemas.openxmlformats.org/officeDocument/2006/relationships/image" Target="../media/image349.png"/><Relationship Id="rId228" Type="http://schemas.openxmlformats.org/officeDocument/2006/relationships/image" Target="../media/image376.png"/><Relationship Id="rId281" Type="http://schemas.openxmlformats.org/officeDocument/2006/relationships/image" Target="../media/image402.png"/><Relationship Id="rId337" Type="http://schemas.openxmlformats.org/officeDocument/2006/relationships/customXml" Target="../ink/ink284.xml"/><Relationship Id="rId34" Type="http://schemas.openxmlformats.org/officeDocument/2006/relationships/customXml" Target="../ink/ink132.xml"/><Relationship Id="rId76" Type="http://schemas.openxmlformats.org/officeDocument/2006/relationships/customXml" Target="../ink/ink153.xml"/><Relationship Id="rId141" Type="http://schemas.openxmlformats.org/officeDocument/2006/relationships/customXml" Target="../ink/ink185.xml"/><Relationship Id="rId379" Type="http://schemas.openxmlformats.org/officeDocument/2006/relationships/image" Target="../media/image450.png"/><Relationship Id="rId7" Type="http://schemas.openxmlformats.org/officeDocument/2006/relationships/image" Target="../media/image2660.png"/><Relationship Id="rId183" Type="http://schemas.openxmlformats.org/officeDocument/2006/relationships/customXml" Target="../ink/ink206.xml"/><Relationship Id="rId239" Type="http://schemas.openxmlformats.org/officeDocument/2006/relationships/customXml" Target="../ink/ink234.xml"/><Relationship Id="rId390" Type="http://schemas.openxmlformats.org/officeDocument/2006/relationships/customXml" Target="../ink/ink309.xml"/><Relationship Id="rId404" Type="http://schemas.openxmlformats.org/officeDocument/2006/relationships/customXml" Target="../ink/ink316.xml"/><Relationship Id="rId250" Type="http://schemas.openxmlformats.org/officeDocument/2006/relationships/image" Target="../media/image387.png"/><Relationship Id="rId292" Type="http://schemas.openxmlformats.org/officeDocument/2006/relationships/customXml" Target="../ink/ink261.xml"/><Relationship Id="rId306" Type="http://schemas.openxmlformats.org/officeDocument/2006/relationships/image" Target="../media/image414.png"/><Relationship Id="rId45" Type="http://schemas.openxmlformats.org/officeDocument/2006/relationships/image" Target="../media/image285.png"/><Relationship Id="rId87" Type="http://schemas.openxmlformats.org/officeDocument/2006/relationships/image" Target="../media/image306.png"/><Relationship Id="rId110" Type="http://schemas.openxmlformats.org/officeDocument/2006/relationships/customXml" Target="../ink/ink170.xml"/><Relationship Id="rId348" Type="http://schemas.openxmlformats.org/officeDocument/2006/relationships/image" Target="../media/image435.png"/><Relationship Id="rId152" Type="http://schemas.openxmlformats.org/officeDocument/2006/relationships/image" Target="../media/image339.png"/><Relationship Id="rId194" Type="http://schemas.openxmlformats.org/officeDocument/2006/relationships/image" Target="../media/image332.png"/><Relationship Id="rId208" Type="http://schemas.openxmlformats.org/officeDocument/2006/relationships/image" Target="../media/image366.png"/><Relationship Id="rId261" Type="http://schemas.openxmlformats.org/officeDocument/2006/relationships/customXml" Target="../ink/ink245.xml"/><Relationship Id="rId14" Type="http://schemas.openxmlformats.org/officeDocument/2006/relationships/customXml" Target="../ink/ink122.xml"/><Relationship Id="rId56" Type="http://schemas.openxmlformats.org/officeDocument/2006/relationships/customXml" Target="../ink/ink143.xml"/><Relationship Id="rId317" Type="http://schemas.openxmlformats.org/officeDocument/2006/relationships/customXml" Target="../ink/ink274.xml"/><Relationship Id="rId359" Type="http://schemas.openxmlformats.org/officeDocument/2006/relationships/image" Target="../media/image439.png"/><Relationship Id="rId98" Type="http://schemas.openxmlformats.org/officeDocument/2006/relationships/customXml" Target="../ink/ink164.xml"/><Relationship Id="rId121" Type="http://schemas.openxmlformats.org/officeDocument/2006/relationships/image" Target="../media/image323.png"/><Relationship Id="rId163" Type="http://schemas.openxmlformats.org/officeDocument/2006/relationships/customXml" Target="../ink/ink196.xml"/><Relationship Id="rId219" Type="http://schemas.openxmlformats.org/officeDocument/2006/relationships/customXml" Target="../ink/ink224.xml"/><Relationship Id="rId370" Type="http://schemas.openxmlformats.org/officeDocument/2006/relationships/customXml" Target="../ink/ink299.xml"/><Relationship Id="rId230" Type="http://schemas.openxmlformats.org/officeDocument/2006/relationships/image" Target="../media/image377.png"/><Relationship Id="rId25" Type="http://schemas.openxmlformats.org/officeDocument/2006/relationships/image" Target="../media/image275.png"/><Relationship Id="rId67" Type="http://schemas.openxmlformats.org/officeDocument/2006/relationships/image" Target="../media/image296.png"/><Relationship Id="rId272" Type="http://schemas.openxmlformats.org/officeDocument/2006/relationships/customXml" Target="../ink/ink251.xml"/><Relationship Id="rId328" Type="http://schemas.openxmlformats.org/officeDocument/2006/relationships/image" Target="../media/image425.png"/><Relationship Id="rId132" Type="http://schemas.openxmlformats.org/officeDocument/2006/relationships/customXml" Target="../ink/ink181.xml"/><Relationship Id="rId174" Type="http://schemas.openxmlformats.org/officeDocument/2006/relationships/image" Target="../media/image350.png"/><Relationship Id="rId381" Type="http://schemas.openxmlformats.org/officeDocument/2006/relationships/image" Target="../media/image451.png"/><Relationship Id="rId241" Type="http://schemas.openxmlformats.org/officeDocument/2006/relationships/customXml" Target="../ink/ink235.xml"/><Relationship Id="rId36" Type="http://schemas.openxmlformats.org/officeDocument/2006/relationships/customXml" Target="../ink/ink133.xml"/><Relationship Id="rId283" Type="http://schemas.openxmlformats.org/officeDocument/2006/relationships/image" Target="../media/image403.png"/><Relationship Id="rId339" Type="http://schemas.openxmlformats.org/officeDocument/2006/relationships/customXml" Target="../ink/ink285.xml"/><Relationship Id="rId78" Type="http://schemas.openxmlformats.org/officeDocument/2006/relationships/customXml" Target="../ink/ink154.xml"/><Relationship Id="rId101" Type="http://schemas.openxmlformats.org/officeDocument/2006/relationships/image" Target="../media/image313.png"/><Relationship Id="rId143" Type="http://schemas.openxmlformats.org/officeDocument/2006/relationships/customXml" Target="../ink/ink186.xml"/><Relationship Id="rId185" Type="http://schemas.openxmlformats.org/officeDocument/2006/relationships/customXml" Target="../ink/ink207.xml"/><Relationship Id="rId350" Type="http://schemas.openxmlformats.org/officeDocument/2006/relationships/image" Target="../media/image436.png"/><Relationship Id="rId406" Type="http://schemas.openxmlformats.org/officeDocument/2006/relationships/customXml" Target="../ink/ink317.xml"/><Relationship Id="rId9" Type="http://schemas.openxmlformats.org/officeDocument/2006/relationships/image" Target="../media/image2670.png"/><Relationship Id="rId210" Type="http://schemas.openxmlformats.org/officeDocument/2006/relationships/image" Target="../media/image367.png"/><Relationship Id="rId392" Type="http://schemas.openxmlformats.org/officeDocument/2006/relationships/customXml" Target="../ink/ink310.xml"/><Relationship Id="rId252" Type="http://schemas.openxmlformats.org/officeDocument/2006/relationships/image" Target="../media/image388.png"/><Relationship Id="rId294" Type="http://schemas.openxmlformats.org/officeDocument/2006/relationships/customXml" Target="../ink/ink262.xml"/><Relationship Id="rId308" Type="http://schemas.openxmlformats.org/officeDocument/2006/relationships/image" Target="../media/image415.png"/><Relationship Id="rId47" Type="http://schemas.openxmlformats.org/officeDocument/2006/relationships/image" Target="../media/image286.png"/><Relationship Id="rId89" Type="http://schemas.openxmlformats.org/officeDocument/2006/relationships/image" Target="../media/image307.png"/><Relationship Id="rId112" Type="http://schemas.openxmlformats.org/officeDocument/2006/relationships/customXml" Target="../ink/ink171.xml"/><Relationship Id="rId154" Type="http://schemas.openxmlformats.org/officeDocument/2006/relationships/image" Target="../media/image340.png"/><Relationship Id="rId361" Type="http://schemas.openxmlformats.org/officeDocument/2006/relationships/image" Target="../media/image440.png"/><Relationship Id="rId196" Type="http://schemas.openxmlformats.org/officeDocument/2006/relationships/image" Target="../media/image360.png"/><Relationship Id="rId16" Type="http://schemas.openxmlformats.org/officeDocument/2006/relationships/customXml" Target="../ink/ink123.xml"/><Relationship Id="rId221" Type="http://schemas.openxmlformats.org/officeDocument/2006/relationships/customXml" Target="../ink/ink225.xml"/><Relationship Id="rId263" Type="http://schemas.openxmlformats.org/officeDocument/2006/relationships/customXml" Target="../ink/ink246.xml"/><Relationship Id="rId319" Type="http://schemas.openxmlformats.org/officeDocument/2006/relationships/customXml" Target="../ink/ink275.xml"/><Relationship Id="rId58" Type="http://schemas.openxmlformats.org/officeDocument/2006/relationships/customXml" Target="../ink/ink144.xml"/><Relationship Id="rId123" Type="http://schemas.openxmlformats.org/officeDocument/2006/relationships/image" Target="../media/image324.png"/><Relationship Id="rId330" Type="http://schemas.openxmlformats.org/officeDocument/2006/relationships/image" Target="../media/image426.png"/><Relationship Id="rId165" Type="http://schemas.openxmlformats.org/officeDocument/2006/relationships/customXml" Target="../ink/ink197.xml"/><Relationship Id="rId372" Type="http://schemas.openxmlformats.org/officeDocument/2006/relationships/customXml" Target="../ink/ink300.xml"/><Relationship Id="rId232" Type="http://schemas.openxmlformats.org/officeDocument/2006/relationships/image" Target="../media/image378.png"/><Relationship Id="rId274" Type="http://schemas.openxmlformats.org/officeDocument/2006/relationships/customXml" Target="../ink/ink252.xml"/><Relationship Id="rId27" Type="http://schemas.openxmlformats.org/officeDocument/2006/relationships/image" Target="../media/image276.png"/><Relationship Id="rId48" Type="http://schemas.openxmlformats.org/officeDocument/2006/relationships/customXml" Target="../ink/ink139.xml"/><Relationship Id="rId69" Type="http://schemas.openxmlformats.org/officeDocument/2006/relationships/image" Target="../media/image297.png"/><Relationship Id="rId113" Type="http://schemas.openxmlformats.org/officeDocument/2006/relationships/image" Target="../media/image319.png"/><Relationship Id="rId134" Type="http://schemas.openxmlformats.org/officeDocument/2006/relationships/customXml" Target="../ink/ink182.xml"/><Relationship Id="rId320" Type="http://schemas.openxmlformats.org/officeDocument/2006/relationships/image" Target="../media/image421.png"/><Relationship Id="rId80" Type="http://schemas.openxmlformats.org/officeDocument/2006/relationships/customXml" Target="../ink/ink155.xml"/><Relationship Id="rId155" Type="http://schemas.openxmlformats.org/officeDocument/2006/relationships/customXml" Target="../ink/ink192.xml"/><Relationship Id="rId176" Type="http://schemas.openxmlformats.org/officeDocument/2006/relationships/image" Target="../media/image351.png"/><Relationship Id="rId197" Type="http://schemas.openxmlformats.org/officeDocument/2006/relationships/customXml" Target="../ink/ink213.xml"/><Relationship Id="rId341" Type="http://schemas.openxmlformats.org/officeDocument/2006/relationships/customXml" Target="../ink/ink286.xml"/><Relationship Id="rId362" Type="http://schemas.openxmlformats.org/officeDocument/2006/relationships/customXml" Target="../ink/ink295.xml"/><Relationship Id="rId383" Type="http://schemas.openxmlformats.org/officeDocument/2006/relationships/image" Target="../media/image452.png"/><Relationship Id="rId201" Type="http://schemas.openxmlformats.org/officeDocument/2006/relationships/customXml" Target="../ink/ink215.xml"/><Relationship Id="rId222" Type="http://schemas.openxmlformats.org/officeDocument/2006/relationships/image" Target="../media/image373.png"/><Relationship Id="rId243" Type="http://schemas.openxmlformats.org/officeDocument/2006/relationships/customXml" Target="../ink/ink236.xml"/><Relationship Id="rId264" Type="http://schemas.openxmlformats.org/officeDocument/2006/relationships/customXml" Target="../ink/ink247.xml"/><Relationship Id="rId285" Type="http://schemas.openxmlformats.org/officeDocument/2006/relationships/image" Target="../media/image404.png"/><Relationship Id="rId17" Type="http://schemas.openxmlformats.org/officeDocument/2006/relationships/image" Target="../media/image2711.png"/><Relationship Id="rId38" Type="http://schemas.openxmlformats.org/officeDocument/2006/relationships/customXml" Target="../ink/ink134.xml"/><Relationship Id="rId59" Type="http://schemas.openxmlformats.org/officeDocument/2006/relationships/image" Target="../media/image292.png"/><Relationship Id="rId103" Type="http://schemas.openxmlformats.org/officeDocument/2006/relationships/image" Target="../media/image314.png"/><Relationship Id="rId124" Type="http://schemas.openxmlformats.org/officeDocument/2006/relationships/customXml" Target="../ink/ink177.xml"/><Relationship Id="rId310" Type="http://schemas.openxmlformats.org/officeDocument/2006/relationships/image" Target="../media/image416.png"/><Relationship Id="rId70" Type="http://schemas.openxmlformats.org/officeDocument/2006/relationships/customXml" Target="../ink/ink150.xml"/><Relationship Id="rId91" Type="http://schemas.openxmlformats.org/officeDocument/2006/relationships/image" Target="../media/image308.png"/><Relationship Id="rId145" Type="http://schemas.openxmlformats.org/officeDocument/2006/relationships/customXml" Target="../ink/ink187.xml"/><Relationship Id="rId166" Type="http://schemas.openxmlformats.org/officeDocument/2006/relationships/image" Target="../media/image346.png"/><Relationship Id="rId187" Type="http://schemas.openxmlformats.org/officeDocument/2006/relationships/customXml" Target="../ink/ink208.xml"/><Relationship Id="rId331" Type="http://schemas.openxmlformats.org/officeDocument/2006/relationships/customXml" Target="../ink/ink281.xml"/><Relationship Id="rId373" Type="http://schemas.openxmlformats.org/officeDocument/2006/relationships/image" Target="../media/image447.png"/><Relationship Id="rId394" Type="http://schemas.openxmlformats.org/officeDocument/2006/relationships/customXml" Target="../ink/ink311.xml"/><Relationship Id="rId408" Type="http://schemas.openxmlformats.org/officeDocument/2006/relationships/customXml" Target="../ink/ink31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68.png"/><Relationship Id="rId233" Type="http://schemas.openxmlformats.org/officeDocument/2006/relationships/customXml" Target="../ink/ink231.xml"/><Relationship Id="rId254" Type="http://schemas.openxmlformats.org/officeDocument/2006/relationships/image" Target="../media/image389.png"/><Relationship Id="rId28" Type="http://schemas.openxmlformats.org/officeDocument/2006/relationships/customXml" Target="../ink/ink129.xml"/><Relationship Id="rId49" Type="http://schemas.openxmlformats.org/officeDocument/2006/relationships/image" Target="../media/image287.png"/><Relationship Id="rId114" Type="http://schemas.openxmlformats.org/officeDocument/2006/relationships/customXml" Target="../ink/ink172.xml"/><Relationship Id="rId275" Type="http://schemas.openxmlformats.org/officeDocument/2006/relationships/image" Target="../media/image399.png"/><Relationship Id="rId296" Type="http://schemas.openxmlformats.org/officeDocument/2006/relationships/image" Target="../media/image409.png"/><Relationship Id="rId300" Type="http://schemas.openxmlformats.org/officeDocument/2006/relationships/image" Target="../media/image411.png"/><Relationship Id="rId60" Type="http://schemas.openxmlformats.org/officeDocument/2006/relationships/customXml" Target="../ink/ink145.xml"/><Relationship Id="rId81" Type="http://schemas.openxmlformats.org/officeDocument/2006/relationships/image" Target="../media/image303.png"/><Relationship Id="rId135" Type="http://schemas.openxmlformats.org/officeDocument/2006/relationships/image" Target="../media/image330.png"/><Relationship Id="rId156" Type="http://schemas.openxmlformats.org/officeDocument/2006/relationships/image" Target="../media/image341.png"/><Relationship Id="rId177" Type="http://schemas.openxmlformats.org/officeDocument/2006/relationships/customXml" Target="../ink/ink203.xml"/><Relationship Id="rId198" Type="http://schemas.openxmlformats.org/officeDocument/2006/relationships/image" Target="../media/image361.png"/><Relationship Id="rId321" Type="http://schemas.openxmlformats.org/officeDocument/2006/relationships/customXml" Target="../ink/ink276.xml"/><Relationship Id="rId342" Type="http://schemas.openxmlformats.org/officeDocument/2006/relationships/image" Target="../media/image432.png"/><Relationship Id="rId363" Type="http://schemas.openxmlformats.org/officeDocument/2006/relationships/image" Target="../media/image442.png"/><Relationship Id="rId384" Type="http://schemas.openxmlformats.org/officeDocument/2006/relationships/customXml" Target="../ink/ink306.xml"/><Relationship Id="rId202" Type="http://schemas.openxmlformats.org/officeDocument/2006/relationships/image" Target="../media/image363.png"/><Relationship Id="rId223" Type="http://schemas.openxmlformats.org/officeDocument/2006/relationships/customXml" Target="../ink/ink226.xml"/><Relationship Id="rId244" Type="http://schemas.openxmlformats.org/officeDocument/2006/relationships/image" Target="../media/image384.png"/><Relationship Id="rId18" Type="http://schemas.openxmlformats.org/officeDocument/2006/relationships/customXml" Target="../ink/ink124.xml"/><Relationship Id="rId39" Type="http://schemas.openxmlformats.org/officeDocument/2006/relationships/image" Target="../media/image282.png"/><Relationship Id="rId265" Type="http://schemas.openxmlformats.org/officeDocument/2006/relationships/image" Target="../media/image394.png"/><Relationship Id="rId286" Type="http://schemas.openxmlformats.org/officeDocument/2006/relationships/customXml" Target="../ink/ink258.xml"/><Relationship Id="rId50" Type="http://schemas.openxmlformats.org/officeDocument/2006/relationships/customXml" Target="../ink/ink140.xml"/><Relationship Id="rId104" Type="http://schemas.openxmlformats.org/officeDocument/2006/relationships/customXml" Target="../ink/ink167.xml"/><Relationship Id="rId125" Type="http://schemas.openxmlformats.org/officeDocument/2006/relationships/image" Target="../media/image325.png"/><Relationship Id="rId146" Type="http://schemas.openxmlformats.org/officeDocument/2006/relationships/image" Target="../media/image336.png"/><Relationship Id="rId167" Type="http://schemas.openxmlformats.org/officeDocument/2006/relationships/customXml" Target="../ink/ink198.xml"/><Relationship Id="rId188" Type="http://schemas.openxmlformats.org/officeDocument/2006/relationships/image" Target="../media/image357.png"/><Relationship Id="rId311" Type="http://schemas.openxmlformats.org/officeDocument/2006/relationships/customXml" Target="../ink/ink271.xml"/><Relationship Id="rId332" Type="http://schemas.openxmlformats.org/officeDocument/2006/relationships/image" Target="../media/image427.png"/><Relationship Id="rId374" Type="http://schemas.openxmlformats.org/officeDocument/2006/relationships/customXml" Target="../ink/ink301.xml"/><Relationship Id="rId395" Type="http://schemas.openxmlformats.org/officeDocument/2006/relationships/image" Target="../media/image457.png"/><Relationship Id="rId409" Type="http://schemas.openxmlformats.org/officeDocument/2006/relationships/customXml" Target="../ink/ink320.xml"/><Relationship Id="rId71" Type="http://schemas.openxmlformats.org/officeDocument/2006/relationships/image" Target="../media/image298.png"/><Relationship Id="rId92" Type="http://schemas.openxmlformats.org/officeDocument/2006/relationships/customXml" Target="../ink/ink161.xml"/><Relationship Id="rId213" Type="http://schemas.openxmlformats.org/officeDocument/2006/relationships/customXml" Target="../ink/ink221.xml"/><Relationship Id="rId234" Type="http://schemas.openxmlformats.org/officeDocument/2006/relationships/image" Target="../media/image379.png"/><Relationship Id="rId2" Type="http://schemas.openxmlformats.org/officeDocument/2006/relationships/customXml" Target="../ink/ink116.xml"/><Relationship Id="rId29" Type="http://schemas.openxmlformats.org/officeDocument/2006/relationships/image" Target="../media/image277.png"/><Relationship Id="rId255" Type="http://schemas.openxmlformats.org/officeDocument/2006/relationships/customXml" Target="../ink/ink242.xml"/><Relationship Id="rId276" Type="http://schemas.openxmlformats.org/officeDocument/2006/relationships/customXml" Target="../ink/ink253.xml"/><Relationship Id="rId297" Type="http://schemas.openxmlformats.org/officeDocument/2006/relationships/customXml" Target="../ink/ink264.xml"/><Relationship Id="rId40" Type="http://schemas.openxmlformats.org/officeDocument/2006/relationships/customXml" Target="../ink/ink135.xml"/><Relationship Id="rId115" Type="http://schemas.openxmlformats.org/officeDocument/2006/relationships/image" Target="../media/image320.png"/><Relationship Id="rId136" Type="http://schemas.openxmlformats.org/officeDocument/2006/relationships/customXml" Target="../ink/ink183.xml"/><Relationship Id="rId157" Type="http://schemas.openxmlformats.org/officeDocument/2006/relationships/customXml" Target="../ink/ink193.xml"/><Relationship Id="rId178" Type="http://schemas.openxmlformats.org/officeDocument/2006/relationships/image" Target="../media/image352.png"/><Relationship Id="rId301" Type="http://schemas.openxmlformats.org/officeDocument/2006/relationships/customXml" Target="../ink/ink266.xml"/><Relationship Id="rId322" Type="http://schemas.openxmlformats.org/officeDocument/2006/relationships/image" Target="../media/image422.png"/><Relationship Id="rId343" Type="http://schemas.openxmlformats.org/officeDocument/2006/relationships/customXml" Target="../ink/ink287.xml"/><Relationship Id="rId364" Type="http://schemas.openxmlformats.org/officeDocument/2006/relationships/customXml" Target="../ink/ink296.xml"/><Relationship Id="rId61" Type="http://schemas.openxmlformats.org/officeDocument/2006/relationships/image" Target="../media/image293.png"/><Relationship Id="rId82" Type="http://schemas.openxmlformats.org/officeDocument/2006/relationships/customXml" Target="../ink/ink156.xml"/><Relationship Id="rId199" Type="http://schemas.openxmlformats.org/officeDocument/2006/relationships/customXml" Target="../ink/ink214.xml"/><Relationship Id="rId203" Type="http://schemas.openxmlformats.org/officeDocument/2006/relationships/customXml" Target="../ink/ink216.xml"/><Relationship Id="rId385" Type="http://schemas.openxmlformats.org/officeDocument/2006/relationships/image" Target="../media/image453.png"/><Relationship Id="rId19" Type="http://schemas.openxmlformats.org/officeDocument/2006/relationships/image" Target="../media/image2720.png"/><Relationship Id="rId224" Type="http://schemas.openxmlformats.org/officeDocument/2006/relationships/image" Target="../media/image374.png"/><Relationship Id="rId245" Type="http://schemas.openxmlformats.org/officeDocument/2006/relationships/customXml" Target="../ink/ink237.xml"/><Relationship Id="rId266" Type="http://schemas.openxmlformats.org/officeDocument/2006/relationships/customXml" Target="../ink/ink248.xml"/><Relationship Id="rId287" Type="http://schemas.openxmlformats.org/officeDocument/2006/relationships/image" Target="../media/image405.png"/><Relationship Id="rId410" Type="http://schemas.openxmlformats.org/officeDocument/2006/relationships/customXml" Target="../ink/ink321.xml"/><Relationship Id="rId30" Type="http://schemas.openxmlformats.org/officeDocument/2006/relationships/customXml" Target="../ink/ink130.xml"/><Relationship Id="rId105" Type="http://schemas.openxmlformats.org/officeDocument/2006/relationships/image" Target="../media/image315.png"/><Relationship Id="rId126" Type="http://schemas.openxmlformats.org/officeDocument/2006/relationships/customXml" Target="../ink/ink178.xml"/><Relationship Id="rId147" Type="http://schemas.openxmlformats.org/officeDocument/2006/relationships/customXml" Target="../ink/ink188.xml"/><Relationship Id="rId168" Type="http://schemas.openxmlformats.org/officeDocument/2006/relationships/image" Target="../media/image347.png"/><Relationship Id="rId312" Type="http://schemas.openxmlformats.org/officeDocument/2006/relationships/image" Target="../media/image417.png"/><Relationship Id="rId333" Type="http://schemas.openxmlformats.org/officeDocument/2006/relationships/customXml" Target="../ink/ink282.xml"/><Relationship Id="rId51" Type="http://schemas.openxmlformats.org/officeDocument/2006/relationships/image" Target="../media/image288.png"/><Relationship Id="rId72" Type="http://schemas.openxmlformats.org/officeDocument/2006/relationships/customXml" Target="../ink/ink151.xml"/><Relationship Id="rId93" Type="http://schemas.openxmlformats.org/officeDocument/2006/relationships/image" Target="../media/image309.png"/><Relationship Id="rId189" Type="http://schemas.openxmlformats.org/officeDocument/2006/relationships/customXml" Target="../ink/ink209.xml"/><Relationship Id="rId375" Type="http://schemas.openxmlformats.org/officeDocument/2006/relationships/image" Target="../media/image448.png"/><Relationship Id="rId396" Type="http://schemas.openxmlformats.org/officeDocument/2006/relationships/customXml" Target="../ink/ink312.xml"/><Relationship Id="rId3" Type="http://schemas.openxmlformats.org/officeDocument/2006/relationships/image" Target="../media/image2640.png"/><Relationship Id="rId214" Type="http://schemas.openxmlformats.org/officeDocument/2006/relationships/image" Target="../media/image369.png"/><Relationship Id="rId235" Type="http://schemas.openxmlformats.org/officeDocument/2006/relationships/customXml" Target="../ink/ink232.xml"/><Relationship Id="rId256" Type="http://schemas.openxmlformats.org/officeDocument/2006/relationships/image" Target="../media/image390.png"/><Relationship Id="rId277" Type="http://schemas.openxmlformats.org/officeDocument/2006/relationships/image" Target="../media/image400.png"/><Relationship Id="rId298" Type="http://schemas.openxmlformats.org/officeDocument/2006/relationships/image" Target="../media/image410.png"/><Relationship Id="rId400" Type="http://schemas.openxmlformats.org/officeDocument/2006/relationships/customXml" Target="../ink/ink314.xml"/><Relationship Id="rId116" Type="http://schemas.openxmlformats.org/officeDocument/2006/relationships/customXml" Target="../ink/ink173.xml"/><Relationship Id="rId137" Type="http://schemas.openxmlformats.org/officeDocument/2006/relationships/image" Target="../media/image331.png"/><Relationship Id="rId158" Type="http://schemas.openxmlformats.org/officeDocument/2006/relationships/image" Target="../media/image342.png"/><Relationship Id="rId302" Type="http://schemas.openxmlformats.org/officeDocument/2006/relationships/image" Target="../media/image412.png"/><Relationship Id="rId323" Type="http://schemas.openxmlformats.org/officeDocument/2006/relationships/customXml" Target="../ink/ink277.xml"/><Relationship Id="rId344" Type="http://schemas.openxmlformats.org/officeDocument/2006/relationships/image" Target="../media/image433.png"/><Relationship Id="rId20" Type="http://schemas.openxmlformats.org/officeDocument/2006/relationships/customXml" Target="../ink/ink125.xml"/><Relationship Id="rId41" Type="http://schemas.openxmlformats.org/officeDocument/2006/relationships/image" Target="../media/image283.png"/><Relationship Id="rId62" Type="http://schemas.openxmlformats.org/officeDocument/2006/relationships/customXml" Target="../ink/ink146.xml"/><Relationship Id="rId83" Type="http://schemas.openxmlformats.org/officeDocument/2006/relationships/image" Target="../media/image304.png"/><Relationship Id="rId179" Type="http://schemas.openxmlformats.org/officeDocument/2006/relationships/customXml" Target="../ink/ink204.xml"/><Relationship Id="rId365" Type="http://schemas.openxmlformats.org/officeDocument/2006/relationships/image" Target="../media/image443.png"/><Relationship Id="rId386" Type="http://schemas.openxmlformats.org/officeDocument/2006/relationships/customXml" Target="../ink/ink307.xml"/><Relationship Id="rId190" Type="http://schemas.openxmlformats.org/officeDocument/2006/relationships/image" Target="../media/image358.png"/><Relationship Id="rId204" Type="http://schemas.openxmlformats.org/officeDocument/2006/relationships/image" Target="../media/image364.png"/><Relationship Id="rId225" Type="http://schemas.openxmlformats.org/officeDocument/2006/relationships/customXml" Target="../ink/ink227.xml"/><Relationship Id="rId246" Type="http://schemas.openxmlformats.org/officeDocument/2006/relationships/image" Target="../media/image385.png"/><Relationship Id="rId267" Type="http://schemas.openxmlformats.org/officeDocument/2006/relationships/image" Target="../media/image395.png"/><Relationship Id="rId288" Type="http://schemas.openxmlformats.org/officeDocument/2006/relationships/customXml" Target="../ink/ink259.xml"/><Relationship Id="rId411" Type="http://schemas.openxmlformats.org/officeDocument/2006/relationships/customXml" Target="../ink/ink322.xml"/><Relationship Id="rId106" Type="http://schemas.openxmlformats.org/officeDocument/2006/relationships/customXml" Target="../ink/ink168.xml"/><Relationship Id="rId127" Type="http://schemas.openxmlformats.org/officeDocument/2006/relationships/image" Target="../media/image326.png"/><Relationship Id="rId313" Type="http://schemas.openxmlformats.org/officeDocument/2006/relationships/customXml" Target="../ink/ink272.xml"/><Relationship Id="rId10" Type="http://schemas.openxmlformats.org/officeDocument/2006/relationships/customXml" Target="../ink/ink120.xml"/><Relationship Id="rId31" Type="http://schemas.openxmlformats.org/officeDocument/2006/relationships/image" Target="../media/image278.png"/><Relationship Id="rId52" Type="http://schemas.openxmlformats.org/officeDocument/2006/relationships/customXml" Target="../ink/ink141.xml"/><Relationship Id="rId73" Type="http://schemas.openxmlformats.org/officeDocument/2006/relationships/image" Target="../media/image299.png"/><Relationship Id="rId94" Type="http://schemas.openxmlformats.org/officeDocument/2006/relationships/customXml" Target="../ink/ink162.xml"/><Relationship Id="rId148" Type="http://schemas.openxmlformats.org/officeDocument/2006/relationships/image" Target="../media/image337.png"/><Relationship Id="rId169" Type="http://schemas.openxmlformats.org/officeDocument/2006/relationships/customXml" Target="../ink/ink199.xml"/><Relationship Id="rId334" Type="http://schemas.openxmlformats.org/officeDocument/2006/relationships/image" Target="../media/image428.png"/><Relationship Id="rId355" Type="http://schemas.openxmlformats.org/officeDocument/2006/relationships/image" Target="../media/image438.png"/><Relationship Id="rId376" Type="http://schemas.openxmlformats.org/officeDocument/2006/relationships/customXml" Target="../ink/ink302.xml"/><Relationship Id="rId397" Type="http://schemas.openxmlformats.org/officeDocument/2006/relationships/image" Target="../media/image458.png"/><Relationship Id="rId4" Type="http://schemas.openxmlformats.org/officeDocument/2006/relationships/customXml" Target="../ink/ink117.xml"/><Relationship Id="rId180" Type="http://schemas.openxmlformats.org/officeDocument/2006/relationships/image" Target="../media/image353.png"/><Relationship Id="rId215" Type="http://schemas.openxmlformats.org/officeDocument/2006/relationships/customXml" Target="../ink/ink222.xml"/><Relationship Id="rId236" Type="http://schemas.openxmlformats.org/officeDocument/2006/relationships/image" Target="../media/image380.png"/><Relationship Id="rId257" Type="http://schemas.openxmlformats.org/officeDocument/2006/relationships/customXml" Target="../ink/ink243.xml"/><Relationship Id="rId278" Type="http://schemas.openxmlformats.org/officeDocument/2006/relationships/customXml" Target="../ink/ink254.xml"/><Relationship Id="rId401" Type="http://schemas.openxmlformats.org/officeDocument/2006/relationships/image" Target="../media/image460.png"/><Relationship Id="rId303" Type="http://schemas.openxmlformats.org/officeDocument/2006/relationships/customXml" Target="../ink/ink267.xml"/><Relationship Id="rId42" Type="http://schemas.openxmlformats.org/officeDocument/2006/relationships/customXml" Target="../ink/ink136.xml"/><Relationship Id="rId84" Type="http://schemas.openxmlformats.org/officeDocument/2006/relationships/customXml" Target="../ink/ink157.xml"/><Relationship Id="rId138" Type="http://schemas.openxmlformats.org/officeDocument/2006/relationships/image" Target="../media/image3.tmp"/><Relationship Id="rId345" Type="http://schemas.openxmlformats.org/officeDocument/2006/relationships/customXml" Target="../ink/ink288.xml"/><Relationship Id="rId387" Type="http://schemas.openxmlformats.org/officeDocument/2006/relationships/image" Target="../media/image454.png"/><Relationship Id="rId191" Type="http://schemas.openxmlformats.org/officeDocument/2006/relationships/customXml" Target="../ink/ink210.xml"/><Relationship Id="rId205" Type="http://schemas.openxmlformats.org/officeDocument/2006/relationships/customXml" Target="../ink/ink217.xml"/><Relationship Id="rId247" Type="http://schemas.openxmlformats.org/officeDocument/2006/relationships/customXml" Target="../ink/ink238.xml"/><Relationship Id="rId412" Type="http://schemas.openxmlformats.org/officeDocument/2006/relationships/customXml" Target="../ink/ink323.xml"/><Relationship Id="rId107" Type="http://schemas.openxmlformats.org/officeDocument/2006/relationships/image" Target="../media/image316.png"/><Relationship Id="rId289" Type="http://schemas.openxmlformats.org/officeDocument/2006/relationships/image" Target="../media/image406.png"/><Relationship Id="rId11" Type="http://schemas.openxmlformats.org/officeDocument/2006/relationships/image" Target="../media/image2680.png"/><Relationship Id="rId53" Type="http://schemas.openxmlformats.org/officeDocument/2006/relationships/image" Target="../media/image289.png"/><Relationship Id="rId149" Type="http://schemas.openxmlformats.org/officeDocument/2006/relationships/customXml" Target="../ink/ink189.xml"/><Relationship Id="rId314" Type="http://schemas.openxmlformats.org/officeDocument/2006/relationships/image" Target="../media/image418.png"/><Relationship Id="rId356" Type="http://schemas.openxmlformats.org/officeDocument/2006/relationships/customXml" Target="../ink/ink292.xml"/><Relationship Id="rId398" Type="http://schemas.openxmlformats.org/officeDocument/2006/relationships/customXml" Target="../ink/ink313.xml"/><Relationship Id="rId95" Type="http://schemas.openxmlformats.org/officeDocument/2006/relationships/image" Target="../media/image310.png"/><Relationship Id="rId160" Type="http://schemas.openxmlformats.org/officeDocument/2006/relationships/image" Target="../media/image343.png"/><Relationship Id="rId216" Type="http://schemas.openxmlformats.org/officeDocument/2006/relationships/image" Target="../media/image370.png"/><Relationship Id="rId258" Type="http://schemas.openxmlformats.org/officeDocument/2006/relationships/image" Target="../media/image391.png"/><Relationship Id="rId22" Type="http://schemas.openxmlformats.org/officeDocument/2006/relationships/customXml" Target="../ink/ink126.xml"/><Relationship Id="rId64" Type="http://schemas.openxmlformats.org/officeDocument/2006/relationships/customXml" Target="../ink/ink147.xml"/><Relationship Id="rId118" Type="http://schemas.openxmlformats.org/officeDocument/2006/relationships/customXml" Target="../ink/ink174.xml"/><Relationship Id="rId325" Type="http://schemas.openxmlformats.org/officeDocument/2006/relationships/customXml" Target="../ink/ink278.xml"/><Relationship Id="rId367" Type="http://schemas.openxmlformats.org/officeDocument/2006/relationships/image" Target="../media/image444.png"/><Relationship Id="rId171" Type="http://schemas.openxmlformats.org/officeDocument/2006/relationships/customXml" Target="../ink/ink200.xml"/><Relationship Id="rId227" Type="http://schemas.openxmlformats.org/officeDocument/2006/relationships/customXml" Target="../ink/ink228.xml"/><Relationship Id="rId269" Type="http://schemas.openxmlformats.org/officeDocument/2006/relationships/image" Target="../media/image396.png"/><Relationship Id="rId33" Type="http://schemas.openxmlformats.org/officeDocument/2006/relationships/image" Target="../media/image279.png"/><Relationship Id="rId129" Type="http://schemas.openxmlformats.org/officeDocument/2006/relationships/image" Target="../media/image327.png"/><Relationship Id="rId280" Type="http://schemas.openxmlformats.org/officeDocument/2006/relationships/customXml" Target="../ink/ink255.xml"/><Relationship Id="rId336" Type="http://schemas.openxmlformats.org/officeDocument/2006/relationships/image" Target="../media/image429.png"/><Relationship Id="rId75" Type="http://schemas.openxmlformats.org/officeDocument/2006/relationships/image" Target="../media/image300.png"/><Relationship Id="rId140" Type="http://schemas.openxmlformats.org/officeDocument/2006/relationships/image" Target="../media/image333.png"/><Relationship Id="rId182" Type="http://schemas.openxmlformats.org/officeDocument/2006/relationships/image" Target="../media/image354.png"/><Relationship Id="rId378" Type="http://schemas.openxmlformats.org/officeDocument/2006/relationships/customXml" Target="../ink/ink303.xml"/><Relationship Id="rId403" Type="http://schemas.openxmlformats.org/officeDocument/2006/relationships/image" Target="../media/image461.png"/><Relationship Id="rId6" Type="http://schemas.openxmlformats.org/officeDocument/2006/relationships/customXml" Target="../ink/ink118.xml"/><Relationship Id="rId238" Type="http://schemas.openxmlformats.org/officeDocument/2006/relationships/image" Target="../media/image381.png"/><Relationship Id="rId291" Type="http://schemas.openxmlformats.org/officeDocument/2006/relationships/image" Target="../media/image407.png"/><Relationship Id="rId305" Type="http://schemas.openxmlformats.org/officeDocument/2006/relationships/customXml" Target="../ink/ink268.xml"/><Relationship Id="rId347" Type="http://schemas.openxmlformats.org/officeDocument/2006/relationships/customXml" Target="../ink/ink289.xml"/><Relationship Id="rId44" Type="http://schemas.openxmlformats.org/officeDocument/2006/relationships/customXml" Target="../ink/ink137.xml"/><Relationship Id="rId86" Type="http://schemas.openxmlformats.org/officeDocument/2006/relationships/customXml" Target="../ink/ink158.xml"/><Relationship Id="rId151" Type="http://schemas.openxmlformats.org/officeDocument/2006/relationships/customXml" Target="../ink/ink190.xml"/><Relationship Id="rId389" Type="http://schemas.openxmlformats.org/officeDocument/2006/relationships/image" Target="../media/image455.png"/><Relationship Id="rId193" Type="http://schemas.openxmlformats.org/officeDocument/2006/relationships/customXml" Target="../ink/ink211.xml"/><Relationship Id="rId207" Type="http://schemas.openxmlformats.org/officeDocument/2006/relationships/customXml" Target="../ink/ink218.xml"/><Relationship Id="rId249" Type="http://schemas.openxmlformats.org/officeDocument/2006/relationships/customXml" Target="../ink/ink239.xml"/><Relationship Id="rId414" Type="http://schemas.openxmlformats.org/officeDocument/2006/relationships/comments" Target="../comments/comment1.xml"/><Relationship Id="rId13" Type="http://schemas.openxmlformats.org/officeDocument/2006/relationships/image" Target="../media/image2690.png"/><Relationship Id="rId109" Type="http://schemas.openxmlformats.org/officeDocument/2006/relationships/image" Target="../media/image317.png"/><Relationship Id="rId260" Type="http://schemas.openxmlformats.org/officeDocument/2006/relationships/image" Target="../media/image392.png"/><Relationship Id="rId316" Type="http://schemas.openxmlformats.org/officeDocument/2006/relationships/image" Target="../media/image419.png"/><Relationship Id="rId55" Type="http://schemas.openxmlformats.org/officeDocument/2006/relationships/image" Target="../media/image290.png"/><Relationship Id="rId97" Type="http://schemas.openxmlformats.org/officeDocument/2006/relationships/image" Target="../media/image311.png"/><Relationship Id="rId120" Type="http://schemas.openxmlformats.org/officeDocument/2006/relationships/customXml" Target="../ink/ink175.xml"/><Relationship Id="rId358" Type="http://schemas.openxmlformats.org/officeDocument/2006/relationships/customXml" Target="../ink/ink293.xml"/><Relationship Id="rId162" Type="http://schemas.openxmlformats.org/officeDocument/2006/relationships/image" Target="../media/image344.png"/><Relationship Id="rId218" Type="http://schemas.openxmlformats.org/officeDocument/2006/relationships/image" Target="../media/image371.png"/><Relationship Id="rId271" Type="http://schemas.openxmlformats.org/officeDocument/2006/relationships/image" Target="../media/image397.png"/><Relationship Id="rId24" Type="http://schemas.openxmlformats.org/officeDocument/2006/relationships/customXml" Target="../ink/ink127.xml"/><Relationship Id="rId66" Type="http://schemas.openxmlformats.org/officeDocument/2006/relationships/customXml" Target="../ink/ink148.xml"/><Relationship Id="rId131" Type="http://schemas.openxmlformats.org/officeDocument/2006/relationships/image" Target="../media/image328.png"/><Relationship Id="rId327" Type="http://schemas.openxmlformats.org/officeDocument/2006/relationships/customXml" Target="../ink/ink279.xml"/><Relationship Id="rId369" Type="http://schemas.openxmlformats.org/officeDocument/2006/relationships/image" Target="../media/image445.png"/><Relationship Id="rId173" Type="http://schemas.openxmlformats.org/officeDocument/2006/relationships/customXml" Target="../ink/ink201.xml"/><Relationship Id="rId229" Type="http://schemas.openxmlformats.org/officeDocument/2006/relationships/customXml" Target="../ink/ink229.xml"/><Relationship Id="rId380" Type="http://schemas.openxmlformats.org/officeDocument/2006/relationships/customXml" Target="../ink/ink304.xml"/><Relationship Id="rId240" Type="http://schemas.openxmlformats.org/officeDocument/2006/relationships/image" Target="../media/image382.png"/><Relationship Id="rId35" Type="http://schemas.openxmlformats.org/officeDocument/2006/relationships/image" Target="../media/image280.png"/><Relationship Id="rId77" Type="http://schemas.openxmlformats.org/officeDocument/2006/relationships/image" Target="../media/image301.png"/><Relationship Id="rId100" Type="http://schemas.openxmlformats.org/officeDocument/2006/relationships/customXml" Target="../ink/ink165.xml"/><Relationship Id="rId282" Type="http://schemas.openxmlformats.org/officeDocument/2006/relationships/customXml" Target="../ink/ink256.xml"/><Relationship Id="rId338" Type="http://schemas.openxmlformats.org/officeDocument/2006/relationships/image" Target="../media/image430.png"/><Relationship Id="rId8" Type="http://schemas.openxmlformats.org/officeDocument/2006/relationships/customXml" Target="../ink/ink119.xml"/><Relationship Id="rId142" Type="http://schemas.openxmlformats.org/officeDocument/2006/relationships/image" Target="../media/image334.png"/><Relationship Id="rId184" Type="http://schemas.openxmlformats.org/officeDocument/2006/relationships/image" Target="../media/image355.png"/><Relationship Id="rId391" Type="http://schemas.openxmlformats.org/officeDocument/2006/relationships/image" Target="../media/image456.png"/><Relationship Id="rId405" Type="http://schemas.openxmlformats.org/officeDocument/2006/relationships/image" Target="../media/image462.png"/><Relationship Id="rId251" Type="http://schemas.openxmlformats.org/officeDocument/2006/relationships/customXml" Target="../ink/ink240.xml"/><Relationship Id="rId46" Type="http://schemas.openxmlformats.org/officeDocument/2006/relationships/customXml" Target="../ink/ink138.xml"/><Relationship Id="rId293" Type="http://schemas.openxmlformats.org/officeDocument/2006/relationships/image" Target="../media/image408.png"/><Relationship Id="rId307" Type="http://schemas.openxmlformats.org/officeDocument/2006/relationships/customXml" Target="../ink/ink269.xml"/><Relationship Id="rId349" Type="http://schemas.openxmlformats.org/officeDocument/2006/relationships/customXml" Target="../ink/ink290.xml"/><Relationship Id="rId88" Type="http://schemas.openxmlformats.org/officeDocument/2006/relationships/customXml" Target="../ink/ink159.xml"/><Relationship Id="rId111" Type="http://schemas.openxmlformats.org/officeDocument/2006/relationships/image" Target="../media/image318.png"/><Relationship Id="rId153" Type="http://schemas.openxmlformats.org/officeDocument/2006/relationships/customXml" Target="../ink/ink191.xml"/><Relationship Id="rId195" Type="http://schemas.openxmlformats.org/officeDocument/2006/relationships/customXml" Target="../ink/ink212.xml"/><Relationship Id="rId209" Type="http://schemas.openxmlformats.org/officeDocument/2006/relationships/customXml" Target="../ink/ink219.xml"/><Relationship Id="rId360" Type="http://schemas.openxmlformats.org/officeDocument/2006/relationships/customXml" Target="../ink/ink294.xml"/><Relationship Id="rId220" Type="http://schemas.openxmlformats.org/officeDocument/2006/relationships/image" Target="../media/image372.png"/><Relationship Id="rId15" Type="http://schemas.openxmlformats.org/officeDocument/2006/relationships/image" Target="../media/image2700.png"/><Relationship Id="rId57" Type="http://schemas.openxmlformats.org/officeDocument/2006/relationships/image" Target="../media/image291.png"/><Relationship Id="rId262" Type="http://schemas.openxmlformats.org/officeDocument/2006/relationships/image" Target="../media/image393.png"/><Relationship Id="rId318" Type="http://schemas.openxmlformats.org/officeDocument/2006/relationships/image" Target="../media/image420.png"/><Relationship Id="rId99" Type="http://schemas.openxmlformats.org/officeDocument/2006/relationships/image" Target="../media/image312.png"/><Relationship Id="rId122" Type="http://schemas.openxmlformats.org/officeDocument/2006/relationships/customXml" Target="../ink/ink176.xml"/><Relationship Id="rId164" Type="http://schemas.openxmlformats.org/officeDocument/2006/relationships/image" Target="../media/image345.png"/><Relationship Id="rId371" Type="http://schemas.openxmlformats.org/officeDocument/2006/relationships/image" Target="../media/image446.png"/><Relationship Id="rId26" Type="http://schemas.openxmlformats.org/officeDocument/2006/relationships/customXml" Target="../ink/ink128.xml"/><Relationship Id="rId231" Type="http://schemas.openxmlformats.org/officeDocument/2006/relationships/customXml" Target="../ink/ink230.xml"/><Relationship Id="rId273" Type="http://schemas.openxmlformats.org/officeDocument/2006/relationships/image" Target="../media/image398.png"/><Relationship Id="rId329" Type="http://schemas.openxmlformats.org/officeDocument/2006/relationships/customXml" Target="../ink/ink280.xml"/><Relationship Id="rId68" Type="http://schemas.openxmlformats.org/officeDocument/2006/relationships/customXml" Target="../ink/ink149.xml"/><Relationship Id="rId133" Type="http://schemas.openxmlformats.org/officeDocument/2006/relationships/image" Target="../media/image329.png"/><Relationship Id="rId175" Type="http://schemas.openxmlformats.org/officeDocument/2006/relationships/customXml" Target="../ink/ink202.xml"/><Relationship Id="rId340" Type="http://schemas.openxmlformats.org/officeDocument/2006/relationships/image" Target="../media/image431.png"/><Relationship Id="rId200" Type="http://schemas.openxmlformats.org/officeDocument/2006/relationships/image" Target="../media/image362.png"/><Relationship Id="rId382" Type="http://schemas.openxmlformats.org/officeDocument/2006/relationships/customXml" Target="../ink/ink305.xml"/><Relationship Id="rId242" Type="http://schemas.openxmlformats.org/officeDocument/2006/relationships/image" Target="../media/image383.png"/><Relationship Id="rId284" Type="http://schemas.openxmlformats.org/officeDocument/2006/relationships/customXml" Target="../ink/ink257.xml"/><Relationship Id="rId37" Type="http://schemas.openxmlformats.org/officeDocument/2006/relationships/image" Target="../media/image281.png"/><Relationship Id="rId79" Type="http://schemas.openxmlformats.org/officeDocument/2006/relationships/image" Target="../media/image302.png"/><Relationship Id="rId102" Type="http://schemas.openxmlformats.org/officeDocument/2006/relationships/customXml" Target="../ink/ink166.xml"/><Relationship Id="rId144" Type="http://schemas.openxmlformats.org/officeDocument/2006/relationships/image" Target="../media/image335.png"/><Relationship Id="rId90" Type="http://schemas.openxmlformats.org/officeDocument/2006/relationships/customXml" Target="../ink/ink160.xml"/><Relationship Id="rId186" Type="http://schemas.openxmlformats.org/officeDocument/2006/relationships/image" Target="../media/image356.png"/><Relationship Id="rId351" Type="http://schemas.openxmlformats.org/officeDocument/2006/relationships/customXml" Target="../ink/ink291.xml"/><Relationship Id="rId393" Type="http://schemas.openxmlformats.org/officeDocument/2006/relationships/image" Target="../media/image441.png"/><Relationship Id="rId407" Type="http://schemas.openxmlformats.org/officeDocument/2006/relationships/customXml" Target="../ink/ink318.xml"/><Relationship Id="rId211" Type="http://schemas.openxmlformats.org/officeDocument/2006/relationships/customXml" Target="../ink/ink220.xml"/><Relationship Id="rId253" Type="http://schemas.openxmlformats.org/officeDocument/2006/relationships/customXml" Target="../ink/ink241.xml"/><Relationship Id="rId295" Type="http://schemas.openxmlformats.org/officeDocument/2006/relationships/customXml" Target="../ink/ink263.xml"/><Relationship Id="rId309" Type="http://schemas.openxmlformats.org/officeDocument/2006/relationships/customXml" Target="../ink/ink2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0.xml"/><Relationship Id="rId18" Type="http://schemas.openxmlformats.org/officeDocument/2006/relationships/image" Target="../media/image467.png"/><Relationship Id="rId26" Type="http://schemas.openxmlformats.org/officeDocument/2006/relationships/image" Target="../media/image471.png"/><Relationship Id="rId3" Type="http://schemas.openxmlformats.org/officeDocument/2006/relationships/customXml" Target="../ink/ink325.xml"/><Relationship Id="rId21" Type="http://schemas.openxmlformats.org/officeDocument/2006/relationships/customXml" Target="../ink/ink333.xml"/><Relationship Id="rId7" Type="http://schemas.openxmlformats.org/officeDocument/2006/relationships/customXml" Target="../ink/ink327.xml"/><Relationship Id="rId12" Type="http://schemas.openxmlformats.org/officeDocument/2006/relationships/image" Target="../media/image463.png"/><Relationship Id="rId17" Type="http://schemas.openxmlformats.org/officeDocument/2006/relationships/customXml" Target="../ink/ink331.xml"/><Relationship Id="rId25" Type="http://schemas.openxmlformats.org/officeDocument/2006/relationships/customXml" Target="../ink/ink335.xml"/><Relationship Id="rId33" Type="http://schemas.openxmlformats.org/officeDocument/2006/relationships/comments" Target="../comments/comment2.xml"/><Relationship Id="rId2" Type="http://schemas.openxmlformats.org/officeDocument/2006/relationships/image" Target="../media/image1.tmp"/><Relationship Id="rId16" Type="http://schemas.openxmlformats.org/officeDocument/2006/relationships/image" Target="../media/image6.tmp"/><Relationship Id="rId20" Type="http://schemas.openxmlformats.org/officeDocument/2006/relationships/image" Target="../media/image468.png"/><Relationship Id="rId29" Type="http://schemas.openxmlformats.org/officeDocument/2006/relationships/customXml" Target="../ink/ink3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0.png"/><Relationship Id="rId11" Type="http://schemas.openxmlformats.org/officeDocument/2006/relationships/customXml" Target="../ink/ink329.xml"/><Relationship Id="rId24" Type="http://schemas.openxmlformats.org/officeDocument/2006/relationships/image" Target="../media/image470.png"/><Relationship Id="rId32" Type="http://schemas.openxmlformats.org/officeDocument/2006/relationships/image" Target="../media/image474.png"/><Relationship Id="rId5" Type="http://schemas.openxmlformats.org/officeDocument/2006/relationships/customXml" Target="../ink/ink326.xml"/><Relationship Id="rId15" Type="http://schemas.openxmlformats.org/officeDocument/2006/relationships/image" Target="../media/image5.tmp"/><Relationship Id="rId23" Type="http://schemas.openxmlformats.org/officeDocument/2006/relationships/customXml" Target="../ink/ink334.xml"/><Relationship Id="rId28" Type="http://schemas.openxmlformats.org/officeDocument/2006/relationships/image" Target="../media/image472.png"/><Relationship Id="rId10" Type="http://schemas.openxmlformats.org/officeDocument/2006/relationships/image" Target="../media/image4620.png"/><Relationship Id="rId19" Type="http://schemas.openxmlformats.org/officeDocument/2006/relationships/customXml" Target="../ink/ink332.xml"/><Relationship Id="rId31" Type="http://schemas.openxmlformats.org/officeDocument/2006/relationships/customXml" Target="../ink/ink338.xml"/><Relationship Id="rId4" Type="http://schemas.openxmlformats.org/officeDocument/2006/relationships/image" Target="../media/image4590.png"/><Relationship Id="rId9" Type="http://schemas.openxmlformats.org/officeDocument/2006/relationships/customXml" Target="../ink/ink328.xml"/><Relationship Id="rId14" Type="http://schemas.openxmlformats.org/officeDocument/2006/relationships/image" Target="../media/image464.png"/><Relationship Id="rId22" Type="http://schemas.openxmlformats.org/officeDocument/2006/relationships/image" Target="../media/image469.png"/><Relationship Id="rId27" Type="http://schemas.openxmlformats.org/officeDocument/2006/relationships/customXml" Target="../ink/ink336.xml"/><Relationship Id="rId30" Type="http://schemas.openxmlformats.org/officeDocument/2006/relationships/image" Target="../media/image473.png"/><Relationship Id="rId8" Type="http://schemas.openxmlformats.org/officeDocument/2006/relationships/image" Target="../media/image461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5.xml"/><Relationship Id="rId21" Type="http://schemas.openxmlformats.org/officeDocument/2006/relationships/customXml" Target="../ink/ink347.xml"/><Relationship Id="rId42" Type="http://schemas.openxmlformats.org/officeDocument/2006/relationships/image" Target="../media/image493.png"/><Relationship Id="rId63" Type="http://schemas.openxmlformats.org/officeDocument/2006/relationships/customXml" Target="../ink/ink368.xml"/><Relationship Id="rId84" Type="http://schemas.openxmlformats.org/officeDocument/2006/relationships/image" Target="../media/image514.png"/><Relationship Id="rId138" Type="http://schemas.openxmlformats.org/officeDocument/2006/relationships/image" Target="../media/image541.png"/><Relationship Id="rId159" Type="http://schemas.openxmlformats.org/officeDocument/2006/relationships/customXml" Target="../ink/ink416.xml"/><Relationship Id="rId170" Type="http://schemas.openxmlformats.org/officeDocument/2006/relationships/image" Target="../media/image557.png"/><Relationship Id="rId191" Type="http://schemas.openxmlformats.org/officeDocument/2006/relationships/customXml" Target="../ink/ink432.xml"/><Relationship Id="rId205" Type="http://schemas.openxmlformats.org/officeDocument/2006/relationships/customXml" Target="../ink/ink439.xml"/><Relationship Id="rId226" Type="http://schemas.openxmlformats.org/officeDocument/2006/relationships/image" Target="../media/image611.png"/><Relationship Id="rId247" Type="http://schemas.openxmlformats.org/officeDocument/2006/relationships/image" Target="../media/image593.png"/><Relationship Id="rId107" Type="http://schemas.openxmlformats.org/officeDocument/2006/relationships/customXml" Target="../ink/ink390.xml"/><Relationship Id="rId11" Type="http://schemas.openxmlformats.org/officeDocument/2006/relationships/customXml" Target="../ink/ink342.xml"/><Relationship Id="rId32" Type="http://schemas.openxmlformats.org/officeDocument/2006/relationships/image" Target="../media/image488.png"/><Relationship Id="rId53" Type="http://schemas.openxmlformats.org/officeDocument/2006/relationships/customXml" Target="../ink/ink363.xml"/><Relationship Id="rId74" Type="http://schemas.openxmlformats.org/officeDocument/2006/relationships/image" Target="../media/image509.png"/><Relationship Id="rId128" Type="http://schemas.openxmlformats.org/officeDocument/2006/relationships/image" Target="../media/image536.png"/><Relationship Id="rId149" Type="http://schemas.openxmlformats.org/officeDocument/2006/relationships/customXml" Target="../ink/ink411.xml"/><Relationship Id="rId5" Type="http://schemas.openxmlformats.org/officeDocument/2006/relationships/image" Target="../media/image476.png"/><Relationship Id="rId95" Type="http://schemas.openxmlformats.org/officeDocument/2006/relationships/customXml" Target="../ink/ink384.xml"/><Relationship Id="rId160" Type="http://schemas.openxmlformats.org/officeDocument/2006/relationships/image" Target="../media/image552.png"/><Relationship Id="rId181" Type="http://schemas.openxmlformats.org/officeDocument/2006/relationships/customXml" Target="../ink/ink427.xml"/><Relationship Id="rId216" Type="http://schemas.openxmlformats.org/officeDocument/2006/relationships/image" Target="../media/image580.png"/><Relationship Id="rId237" Type="http://schemas.openxmlformats.org/officeDocument/2006/relationships/image" Target="../media/image588.png"/><Relationship Id="rId22" Type="http://schemas.openxmlformats.org/officeDocument/2006/relationships/image" Target="../media/image483.png"/><Relationship Id="rId43" Type="http://schemas.openxmlformats.org/officeDocument/2006/relationships/customXml" Target="../ink/ink358.xml"/><Relationship Id="rId64" Type="http://schemas.openxmlformats.org/officeDocument/2006/relationships/image" Target="../media/image504.png"/><Relationship Id="rId118" Type="http://schemas.openxmlformats.org/officeDocument/2006/relationships/image" Target="../media/image531.png"/><Relationship Id="rId139" Type="http://schemas.openxmlformats.org/officeDocument/2006/relationships/customXml" Target="../ink/ink406.xml"/><Relationship Id="rId85" Type="http://schemas.openxmlformats.org/officeDocument/2006/relationships/customXml" Target="../ink/ink379.xml"/><Relationship Id="rId150" Type="http://schemas.openxmlformats.org/officeDocument/2006/relationships/image" Target="../media/image547.png"/><Relationship Id="rId171" Type="http://schemas.openxmlformats.org/officeDocument/2006/relationships/customXml" Target="../ink/ink422.xml"/><Relationship Id="rId192" Type="http://schemas.openxmlformats.org/officeDocument/2006/relationships/image" Target="../media/image568.png"/><Relationship Id="rId206" Type="http://schemas.openxmlformats.org/officeDocument/2006/relationships/image" Target="../media/image575.png"/><Relationship Id="rId227" Type="http://schemas.openxmlformats.org/officeDocument/2006/relationships/image" Target="../media/image10.tmp"/><Relationship Id="rId248" Type="http://schemas.openxmlformats.org/officeDocument/2006/relationships/customXml" Target="../ink/ink460.xml"/><Relationship Id="rId12" Type="http://schemas.openxmlformats.org/officeDocument/2006/relationships/image" Target="../media/image478.png"/><Relationship Id="rId33" Type="http://schemas.openxmlformats.org/officeDocument/2006/relationships/customXml" Target="../ink/ink353.xml"/><Relationship Id="rId108" Type="http://schemas.openxmlformats.org/officeDocument/2006/relationships/image" Target="../media/image526.png"/><Relationship Id="rId129" Type="http://schemas.openxmlformats.org/officeDocument/2006/relationships/customXml" Target="../ink/ink401.xml"/><Relationship Id="rId54" Type="http://schemas.openxmlformats.org/officeDocument/2006/relationships/image" Target="../media/image499.png"/><Relationship Id="rId75" Type="http://schemas.openxmlformats.org/officeDocument/2006/relationships/customXml" Target="../ink/ink374.xml"/><Relationship Id="rId96" Type="http://schemas.openxmlformats.org/officeDocument/2006/relationships/image" Target="../media/image520.png"/><Relationship Id="rId140" Type="http://schemas.openxmlformats.org/officeDocument/2006/relationships/image" Target="../media/image542.png"/><Relationship Id="rId161" Type="http://schemas.openxmlformats.org/officeDocument/2006/relationships/customXml" Target="../ink/ink417.xml"/><Relationship Id="rId182" Type="http://schemas.openxmlformats.org/officeDocument/2006/relationships/image" Target="../media/image563.png"/><Relationship Id="rId217" Type="http://schemas.openxmlformats.org/officeDocument/2006/relationships/customXml" Target="../ink/ink445.xml"/><Relationship Id="rId6" Type="http://schemas.openxmlformats.org/officeDocument/2006/relationships/customXml" Target="../ink/ink341.xml"/><Relationship Id="rId238" Type="http://schemas.openxmlformats.org/officeDocument/2006/relationships/customXml" Target="../ink/ink455.xml"/><Relationship Id="rId23" Type="http://schemas.openxmlformats.org/officeDocument/2006/relationships/customXml" Target="../ink/ink348.xml"/><Relationship Id="rId119" Type="http://schemas.openxmlformats.org/officeDocument/2006/relationships/customXml" Target="../ink/ink396.xml"/><Relationship Id="rId44" Type="http://schemas.openxmlformats.org/officeDocument/2006/relationships/image" Target="../media/image494.png"/><Relationship Id="rId65" Type="http://schemas.openxmlformats.org/officeDocument/2006/relationships/customXml" Target="../ink/ink369.xml"/><Relationship Id="rId86" Type="http://schemas.openxmlformats.org/officeDocument/2006/relationships/image" Target="../media/image515.png"/><Relationship Id="rId130" Type="http://schemas.openxmlformats.org/officeDocument/2006/relationships/image" Target="../media/image537.png"/><Relationship Id="rId151" Type="http://schemas.openxmlformats.org/officeDocument/2006/relationships/customXml" Target="../ink/ink412.xml"/><Relationship Id="rId172" Type="http://schemas.openxmlformats.org/officeDocument/2006/relationships/image" Target="../media/image558.png"/><Relationship Id="rId193" Type="http://schemas.openxmlformats.org/officeDocument/2006/relationships/customXml" Target="../ink/ink433.xml"/><Relationship Id="rId207" Type="http://schemas.openxmlformats.org/officeDocument/2006/relationships/customXml" Target="../ink/ink440.xml"/><Relationship Id="rId228" Type="http://schemas.openxmlformats.org/officeDocument/2006/relationships/customXml" Target="../ink/ink450.xml"/><Relationship Id="rId249" Type="http://schemas.openxmlformats.org/officeDocument/2006/relationships/image" Target="../media/image594.png"/><Relationship Id="rId13" Type="http://schemas.openxmlformats.org/officeDocument/2006/relationships/customXml" Target="../ink/ink343.xml"/><Relationship Id="rId109" Type="http://schemas.openxmlformats.org/officeDocument/2006/relationships/customXml" Target="../ink/ink391.xml"/><Relationship Id="rId34" Type="http://schemas.openxmlformats.org/officeDocument/2006/relationships/image" Target="../media/image489.png"/><Relationship Id="rId55" Type="http://schemas.openxmlformats.org/officeDocument/2006/relationships/customXml" Target="../ink/ink364.xml"/><Relationship Id="rId76" Type="http://schemas.openxmlformats.org/officeDocument/2006/relationships/image" Target="../media/image510.png"/><Relationship Id="rId97" Type="http://schemas.openxmlformats.org/officeDocument/2006/relationships/customXml" Target="../ink/ink385.xml"/><Relationship Id="rId120" Type="http://schemas.openxmlformats.org/officeDocument/2006/relationships/image" Target="../media/image532.png"/><Relationship Id="rId141" Type="http://schemas.openxmlformats.org/officeDocument/2006/relationships/customXml" Target="../ink/ink407.xml"/><Relationship Id="rId7" Type="http://schemas.openxmlformats.org/officeDocument/2006/relationships/image" Target="../media/image477.png"/><Relationship Id="rId162" Type="http://schemas.openxmlformats.org/officeDocument/2006/relationships/image" Target="../media/image553.png"/><Relationship Id="rId183" Type="http://schemas.openxmlformats.org/officeDocument/2006/relationships/customXml" Target="../ink/ink428.xml"/><Relationship Id="rId218" Type="http://schemas.openxmlformats.org/officeDocument/2006/relationships/image" Target="../media/image581.png"/><Relationship Id="rId239" Type="http://schemas.openxmlformats.org/officeDocument/2006/relationships/image" Target="../media/image589.png"/><Relationship Id="rId250" Type="http://schemas.openxmlformats.org/officeDocument/2006/relationships/customXml" Target="../ink/ink461.xml"/><Relationship Id="rId24" Type="http://schemas.openxmlformats.org/officeDocument/2006/relationships/image" Target="../media/image484.png"/><Relationship Id="rId45" Type="http://schemas.openxmlformats.org/officeDocument/2006/relationships/customXml" Target="../ink/ink359.xml"/><Relationship Id="rId66" Type="http://schemas.openxmlformats.org/officeDocument/2006/relationships/image" Target="../media/image505.png"/><Relationship Id="rId87" Type="http://schemas.openxmlformats.org/officeDocument/2006/relationships/customXml" Target="../ink/ink380.xml"/><Relationship Id="rId110" Type="http://schemas.openxmlformats.org/officeDocument/2006/relationships/image" Target="../media/image527.png"/><Relationship Id="rId131" Type="http://schemas.openxmlformats.org/officeDocument/2006/relationships/customXml" Target="../ink/ink402.xml"/><Relationship Id="rId152" Type="http://schemas.openxmlformats.org/officeDocument/2006/relationships/image" Target="../media/image548.png"/><Relationship Id="rId173" Type="http://schemas.openxmlformats.org/officeDocument/2006/relationships/customXml" Target="../ink/ink423.xml"/><Relationship Id="rId194" Type="http://schemas.openxmlformats.org/officeDocument/2006/relationships/image" Target="../media/image569.png"/><Relationship Id="rId208" Type="http://schemas.openxmlformats.org/officeDocument/2006/relationships/image" Target="../media/image576.png"/><Relationship Id="rId229" Type="http://schemas.openxmlformats.org/officeDocument/2006/relationships/image" Target="../media/image584.png"/><Relationship Id="rId240" Type="http://schemas.openxmlformats.org/officeDocument/2006/relationships/customXml" Target="../ink/ink456.xml"/><Relationship Id="rId14" Type="http://schemas.openxmlformats.org/officeDocument/2006/relationships/image" Target="../media/image479.png"/><Relationship Id="rId35" Type="http://schemas.openxmlformats.org/officeDocument/2006/relationships/customXml" Target="../ink/ink354.xml"/><Relationship Id="rId56" Type="http://schemas.openxmlformats.org/officeDocument/2006/relationships/image" Target="../media/image500.png"/><Relationship Id="rId77" Type="http://schemas.openxmlformats.org/officeDocument/2006/relationships/customXml" Target="../ink/ink375.xml"/><Relationship Id="rId100" Type="http://schemas.openxmlformats.org/officeDocument/2006/relationships/image" Target="../media/image522.png"/><Relationship Id="rId8" Type="http://schemas.openxmlformats.org/officeDocument/2006/relationships/image" Target="../media/image7.tmp"/><Relationship Id="rId98" Type="http://schemas.openxmlformats.org/officeDocument/2006/relationships/image" Target="../media/image521.png"/><Relationship Id="rId121" Type="http://schemas.openxmlformats.org/officeDocument/2006/relationships/customXml" Target="../ink/ink397.xml"/><Relationship Id="rId142" Type="http://schemas.openxmlformats.org/officeDocument/2006/relationships/image" Target="../media/image543.png"/><Relationship Id="rId163" Type="http://schemas.openxmlformats.org/officeDocument/2006/relationships/customXml" Target="../ink/ink418.xml"/><Relationship Id="rId184" Type="http://schemas.openxmlformats.org/officeDocument/2006/relationships/image" Target="../media/image564.png"/><Relationship Id="rId219" Type="http://schemas.openxmlformats.org/officeDocument/2006/relationships/customXml" Target="../ink/ink446.xml"/><Relationship Id="rId230" Type="http://schemas.openxmlformats.org/officeDocument/2006/relationships/customXml" Target="../ink/ink451.xml"/><Relationship Id="rId251" Type="http://schemas.openxmlformats.org/officeDocument/2006/relationships/image" Target="../media/image595.png"/><Relationship Id="rId25" Type="http://schemas.openxmlformats.org/officeDocument/2006/relationships/customXml" Target="../ink/ink349.xml"/><Relationship Id="rId46" Type="http://schemas.openxmlformats.org/officeDocument/2006/relationships/image" Target="../media/image495.png"/><Relationship Id="rId67" Type="http://schemas.openxmlformats.org/officeDocument/2006/relationships/customXml" Target="../ink/ink370.xml"/><Relationship Id="rId88" Type="http://schemas.openxmlformats.org/officeDocument/2006/relationships/image" Target="../media/image516.png"/><Relationship Id="rId111" Type="http://schemas.openxmlformats.org/officeDocument/2006/relationships/customXml" Target="../ink/ink392.xml"/><Relationship Id="rId132" Type="http://schemas.openxmlformats.org/officeDocument/2006/relationships/image" Target="../media/image538.png"/><Relationship Id="rId153" Type="http://schemas.openxmlformats.org/officeDocument/2006/relationships/customXml" Target="../ink/ink413.xml"/><Relationship Id="rId174" Type="http://schemas.openxmlformats.org/officeDocument/2006/relationships/image" Target="../media/image559.png"/><Relationship Id="rId195" Type="http://schemas.openxmlformats.org/officeDocument/2006/relationships/customXml" Target="../ink/ink434.xml"/><Relationship Id="rId209" Type="http://schemas.openxmlformats.org/officeDocument/2006/relationships/customXml" Target="../ink/ink441.xml"/><Relationship Id="rId220" Type="http://schemas.openxmlformats.org/officeDocument/2006/relationships/image" Target="../media/image582.png"/><Relationship Id="rId241" Type="http://schemas.openxmlformats.org/officeDocument/2006/relationships/image" Target="../media/image590.png"/><Relationship Id="rId15" Type="http://schemas.openxmlformats.org/officeDocument/2006/relationships/customXml" Target="../ink/ink344.xml"/><Relationship Id="rId36" Type="http://schemas.openxmlformats.org/officeDocument/2006/relationships/image" Target="../media/image490.png"/><Relationship Id="rId57" Type="http://schemas.openxmlformats.org/officeDocument/2006/relationships/customXml" Target="../ink/ink365.xml"/><Relationship Id="rId78" Type="http://schemas.openxmlformats.org/officeDocument/2006/relationships/image" Target="../media/image511.png"/><Relationship Id="rId99" Type="http://schemas.openxmlformats.org/officeDocument/2006/relationships/customXml" Target="../ink/ink386.xml"/><Relationship Id="rId101" Type="http://schemas.openxmlformats.org/officeDocument/2006/relationships/customXml" Target="../ink/ink387.xml"/><Relationship Id="rId122" Type="http://schemas.openxmlformats.org/officeDocument/2006/relationships/image" Target="../media/image533.png"/><Relationship Id="rId143" Type="http://schemas.openxmlformats.org/officeDocument/2006/relationships/customXml" Target="../ink/ink408.xml"/><Relationship Id="rId164" Type="http://schemas.openxmlformats.org/officeDocument/2006/relationships/image" Target="../media/image554.png"/><Relationship Id="rId185" Type="http://schemas.openxmlformats.org/officeDocument/2006/relationships/customXml" Target="../ink/ink429.xml"/><Relationship Id="rId9" Type="http://schemas.openxmlformats.org/officeDocument/2006/relationships/image" Target="../media/image8.tmp"/><Relationship Id="rId210" Type="http://schemas.openxmlformats.org/officeDocument/2006/relationships/image" Target="../media/image577.png"/><Relationship Id="rId26" Type="http://schemas.openxmlformats.org/officeDocument/2006/relationships/image" Target="../media/image485.png"/><Relationship Id="rId231" Type="http://schemas.openxmlformats.org/officeDocument/2006/relationships/image" Target="../media/image585.png"/><Relationship Id="rId252" Type="http://schemas.openxmlformats.org/officeDocument/2006/relationships/customXml" Target="../ink/ink462.xml"/><Relationship Id="rId47" Type="http://schemas.openxmlformats.org/officeDocument/2006/relationships/customXml" Target="../ink/ink360.xml"/><Relationship Id="rId68" Type="http://schemas.openxmlformats.org/officeDocument/2006/relationships/image" Target="../media/image506.png"/><Relationship Id="rId89" Type="http://schemas.openxmlformats.org/officeDocument/2006/relationships/customXml" Target="../ink/ink381.xml"/><Relationship Id="rId112" Type="http://schemas.openxmlformats.org/officeDocument/2006/relationships/image" Target="../media/image528.png"/><Relationship Id="rId133" Type="http://schemas.openxmlformats.org/officeDocument/2006/relationships/customXml" Target="../ink/ink403.xml"/><Relationship Id="rId154" Type="http://schemas.openxmlformats.org/officeDocument/2006/relationships/image" Target="../media/image549.png"/><Relationship Id="rId175" Type="http://schemas.openxmlformats.org/officeDocument/2006/relationships/customXml" Target="../ink/ink424.xml"/><Relationship Id="rId196" Type="http://schemas.openxmlformats.org/officeDocument/2006/relationships/image" Target="../media/image570.png"/><Relationship Id="rId200" Type="http://schemas.openxmlformats.org/officeDocument/2006/relationships/image" Target="../media/image572.png"/><Relationship Id="rId16" Type="http://schemas.openxmlformats.org/officeDocument/2006/relationships/image" Target="../media/image480.png"/><Relationship Id="rId221" Type="http://schemas.openxmlformats.org/officeDocument/2006/relationships/customXml" Target="../ink/ink447.xml"/><Relationship Id="rId242" Type="http://schemas.openxmlformats.org/officeDocument/2006/relationships/customXml" Target="../ink/ink457.xml"/><Relationship Id="rId37" Type="http://schemas.openxmlformats.org/officeDocument/2006/relationships/customXml" Target="../ink/ink355.xml"/><Relationship Id="rId58" Type="http://schemas.openxmlformats.org/officeDocument/2006/relationships/image" Target="../media/image501.png"/><Relationship Id="rId79" Type="http://schemas.openxmlformats.org/officeDocument/2006/relationships/customXml" Target="../ink/ink376.xml"/><Relationship Id="rId102" Type="http://schemas.openxmlformats.org/officeDocument/2006/relationships/image" Target="../media/image523.png"/><Relationship Id="rId123" Type="http://schemas.openxmlformats.org/officeDocument/2006/relationships/customXml" Target="../ink/ink398.xml"/><Relationship Id="rId144" Type="http://schemas.openxmlformats.org/officeDocument/2006/relationships/image" Target="../media/image544.png"/><Relationship Id="rId90" Type="http://schemas.openxmlformats.org/officeDocument/2006/relationships/image" Target="../media/image517.png"/><Relationship Id="rId165" Type="http://schemas.openxmlformats.org/officeDocument/2006/relationships/customXml" Target="../ink/ink419.xml"/><Relationship Id="rId186" Type="http://schemas.openxmlformats.org/officeDocument/2006/relationships/image" Target="../media/image565.png"/><Relationship Id="rId211" Type="http://schemas.openxmlformats.org/officeDocument/2006/relationships/customXml" Target="../ink/ink442.xml"/><Relationship Id="rId232" Type="http://schemas.openxmlformats.org/officeDocument/2006/relationships/customXml" Target="../ink/ink452.xml"/><Relationship Id="rId253" Type="http://schemas.openxmlformats.org/officeDocument/2006/relationships/image" Target="../media/image596.png"/><Relationship Id="rId27" Type="http://schemas.openxmlformats.org/officeDocument/2006/relationships/customXml" Target="../ink/ink350.xml"/><Relationship Id="rId48" Type="http://schemas.openxmlformats.org/officeDocument/2006/relationships/image" Target="../media/image496.png"/><Relationship Id="rId69" Type="http://schemas.openxmlformats.org/officeDocument/2006/relationships/customXml" Target="../ink/ink371.xml"/><Relationship Id="rId113" Type="http://schemas.openxmlformats.org/officeDocument/2006/relationships/customXml" Target="../ink/ink393.xml"/><Relationship Id="rId134" Type="http://schemas.openxmlformats.org/officeDocument/2006/relationships/image" Target="../media/image539.png"/><Relationship Id="rId80" Type="http://schemas.openxmlformats.org/officeDocument/2006/relationships/image" Target="../media/image512.png"/><Relationship Id="rId155" Type="http://schemas.openxmlformats.org/officeDocument/2006/relationships/customXml" Target="../ink/ink414.xml"/><Relationship Id="rId176" Type="http://schemas.openxmlformats.org/officeDocument/2006/relationships/image" Target="../media/image560.png"/><Relationship Id="rId197" Type="http://schemas.openxmlformats.org/officeDocument/2006/relationships/customXml" Target="../ink/ink435.xml"/><Relationship Id="rId201" Type="http://schemas.openxmlformats.org/officeDocument/2006/relationships/customXml" Target="../ink/ink437.xml"/><Relationship Id="rId222" Type="http://schemas.openxmlformats.org/officeDocument/2006/relationships/image" Target="../media/image609.png"/><Relationship Id="rId243" Type="http://schemas.openxmlformats.org/officeDocument/2006/relationships/image" Target="../media/image591.png"/><Relationship Id="rId17" Type="http://schemas.openxmlformats.org/officeDocument/2006/relationships/customXml" Target="../ink/ink345.xml"/><Relationship Id="rId38" Type="http://schemas.openxmlformats.org/officeDocument/2006/relationships/image" Target="../media/image491.png"/><Relationship Id="rId59" Type="http://schemas.openxmlformats.org/officeDocument/2006/relationships/customXml" Target="../ink/ink366.xml"/><Relationship Id="rId103" Type="http://schemas.openxmlformats.org/officeDocument/2006/relationships/customXml" Target="../ink/ink388.xml"/><Relationship Id="rId124" Type="http://schemas.openxmlformats.org/officeDocument/2006/relationships/image" Target="../media/image534.png"/><Relationship Id="rId70" Type="http://schemas.openxmlformats.org/officeDocument/2006/relationships/image" Target="../media/image507.png"/><Relationship Id="rId91" Type="http://schemas.openxmlformats.org/officeDocument/2006/relationships/customXml" Target="../ink/ink382.xml"/><Relationship Id="rId145" Type="http://schemas.openxmlformats.org/officeDocument/2006/relationships/customXml" Target="../ink/ink409.xml"/><Relationship Id="rId166" Type="http://schemas.openxmlformats.org/officeDocument/2006/relationships/image" Target="../media/image555.png"/><Relationship Id="rId187" Type="http://schemas.openxmlformats.org/officeDocument/2006/relationships/customXml" Target="../ink/ink43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8.png"/><Relationship Id="rId233" Type="http://schemas.openxmlformats.org/officeDocument/2006/relationships/image" Target="../media/image586.png"/><Relationship Id="rId28" Type="http://schemas.openxmlformats.org/officeDocument/2006/relationships/image" Target="../media/image486.png"/><Relationship Id="rId49" Type="http://schemas.openxmlformats.org/officeDocument/2006/relationships/customXml" Target="../ink/ink361.xml"/><Relationship Id="rId114" Type="http://schemas.openxmlformats.org/officeDocument/2006/relationships/image" Target="../media/image529.png"/><Relationship Id="rId60" Type="http://schemas.openxmlformats.org/officeDocument/2006/relationships/image" Target="../media/image502.png"/><Relationship Id="rId81" Type="http://schemas.openxmlformats.org/officeDocument/2006/relationships/customXml" Target="../ink/ink377.xml"/><Relationship Id="rId135" Type="http://schemas.openxmlformats.org/officeDocument/2006/relationships/customXml" Target="../ink/ink404.xml"/><Relationship Id="rId156" Type="http://schemas.openxmlformats.org/officeDocument/2006/relationships/image" Target="../media/image550.png"/><Relationship Id="rId177" Type="http://schemas.openxmlformats.org/officeDocument/2006/relationships/customXml" Target="../ink/ink425.xml"/><Relationship Id="rId198" Type="http://schemas.openxmlformats.org/officeDocument/2006/relationships/image" Target="../media/image571.png"/><Relationship Id="rId202" Type="http://schemas.openxmlformats.org/officeDocument/2006/relationships/image" Target="../media/image573.png"/><Relationship Id="rId223" Type="http://schemas.openxmlformats.org/officeDocument/2006/relationships/customXml" Target="../ink/ink448.xml"/><Relationship Id="rId244" Type="http://schemas.openxmlformats.org/officeDocument/2006/relationships/customXml" Target="../ink/ink458.xml"/><Relationship Id="rId18" Type="http://schemas.openxmlformats.org/officeDocument/2006/relationships/image" Target="../media/image481.png"/><Relationship Id="rId39" Type="http://schemas.openxmlformats.org/officeDocument/2006/relationships/customXml" Target="../ink/ink356.xml"/><Relationship Id="rId50" Type="http://schemas.openxmlformats.org/officeDocument/2006/relationships/image" Target="../media/image497.png"/><Relationship Id="rId104" Type="http://schemas.openxmlformats.org/officeDocument/2006/relationships/image" Target="../media/image524.png"/><Relationship Id="rId125" Type="http://schemas.openxmlformats.org/officeDocument/2006/relationships/customXml" Target="../ink/ink399.xml"/><Relationship Id="rId146" Type="http://schemas.openxmlformats.org/officeDocument/2006/relationships/image" Target="../media/image545.png"/><Relationship Id="rId167" Type="http://schemas.openxmlformats.org/officeDocument/2006/relationships/customXml" Target="../ink/ink420.xml"/><Relationship Id="rId188" Type="http://schemas.openxmlformats.org/officeDocument/2006/relationships/image" Target="../media/image566.png"/><Relationship Id="rId71" Type="http://schemas.openxmlformats.org/officeDocument/2006/relationships/customXml" Target="../ink/ink372.xml"/><Relationship Id="rId92" Type="http://schemas.openxmlformats.org/officeDocument/2006/relationships/image" Target="../media/image518.png"/><Relationship Id="rId213" Type="http://schemas.openxmlformats.org/officeDocument/2006/relationships/customXml" Target="../ink/ink443.xml"/><Relationship Id="rId234" Type="http://schemas.openxmlformats.org/officeDocument/2006/relationships/customXml" Target="../ink/ink453.xml"/><Relationship Id="rId2" Type="http://schemas.openxmlformats.org/officeDocument/2006/relationships/customXml" Target="../ink/ink339.xml"/><Relationship Id="rId29" Type="http://schemas.openxmlformats.org/officeDocument/2006/relationships/customXml" Target="../ink/ink351.xml"/><Relationship Id="rId40" Type="http://schemas.openxmlformats.org/officeDocument/2006/relationships/image" Target="../media/image492.png"/><Relationship Id="rId115" Type="http://schemas.openxmlformats.org/officeDocument/2006/relationships/customXml" Target="../ink/ink394.xml"/><Relationship Id="rId136" Type="http://schemas.openxmlformats.org/officeDocument/2006/relationships/image" Target="../media/image540.png"/><Relationship Id="rId157" Type="http://schemas.openxmlformats.org/officeDocument/2006/relationships/customXml" Target="../ink/ink415.xml"/><Relationship Id="rId178" Type="http://schemas.openxmlformats.org/officeDocument/2006/relationships/image" Target="../media/image561.png"/><Relationship Id="rId61" Type="http://schemas.openxmlformats.org/officeDocument/2006/relationships/customXml" Target="../ink/ink367.xml"/><Relationship Id="rId82" Type="http://schemas.openxmlformats.org/officeDocument/2006/relationships/image" Target="../media/image513.png"/><Relationship Id="rId199" Type="http://schemas.openxmlformats.org/officeDocument/2006/relationships/customXml" Target="../ink/ink436.xml"/><Relationship Id="rId203" Type="http://schemas.openxmlformats.org/officeDocument/2006/relationships/customXml" Target="../ink/ink438.xml"/><Relationship Id="rId19" Type="http://schemas.openxmlformats.org/officeDocument/2006/relationships/customXml" Target="../ink/ink346.xml"/><Relationship Id="rId224" Type="http://schemas.openxmlformats.org/officeDocument/2006/relationships/image" Target="../media/image610.png"/><Relationship Id="rId245" Type="http://schemas.openxmlformats.org/officeDocument/2006/relationships/image" Target="../media/image592.png"/><Relationship Id="rId30" Type="http://schemas.openxmlformats.org/officeDocument/2006/relationships/image" Target="../media/image487.png"/><Relationship Id="rId105" Type="http://schemas.openxmlformats.org/officeDocument/2006/relationships/customXml" Target="../ink/ink389.xml"/><Relationship Id="rId126" Type="http://schemas.openxmlformats.org/officeDocument/2006/relationships/image" Target="../media/image535.png"/><Relationship Id="rId147" Type="http://schemas.openxmlformats.org/officeDocument/2006/relationships/customXml" Target="../ink/ink410.xml"/><Relationship Id="rId168" Type="http://schemas.openxmlformats.org/officeDocument/2006/relationships/image" Target="../media/image556.png"/><Relationship Id="rId51" Type="http://schemas.openxmlformats.org/officeDocument/2006/relationships/customXml" Target="../ink/ink362.xml"/><Relationship Id="rId72" Type="http://schemas.openxmlformats.org/officeDocument/2006/relationships/image" Target="../media/image508.png"/><Relationship Id="rId93" Type="http://schemas.openxmlformats.org/officeDocument/2006/relationships/customXml" Target="../ink/ink383.xml"/><Relationship Id="rId189" Type="http://schemas.openxmlformats.org/officeDocument/2006/relationships/customXml" Target="../ink/ink431.xml"/><Relationship Id="rId3" Type="http://schemas.openxmlformats.org/officeDocument/2006/relationships/image" Target="../media/image475.png"/><Relationship Id="rId214" Type="http://schemas.openxmlformats.org/officeDocument/2006/relationships/image" Target="../media/image579.png"/><Relationship Id="rId235" Type="http://schemas.openxmlformats.org/officeDocument/2006/relationships/image" Target="../media/image587.png"/><Relationship Id="rId116" Type="http://schemas.openxmlformats.org/officeDocument/2006/relationships/image" Target="../media/image530.png"/><Relationship Id="rId137" Type="http://schemas.openxmlformats.org/officeDocument/2006/relationships/customXml" Target="../ink/ink405.xml"/><Relationship Id="rId158" Type="http://schemas.openxmlformats.org/officeDocument/2006/relationships/image" Target="../media/image551.png"/><Relationship Id="rId20" Type="http://schemas.openxmlformats.org/officeDocument/2006/relationships/image" Target="../media/image482.png"/><Relationship Id="rId41" Type="http://schemas.openxmlformats.org/officeDocument/2006/relationships/customXml" Target="../ink/ink357.xml"/><Relationship Id="rId62" Type="http://schemas.openxmlformats.org/officeDocument/2006/relationships/image" Target="../media/image503.png"/><Relationship Id="rId83" Type="http://schemas.openxmlformats.org/officeDocument/2006/relationships/customXml" Target="../ink/ink378.xml"/><Relationship Id="rId179" Type="http://schemas.openxmlformats.org/officeDocument/2006/relationships/customXml" Target="../ink/ink426.xml"/><Relationship Id="rId190" Type="http://schemas.openxmlformats.org/officeDocument/2006/relationships/image" Target="../media/image567.png"/><Relationship Id="rId204" Type="http://schemas.openxmlformats.org/officeDocument/2006/relationships/image" Target="../media/image574.png"/><Relationship Id="rId225" Type="http://schemas.openxmlformats.org/officeDocument/2006/relationships/customXml" Target="../ink/ink449.xml"/><Relationship Id="rId246" Type="http://schemas.openxmlformats.org/officeDocument/2006/relationships/customXml" Target="../ink/ink459.xml"/><Relationship Id="rId106" Type="http://schemas.openxmlformats.org/officeDocument/2006/relationships/image" Target="../media/image525.png"/><Relationship Id="rId127" Type="http://schemas.openxmlformats.org/officeDocument/2006/relationships/customXml" Target="../ink/ink400.xml"/><Relationship Id="rId10" Type="http://schemas.openxmlformats.org/officeDocument/2006/relationships/image" Target="../media/image9.tmp"/><Relationship Id="rId31" Type="http://schemas.openxmlformats.org/officeDocument/2006/relationships/customXml" Target="../ink/ink352.xml"/><Relationship Id="rId52" Type="http://schemas.openxmlformats.org/officeDocument/2006/relationships/image" Target="../media/image498.png"/><Relationship Id="rId73" Type="http://schemas.openxmlformats.org/officeDocument/2006/relationships/customXml" Target="../ink/ink373.xml"/><Relationship Id="rId94" Type="http://schemas.openxmlformats.org/officeDocument/2006/relationships/image" Target="../media/image519.png"/><Relationship Id="rId148" Type="http://schemas.openxmlformats.org/officeDocument/2006/relationships/image" Target="../media/image546.png"/><Relationship Id="rId169" Type="http://schemas.openxmlformats.org/officeDocument/2006/relationships/customXml" Target="../ink/ink421.xml"/><Relationship Id="rId4" Type="http://schemas.openxmlformats.org/officeDocument/2006/relationships/customXml" Target="../ink/ink340.xml"/><Relationship Id="rId180" Type="http://schemas.openxmlformats.org/officeDocument/2006/relationships/image" Target="../media/image562.png"/><Relationship Id="rId215" Type="http://schemas.openxmlformats.org/officeDocument/2006/relationships/customXml" Target="../ink/ink444.xml"/><Relationship Id="rId236" Type="http://schemas.openxmlformats.org/officeDocument/2006/relationships/customXml" Target="../ink/ink45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40.png"/><Relationship Id="rId18" Type="http://schemas.openxmlformats.org/officeDocument/2006/relationships/customXml" Target="../ink/ink470.xml"/><Relationship Id="rId26" Type="http://schemas.openxmlformats.org/officeDocument/2006/relationships/image" Target="../media/image5920.png"/><Relationship Id="rId39" Type="http://schemas.openxmlformats.org/officeDocument/2006/relationships/customXml" Target="../ink/ink480.xml"/><Relationship Id="rId21" Type="http://schemas.openxmlformats.org/officeDocument/2006/relationships/image" Target="../media/image5890.png"/><Relationship Id="rId34" Type="http://schemas.openxmlformats.org/officeDocument/2006/relationships/image" Target="../media/image5960.png"/><Relationship Id="rId42" Type="http://schemas.openxmlformats.org/officeDocument/2006/relationships/customXml" Target="../ink/ink481.xml"/><Relationship Id="rId47" Type="http://schemas.openxmlformats.org/officeDocument/2006/relationships/image" Target="../media/image603.png"/><Relationship Id="rId50" Type="http://schemas.openxmlformats.org/officeDocument/2006/relationships/customXml" Target="../ink/ink484.xml"/><Relationship Id="rId55" Type="http://schemas.openxmlformats.org/officeDocument/2006/relationships/image" Target="../media/image608.png"/><Relationship Id="rId7" Type="http://schemas.openxmlformats.org/officeDocument/2006/relationships/image" Target="../media/image5811.png"/><Relationship Id="rId2" Type="http://schemas.openxmlformats.org/officeDocument/2006/relationships/customXml" Target="../ink/ink463.xml"/><Relationship Id="rId16" Type="http://schemas.openxmlformats.org/officeDocument/2006/relationships/customXml" Target="../ink/ink469.xml"/><Relationship Id="rId29" Type="http://schemas.openxmlformats.org/officeDocument/2006/relationships/customXml" Target="../ink/ink475.xml"/><Relationship Id="rId11" Type="http://schemas.openxmlformats.org/officeDocument/2006/relationships/image" Target="../media/image583.png"/><Relationship Id="rId24" Type="http://schemas.openxmlformats.org/officeDocument/2006/relationships/image" Target="../media/image5911.png"/><Relationship Id="rId32" Type="http://schemas.openxmlformats.org/officeDocument/2006/relationships/image" Target="../media/image5950.png"/><Relationship Id="rId37" Type="http://schemas.openxmlformats.org/officeDocument/2006/relationships/customXml" Target="../ink/ink479.xml"/><Relationship Id="rId40" Type="http://schemas.openxmlformats.org/officeDocument/2006/relationships/image" Target="../media/image599.png"/><Relationship Id="rId45" Type="http://schemas.openxmlformats.org/officeDocument/2006/relationships/image" Target="../media/image602.png"/><Relationship Id="rId53" Type="http://schemas.openxmlformats.org/officeDocument/2006/relationships/image" Target="../media/image607.png"/><Relationship Id="rId5" Type="http://schemas.openxmlformats.org/officeDocument/2006/relationships/image" Target="../media/image5800.png"/><Relationship Id="rId10" Type="http://schemas.openxmlformats.org/officeDocument/2006/relationships/customXml" Target="../ink/ink467.xml"/><Relationship Id="rId19" Type="http://schemas.openxmlformats.org/officeDocument/2006/relationships/image" Target="../media/image5880.png"/><Relationship Id="rId31" Type="http://schemas.openxmlformats.org/officeDocument/2006/relationships/customXml" Target="../ink/ink476.xml"/><Relationship Id="rId44" Type="http://schemas.openxmlformats.org/officeDocument/2006/relationships/customXml" Target="../ink/ink482.xml"/><Relationship Id="rId52" Type="http://schemas.openxmlformats.org/officeDocument/2006/relationships/customXml" Target="../ink/ink485.xml"/><Relationship Id="rId4" Type="http://schemas.openxmlformats.org/officeDocument/2006/relationships/customXml" Target="../ink/ink464.xml"/><Relationship Id="rId9" Type="http://schemas.openxmlformats.org/officeDocument/2006/relationships/image" Target="../media/image5820.png"/><Relationship Id="rId14" Type="http://schemas.openxmlformats.org/officeDocument/2006/relationships/image" Target="../media/image11.tmp"/><Relationship Id="rId22" Type="http://schemas.openxmlformats.org/officeDocument/2006/relationships/image" Target="../media/image13.tmp"/><Relationship Id="rId27" Type="http://schemas.openxmlformats.org/officeDocument/2006/relationships/customXml" Target="../ink/ink474.xml"/><Relationship Id="rId30" Type="http://schemas.openxmlformats.org/officeDocument/2006/relationships/image" Target="../media/image5940.png"/><Relationship Id="rId35" Type="http://schemas.openxmlformats.org/officeDocument/2006/relationships/customXml" Target="../ink/ink478.xml"/><Relationship Id="rId43" Type="http://schemas.openxmlformats.org/officeDocument/2006/relationships/image" Target="../media/image601.png"/><Relationship Id="rId48" Type="http://schemas.openxmlformats.org/officeDocument/2006/relationships/image" Target="../media/image15.tmp"/><Relationship Id="rId8" Type="http://schemas.openxmlformats.org/officeDocument/2006/relationships/customXml" Target="../ink/ink466.xml"/><Relationship Id="rId51" Type="http://schemas.openxmlformats.org/officeDocument/2006/relationships/image" Target="../media/image606.png"/><Relationship Id="rId3" Type="http://schemas.openxmlformats.org/officeDocument/2006/relationships/image" Target="../media/image5790.png"/><Relationship Id="rId12" Type="http://schemas.openxmlformats.org/officeDocument/2006/relationships/customXml" Target="../ink/ink468.xml"/><Relationship Id="rId17" Type="http://schemas.openxmlformats.org/officeDocument/2006/relationships/image" Target="../media/image5870.png"/><Relationship Id="rId25" Type="http://schemas.openxmlformats.org/officeDocument/2006/relationships/customXml" Target="../ink/ink473.xml"/><Relationship Id="rId33" Type="http://schemas.openxmlformats.org/officeDocument/2006/relationships/customXml" Target="../ink/ink477.xml"/><Relationship Id="rId38" Type="http://schemas.openxmlformats.org/officeDocument/2006/relationships/image" Target="../media/image598.png"/><Relationship Id="rId46" Type="http://schemas.openxmlformats.org/officeDocument/2006/relationships/customXml" Target="../ink/ink483.xml"/><Relationship Id="rId20" Type="http://schemas.openxmlformats.org/officeDocument/2006/relationships/customXml" Target="../ink/ink471.xml"/><Relationship Id="rId41" Type="http://schemas.openxmlformats.org/officeDocument/2006/relationships/image" Target="../media/image14.tmp"/><Relationship Id="rId54" Type="http://schemas.openxmlformats.org/officeDocument/2006/relationships/customXml" Target="../ink/ink4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5.xml"/><Relationship Id="rId15" Type="http://schemas.openxmlformats.org/officeDocument/2006/relationships/image" Target="../media/image12.tmp"/><Relationship Id="rId23" Type="http://schemas.openxmlformats.org/officeDocument/2006/relationships/customXml" Target="../ink/ink472.xml"/><Relationship Id="rId28" Type="http://schemas.openxmlformats.org/officeDocument/2006/relationships/image" Target="../media/image5930.png"/><Relationship Id="rId36" Type="http://schemas.openxmlformats.org/officeDocument/2006/relationships/image" Target="../media/image597.png"/><Relationship Id="rId49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4.xml"/><Relationship Id="rId21" Type="http://schemas.openxmlformats.org/officeDocument/2006/relationships/customXml" Target="../ink/ink496.xml"/><Relationship Id="rId42" Type="http://schemas.openxmlformats.org/officeDocument/2006/relationships/image" Target="../media/image633.png"/><Relationship Id="rId63" Type="http://schemas.openxmlformats.org/officeDocument/2006/relationships/customXml" Target="../ink/ink517.xml"/><Relationship Id="rId84" Type="http://schemas.openxmlformats.org/officeDocument/2006/relationships/image" Target="../media/image653.png"/><Relationship Id="rId138" Type="http://schemas.openxmlformats.org/officeDocument/2006/relationships/image" Target="../media/image680.png"/><Relationship Id="rId159" Type="http://schemas.openxmlformats.org/officeDocument/2006/relationships/customXml" Target="../ink/ink564.xml"/><Relationship Id="rId170" Type="http://schemas.openxmlformats.org/officeDocument/2006/relationships/image" Target="../media/image696.png"/><Relationship Id="rId191" Type="http://schemas.openxmlformats.org/officeDocument/2006/relationships/customXml" Target="../ink/ink580.xml"/><Relationship Id="rId226" Type="http://schemas.openxmlformats.org/officeDocument/2006/relationships/image" Target="../media/image713.png"/><Relationship Id="rId247" Type="http://schemas.openxmlformats.org/officeDocument/2006/relationships/customXml" Target="../ink/ink607.xml"/><Relationship Id="rId107" Type="http://schemas.openxmlformats.org/officeDocument/2006/relationships/customXml" Target="../ink/ink539.xml"/><Relationship Id="rId11" Type="http://schemas.openxmlformats.org/officeDocument/2006/relationships/customXml" Target="../ink/ink491.xml"/><Relationship Id="rId32" Type="http://schemas.openxmlformats.org/officeDocument/2006/relationships/image" Target="../media/image628.png"/><Relationship Id="rId53" Type="http://schemas.openxmlformats.org/officeDocument/2006/relationships/customXml" Target="../ink/ink512.xml"/><Relationship Id="rId74" Type="http://schemas.openxmlformats.org/officeDocument/2006/relationships/image" Target="../media/image648.png"/><Relationship Id="rId128" Type="http://schemas.openxmlformats.org/officeDocument/2006/relationships/image" Target="../media/image675.png"/><Relationship Id="rId149" Type="http://schemas.openxmlformats.org/officeDocument/2006/relationships/customXml" Target="../ink/ink559.xml"/><Relationship Id="rId5" Type="http://schemas.openxmlformats.org/officeDocument/2006/relationships/customXml" Target="../ink/ink488.xml"/><Relationship Id="rId95" Type="http://schemas.openxmlformats.org/officeDocument/2006/relationships/customXml" Target="../ink/ink533.xml"/><Relationship Id="rId160" Type="http://schemas.openxmlformats.org/officeDocument/2006/relationships/image" Target="../media/image691.png"/><Relationship Id="rId181" Type="http://schemas.openxmlformats.org/officeDocument/2006/relationships/customXml" Target="../ink/ink575.xml"/><Relationship Id="rId216" Type="http://schemas.openxmlformats.org/officeDocument/2006/relationships/image" Target="../media/image604.png"/><Relationship Id="rId237" Type="http://schemas.openxmlformats.org/officeDocument/2006/relationships/customXml" Target="../ink/ink602.xml"/><Relationship Id="rId22" Type="http://schemas.openxmlformats.org/officeDocument/2006/relationships/image" Target="../media/image623.png"/><Relationship Id="rId43" Type="http://schemas.openxmlformats.org/officeDocument/2006/relationships/customXml" Target="../ink/ink507.xml"/><Relationship Id="rId64" Type="http://schemas.openxmlformats.org/officeDocument/2006/relationships/image" Target="../media/image643.png"/><Relationship Id="rId118" Type="http://schemas.openxmlformats.org/officeDocument/2006/relationships/image" Target="../media/image670.png"/><Relationship Id="rId139" Type="http://schemas.openxmlformats.org/officeDocument/2006/relationships/customXml" Target="../ink/ink554.xml"/><Relationship Id="rId85" Type="http://schemas.openxmlformats.org/officeDocument/2006/relationships/customXml" Target="../ink/ink528.xml"/><Relationship Id="rId150" Type="http://schemas.openxmlformats.org/officeDocument/2006/relationships/image" Target="../media/image686.png"/><Relationship Id="rId171" Type="http://schemas.openxmlformats.org/officeDocument/2006/relationships/customXml" Target="../ink/ink570.xml"/><Relationship Id="rId192" Type="http://schemas.openxmlformats.org/officeDocument/2006/relationships/image" Target="../media/image707.png"/><Relationship Id="rId206" Type="http://schemas.openxmlformats.org/officeDocument/2006/relationships/image" Target="../media/image714.png"/><Relationship Id="rId227" Type="http://schemas.openxmlformats.org/officeDocument/2006/relationships/customXml" Target="../ink/ink597.xml"/><Relationship Id="rId248" Type="http://schemas.openxmlformats.org/officeDocument/2006/relationships/image" Target="../media/image729.png"/><Relationship Id="rId12" Type="http://schemas.openxmlformats.org/officeDocument/2006/relationships/image" Target="../media/image618.png"/><Relationship Id="rId33" Type="http://schemas.openxmlformats.org/officeDocument/2006/relationships/customXml" Target="../ink/ink502.xml"/><Relationship Id="rId108" Type="http://schemas.openxmlformats.org/officeDocument/2006/relationships/image" Target="../media/image665.png"/><Relationship Id="rId129" Type="http://schemas.openxmlformats.org/officeDocument/2006/relationships/customXml" Target="../ink/ink549.xml"/><Relationship Id="rId54" Type="http://schemas.openxmlformats.org/officeDocument/2006/relationships/image" Target="../media/image639.png"/><Relationship Id="rId75" Type="http://schemas.openxmlformats.org/officeDocument/2006/relationships/customXml" Target="../ink/ink523.xml"/><Relationship Id="rId96" Type="http://schemas.openxmlformats.org/officeDocument/2006/relationships/image" Target="../media/image659.png"/><Relationship Id="rId140" Type="http://schemas.openxmlformats.org/officeDocument/2006/relationships/image" Target="../media/image681.png"/><Relationship Id="rId161" Type="http://schemas.openxmlformats.org/officeDocument/2006/relationships/customXml" Target="../ink/ink565.xml"/><Relationship Id="rId182" Type="http://schemas.openxmlformats.org/officeDocument/2006/relationships/image" Target="../media/image702.png"/><Relationship Id="rId217" Type="http://schemas.openxmlformats.org/officeDocument/2006/relationships/customXml" Target="../ink/ink592.xml"/><Relationship Id="rId6" Type="http://schemas.openxmlformats.org/officeDocument/2006/relationships/image" Target="../media/image615.png"/><Relationship Id="rId238" Type="http://schemas.openxmlformats.org/officeDocument/2006/relationships/image" Target="../media/image724.png"/><Relationship Id="rId23" Type="http://schemas.openxmlformats.org/officeDocument/2006/relationships/customXml" Target="../ink/ink497.xml"/><Relationship Id="rId119" Type="http://schemas.openxmlformats.org/officeDocument/2006/relationships/customXml" Target="../ink/ink545.xml"/><Relationship Id="rId44" Type="http://schemas.openxmlformats.org/officeDocument/2006/relationships/image" Target="../media/image634.png"/><Relationship Id="rId65" Type="http://schemas.openxmlformats.org/officeDocument/2006/relationships/customXml" Target="../ink/ink518.xml"/><Relationship Id="rId86" Type="http://schemas.openxmlformats.org/officeDocument/2006/relationships/image" Target="../media/image654.png"/><Relationship Id="rId130" Type="http://schemas.openxmlformats.org/officeDocument/2006/relationships/image" Target="../media/image676.png"/><Relationship Id="rId151" Type="http://schemas.openxmlformats.org/officeDocument/2006/relationships/customXml" Target="../ink/ink560.xml"/><Relationship Id="rId172" Type="http://schemas.openxmlformats.org/officeDocument/2006/relationships/image" Target="../media/image697.png"/><Relationship Id="rId193" Type="http://schemas.openxmlformats.org/officeDocument/2006/relationships/customXml" Target="../ink/ink581.xml"/><Relationship Id="rId207" Type="http://schemas.openxmlformats.org/officeDocument/2006/relationships/customXml" Target="../ink/ink587.xml"/><Relationship Id="rId228" Type="http://schemas.openxmlformats.org/officeDocument/2006/relationships/image" Target="../media/image719.png"/><Relationship Id="rId249" Type="http://schemas.openxmlformats.org/officeDocument/2006/relationships/customXml" Target="../ink/ink608.xml"/><Relationship Id="rId13" Type="http://schemas.openxmlformats.org/officeDocument/2006/relationships/customXml" Target="../ink/ink492.xml"/><Relationship Id="rId109" Type="http://schemas.openxmlformats.org/officeDocument/2006/relationships/customXml" Target="../ink/ink540.xml"/><Relationship Id="rId34" Type="http://schemas.openxmlformats.org/officeDocument/2006/relationships/image" Target="../media/image629.png"/><Relationship Id="rId55" Type="http://schemas.openxmlformats.org/officeDocument/2006/relationships/customXml" Target="../ink/ink513.xml"/><Relationship Id="rId76" Type="http://schemas.openxmlformats.org/officeDocument/2006/relationships/image" Target="../media/image649.png"/><Relationship Id="rId97" Type="http://schemas.openxmlformats.org/officeDocument/2006/relationships/customXml" Target="../ink/ink534.xml"/><Relationship Id="rId120" Type="http://schemas.openxmlformats.org/officeDocument/2006/relationships/image" Target="../media/image671.png"/><Relationship Id="rId141" Type="http://schemas.openxmlformats.org/officeDocument/2006/relationships/customXml" Target="../ink/ink555.xml"/><Relationship Id="rId7" Type="http://schemas.openxmlformats.org/officeDocument/2006/relationships/customXml" Target="../ink/ink489.xml"/><Relationship Id="rId162" Type="http://schemas.openxmlformats.org/officeDocument/2006/relationships/image" Target="../media/image692.png"/><Relationship Id="rId183" Type="http://schemas.openxmlformats.org/officeDocument/2006/relationships/customXml" Target="../ink/ink576.xml"/><Relationship Id="rId218" Type="http://schemas.openxmlformats.org/officeDocument/2006/relationships/image" Target="../media/image605.png"/><Relationship Id="rId239" Type="http://schemas.openxmlformats.org/officeDocument/2006/relationships/customXml" Target="../ink/ink603.xml"/><Relationship Id="rId250" Type="http://schemas.openxmlformats.org/officeDocument/2006/relationships/image" Target="../media/image730.png"/><Relationship Id="rId24" Type="http://schemas.openxmlformats.org/officeDocument/2006/relationships/image" Target="../media/image624.png"/><Relationship Id="rId45" Type="http://schemas.openxmlformats.org/officeDocument/2006/relationships/customXml" Target="../ink/ink508.xml"/><Relationship Id="rId66" Type="http://schemas.openxmlformats.org/officeDocument/2006/relationships/image" Target="../media/image644.png"/><Relationship Id="rId87" Type="http://schemas.openxmlformats.org/officeDocument/2006/relationships/customXml" Target="../ink/ink529.xml"/><Relationship Id="rId110" Type="http://schemas.openxmlformats.org/officeDocument/2006/relationships/image" Target="../media/image666.png"/><Relationship Id="rId131" Type="http://schemas.openxmlformats.org/officeDocument/2006/relationships/customXml" Target="../ink/ink550.xml"/><Relationship Id="rId152" Type="http://schemas.openxmlformats.org/officeDocument/2006/relationships/image" Target="../media/image687.png"/><Relationship Id="rId173" Type="http://schemas.openxmlformats.org/officeDocument/2006/relationships/customXml" Target="../ink/ink571.xml"/><Relationship Id="rId194" Type="http://schemas.openxmlformats.org/officeDocument/2006/relationships/image" Target="../media/image708.png"/><Relationship Id="rId208" Type="http://schemas.openxmlformats.org/officeDocument/2006/relationships/image" Target="../media/image715.png"/><Relationship Id="rId229" Type="http://schemas.openxmlformats.org/officeDocument/2006/relationships/customXml" Target="../ink/ink598.xml"/><Relationship Id="rId240" Type="http://schemas.openxmlformats.org/officeDocument/2006/relationships/image" Target="../media/image725.png"/><Relationship Id="rId14" Type="http://schemas.openxmlformats.org/officeDocument/2006/relationships/image" Target="../media/image619.png"/><Relationship Id="rId35" Type="http://schemas.openxmlformats.org/officeDocument/2006/relationships/customXml" Target="../ink/ink503.xml"/><Relationship Id="rId56" Type="http://schemas.openxmlformats.org/officeDocument/2006/relationships/image" Target="../media/image640.png"/><Relationship Id="rId77" Type="http://schemas.openxmlformats.org/officeDocument/2006/relationships/customXml" Target="../ink/ink524.xml"/><Relationship Id="rId100" Type="http://schemas.openxmlformats.org/officeDocument/2006/relationships/image" Target="../media/image661.png"/><Relationship Id="rId8" Type="http://schemas.openxmlformats.org/officeDocument/2006/relationships/image" Target="../media/image616.png"/><Relationship Id="rId98" Type="http://schemas.openxmlformats.org/officeDocument/2006/relationships/image" Target="../media/image660.png"/><Relationship Id="rId121" Type="http://schemas.openxmlformats.org/officeDocument/2006/relationships/customXml" Target="../ink/ink546.xml"/><Relationship Id="rId142" Type="http://schemas.openxmlformats.org/officeDocument/2006/relationships/image" Target="../media/image682.png"/><Relationship Id="rId163" Type="http://schemas.openxmlformats.org/officeDocument/2006/relationships/customXml" Target="../ink/ink566.xml"/><Relationship Id="rId184" Type="http://schemas.openxmlformats.org/officeDocument/2006/relationships/image" Target="../media/image703.png"/><Relationship Id="rId219" Type="http://schemas.openxmlformats.org/officeDocument/2006/relationships/customXml" Target="../ink/ink593.xml"/><Relationship Id="rId230" Type="http://schemas.openxmlformats.org/officeDocument/2006/relationships/image" Target="../media/image720.png"/><Relationship Id="rId251" Type="http://schemas.openxmlformats.org/officeDocument/2006/relationships/customXml" Target="../ink/ink609.xml"/><Relationship Id="rId25" Type="http://schemas.openxmlformats.org/officeDocument/2006/relationships/customXml" Target="../ink/ink498.xml"/><Relationship Id="rId46" Type="http://schemas.openxmlformats.org/officeDocument/2006/relationships/image" Target="../media/image635.png"/><Relationship Id="rId67" Type="http://schemas.openxmlformats.org/officeDocument/2006/relationships/customXml" Target="../ink/ink519.xml"/><Relationship Id="rId88" Type="http://schemas.openxmlformats.org/officeDocument/2006/relationships/image" Target="../media/image655.png"/><Relationship Id="rId111" Type="http://schemas.openxmlformats.org/officeDocument/2006/relationships/customXml" Target="../ink/ink541.xml"/><Relationship Id="rId132" Type="http://schemas.openxmlformats.org/officeDocument/2006/relationships/image" Target="../media/image677.png"/><Relationship Id="rId153" Type="http://schemas.openxmlformats.org/officeDocument/2006/relationships/customXml" Target="../ink/ink561.xml"/><Relationship Id="rId174" Type="http://schemas.openxmlformats.org/officeDocument/2006/relationships/image" Target="../media/image698.png"/><Relationship Id="rId195" Type="http://schemas.openxmlformats.org/officeDocument/2006/relationships/customXml" Target="../ink/ink582.xml"/><Relationship Id="rId209" Type="http://schemas.openxmlformats.org/officeDocument/2006/relationships/customXml" Target="../ink/ink588.xml"/><Relationship Id="rId220" Type="http://schemas.openxmlformats.org/officeDocument/2006/relationships/image" Target="../media/image612.png"/><Relationship Id="rId241" Type="http://schemas.openxmlformats.org/officeDocument/2006/relationships/customXml" Target="../ink/ink604.xml"/><Relationship Id="rId15" Type="http://schemas.openxmlformats.org/officeDocument/2006/relationships/customXml" Target="../ink/ink493.xml"/><Relationship Id="rId36" Type="http://schemas.openxmlformats.org/officeDocument/2006/relationships/image" Target="../media/image630.png"/><Relationship Id="rId57" Type="http://schemas.openxmlformats.org/officeDocument/2006/relationships/customXml" Target="../ink/ink514.xml"/><Relationship Id="rId78" Type="http://schemas.openxmlformats.org/officeDocument/2006/relationships/image" Target="../media/image650.png"/><Relationship Id="rId99" Type="http://schemas.openxmlformats.org/officeDocument/2006/relationships/customXml" Target="../ink/ink535.xml"/><Relationship Id="rId101" Type="http://schemas.openxmlformats.org/officeDocument/2006/relationships/customXml" Target="../ink/ink536.xml"/><Relationship Id="rId122" Type="http://schemas.openxmlformats.org/officeDocument/2006/relationships/image" Target="../media/image672.png"/><Relationship Id="rId143" Type="http://schemas.openxmlformats.org/officeDocument/2006/relationships/customXml" Target="../ink/ink556.xml"/><Relationship Id="rId164" Type="http://schemas.openxmlformats.org/officeDocument/2006/relationships/image" Target="../media/image693.png"/><Relationship Id="rId185" Type="http://schemas.openxmlformats.org/officeDocument/2006/relationships/customXml" Target="../ink/ink577.xml"/><Relationship Id="rId4" Type="http://schemas.openxmlformats.org/officeDocument/2006/relationships/image" Target="../media/image614.png"/><Relationship Id="rId9" Type="http://schemas.openxmlformats.org/officeDocument/2006/relationships/customXml" Target="../ink/ink490.xml"/><Relationship Id="rId180" Type="http://schemas.openxmlformats.org/officeDocument/2006/relationships/image" Target="../media/image701.png"/><Relationship Id="rId210" Type="http://schemas.openxmlformats.org/officeDocument/2006/relationships/image" Target="../media/image716.png"/><Relationship Id="rId215" Type="http://schemas.openxmlformats.org/officeDocument/2006/relationships/customXml" Target="../ink/ink591.xml"/><Relationship Id="rId236" Type="http://schemas.openxmlformats.org/officeDocument/2006/relationships/image" Target="../media/image723.png"/><Relationship Id="rId26" Type="http://schemas.openxmlformats.org/officeDocument/2006/relationships/image" Target="../media/image625.png"/><Relationship Id="rId231" Type="http://schemas.openxmlformats.org/officeDocument/2006/relationships/customXml" Target="../ink/ink599.xml"/><Relationship Id="rId252" Type="http://schemas.openxmlformats.org/officeDocument/2006/relationships/image" Target="../media/image731.png"/><Relationship Id="rId47" Type="http://schemas.openxmlformats.org/officeDocument/2006/relationships/customXml" Target="../ink/ink509.xml"/><Relationship Id="rId68" Type="http://schemas.openxmlformats.org/officeDocument/2006/relationships/image" Target="../media/image645.png"/><Relationship Id="rId89" Type="http://schemas.openxmlformats.org/officeDocument/2006/relationships/customXml" Target="../ink/ink530.xml"/><Relationship Id="rId112" Type="http://schemas.openxmlformats.org/officeDocument/2006/relationships/image" Target="../media/image667.png"/><Relationship Id="rId133" Type="http://schemas.openxmlformats.org/officeDocument/2006/relationships/customXml" Target="../ink/ink551.xml"/><Relationship Id="rId154" Type="http://schemas.openxmlformats.org/officeDocument/2006/relationships/image" Target="../media/image688.png"/><Relationship Id="rId175" Type="http://schemas.openxmlformats.org/officeDocument/2006/relationships/customXml" Target="../ink/ink572.xml"/><Relationship Id="rId196" Type="http://schemas.openxmlformats.org/officeDocument/2006/relationships/image" Target="../media/image709.png"/><Relationship Id="rId200" Type="http://schemas.openxmlformats.org/officeDocument/2006/relationships/image" Target="../media/image711.png"/><Relationship Id="rId16" Type="http://schemas.openxmlformats.org/officeDocument/2006/relationships/image" Target="../media/image620.png"/><Relationship Id="rId221" Type="http://schemas.openxmlformats.org/officeDocument/2006/relationships/customXml" Target="../ink/ink594.xml"/><Relationship Id="rId242" Type="http://schemas.openxmlformats.org/officeDocument/2006/relationships/image" Target="../media/image726.png"/><Relationship Id="rId37" Type="http://schemas.openxmlformats.org/officeDocument/2006/relationships/customXml" Target="../ink/ink504.xml"/><Relationship Id="rId58" Type="http://schemas.openxmlformats.org/officeDocument/2006/relationships/image" Target="../media/image641.png"/><Relationship Id="rId79" Type="http://schemas.openxmlformats.org/officeDocument/2006/relationships/customXml" Target="../ink/ink525.xml"/><Relationship Id="rId102" Type="http://schemas.openxmlformats.org/officeDocument/2006/relationships/image" Target="../media/image662.png"/><Relationship Id="rId123" Type="http://schemas.openxmlformats.org/officeDocument/2006/relationships/customXml" Target="../ink/ink547.xml"/><Relationship Id="rId144" Type="http://schemas.openxmlformats.org/officeDocument/2006/relationships/image" Target="../media/image683.png"/><Relationship Id="rId90" Type="http://schemas.openxmlformats.org/officeDocument/2006/relationships/image" Target="../media/image656.png"/><Relationship Id="rId165" Type="http://schemas.openxmlformats.org/officeDocument/2006/relationships/customXml" Target="../ink/ink567.xml"/><Relationship Id="rId186" Type="http://schemas.openxmlformats.org/officeDocument/2006/relationships/image" Target="../media/image704.png"/><Relationship Id="rId211" Type="http://schemas.openxmlformats.org/officeDocument/2006/relationships/customXml" Target="../ink/ink589.xml"/><Relationship Id="rId232" Type="http://schemas.openxmlformats.org/officeDocument/2006/relationships/image" Target="../media/image721.png"/><Relationship Id="rId253" Type="http://schemas.openxmlformats.org/officeDocument/2006/relationships/customXml" Target="../ink/ink610.xml"/><Relationship Id="rId27" Type="http://schemas.openxmlformats.org/officeDocument/2006/relationships/customXml" Target="../ink/ink499.xml"/><Relationship Id="rId48" Type="http://schemas.openxmlformats.org/officeDocument/2006/relationships/image" Target="../media/image636.png"/><Relationship Id="rId69" Type="http://schemas.openxmlformats.org/officeDocument/2006/relationships/customXml" Target="../ink/ink520.xml"/><Relationship Id="rId113" Type="http://schemas.openxmlformats.org/officeDocument/2006/relationships/customXml" Target="../ink/ink542.xml"/><Relationship Id="rId134" Type="http://schemas.openxmlformats.org/officeDocument/2006/relationships/image" Target="../media/image678.png"/><Relationship Id="rId80" Type="http://schemas.openxmlformats.org/officeDocument/2006/relationships/image" Target="../media/image651.png"/><Relationship Id="rId155" Type="http://schemas.openxmlformats.org/officeDocument/2006/relationships/customXml" Target="../ink/ink562.xml"/><Relationship Id="rId176" Type="http://schemas.openxmlformats.org/officeDocument/2006/relationships/image" Target="../media/image699.png"/><Relationship Id="rId197" Type="http://schemas.openxmlformats.org/officeDocument/2006/relationships/customXml" Target="../ink/ink583.xml"/><Relationship Id="rId201" Type="http://schemas.openxmlformats.org/officeDocument/2006/relationships/customXml" Target="../ink/ink585.xml"/><Relationship Id="rId222" Type="http://schemas.openxmlformats.org/officeDocument/2006/relationships/image" Target="../media/image613.png"/><Relationship Id="rId243" Type="http://schemas.openxmlformats.org/officeDocument/2006/relationships/customXml" Target="../ink/ink605.xml"/><Relationship Id="rId17" Type="http://schemas.openxmlformats.org/officeDocument/2006/relationships/customXml" Target="../ink/ink494.xml"/><Relationship Id="rId38" Type="http://schemas.openxmlformats.org/officeDocument/2006/relationships/image" Target="../media/image631.png"/><Relationship Id="rId59" Type="http://schemas.openxmlformats.org/officeDocument/2006/relationships/customXml" Target="../ink/ink515.xml"/><Relationship Id="rId103" Type="http://schemas.openxmlformats.org/officeDocument/2006/relationships/customXml" Target="../ink/ink537.xml"/><Relationship Id="rId70" Type="http://schemas.openxmlformats.org/officeDocument/2006/relationships/image" Target="../media/image646.png"/><Relationship Id="rId91" Type="http://schemas.openxmlformats.org/officeDocument/2006/relationships/customXml" Target="../ink/ink531.xml"/><Relationship Id="rId145" Type="http://schemas.openxmlformats.org/officeDocument/2006/relationships/customXml" Target="../ink/ink557.xml"/><Relationship Id="rId166" Type="http://schemas.openxmlformats.org/officeDocument/2006/relationships/image" Target="../media/image694.png"/><Relationship Id="rId187" Type="http://schemas.openxmlformats.org/officeDocument/2006/relationships/customXml" Target="../ink/ink57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17.png"/><Relationship Id="rId233" Type="http://schemas.openxmlformats.org/officeDocument/2006/relationships/customXml" Target="../ink/ink600.xml"/><Relationship Id="rId254" Type="http://schemas.openxmlformats.org/officeDocument/2006/relationships/image" Target="../media/image732.png"/><Relationship Id="rId28" Type="http://schemas.openxmlformats.org/officeDocument/2006/relationships/image" Target="../media/image626.png"/><Relationship Id="rId49" Type="http://schemas.openxmlformats.org/officeDocument/2006/relationships/customXml" Target="../ink/ink510.xml"/><Relationship Id="rId114" Type="http://schemas.openxmlformats.org/officeDocument/2006/relationships/image" Target="../media/image668.png"/><Relationship Id="rId60" Type="http://schemas.openxmlformats.org/officeDocument/2006/relationships/image" Target="../media/image642.png"/><Relationship Id="rId81" Type="http://schemas.openxmlformats.org/officeDocument/2006/relationships/customXml" Target="../ink/ink526.xml"/><Relationship Id="rId135" Type="http://schemas.openxmlformats.org/officeDocument/2006/relationships/customXml" Target="../ink/ink552.xml"/><Relationship Id="rId156" Type="http://schemas.openxmlformats.org/officeDocument/2006/relationships/image" Target="../media/image689.png"/><Relationship Id="rId177" Type="http://schemas.openxmlformats.org/officeDocument/2006/relationships/customXml" Target="../ink/ink573.xml"/><Relationship Id="rId198" Type="http://schemas.openxmlformats.org/officeDocument/2006/relationships/image" Target="../media/image710.png"/><Relationship Id="rId202" Type="http://schemas.openxmlformats.org/officeDocument/2006/relationships/image" Target="../media/image712.png"/><Relationship Id="rId223" Type="http://schemas.openxmlformats.org/officeDocument/2006/relationships/customXml" Target="../ink/ink595.xml"/><Relationship Id="rId244" Type="http://schemas.openxmlformats.org/officeDocument/2006/relationships/image" Target="../media/image727.png"/><Relationship Id="rId18" Type="http://schemas.openxmlformats.org/officeDocument/2006/relationships/image" Target="../media/image621.png"/><Relationship Id="rId39" Type="http://schemas.openxmlformats.org/officeDocument/2006/relationships/customXml" Target="../ink/ink505.xml"/><Relationship Id="rId50" Type="http://schemas.openxmlformats.org/officeDocument/2006/relationships/image" Target="../media/image637.png"/><Relationship Id="rId104" Type="http://schemas.openxmlformats.org/officeDocument/2006/relationships/image" Target="../media/image663.png"/><Relationship Id="rId146" Type="http://schemas.openxmlformats.org/officeDocument/2006/relationships/image" Target="../media/image684.png"/><Relationship Id="rId167" Type="http://schemas.openxmlformats.org/officeDocument/2006/relationships/customXml" Target="../ink/ink568.xml"/><Relationship Id="rId188" Type="http://schemas.openxmlformats.org/officeDocument/2006/relationships/image" Target="../media/image705.png"/><Relationship Id="rId71" Type="http://schemas.openxmlformats.org/officeDocument/2006/relationships/customXml" Target="../ink/ink521.xml"/><Relationship Id="rId92" Type="http://schemas.openxmlformats.org/officeDocument/2006/relationships/image" Target="../media/image657.png"/><Relationship Id="rId213" Type="http://schemas.openxmlformats.org/officeDocument/2006/relationships/customXml" Target="../ink/ink590.xml"/><Relationship Id="rId234" Type="http://schemas.openxmlformats.org/officeDocument/2006/relationships/image" Target="../media/image722.png"/><Relationship Id="rId2" Type="http://schemas.openxmlformats.org/officeDocument/2006/relationships/image" Target="../media/image17.tmp"/><Relationship Id="rId29" Type="http://schemas.openxmlformats.org/officeDocument/2006/relationships/customXml" Target="../ink/ink500.xml"/><Relationship Id="rId255" Type="http://schemas.openxmlformats.org/officeDocument/2006/relationships/customXml" Target="../ink/ink611.xml"/><Relationship Id="rId40" Type="http://schemas.openxmlformats.org/officeDocument/2006/relationships/image" Target="../media/image632.png"/><Relationship Id="rId115" Type="http://schemas.openxmlformats.org/officeDocument/2006/relationships/customXml" Target="../ink/ink543.xml"/><Relationship Id="rId136" Type="http://schemas.openxmlformats.org/officeDocument/2006/relationships/image" Target="../media/image679.png"/><Relationship Id="rId157" Type="http://schemas.openxmlformats.org/officeDocument/2006/relationships/customXml" Target="../ink/ink563.xml"/><Relationship Id="rId178" Type="http://schemas.openxmlformats.org/officeDocument/2006/relationships/image" Target="../media/image700.png"/><Relationship Id="rId61" Type="http://schemas.openxmlformats.org/officeDocument/2006/relationships/customXml" Target="../ink/ink516.xml"/><Relationship Id="rId82" Type="http://schemas.openxmlformats.org/officeDocument/2006/relationships/image" Target="../media/image652.png"/><Relationship Id="rId199" Type="http://schemas.openxmlformats.org/officeDocument/2006/relationships/customXml" Target="../ink/ink584.xml"/><Relationship Id="rId203" Type="http://schemas.openxmlformats.org/officeDocument/2006/relationships/customXml" Target="../ink/ink586.xml"/><Relationship Id="rId19" Type="http://schemas.openxmlformats.org/officeDocument/2006/relationships/customXml" Target="../ink/ink495.xml"/><Relationship Id="rId224" Type="http://schemas.openxmlformats.org/officeDocument/2006/relationships/image" Target="../media/image673.png"/><Relationship Id="rId245" Type="http://schemas.openxmlformats.org/officeDocument/2006/relationships/customXml" Target="../ink/ink606.xml"/><Relationship Id="rId30" Type="http://schemas.openxmlformats.org/officeDocument/2006/relationships/image" Target="../media/image627.png"/><Relationship Id="rId105" Type="http://schemas.openxmlformats.org/officeDocument/2006/relationships/customXml" Target="../ink/ink538.xml"/><Relationship Id="rId126" Type="http://schemas.openxmlformats.org/officeDocument/2006/relationships/image" Target="../media/image674.png"/><Relationship Id="rId147" Type="http://schemas.openxmlformats.org/officeDocument/2006/relationships/customXml" Target="../ink/ink558.xml"/><Relationship Id="rId168" Type="http://schemas.openxmlformats.org/officeDocument/2006/relationships/image" Target="../media/image695.png"/><Relationship Id="rId51" Type="http://schemas.openxmlformats.org/officeDocument/2006/relationships/customXml" Target="../ink/ink511.xml"/><Relationship Id="rId72" Type="http://schemas.openxmlformats.org/officeDocument/2006/relationships/image" Target="../media/image647.png"/><Relationship Id="rId93" Type="http://schemas.openxmlformats.org/officeDocument/2006/relationships/customXml" Target="../ink/ink532.xml"/><Relationship Id="rId189" Type="http://schemas.openxmlformats.org/officeDocument/2006/relationships/customXml" Target="../ink/ink579.xml"/><Relationship Id="rId3" Type="http://schemas.openxmlformats.org/officeDocument/2006/relationships/customXml" Target="../ink/ink487.xml"/><Relationship Id="rId214" Type="http://schemas.openxmlformats.org/officeDocument/2006/relationships/image" Target="../media/image718.png"/><Relationship Id="rId235" Type="http://schemas.openxmlformats.org/officeDocument/2006/relationships/customXml" Target="../ink/ink601.xml"/><Relationship Id="rId256" Type="http://schemas.openxmlformats.org/officeDocument/2006/relationships/image" Target="../media/image733.png"/><Relationship Id="rId116" Type="http://schemas.openxmlformats.org/officeDocument/2006/relationships/image" Target="../media/image669.png"/><Relationship Id="rId137" Type="http://schemas.openxmlformats.org/officeDocument/2006/relationships/customXml" Target="../ink/ink553.xml"/><Relationship Id="rId158" Type="http://schemas.openxmlformats.org/officeDocument/2006/relationships/image" Target="../media/image690.png"/><Relationship Id="rId20" Type="http://schemas.openxmlformats.org/officeDocument/2006/relationships/image" Target="../media/image622.png"/><Relationship Id="rId41" Type="http://schemas.openxmlformats.org/officeDocument/2006/relationships/customXml" Target="../ink/ink506.xml"/><Relationship Id="rId62" Type="http://schemas.openxmlformats.org/officeDocument/2006/relationships/image" Target="../media/image257.png"/><Relationship Id="rId83" Type="http://schemas.openxmlformats.org/officeDocument/2006/relationships/customXml" Target="../ink/ink527.xml"/><Relationship Id="rId179" Type="http://schemas.openxmlformats.org/officeDocument/2006/relationships/customXml" Target="../ink/ink574.xml"/><Relationship Id="rId190" Type="http://schemas.openxmlformats.org/officeDocument/2006/relationships/image" Target="../media/image706.png"/><Relationship Id="rId225" Type="http://schemas.openxmlformats.org/officeDocument/2006/relationships/customXml" Target="../ink/ink596.xml"/><Relationship Id="rId246" Type="http://schemas.openxmlformats.org/officeDocument/2006/relationships/image" Target="../media/image728.png"/><Relationship Id="rId106" Type="http://schemas.openxmlformats.org/officeDocument/2006/relationships/image" Target="../media/image664.png"/><Relationship Id="rId127" Type="http://schemas.openxmlformats.org/officeDocument/2006/relationships/customXml" Target="../ink/ink548.xml"/><Relationship Id="rId10" Type="http://schemas.openxmlformats.org/officeDocument/2006/relationships/image" Target="../media/image617.png"/><Relationship Id="rId31" Type="http://schemas.openxmlformats.org/officeDocument/2006/relationships/customXml" Target="../ink/ink501.xml"/><Relationship Id="rId52" Type="http://schemas.openxmlformats.org/officeDocument/2006/relationships/image" Target="../media/image638.png"/><Relationship Id="rId73" Type="http://schemas.openxmlformats.org/officeDocument/2006/relationships/customXml" Target="../ink/ink522.xml"/><Relationship Id="rId94" Type="http://schemas.openxmlformats.org/officeDocument/2006/relationships/image" Target="../media/image658.png"/><Relationship Id="rId148" Type="http://schemas.openxmlformats.org/officeDocument/2006/relationships/image" Target="../media/image685.png"/><Relationship Id="rId169" Type="http://schemas.openxmlformats.org/officeDocument/2006/relationships/customXml" Target="../ink/ink56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3.xml"/><Relationship Id="rId21" Type="http://schemas.openxmlformats.org/officeDocument/2006/relationships/image" Target="../media/image741.png"/><Relationship Id="rId42" Type="http://schemas.openxmlformats.org/officeDocument/2006/relationships/customXml" Target="../ink/ink631.xml"/><Relationship Id="rId47" Type="http://schemas.openxmlformats.org/officeDocument/2006/relationships/image" Target="../media/image754.png"/><Relationship Id="rId63" Type="http://schemas.openxmlformats.org/officeDocument/2006/relationships/image" Target="../media/image762.png"/><Relationship Id="rId68" Type="http://schemas.openxmlformats.org/officeDocument/2006/relationships/customXml" Target="../ink/ink644.xml"/><Relationship Id="rId84" Type="http://schemas.openxmlformats.org/officeDocument/2006/relationships/customXml" Target="../ink/ink652.xml"/><Relationship Id="rId89" Type="http://schemas.openxmlformats.org/officeDocument/2006/relationships/image" Target="../media/image775.png"/><Relationship Id="rId16" Type="http://schemas.openxmlformats.org/officeDocument/2006/relationships/customXml" Target="../ink/ink618.xml"/><Relationship Id="rId11" Type="http://schemas.openxmlformats.org/officeDocument/2006/relationships/image" Target="../media/image736.png"/><Relationship Id="rId32" Type="http://schemas.openxmlformats.org/officeDocument/2006/relationships/customXml" Target="../ink/ink626.xml"/><Relationship Id="rId37" Type="http://schemas.openxmlformats.org/officeDocument/2006/relationships/image" Target="../media/image749.png"/><Relationship Id="rId53" Type="http://schemas.openxmlformats.org/officeDocument/2006/relationships/image" Target="../media/image757.png"/><Relationship Id="rId58" Type="http://schemas.openxmlformats.org/officeDocument/2006/relationships/customXml" Target="../ink/ink639.xml"/><Relationship Id="rId74" Type="http://schemas.openxmlformats.org/officeDocument/2006/relationships/customXml" Target="../ink/ink647.xml"/><Relationship Id="rId79" Type="http://schemas.openxmlformats.org/officeDocument/2006/relationships/image" Target="../media/image770.png"/><Relationship Id="rId5" Type="http://schemas.openxmlformats.org/officeDocument/2006/relationships/customXml" Target="../ink/ink613.xml"/><Relationship Id="rId90" Type="http://schemas.openxmlformats.org/officeDocument/2006/relationships/customXml" Target="../ink/ink655.xml"/><Relationship Id="rId95" Type="http://schemas.openxmlformats.org/officeDocument/2006/relationships/image" Target="../media/image778.png"/><Relationship Id="rId22" Type="http://schemas.openxmlformats.org/officeDocument/2006/relationships/customXml" Target="../ink/ink621.xml"/><Relationship Id="rId27" Type="http://schemas.openxmlformats.org/officeDocument/2006/relationships/image" Target="../media/image744.png"/><Relationship Id="rId43" Type="http://schemas.openxmlformats.org/officeDocument/2006/relationships/image" Target="../media/image752.png"/><Relationship Id="rId48" Type="http://schemas.openxmlformats.org/officeDocument/2006/relationships/customXml" Target="../ink/ink634.xml"/><Relationship Id="rId64" Type="http://schemas.openxmlformats.org/officeDocument/2006/relationships/customXml" Target="../ink/ink642.xml"/><Relationship Id="rId69" Type="http://schemas.openxmlformats.org/officeDocument/2006/relationships/image" Target="../media/image765.png"/><Relationship Id="rId80" Type="http://schemas.openxmlformats.org/officeDocument/2006/relationships/customXml" Target="../ink/ink650.xml"/><Relationship Id="rId85" Type="http://schemas.openxmlformats.org/officeDocument/2006/relationships/image" Target="../media/image773.png"/><Relationship Id="rId12" Type="http://schemas.openxmlformats.org/officeDocument/2006/relationships/customXml" Target="../ink/ink616.xml"/><Relationship Id="rId17" Type="http://schemas.openxmlformats.org/officeDocument/2006/relationships/image" Target="../media/image739.png"/><Relationship Id="rId25" Type="http://schemas.openxmlformats.org/officeDocument/2006/relationships/image" Target="../media/image743.png"/><Relationship Id="rId33" Type="http://schemas.openxmlformats.org/officeDocument/2006/relationships/image" Target="../media/image747.png"/><Relationship Id="rId38" Type="http://schemas.openxmlformats.org/officeDocument/2006/relationships/customXml" Target="../ink/ink629.xml"/><Relationship Id="rId46" Type="http://schemas.openxmlformats.org/officeDocument/2006/relationships/customXml" Target="../ink/ink633.xml"/><Relationship Id="rId59" Type="http://schemas.openxmlformats.org/officeDocument/2006/relationships/image" Target="../media/image760.png"/><Relationship Id="rId67" Type="http://schemas.openxmlformats.org/officeDocument/2006/relationships/image" Target="../media/image764.png"/><Relationship Id="rId20" Type="http://schemas.openxmlformats.org/officeDocument/2006/relationships/customXml" Target="../ink/ink620.xml"/><Relationship Id="rId41" Type="http://schemas.openxmlformats.org/officeDocument/2006/relationships/image" Target="../media/image751.png"/><Relationship Id="rId54" Type="http://schemas.openxmlformats.org/officeDocument/2006/relationships/customXml" Target="../ink/ink637.xml"/><Relationship Id="rId62" Type="http://schemas.openxmlformats.org/officeDocument/2006/relationships/customXml" Target="../ink/ink641.xml"/><Relationship Id="rId70" Type="http://schemas.openxmlformats.org/officeDocument/2006/relationships/customXml" Target="../ink/ink645.xml"/><Relationship Id="rId75" Type="http://schemas.openxmlformats.org/officeDocument/2006/relationships/image" Target="../media/image768.png"/><Relationship Id="rId83" Type="http://schemas.openxmlformats.org/officeDocument/2006/relationships/image" Target="../media/image772.png"/><Relationship Id="rId88" Type="http://schemas.openxmlformats.org/officeDocument/2006/relationships/customXml" Target="../ink/ink654.xml"/><Relationship Id="rId91" Type="http://schemas.openxmlformats.org/officeDocument/2006/relationships/image" Target="../media/image776.png"/><Relationship Id="rId96" Type="http://schemas.openxmlformats.org/officeDocument/2006/relationships/customXml" Target="../ink/ink6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00.png"/><Relationship Id="rId15" Type="http://schemas.openxmlformats.org/officeDocument/2006/relationships/image" Target="../media/image738.png"/><Relationship Id="rId23" Type="http://schemas.openxmlformats.org/officeDocument/2006/relationships/image" Target="../media/image742.png"/><Relationship Id="rId28" Type="http://schemas.openxmlformats.org/officeDocument/2006/relationships/customXml" Target="../ink/ink624.xml"/><Relationship Id="rId36" Type="http://schemas.openxmlformats.org/officeDocument/2006/relationships/customXml" Target="../ink/ink628.xml"/><Relationship Id="rId49" Type="http://schemas.openxmlformats.org/officeDocument/2006/relationships/image" Target="../media/image755.png"/><Relationship Id="rId57" Type="http://schemas.openxmlformats.org/officeDocument/2006/relationships/image" Target="../media/image759.png"/><Relationship Id="rId10" Type="http://schemas.openxmlformats.org/officeDocument/2006/relationships/customXml" Target="../ink/ink615.xml"/><Relationship Id="rId31" Type="http://schemas.openxmlformats.org/officeDocument/2006/relationships/image" Target="../media/image746.png"/><Relationship Id="rId44" Type="http://schemas.openxmlformats.org/officeDocument/2006/relationships/customXml" Target="../ink/ink632.xml"/><Relationship Id="rId52" Type="http://schemas.openxmlformats.org/officeDocument/2006/relationships/customXml" Target="../ink/ink636.xml"/><Relationship Id="rId60" Type="http://schemas.openxmlformats.org/officeDocument/2006/relationships/customXml" Target="../ink/ink640.xml"/><Relationship Id="rId65" Type="http://schemas.openxmlformats.org/officeDocument/2006/relationships/image" Target="../media/image763.png"/><Relationship Id="rId73" Type="http://schemas.openxmlformats.org/officeDocument/2006/relationships/image" Target="../media/image767.png"/><Relationship Id="rId78" Type="http://schemas.openxmlformats.org/officeDocument/2006/relationships/customXml" Target="../ink/ink649.xml"/><Relationship Id="rId81" Type="http://schemas.openxmlformats.org/officeDocument/2006/relationships/image" Target="../media/image771.png"/><Relationship Id="rId86" Type="http://schemas.openxmlformats.org/officeDocument/2006/relationships/customXml" Target="../ink/ink653.xml"/><Relationship Id="rId94" Type="http://schemas.openxmlformats.org/officeDocument/2006/relationships/customXml" Target="../ink/ink657.xml"/><Relationship Id="rId99" Type="http://schemas.openxmlformats.org/officeDocument/2006/relationships/image" Target="../media/image780.png"/><Relationship Id="rId101" Type="http://schemas.openxmlformats.org/officeDocument/2006/relationships/image" Target="../media/image9.tmp"/><Relationship Id="rId4" Type="http://schemas.openxmlformats.org/officeDocument/2006/relationships/image" Target="../media/image7290.png"/><Relationship Id="rId9" Type="http://schemas.openxmlformats.org/officeDocument/2006/relationships/image" Target="../media/image19.tmp"/><Relationship Id="rId13" Type="http://schemas.openxmlformats.org/officeDocument/2006/relationships/image" Target="../media/image737.png"/><Relationship Id="rId18" Type="http://schemas.openxmlformats.org/officeDocument/2006/relationships/customXml" Target="../ink/ink619.xml"/><Relationship Id="rId39" Type="http://schemas.openxmlformats.org/officeDocument/2006/relationships/image" Target="../media/image750.png"/><Relationship Id="rId34" Type="http://schemas.openxmlformats.org/officeDocument/2006/relationships/customXml" Target="../ink/ink627.xml"/><Relationship Id="rId50" Type="http://schemas.openxmlformats.org/officeDocument/2006/relationships/customXml" Target="../ink/ink635.xml"/><Relationship Id="rId55" Type="http://schemas.openxmlformats.org/officeDocument/2006/relationships/image" Target="../media/image758.png"/><Relationship Id="rId76" Type="http://schemas.openxmlformats.org/officeDocument/2006/relationships/customXml" Target="../ink/ink648.xml"/><Relationship Id="rId97" Type="http://schemas.openxmlformats.org/officeDocument/2006/relationships/image" Target="../media/image779.png"/><Relationship Id="rId7" Type="http://schemas.openxmlformats.org/officeDocument/2006/relationships/customXml" Target="../ink/ink614.xml"/><Relationship Id="rId71" Type="http://schemas.openxmlformats.org/officeDocument/2006/relationships/image" Target="../media/image766.png"/><Relationship Id="rId92" Type="http://schemas.openxmlformats.org/officeDocument/2006/relationships/customXml" Target="../ink/ink656.xml"/><Relationship Id="rId2" Type="http://schemas.openxmlformats.org/officeDocument/2006/relationships/image" Target="../media/image18.tmp"/><Relationship Id="rId29" Type="http://schemas.openxmlformats.org/officeDocument/2006/relationships/image" Target="../media/image745.png"/><Relationship Id="rId24" Type="http://schemas.openxmlformats.org/officeDocument/2006/relationships/customXml" Target="../ink/ink622.xml"/><Relationship Id="rId40" Type="http://schemas.openxmlformats.org/officeDocument/2006/relationships/customXml" Target="../ink/ink630.xml"/><Relationship Id="rId45" Type="http://schemas.openxmlformats.org/officeDocument/2006/relationships/image" Target="../media/image753.png"/><Relationship Id="rId66" Type="http://schemas.openxmlformats.org/officeDocument/2006/relationships/customXml" Target="../ink/ink643.xml"/><Relationship Id="rId87" Type="http://schemas.openxmlformats.org/officeDocument/2006/relationships/image" Target="../media/image774.png"/><Relationship Id="rId61" Type="http://schemas.openxmlformats.org/officeDocument/2006/relationships/image" Target="../media/image761.png"/><Relationship Id="rId82" Type="http://schemas.openxmlformats.org/officeDocument/2006/relationships/customXml" Target="../ink/ink651.xml"/><Relationship Id="rId19" Type="http://schemas.openxmlformats.org/officeDocument/2006/relationships/image" Target="../media/image740.png"/><Relationship Id="rId14" Type="http://schemas.openxmlformats.org/officeDocument/2006/relationships/customXml" Target="../ink/ink617.xml"/><Relationship Id="rId30" Type="http://schemas.openxmlformats.org/officeDocument/2006/relationships/customXml" Target="../ink/ink625.xml"/><Relationship Id="rId35" Type="http://schemas.openxmlformats.org/officeDocument/2006/relationships/image" Target="../media/image748.png"/><Relationship Id="rId56" Type="http://schemas.openxmlformats.org/officeDocument/2006/relationships/customXml" Target="../ink/ink638.xml"/><Relationship Id="rId77" Type="http://schemas.openxmlformats.org/officeDocument/2006/relationships/image" Target="../media/image769.png"/><Relationship Id="rId100" Type="http://schemas.openxmlformats.org/officeDocument/2006/relationships/image" Target="../media/image8.tmp"/><Relationship Id="rId8" Type="http://schemas.openxmlformats.org/officeDocument/2006/relationships/image" Target="../media/image7310.png"/><Relationship Id="rId51" Type="http://schemas.openxmlformats.org/officeDocument/2006/relationships/image" Target="../media/image756.png"/><Relationship Id="rId72" Type="http://schemas.openxmlformats.org/officeDocument/2006/relationships/customXml" Target="../ink/ink646.xml"/><Relationship Id="rId93" Type="http://schemas.openxmlformats.org/officeDocument/2006/relationships/image" Target="../media/image777.png"/><Relationship Id="rId98" Type="http://schemas.openxmlformats.org/officeDocument/2006/relationships/customXml" Target="../ink/ink659.xml"/><Relationship Id="rId3" Type="http://schemas.openxmlformats.org/officeDocument/2006/relationships/customXml" Target="../ink/ink6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70CE0B-9216-294A-6A84-8369C217670D}"/>
                  </a:ext>
                </a:extLst>
              </p14:cNvPr>
              <p14:cNvContentPartPr/>
              <p14:nvPr/>
            </p14:nvContentPartPr>
            <p14:xfrm>
              <a:off x="5112078" y="3055172"/>
              <a:ext cx="168120" cy="22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70CE0B-9216-294A-6A84-8369C2176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3078" y="3046172"/>
                <a:ext cx="185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007E17-284D-5FE0-434B-70060847B034}"/>
                  </a:ext>
                </a:extLst>
              </p14:cNvPr>
              <p14:cNvContentPartPr/>
              <p14:nvPr/>
            </p14:nvContentPartPr>
            <p14:xfrm>
              <a:off x="5321958" y="3037172"/>
              <a:ext cx="172080" cy="23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007E17-284D-5FE0-434B-70060847B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958" y="3028172"/>
                <a:ext cx="1897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100F65-0448-FF69-AFD0-42A3B48B619D}"/>
                  </a:ext>
                </a:extLst>
              </p14:cNvPr>
              <p14:cNvContentPartPr/>
              <p14:nvPr/>
            </p14:nvContentPartPr>
            <p14:xfrm>
              <a:off x="5563878" y="3057692"/>
              <a:ext cx="156240" cy="15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100F65-0448-FF69-AFD0-42A3B48B61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4878" y="3048671"/>
                <a:ext cx="173880" cy="173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7216BF-966D-3F99-F66B-432434C1E118}"/>
                  </a:ext>
                </a:extLst>
              </p14:cNvPr>
              <p14:cNvContentPartPr/>
              <p14:nvPr/>
            </p14:nvContentPartPr>
            <p14:xfrm>
              <a:off x="4890678" y="2827292"/>
              <a:ext cx="1149480" cy="64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7216BF-966D-3F99-F66B-432434C1E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1678" y="2818292"/>
                <a:ext cx="1167120" cy="65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6D2C4F9-A4DC-94A7-297B-B1EA7AC6E1BB}"/>
              </a:ext>
            </a:extLst>
          </p:cNvPr>
          <p:cNvGrpSpPr/>
          <p:nvPr/>
        </p:nvGrpSpPr>
        <p:grpSpPr>
          <a:xfrm>
            <a:off x="6046278" y="3151652"/>
            <a:ext cx="3650400" cy="1375920"/>
            <a:chOff x="6046278" y="3151652"/>
            <a:chExt cx="365040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67FB78-1D59-2515-6B1F-5818DD8EFF11}"/>
                    </a:ext>
                  </a:extLst>
                </p14:cNvPr>
                <p14:cNvContentPartPr/>
                <p14:nvPr/>
              </p14:nvContentPartPr>
              <p14:xfrm>
                <a:off x="6046278" y="3151652"/>
                <a:ext cx="670320" cy="47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67FB78-1D59-2515-6B1F-5818DD8EFF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37278" y="3143012"/>
                  <a:ext cx="6879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86B5D3-9B8F-97DA-D055-4937FAF98265}"/>
                    </a:ext>
                  </a:extLst>
                </p14:cNvPr>
                <p14:cNvContentPartPr/>
                <p14:nvPr/>
              </p14:nvContentPartPr>
              <p14:xfrm>
                <a:off x="6527958" y="3744932"/>
                <a:ext cx="279360" cy="128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86B5D3-9B8F-97DA-D055-4937FAF982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19318" y="3736292"/>
                  <a:ext cx="297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B9A287-A740-F316-8B80-94AF87553E59}"/>
                    </a:ext>
                  </a:extLst>
                </p14:cNvPr>
                <p14:cNvContentPartPr/>
                <p14:nvPr/>
              </p14:nvContentPartPr>
              <p14:xfrm>
                <a:off x="6852678" y="3782732"/>
                <a:ext cx="130320" cy="7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B9A287-A740-F316-8B80-94AF87553E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43678" y="3774092"/>
                  <a:ext cx="147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E9C96B-4C82-FE4D-F423-D1283659D8A2}"/>
                    </a:ext>
                  </a:extLst>
                </p14:cNvPr>
                <p14:cNvContentPartPr/>
                <p14:nvPr/>
              </p14:nvContentPartPr>
              <p14:xfrm>
                <a:off x="7060758" y="3764012"/>
                <a:ext cx="248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E9C96B-4C82-FE4D-F423-D1283659D8A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52118" y="3755372"/>
                  <a:ext cx="42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273ED3-735B-819F-9FA3-6179A244801F}"/>
                    </a:ext>
                  </a:extLst>
                </p14:cNvPr>
                <p14:cNvContentPartPr/>
                <p14:nvPr/>
              </p14:nvContentPartPr>
              <p14:xfrm>
                <a:off x="7070838" y="3714332"/>
                <a:ext cx="80640" cy="10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273ED3-735B-819F-9FA3-6179A244801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61838" y="3705692"/>
                  <a:ext cx="98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0E148C-607A-D657-9426-29BE4429FE6B}"/>
                    </a:ext>
                  </a:extLst>
                </p14:cNvPr>
                <p14:cNvContentPartPr/>
                <p14:nvPr/>
              </p14:nvContentPartPr>
              <p14:xfrm>
                <a:off x="7170918" y="3698492"/>
                <a:ext cx="142560" cy="14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0E148C-607A-D657-9426-29BE4429FE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1918" y="3689852"/>
                  <a:ext cx="160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3C64F9D-1281-A6F4-FF04-5B08955D9D6E}"/>
                    </a:ext>
                  </a:extLst>
                </p14:cNvPr>
                <p14:cNvContentPartPr/>
                <p14:nvPr/>
              </p14:nvContentPartPr>
              <p14:xfrm>
                <a:off x="7361718" y="3749972"/>
                <a:ext cx="30960" cy="110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3C64F9D-1281-A6F4-FF04-5B08955D9D6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52718" y="3741332"/>
                  <a:ext cx="48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B779D3-624E-8DE2-C442-C8085CDA4186}"/>
                    </a:ext>
                  </a:extLst>
                </p14:cNvPr>
                <p14:cNvContentPartPr/>
                <p14:nvPr/>
              </p14:nvContentPartPr>
              <p14:xfrm>
                <a:off x="7388718" y="3715772"/>
                <a:ext cx="213120" cy="13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B779D3-624E-8DE2-C442-C8085CDA41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79718" y="3707132"/>
                  <a:ext cx="230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9CF711-1107-8AA1-5BC6-CBA6533D6264}"/>
                    </a:ext>
                  </a:extLst>
                </p14:cNvPr>
                <p14:cNvContentPartPr/>
                <p14:nvPr/>
              </p14:nvContentPartPr>
              <p14:xfrm>
                <a:off x="7531278" y="3802172"/>
                <a:ext cx="107280" cy="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9CF711-1107-8AA1-5BC6-CBA6533D626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2638" y="3793532"/>
                  <a:ext cx="124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03DA9E-CD8D-1989-A408-2E2518A66C8F}"/>
                    </a:ext>
                  </a:extLst>
                </p14:cNvPr>
                <p14:cNvContentPartPr/>
                <p14:nvPr/>
              </p14:nvContentPartPr>
              <p14:xfrm>
                <a:off x="7666998" y="3751772"/>
                <a:ext cx="132120" cy="164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03DA9E-CD8D-1989-A408-2E2518A66C8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58358" y="3742772"/>
                  <a:ext cx="149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9E5B5D-A418-A4A3-2885-4E6029C7EAB1}"/>
                    </a:ext>
                  </a:extLst>
                </p14:cNvPr>
                <p14:cNvContentPartPr/>
                <p14:nvPr/>
              </p14:nvContentPartPr>
              <p14:xfrm>
                <a:off x="7712718" y="3833132"/>
                <a:ext cx="10620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9E5B5D-A418-A4A3-2885-4E6029C7EAB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03718" y="3824492"/>
                  <a:ext cx="123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9C8447-3382-358B-1C52-3D1501EC9FED}"/>
                    </a:ext>
                  </a:extLst>
                </p14:cNvPr>
                <p14:cNvContentPartPr/>
                <p14:nvPr/>
              </p14:nvContentPartPr>
              <p14:xfrm>
                <a:off x="7957878" y="3880652"/>
                <a:ext cx="425160" cy="39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9C8447-3382-358B-1C52-3D1501EC9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9238" y="3871652"/>
                  <a:ext cx="442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950D53-59C0-E876-0177-2E27A6006631}"/>
                    </a:ext>
                  </a:extLst>
                </p14:cNvPr>
                <p14:cNvContentPartPr/>
                <p14:nvPr/>
              </p14:nvContentPartPr>
              <p14:xfrm>
                <a:off x="8138958" y="4347932"/>
                <a:ext cx="167760" cy="14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950D53-59C0-E876-0177-2E27A600663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30318" y="4338932"/>
                  <a:ext cx="185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A5562B1-368A-DE7F-73C7-AABB8508DA1F}"/>
                    </a:ext>
                  </a:extLst>
                </p14:cNvPr>
                <p14:cNvContentPartPr/>
                <p14:nvPr/>
              </p14:nvContentPartPr>
              <p14:xfrm>
                <a:off x="8313558" y="4384652"/>
                <a:ext cx="101160" cy="12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A5562B1-368A-DE7F-73C7-AABB8508DA1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04918" y="4376012"/>
                  <a:ext cx="118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257CCF-F758-0E26-E3B9-80067F3D1942}"/>
                    </a:ext>
                  </a:extLst>
                </p14:cNvPr>
                <p14:cNvContentPartPr/>
                <p14:nvPr/>
              </p14:nvContentPartPr>
              <p14:xfrm>
                <a:off x="8311758" y="4350452"/>
                <a:ext cx="122040" cy="77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257CCF-F758-0E26-E3B9-80067F3D194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03118" y="4341812"/>
                  <a:ext cx="139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CD42A9-FEBA-D7FD-4D88-E9F6967CA42B}"/>
                    </a:ext>
                  </a:extLst>
                </p14:cNvPr>
                <p14:cNvContentPartPr/>
                <p14:nvPr/>
              </p14:nvContentPartPr>
              <p14:xfrm>
                <a:off x="8550078" y="4395092"/>
                <a:ext cx="87120" cy="10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CD42A9-FEBA-D7FD-4D88-E9F6967CA4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41078" y="4386092"/>
                  <a:ext cx="104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3EBF07-5B58-1632-9B5E-1A322F3212D5}"/>
                    </a:ext>
                  </a:extLst>
                </p14:cNvPr>
                <p14:cNvContentPartPr/>
                <p14:nvPr/>
              </p14:nvContentPartPr>
              <p14:xfrm>
                <a:off x="8499318" y="4364492"/>
                <a:ext cx="170640" cy="1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3EBF07-5B58-1632-9B5E-1A322F3212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90318" y="4355852"/>
                  <a:ext cx="18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D9072E-231E-3718-8986-3DB858E811EA}"/>
                    </a:ext>
                  </a:extLst>
                </p14:cNvPr>
                <p14:cNvContentPartPr/>
                <p14:nvPr/>
              </p14:nvContentPartPr>
              <p14:xfrm>
                <a:off x="8681118" y="4316612"/>
                <a:ext cx="223200" cy="210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D9072E-231E-3718-8986-3DB858E811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72118" y="4307612"/>
                  <a:ext cx="24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5507EB-A1E0-F258-ACEA-660777290213}"/>
                    </a:ext>
                  </a:extLst>
                </p14:cNvPr>
                <p14:cNvContentPartPr/>
                <p14:nvPr/>
              </p14:nvContentPartPr>
              <p14:xfrm>
                <a:off x="8917638" y="4381412"/>
                <a:ext cx="95040" cy="9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5507EB-A1E0-F258-ACEA-66077729021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08638" y="4372772"/>
                  <a:ext cx="112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694007-0138-1659-2D15-3E31C3BE6E6C}"/>
                    </a:ext>
                  </a:extLst>
                </p14:cNvPr>
                <p14:cNvContentPartPr/>
                <p14:nvPr/>
              </p14:nvContentPartPr>
              <p14:xfrm>
                <a:off x="9068838" y="4386452"/>
                <a:ext cx="107640" cy="10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694007-0138-1659-2D15-3E31C3BE6E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60198" y="4377452"/>
                  <a:ext cx="125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8B9216-A888-22DB-6B3C-3B811D358308}"/>
                    </a:ext>
                  </a:extLst>
                </p14:cNvPr>
                <p14:cNvContentPartPr/>
                <p14:nvPr/>
              </p14:nvContentPartPr>
              <p14:xfrm>
                <a:off x="9537198" y="4371692"/>
                <a:ext cx="15480" cy="6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8B9216-A888-22DB-6B3C-3B811D3583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28198" y="4362692"/>
                  <a:ext cx="33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584E96-CB39-6EEC-37DD-0B7A16740E0A}"/>
                    </a:ext>
                  </a:extLst>
                </p14:cNvPr>
                <p14:cNvContentPartPr/>
                <p14:nvPr/>
              </p14:nvContentPartPr>
              <p14:xfrm>
                <a:off x="9616758" y="4359812"/>
                <a:ext cx="18000" cy="81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584E96-CB39-6EEC-37DD-0B7A16740E0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07758" y="4351172"/>
                  <a:ext cx="35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4578BE-E474-2E8B-1964-DC2E42A11EED}"/>
                    </a:ext>
                  </a:extLst>
                </p14:cNvPr>
                <p14:cNvContentPartPr/>
                <p14:nvPr/>
              </p14:nvContentPartPr>
              <p14:xfrm>
                <a:off x="9479238" y="4316972"/>
                <a:ext cx="21744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4578BE-E474-2E8B-1964-DC2E42A11EE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70598" y="4308332"/>
                  <a:ext cx="235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515D6E-C1D0-3A5A-8C48-D962B999BA7C}"/>
                    </a:ext>
                  </a:extLst>
                </p14:cNvPr>
                <p14:cNvContentPartPr/>
                <p14:nvPr/>
              </p14:nvContentPartPr>
              <p14:xfrm>
                <a:off x="9260358" y="4367012"/>
                <a:ext cx="126720" cy="9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515D6E-C1D0-3A5A-8C48-D962B999BA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251358" y="4358372"/>
                  <a:ext cx="144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CB879C-9856-187D-9602-6AB9290C6F2F}"/>
                    </a:ext>
                  </a:extLst>
                </p14:cNvPr>
                <p14:cNvContentPartPr/>
                <p14:nvPr/>
              </p14:nvContentPartPr>
              <p14:xfrm>
                <a:off x="9416598" y="4372772"/>
                <a:ext cx="27360" cy="92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CB879C-9856-187D-9602-6AB9290C6F2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7958" y="4363772"/>
                  <a:ext cx="450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7570BE5-D540-8C0F-7AD6-93337B65F59D}"/>
                  </a:ext>
                </a:extLst>
              </p14:cNvPr>
              <p14:cNvContentPartPr/>
              <p14:nvPr/>
            </p14:nvContentPartPr>
            <p14:xfrm>
              <a:off x="9817278" y="4406252"/>
              <a:ext cx="283320" cy="338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7570BE5-D540-8C0F-7AD6-93337B65F59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808278" y="4397252"/>
                <a:ext cx="30096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C2DDF3C1-0438-B99A-D482-C46960927361}"/>
              </a:ext>
            </a:extLst>
          </p:cNvPr>
          <p:cNvGrpSpPr/>
          <p:nvPr/>
        </p:nvGrpSpPr>
        <p:grpSpPr>
          <a:xfrm>
            <a:off x="9916998" y="4814852"/>
            <a:ext cx="975960" cy="125280"/>
            <a:chOff x="9916998" y="4814852"/>
            <a:chExt cx="97596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86758B-50E9-361A-3D23-AEEEA79C1D12}"/>
                    </a:ext>
                  </a:extLst>
                </p14:cNvPr>
                <p14:cNvContentPartPr/>
                <p14:nvPr/>
              </p14:nvContentPartPr>
              <p14:xfrm>
                <a:off x="9916998" y="4842212"/>
                <a:ext cx="95040" cy="9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86758B-50E9-361A-3D23-AEEEA79C1D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07998" y="4833572"/>
                  <a:ext cx="112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71F415-0C37-50FA-EE61-D4D7DB48FB9A}"/>
                    </a:ext>
                  </a:extLst>
                </p14:cNvPr>
                <p14:cNvContentPartPr/>
                <p14:nvPr/>
              </p14:nvContentPartPr>
              <p14:xfrm>
                <a:off x="10122918" y="4861292"/>
                <a:ext cx="7560" cy="78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71F415-0C37-50FA-EE61-D4D7DB48FB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13918" y="4852292"/>
                  <a:ext cx="2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D04581-55A0-4152-39E5-54BF5257035F}"/>
                    </a:ext>
                  </a:extLst>
                </p14:cNvPr>
                <p14:cNvContentPartPr/>
                <p14:nvPr/>
              </p14:nvContentPartPr>
              <p14:xfrm>
                <a:off x="10192398" y="4825652"/>
                <a:ext cx="116280" cy="10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D04581-55A0-4152-39E5-54BF525703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83758" y="4816652"/>
                  <a:ext cx="133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C816AD-5C87-5644-1D5A-6C84F01C4C0D}"/>
                    </a:ext>
                  </a:extLst>
                </p14:cNvPr>
                <p14:cNvContentPartPr/>
                <p14:nvPr/>
              </p14:nvContentPartPr>
              <p14:xfrm>
                <a:off x="10393998" y="4829612"/>
                <a:ext cx="254160" cy="95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C816AD-5C87-5644-1D5A-6C84F01C4C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85358" y="4820972"/>
                  <a:ext cx="271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397F52-0CE1-44BE-FCD0-DD6B223D01D4}"/>
                    </a:ext>
                  </a:extLst>
                </p14:cNvPr>
                <p14:cNvContentPartPr/>
                <p14:nvPr/>
              </p14:nvContentPartPr>
              <p14:xfrm>
                <a:off x="10683078" y="4814852"/>
                <a:ext cx="119160" cy="87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397F52-0CE1-44BE-FCD0-DD6B223D01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74078" y="4805852"/>
                  <a:ext cx="136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F3EBB6-5879-8AC7-7CE9-2EB9470BF3B6}"/>
                    </a:ext>
                  </a:extLst>
                </p14:cNvPr>
                <p14:cNvContentPartPr/>
                <p14:nvPr/>
              </p14:nvContentPartPr>
              <p14:xfrm>
                <a:off x="10852638" y="4825652"/>
                <a:ext cx="40320" cy="78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F3EBB6-5879-8AC7-7CE9-2EB9470BF3B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43638" y="4816652"/>
                  <a:ext cx="579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EEA511-1525-336C-8280-C8DB44BC9650}"/>
              </a:ext>
            </a:extLst>
          </p:cNvPr>
          <p:cNvGrpSpPr/>
          <p:nvPr/>
        </p:nvGrpSpPr>
        <p:grpSpPr>
          <a:xfrm>
            <a:off x="3251149" y="4468932"/>
            <a:ext cx="1708200" cy="233640"/>
            <a:chOff x="3251149" y="4468932"/>
            <a:chExt cx="17082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62C4E7-CC23-51EE-306B-2E800213998A}"/>
                    </a:ext>
                  </a:extLst>
                </p14:cNvPr>
                <p14:cNvContentPartPr/>
                <p14:nvPr/>
              </p14:nvContentPartPr>
              <p14:xfrm>
                <a:off x="3251149" y="4553532"/>
                <a:ext cx="268920" cy="149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62C4E7-CC23-51EE-306B-2E80021399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42509" y="4544892"/>
                  <a:ext cx="286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0158CB4-AAA5-D95D-ED54-0A7D0ED492FE}"/>
                    </a:ext>
                  </a:extLst>
                </p14:cNvPr>
                <p14:cNvContentPartPr/>
                <p14:nvPr/>
              </p14:nvContentPartPr>
              <p14:xfrm>
                <a:off x="3424669" y="4534092"/>
                <a:ext cx="97560" cy="7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0158CB4-AAA5-D95D-ED54-0A7D0ED492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15669" y="4525092"/>
                  <a:ext cx="115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1159CA-D7C0-AE1D-D5E5-462FBC27E81B}"/>
                    </a:ext>
                  </a:extLst>
                </p14:cNvPr>
                <p14:cNvContentPartPr/>
                <p14:nvPr/>
              </p14:nvContentPartPr>
              <p14:xfrm>
                <a:off x="3606469" y="4570812"/>
                <a:ext cx="112680" cy="79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1159CA-D7C0-AE1D-D5E5-462FBC27E81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97829" y="4562172"/>
                  <a:ext cx="130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6E0D110-2691-65AB-803F-5CC8A64E2944}"/>
                    </a:ext>
                  </a:extLst>
                </p14:cNvPr>
                <p14:cNvContentPartPr/>
                <p14:nvPr/>
              </p14:nvContentPartPr>
              <p14:xfrm>
                <a:off x="3601789" y="4512492"/>
                <a:ext cx="161280" cy="35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6E0D110-2691-65AB-803F-5CC8A64E294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93149" y="4503492"/>
                  <a:ext cx="178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2872DFC-7C0B-49EE-4E35-1A1051F87612}"/>
                    </a:ext>
                  </a:extLst>
                </p14:cNvPr>
                <p14:cNvContentPartPr/>
                <p14:nvPr/>
              </p14:nvContentPartPr>
              <p14:xfrm>
                <a:off x="3758749" y="4468932"/>
                <a:ext cx="244800" cy="226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2872DFC-7C0B-49EE-4E35-1A1051F876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50109" y="4460292"/>
                  <a:ext cx="262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CD6067-5771-5DF0-814A-ED8D91F947B1}"/>
                    </a:ext>
                  </a:extLst>
                </p14:cNvPr>
                <p14:cNvContentPartPr/>
                <p14:nvPr/>
              </p14:nvContentPartPr>
              <p14:xfrm>
                <a:off x="4023709" y="4567932"/>
                <a:ext cx="108000" cy="112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CD6067-5771-5DF0-814A-ED8D91F947B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15069" y="4558932"/>
                  <a:ext cx="12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BA6AA6C-AF2E-06CA-47A9-74E969CB9123}"/>
                    </a:ext>
                  </a:extLst>
                </p14:cNvPr>
                <p14:cNvContentPartPr/>
                <p14:nvPr/>
              </p14:nvContentPartPr>
              <p14:xfrm>
                <a:off x="4187869" y="4563612"/>
                <a:ext cx="175680" cy="81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BA6AA6C-AF2E-06CA-47A9-74E969CB912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78869" y="4554612"/>
                  <a:ext cx="19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CF27983-DBBB-3118-F834-DA2C17EDA3C4}"/>
                    </a:ext>
                  </a:extLst>
                </p14:cNvPr>
                <p14:cNvContentPartPr/>
                <p14:nvPr/>
              </p14:nvContentPartPr>
              <p14:xfrm>
                <a:off x="4387669" y="4533732"/>
                <a:ext cx="124920" cy="109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CF27983-DBBB-3118-F834-DA2C17EDA3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9029" y="4524732"/>
                  <a:ext cx="142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FAF0AB-1C4D-47AD-523D-A39423426891}"/>
                    </a:ext>
                  </a:extLst>
                </p14:cNvPr>
                <p14:cNvContentPartPr/>
                <p14:nvPr/>
              </p14:nvContentPartPr>
              <p14:xfrm>
                <a:off x="4539949" y="4548132"/>
                <a:ext cx="29520" cy="90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FAF0AB-1C4D-47AD-523D-A3942342689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0949" y="4539132"/>
                  <a:ext cx="47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178572-15B2-DFCA-5B1F-21BA2153D6EA}"/>
                    </a:ext>
                  </a:extLst>
                </p14:cNvPr>
                <p14:cNvContentPartPr/>
                <p14:nvPr/>
              </p14:nvContentPartPr>
              <p14:xfrm>
                <a:off x="4665229" y="4564332"/>
                <a:ext cx="20160" cy="8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178572-15B2-DFCA-5B1F-21BA2153D6E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56229" y="4555692"/>
                  <a:ext cx="37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34400B-BEDD-30B0-4B47-F222124646A4}"/>
                    </a:ext>
                  </a:extLst>
                </p14:cNvPr>
                <p14:cNvContentPartPr/>
                <p14:nvPr/>
              </p14:nvContentPartPr>
              <p14:xfrm>
                <a:off x="4640749" y="4509252"/>
                <a:ext cx="209160" cy="138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34400B-BEDD-30B0-4B47-F222124646A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31749" y="4500612"/>
                  <a:ext cx="226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5986943-6CBF-2C56-76C8-6755225F7FFD}"/>
                    </a:ext>
                  </a:extLst>
                </p14:cNvPr>
                <p14:cNvContentPartPr/>
                <p14:nvPr/>
              </p14:nvContentPartPr>
              <p14:xfrm>
                <a:off x="4949989" y="4545252"/>
                <a:ext cx="6120" cy="13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5986943-6CBF-2C56-76C8-6755225F7FF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41349" y="4536252"/>
                  <a:ext cx="23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98B60CD-E034-44C6-E7DF-8E03A406630F}"/>
                    </a:ext>
                  </a:extLst>
                </p14:cNvPr>
                <p14:cNvContentPartPr/>
                <p14:nvPr/>
              </p14:nvContentPartPr>
              <p14:xfrm>
                <a:off x="4944229" y="4620492"/>
                <a:ext cx="15120" cy="3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98B60CD-E034-44C6-E7DF-8E03A40663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35589" y="4611852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6777F08-E187-EB6C-61AB-77600AD38D44}"/>
                  </a:ext>
                </a:extLst>
              </p14:cNvPr>
              <p14:cNvContentPartPr/>
              <p14:nvPr/>
            </p14:nvContentPartPr>
            <p14:xfrm>
              <a:off x="4948998" y="3518852"/>
              <a:ext cx="549720" cy="853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6777F08-E187-EB6C-61AB-77600AD38D4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39998" y="3509852"/>
                <a:ext cx="567360" cy="87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42CDA5-D054-6F4C-75BC-7D44DD190DAE}"/>
              </a:ext>
            </a:extLst>
          </p:cNvPr>
          <p:cNvGrpSpPr/>
          <p:nvPr/>
        </p:nvGrpSpPr>
        <p:grpSpPr>
          <a:xfrm>
            <a:off x="3872958" y="4822772"/>
            <a:ext cx="1847520" cy="436680"/>
            <a:chOff x="3872958" y="4822772"/>
            <a:chExt cx="184752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07BB769-AFF6-3093-9EC1-682842130627}"/>
                    </a:ext>
                  </a:extLst>
                </p14:cNvPr>
                <p14:cNvContentPartPr/>
                <p14:nvPr/>
              </p14:nvContentPartPr>
              <p14:xfrm>
                <a:off x="3872958" y="4899452"/>
                <a:ext cx="152280" cy="113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07BB769-AFF6-3093-9EC1-68284213062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63958" y="4890452"/>
                  <a:ext cx="169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4690591-D9C5-C92D-E515-5236446577CC}"/>
                    </a:ext>
                  </a:extLst>
                </p14:cNvPr>
                <p14:cNvContentPartPr/>
                <p14:nvPr/>
              </p14:nvContentPartPr>
              <p14:xfrm>
                <a:off x="4101918" y="4918172"/>
                <a:ext cx="22680" cy="5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4690591-D9C5-C92D-E515-5236446577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92918" y="4909172"/>
                  <a:ext cx="40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32BE737-5EC5-3E16-3671-1960DE7F177D}"/>
                    </a:ext>
                  </a:extLst>
                </p14:cNvPr>
                <p14:cNvContentPartPr/>
                <p14:nvPr/>
              </p14:nvContentPartPr>
              <p14:xfrm>
                <a:off x="4057278" y="4846172"/>
                <a:ext cx="106200" cy="10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32BE737-5EC5-3E16-3671-1960DE7F177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48638" y="4837172"/>
                  <a:ext cx="12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4B7735-ADFE-F6DA-D99A-C5BDF2D6CEFA}"/>
                    </a:ext>
                  </a:extLst>
                </p14:cNvPr>
                <p14:cNvContentPartPr/>
                <p14:nvPr/>
              </p14:nvContentPartPr>
              <p14:xfrm>
                <a:off x="4239798" y="4851212"/>
                <a:ext cx="88560" cy="12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4B7735-ADFE-F6DA-D99A-C5BDF2D6CEF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31158" y="4842572"/>
                  <a:ext cx="10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6B864F0-C8AA-908E-D004-1CAF9E2FA529}"/>
                    </a:ext>
                  </a:extLst>
                </p14:cNvPr>
                <p14:cNvContentPartPr/>
                <p14:nvPr/>
              </p14:nvContentPartPr>
              <p14:xfrm>
                <a:off x="4380918" y="4848692"/>
                <a:ext cx="131760" cy="125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6B864F0-C8AA-908E-D004-1CAF9E2FA52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372278" y="4839692"/>
                  <a:ext cx="149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1E420B-2203-A423-BA6F-B6E4C104B2B5}"/>
                    </a:ext>
                  </a:extLst>
                </p14:cNvPr>
                <p14:cNvContentPartPr/>
                <p14:nvPr/>
              </p14:nvContentPartPr>
              <p14:xfrm>
                <a:off x="4568838" y="4857692"/>
                <a:ext cx="70560" cy="92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1E420B-2203-A423-BA6F-B6E4C104B2B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59838" y="4849052"/>
                  <a:ext cx="88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E98139F-57C8-F081-30A6-9533401C4E3A}"/>
                    </a:ext>
                  </a:extLst>
                </p14:cNvPr>
                <p14:cNvContentPartPr/>
                <p14:nvPr/>
              </p14:nvContentPartPr>
              <p14:xfrm>
                <a:off x="4682238" y="4871732"/>
                <a:ext cx="116280" cy="10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E98139F-57C8-F081-30A6-9533401C4E3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73598" y="4863092"/>
                  <a:ext cx="133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D675ECD-9DE0-4D4B-D492-05D5466F12B6}"/>
                    </a:ext>
                  </a:extLst>
                </p14:cNvPr>
                <p14:cNvContentPartPr/>
                <p14:nvPr/>
              </p14:nvContentPartPr>
              <p14:xfrm>
                <a:off x="4686558" y="4851212"/>
                <a:ext cx="182880" cy="104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675ECD-9DE0-4D4B-D492-05D5466F12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77558" y="4842572"/>
                  <a:ext cx="200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64E0DD-B47A-A42F-76D3-90F02AF78979}"/>
                    </a:ext>
                  </a:extLst>
                </p14:cNvPr>
                <p14:cNvContentPartPr/>
                <p14:nvPr/>
              </p14:nvContentPartPr>
              <p14:xfrm>
                <a:off x="4809318" y="4835372"/>
                <a:ext cx="224640" cy="106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64E0DD-B47A-A42F-76D3-90F02AF7897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00318" y="4826732"/>
                  <a:ext cx="242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A1C816-17BC-828E-DF93-1E04F7F0E70B}"/>
                    </a:ext>
                  </a:extLst>
                </p14:cNvPr>
                <p14:cNvContentPartPr/>
                <p14:nvPr/>
              </p14:nvContentPartPr>
              <p14:xfrm>
                <a:off x="5078238" y="4871012"/>
                <a:ext cx="92520" cy="68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A1C816-17BC-828E-DF93-1E04F7F0E70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69238" y="4862012"/>
                  <a:ext cx="11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73930C-0CEE-69B3-3C5F-642F9C278C1F}"/>
                    </a:ext>
                  </a:extLst>
                </p14:cNvPr>
                <p14:cNvContentPartPr/>
                <p14:nvPr/>
              </p14:nvContentPartPr>
              <p14:xfrm>
                <a:off x="5204958" y="4822772"/>
                <a:ext cx="138960" cy="129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73930C-0CEE-69B3-3C5F-642F9C278C1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96318" y="4813772"/>
                  <a:ext cx="156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9650320-D237-4ACD-2264-39207642E301}"/>
                    </a:ext>
                  </a:extLst>
                </p14:cNvPr>
                <p14:cNvContentPartPr/>
                <p14:nvPr/>
              </p14:nvContentPartPr>
              <p14:xfrm>
                <a:off x="4394958" y="5123372"/>
                <a:ext cx="105120" cy="136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9650320-D237-4ACD-2264-39207642E30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6318" y="5114732"/>
                  <a:ext cx="122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F7C8CD0-30EF-17D4-48CC-58C4387DF270}"/>
                    </a:ext>
                  </a:extLst>
                </p14:cNvPr>
                <p14:cNvContentPartPr/>
                <p14:nvPr/>
              </p14:nvContentPartPr>
              <p14:xfrm>
                <a:off x="4554078" y="5124092"/>
                <a:ext cx="137880" cy="92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F7C8CD0-30EF-17D4-48CC-58C4387DF27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545438" y="5115092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8B5D40-EC29-FF4C-8C49-2D48A1FCC78D}"/>
                    </a:ext>
                  </a:extLst>
                </p14:cNvPr>
                <p14:cNvContentPartPr/>
                <p14:nvPr/>
              </p14:nvContentPartPr>
              <p14:xfrm>
                <a:off x="4750638" y="5082332"/>
                <a:ext cx="158760" cy="135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8B5D40-EC29-FF4C-8C49-2D48A1FCC78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41998" y="5073332"/>
                  <a:ext cx="176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168C7C-E860-8D80-D873-680AE4117488}"/>
                    </a:ext>
                  </a:extLst>
                </p14:cNvPr>
                <p14:cNvContentPartPr/>
                <p14:nvPr/>
              </p14:nvContentPartPr>
              <p14:xfrm>
                <a:off x="4967718" y="5102852"/>
                <a:ext cx="31320" cy="74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168C7C-E860-8D80-D873-680AE411748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59078" y="5094212"/>
                  <a:ext cx="48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12E1BC-63C3-D697-49AC-864D4308A255}"/>
                    </a:ext>
                  </a:extLst>
                </p14:cNvPr>
                <p14:cNvContentPartPr/>
                <p14:nvPr/>
              </p14:nvContentPartPr>
              <p14:xfrm>
                <a:off x="5109558" y="5096372"/>
                <a:ext cx="15120" cy="89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12E1BC-63C3-D697-49AC-864D4308A25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00558" y="5087732"/>
                  <a:ext cx="32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211F880-554C-0E65-D99A-BCA69494F099}"/>
                    </a:ext>
                  </a:extLst>
                </p14:cNvPr>
                <p14:cNvContentPartPr/>
                <p14:nvPr/>
              </p14:nvContentPartPr>
              <p14:xfrm>
                <a:off x="5316558" y="5094212"/>
                <a:ext cx="111240" cy="79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211F880-554C-0E65-D99A-BCA69494F09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07558" y="5085212"/>
                  <a:ext cx="128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D88DF75-13F9-B73E-F9CB-B8F4F53B0883}"/>
                    </a:ext>
                  </a:extLst>
                </p14:cNvPr>
                <p14:cNvContentPartPr/>
                <p14:nvPr/>
              </p14:nvContentPartPr>
              <p14:xfrm>
                <a:off x="5094798" y="5040932"/>
                <a:ext cx="235080" cy="30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D88DF75-13F9-B73E-F9CB-B8F4F53B088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86158" y="5031932"/>
                  <a:ext cx="252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1C4F8B3-C37D-1A36-F178-F8C8436867A0}"/>
                    </a:ext>
                  </a:extLst>
                </p14:cNvPr>
                <p14:cNvContentPartPr/>
                <p14:nvPr/>
              </p14:nvContentPartPr>
              <p14:xfrm>
                <a:off x="5195598" y="5064332"/>
                <a:ext cx="29160" cy="102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1C4F8B3-C37D-1A36-F178-F8C8436867A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86598" y="5055332"/>
                  <a:ext cx="46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7EB1366-2A16-4B83-83EF-2047F3D32F41}"/>
                    </a:ext>
                  </a:extLst>
                </p14:cNvPr>
                <p14:cNvContentPartPr/>
                <p14:nvPr/>
              </p14:nvContentPartPr>
              <p14:xfrm>
                <a:off x="5482158" y="5107172"/>
                <a:ext cx="12240" cy="64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7EB1366-2A16-4B83-83EF-2047F3D32F4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73518" y="5098172"/>
                  <a:ext cx="29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BCC1BB-2283-F891-2724-1721603FB0F1}"/>
                    </a:ext>
                  </a:extLst>
                </p14:cNvPr>
                <p14:cNvContentPartPr/>
                <p14:nvPr/>
              </p14:nvContentPartPr>
              <p14:xfrm>
                <a:off x="5491158" y="5044172"/>
                <a:ext cx="171720" cy="102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BCC1BB-2283-F891-2724-1721603FB0F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82158" y="5035532"/>
                  <a:ext cx="189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31AFBE-EE2D-DFF4-9C83-BD553D7ABD1C}"/>
                    </a:ext>
                  </a:extLst>
                </p14:cNvPr>
                <p14:cNvContentPartPr/>
                <p14:nvPr/>
              </p14:nvContentPartPr>
              <p14:xfrm>
                <a:off x="5667558" y="5070812"/>
                <a:ext cx="52920" cy="106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31AFBE-EE2D-DFF4-9C83-BD553D7ABD1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58918" y="5061812"/>
                  <a:ext cx="70560" cy="124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08FEF85-0EB2-EB07-2E33-B976ECD33BC0}"/>
              </a:ext>
            </a:extLst>
          </p:cNvPr>
          <p:cNvPicPr>
            <a:picLocks noChangeAspect="1"/>
          </p:cNvPicPr>
          <p:nvPr/>
        </p:nvPicPr>
        <p:blipFill rotWithShape="1">
          <a:blip r:embed="rId2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t="56902" r="14794" b="7337"/>
          <a:stretch/>
        </p:blipFill>
        <p:spPr>
          <a:xfrm>
            <a:off x="2177592" y="5344998"/>
            <a:ext cx="3365369" cy="1072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430C982-B362-E556-D3D7-9843421F3CC6}"/>
                  </a:ext>
                </a:extLst>
              </p14:cNvPr>
              <p14:cNvContentPartPr/>
              <p14:nvPr/>
            </p14:nvContentPartPr>
            <p14:xfrm>
              <a:off x="1631309" y="1764769"/>
              <a:ext cx="268920" cy="149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430C982-B362-E556-D3D7-9843421F3CC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622309" y="1755769"/>
                <a:ext cx="286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BE3F879-88CB-9231-DF8B-E24526FDF1EA}"/>
                  </a:ext>
                </a:extLst>
              </p14:cNvPr>
              <p14:cNvContentPartPr/>
              <p14:nvPr/>
            </p14:nvContentPartPr>
            <p14:xfrm>
              <a:off x="1804829" y="1745329"/>
              <a:ext cx="97560" cy="77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BE3F879-88CB-9231-DF8B-E24526FDF1E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795829" y="1736329"/>
                <a:ext cx="1152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9B584B1-E852-AEB8-283F-24A8B1FFAA84}"/>
                  </a:ext>
                </a:extLst>
              </p14:cNvPr>
              <p14:cNvContentPartPr/>
              <p14:nvPr/>
            </p14:nvContentPartPr>
            <p14:xfrm>
              <a:off x="1986629" y="1782049"/>
              <a:ext cx="112680" cy="792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9B584B1-E852-AEB8-283F-24A8B1FFAA8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977629" y="1773049"/>
                <a:ext cx="130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19EEEE7-550C-3E13-A903-9E27847E4B7D}"/>
                  </a:ext>
                </a:extLst>
              </p14:cNvPr>
              <p14:cNvContentPartPr/>
              <p14:nvPr/>
            </p14:nvContentPartPr>
            <p14:xfrm>
              <a:off x="1981949" y="1723729"/>
              <a:ext cx="161280" cy="35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19EEEE7-550C-3E13-A903-9E27847E4B7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972949" y="1714729"/>
                <a:ext cx="178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A5CBD8F-7609-2865-9664-2A91F9652C48}"/>
                  </a:ext>
                </a:extLst>
              </p14:cNvPr>
              <p14:cNvContentPartPr/>
              <p14:nvPr/>
            </p14:nvContentPartPr>
            <p14:xfrm>
              <a:off x="2138909" y="1680169"/>
              <a:ext cx="244800" cy="226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A5CBD8F-7609-2865-9664-2A91F9652C4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129909" y="1671169"/>
                <a:ext cx="262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BE60448-ADA0-9755-7601-2B6D4EC7BBD9}"/>
                  </a:ext>
                </a:extLst>
              </p14:cNvPr>
              <p14:cNvContentPartPr/>
              <p14:nvPr/>
            </p14:nvContentPartPr>
            <p14:xfrm>
              <a:off x="2403869" y="1779169"/>
              <a:ext cx="108000" cy="112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BE60448-ADA0-9755-7601-2B6D4EC7BBD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394869" y="1770198"/>
                <a:ext cx="125640" cy="12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BF4B2F8-4999-5A6E-F38F-FAA94635863E}"/>
                  </a:ext>
                </a:extLst>
              </p14:cNvPr>
              <p14:cNvContentPartPr/>
              <p14:nvPr/>
            </p14:nvContentPartPr>
            <p14:xfrm>
              <a:off x="2568029" y="1774849"/>
              <a:ext cx="175680" cy="817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BF4B2F8-4999-5A6E-F38F-FAA94635863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559047" y="1765849"/>
                <a:ext cx="193284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D8DF52C-ADEF-91F8-3FA6-1F1666D12066}"/>
                  </a:ext>
                </a:extLst>
              </p14:cNvPr>
              <p14:cNvContentPartPr/>
              <p14:nvPr/>
            </p14:nvContentPartPr>
            <p14:xfrm>
              <a:off x="2767829" y="1744969"/>
              <a:ext cx="124920" cy="1098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D8DF52C-ADEF-91F8-3FA6-1F1666D1206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758829" y="1735998"/>
                <a:ext cx="142560" cy="127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333C32A-8CB9-6F79-AB07-A33475004EBF}"/>
                  </a:ext>
                </a:extLst>
              </p14:cNvPr>
              <p14:cNvContentPartPr/>
              <p14:nvPr/>
            </p14:nvContentPartPr>
            <p14:xfrm>
              <a:off x="2920109" y="1759369"/>
              <a:ext cx="29520" cy="90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333C32A-8CB9-6F79-AB07-A33475004EB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11217" y="1750369"/>
                <a:ext cx="46947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5BF8C10-A1BA-F757-317A-2B3C17CAADAD}"/>
                  </a:ext>
                </a:extLst>
              </p14:cNvPr>
              <p14:cNvContentPartPr/>
              <p14:nvPr/>
            </p14:nvContentPartPr>
            <p14:xfrm>
              <a:off x="3045389" y="1775569"/>
              <a:ext cx="20160" cy="81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5BF8C10-A1BA-F757-317A-2B3C17CAADA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036547" y="1766569"/>
                <a:ext cx="37491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7487BE9-CED9-F456-1677-36E891889021}"/>
                  </a:ext>
                </a:extLst>
              </p14:cNvPr>
              <p14:cNvContentPartPr/>
              <p14:nvPr/>
            </p14:nvContentPartPr>
            <p14:xfrm>
              <a:off x="3020909" y="1720489"/>
              <a:ext cx="209160" cy="1386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7487BE9-CED9-F456-1677-36E89188902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011909" y="1711489"/>
                <a:ext cx="2268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FA4D119-1CB3-7301-2AE0-ABABEFA62666}"/>
                  </a:ext>
                </a:extLst>
              </p14:cNvPr>
              <p14:cNvContentPartPr/>
              <p14:nvPr/>
            </p14:nvContentPartPr>
            <p14:xfrm>
              <a:off x="3330149" y="1756489"/>
              <a:ext cx="6120" cy="13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FA4D119-1CB3-7301-2AE0-ABABEFA6266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321149" y="1747489"/>
                <a:ext cx="23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75C64D0-750D-FBA3-4544-0DB2B0B90B83}"/>
                  </a:ext>
                </a:extLst>
              </p14:cNvPr>
              <p14:cNvContentPartPr/>
              <p14:nvPr/>
            </p14:nvContentPartPr>
            <p14:xfrm>
              <a:off x="3324389" y="1831729"/>
              <a:ext cx="15120" cy="313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75C64D0-750D-FBA3-4544-0DB2B0B90B8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315169" y="1822729"/>
                <a:ext cx="3319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B9948F5-1F2E-DCD9-7A3F-367FBEE635D9}"/>
                  </a:ext>
                </a:extLst>
              </p14:cNvPr>
              <p14:cNvContentPartPr/>
              <p14:nvPr/>
            </p14:nvContentPartPr>
            <p14:xfrm>
              <a:off x="2253118" y="2110689"/>
              <a:ext cx="152280" cy="113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B9948F5-1F2E-DCD9-7A3F-367FBEE635D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244118" y="2101689"/>
                <a:ext cx="169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39DC803-97F9-02CD-B838-DA5878A680B6}"/>
                  </a:ext>
                </a:extLst>
              </p14:cNvPr>
              <p14:cNvContentPartPr/>
              <p14:nvPr/>
            </p14:nvContentPartPr>
            <p14:xfrm>
              <a:off x="2482078" y="2129409"/>
              <a:ext cx="22680" cy="52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39DC803-97F9-02CD-B838-DA5878A680B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73078" y="2120409"/>
                <a:ext cx="40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8E306E5-6192-5106-447B-C68E85BD20E4}"/>
                  </a:ext>
                </a:extLst>
              </p14:cNvPr>
              <p14:cNvContentPartPr/>
              <p14:nvPr/>
            </p14:nvContentPartPr>
            <p14:xfrm>
              <a:off x="2437438" y="2057409"/>
              <a:ext cx="106200" cy="108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8E306E5-6192-5106-447B-C68E85BD20E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428438" y="2048409"/>
                <a:ext cx="123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184C9F4-2F64-C1DF-DB81-864C8A0422E4}"/>
                  </a:ext>
                </a:extLst>
              </p14:cNvPr>
              <p14:cNvContentPartPr/>
              <p14:nvPr/>
            </p14:nvContentPartPr>
            <p14:xfrm>
              <a:off x="2619958" y="2062449"/>
              <a:ext cx="88560" cy="122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184C9F4-2F64-C1DF-DB81-864C8A0422E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610958" y="2053449"/>
                <a:ext cx="106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5C62F35-B51F-7EE3-C007-3C2372E00D7C}"/>
                  </a:ext>
                </a:extLst>
              </p14:cNvPr>
              <p14:cNvContentPartPr/>
              <p14:nvPr/>
            </p14:nvContentPartPr>
            <p14:xfrm>
              <a:off x="2761078" y="2059929"/>
              <a:ext cx="131760" cy="125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5C62F35-B51F-7EE3-C007-3C2372E00D7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752078" y="2050929"/>
                <a:ext cx="149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4C5CDFA-B935-E478-3B32-3C931E16E366}"/>
                  </a:ext>
                </a:extLst>
              </p14:cNvPr>
              <p14:cNvContentPartPr/>
              <p14:nvPr/>
            </p14:nvContentPartPr>
            <p14:xfrm>
              <a:off x="2948998" y="2068929"/>
              <a:ext cx="70560" cy="92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4C5CDFA-B935-E478-3B32-3C931E16E36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39998" y="2059894"/>
                <a:ext cx="88200" cy="109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1D76B08-F6ED-6BBC-BBE9-1D6603D1E7EC}"/>
                  </a:ext>
                </a:extLst>
              </p14:cNvPr>
              <p14:cNvContentPartPr/>
              <p14:nvPr/>
            </p14:nvContentPartPr>
            <p14:xfrm>
              <a:off x="3062398" y="2082969"/>
              <a:ext cx="116280" cy="105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1D76B08-F6ED-6BBC-BBE9-1D6603D1E7E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053370" y="2073938"/>
                <a:ext cx="133975" cy="12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A38B0A3-3716-5825-C849-19C1C6C356CE}"/>
                  </a:ext>
                </a:extLst>
              </p14:cNvPr>
              <p14:cNvContentPartPr/>
              <p14:nvPr/>
            </p14:nvContentPartPr>
            <p14:xfrm>
              <a:off x="3066718" y="2062449"/>
              <a:ext cx="182880" cy="104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A38B0A3-3716-5825-C849-19C1C6C356C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57718" y="2053418"/>
                <a:ext cx="200520" cy="121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A53ABD5-E76E-64B1-35D8-C1DC5486EA7D}"/>
                  </a:ext>
                </a:extLst>
              </p14:cNvPr>
              <p14:cNvContentPartPr/>
              <p14:nvPr/>
            </p14:nvContentPartPr>
            <p14:xfrm>
              <a:off x="3189478" y="2046609"/>
              <a:ext cx="224640" cy="106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A53ABD5-E76E-64B1-35D8-C1DC5486EA7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180478" y="2037609"/>
                <a:ext cx="242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9230270-1F41-0C36-84AB-CF577B0C7031}"/>
                  </a:ext>
                </a:extLst>
              </p14:cNvPr>
              <p14:cNvContentPartPr/>
              <p14:nvPr/>
            </p14:nvContentPartPr>
            <p14:xfrm>
              <a:off x="3458398" y="2082249"/>
              <a:ext cx="92520" cy="6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9230270-1F41-0C36-84AB-CF577B0C703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449398" y="2073296"/>
                <a:ext cx="110160" cy="8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9BD569F-0169-A67C-E84E-E25E9BE370CD}"/>
                  </a:ext>
                </a:extLst>
              </p14:cNvPr>
              <p14:cNvContentPartPr/>
              <p14:nvPr/>
            </p14:nvContentPartPr>
            <p14:xfrm>
              <a:off x="3585118" y="2034009"/>
              <a:ext cx="138960" cy="12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9BD569F-0169-A67C-E84E-E25E9BE370C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576095" y="2025034"/>
                <a:ext cx="156646" cy="147191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B8D10A3-9EF4-7D25-AC62-120686365F97}"/>
              </a:ext>
            </a:extLst>
          </p:cNvPr>
          <p:cNvGrpSpPr/>
          <p:nvPr/>
        </p:nvGrpSpPr>
        <p:grpSpPr>
          <a:xfrm>
            <a:off x="2698972" y="2264137"/>
            <a:ext cx="1216800" cy="174600"/>
            <a:chOff x="2698972" y="2264137"/>
            <a:chExt cx="12168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B36C76C-CFA0-5CBA-2DD2-ED0DFAFDE576}"/>
                    </a:ext>
                  </a:extLst>
                </p14:cNvPr>
                <p14:cNvContentPartPr/>
                <p14:nvPr/>
              </p14:nvContentPartPr>
              <p14:xfrm>
                <a:off x="2698972" y="2368177"/>
                <a:ext cx="101160" cy="70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B36C76C-CFA0-5CBA-2DD2-ED0DFAFDE57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90332" y="2359537"/>
                  <a:ext cx="118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9FAD0CE-FB0B-482D-4B60-9E1EF10C1B8D}"/>
                    </a:ext>
                  </a:extLst>
                </p14:cNvPr>
                <p14:cNvContentPartPr/>
                <p14:nvPr/>
              </p14:nvContentPartPr>
              <p14:xfrm>
                <a:off x="2705452" y="2299057"/>
                <a:ext cx="130680" cy="6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9FAD0CE-FB0B-482D-4B60-9E1EF10C1B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96452" y="2290417"/>
                  <a:ext cx="148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58FD5EF-710D-63EC-44F5-B04022404196}"/>
                    </a:ext>
                  </a:extLst>
                </p14:cNvPr>
                <p14:cNvContentPartPr/>
                <p14:nvPr/>
              </p14:nvContentPartPr>
              <p14:xfrm>
                <a:off x="2896252" y="2344777"/>
                <a:ext cx="127080" cy="86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58FD5EF-710D-63EC-44F5-B040224041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87252" y="2336137"/>
                  <a:ext cx="144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DA9AE5A-637D-28F6-E979-1CDD6285B425}"/>
                    </a:ext>
                  </a:extLst>
                </p14:cNvPr>
                <p14:cNvContentPartPr/>
                <p14:nvPr/>
              </p14:nvContentPartPr>
              <p14:xfrm>
                <a:off x="3127372" y="2330017"/>
                <a:ext cx="21960" cy="107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DA9AE5A-637D-28F6-E979-1CDD6285B4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18372" y="2321377"/>
                  <a:ext cx="39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C7B65D9-6567-FE59-2BD7-844710A9B357}"/>
                    </a:ext>
                  </a:extLst>
                </p14:cNvPr>
                <p14:cNvContentPartPr/>
                <p14:nvPr/>
              </p14:nvContentPartPr>
              <p14:xfrm>
                <a:off x="3078052" y="2312737"/>
                <a:ext cx="120240" cy="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C7B65D9-6567-FE59-2BD7-844710A9B3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69412" y="2303737"/>
                  <a:ext cx="137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D66FDC-F34A-9193-CF10-B2D956541CE0}"/>
                    </a:ext>
                  </a:extLst>
                </p14:cNvPr>
                <p14:cNvContentPartPr/>
                <p14:nvPr/>
              </p14:nvContentPartPr>
              <p14:xfrm>
                <a:off x="3238612" y="2317777"/>
                <a:ext cx="242280" cy="102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D66FDC-F34A-9193-CF10-B2D956541CE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29972" y="2309137"/>
                  <a:ext cx="25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3D080AB-2C10-C81C-F7D4-280F116D728D}"/>
                    </a:ext>
                  </a:extLst>
                </p14:cNvPr>
                <p14:cNvContentPartPr/>
                <p14:nvPr/>
              </p14:nvContentPartPr>
              <p14:xfrm>
                <a:off x="3384772" y="2381137"/>
                <a:ext cx="98640" cy="8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3D080AB-2C10-C81C-F7D4-280F116D72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76132" y="2372137"/>
                  <a:ext cx="11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09588C-55AE-002B-9D53-DD8220678D85}"/>
                    </a:ext>
                  </a:extLst>
                </p14:cNvPr>
                <p14:cNvContentPartPr/>
                <p14:nvPr/>
              </p14:nvContentPartPr>
              <p14:xfrm>
                <a:off x="3548212" y="2297977"/>
                <a:ext cx="132840" cy="102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09588C-55AE-002B-9D53-DD8220678D8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39572" y="2288977"/>
                  <a:ext cx="150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C556539-1DA5-2EA0-908F-18BB64838F3F}"/>
                    </a:ext>
                  </a:extLst>
                </p14:cNvPr>
                <p14:cNvContentPartPr/>
                <p14:nvPr/>
              </p14:nvContentPartPr>
              <p14:xfrm>
                <a:off x="3749452" y="2264137"/>
                <a:ext cx="21600" cy="120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C556539-1DA5-2EA0-908F-18BB64838F3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40452" y="2255137"/>
                  <a:ext cx="39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9010E54-17F7-BD7B-F84A-FCC959679B53}"/>
                    </a:ext>
                  </a:extLst>
                </p14:cNvPr>
                <p14:cNvContentPartPr/>
                <p14:nvPr/>
              </p14:nvContentPartPr>
              <p14:xfrm>
                <a:off x="3758452" y="2279257"/>
                <a:ext cx="82080" cy="127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9010E54-17F7-BD7B-F84A-FCC959679B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49812" y="2270617"/>
                  <a:ext cx="99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9E6D30-BC19-F31F-97BB-60EA3621A02A}"/>
                    </a:ext>
                  </a:extLst>
                </p14:cNvPr>
                <p14:cNvContentPartPr/>
                <p14:nvPr/>
              </p14:nvContentPartPr>
              <p14:xfrm>
                <a:off x="3879052" y="2316697"/>
                <a:ext cx="36720" cy="95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9E6D30-BC19-F31F-97BB-60EA3621A0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70412" y="2308057"/>
                  <a:ext cx="5436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781C68D-EA10-A82E-7059-6454255AA9F2}"/>
                  </a:ext>
                </a:extLst>
              </p14:cNvPr>
              <p14:cNvContentPartPr/>
              <p14:nvPr/>
            </p14:nvContentPartPr>
            <p14:xfrm>
              <a:off x="3722118" y="2616332"/>
              <a:ext cx="1168560" cy="600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781C68D-EA10-A82E-7059-6454255AA9F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713118" y="2607332"/>
                <a:ext cx="1186200" cy="6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7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5C93D-EB25-FBFF-E70E-B111F69D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4" y="1000686"/>
            <a:ext cx="7950128" cy="37113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F207B-7364-3FED-DFF8-CB856DD0D004}"/>
                  </a:ext>
                </a:extLst>
              </p14:cNvPr>
              <p14:cNvContentPartPr/>
              <p14:nvPr/>
            </p14:nvContentPartPr>
            <p14:xfrm>
              <a:off x="3182478" y="3907652"/>
              <a:ext cx="2911680" cy="4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F207B-7364-3FED-DFF8-CB856DD0D0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478" y="3799652"/>
                <a:ext cx="3019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1FFBD-C413-697B-5430-BA07538028CB}"/>
                  </a:ext>
                </a:extLst>
              </p14:cNvPr>
              <p14:cNvContentPartPr/>
              <p14:nvPr/>
            </p14:nvContentPartPr>
            <p14:xfrm>
              <a:off x="3278598" y="2934572"/>
              <a:ext cx="3629880" cy="4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1FFBD-C413-697B-5430-BA07538028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4598" y="2826572"/>
                <a:ext cx="3737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D38B8D-AF0F-16E7-7C4D-844B4E418EC9}"/>
                  </a:ext>
                </a:extLst>
              </p14:cNvPr>
              <p14:cNvContentPartPr/>
              <p14:nvPr/>
            </p14:nvContentPartPr>
            <p14:xfrm>
              <a:off x="3640032" y="4175352"/>
              <a:ext cx="3749760" cy="5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D38B8D-AF0F-16E7-7C4D-844B4E418E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6392" y="4067352"/>
                <a:ext cx="38574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ED193E-DBF2-BD02-9AE1-6A2130CA4B02}"/>
                  </a:ext>
                </a:extLst>
              </p14:cNvPr>
              <p14:cNvContentPartPr/>
              <p14:nvPr/>
            </p14:nvContentPartPr>
            <p14:xfrm>
              <a:off x="3634992" y="4460832"/>
              <a:ext cx="354960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ED193E-DBF2-BD02-9AE1-6A2130CA4B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0992" y="4353192"/>
                <a:ext cx="36572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310775-96B2-57DF-7E88-C00A55295EB4}"/>
                  </a:ext>
                </a:extLst>
              </p14:cNvPr>
              <p14:cNvContentPartPr/>
              <p14:nvPr/>
            </p14:nvContentPartPr>
            <p14:xfrm>
              <a:off x="3665592" y="3145752"/>
              <a:ext cx="2710800" cy="7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310775-96B2-57DF-7E88-C00A55295E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1592" y="3037752"/>
                <a:ext cx="28184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7A5B76-33C1-0BA3-C148-5EBDB8B38772}"/>
                  </a:ext>
                </a:extLst>
              </p14:cNvPr>
              <p14:cNvContentPartPr/>
              <p14:nvPr/>
            </p14:nvContentPartPr>
            <p14:xfrm>
              <a:off x="3713832" y="3422592"/>
              <a:ext cx="2604600" cy="5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7A5B76-33C1-0BA3-C148-5EBDB8B387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9832" y="3314952"/>
                <a:ext cx="2712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2CD03F-F860-0D90-93DE-88129245A8C0}"/>
                  </a:ext>
                </a:extLst>
              </p14:cNvPr>
              <p14:cNvContentPartPr/>
              <p14:nvPr/>
            </p14:nvContentPartPr>
            <p14:xfrm>
              <a:off x="3685032" y="3653712"/>
              <a:ext cx="4809960" cy="37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2CD03F-F860-0D90-93DE-88129245A8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1032" y="3546072"/>
                <a:ext cx="491760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6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FC85AE4-EDD0-9BF7-CD2E-383F977F41CA}"/>
              </a:ext>
            </a:extLst>
          </p:cNvPr>
          <p:cNvGrpSpPr/>
          <p:nvPr/>
        </p:nvGrpSpPr>
        <p:grpSpPr>
          <a:xfrm>
            <a:off x="8837009" y="1395721"/>
            <a:ext cx="335520" cy="121320"/>
            <a:chOff x="8837009" y="1395721"/>
            <a:chExt cx="3355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F112CF-C5D6-AF50-6E3F-60B13C03A533}"/>
                    </a:ext>
                  </a:extLst>
                </p14:cNvPr>
                <p14:cNvContentPartPr/>
                <p14:nvPr/>
              </p14:nvContentPartPr>
              <p14:xfrm>
                <a:off x="8837009" y="1395721"/>
                <a:ext cx="77040" cy="121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F112CF-C5D6-AF50-6E3F-60B13C03A5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28369" y="1387081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80F988-3725-12C0-8505-E64826F30CF1}"/>
                    </a:ext>
                  </a:extLst>
                </p14:cNvPr>
                <p14:cNvContentPartPr/>
                <p14:nvPr/>
              </p14:nvContentPartPr>
              <p14:xfrm>
                <a:off x="8930609" y="1419121"/>
                <a:ext cx="110880" cy="9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80F988-3725-12C0-8505-E64826F30C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21969" y="1410481"/>
                  <a:ext cx="128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006735-6BD6-1366-19FD-9AEF45D8CEE3}"/>
                    </a:ext>
                  </a:extLst>
                </p14:cNvPr>
                <p14:cNvContentPartPr/>
                <p14:nvPr/>
              </p14:nvContentPartPr>
              <p14:xfrm>
                <a:off x="9068129" y="1418041"/>
                <a:ext cx="102600" cy="8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006735-6BD6-1366-19FD-9AEF45D8CE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59489" y="1409401"/>
                  <a:ext cx="120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663D28-8B9E-A6EC-95C6-C9C55B6D86B8}"/>
                    </a:ext>
                  </a:extLst>
                </p14:cNvPr>
                <p14:cNvContentPartPr/>
                <p14:nvPr/>
              </p14:nvContentPartPr>
              <p14:xfrm>
                <a:off x="9079289" y="1481761"/>
                <a:ext cx="93240" cy="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663D28-8B9E-A6EC-95C6-C9C55B6D86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70649" y="1473121"/>
                  <a:ext cx="1108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C96BCB-E0FD-1535-011E-2FDC1CB11AD7}"/>
              </a:ext>
            </a:extLst>
          </p:cNvPr>
          <p:cNvGrpSpPr/>
          <p:nvPr/>
        </p:nvGrpSpPr>
        <p:grpSpPr>
          <a:xfrm>
            <a:off x="9387089" y="1348561"/>
            <a:ext cx="705240" cy="109080"/>
            <a:chOff x="9387089" y="1348561"/>
            <a:chExt cx="70524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29BB71-1FA9-A189-E6E2-593937522BAB}"/>
                    </a:ext>
                  </a:extLst>
                </p14:cNvPr>
                <p14:cNvContentPartPr/>
                <p14:nvPr/>
              </p14:nvContentPartPr>
              <p14:xfrm>
                <a:off x="9387089" y="1362241"/>
                <a:ext cx="207000" cy="9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29BB71-1FA9-A189-E6E2-593937522B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78449" y="1353241"/>
                  <a:ext cx="224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9CD267-8174-589E-853E-91621202F8FC}"/>
                    </a:ext>
                  </a:extLst>
                </p14:cNvPr>
                <p14:cNvContentPartPr/>
                <p14:nvPr/>
              </p14:nvContentPartPr>
              <p14:xfrm>
                <a:off x="9661409" y="1385281"/>
                <a:ext cx="114480" cy="71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9CD267-8174-589E-853E-91621202F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52769" y="1376281"/>
                  <a:ext cx="132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D1BE02-B389-99CE-4C2D-929E60581DAC}"/>
                    </a:ext>
                  </a:extLst>
                </p14:cNvPr>
                <p14:cNvContentPartPr/>
                <p14:nvPr/>
              </p14:nvContentPartPr>
              <p14:xfrm>
                <a:off x="9807929" y="1364401"/>
                <a:ext cx="112680" cy="9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D1BE02-B389-99CE-4C2D-929E60581D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98929" y="1355401"/>
                  <a:ext cx="13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040D34-B852-D499-42ED-38EFD1E65550}"/>
                    </a:ext>
                  </a:extLst>
                </p14:cNvPr>
                <p14:cNvContentPartPr/>
                <p14:nvPr/>
              </p14:nvContentPartPr>
              <p14:xfrm>
                <a:off x="9942929" y="1348561"/>
                <a:ext cx="110880" cy="10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040D34-B852-D499-42ED-38EFD1E655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289" y="1339561"/>
                  <a:ext cx="128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DC161B-8163-4452-FC6C-99F8CB21A496}"/>
                    </a:ext>
                  </a:extLst>
                </p14:cNvPr>
                <p14:cNvContentPartPr/>
                <p14:nvPr/>
              </p14:nvContentPartPr>
              <p14:xfrm>
                <a:off x="9972449" y="1428841"/>
                <a:ext cx="119880" cy="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DC161B-8163-4452-FC6C-99F8CB21A4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3449" y="1419841"/>
                  <a:ext cx="1375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EADFB1-6B7E-7EEF-878A-5B1B33344997}"/>
              </a:ext>
            </a:extLst>
          </p:cNvPr>
          <p:cNvGrpSpPr/>
          <p:nvPr/>
        </p:nvGrpSpPr>
        <p:grpSpPr>
          <a:xfrm>
            <a:off x="10364489" y="1359721"/>
            <a:ext cx="1127160" cy="115560"/>
            <a:chOff x="10364489" y="1359721"/>
            <a:chExt cx="112716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9F1874-BB1C-6EBC-DBF8-B398FFC92072}"/>
                    </a:ext>
                  </a:extLst>
                </p14:cNvPr>
                <p14:cNvContentPartPr/>
                <p14:nvPr/>
              </p14:nvContentPartPr>
              <p14:xfrm>
                <a:off x="10364489" y="1365481"/>
                <a:ext cx="366120" cy="9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9F1874-BB1C-6EBC-DBF8-B398FFC920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5489" y="1356481"/>
                  <a:ext cx="383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FE7E72-014E-F2B4-6384-EAD3F330DCE4}"/>
                    </a:ext>
                  </a:extLst>
                </p14:cNvPr>
                <p14:cNvContentPartPr/>
                <p14:nvPr/>
              </p14:nvContentPartPr>
              <p14:xfrm>
                <a:off x="10782449" y="1364761"/>
                <a:ext cx="60840" cy="10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FE7E72-014E-F2B4-6384-EAD3F330DC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3449" y="1356121"/>
                  <a:ext cx="78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6D59E9-A423-7E0D-7C80-C497D9C873A7}"/>
                    </a:ext>
                  </a:extLst>
                </p14:cNvPr>
                <p14:cNvContentPartPr/>
                <p14:nvPr/>
              </p14:nvContentPartPr>
              <p14:xfrm>
                <a:off x="10883249" y="1371241"/>
                <a:ext cx="85680" cy="9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6D59E9-A423-7E0D-7C80-C497D9C873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4609" y="1362601"/>
                  <a:ext cx="103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9B7041-062B-E887-1D69-6D8A830477CA}"/>
                    </a:ext>
                  </a:extLst>
                </p14:cNvPr>
                <p14:cNvContentPartPr/>
                <p14:nvPr/>
              </p14:nvContentPartPr>
              <p14:xfrm>
                <a:off x="10764449" y="1447561"/>
                <a:ext cx="7704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9B7041-062B-E887-1D69-6D8A830477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55809" y="1438561"/>
                  <a:ext cx="94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9E44F4-FD90-6E06-1A6B-C37FCD0515F7}"/>
                    </a:ext>
                  </a:extLst>
                </p14:cNvPr>
                <p14:cNvContentPartPr/>
                <p14:nvPr/>
              </p14:nvContentPartPr>
              <p14:xfrm>
                <a:off x="11048849" y="1373401"/>
                <a:ext cx="193320" cy="10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9E44F4-FD90-6E06-1A6B-C37FCD0515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40209" y="1364761"/>
                  <a:ext cx="210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BEE7C4-3E21-0D00-C937-AE91DA43EB19}"/>
                    </a:ext>
                  </a:extLst>
                </p14:cNvPr>
                <p14:cNvContentPartPr/>
                <p14:nvPr/>
              </p14:nvContentPartPr>
              <p14:xfrm>
                <a:off x="11173049" y="1441081"/>
                <a:ext cx="90360" cy="1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BEE7C4-3E21-0D00-C937-AE91DA43EB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64049" y="1432081"/>
                  <a:ext cx="108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AB3B92-4599-29E1-A34B-A8042786B777}"/>
                    </a:ext>
                  </a:extLst>
                </p14:cNvPr>
                <p14:cNvContentPartPr/>
                <p14:nvPr/>
              </p14:nvContentPartPr>
              <p14:xfrm>
                <a:off x="11281409" y="1359721"/>
                <a:ext cx="110880" cy="9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AB3B92-4599-29E1-A34B-A8042786B7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72409" y="1350721"/>
                  <a:ext cx="128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50D0F8-1001-F5D9-0E21-035C56A98EE5}"/>
                    </a:ext>
                  </a:extLst>
                </p14:cNvPr>
                <p14:cNvContentPartPr/>
                <p14:nvPr/>
              </p14:nvContentPartPr>
              <p14:xfrm>
                <a:off x="11419289" y="1386001"/>
                <a:ext cx="72360" cy="6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50D0F8-1001-F5D9-0E21-035C56A98E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10649" y="1377001"/>
                  <a:ext cx="9000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A47F292-7D9D-DD9D-8D1D-41C68F8C3231}"/>
                  </a:ext>
                </a:extLst>
              </p14:cNvPr>
              <p14:cNvContentPartPr/>
              <p14:nvPr/>
            </p14:nvContentPartPr>
            <p14:xfrm>
              <a:off x="8957249" y="1698841"/>
              <a:ext cx="17280" cy="70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A47F292-7D9D-DD9D-8D1D-41C68F8C32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8249" y="1690201"/>
                <a:ext cx="349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4C3F236-BDE9-CB62-6F56-B100D4AD227D}"/>
              </a:ext>
            </a:extLst>
          </p:cNvPr>
          <p:cNvGrpSpPr/>
          <p:nvPr/>
        </p:nvGrpSpPr>
        <p:grpSpPr>
          <a:xfrm>
            <a:off x="9525689" y="1612801"/>
            <a:ext cx="586440" cy="130320"/>
            <a:chOff x="9525689" y="1612801"/>
            <a:chExt cx="58644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1968977-1B29-FAED-FDE7-FF7524C0783F}"/>
                    </a:ext>
                  </a:extLst>
                </p14:cNvPr>
                <p14:cNvContentPartPr/>
                <p14:nvPr/>
              </p14:nvContentPartPr>
              <p14:xfrm>
                <a:off x="9525689" y="1631881"/>
                <a:ext cx="226440" cy="11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1968977-1B29-FAED-FDE7-FF7524C078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17049" y="1622881"/>
                  <a:ext cx="24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971A5F-845B-A850-7F2A-F867B49FD68E}"/>
                    </a:ext>
                  </a:extLst>
                </p14:cNvPr>
                <p14:cNvContentPartPr/>
                <p14:nvPr/>
              </p14:nvContentPartPr>
              <p14:xfrm>
                <a:off x="9674009" y="1662841"/>
                <a:ext cx="212760" cy="5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971A5F-845B-A850-7F2A-F867B49FD6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65009" y="1653841"/>
                  <a:ext cx="230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0135FC-01C0-B10D-A882-88C8CFC42E7A}"/>
                    </a:ext>
                  </a:extLst>
                </p14:cNvPr>
                <p14:cNvContentPartPr/>
                <p14:nvPr/>
              </p14:nvContentPartPr>
              <p14:xfrm>
                <a:off x="9820889" y="1612801"/>
                <a:ext cx="291240" cy="10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0135FC-01C0-B10D-A882-88C8CFC42E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1889" y="1604161"/>
                  <a:ext cx="3088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8F90D9-9418-2AA4-1D05-22267E7537F3}"/>
              </a:ext>
            </a:extLst>
          </p:cNvPr>
          <p:cNvGrpSpPr/>
          <p:nvPr/>
        </p:nvGrpSpPr>
        <p:grpSpPr>
          <a:xfrm>
            <a:off x="10493729" y="1574281"/>
            <a:ext cx="914760" cy="173880"/>
            <a:chOff x="10493729" y="1574281"/>
            <a:chExt cx="91476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DBB1E9-7B52-8C6F-5317-94BA22BAC40E}"/>
                    </a:ext>
                  </a:extLst>
                </p14:cNvPr>
                <p14:cNvContentPartPr/>
                <p14:nvPr/>
              </p14:nvContentPartPr>
              <p14:xfrm>
                <a:off x="10493729" y="1648801"/>
                <a:ext cx="96480" cy="85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DBB1E9-7B52-8C6F-5317-94BA22BAC4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84729" y="1640161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18613D-AF63-1E29-2DF7-9751A4E2A8CC}"/>
                    </a:ext>
                  </a:extLst>
                </p14:cNvPr>
                <p14:cNvContentPartPr/>
                <p14:nvPr/>
              </p14:nvContentPartPr>
              <p14:xfrm>
                <a:off x="10959929" y="1587241"/>
                <a:ext cx="29520" cy="118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18613D-AF63-1E29-2DF7-9751A4E2A8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51289" y="1578241"/>
                  <a:ext cx="47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C6420-ABCB-5BA4-E980-7687EE4EFEB7}"/>
                    </a:ext>
                  </a:extLst>
                </p14:cNvPr>
                <p14:cNvContentPartPr/>
                <p14:nvPr/>
              </p14:nvContentPartPr>
              <p14:xfrm>
                <a:off x="10986209" y="1574281"/>
                <a:ext cx="72000" cy="77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C6420-ABCB-5BA4-E980-7687EE4EFE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77569" y="1565281"/>
                  <a:ext cx="89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8A0AF1-4320-398D-C626-BEB96DD78B86}"/>
                    </a:ext>
                  </a:extLst>
                </p14:cNvPr>
                <p14:cNvContentPartPr/>
                <p14:nvPr/>
              </p14:nvContentPartPr>
              <p14:xfrm>
                <a:off x="11323889" y="1599481"/>
                <a:ext cx="84600" cy="2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8A0AF1-4320-398D-C626-BEB96DD78B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15249" y="1590841"/>
                  <a:ext cx="10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34E7AF-046F-921D-F6BF-A02765AB8CF7}"/>
                    </a:ext>
                  </a:extLst>
                </p14:cNvPr>
                <p14:cNvContentPartPr/>
                <p14:nvPr/>
              </p14:nvContentPartPr>
              <p14:xfrm>
                <a:off x="11206169" y="1634401"/>
                <a:ext cx="87480" cy="89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34E7AF-046F-921D-F6BF-A02765AB8C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97529" y="1625761"/>
                  <a:ext cx="105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1B22C8-5871-F78A-BF65-748BB73874F5}"/>
                    </a:ext>
                  </a:extLst>
                </p14:cNvPr>
                <p14:cNvContentPartPr/>
                <p14:nvPr/>
              </p14:nvContentPartPr>
              <p14:xfrm>
                <a:off x="11089169" y="1640881"/>
                <a:ext cx="78120" cy="78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1B22C8-5871-F78A-BF65-748BB7387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80529" y="1632241"/>
                  <a:ext cx="95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CE7A86-454B-FE54-339C-E6B37DA44E49}"/>
                    </a:ext>
                  </a:extLst>
                </p14:cNvPr>
                <p14:cNvContentPartPr/>
                <p14:nvPr/>
              </p14:nvContentPartPr>
              <p14:xfrm>
                <a:off x="10634849" y="1665361"/>
                <a:ext cx="68040" cy="82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CE7A86-454B-FE54-339C-E6B37DA44E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25849" y="1656721"/>
                  <a:ext cx="85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86490F-BB4D-928C-B435-73CFF9DB40C0}"/>
                    </a:ext>
                  </a:extLst>
                </p14:cNvPr>
                <p14:cNvContentPartPr/>
                <p14:nvPr/>
              </p14:nvContentPartPr>
              <p14:xfrm>
                <a:off x="10705049" y="1653121"/>
                <a:ext cx="113760" cy="7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86490F-BB4D-928C-B435-73CFF9DB40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96049" y="1644481"/>
                  <a:ext cx="131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A9A7E1-0FF4-C819-6368-70693A2C4D0D}"/>
              </a:ext>
            </a:extLst>
          </p:cNvPr>
          <p:cNvGrpSpPr/>
          <p:nvPr/>
        </p:nvGrpSpPr>
        <p:grpSpPr>
          <a:xfrm>
            <a:off x="8891369" y="1890361"/>
            <a:ext cx="840240" cy="153000"/>
            <a:chOff x="8891369" y="1890361"/>
            <a:chExt cx="8402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EE5BDC-03CA-3D86-804C-9D2EE1A1A0C7}"/>
                    </a:ext>
                  </a:extLst>
                </p14:cNvPr>
                <p14:cNvContentPartPr/>
                <p14:nvPr/>
              </p14:nvContentPartPr>
              <p14:xfrm>
                <a:off x="8891369" y="1983961"/>
                <a:ext cx="97920" cy="5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EE5BDC-03CA-3D86-804C-9D2EE1A1A0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2729" y="1974961"/>
                  <a:ext cx="115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D929B04-6A85-81AD-3BF6-646C79E75DD2}"/>
                    </a:ext>
                  </a:extLst>
                </p14:cNvPr>
                <p14:cNvContentPartPr/>
                <p14:nvPr/>
              </p14:nvContentPartPr>
              <p14:xfrm>
                <a:off x="8910449" y="1910521"/>
                <a:ext cx="86400" cy="46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D929B04-6A85-81AD-3BF6-646C79E75D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01809" y="1901521"/>
                  <a:ext cx="104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44D66A-EB03-2CE7-CF59-5374C029882C}"/>
                    </a:ext>
                  </a:extLst>
                </p14:cNvPr>
                <p14:cNvContentPartPr/>
                <p14:nvPr/>
              </p14:nvContentPartPr>
              <p14:xfrm>
                <a:off x="9054449" y="1924921"/>
                <a:ext cx="73080" cy="106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44D66A-EB03-2CE7-CF59-5374C02988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45809" y="1915921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1E01EB-409C-5BD6-3D46-CAD5FD6DCC1C}"/>
                    </a:ext>
                  </a:extLst>
                </p14:cNvPr>
                <p14:cNvContentPartPr/>
                <p14:nvPr/>
              </p14:nvContentPartPr>
              <p14:xfrm>
                <a:off x="9168929" y="1925281"/>
                <a:ext cx="241560" cy="113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1E01EB-409C-5BD6-3D46-CAD5FD6DCC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9929" y="1916281"/>
                  <a:ext cx="259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11D762-5D13-88AC-4F38-E9D446EB55A8}"/>
                    </a:ext>
                  </a:extLst>
                </p14:cNvPr>
                <p14:cNvContentPartPr/>
                <p14:nvPr/>
              </p14:nvContentPartPr>
              <p14:xfrm>
                <a:off x="9329129" y="1905481"/>
                <a:ext cx="74160" cy="52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11D762-5D13-88AC-4F38-E9D446EB55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20489" y="1896841"/>
                  <a:ext cx="91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840D37-CB6C-EA93-C883-3E7AE9ADA9EA}"/>
                    </a:ext>
                  </a:extLst>
                </p14:cNvPr>
                <p14:cNvContentPartPr/>
                <p14:nvPr/>
              </p14:nvContentPartPr>
              <p14:xfrm>
                <a:off x="9626489" y="1895761"/>
                <a:ext cx="105120" cy="77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840D37-CB6C-EA93-C883-3E7AE9ADA9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17489" y="1886761"/>
                  <a:ext cx="12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FC39F1-EDD1-C273-7F89-C0C1B4D74107}"/>
                    </a:ext>
                  </a:extLst>
                </p14:cNvPr>
                <p14:cNvContentPartPr/>
                <p14:nvPr/>
              </p14:nvContentPartPr>
              <p14:xfrm>
                <a:off x="9470249" y="1890361"/>
                <a:ext cx="103320" cy="13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FC39F1-EDD1-C273-7F89-C0C1B4D741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61249" y="1881361"/>
                  <a:ext cx="120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6D41F7-E7C7-0CA4-975C-BBCC42E826F3}"/>
                    </a:ext>
                  </a:extLst>
                </p14:cNvPr>
                <p14:cNvContentPartPr/>
                <p14:nvPr/>
              </p14:nvContentPartPr>
              <p14:xfrm>
                <a:off x="9611729" y="1933201"/>
                <a:ext cx="73080" cy="9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6D41F7-E7C7-0CA4-975C-BBCC42E826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03089" y="1924201"/>
                  <a:ext cx="907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F02797E-C9D4-53F8-BA26-F53CC3D7093C}"/>
              </a:ext>
            </a:extLst>
          </p:cNvPr>
          <p:cNvGrpSpPr/>
          <p:nvPr/>
        </p:nvGrpSpPr>
        <p:grpSpPr>
          <a:xfrm>
            <a:off x="10002689" y="1887481"/>
            <a:ext cx="378360" cy="130320"/>
            <a:chOff x="10002689" y="1887481"/>
            <a:chExt cx="37836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BDE415-A58A-8489-8BF4-315CE53D1587}"/>
                    </a:ext>
                  </a:extLst>
                </p14:cNvPr>
                <p14:cNvContentPartPr/>
                <p14:nvPr/>
              </p14:nvContentPartPr>
              <p14:xfrm>
                <a:off x="10009169" y="1942921"/>
                <a:ext cx="34200" cy="66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BDE415-A58A-8489-8BF4-315CE53D15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00169" y="1934281"/>
                  <a:ext cx="51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103D17-9242-5C4C-CAD2-D6265B2DF9DB}"/>
                    </a:ext>
                  </a:extLst>
                </p14:cNvPr>
                <p14:cNvContentPartPr/>
                <p14:nvPr/>
              </p14:nvContentPartPr>
              <p14:xfrm>
                <a:off x="10002689" y="1897201"/>
                <a:ext cx="81360" cy="72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103D17-9242-5C4C-CAD2-D6265B2DF9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93689" y="1888201"/>
                  <a:ext cx="99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EEA613-C396-E1E0-6719-BDB0BAF15C85}"/>
                    </a:ext>
                  </a:extLst>
                </p14:cNvPr>
                <p14:cNvContentPartPr/>
                <p14:nvPr/>
              </p14:nvContentPartPr>
              <p14:xfrm>
                <a:off x="10141289" y="1933201"/>
                <a:ext cx="167760" cy="84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EEA613-C396-E1E0-6719-BDB0BAF15C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2649" y="1924201"/>
                  <a:ext cx="18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776F3B-CD01-3A7A-536C-82FE72B6F7B1}"/>
                    </a:ext>
                  </a:extLst>
                </p14:cNvPr>
                <p14:cNvContentPartPr/>
                <p14:nvPr/>
              </p14:nvContentPartPr>
              <p14:xfrm>
                <a:off x="10294649" y="1887481"/>
                <a:ext cx="86400" cy="3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776F3B-CD01-3A7A-536C-82FE72B6F7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86009" y="1878481"/>
                  <a:ext cx="1040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0BFDB4B-AC45-319D-5385-709F443081D7}"/>
              </a:ext>
            </a:extLst>
          </p:cNvPr>
          <p:cNvGrpSpPr/>
          <p:nvPr/>
        </p:nvGrpSpPr>
        <p:grpSpPr>
          <a:xfrm>
            <a:off x="10580489" y="1856881"/>
            <a:ext cx="714240" cy="160200"/>
            <a:chOff x="10580489" y="1856881"/>
            <a:chExt cx="7142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764406-D254-1870-BF68-2491BC465349}"/>
                    </a:ext>
                  </a:extLst>
                </p14:cNvPr>
                <p14:cNvContentPartPr/>
                <p14:nvPr/>
              </p14:nvContentPartPr>
              <p14:xfrm>
                <a:off x="10580489" y="1904401"/>
                <a:ext cx="87480" cy="10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764406-D254-1870-BF68-2491BC4653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71489" y="1895401"/>
                  <a:ext cx="105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72504C-2BC9-E987-EBF5-9304DD8F9D59}"/>
                    </a:ext>
                  </a:extLst>
                </p14:cNvPr>
                <p14:cNvContentPartPr/>
                <p14:nvPr/>
              </p14:nvContentPartPr>
              <p14:xfrm>
                <a:off x="10710809" y="1919161"/>
                <a:ext cx="82800" cy="97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72504C-2BC9-E987-EBF5-9304DD8F9D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01809" y="1910161"/>
                  <a:ext cx="100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41DFAE5-348F-64B6-5050-F57776BDF5B1}"/>
                    </a:ext>
                  </a:extLst>
                </p14:cNvPr>
                <p14:cNvContentPartPr/>
                <p14:nvPr/>
              </p14:nvContentPartPr>
              <p14:xfrm>
                <a:off x="10834289" y="1896121"/>
                <a:ext cx="80640" cy="111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41DFAE5-348F-64B6-5050-F57776BDF5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25289" y="1887481"/>
                  <a:ext cx="98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8604E0-8D25-7E6F-FA0A-B46A59602198}"/>
                    </a:ext>
                  </a:extLst>
                </p14:cNvPr>
                <p14:cNvContentPartPr/>
                <p14:nvPr/>
              </p14:nvContentPartPr>
              <p14:xfrm>
                <a:off x="10844729" y="1888561"/>
                <a:ext cx="197640" cy="9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8604E0-8D25-7E6F-FA0A-B46A596021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36089" y="1879921"/>
                  <a:ext cx="215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DF7E1E-119C-A79C-2369-419773F80257}"/>
                    </a:ext>
                  </a:extLst>
                </p14:cNvPr>
                <p14:cNvContentPartPr/>
                <p14:nvPr/>
              </p14:nvContentPartPr>
              <p14:xfrm>
                <a:off x="10943009" y="1856881"/>
                <a:ext cx="351720" cy="110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DF7E1E-119C-A79C-2369-419773F802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34369" y="1848241"/>
                  <a:ext cx="3693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C31E4D7-0FD9-9499-95FC-525C90287D2B}"/>
                  </a:ext>
                </a:extLst>
              </p14:cNvPr>
              <p14:cNvContentPartPr/>
              <p14:nvPr/>
            </p14:nvContentPartPr>
            <p14:xfrm>
              <a:off x="9031049" y="1677241"/>
              <a:ext cx="78840" cy="106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C31E4D7-0FD9-9499-95FC-525C90287D2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22409" y="1668601"/>
                <a:ext cx="96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BFB67D-A6D7-BC4F-3D40-F800C34D87F1}"/>
                  </a:ext>
                </a:extLst>
              </p14:cNvPr>
              <p14:cNvContentPartPr/>
              <p14:nvPr/>
            </p14:nvContentPartPr>
            <p14:xfrm>
              <a:off x="8677529" y="1107001"/>
              <a:ext cx="23040" cy="13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BFB67D-A6D7-BC4F-3D40-F800C34D87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68529" y="1098001"/>
                <a:ext cx="40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5BB99F-5B36-4AA0-F9CE-9CF8BC5B6C23}"/>
                  </a:ext>
                </a:extLst>
              </p14:cNvPr>
              <p14:cNvContentPartPr/>
              <p14:nvPr/>
            </p14:nvContentPartPr>
            <p14:xfrm>
              <a:off x="8690849" y="1053001"/>
              <a:ext cx="75960" cy="8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5BB99F-5B36-4AA0-F9CE-9CF8BC5B6C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81849" y="1044361"/>
                <a:ext cx="93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B67B1B-117A-257A-D083-306650DBA414}"/>
                  </a:ext>
                </a:extLst>
              </p14:cNvPr>
              <p14:cNvContentPartPr/>
              <p14:nvPr/>
            </p14:nvContentPartPr>
            <p14:xfrm>
              <a:off x="8794889" y="1080001"/>
              <a:ext cx="18360" cy="12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B67B1B-117A-257A-D083-306650DBA41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86249" y="1071001"/>
                <a:ext cx="36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E69B80-E3DC-F079-7DB1-EBB70EE05EDC}"/>
                  </a:ext>
                </a:extLst>
              </p14:cNvPr>
              <p14:cNvContentPartPr/>
              <p14:nvPr/>
            </p14:nvContentPartPr>
            <p14:xfrm>
              <a:off x="8807489" y="1080361"/>
              <a:ext cx="228600" cy="14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E69B80-E3DC-F079-7DB1-EBB70EE05ED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98849" y="1071721"/>
                <a:ext cx="246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43E047-8F76-3372-A07D-9EA7CB4FB99F}"/>
                  </a:ext>
                </a:extLst>
              </p14:cNvPr>
              <p14:cNvContentPartPr/>
              <p14:nvPr/>
            </p14:nvContentPartPr>
            <p14:xfrm>
              <a:off x="9085769" y="1062361"/>
              <a:ext cx="19800" cy="161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43E047-8F76-3372-A07D-9EA7CB4FB99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77129" y="1053721"/>
                <a:ext cx="37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816527-8EC3-2108-594E-F143BB4CAC4E}"/>
                  </a:ext>
                </a:extLst>
              </p14:cNvPr>
              <p14:cNvContentPartPr/>
              <p14:nvPr/>
            </p14:nvContentPartPr>
            <p14:xfrm>
              <a:off x="9086489" y="1058761"/>
              <a:ext cx="119520" cy="15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816527-8EC3-2108-594E-F143BB4CAC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77849" y="1049761"/>
                <a:ext cx="137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98AA6E-540A-3F50-629B-E88622BBEE5D}"/>
                  </a:ext>
                </a:extLst>
              </p14:cNvPr>
              <p14:cNvContentPartPr/>
              <p14:nvPr/>
            </p14:nvContentPartPr>
            <p14:xfrm>
              <a:off x="9247409" y="1097641"/>
              <a:ext cx="227880" cy="97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98AA6E-540A-3F50-629B-E88622BBEE5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38409" y="1088641"/>
                <a:ext cx="245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1F9EB0-50B0-2AAC-13BC-73FB33B5EA56}"/>
                  </a:ext>
                </a:extLst>
              </p14:cNvPr>
              <p14:cNvContentPartPr/>
              <p14:nvPr/>
            </p14:nvContentPartPr>
            <p14:xfrm>
              <a:off x="9350729" y="1038961"/>
              <a:ext cx="89640" cy="7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1F9EB0-50B0-2AAC-13BC-73FB33B5EA5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41729" y="1030321"/>
                <a:ext cx="107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7EB36B-ECCA-DA41-2C32-D3D0B717068B}"/>
                  </a:ext>
                </a:extLst>
              </p14:cNvPr>
              <p14:cNvContentPartPr/>
              <p14:nvPr/>
            </p14:nvContentPartPr>
            <p14:xfrm>
              <a:off x="9534689" y="1044721"/>
              <a:ext cx="258480" cy="13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7EB36B-ECCA-DA41-2C32-D3D0B71706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26049" y="1036081"/>
                <a:ext cx="276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317E5F-4E7B-6637-B47B-D906B537E9D5}"/>
                  </a:ext>
                </a:extLst>
              </p14:cNvPr>
              <p14:cNvContentPartPr/>
              <p14:nvPr/>
            </p14:nvContentPartPr>
            <p14:xfrm>
              <a:off x="9685529" y="1125001"/>
              <a:ext cx="113400" cy="20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317E5F-4E7B-6637-B47B-D906B537E9D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76889" y="1116001"/>
                <a:ext cx="131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E4C633-7764-F54B-7D91-34828A3F48BF}"/>
                  </a:ext>
                </a:extLst>
              </p14:cNvPr>
              <p14:cNvContentPartPr/>
              <p14:nvPr/>
            </p14:nvContentPartPr>
            <p14:xfrm>
              <a:off x="10044089" y="1061281"/>
              <a:ext cx="116640" cy="9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E4C633-7764-F54B-7D91-34828A3F48B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35449" y="1052281"/>
                <a:ext cx="134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B9E065-7257-DDB6-1569-D53A0F90FA57}"/>
                  </a:ext>
                </a:extLst>
              </p14:cNvPr>
              <p14:cNvContentPartPr/>
              <p14:nvPr/>
            </p14:nvContentPartPr>
            <p14:xfrm>
              <a:off x="10169369" y="1062361"/>
              <a:ext cx="123840" cy="127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B9E065-7257-DDB6-1569-D53A0F90FA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60729" y="1053361"/>
                <a:ext cx="141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561DEF-0705-A18E-28B3-7ACEA2073C30}"/>
                  </a:ext>
                </a:extLst>
              </p14:cNvPr>
              <p14:cNvContentPartPr/>
              <p14:nvPr/>
            </p14:nvContentPartPr>
            <p14:xfrm>
              <a:off x="10327769" y="1067761"/>
              <a:ext cx="196560" cy="110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561DEF-0705-A18E-28B3-7ACEA2073C3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19129" y="1058761"/>
                <a:ext cx="214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354663-31A7-DCB4-A250-1EAD22FBDAE0}"/>
                  </a:ext>
                </a:extLst>
              </p14:cNvPr>
              <p14:cNvContentPartPr/>
              <p14:nvPr/>
            </p14:nvContentPartPr>
            <p14:xfrm>
              <a:off x="10570409" y="1040041"/>
              <a:ext cx="219240" cy="13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354663-31A7-DCB4-A250-1EAD22FBDA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61409" y="1031401"/>
                <a:ext cx="2368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778168-13AB-295E-9A8A-B6040AFA1A78}"/>
                  </a:ext>
                </a:extLst>
              </p14:cNvPr>
              <p14:cNvContentPartPr/>
              <p14:nvPr/>
            </p14:nvContentPartPr>
            <p14:xfrm>
              <a:off x="10845809" y="1053721"/>
              <a:ext cx="19080" cy="11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778168-13AB-295E-9A8A-B6040AFA1A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37169" y="1044721"/>
                <a:ext cx="367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DAC234-0525-0FF5-DF00-568894848034}"/>
                  </a:ext>
                </a:extLst>
              </p14:cNvPr>
              <p14:cNvContentPartPr/>
              <p14:nvPr/>
            </p14:nvContentPartPr>
            <p14:xfrm>
              <a:off x="10819529" y="1032481"/>
              <a:ext cx="153000" cy="16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AC234-0525-0FF5-DF00-56889484803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10889" y="1023841"/>
                <a:ext cx="1706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66179E-1435-7A73-78A3-34F99F281AD8}"/>
                  </a:ext>
                </a:extLst>
              </p14:cNvPr>
              <p14:cNvContentPartPr/>
              <p14:nvPr/>
            </p14:nvContentPartPr>
            <p14:xfrm>
              <a:off x="10940849" y="1051201"/>
              <a:ext cx="138600" cy="132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66179E-1435-7A73-78A3-34F99F281AD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32209" y="1042561"/>
                <a:ext cx="156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214472-25B2-8F4C-965B-340614BFCB24}"/>
                  </a:ext>
                </a:extLst>
              </p14:cNvPr>
              <p14:cNvContentPartPr/>
              <p14:nvPr/>
            </p14:nvContentPartPr>
            <p14:xfrm>
              <a:off x="10931849" y="1138321"/>
              <a:ext cx="94680" cy="14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214472-25B2-8F4C-965B-340614BFCB2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23209" y="1129681"/>
                <a:ext cx="112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58C106-46C3-A25C-6B34-FCD05F39BB33}"/>
                  </a:ext>
                </a:extLst>
              </p14:cNvPr>
              <p14:cNvContentPartPr/>
              <p14:nvPr/>
            </p14:nvContentPartPr>
            <p14:xfrm>
              <a:off x="11075129" y="985681"/>
              <a:ext cx="71280" cy="28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58C106-46C3-A25C-6B34-FCD05F39BB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66489" y="977041"/>
                <a:ext cx="88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4D0B9DA-0189-EE77-65C7-53203D24D542}"/>
                  </a:ext>
                </a:extLst>
              </p14:cNvPr>
              <p14:cNvContentPartPr/>
              <p14:nvPr/>
            </p14:nvContentPartPr>
            <p14:xfrm>
              <a:off x="11234609" y="1075681"/>
              <a:ext cx="16200" cy="35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4D0B9DA-0189-EE77-65C7-53203D24D54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225609" y="1067041"/>
                <a:ext cx="33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EC5171-FA00-F3AC-CFC4-13F8402FAA44}"/>
                  </a:ext>
                </a:extLst>
              </p14:cNvPr>
              <p14:cNvContentPartPr/>
              <p14:nvPr/>
            </p14:nvContentPartPr>
            <p14:xfrm>
              <a:off x="11229209" y="1143721"/>
              <a:ext cx="2160" cy="1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EC5171-FA00-F3AC-CFC4-13F8402FAA4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20209" y="1134721"/>
                <a:ext cx="19800" cy="37440"/>
              </a:xfrm>
              <a:prstGeom prst="rect">
                <a:avLst/>
              </a:prstGeom>
            </p:spPr>
          </p:pic>
        </mc:Fallback>
      </mc:AlternateContent>
      <p:pic>
        <p:nvPicPr>
          <p:cNvPr id="120" name="Picture 119">
            <a:extLst>
              <a:ext uri="{FF2B5EF4-FFF2-40B4-BE49-F238E27FC236}">
                <a16:creationId xmlns:a16="http://schemas.microsoft.com/office/drawing/2014/main" id="{8F6CE5C9-0702-4D53-69E4-151074AEEE9D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395925"/>
            <a:ext cx="6769061" cy="46474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BAC67C8-EFD9-41F1-80CE-23212C57B4FA}"/>
                  </a:ext>
                </a:extLst>
              </p14:cNvPr>
              <p14:cNvContentPartPr/>
              <p14:nvPr/>
            </p14:nvContentPartPr>
            <p14:xfrm>
              <a:off x="8739798" y="2421212"/>
              <a:ext cx="132480" cy="155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BAC67C8-EFD9-41F1-80CE-23212C57B4F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730798" y="2412212"/>
                <a:ext cx="150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9F62B4E-D2E6-EB0E-896C-4FDF8AF16D08}"/>
                  </a:ext>
                </a:extLst>
              </p14:cNvPr>
              <p14:cNvContentPartPr/>
              <p14:nvPr/>
            </p14:nvContentPartPr>
            <p14:xfrm>
              <a:off x="9190158" y="2453972"/>
              <a:ext cx="87480" cy="946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9F62B4E-D2E6-EB0E-896C-4FDF8AF16D0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181518" y="2445332"/>
                <a:ext cx="105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3D01875-AABE-8DBE-B8BD-D5B290BF31AB}"/>
                  </a:ext>
                </a:extLst>
              </p14:cNvPr>
              <p14:cNvContentPartPr/>
              <p14:nvPr/>
            </p14:nvContentPartPr>
            <p14:xfrm>
              <a:off x="8887758" y="2425172"/>
              <a:ext cx="234360" cy="12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3D01875-AABE-8DBE-B8BD-D5B290BF31A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878758" y="2416532"/>
                <a:ext cx="2520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AF17DD0-1E94-EB48-6F98-7D4511979A06}"/>
              </a:ext>
            </a:extLst>
          </p:cNvPr>
          <p:cNvGrpSpPr/>
          <p:nvPr/>
        </p:nvGrpSpPr>
        <p:grpSpPr>
          <a:xfrm>
            <a:off x="9369798" y="2395652"/>
            <a:ext cx="309960" cy="127800"/>
            <a:chOff x="9369798" y="2395652"/>
            <a:chExt cx="309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B9F6B11-A575-1E27-D0EF-CE4FB95BAAA1}"/>
                    </a:ext>
                  </a:extLst>
                </p14:cNvPr>
                <p14:cNvContentPartPr/>
                <p14:nvPr/>
              </p14:nvContentPartPr>
              <p14:xfrm>
                <a:off x="9369798" y="2419052"/>
                <a:ext cx="64800" cy="104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B9F6B11-A575-1E27-D0EF-CE4FB95BAAA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61158" y="2410052"/>
                  <a:ext cx="82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E310DD-A497-4235-34E0-3C1E61F63AAD}"/>
                    </a:ext>
                  </a:extLst>
                </p14:cNvPr>
                <p14:cNvContentPartPr/>
                <p14:nvPr/>
              </p14:nvContentPartPr>
              <p14:xfrm>
                <a:off x="9544758" y="2434172"/>
                <a:ext cx="26640" cy="81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E310DD-A497-4235-34E0-3C1E61F63AA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36118" y="2425532"/>
                  <a:ext cx="44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164430-1951-57EC-45E5-9351BAC76915}"/>
                    </a:ext>
                  </a:extLst>
                </p14:cNvPr>
                <p14:cNvContentPartPr/>
                <p14:nvPr/>
              </p14:nvContentPartPr>
              <p14:xfrm>
                <a:off x="9514518" y="2395652"/>
                <a:ext cx="165240" cy="107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164430-1951-57EC-45E5-9351BAC7691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505518" y="2386652"/>
                  <a:ext cx="1828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4202A-43DE-BC25-CCB6-80EC10BCDDB4}"/>
              </a:ext>
            </a:extLst>
          </p:cNvPr>
          <p:cNvGrpSpPr/>
          <p:nvPr/>
        </p:nvGrpSpPr>
        <p:grpSpPr>
          <a:xfrm>
            <a:off x="10144518" y="2404652"/>
            <a:ext cx="455400" cy="106560"/>
            <a:chOff x="10144518" y="2404652"/>
            <a:chExt cx="45540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049B7B-C86F-C463-6C2C-2ACBEBF741FB}"/>
                    </a:ext>
                  </a:extLst>
                </p14:cNvPr>
                <p14:cNvContentPartPr/>
                <p14:nvPr/>
              </p14:nvContentPartPr>
              <p14:xfrm>
                <a:off x="10144518" y="2404652"/>
                <a:ext cx="291600" cy="106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049B7B-C86F-C463-6C2C-2ACBEBF741F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135878" y="2395652"/>
                  <a:ext cx="309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81813A-8D5C-571F-DAB2-25DA9B111A84}"/>
                    </a:ext>
                  </a:extLst>
                </p14:cNvPr>
                <p14:cNvContentPartPr/>
                <p14:nvPr/>
              </p14:nvContentPartPr>
              <p14:xfrm>
                <a:off x="10450518" y="2412212"/>
                <a:ext cx="149400" cy="88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81813A-8D5C-571F-DAB2-25DA9B111A8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41878" y="2403212"/>
                  <a:ext cx="1670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9F1F81D-D10F-A1D0-E7AC-9C8046F78F76}"/>
              </a:ext>
            </a:extLst>
          </p:cNvPr>
          <p:cNvGrpSpPr/>
          <p:nvPr/>
        </p:nvGrpSpPr>
        <p:grpSpPr>
          <a:xfrm>
            <a:off x="10852638" y="2326532"/>
            <a:ext cx="986400" cy="167760"/>
            <a:chOff x="10852638" y="2326532"/>
            <a:chExt cx="98640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A71EF01-2832-DEA9-2E9F-39803B7ADAE5}"/>
                    </a:ext>
                  </a:extLst>
                </p14:cNvPr>
                <p14:cNvContentPartPr/>
                <p14:nvPr/>
              </p14:nvContentPartPr>
              <p14:xfrm>
                <a:off x="10852638" y="2403932"/>
                <a:ext cx="23040" cy="90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A71EF01-2832-DEA9-2E9F-39803B7ADAE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843638" y="2394932"/>
                  <a:ext cx="40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53D2A4-1406-7DAA-252A-E3A786CB4BAE}"/>
                    </a:ext>
                  </a:extLst>
                </p14:cNvPr>
                <p14:cNvContentPartPr/>
                <p14:nvPr/>
              </p14:nvContentPartPr>
              <p14:xfrm>
                <a:off x="10875318" y="2326532"/>
                <a:ext cx="60120" cy="80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53D2A4-1406-7DAA-252A-E3A786CB4BA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866678" y="2317892"/>
                  <a:ext cx="77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D42FD4-B7CF-CD85-5C1E-013A7C9CDE9E}"/>
                    </a:ext>
                  </a:extLst>
                </p14:cNvPr>
                <p14:cNvContentPartPr/>
                <p14:nvPr/>
              </p14:nvContentPartPr>
              <p14:xfrm>
                <a:off x="10966038" y="2365052"/>
                <a:ext cx="543600" cy="1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D42FD4-B7CF-CD85-5C1E-013A7C9CDE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57038" y="2356052"/>
                  <a:ext cx="561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7921914-16FE-B8C3-B2C8-029A7A029E81}"/>
                    </a:ext>
                  </a:extLst>
                </p14:cNvPr>
                <p14:cNvContentPartPr/>
                <p14:nvPr/>
              </p14:nvContentPartPr>
              <p14:xfrm>
                <a:off x="11585238" y="2394932"/>
                <a:ext cx="253800" cy="94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7921914-16FE-B8C3-B2C8-029A7A029E8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576238" y="2385932"/>
                  <a:ext cx="271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C8898AC-5A82-3897-1559-06359E04E84F}"/>
                    </a:ext>
                  </a:extLst>
                </p14:cNvPr>
                <p14:cNvContentPartPr/>
                <p14:nvPr/>
              </p14:nvContentPartPr>
              <p14:xfrm>
                <a:off x="11747958" y="2345252"/>
                <a:ext cx="84600" cy="22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C8898AC-5A82-3897-1559-06359E04E84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738958" y="2336612"/>
                  <a:ext cx="102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843D23E-0285-B460-2F41-C3AB39B4B08A}"/>
                    </a:ext>
                  </a:extLst>
                </p14:cNvPr>
                <p14:cNvContentPartPr/>
                <p14:nvPr/>
              </p14:nvContentPartPr>
              <p14:xfrm>
                <a:off x="11710518" y="2414732"/>
                <a:ext cx="104040" cy="11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843D23E-0285-B460-2F41-C3AB39B4B08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701518" y="2406092"/>
                  <a:ext cx="1216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ACD2EF6-1F6D-9780-2D41-7E428497E22C}"/>
              </a:ext>
            </a:extLst>
          </p:cNvPr>
          <p:cNvGrpSpPr/>
          <p:nvPr/>
        </p:nvGrpSpPr>
        <p:grpSpPr>
          <a:xfrm>
            <a:off x="9076758" y="2729732"/>
            <a:ext cx="247320" cy="159480"/>
            <a:chOff x="9076758" y="2729732"/>
            <a:chExt cx="24732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34A0283-21BC-B062-DFF1-09F21977C909}"/>
                    </a:ext>
                  </a:extLst>
                </p14:cNvPr>
                <p14:cNvContentPartPr/>
                <p14:nvPr/>
              </p14:nvContentPartPr>
              <p14:xfrm>
                <a:off x="9076758" y="2734772"/>
                <a:ext cx="247320" cy="154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34A0283-21BC-B062-DFF1-09F21977C9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67758" y="2725772"/>
                  <a:ext cx="264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1BC0A0-4FD1-2918-AE47-28D3C84A06D9}"/>
                    </a:ext>
                  </a:extLst>
                </p14:cNvPr>
                <p14:cNvContentPartPr/>
                <p14:nvPr/>
              </p14:nvContentPartPr>
              <p14:xfrm>
                <a:off x="9214638" y="2729732"/>
                <a:ext cx="105480" cy="57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1BC0A0-4FD1-2918-AE47-28D3C84A06D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05998" y="2721092"/>
                  <a:ext cx="1231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B983EB7-F992-E720-B211-1D78B4228740}"/>
              </a:ext>
            </a:extLst>
          </p:cNvPr>
          <p:cNvGrpSpPr/>
          <p:nvPr/>
        </p:nvGrpSpPr>
        <p:grpSpPr>
          <a:xfrm>
            <a:off x="9627198" y="2717132"/>
            <a:ext cx="1158120" cy="142560"/>
            <a:chOff x="9627198" y="2717132"/>
            <a:chExt cx="115812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A4F8C49-E315-BF6A-6DAA-CA1716CC920F}"/>
                    </a:ext>
                  </a:extLst>
                </p14:cNvPr>
                <p14:cNvContentPartPr/>
                <p14:nvPr/>
              </p14:nvContentPartPr>
              <p14:xfrm>
                <a:off x="9627198" y="2717132"/>
                <a:ext cx="261000" cy="122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A4F8C49-E315-BF6A-6DAA-CA1716CC920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618198" y="2708492"/>
                  <a:ext cx="27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1FFB848-B4CD-C5AC-E5FF-ACBC9CC5C25D}"/>
                    </a:ext>
                  </a:extLst>
                </p14:cNvPr>
                <p14:cNvContentPartPr/>
                <p14:nvPr/>
              </p14:nvContentPartPr>
              <p14:xfrm>
                <a:off x="9911238" y="2756012"/>
                <a:ext cx="167040" cy="103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1FFB848-B4CD-C5AC-E5FF-ACBC9CC5C2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02238" y="2747372"/>
                  <a:ext cx="184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0FEB1B-C5BA-E56E-C247-39C4DCA8A749}"/>
                    </a:ext>
                  </a:extLst>
                </p14:cNvPr>
                <p14:cNvContentPartPr/>
                <p14:nvPr/>
              </p14:nvContentPartPr>
              <p14:xfrm>
                <a:off x="9954798" y="2744852"/>
                <a:ext cx="239760" cy="89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0FEB1B-C5BA-E56E-C247-39C4DCA8A74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46158" y="2736212"/>
                  <a:ext cx="257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0FA293C-3246-FBF6-D29B-8ED970153EEE}"/>
                    </a:ext>
                  </a:extLst>
                </p14:cNvPr>
                <p14:cNvContentPartPr/>
                <p14:nvPr/>
              </p14:nvContentPartPr>
              <p14:xfrm>
                <a:off x="10411998" y="2750252"/>
                <a:ext cx="88560" cy="93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0FA293C-3246-FBF6-D29B-8ED970153EE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03358" y="2741252"/>
                  <a:ext cx="106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485314-17B1-A726-1A67-05F456F529AC}"/>
                    </a:ext>
                  </a:extLst>
                </p14:cNvPr>
                <p14:cNvContentPartPr/>
                <p14:nvPr/>
              </p14:nvContentPartPr>
              <p14:xfrm>
                <a:off x="10251798" y="2737292"/>
                <a:ext cx="141480" cy="83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485314-17B1-A726-1A67-05F456F529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42798" y="2728652"/>
                  <a:ext cx="159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20D23F-E870-EFA0-E988-C07E1013CAAA}"/>
                    </a:ext>
                  </a:extLst>
                </p14:cNvPr>
                <p14:cNvContentPartPr/>
                <p14:nvPr/>
              </p14:nvContentPartPr>
              <p14:xfrm>
                <a:off x="10521798" y="2745212"/>
                <a:ext cx="263520" cy="100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20D23F-E870-EFA0-E988-C07E1013CAA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513158" y="2736572"/>
                  <a:ext cx="28116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4B10C31-2CE7-7247-007C-2B094D485C20}"/>
                  </a:ext>
                </a:extLst>
              </p14:cNvPr>
              <p14:cNvContentPartPr/>
              <p14:nvPr/>
            </p14:nvContentPartPr>
            <p14:xfrm>
              <a:off x="11087358" y="2741612"/>
              <a:ext cx="369720" cy="1155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4B10C31-2CE7-7247-007C-2B094D485C2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078358" y="2732612"/>
                <a:ext cx="387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A9882EE-9B22-5DAC-F3D2-BD19E2A8CEB6}"/>
                  </a:ext>
                </a:extLst>
              </p14:cNvPr>
              <p14:cNvContentPartPr/>
              <p14:nvPr/>
            </p14:nvContentPartPr>
            <p14:xfrm>
              <a:off x="9137598" y="3065612"/>
              <a:ext cx="258120" cy="138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A9882EE-9B22-5DAC-F3D2-BD19E2A8CEB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128958" y="3056612"/>
                <a:ext cx="27576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E91D95D-B85A-69D8-1F4C-F455003DF198}"/>
              </a:ext>
            </a:extLst>
          </p:cNvPr>
          <p:cNvGrpSpPr/>
          <p:nvPr/>
        </p:nvGrpSpPr>
        <p:grpSpPr>
          <a:xfrm>
            <a:off x="9730518" y="3059852"/>
            <a:ext cx="792360" cy="137160"/>
            <a:chOff x="9730518" y="3059852"/>
            <a:chExt cx="79236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E14B630-498E-0854-0CC5-0687521B3605}"/>
                    </a:ext>
                  </a:extLst>
                </p14:cNvPr>
                <p14:cNvContentPartPr/>
                <p14:nvPr/>
              </p14:nvContentPartPr>
              <p14:xfrm>
                <a:off x="9730518" y="3059852"/>
                <a:ext cx="392040" cy="121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E14B630-498E-0854-0CC5-0687521B360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21878" y="3051212"/>
                  <a:ext cx="409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7FB826D-3D6B-E875-9501-E39561B8C82B}"/>
                    </a:ext>
                  </a:extLst>
                </p14:cNvPr>
                <p14:cNvContentPartPr/>
                <p14:nvPr/>
              </p14:nvContentPartPr>
              <p14:xfrm>
                <a:off x="10141638" y="3082172"/>
                <a:ext cx="212040" cy="114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7FB826D-3D6B-E875-9501-E39561B8C82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132998" y="3073532"/>
                  <a:ext cx="229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2DEC75E-60E2-0694-C2FA-C1F843CFDB9E}"/>
                    </a:ext>
                  </a:extLst>
                </p14:cNvPr>
                <p14:cNvContentPartPr/>
                <p14:nvPr/>
              </p14:nvContentPartPr>
              <p14:xfrm>
                <a:off x="10409118" y="3092972"/>
                <a:ext cx="113760" cy="90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2DEC75E-60E2-0694-C2FA-C1F843CFDB9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00478" y="3083972"/>
                  <a:ext cx="1314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C8535D-6AE3-7F73-EBAD-4ACED6D9F701}"/>
              </a:ext>
            </a:extLst>
          </p:cNvPr>
          <p:cNvGrpSpPr/>
          <p:nvPr/>
        </p:nvGrpSpPr>
        <p:grpSpPr>
          <a:xfrm>
            <a:off x="7672758" y="4573220"/>
            <a:ext cx="1172160" cy="174600"/>
            <a:chOff x="7672758" y="4573220"/>
            <a:chExt cx="117216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7080EEA-9DDE-5AD5-DA35-C4C76FBDCFCD}"/>
                    </a:ext>
                  </a:extLst>
                </p14:cNvPr>
                <p14:cNvContentPartPr/>
                <p14:nvPr/>
              </p14:nvContentPartPr>
              <p14:xfrm>
                <a:off x="7672758" y="4619660"/>
                <a:ext cx="119880" cy="127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7080EEA-9DDE-5AD5-DA35-C4C76FBDCF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63758" y="4610685"/>
                  <a:ext cx="137520" cy="145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06781FD-C89E-1F1B-46A8-D7365D631B6A}"/>
                    </a:ext>
                  </a:extLst>
                </p14:cNvPr>
                <p14:cNvContentPartPr/>
                <p14:nvPr/>
              </p14:nvContentPartPr>
              <p14:xfrm>
                <a:off x="7872198" y="4639100"/>
                <a:ext cx="51120" cy="105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06781FD-C89E-1F1B-46A8-D7365D631B6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863261" y="4630100"/>
                  <a:ext cx="68637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36B5C71-2B4C-415F-1D27-CE04709E0B9D}"/>
                    </a:ext>
                  </a:extLst>
                </p14:cNvPr>
                <p14:cNvContentPartPr/>
                <p14:nvPr/>
              </p14:nvContentPartPr>
              <p14:xfrm>
                <a:off x="7967958" y="4620020"/>
                <a:ext cx="205920" cy="126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36B5C71-2B4C-415F-1D27-CE04709E0B9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58942" y="4611020"/>
                  <a:ext cx="223591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F948D73-7099-7858-B9FB-0B5287D19863}"/>
                    </a:ext>
                  </a:extLst>
                </p14:cNvPr>
                <p14:cNvContentPartPr/>
                <p14:nvPr/>
              </p14:nvContentPartPr>
              <p14:xfrm>
                <a:off x="8184678" y="4599860"/>
                <a:ext cx="246600" cy="147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F948D73-7099-7858-B9FB-0B5287D198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75691" y="4590860"/>
                  <a:ext cx="264214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D819BAB-B0A9-052E-2917-31D047E067A0}"/>
                    </a:ext>
                  </a:extLst>
                </p14:cNvPr>
                <p14:cNvContentPartPr/>
                <p14:nvPr/>
              </p14:nvContentPartPr>
              <p14:xfrm>
                <a:off x="8426958" y="4605980"/>
                <a:ext cx="264600" cy="122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D819BAB-B0A9-052E-2917-31D047E067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17958" y="4596980"/>
                  <a:ext cx="28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4AE391A-48B3-E106-4364-177EE4B702C9}"/>
                    </a:ext>
                  </a:extLst>
                </p14:cNvPr>
                <p14:cNvContentPartPr/>
                <p14:nvPr/>
              </p14:nvContentPartPr>
              <p14:xfrm>
                <a:off x="8742318" y="4667180"/>
                <a:ext cx="102600" cy="37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4AE391A-48B3-E106-4364-177EE4B702C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33349" y="4658180"/>
                  <a:ext cx="120178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DCCF644-8ED1-9141-9558-35144D20EB7A}"/>
                    </a:ext>
                  </a:extLst>
                </p14:cNvPr>
                <p14:cNvContentPartPr/>
                <p14:nvPr/>
              </p14:nvContentPartPr>
              <p14:xfrm>
                <a:off x="8765358" y="4573220"/>
                <a:ext cx="57960" cy="58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DCCF644-8ED1-9141-9558-35144D20EB7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756358" y="4564220"/>
                  <a:ext cx="756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5EB0BBF-2374-F524-BEB2-A5443ACA5324}"/>
              </a:ext>
            </a:extLst>
          </p:cNvPr>
          <p:cNvGrpSpPr/>
          <p:nvPr/>
        </p:nvGrpSpPr>
        <p:grpSpPr>
          <a:xfrm>
            <a:off x="9287718" y="4527860"/>
            <a:ext cx="550800" cy="178560"/>
            <a:chOff x="9287718" y="4527860"/>
            <a:chExt cx="55080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0DF4427-A71E-45FB-8D2B-DEB9DCEEA8BC}"/>
                    </a:ext>
                  </a:extLst>
                </p14:cNvPr>
                <p14:cNvContentPartPr/>
                <p14:nvPr/>
              </p14:nvContentPartPr>
              <p14:xfrm>
                <a:off x="9310038" y="4527860"/>
                <a:ext cx="258840" cy="156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0DF4427-A71E-45FB-8D2B-DEB9DCEEA8B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01038" y="4518881"/>
                  <a:ext cx="276480" cy="1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C629709-E70F-7E7D-F9B6-EC09A1DEB355}"/>
                    </a:ext>
                  </a:extLst>
                </p14:cNvPr>
                <p14:cNvContentPartPr/>
                <p14:nvPr/>
              </p14:nvContentPartPr>
              <p14:xfrm>
                <a:off x="9654918" y="4541900"/>
                <a:ext cx="183600" cy="131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C629709-E70F-7E7D-F9B6-EC09A1DEB35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45918" y="4532900"/>
                  <a:ext cx="201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4C26BA7-61BF-B8EA-79A1-E85FEBD5D83F}"/>
                    </a:ext>
                  </a:extLst>
                </p14:cNvPr>
                <p14:cNvContentPartPr/>
                <p14:nvPr/>
              </p14:nvContentPartPr>
              <p14:xfrm>
                <a:off x="9287718" y="4566380"/>
                <a:ext cx="28440" cy="140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4C26BA7-61BF-B8EA-79A1-E85FEBD5D83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78718" y="4557403"/>
                  <a:ext cx="46080" cy="1576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6B8A608-9A5F-37F7-73E3-18F593BABCBC}"/>
              </a:ext>
            </a:extLst>
          </p:cNvPr>
          <p:cNvGrpSpPr/>
          <p:nvPr/>
        </p:nvGrpSpPr>
        <p:grpSpPr>
          <a:xfrm>
            <a:off x="8141838" y="4823420"/>
            <a:ext cx="2278440" cy="582840"/>
            <a:chOff x="8141838" y="4823420"/>
            <a:chExt cx="227844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95B6B32-0D00-7332-B79A-614CD2DD7FDC}"/>
                    </a:ext>
                  </a:extLst>
                </p14:cNvPr>
                <p14:cNvContentPartPr/>
                <p14:nvPr/>
              </p14:nvContentPartPr>
              <p14:xfrm>
                <a:off x="8141838" y="4949780"/>
                <a:ext cx="183240" cy="15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95B6B32-0D00-7332-B79A-614CD2DD7FD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32838" y="4940780"/>
                  <a:ext cx="200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C736759-3923-B178-060F-AD557B732326}"/>
                    </a:ext>
                  </a:extLst>
                </p14:cNvPr>
                <p14:cNvContentPartPr/>
                <p14:nvPr/>
              </p14:nvContentPartPr>
              <p14:xfrm>
                <a:off x="8379438" y="5001620"/>
                <a:ext cx="141120" cy="104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C736759-3923-B178-060F-AD557B73232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70438" y="4992620"/>
                  <a:ext cx="158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5C04FAA-38F5-31B6-2EC2-FCD89144E2A6}"/>
                    </a:ext>
                  </a:extLst>
                </p14:cNvPr>
                <p14:cNvContentPartPr/>
                <p14:nvPr/>
              </p14:nvContentPartPr>
              <p14:xfrm>
                <a:off x="8591118" y="5008820"/>
                <a:ext cx="115560" cy="69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5C04FAA-38F5-31B6-2EC2-FCD89144E2A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582118" y="4999820"/>
                  <a:ext cx="133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AB7358E-99EF-3444-9882-0BD06C44C207}"/>
                    </a:ext>
                  </a:extLst>
                </p14:cNvPr>
                <p14:cNvContentPartPr/>
                <p14:nvPr/>
              </p14:nvContentPartPr>
              <p14:xfrm>
                <a:off x="8739798" y="4959860"/>
                <a:ext cx="213120" cy="115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AB7358E-99EF-3444-9882-0BD06C44C20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30798" y="4950860"/>
                  <a:ext cx="230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8DE5C95-1B07-FD79-B5DD-D5FC5A3C8DE7}"/>
                    </a:ext>
                  </a:extLst>
                </p14:cNvPr>
                <p14:cNvContentPartPr/>
                <p14:nvPr/>
              </p14:nvContentPartPr>
              <p14:xfrm>
                <a:off x="8968038" y="4974980"/>
                <a:ext cx="256680" cy="10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8DE5C95-1B07-FD79-B5DD-D5FC5A3C8D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59038" y="4965980"/>
                  <a:ext cx="274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778817-6F53-269C-8031-69E0B3B58776}"/>
                    </a:ext>
                  </a:extLst>
                </p14:cNvPr>
                <p14:cNvContentPartPr/>
                <p14:nvPr/>
              </p14:nvContentPartPr>
              <p14:xfrm>
                <a:off x="9132558" y="4919900"/>
                <a:ext cx="103320" cy="75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778817-6F53-269C-8031-69E0B3B5877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23589" y="4910900"/>
                  <a:ext cx="120899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3DCE21B-C514-25AE-DD72-2E5BD0916861}"/>
                    </a:ext>
                  </a:extLst>
                </p14:cNvPr>
                <p14:cNvContentPartPr/>
                <p14:nvPr/>
              </p14:nvContentPartPr>
              <p14:xfrm>
                <a:off x="9332358" y="4956260"/>
                <a:ext cx="304200" cy="109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3DCE21B-C514-25AE-DD72-2E5BD09168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23358" y="4947230"/>
                  <a:ext cx="321840" cy="127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0FF6F15-CFF6-AED9-6BEF-87B1F63E9EE8}"/>
                    </a:ext>
                  </a:extLst>
                </p14:cNvPr>
                <p14:cNvContentPartPr/>
                <p14:nvPr/>
              </p14:nvContentPartPr>
              <p14:xfrm>
                <a:off x="9534678" y="4928540"/>
                <a:ext cx="104400" cy="23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0FF6F15-CFF6-AED9-6BEF-87B1F63E9EE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25678" y="4919540"/>
                  <a:ext cx="122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1B5F24A-F3EB-A3F5-9FB7-001992016F37}"/>
                    </a:ext>
                  </a:extLst>
                </p14:cNvPr>
                <p14:cNvContentPartPr/>
                <p14:nvPr/>
              </p14:nvContentPartPr>
              <p14:xfrm>
                <a:off x="9496518" y="4992260"/>
                <a:ext cx="102600" cy="6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1B5F24A-F3EB-A3F5-9FB7-001992016F3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87549" y="4983260"/>
                  <a:ext cx="120178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3049EA1-C566-E5CE-4FE2-49DE47AC174C}"/>
                    </a:ext>
                  </a:extLst>
                </p14:cNvPr>
                <p14:cNvContentPartPr/>
                <p14:nvPr/>
              </p14:nvContentPartPr>
              <p14:xfrm>
                <a:off x="9572118" y="4823420"/>
                <a:ext cx="405360" cy="326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3049EA1-C566-E5CE-4FE2-49DE47AC17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563118" y="4814420"/>
                  <a:ext cx="423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6D563D-6BEB-4978-B7CA-0C788D43C68A}"/>
                    </a:ext>
                  </a:extLst>
                </p14:cNvPr>
                <p14:cNvContentPartPr/>
                <p14:nvPr/>
              </p14:nvContentPartPr>
              <p14:xfrm>
                <a:off x="8496078" y="5268740"/>
                <a:ext cx="151200" cy="137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6D563D-6BEB-4978-B7CA-0C788D43C68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87078" y="5259740"/>
                  <a:ext cx="168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F8A7993-936F-A665-6DF2-359926894B5D}"/>
                    </a:ext>
                  </a:extLst>
                </p14:cNvPr>
                <p14:cNvContentPartPr/>
                <p14:nvPr/>
              </p14:nvContentPartPr>
              <p14:xfrm>
                <a:off x="8664558" y="5301140"/>
                <a:ext cx="50040" cy="72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F8A7993-936F-A665-6DF2-359926894B5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655558" y="5292140"/>
                  <a:ext cx="67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DAD37FD-C3D4-5A9C-6AFA-5853C0F47D70}"/>
                    </a:ext>
                  </a:extLst>
                </p14:cNvPr>
                <p14:cNvContentPartPr/>
                <p14:nvPr/>
              </p14:nvContentPartPr>
              <p14:xfrm>
                <a:off x="8778678" y="5260460"/>
                <a:ext cx="124560" cy="9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DAD37FD-C3D4-5A9C-6AFA-5853C0F47D7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69678" y="5251460"/>
                  <a:ext cx="142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A47CCA-239D-9543-0E03-3FC9899BE633}"/>
                    </a:ext>
                  </a:extLst>
                </p14:cNvPr>
                <p14:cNvContentPartPr/>
                <p14:nvPr/>
              </p14:nvContentPartPr>
              <p14:xfrm>
                <a:off x="8930238" y="5233820"/>
                <a:ext cx="257760" cy="123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A47CCA-239D-9543-0E03-3FC9899BE6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921238" y="5224820"/>
                  <a:ext cx="275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AA7776E-7583-C22F-C71A-46AC1B2B408F}"/>
                    </a:ext>
                  </a:extLst>
                </p14:cNvPr>
                <p14:cNvContentPartPr/>
                <p14:nvPr/>
              </p14:nvContentPartPr>
              <p14:xfrm>
                <a:off x="9069198" y="5314820"/>
                <a:ext cx="126720" cy="10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AA7776E-7583-C22F-C71A-46AC1B2B408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60198" y="5306110"/>
                  <a:ext cx="144360" cy="27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67FE7A-1A7B-4A7C-C92F-BD0FC30BFCB6}"/>
                    </a:ext>
                  </a:extLst>
                </p14:cNvPr>
                <p14:cNvContentPartPr/>
                <p14:nvPr/>
              </p14:nvContentPartPr>
              <p14:xfrm>
                <a:off x="9259278" y="5257940"/>
                <a:ext cx="133920" cy="116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67FE7A-1A7B-4A7C-C92F-BD0FC30BFCB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50278" y="5248940"/>
                  <a:ext cx="151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4168F3E-1543-4460-11A2-0CEF7D2BE450}"/>
                    </a:ext>
                  </a:extLst>
                </p14:cNvPr>
                <p14:cNvContentPartPr/>
                <p14:nvPr/>
              </p14:nvContentPartPr>
              <p14:xfrm>
                <a:off x="9448278" y="5260820"/>
                <a:ext cx="109080" cy="99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4168F3E-1543-4460-11A2-0CEF7D2BE45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39278" y="5251820"/>
                  <a:ext cx="126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120891F-151E-D53A-03CF-D615F02B19FA}"/>
                    </a:ext>
                  </a:extLst>
                </p14:cNvPr>
                <p14:cNvContentPartPr/>
                <p14:nvPr/>
              </p14:nvContentPartPr>
              <p14:xfrm>
                <a:off x="9581478" y="5242820"/>
                <a:ext cx="168480" cy="100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120891F-151E-D53A-03CF-D615F02B19F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572478" y="5233820"/>
                  <a:ext cx="18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7888DC2-171C-3B3F-8D7A-19E86346B198}"/>
                    </a:ext>
                  </a:extLst>
                </p14:cNvPr>
                <p14:cNvContentPartPr/>
                <p14:nvPr/>
              </p14:nvContentPartPr>
              <p14:xfrm>
                <a:off x="9788118" y="5244260"/>
                <a:ext cx="256680" cy="81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7888DC2-171C-3B3F-8D7A-19E86346B19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779118" y="5235260"/>
                  <a:ext cx="274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EBBFBDF-8F8B-F81D-E6B4-3FDFF6A2FCD3}"/>
                    </a:ext>
                  </a:extLst>
                </p14:cNvPr>
                <p14:cNvContentPartPr/>
                <p14:nvPr/>
              </p14:nvContentPartPr>
              <p14:xfrm>
                <a:off x="9951558" y="5188100"/>
                <a:ext cx="92160" cy="69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EBBFBDF-8F8B-F81D-E6B4-3FDFF6A2FCD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42558" y="5179100"/>
                  <a:ext cx="109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101B55-7D9D-A88F-88F8-09C59758071E}"/>
                    </a:ext>
                  </a:extLst>
                </p14:cNvPr>
                <p14:cNvContentPartPr/>
                <p14:nvPr/>
              </p14:nvContentPartPr>
              <p14:xfrm>
                <a:off x="10136238" y="5208980"/>
                <a:ext cx="253080" cy="110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101B55-7D9D-A88F-88F8-09C5975807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27238" y="5199980"/>
                  <a:ext cx="270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ACC3853-2FFC-A62B-F63F-1C58138A9F67}"/>
                    </a:ext>
                  </a:extLst>
                </p14:cNvPr>
                <p14:cNvContentPartPr/>
                <p14:nvPr/>
              </p14:nvContentPartPr>
              <p14:xfrm>
                <a:off x="10306878" y="5153900"/>
                <a:ext cx="113400" cy="23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ACC3853-2FFC-A62B-F63F-1C58138A9F6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297849" y="5144900"/>
                  <a:ext cx="131096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503C4EB-0A0B-387D-CD94-4E623BFB59E7}"/>
                    </a:ext>
                  </a:extLst>
                </p14:cNvPr>
                <p14:cNvContentPartPr/>
                <p14:nvPr/>
              </p14:nvContentPartPr>
              <p14:xfrm>
                <a:off x="10279878" y="5205380"/>
                <a:ext cx="129600" cy="18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503C4EB-0A0B-387D-CD94-4E623BFB59E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270878" y="5196380"/>
                  <a:ext cx="1472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C04ADE3-9E97-DBA1-B5CD-8A001DA565C5}"/>
              </a:ext>
            </a:extLst>
          </p:cNvPr>
          <p:cNvGrpSpPr/>
          <p:nvPr/>
        </p:nvGrpSpPr>
        <p:grpSpPr>
          <a:xfrm>
            <a:off x="7717038" y="5837900"/>
            <a:ext cx="452160" cy="128160"/>
            <a:chOff x="7717038" y="5837900"/>
            <a:chExt cx="45216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EA7F9D0-F2E3-2194-6F74-486211D224E7}"/>
                    </a:ext>
                  </a:extLst>
                </p14:cNvPr>
                <p14:cNvContentPartPr/>
                <p14:nvPr/>
              </p14:nvContentPartPr>
              <p14:xfrm>
                <a:off x="7717038" y="5837900"/>
                <a:ext cx="183240" cy="128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EA7F9D0-F2E3-2194-6F74-486211D224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708038" y="5828900"/>
                  <a:ext cx="200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F9241E-696A-7D6D-402C-1C58A83619F1}"/>
                    </a:ext>
                  </a:extLst>
                </p14:cNvPr>
                <p14:cNvContentPartPr/>
                <p14:nvPr/>
              </p14:nvContentPartPr>
              <p14:xfrm>
                <a:off x="7908558" y="5866700"/>
                <a:ext cx="62280" cy="75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F9241E-696A-7D6D-402C-1C58A83619F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99558" y="5857657"/>
                  <a:ext cx="79920" cy="93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03573A0-78C3-037B-6FEE-0C76C0001E37}"/>
                    </a:ext>
                  </a:extLst>
                </p14:cNvPr>
                <p14:cNvContentPartPr/>
                <p14:nvPr/>
              </p14:nvContentPartPr>
              <p14:xfrm>
                <a:off x="7970478" y="5905580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03573A0-78C3-037B-6FEE-0C76C0001E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1478" y="5896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952EC0-D068-649E-D13D-A216854C6DB8}"/>
                    </a:ext>
                  </a:extLst>
                </p14:cNvPr>
                <p14:cNvContentPartPr/>
                <p14:nvPr/>
              </p14:nvContentPartPr>
              <p14:xfrm>
                <a:off x="7974798" y="5848340"/>
                <a:ext cx="194400" cy="92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952EC0-D068-649E-D13D-A216854C6DB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65781" y="5839340"/>
                  <a:ext cx="212073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461C220-C2D4-B4A7-3279-4088D4512CDA}"/>
              </a:ext>
            </a:extLst>
          </p:cNvPr>
          <p:cNvGrpSpPr/>
          <p:nvPr/>
        </p:nvGrpSpPr>
        <p:grpSpPr>
          <a:xfrm>
            <a:off x="8478438" y="5786420"/>
            <a:ext cx="612360" cy="177120"/>
            <a:chOff x="8478438" y="5786420"/>
            <a:chExt cx="6123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1816045-4CD7-183A-3901-13088E2B9E23}"/>
                    </a:ext>
                  </a:extLst>
                </p14:cNvPr>
                <p14:cNvContentPartPr/>
                <p14:nvPr/>
              </p14:nvContentPartPr>
              <p14:xfrm>
                <a:off x="8478438" y="5855540"/>
                <a:ext cx="14400" cy="108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1816045-4CD7-183A-3901-13088E2B9E2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69438" y="5846540"/>
                  <a:ext cx="32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A25E62E-DAF1-9F2E-BB14-15781772D318}"/>
                    </a:ext>
                  </a:extLst>
                </p14:cNvPr>
                <p14:cNvContentPartPr/>
                <p14:nvPr/>
              </p14:nvContentPartPr>
              <p14:xfrm>
                <a:off x="8489598" y="5786420"/>
                <a:ext cx="60480" cy="74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A25E62E-DAF1-9F2E-BB14-15781772D31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80598" y="5777420"/>
                  <a:ext cx="78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DDC3895-99AD-CF71-5245-48F282575047}"/>
                    </a:ext>
                  </a:extLst>
                </p14:cNvPr>
                <p14:cNvContentPartPr/>
                <p14:nvPr/>
              </p14:nvContentPartPr>
              <p14:xfrm>
                <a:off x="8617758" y="5842940"/>
                <a:ext cx="91080" cy="91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DDC3895-99AD-CF71-5245-48F28257504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08758" y="5833940"/>
                  <a:ext cx="108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8DAB2B7-A560-0169-96BF-F5425E794737}"/>
                    </a:ext>
                  </a:extLst>
                </p14:cNvPr>
                <p14:cNvContentPartPr/>
                <p14:nvPr/>
              </p14:nvContentPartPr>
              <p14:xfrm>
                <a:off x="8723598" y="5825660"/>
                <a:ext cx="94680" cy="118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8DAB2B7-A560-0169-96BF-F5425E79473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14598" y="5816660"/>
                  <a:ext cx="112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94B0EA1-4A7E-1EC4-8C7D-07A50839D313}"/>
                    </a:ext>
                  </a:extLst>
                </p14:cNvPr>
                <p14:cNvContentPartPr/>
                <p14:nvPr/>
              </p14:nvContentPartPr>
              <p14:xfrm>
                <a:off x="8857878" y="5845820"/>
                <a:ext cx="232920" cy="93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94B0EA1-4A7E-1EC4-8C7D-07A50839D31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48878" y="5836820"/>
                  <a:ext cx="2505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B0B1070-C260-2F04-8BA7-58E9C45323B9}"/>
              </a:ext>
            </a:extLst>
          </p:cNvPr>
          <p:cNvGrpSpPr/>
          <p:nvPr/>
        </p:nvGrpSpPr>
        <p:grpSpPr>
          <a:xfrm>
            <a:off x="9502998" y="5743580"/>
            <a:ext cx="662040" cy="168480"/>
            <a:chOff x="9502998" y="5743580"/>
            <a:chExt cx="6620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76C3D05-C4A1-24E2-3EF4-4AAD1182CE14}"/>
                    </a:ext>
                  </a:extLst>
                </p14:cNvPr>
                <p14:cNvContentPartPr/>
                <p14:nvPr/>
              </p14:nvContentPartPr>
              <p14:xfrm>
                <a:off x="9511278" y="5824940"/>
                <a:ext cx="15480" cy="87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76C3D05-C4A1-24E2-3EF4-4AAD1182CE1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02278" y="5815903"/>
                  <a:ext cx="33120" cy="10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F8BFC7A-CC3E-5C8B-F3A5-CE832BE74A78}"/>
                    </a:ext>
                  </a:extLst>
                </p14:cNvPr>
                <p14:cNvContentPartPr/>
                <p14:nvPr/>
              </p14:nvContentPartPr>
              <p14:xfrm>
                <a:off x="9502998" y="5763020"/>
                <a:ext cx="161280" cy="3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F8BFC7A-CC3E-5C8B-F3A5-CE832BE74A7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493998" y="5754119"/>
                  <a:ext cx="178920" cy="49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EB83686-70ED-F297-9F67-7F57BAAA6A55}"/>
                    </a:ext>
                  </a:extLst>
                </p14:cNvPr>
                <p14:cNvContentPartPr/>
                <p14:nvPr/>
              </p14:nvContentPartPr>
              <p14:xfrm>
                <a:off x="9523878" y="5770220"/>
                <a:ext cx="267120" cy="111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EB83686-70ED-F297-9F67-7F57BAAA6A5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14878" y="5761220"/>
                  <a:ext cx="284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B19AA1F-E526-C259-5148-CB45F55DEC1B}"/>
                    </a:ext>
                  </a:extLst>
                </p14:cNvPr>
                <p14:cNvContentPartPr/>
                <p14:nvPr/>
              </p14:nvContentPartPr>
              <p14:xfrm>
                <a:off x="9693798" y="5847260"/>
                <a:ext cx="87480" cy="10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19AA1F-E526-C259-5148-CB45F55DEC1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84798" y="5838550"/>
                  <a:ext cx="105120" cy="27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E2F3084-3BAD-365C-7C09-95F0CF935280}"/>
                    </a:ext>
                  </a:extLst>
                </p14:cNvPr>
                <p14:cNvContentPartPr/>
                <p14:nvPr/>
              </p14:nvContentPartPr>
              <p14:xfrm>
                <a:off x="9847878" y="5770580"/>
                <a:ext cx="139320" cy="11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E2F3084-3BAD-365C-7C09-95F0CF93528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38855" y="5761551"/>
                  <a:ext cx="157006" cy="12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6870D80-6E31-6349-6E6E-2555628E8DAA}"/>
                    </a:ext>
                  </a:extLst>
                </p14:cNvPr>
                <p14:cNvContentPartPr/>
                <p14:nvPr/>
              </p14:nvContentPartPr>
              <p14:xfrm>
                <a:off x="10034358" y="5780660"/>
                <a:ext cx="78840" cy="93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6870D80-6E31-6349-6E6E-2555628E8DA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25358" y="5771660"/>
                  <a:ext cx="96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9E89715-A5EF-10BA-6707-4A8374A978CE}"/>
                    </a:ext>
                  </a:extLst>
                </p14:cNvPr>
                <p14:cNvContentPartPr/>
                <p14:nvPr/>
              </p14:nvContentPartPr>
              <p14:xfrm>
                <a:off x="10041198" y="5743580"/>
                <a:ext cx="123840" cy="11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9E89715-A5EF-10BA-6707-4A8374A978C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32198" y="5734580"/>
                  <a:ext cx="141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0F2C716-F17D-711E-2FD7-C5F267D21BF6}"/>
                    </a:ext>
                  </a:extLst>
                </p14:cNvPr>
                <p14:cNvContentPartPr/>
                <p14:nvPr/>
              </p14:nvContentPartPr>
              <p14:xfrm>
                <a:off x="10021398" y="5804060"/>
                <a:ext cx="87480" cy="9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0F2C716-F17D-711E-2FD7-C5F267D21BF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12435" y="5795060"/>
                  <a:ext cx="105048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AD8DED3-90BE-78C2-6086-A522C13AFE03}"/>
              </a:ext>
            </a:extLst>
          </p:cNvPr>
          <p:cNvGrpSpPr/>
          <p:nvPr/>
        </p:nvGrpSpPr>
        <p:grpSpPr>
          <a:xfrm>
            <a:off x="8037438" y="6045980"/>
            <a:ext cx="2506680" cy="488160"/>
            <a:chOff x="8037438" y="6045980"/>
            <a:chExt cx="250668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7976A14-62E4-C941-85BC-FCFB0B7211F9}"/>
                    </a:ext>
                  </a:extLst>
                </p14:cNvPr>
                <p14:cNvContentPartPr/>
                <p14:nvPr/>
              </p14:nvContentPartPr>
              <p14:xfrm>
                <a:off x="8895678" y="6137060"/>
                <a:ext cx="154080" cy="131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7976A14-62E4-C941-85BC-FCFB0B7211F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86699" y="6128060"/>
                  <a:ext cx="171679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C991D4A-0BEF-8503-4F81-E923B961FFB5}"/>
                    </a:ext>
                  </a:extLst>
                </p14:cNvPr>
                <p14:cNvContentPartPr/>
                <p14:nvPr/>
              </p14:nvContentPartPr>
              <p14:xfrm>
                <a:off x="9131838" y="6189620"/>
                <a:ext cx="2880" cy="3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C991D4A-0BEF-8503-4F81-E923B961FF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1552" y="6180620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EDF4FBD-D350-D6B3-E1A8-290C2EE13F18}"/>
                    </a:ext>
                  </a:extLst>
                </p14:cNvPr>
                <p14:cNvContentPartPr/>
                <p14:nvPr/>
              </p14:nvContentPartPr>
              <p14:xfrm>
                <a:off x="9091158" y="6155420"/>
                <a:ext cx="147600" cy="84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EDF4FBD-D350-D6B3-E1A8-290C2EE13F1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082180" y="6146420"/>
                  <a:ext cx="165197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0C94AAE-FE7E-C862-8B78-2011AB4D9847}"/>
                    </a:ext>
                  </a:extLst>
                </p14:cNvPr>
                <p14:cNvContentPartPr/>
                <p14:nvPr/>
              </p14:nvContentPartPr>
              <p14:xfrm>
                <a:off x="9253158" y="6110780"/>
                <a:ext cx="308160" cy="124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C94AAE-FE7E-C862-8B78-2011AB4D984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244158" y="6101780"/>
                  <a:ext cx="325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76ED040-CF87-0A37-2227-32827987EF5A}"/>
                    </a:ext>
                  </a:extLst>
                </p14:cNvPr>
                <p14:cNvContentPartPr/>
                <p14:nvPr/>
              </p14:nvContentPartPr>
              <p14:xfrm>
                <a:off x="9543318" y="6087740"/>
                <a:ext cx="88560" cy="111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76ED040-CF87-0A37-2227-32827987EF5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534354" y="6078740"/>
                  <a:ext cx="106129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B5E301D-EF00-28B5-EC05-B5F7BBDB31F8}"/>
                    </a:ext>
                  </a:extLst>
                </p14:cNvPr>
                <p14:cNvContentPartPr/>
                <p14:nvPr/>
              </p14:nvContentPartPr>
              <p14:xfrm>
                <a:off x="9464478" y="6061460"/>
                <a:ext cx="325080" cy="105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B5E301D-EF00-28B5-EC05-B5F7BBDB31F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455478" y="6052460"/>
                  <a:ext cx="342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968FC8F-0EE0-97C8-B4A6-6EEFE2CD26C2}"/>
                    </a:ext>
                  </a:extLst>
                </p14:cNvPr>
                <p14:cNvContentPartPr/>
                <p14:nvPr/>
              </p14:nvContentPartPr>
              <p14:xfrm>
                <a:off x="10098078" y="6057140"/>
                <a:ext cx="94680" cy="19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968FC8F-0EE0-97C8-B4A6-6EEFE2CD26C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89078" y="6048140"/>
                  <a:ext cx="11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7C713E-D532-03D0-2E59-94DE49F67F64}"/>
                    </a:ext>
                  </a:extLst>
                </p14:cNvPr>
                <p14:cNvContentPartPr/>
                <p14:nvPr/>
              </p14:nvContentPartPr>
              <p14:xfrm>
                <a:off x="10069278" y="6099260"/>
                <a:ext cx="75240" cy="12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7C713E-D532-03D0-2E59-94DE49F67F6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60278" y="6089987"/>
                  <a:ext cx="92880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833DEE3-B277-90F7-67F6-E963586C8C35}"/>
                    </a:ext>
                  </a:extLst>
                </p14:cNvPr>
                <p14:cNvContentPartPr/>
                <p14:nvPr/>
              </p14:nvContentPartPr>
              <p14:xfrm>
                <a:off x="9859758" y="6045980"/>
                <a:ext cx="167400" cy="168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833DEE3-B277-90F7-67F6-E963586C8C3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850758" y="6036999"/>
                  <a:ext cx="185040" cy="18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CD3AEFE-D48E-454D-982B-5DE202ACDE96}"/>
                    </a:ext>
                  </a:extLst>
                </p14:cNvPr>
                <p14:cNvContentPartPr/>
                <p14:nvPr/>
              </p14:nvContentPartPr>
              <p14:xfrm>
                <a:off x="10057038" y="6076580"/>
                <a:ext cx="87480" cy="147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CD3AEFE-D48E-454D-982B-5DE202ACDE9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048038" y="6067580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635DD41-1EDA-B48B-008D-94B1519B8962}"/>
                    </a:ext>
                  </a:extLst>
                </p14:cNvPr>
                <p14:cNvContentPartPr/>
                <p14:nvPr/>
              </p14:nvContentPartPr>
              <p14:xfrm>
                <a:off x="8282238" y="6154340"/>
                <a:ext cx="87840" cy="87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635DD41-1EDA-B48B-008D-94B1519B896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73238" y="6145303"/>
                  <a:ext cx="105480" cy="105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6D668B-E3FE-8A7C-32E0-4AC7EABA707C}"/>
                    </a:ext>
                  </a:extLst>
                </p14:cNvPr>
                <p14:cNvContentPartPr/>
                <p14:nvPr/>
              </p14:nvContentPartPr>
              <p14:xfrm>
                <a:off x="8433438" y="6178460"/>
                <a:ext cx="87480" cy="77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6D668B-E3FE-8A7C-32E0-4AC7EABA707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424438" y="6169460"/>
                  <a:ext cx="10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6D2DE6D-E4C8-AF8C-0120-B0B7C8BF682E}"/>
                    </a:ext>
                  </a:extLst>
                </p14:cNvPr>
                <p14:cNvContentPartPr/>
                <p14:nvPr/>
              </p14:nvContentPartPr>
              <p14:xfrm>
                <a:off x="8436678" y="6118700"/>
                <a:ext cx="106200" cy="79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6D2DE6D-E4C8-AF8C-0120-B0B7C8BF682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27678" y="6109741"/>
                  <a:ext cx="123840" cy="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595906-879A-2756-51C3-09E826AEB76C}"/>
                    </a:ext>
                  </a:extLst>
                </p14:cNvPr>
                <p14:cNvContentPartPr/>
                <p14:nvPr/>
              </p14:nvContentPartPr>
              <p14:xfrm>
                <a:off x="8037438" y="6126260"/>
                <a:ext cx="138240" cy="172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595906-879A-2756-51C3-09E826AEB76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028438" y="6117260"/>
                  <a:ext cx="15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AAEC83D-B945-F8E5-CFBC-1A9E4B5133B3}"/>
                    </a:ext>
                  </a:extLst>
                </p14:cNvPr>
                <p14:cNvContentPartPr/>
                <p14:nvPr/>
              </p14:nvContentPartPr>
              <p14:xfrm>
                <a:off x="8248398" y="6433340"/>
                <a:ext cx="418320" cy="88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AAEC83D-B945-F8E5-CFBC-1A9E4B5133B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239398" y="6424340"/>
                  <a:ext cx="435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34F3A1D-38B7-B359-75EB-B35ECF910AD2}"/>
                    </a:ext>
                  </a:extLst>
                </p14:cNvPr>
                <p14:cNvContentPartPr/>
                <p14:nvPr/>
              </p14:nvContentPartPr>
              <p14:xfrm>
                <a:off x="8716758" y="6371420"/>
                <a:ext cx="249480" cy="156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34F3A1D-38B7-B359-75EB-B35ECF910AD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707758" y="6362420"/>
                  <a:ext cx="267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1392903-F38D-56AB-F0CF-ADF43AB133F0}"/>
                    </a:ext>
                  </a:extLst>
                </p14:cNvPr>
                <p14:cNvContentPartPr/>
                <p14:nvPr/>
              </p14:nvContentPartPr>
              <p14:xfrm>
                <a:off x="8868678" y="6389060"/>
                <a:ext cx="121320" cy="71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1392903-F38D-56AB-F0CF-ADF43AB133F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859705" y="6380105"/>
                  <a:ext cx="138908" cy="89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8BB9B8C-F944-0716-F197-FFCFBD93648B}"/>
                    </a:ext>
                  </a:extLst>
                </p14:cNvPr>
                <p14:cNvContentPartPr/>
                <p14:nvPr/>
              </p14:nvContentPartPr>
              <p14:xfrm>
                <a:off x="9181158" y="6411380"/>
                <a:ext cx="45000" cy="113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8BB9B8C-F944-0716-F197-FFCFBD93648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172158" y="6402380"/>
                  <a:ext cx="62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6D70D1A-F9BB-153F-8AFA-999D9C2D1D3D}"/>
                    </a:ext>
                  </a:extLst>
                </p14:cNvPr>
                <p14:cNvContentPartPr/>
                <p14:nvPr/>
              </p14:nvContentPartPr>
              <p14:xfrm>
                <a:off x="9034638" y="6379700"/>
                <a:ext cx="162000" cy="132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6D70D1A-F9BB-153F-8AFA-999D9C2D1D3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025638" y="6370700"/>
                  <a:ext cx="179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71B3274-7312-8DFB-7B18-FD4D20FFE704}"/>
                    </a:ext>
                  </a:extLst>
                </p14:cNvPr>
                <p14:cNvContentPartPr/>
                <p14:nvPr/>
              </p14:nvContentPartPr>
              <p14:xfrm>
                <a:off x="9301758" y="6447020"/>
                <a:ext cx="15120" cy="87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71B3274-7312-8DFB-7B18-FD4D20FFE70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292758" y="6438020"/>
                  <a:ext cx="32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58C8C80-9480-C538-6B66-8A742B0B4ACF}"/>
                    </a:ext>
                  </a:extLst>
                </p14:cNvPr>
                <p14:cNvContentPartPr/>
                <p14:nvPr/>
              </p14:nvContentPartPr>
              <p14:xfrm>
                <a:off x="9330918" y="6380060"/>
                <a:ext cx="109080" cy="964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58C8C80-9480-C538-6B66-8A742B0B4AC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321918" y="6371093"/>
                  <a:ext cx="12672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E54860-58C4-3DCE-5F4B-6E7851C071F4}"/>
                    </a:ext>
                  </a:extLst>
                </p14:cNvPr>
                <p14:cNvContentPartPr/>
                <p14:nvPr/>
              </p14:nvContentPartPr>
              <p14:xfrm>
                <a:off x="9447198" y="6432980"/>
                <a:ext cx="84600" cy="95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E54860-58C4-3DCE-5F4B-6E7851C071F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38198" y="6423980"/>
                  <a:ext cx="102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3F7D4CB-D9BB-C432-9074-D3E2D2251534}"/>
                    </a:ext>
                  </a:extLst>
                </p14:cNvPr>
                <p14:cNvContentPartPr/>
                <p14:nvPr/>
              </p14:nvContentPartPr>
              <p14:xfrm>
                <a:off x="9598398" y="6396620"/>
                <a:ext cx="273960" cy="1375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3F7D4CB-D9BB-C432-9074-D3E2D225153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589398" y="6387620"/>
                  <a:ext cx="291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0A52FED-ABC4-B62E-ABF9-F407357C79F0}"/>
                    </a:ext>
                  </a:extLst>
                </p14:cNvPr>
                <p14:cNvContentPartPr/>
                <p14:nvPr/>
              </p14:nvContentPartPr>
              <p14:xfrm>
                <a:off x="9761118" y="6504260"/>
                <a:ext cx="105840" cy="7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0A52FED-ABC4-B62E-ABF9-F407357C79F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752118" y="6494810"/>
                  <a:ext cx="123480" cy="2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8C5E221-02E4-3202-93CC-7C0D97A59920}"/>
                    </a:ext>
                  </a:extLst>
                </p14:cNvPr>
                <p14:cNvContentPartPr/>
                <p14:nvPr/>
              </p14:nvContentPartPr>
              <p14:xfrm>
                <a:off x="9934278" y="6421820"/>
                <a:ext cx="268920" cy="96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8C5E221-02E4-3202-93CC-7C0D97A5992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25266" y="6412853"/>
                  <a:ext cx="286584" cy="114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A0DCD66-B76D-D995-BCC7-0EF8B43BBD4C}"/>
                    </a:ext>
                  </a:extLst>
                </p14:cNvPr>
                <p14:cNvContentPartPr/>
                <p14:nvPr/>
              </p14:nvContentPartPr>
              <p14:xfrm>
                <a:off x="10060638" y="6363140"/>
                <a:ext cx="139680" cy="741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A0DCD66-B76D-D995-BCC7-0EF8B43BBD4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051638" y="6354140"/>
                  <a:ext cx="157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6554738-257F-6325-17B1-03291752513A}"/>
                    </a:ext>
                  </a:extLst>
                </p14:cNvPr>
                <p14:cNvContentPartPr/>
                <p14:nvPr/>
              </p14:nvContentPartPr>
              <p14:xfrm>
                <a:off x="10240278" y="6359540"/>
                <a:ext cx="125280" cy="132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6554738-257F-6325-17B1-03291752513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231278" y="6350540"/>
                  <a:ext cx="142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64CEBF5-3C19-A373-DEA9-909B2F552024}"/>
                    </a:ext>
                  </a:extLst>
                </p14:cNvPr>
                <p14:cNvContentPartPr/>
                <p14:nvPr/>
              </p14:nvContentPartPr>
              <p14:xfrm>
                <a:off x="10245318" y="6450980"/>
                <a:ext cx="141840" cy="2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64CEBF5-3C19-A373-DEA9-909B2F55202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36318" y="6441980"/>
                  <a:ext cx="159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9195E61-2D51-459F-008A-CC393FAF17FB}"/>
                    </a:ext>
                  </a:extLst>
                </p14:cNvPr>
                <p14:cNvContentPartPr/>
                <p14:nvPr/>
              </p14:nvContentPartPr>
              <p14:xfrm>
                <a:off x="10402638" y="6382940"/>
                <a:ext cx="141480" cy="96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9195E61-2D51-459F-008A-CC393FAF17F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393661" y="6373940"/>
                  <a:ext cx="159075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8DF0CCC-174A-BA44-BFF3-03EC852A0778}"/>
                  </a:ext>
                </a:extLst>
              </p14:cNvPr>
              <p14:cNvContentPartPr/>
              <p14:nvPr/>
            </p14:nvContentPartPr>
            <p14:xfrm>
              <a:off x="7520838" y="5876060"/>
              <a:ext cx="67320" cy="74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8DF0CCC-174A-BA44-BFF3-03EC852A0778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511838" y="5867103"/>
                <a:ext cx="84960" cy="9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2A76404-7C86-F746-26EE-9E8CF5BC7763}"/>
                  </a:ext>
                </a:extLst>
              </p14:cNvPr>
              <p14:cNvContentPartPr/>
              <p14:nvPr/>
            </p14:nvContentPartPr>
            <p14:xfrm>
              <a:off x="8572038" y="2456132"/>
              <a:ext cx="62280" cy="72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2A76404-7C86-F746-26EE-9E8CF5BC7763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563038" y="2447492"/>
                <a:ext cx="799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A3505C-2A61-23B0-A7B9-E02AAFD0015C}"/>
              </a:ext>
            </a:extLst>
          </p:cNvPr>
          <p:cNvGrpSpPr/>
          <p:nvPr/>
        </p:nvGrpSpPr>
        <p:grpSpPr>
          <a:xfrm>
            <a:off x="7410678" y="4635140"/>
            <a:ext cx="76680" cy="73440"/>
            <a:chOff x="7410678" y="4635140"/>
            <a:chExt cx="76680" cy="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2FF9E1F-B328-A05F-B7DD-60644A015E21}"/>
                    </a:ext>
                  </a:extLst>
                </p14:cNvPr>
                <p14:cNvContentPartPr/>
                <p14:nvPr/>
              </p14:nvContentPartPr>
              <p14:xfrm>
                <a:off x="7439838" y="4638020"/>
                <a:ext cx="47520" cy="46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2FF9E1F-B328-A05F-B7DD-60644A015E2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30906" y="4629020"/>
                  <a:ext cx="65027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2B728FD-DFD2-83BD-1B40-14BB19B10CB1}"/>
                    </a:ext>
                  </a:extLst>
                </p14:cNvPr>
                <p14:cNvContentPartPr/>
                <p14:nvPr/>
              </p14:nvContentPartPr>
              <p14:xfrm>
                <a:off x="7410678" y="4635140"/>
                <a:ext cx="61200" cy="73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2B728FD-DFD2-83BD-1B40-14BB19B10CB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401678" y="4626140"/>
                  <a:ext cx="788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C01E39E-893D-E745-F9A3-562549063203}"/>
                  </a:ext>
                </a:extLst>
              </p14:cNvPr>
              <p14:cNvContentPartPr/>
              <p14:nvPr/>
            </p14:nvContentPartPr>
            <p14:xfrm>
              <a:off x="7492398" y="5877500"/>
              <a:ext cx="55080" cy="482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C01E39E-893D-E745-F9A3-56254906320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483398" y="5868432"/>
                <a:ext cx="72720" cy="66013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82B36ED-87EF-B1A9-9601-E0A1CC868B60}"/>
              </a:ext>
            </a:extLst>
          </p:cNvPr>
          <p:cNvGrpSpPr/>
          <p:nvPr/>
        </p:nvGrpSpPr>
        <p:grpSpPr>
          <a:xfrm>
            <a:off x="8505026" y="723401"/>
            <a:ext cx="1427526" cy="169560"/>
            <a:chOff x="8505026" y="723401"/>
            <a:chExt cx="1427526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B92537-063B-2158-4FB6-172CDB8B588B}"/>
                    </a:ext>
                  </a:extLst>
                </p14:cNvPr>
                <p14:cNvContentPartPr/>
                <p14:nvPr/>
              </p14:nvContentPartPr>
              <p14:xfrm>
                <a:off x="8667872" y="757241"/>
                <a:ext cx="35640" cy="11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B92537-063B-2158-4FB6-172CDB8B588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658872" y="748601"/>
                  <a:ext cx="53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6E605E-6A86-D76D-7601-F669D8B5E20B}"/>
                    </a:ext>
                  </a:extLst>
                </p14:cNvPr>
                <p14:cNvContentPartPr/>
                <p14:nvPr/>
              </p14:nvContentPartPr>
              <p14:xfrm>
                <a:off x="8679752" y="732401"/>
                <a:ext cx="82080" cy="9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6E605E-6A86-D76D-7601-F669D8B5E20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671112" y="723401"/>
                  <a:ext cx="9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8C7C04-4CE0-8DBB-F7C0-90CB632C49A0}"/>
                    </a:ext>
                  </a:extLst>
                </p14:cNvPr>
                <p14:cNvContentPartPr/>
                <p14:nvPr/>
              </p14:nvContentPartPr>
              <p14:xfrm>
                <a:off x="8828072" y="732041"/>
                <a:ext cx="358560" cy="16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8C7C04-4CE0-8DBB-F7C0-90CB632C49A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819432" y="723041"/>
                  <a:ext cx="376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DC8F5A-37F3-067E-1DED-B37DAAFCDFB9}"/>
                    </a:ext>
                  </a:extLst>
                </p14:cNvPr>
                <p14:cNvContentPartPr/>
                <p14:nvPr/>
              </p14:nvContentPartPr>
              <p14:xfrm>
                <a:off x="9266912" y="790721"/>
                <a:ext cx="87480" cy="12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DC8F5A-37F3-067E-1DED-B37DAAFCDFB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258272" y="781721"/>
                  <a:ext cx="105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30A62A-BA32-964E-C98E-4781E1767662}"/>
                    </a:ext>
                  </a:extLst>
                </p14:cNvPr>
                <p14:cNvContentPartPr/>
                <p14:nvPr/>
              </p14:nvContentPartPr>
              <p14:xfrm>
                <a:off x="9482912" y="733841"/>
                <a:ext cx="326880" cy="92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30A62A-BA32-964E-C98E-4781E176766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473912" y="725201"/>
                  <a:ext cx="344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37F06D-121C-CF81-D985-89BD35345E9B}"/>
                    </a:ext>
                  </a:extLst>
                </p14:cNvPr>
                <p14:cNvContentPartPr/>
                <p14:nvPr/>
              </p14:nvContentPartPr>
              <p14:xfrm>
                <a:off x="9843992" y="723401"/>
                <a:ext cx="88560" cy="109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37F06D-121C-CF81-D985-89BD35345E9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35352" y="714761"/>
                  <a:ext cx="106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D600C99-C398-FDA8-AA58-BC066E40B464}"/>
                    </a:ext>
                  </a:extLst>
                </p14:cNvPr>
                <p14:cNvContentPartPr/>
                <p14:nvPr/>
              </p14:nvContentPartPr>
              <p14:xfrm>
                <a:off x="8505026" y="784660"/>
                <a:ext cx="68400" cy="54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D600C99-C398-FDA8-AA58-BC066E40B46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96026" y="775660"/>
                  <a:ext cx="860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BE131A6-6A22-9170-F1F1-27F651EF5BFC}"/>
              </a:ext>
            </a:extLst>
          </p:cNvPr>
          <p:cNvGrpSpPr/>
          <p:nvPr/>
        </p:nvGrpSpPr>
        <p:grpSpPr>
          <a:xfrm>
            <a:off x="9878478" y="165452"/>
            <a:ext cx="889920" cy="253080"/>
            <a:chOff x="9878478" y="165452"/>
            <a:chExt cx="88992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FB558F6-A86A-BEFC-2144-1E7775435A14}"/>
                    </a:ext>
                  </a:extLst>
                </p14:cNvPr>
                <p14:cNvContentPartPr/>
                <p14:nvPr/>
              </p14:nvContentPartPr>
              <p14:xfrm>
                <a:off x="9895758" y="196772"/>
                <a:ext cx="234720" cy="132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FB558F6-A86A-BEFC-2144-1E7775435A1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886758" y="187772"/>
                  <a:ext cx="252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E226C94-C108-4774-439F-F103AC47E3B5}"/>
                    </a:ext>
                  </a:extLst>
                </p14:cNvPr>
                <p14:cNvContentPartPr/>
                <p14:nvPr/>
              </p14:nvContentPartPr>
              <p14:xfrm>
                <a:off x="10205358" y="262292"/>
                <a:ext cx="41400" cy="14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E226C94-C108-4774-439F-F103AC47E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196718" y="253292"/>
                  <a:ext cx="59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FDE54D-75BF-707E-D13A-3D71F650DE65}"/>
                    </a:ext>
                  </a:extLst>
                </p14:cNvPr>
                <p14:cNvContentPartPr/>
                <p14:nvPr/>
              </p14:nvContentPartPr>
              <p14:xfrm>
                <a:off x="10143798" y="226652"/>
                <a:ext cx="107280" cy="99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FDE54D-75BF-707E-D13A-3D71F650DE6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135158" y="218012"/>
                  <a:ext cx="124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468C614-49D7-6ABA-0DEA-944D3C3D9D8D}"/>
                    </a:ext>
                  </a:extLst>
                </p14:cNvPr>
                <p14:cNvContentPartPr/>
                <p14:nvPr/>
              </p14:nvContentPartPr>
              <p14:xfrm>
                <a:off x="10240998" y="167972"/>
                <a:ext cx="185760" cy="140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468C614-49D7-6ABA-0DEA-944D3C3D9D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32358" y="159332"/>
                  <a:ext cx="203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6A28382-CF69-6FF1-0BE5-8E1154085440}"/>
                    </a:ext>
                  </a:extLst>
                </p14:cNvPr>
                <p14:cNvContentPartPr/>
                <p14:nvPr/>
              </p14:nvContentPartPr>
              <p14:xfrm>
                <a:off x="10426038" y="165452"/>
                <a:ext cx="190440" cy="164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6A28382-CF69-6FF1-0BE5-8E11540854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417038" y="156452"/>
                  <a:ext cx="208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861250D-9F17-5071-BE65-79E80548BF72}"/>
                    </a:ext>
                  </a:extLst>
                </p14:cNvPr>
                <p14:cNvContentPartPr/>
                <p14:nvPr/>
              </p14:nvContentPartPr>
              <p14:xfrm>
                <a:off x="9878478" y="265892"/>
                <a:ext cx="889920" cy="152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861250D-9F17-5071-BE65-79E80548BF7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69478" y="256892"/>
                  <a:ext cx="90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878E90A-BCDE-2D8B-9DDA-095D3A5ED466}"/>
                    </a:ext>
                  </a:extLst>
                </p14:cNvPr>
                <p14:cNvContentPartPr/>
                <p14:nvPr/>
              </p14:nvContentPartPr>
              <p14:xfrm>
                <a:off x="10755438" y="214412"/>
                <a:ext cx="9000" cy="38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878E90A-BCDE-2D8B-9DDA-095D3A5ED46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746438" y="205412"/>
                  <a:ext cx="26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82F786-D382-74C6-30CE-0F46928B516F}"/>
                    </a:ext>
                  </a:extLst>
                </p14:cNvPr>
                <p14:cNvContentPartPr/>
                <p14:nvPr/>
              </p14:nvContentPartPr>
              <p14:xfrm>
                <a:off x="10750758" y="295772"/>
                <a:ext cx="5040" cy="324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82F786-D382-74C6-30CE-0F46928B516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41758" y="286772"/>
                  <a:ext cx="226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DDF053-0C82-6223-7962-9A44024B1110}"/>
              </a:ext>
            </a:extLst>
          </p:cNvPr>
          <p:cNvGrpSpPr/>
          <p:nvPr/>
        </p:nvGrpSpPr>
        <p:grpSpPr>
          <a:xfrm>
            <a:off x="10272312" y="703512"/>
            <a:ext cx="255600" cy="134640"/>
            <a:chOff x="10272312" y="703512"/>
            <a:chExt cx="25560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A5BCC0-34B9-437C-60C7-C4DEB6534B2C}"/>
                    </a:ext>
                  </a:extLst>
                </p14:cNvPr>
                <p14:cNvContentPartPr/>
                <p14:nvPr/>
              </p14:nvContentPartPr>
              <p14:xfrm>
                <a:off x="10276272" y="704592"/>
                <a:ext cx="24840" cy="129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A5BCC0-34B9-437C-60C7-C4DEB6534B2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267272" y="695952"/>
                  <a:ext cx="42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911075-FC06-6F7E-8F70-F46A353E691E}"/>
                    </a:ext>
                  </a:extLst>
                </p14:cNvPr>
                <p14:cNvContentPartPr/>
                <p14:nvPr/>
              </p14:nvContentPartPr>
              <p14:xfrm>
                <a:off x="10343592" y="703512"/>
                <a:ext cx="432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911075-FC06-6F7E-8F70-F46A353E691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334952" y="694872"/>
                  <a:ext cx="21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13A7FE-312B-5963-E4D6-8FDB4DFB098B}"/>
                    </a:ext>
                  </a:extLst>
                </p14:cNvPr>
                <p14:cNvContentPartPr/>
                <p14:nvPr/>
              </p14:nvContentPartPr>
              <p14:xfrm>
                <a:off x="10272312" y="763632"/>
                <a:ext cx="69480" cy="29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13A7FE-312B-5963-E4D6-8FDB4DFB098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63312" y="754992"/>
                  <a:ext cx="87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BBC8A6-43F0-AB58-4F1C-7A7EE2B25C66}"/>
                    </a:ext>
                  </a:extLst>
                </p14:cNvPr>
                <p14:cNvContentPartPr/>
                <p14:nvPr/>
              </p14:nvContentPartPr>
              <p14:xfrm>
                <a:off x="10375992" y="713952"/>
                <a:ext cx="142200" cy="12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BBC8A6-43F0-AB58-4F1C-7A7EE2B25C6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67352" y="705312"/>
                  <a:ext cx="159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305CB2-B084-637A-1618-3141C57B9F34}"/>
                    </a:ext>
                  </a:extLst>
                </p14:cNvPr>
                <p14:cNvContentPartPr/>
                <p14:nvPr/>
              </p14:nvContentPartPr>
              <p14:xfrm>
                <a:off x="10396512" y="776232"/>
                <a:ext cx="131400" cy="2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305CB2-B084-637A-1618-3141C57B9F3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387872" y="767232"/>
                  <a:ext cx="1490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89B9EF-0523-755A-42DF-4F66A4FCEC25}"/>
              </a:ext>
            </a:extLst>
          </p:cNvPr>
          <p:cNvGrpSpPr/>
          <p:nvPr/>
        </p:nvGrpSpPr>
        <p:grpSpPr>
          <a:xfrm>
            <a:off x="10597032" y="3038832"/>
            <a:ext cx="112680" cy="126720"/>
            <a:chOff x="10597032" y="3038832"/>
            <a:chExt cx="11268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3C0587-3DEA-A618-4440-861C452EE1F9}"/>
                    </a:ext>
                  </a:extLst>
                </p14:cNvPr>
                <p14:cNvContentPartPr/>
                <p14:nvPr/>
              </p14:nvContentPartPr>
              <p14:xfrm>
                <a:off x="10597032" y="3038832"/>
                <a:ext cx="112680" cy="12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3C0587-3DEA-A618-4440-861C452EE1F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588032" y="3029832"/>
                  <a:ext cx="130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E9B7A4-8C2C-9F62-A7DC-436CFD48C073}"/>
                    </a:ext>
                  </a:extLst>
                </p14:cNvPr>
                <p14:cNvContentPartPr/>
                <p14:nvPr/>
              </p14:nvContentPartPr>
              <p14:xfrm>
                <a:off x="10614672" y="3110112"/>
                <a:ext cx="95040" cy="1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E9B7A4-8C2C-9F62-A7DC-436CFD48C07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605672" y="3101112"/>
                  <a:ext cx="1126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F2B48A-69B9-2CC8-F128-923737F6E5BF}"/>
              </a:ext>
            </a:extLst>
          </p:cNvPr>
          <p:cNvGrpSpPr/>
          <p:nvPr/>
        </p:nvGrpSpPr>
        <p:grpSpPr>
          <a:xfrm>
            <a:off x="8256942" y="4021172"/>
            <a:ext cx="889920" cy="253080"/>
            <a:chOff x="9878478" y="165452"/>
            <a:chExt cx="88992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A72496-15A5-3201-870F-ED2C0BC38053}"/>
                    </a:ext>
                  </a:extLst>
                </p14:cNvPr>
                <p14:cNvContentPartPr/>
                <p14:nvPr/>
              </p14:nvContentPartPr>
              <p14:xfrm>
                <a:off x="9895758" y="196772"/>
                <a:ext cx="234720" cy="132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FB558F6-A86A-BEFC-2144-1E7775435A1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886758" y="187772"/>
                  <a:ext cx="252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5D8D90-8B72-486B-D177-1628B76368EC}"/>
                    </a:ext>
                  </a:extLst>
                </p14:cNvPr>
                <p14:cNvContentPartPr/>
                <p14:nvPr/>
              </p14:nvContentPartPr>
              <p14:xfrm>
                <a:off x="10205358" y="262292"/>
                <a:ext cx="41400" cy="14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E226C94-C108-4774-439F-F103AC47E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196718" y="253292"/>
                  <a:ext cx="59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4965D7-E19D-6701-6C3C-89ED4CDE7498}"/>
                    </a:ext>
                  </a:extLst>
                </p14:cNvPr>
                <p14:cNvContentPartPr/>
                <p14:nvPr/>
              </p14:nvContentPartPr>
              <p14:xfrm>
                <a:off x="10143798" y="226652"/>
                <a:ext cx="107280" cy="99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FDE54D-75BF-707E-D13A-3D71F650DE6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135158" y="218012"/>
                  <a:ext cx="124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62C068-44A3-8CF0-508C-AEC6E0ACF3A2}"/>
                    </a:ext>
                  </a:extLst>
                </p14:cNvPr>
                <p14:cNvContentPartPr/>
                <p14:nvPr/>
              </p14:nvContentPartPr>
              <p14:xfrm>
                <a:off x="10240998" y="167972"/>
                <a:ext cx="185760" cy="1407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468C614-49D7-6ABA-0DEA-944D3C3D9D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32358" y="159332"/>
                  <a:ext cx="203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4D7AF4-977E-B657-0288-9B900F7383C3}"/>
                    </a:ext>
                  </a:extLst>
                </p14:cNvPr>
                <p14:cNvContentPartPr/>
                <p14:nvPr/>
              </p14:nvContentPartPr>
              <p14:xfrm>
                <a:off x="10426038" y="165452"/>
                <a:ext cx="190440" cy="164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6A28382-CF69-6FF1-0BE5-8E11540854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417038" y="156452"/>
                  <a:ext cx="208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D220EA-2234-F9F2-310A-AED2EFDCF855}"/>
                    </a:ext>
                  </a:extLst>
                </p14:cNvPr>
                <p14:cNvContentPartPr/>
                <p14:nvPr/>
              </p14:nvContentPartPr>
              <p14:xfrm>
                <a:off x="9878478" y="265892"/>
                <a:ext cx="889920" cy="152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861250D-9F17-5071-BE65-79E80548BF7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69478" y="256892"/>
                  <a:ext cx="90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868386-69A4-3575-A91B-88FBE7120FC3}"/>
                    </a:ext>
                  </a:extLst>
                </p14:cNvPr>
                <p14:cNvContentPartPr/>
                <p14:nvPr/>
              </p14:nvContentPartPr>
              <p14:xfrm>
                <a:off x="10755438" y="214412"/>
                <a:ext cx="9000" cy="38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878E90A-BCDE-2D8B-9DDA-095D3A5ED46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746438" y="205412"/>
                  <a:ext cx="26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8500B7-24D9-5BB1-351C-A2314A53D8AC}"/>
                    </a:ext>
                  </a:extLst>
                </p14:cNvPr>
                <p14:cNvContentPartPr/>
                <p14:nvPr/>
              </p14:nvContentPartPr>
              <p14:xfrm>
                <a:off x="10750758" y="295772"/>
                <a:ext cx="5040" cy="324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82F786-D382-74C6-30CE-0F46928B516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41758" y="286772"/>
                  <a:ext cx="2268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21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31086-C61F-5D01-906A-88835AB4E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9"/>
          <a:stretch/>
        </p:blipFill>
        <p:spPr>
          <a:xfrm>
            <a:off x="2318878" y="1216058"/>
            <a:ext cx="7409584" cy="44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E96BE-4AA6-9517-4148-D71AC83AC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5597" cy="41913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13BBA4-1AA3-024A-64E6-37220A910265}"/>
              </a:ext>
            </a:extLst>
          </p:cNvPr>
          <p:cNvGrpSpPr/>
          <p:nvPr/>
        </p:nvGrpSpPr>
        <p:grpSpPr>
          <a:xfrm>
            <a:off x="5404875" y="1758695"/>
            <a:ext cx="425160" cy="527760"/>
            <a:chOff x="11401278" y="4425332"/>
            <a:chExt cx="425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595D0F-079A-DD26-DC42-3DEAC54038B9}"/>
                    </a:ext>
                  </a:extLst>
                </p14:cNvPr>
                <p14:cNvContentPartPr/>
                <p14:nvPr/>
              </p14:nvContentPartPr>
              <p14:xfrm>
                <a:off x="11453478" y="4425332"/>
                <a:ext cx="105120" cy="29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595D0F-079A-DD26-DC42-3DEAC54038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4838" y="4416692"/>
                  <a:ext cx="122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CD2412-FF8C-1585-3F04-BB018E81B986}"/>
                    </a:ext>
                  </a:extLst>
                </p14:cNvPr>
                <p14:cNvContentPartPr/>
                <p14:nvPr/>
              </p14:nvContentPartPr>
              <p14:xfrm>
                <a:off x="11520798" y="4871372"/>
                <a:ext cx="47880" cy="47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CD2412-FF8C-1585-3F04-BB018E81B9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11798" y="4862732"/>
                  <a:ext cx="65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8E584-0406-9EC8-4FE1-196ADFD3675D}"/>
                    </a:ext>
                  </a:extLst>
                </p14:cNvPr>
                <p14:cNvContentPartPr/>
                <p14:nvPr/>
              </p14:nvContentPartPr>
              <p14:xfrm>
                <a:off x="11665158" y="4894772"/>
                <a:ext cx="46080" cy="5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8E584-0406-9EC8-4FE1-196ADFD367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56158" y="4885772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515B3E-13F5-19C3-7711-00F0BB6D6C97}"/>
                    </a:ext>
                  </a:extLst>
                </p14:cNvPr>
                <p14:cNvContentPartPr/>
                <p14:nvPr/>
              </p14:nvContentPartPr>
              <p14:xfrm>
                <a:off x="11696838" y="4549892"/>
                <a:ext cx="129600" cy="27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515B3E-13F5-19C3-7711-00F0BB6D6C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88198" y="4541252"/>
                  <a:ext cx="147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A05C2A-4434-B8D5-8CAB-3EFA2D2F173E}"/>
                    </a:ext>
                  </a:extLst>
                </p14:cNvPr>
                <p14:cNvContentPartPr/>
                <p14:nvPr/>
              </p14:nvContentPartPr>
              <p14:xfrm>
                <a:off x="11555718" y="4444772"/>
                <a:ext cx="141840" cy="295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A05C2A-4434-B8D5-8CAB-3EFA2D2F17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47078" y="4435772"/>
                  <a:ext cx="159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041128-C3A3-0B6C-A8F7-B7D57F41CEF1}"/>
                    </a:ext>
                  </a:extLst>
                </p14:cNvPr>
                <p14:cNvContentPartPr/>
                <p14:nvPr/>
              </p14:nvContentPartPr>
              <p14:xfrm>
                <a:off x="11401278" y="4824212"/>
                <a:ext cx="45720" cy="49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041128-C3A3-0B6C-A8F7-B7D57F41CE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92638" y="4815212"/>
                  <a:ext cx="63360" cy="67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AB698-B14A-2A45-7F3C-6B4A4CD114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73" y="294155"/>
            <a:ext cx="5842691" cy="3306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EF26D2-177D-F8E3-D143-392378C47F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51" y="3114319"/>
            <a:ext cx="5856215" cy="336911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2103E59-C4BC-6D1D-AFF2-BFA76F4D328D}"/>
              </a:ext>
            </a:extLst>
          </p:cNvPr>
          <p:cNvGrpSpPr/>
          <p:nvPr/>
        </p:nvGrpSpPr>
        <p:grpSpPr>
          <a:xfrm>
            <a:off x="11637078" y="4944452"/>
            <a:ext cx="280080" cy="304560"/>
            <a:chOff x="11637078" y="4944452"/>
            <a:chExt cx="2800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B0A830-5BFA-733A-FD47-037FF2123BE0}"/>
                    </a:ext>
                  </a:extLst>
                </p14:cNvPr>
                <p14:cNvContentPartPr/>
                <p14:nvPr/>
              </p14:nvContentPartPr>
              <p14:xfrm>
                <a:off x="11637078" y="4944452"/>
                <a:ext cx="131400" cy="255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B0A830-5BFA-733A-FD47-037FF2123B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28438" y="4935452"/>
                  <a:ext cx="149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B3B0A9-C468-4AAB-09CE-3B6D564677B2}"/>
                    </a:ext>
                  </a:extLst>
                </p14:cNvPr>
                <p14:cNvContentPartPr/>
                <p14:nvPr/>
              </p14:nvContentPartPr>
              <p14:xfrm>
                <a:off x="11740758" y="5010332"/>
                <a:ext cx="176400" cy="23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B3B0A9-C468-4AAB-09CE-3B6D564677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32118" y="5001692"/>
                  <a:ext cx="1940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62D48-F7B9-C30F-1BF2-629F36C06BFF}"/>
              </a:ext>
            </a:extLst>
          </p:cNvPr>
          <p:cNvGrpSpPr/>
          <p:nvPr/>
        </p:nvGrpSpPr>
        <p:grpSpPr>
          <a:xfrm>
            <a:off x="11556438" y="5348732"/>
            <a:ext cx="171360" cy="44640"/>
            <a:chOff x="11556438" y="5348732"/>
            <a:chExt cx="171360" cy="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A74D22-9DF7-72BE-47CE-2434592EC8E5}"/>
                    </a:ext>
                  </a:extLst>
                </p14:cNvPr>
                <p14:cNvContentPartPr/>
                <p14:nvPr/>
              </p14:nvContentPartPr>
              <p14:xfrm>
                <a:off x="11556438" y="5348732"/>
                <a:ext cx="45720" cy="2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A74D22-9DF7-72BE-47CE-2434592EC8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47798" y="5339732"/>
                  <a:ext cx="63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28A72D-ECDB-775B-07DE-6ABAF5B88FB6}"/>
                    </a:ext>
                  </a:extLst>
                </p14:cNvPr>
                <p14:cNvContentPartPr/>
                <p14:nvPr/>
              </p14:nvContentPartPr>
              <p14:xfrm>
                <a:off x="11696838" y="5354132"/>
                <a:ext cx="30960" cy="3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28A72D-ECDB-775B-07DE-6ABAF5B88F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88198" y="5345492"/>
                  <a:ext cx="486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3C129C-28BE-2864-8FD6-60D26483C647}"/>
              </a:ext>
            </a:extLst>
          </p:cNvPr>
          <p:cNvGrpSpPr/>
          <p:nvPr/>
        </p:nvGrpSpPr>
        <p:grpSpPr>
          <a:xfrm>
            <a:off x="11430798" y="6027692"/>
            <a:ext cx="237240" cy="47880"/>
            <a:chOff x="11430798" y="6027692"/>
            <a:chExt cx="23724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108D4B-3425-CE4E-E6C1-632C35D01FFA}"/>
                    </a:ext>
                  </a:extLst>
                </p14:cNvPr>
                <p14:cNvContentPartPr/>
                <p14:nvPr/>
              </p14:nvContentPartPr>
              <p14:xfrm>
                <a:off x="11430798" y="6028412"/>
                <a:ext cx="41760" cy="17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108D4B-3425-CE4E-E6C1-632C35D01F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22158" y="6019772"/>
                  <a:ext cx="59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0B7A81-FA7A-4CB6-71E6-AB6BFF7DB66A}"/>
                    </a:ext>
                  </a:extLst>
                </p14:cNvPr>
                <p14:cNvContentPartPr/>
                <p14:nvPr/>
              </p14:nvContentPartPr>
              <p14:xfrm>
                <a:off x="11610798" y="6027692"/>
                <a:ext cx="572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0B7A81-FA7A-4CB6-71E6-AB6BFF7DB6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01798" y="6019052"/>
                  <a:ext cx="748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A1A3AB-523B-C227-51AE-0CDF6511DDA0}"/>
              </a:ext>
            </a:extLst>
          </p:cNvPr>
          <p:cNvGrpSpPr/>
          <p:nvPr/>
        </p:nvGrpSpPr>
        <p:grpSpPr>
          <a:xfrm>
            <a:off x="11526198" y="5610092"/>
            <a:ext cx="321480" cy="300960"/>
            <a:chOff x="11526198" y="5610092"/>
            <a:chExt cx="32148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F77C53-63C0-173C-EFAE-E4375DFF0AE5}"/>
                    </a:ext>
                  </a:extLst>
                </p14:cNvPr>
                <p14:cNvContentPartPr/>
                <p14:nvPr/>
              </p14:nvContentPartPr>
              <p14:xfrm>
                <a:off x="11696478" y="5642492"/>
                <a:ext cx="151200" cy="250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F77C53-63C0-173C-EFAE-E4375DFF0A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87478" y="5633492"/>
                  <a:ext cx="168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668DB7-1D0A-8150-62DE-1E4153C89011}"/>
                    </a:ext>
                  </a:extLst>
                </p14:cNvPr>
                <p14:cNvContentPartPr/>
                <p14:nvPr/>
              </p14:nvContentPartPr>
              <p14:xfrm>
                <a:off x="11526198" y="5610092"/>
                <a:ext cx="180000" cy="30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668DB7-1D0A-8150-62DE-1E4153C890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17198" y="5601452"/>
                  <a:ext cx="197640" cy="31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23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D0E1F-8026-2996-1E52-17AE71C7B150}"/>
              </a:ext>
            </a:extLst>
          </p:cNvPr>
          <p:cNvGrpSpPr/>
          <p:nvPr/>
        </p:nvGrpSpPr>
        <p:grpSpPr>
          <a:xfrm>
            <a:off x="68478" y="107132"/>
            <a:ext cx="389880" cy="296280"/>
            <a:chOff x="68478" y="107132"/>
            <a:chExt cx="3898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25C5AE-9B2A-6B50-10EA-881ECC5989C2}"/>
                    </a:ext>
                  </a:extLst>
                </p14:cNvPr>
                <p14:cNvContentPartPr/>
                <p14:nvPr/>
              </p14:nvContentPartPr>
              <p14:xfrm>
                <a:off x="214638" y="212972"/>
                <a:ext cx="81720" cy="10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25C5AE-9B2A-6B50-10EA-881ECC5989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638" y="203972"/>
                  <a:ext cx="99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B61722A-8DA9-E8A0-273E-AC5EE8B0F563}"/>
                    </a:ext>
                  </a:extLst>
                </p14:cNvPr>
                <p14:cNvContentPartPr/>
                <p14:nvPr/>
              </p14:nvContentPartPr>
              <p14:xfrm>
                <a:off x="294918" y="219452"/>
                <a:ext cx="104400" cy="86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B61722A-8DA9-E8A0-273E-AC5EE8B0F5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278" y="210812"/>
                  <a:ext cx="122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651ADF-83A0-8CCA-F71B-20AA9F4C9876}"/>
                    </a:ext>
                  </a:extLst>
                </p14:cNvPr>
                <p14:cNvContentPartPr/>
                <p14:nvPr/>
              </p14:nvContentPartPr>
              <p14:xfrm>
                <a:off x="68478" y="107132"/>
                <a:ext cx="389880" cy="29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651ADF-83A0-8CCA-F71B-20AA9F4C9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38" y="98132"/>
                  <a:ext cx="407520" cy="313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B24C402-B628-97B3-CC31-31FE1943A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91" y="82223"/>
            <a:ext cx="3158641" cy="142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B3459-5236-813A-615C-E9E7C35409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1" y="1719072"/>
            <a:ext cx="5025944" cy="136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820798-DDBC-06BC-11B2-03813EDCC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82" y="1650790"/>
            <a:ext cx="5252754" cy="127269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4AE94EA-820E-6927-79A7-03244B573F5D}"/>
              </a:ext>
            </a:extLst>
          </p:cNvPr>
          <p:cNvGrpSpPr/>
          <p:nvPr/>
        </p:nvGrpSpPr>
        <p:grpSpPr>
          <a:xfrm>
            <a:off x="9964840" y="94544"/>
            <a:ext cx="737955" cy="173568"/>
            <a:chOff x="9964840" y="94544"/>
            <a:chExt cx="737955" cy="1735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D9CAFC-AB9E-1770-A4AA-155021C1A93D}"/>
                    </a:ext>
                  </a:extLst>
                </p14:cNvPr>
                <p14:cNvContentPartPr/>
                <p14:nvPr/>
              </p14:nvContentPartPr>
              <p14:xfrm>
                <a:off x="9964840" y="129836"/>
                <a:ext cx="70006" cy="94016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D9CAFC-AB9E-1770-A4AA-155021C1A9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55865" y="120831"/>
                  <a:ext cx="87597" cy="111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00294F-E31F-B5BC-292D-8DAA19B48ACA}"/>
                    </a:ext>
                  </a:extLst>
                </p14:cNvPr>
                <p14:cNvContentPartPr/>
                <p14:nvPr/>
              </p14:nvContentPartPr>
              <p14:xfrm>
                <a:off x="10057410" y="143432"/>
                <a:ext cx="72609" cy="100091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00294F-E31F-B5BC-292D-8DAA19B48A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48424" y="134399"/>
                  <a:ext cx="90222" cy="117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7FF36A-8E7A-6AAF-DB17-9775D694C26F}"/>
                    </a:ext>
                  </a:extLst>
                </p14:cNvPr>
                <p14:cNvContentPartPr/>
                <p14:nvPr/>
              </p14:nvContentPartPr>
              <p14:xfrm>
                <a:off x="10068403" y="117687"/>
                <a:ext cx="106456" cy="66535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7FF36A-8E7A-6AAF-DB17-9775D694C2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9412" y="108696"/>
                  <a:ext cx="124079" cy="84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082E9-7CDE-B6D5-6607-CDBD9F0BD60B}"/>
                    </a:ext>
                  </a:extLst>
                </p14:cNvPr>
                <p14:cNvContentPartPr/>
                <p14:nvPr/>
              </p14:nvContentPartPr>
              <p14:xfrm>
                <a:off x="10173990" y="143722"/>
                <a:ext cx="83602" cy="76659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082E9-7CDE-B6D5-6607-CDBD9F0BD6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64981" y="134724"/>
                  <a:ext cx="101259" cy="9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03A68F-EC4B-14A3-5905-191DDCDEAC8F}"/>
                    </a:ext>
                  </a:extLst>
                </p14:cNvPr>
                <p14:cNvContentPartPr/>
                <p14:nvPr/>
              </p14:nvContentPartPr>
              <p14:xfrm>
                <a:off x="10287388" y="177278"/>
                <a:ext cx="58724" cy="436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03A68F-EC4B-14A3-5905-191DDCDEAC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78381" y="168253"/>
                  <a:ext cx="76377" cy="61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8F6E5F-7310-82B1-D034-2361CB189181}"/>
                    </a:ext>
                  </a:extLst>
                </p14:cNvPr>
                <p14:cNvContentPartPr/>
                <p14:nvPr/>
              </p14:nvContentPartPr>
              <p14:xfrm>
                <a:off x="10299538" y="115661"/>
                <a:ext cx="85337" cy="43681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8F6E5F-7310-82B1-D034-2361CB1891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90536" y="106636"/>
                  <a:ext cx="102981" cy="61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035D1E-2C61-3F26-47E7-DA265753171F}"/>
                    </a:ext>
                  </a:extLst>
                </p14:cNvPr>
                <p14:cNvContentPartPr/>
                <p14:nvPr/>
              </p14:nvContentPartPr>
              <p14:xfrm>
                <a:off x="10381404" y="149218"/>
                <a:ext cx="69138" cy="67402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035D1E-2C61-3F26-47E7-DA26575317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72402" y="140207"/>
                  <a:ext cx="86783" cy="85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1FC83B-5913-253D-0220-EED87EDC7E95}"/>
                    </a:ext>
                  </a:extLst>
                </p14:cNvPr>
                <p14:cNvContentPartPr/>
                <p14:nvPr/>
              </p14:nvContentPartPr>
              <p14:xfrm>
                <a:off x="10480048" y="94544"/>
                <a:ext cx="97199" cy="107901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1FC83B-5913-253D-0220-EED87EDC7E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71048" y="85552"/>
                  <a:ext cx="114839" cy="125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2E2F9E-48C5-653A-D028-21B70F135D0B}"/>
                    </a:ext>
                  </a:extLst>
                </p14:cNvPr>
                <p14:cNvContentPartPr/>
                <p14:nvPr/>
              </p14:nvContentPartPr>
              <p14:xfrm>
                <a:off x="10577537" y="141986"/>
                <a:ext cx="75502" cy="55252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2E2F9E-48C5-653A-D028-21B70F135D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68549" y="133017"/>
                  <a:ext cx="93119" cy="72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582238-CA4D-E276-D59E-0B4438628D0A}"/>
                    </a:ext>
                  </a:extLst>
                </p14:cNvPr>
                <p14:cNvContentPartPr/>
                <p14:nvPr/>
              </p14:nvContentPartPr>
              <p14:xfrm>
                <a:off x="10025010" y="245838"/>
                <a:ext cx="677785" cy="22274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582238-CA4D-E276-D59E-0B4438628D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16016" y="236857"/>
                  <a:ext cx="695413" cy="398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8722D4-3C78-FF5F-1E38-38FB596659B4}"/>
              </a:ext>
            </a:extLst>
          </p:cNvPr>
          <p:cNvGrpSpPr/>
          <p:nvPr/>
        </p:nvGrpSpPr>
        <p:grpSpPr>
          <a:xfrm>
            <a:off x="9650392" y="412464"/>
            <a:ext cx="548476" cy="125258"/>
            <a:chOff x="9650392" y="412464"/>
            <a:chExt cx="548476" cy="1252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1B9F9A-69C5-A5E7-765F-D45B5F8A5782}"/>
                    </a:ext>
                  </a:extLst>
                </p14:cNvPr>
                <p14:cNvContentPartPr/>
                <p14:nvPr/>
              </p14:nvContentPartPr>
              <p14:xfrm>
                <a:off x="9650392" y="425192"/>
                <a:ext cx="114266" cy="11253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1B9F9A-69C5-A5E7-765F-D45B5F8A57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41409" y="416204"/>
                  <a:ext cx="131873" cy="130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95FE39-590F-1F77-548E-D6237BEA13D4}"/>
                    </a:ext>
                  </a:extLst>
                </p14:cNvPr>
                <p14:cNvContentPartPr/>
                <p14:nvPr/>
              </p14:nvContentPartPr>
              <p14:xfrm>
                <a:off x="9787511" y="424614"/>
                <a:ext cx="35581" cy="3847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95FE39-590F-1F77-548E-D6237BEA13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78526" y="415625"/>
                  <a:ext cx="53192" cy="56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00B648-EB91-9C08-B688-A2915730D3C6}"/>
                    </a:ext>
                  </a:extLst>
                </p14:cNvPr>
                <p14:cNvContentPartPr/>
                <p14:nvPr/>
              </p14:nvContentPartPr>
              <p14:xfrm>
                <a:off x="9824249" y="424614"/>
                <a:ext cx="37317" cy="97487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00B648-EB91-9C08-B688-A2915730D3C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15364" y="415654"/>
                  <a:ext cx="54732" cy="115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58844E-26CC-BC7D-DAB7-39554D260FE9}"/>
                    </a:ext>
                  </a:extLst>
                </p14:cNvPr>
                <p14:cNvContentPartPr/>
                <p14:nvPr/>
              </p14:nvContentPartPr>
              <p14:xfrm>
                <a:off x="10025010" y="437920"/>
                <a:ext cx="59881" cy="65666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58844E-26CC-BC7D-DAB7-39554D260F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16046" y="428949"/>
                  <a:ext cx="77451" cy="83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B772EF-7415-13D5-D41A-3BE92A2B8D58}"/>
                    </a:ext>
                  </a:extLst>
                </p14:cNvPr>
                <p14:cNvContentPartPr/>
                <p14:nvPr/>
              </p14:nvContentPartPr>
              <p14:xfrm>
                <a:off x="10123655" y="432135"/>
                <a:ext cx="16778" cy="99513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B772EF-7415-13D5-D41A-3BE92A2B8D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14731" y="423121"/>
                  <a:ext cx="34270" cy="117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5A522A-0487-0E7F-8CCB-3ED9F8DCBEEF}"/>
                    </a:ext>
                  </a:extLst>
                </p14:cNvPr>
                <p14:cNvContentPartPr/>
                <p14:nvPr/>
              </p14:nvContentPartPr>
              <p14:xfrm>
                <a:off x="10162419" y="417671"/>
                <a:ext cx="36449" cy="82445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5A522A-0487-0E7F-8CCB-3ED9F8DCBE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53397" y="408710"/>
                  <a:ext cx="54132" cy="100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AABD12-56A9-8648-E373-A74E06FE7524}"/>
                    </a:ext>
                  </a:extLst>
                </p14:cNvPr>
                <p14:cNvContentPartPr/>
                <p14:nvPr/>
              </p14:nvContentPartPr>
              <p14:xfrm>
                <a:off x="9860699" y="412464"/>
                <a:ext cx="143194" cy="105009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AABD12-56A9-8648-E373-A74E06FE75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51704" y="403474"/>
                  <a:ext cx="160823" cy="1226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83B39C-0274-2535-F254-128DA720846D}"/>
              </a:ext>
            </a:extLst>
          </p:cNvPr>
          <p:cNvGrpSpPr/>
          <p:nvPr/>
        </p:nvGrpSpPr>
        <p:grpSpPr>
          <a:xfrm>
            <a:off x="10816772" y="401181"/>
            <a:ext cx="891563" cy="102985"/>
            <a:chOff x="10816772" y="401181"/>
            <a:chExt cx="891563" cy="1029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3122BB-42AE-D8A9-4D19-6F3F439EDF7E}"/>
                    </a:ext>
                  </a:extLst>
                </p14:cNvPr>
                <p14:cNvContentPartPr/>
                <p14:nvPr/>
              </p14:nvContentPartPr>
              <p14:xfrm>
                <a:off x="10816772" y="432135"/>
                <a:ext cx="162576" cy="72031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3122BB-42AE-D8A9-4D19-6F3F439EDF7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07760" y="423131"/>
                  <a:ext cx="180239" cy="89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2ADB8A-D43C-9099-94D7-BE66547CEA81}"/>
                    </a:ext>
                  </a:extLst>
                </p14:cNvPr>
                <p14:cNvContentPartPr/>
                <p14:nvPr/>
              </p14:nvContentPartPr>
              <p14:xfrm>
                <a:off x="10914549" y="402050"/>
                <a:ext cx="65666" cy="925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2ADB8A-D43C-9099-94D7-BE66547CEA8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05578" y="393149"/>
                  <a:ext cx="83249" cy="26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2374A4-5584-5E2F-5F96-20B4D1E48471}"/>
                    </a:ext>
                  </a:extLst>
                </p14:cNvPr>
                <p14:cNvContentPartPr/>
                <p14:nvPr/>
              </p14:nvContentPartPr>
              <p14:xfrm>
                <a:off x="10891985" y="439656"/>
                <a:ext cx="72609" cy="1736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2374A4-5584-5E2F-5F96-20B4D1E4847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82999" y="428806"/>
                  <a:ext cx="90222" cy="23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63BFCD-1CF4-1A3F-D089-84C43488CC6C}"/>
                    </a:ext>
                  </a:extLst>
                </p14:cNvPr>
                <p14:cNvContentPartPr/>
                <p14:nvPr/>
              </p14:nvContentPartPr>
              <p14:xfrm>
                <a:off x="11046172" y="425481"/>
                <a:ext cx="152741" cy="50914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63BFCD-1CF4-1A3F-D089-84C43488CC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37166" y="416517"/>
                  <a:ext cx="170393" cy="68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25DA90-0E88-7DEB-04FC-DC223415EE89}"/>
                    </a:ext>
                  </a:extLst>
                </p14:cNvPr>
                <p14:cNvContentPartPr/>
                <p14:nvPr/>
              </p14:nvContentPartPr>
              <p14:xfrm>
                <a:off x="11137873" y="454120"/>
                <a:ext cx="61906" cy="10703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25DA90-0E88-7DEB-04FC-DC223415EE8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28875" y="445201"/>
                  <a:ext cx="79542" cy="2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F029EF-1274-40F5-BFB8-08D54773C206}"/>
                    </a:ext>
                  </a:extLst>
                </p14:cNvPr>
                <p14:cNvContentPartPr/>
                <p14:nvPr/>
              </p14:nvContentPartPr>
              <p14:xfrm>
                <a:off x="11241436" y="401181"/>
                <a:ext cx="100959" cy="71742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F029EF-1274-40F5-BFB8-08D54773C2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32454" y="392168"/>
                  <a:ext cx="118564" cy="89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772392-FB24-9056-764F-0019FE098802}"/>
                    </a:ext>
                  </a:extLst>
                </p14:cNvPr>
                <p14:cNvContentPartPr/>
                <p14:nvPr/>
              </p14:nvContentPartPr>
              <p14:xfrm>
                <a:off x="11248089" y="437342"/>
                <a:ext cx="107901" cy="10124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772392-FB24-9056-764F-0019FE09880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39097" y="428614"/>
                  <a:ext cx="125525" cy="27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DDE5A7-0E2E-23B0-49B5-01B4EA73AAB8}"/>
                    </a:ext>
                  </a:extLst>
                </p14:cNvPr>
                <p14:cNvContentPartPr/>
                <p14:nvPr/>
              </p14:nvContentPartPr>
              <p14:xfrm>
                <a:off x="11408351" y="413910"/>
                <a:ext cx="30374" cy="55252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DDE5A7-0E2E-23B0-49B5-01B4EA73AAB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99417" y="404941"/>
                  <a:ext cx="47884" cy="72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3344FE-D7F5-FACC-E4A4-0B4AB5B5530F}"/>
                    </a:ext>
                  </a:extLst>
                </p14:cNvPr>
                <p14:cNvContentPartPr/>
                <p14:nvPr/>
              </p14:nvContentPartPr>
              <p14:xfrm>
                <a:off x="11458107" y="401760"/>
                <a:ext cx="122077" cy="61906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3344FE-D7F5-FACC-E4A4-0B4AB5B5530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449104" y="392762"/>
                  <a:ext cx="139722" cy="79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7389B5-A391-CB91-324C-C40BDAE5631E}"/>
                    </a:ext>
                  </a:extLst>
                </p14:cNvPr>
                <p14:cNvContentPartPr/>
                <p14:nvPr/>
              </p14:nvContentPartPr>
              <p14:xfrm>
                <a:off x="11643536" y="409571"/>
                <a:ext cx="64799" cy="5872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7389B5-A391-CB91-324C-C40BDAE5631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634586" y="400564"/>
                  <a:ext cx="82341" cy="76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AC333E9-70B8-D813-A038-9A5DB9089312}"/>
              </a:ext>
            </a:extLst>
          </p:cNvPr>
          <p:cNvGrpSpPr/>
          <p:nvPr/>
        </p:nvGrpSpPr>
        <p:grpSpPr>
          <a:xfrm>
            <a:off x="9933887" y="646202"/>
            <a:ext cx="298248" cy="100381"/>
            <a:chOff x="9933887" y="646202"/>
            <a:chExt cx="298248" cy="1003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7219F9-22A4-94E2-C145-F49C3564FD24}"/>
                    </a:ext>
                  </a:extLst>
                </p14:cNvPr>
                <p14:cNvContentPartPr/>
                <p14:nvPr/>
              </p14:nvContentPartPr>
              <p14:xfrm>
                <a:off x="9975254" y="679470"/>
                <a:ext cx="8678" cy="67113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7219F9-22A4-94E2-C145-F49C3564FD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966214" y="670498"/>
                  <a:ext cx="26396" cy="84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13FCDF-74C8-44D7-34CE-10C79C46D8FC}"/>
                    </a:ext>
                  </a:extLst>
                </p14:cNvPr>
                <p14:cNvContentPartPr/>
                <p14:nvPr/>
              </p14:nvContentPartPr>
              <p14:xfrm>
                <a:off x="9933887" y="646202"/>
                <a:ext cx="96620" cy="23431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13FCDF-74C8-44D7-34CE-10C79C46D8F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24907" y="637190"/>
                  <a:ext cx="114220" cy="41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E00E7D-CB7C-950A-3AE1-162F923F7060}"/>
                    </a:ext>
                  </a:extLst>
                </p14:cNvPr>
                <p14:cNvContentPartPr/>
                <p14:nvPr/>
              </p14:nvContentPartPr>
              <p14:xfrm>
                <a:off x="10046706" y="647649"/>
                <a:ext cx="173858" cy="92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E00E7D-CB7C-950A-3AE1-162F923F706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37707" y="638637"/>
                  <a:ext cx="191496" cy="109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6C7D60-209C-4F1A-0EC6-505FA8EB099D}"/>
                    </a:ext>
                  </a:extLst>
                </p14:cNvPr>
                <p14:cNvContentPartPr/>
                <p14:nvPr/>
              </p14:nvContentPartPr>
              <p14:xfrm>
                <a:off x="10191925" y="715051"/>
                <a:ext cx="40210" cy="2603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6C7D60-209C-4F1A-0EC6-505FA8EB099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83029" y="705755"/>
                  <a:ext cx="57646" cy="2082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8B807D-B722-BC1A-756D-EAD7929F6CA4}"/>
                  </a:ext>
                </a:extLst>
              </p14:cNvPr>
              <p14:cNvContentPartPr/>
              <p14:nvPr/>
            </p14:nvContentPartPr>
            <p14:xfrm>
              <a:off x="9477401" y="436185"/>
              <a:ext cx="61328" cy="5235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8B807D-B722-BC1A-756D-EAD7929F6CA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468435" y="427219"/>
                <a:ext cx="78902" cy="69932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3D18D71-0626-2116-2AF6-DA3447C23775}"/>
              </a:ext>
            </a:extLst>
          </p:cNvPr>
          <p:cNvGrpSpPr/>
          <p:nvPr/>
        </p:nvGrpSpPr>
        <p:grpSpPr>
          <a:xfrm>
            <a:off x="10523152" y="606571"/>
            <a:ext cx="643071" cy="115134"/>
            <a:chOff x="10523152" y="606571"/>
            <a:chExt cx="643071" cy="1151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9F07B2-2123-3DCF-2500-82E91986AFDA}"/>
                    </a:ext>
                  </a:extLst>
                </p14:cNvPr>
                <p14:cNvContentPartPr/>
                <p14:nvPr/>
              </p14:nvContentPartPr>
              <p14:xfrm>
                <a:off x="10523152" y="656327"/>
                <a:ext cx="137408" cy="65378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9F07B2-2123-3DCF-2500-82E91986AFD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14159" y="647297"/>
                  <a:ext cx="155034" cy="83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07E0E3-39F0-0A0C-45F9-D462E29CDF9C}"/>
                    </a:ext>
                  </a:extLst>
                </p14:cNvPr>
                <p14:cNvContentPartPr/>
                <p14:nvPr/>
              </p14:nvContentPartPr>
              <p14:xfrm>
                <a:off x="10631053" y="635788"/>
                <a:ext cx="59592" cy="781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07E0E3-39F0-0A0C-45F9-D462E29CDF9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22024" y="626913"/>
                  <a:ext cx="77289" cy="25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1A9F2F-FFD6-9EF5-C972-058073B7C491}"/>
                    </a:ext>
                  </a:extLst>
                </p14:cNvPr>
                <p14:cNvContentPartPr/>
                <p14:nvPr/>
              </p14:nvContentPartPr>
              <p14:xfrm>
                <a:off x="10625846" y="639549"/>
                <a:ext cx="148979" cy="68559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1A9F2F-FFD6-9EF5-C972-058073B7C4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16828" y="630575"/>
                  <a:ext cx="166654" cy="86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E693E3-0580-D562-B681-C681A864BEF3}"/>
                    </a:ext>
                  </a:extLst>
                </p14:cNvPr>
                <p14:cNvContentPartPr/>
                <p14:nvPr/>
              </p14:nvContentPartPr>
              <p14:xfrm>
                <a:off x="10736062" y="606571"/>
                <a:ext cx="93437" cy="77816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E693E3-0580-D562-B681-C681A864BEF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27078" y="597606"/>
                  <a:ext cx="111046" cy="95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F462CA-FAE6-435E-6F0B-1CDADEDDB4A9}"/>
                    </a:ext>
                  </a:extLst>
                </p14:cNvPr>
                <p14:cNvContentPartPr/>
                <p14:nvPr/>
              </p14:nvContentPartPr>
              <p14:xfrm>
                <a:off x="11078860" y="608885"/>
                <a:ext cx="87363" cy="8013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F462CA-FAE6-435E-6F0B-1CDADEDDB4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69872" y="599902"/>
                  <a:ext cx="104979" cy="97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DC0929-867B-5C02-3FF4-70E24DA91617}"/>
                    </a:ext>
                  </a:extLst>
                </p14:cNvPr>
                <p14:cNvContentPartPr/>
                <p14:nvPr/>
              </p14:nvContentPartPr>
              <p14:xfrm>
                <a:off x="10883595" y="662402"/>
                <a:ext cx="92859" cy="8678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DC0929-867B-5C02-3FF4-70E24DA916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74632" y="653362"/>
                  <a:ext cx="110427" cy="2639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10B2F3C-DC38-AAD6-7603-5EFA9EE79D8C}"/>
                  </a:ext>
                </a:extLst>
              </p14:cNvPr>
              <p14:cNvContentPartPr/>
              <p14:nvPr/>
            </p14:nvContentPartPr>
            <p14:xfrm>
              <a:off x="9424195" y="1235064"/>
              <a:ext cx="59881" cy="52938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10B2F3C-DC38-AAD6-7603-5EFA9EE79D8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415231" y="1226061"/>
                <a:ext cx="77451" cy="70584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8D14C0F-B9F6-4527-0B0B-809C638B259A}"/>
              </a:ext>
            </a:extLst>
          </p:cNvPr>
          <p:cNvGrpSpPr/>
          <p:nvPr/>
        </p:nvGrpSpPr>
        <p:grpSpPr>
          <a:xfrm>
            <a:off x="9622642" y="1200062"/>
            <a:ext cx="741716" cy="118026"/>
            <a:chOff x="9622642" y="1200062"/>
            <a:chExt cx="741716" cy="1180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7C7B82-9C83-09B0-AE31-EF2D132F212A}"/>
                    </a:ext>
                  </a:extLst>
                </p14:cNvPr>
                <p14:cNvContentPartPr/>
                <p14:nvPr/>
              </p14:nvContentPartPr>
              <p14:xfrm>
                <a:off x="9622642" y="1208162"/>
                <a:ext cx="117737" cy="89387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7C7B82-9C83-09B0-AE31-EF2D132F21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13641" y="1199151"/>
                  <a:ext cx="135380" cy="10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EC4057-0289-2F96-C3CF-B9DCBEF4ED6E}"/>
                    </a:ext>
                  </a:extLst>
                </p14:cNvPr>
                <p14:cNvContentPartPr/>
                <p14:nvPr/>
              </p14:nvContentPartPr>
              <p14:xfrm>
                <a:off x="9766703" y="1232461"/>
                <a:ext cx="77527" cy="7810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EC4057-0289-2F96-C3CF-B9DCBEF4ED6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57730" y="1223463"/>
                  <a:ext cx="95114" cy="95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F456D4-6DDC-69EC-1AAA-AD4C54677EFB}"/>
                    </a:ext>
                  </a:extLst>
                </p14:cNvPr>
                <p14:cNvContentPartPr/>
                <p14:nvPr/>
              </p14:nvContentPartPr>
              <p14:xfrm>
                <a:off x="9894855" y="1235064"/>
                <a:ext cx="10993" cy="70006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F456D4-6DDC-69EC-1AAA-AD4C54677EF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885990" y="1226089"/>
                  <a:ext cx="28369" cy="87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4F796B-913D-3125-9EE2-DF4EC807D9C2}"/>
                    </a:ext>
                  </a:extLst>
                </p14:cNvPr>
                <p14:cNvContentPartPr/>
                <p14:nvPr/>
              </p14:nvContentPartPr>
              <p14:xfrm>
                <a:off x="9841338" y="1201219"/>
                <a:ext cx="126705" cy="15331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4F796B-913D-3125-9EE2-DF4EC807D9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32339" y="1192306"/>
                  <a:ext cx="144343" cy="32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9B2DFB-B34E-04C3-30CE-C70BC7FC88E8}"/>
                    </a:ext>
                  </a:extLst>
                </p14:cNvPr>
                <p14:cNvContentPartPr/>
                <p14:nvPr/>
              </p14:nvContentPartPr>
              <p14:xfrm>
                <a:off x="9979614" y="1200062"/>
                <a:ext cx="91991" cy="100959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9B2DFB-B34E-04C3-30CE-C70BC7FC88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70631" y="1191080"/>
                  <a:ext cx="109599" cy="1185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D5A883-3F85-48E4-5498-506319A6D8C7}"/>
                    </a:ext>
                  </a:extLst>
                </p14:cNvPr>
                <p14:cNvContentPartPr/>
                <p14:nvPr/>
              </p14:nvContentPartPr>
              <p14:xfrm>
                <a:off x="9996103" y="1242875"/>
                <a:ext cx="71163" cy="9257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D5A883-3F85-48E4-5498-506319A6D8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87163" y="1233974"/>
                  <a:ext cx="88686" cy="26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2CD504-1F76-1E80-CF8B-D3EA93FA02F7}"/>
                    </a:ext>
                  </a:extLst>
                </p14:cNvPr>
                <p14:cNvContentPartPr/>
                <p14:nvPr/>
              </p14:nvContentPartPr>
              <p14:xfrm>
                <a:off x="10145083" y="1224071"/>
                <a:ext cx="59013" cy="78395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2CD504-1F76-1E80-CF8B-D3EA93FA02F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36087" y="1215081"/>
                  <a:ext cx="76645" cy="96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AB92D9-255F-B621-A76C-2323F3F58321}"/>
                    </a:ext>
                  </a:extLst>
                </p14:cNvPr>
                <p14:cNvContentPartPr/>
                <p14:nvPr/>
              </p14:nvContentPartPr>
              <p14:xfrm>
                <a:off x="10112105" y="1217997"/>
                <a:ext cx="96620" cy="100091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AB92D9-255F-B621-A76C-2323F3F583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03125" y="1208964"/>
                  <a:ext cx="114220" cy="117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48E1E00-B1EE-7F42-2990-954F47E2C826}"/>
                    </a:ext>
                  </a:extLst>
                </p14:cNvPr>
                <p14:cNvContentPartPr/>
                <p14:nvPr/>
              </p14:nvContentPartPr>
              <p14:xfrm>
                <a:off x="10257902" y="1206426"/>
                <a:ext cx="106456" cy="91702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48E1E00-B1EE-7F42-2990-954F47E2C82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48911" y="1197436"/>
                  <a:ext cx="124079" cy="1093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B3E2ADB-481B-2C80-A39E-7D160AED60DE}"/>
              </a:ext>
            </a:extLst>
          </p:cNvPr>
          <p:cNvGrpSpPr/>
          <p:nvPr/>
        </p:nvGrpSpPr>
        <p:grpSpPr>
          <a:xfrm>
            <a:off x="10454881" y="441970"/>
            <a:ext cx="122655" cy="44550"/>
            <a:chOff x="10454881" y="441970"/>
            <a:chExt cx="122655" cy="445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D3A1546-7920-6E51-7465-9AD66AC850B2}"/>
                    </a:ext>
                  </a:extLst>
                </p14:cNvPr>
                <p14:cNvContentPartPr/>
                <p14:nvPr/>
              </p14:nvContentPartPr>
              <p14:xfrm>
                <a:off x="10459799" y="441970"/>
                <a:ext cx="109927" cy="4629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D3A1546-7920-6E51-7465-9AD66AC850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50818" y="432326"/>
                  <a:ext cx="127530" cy="23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9B28CC-DC17-2A61-B261-B14748527F32}"/>
                    </a:ext>
                  </a:extLst>
                </p14:cNvPr>
                <p14:cNvContentPartPr/>
                <p14:nvPr/>
              </p14:nvContentPartPr>
              <p14:xfrm>
                <a:off x="10454881" y="483337"/>
                <a:ext cx="122655" cy="3183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9B28CC-DC17-2A61-B261-B14748527F3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45889" y="473390"/>
                  <a:ext cx="140280" cy="226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2848FD-D954-9183-B4EB-AC51A3C58BBD}"/>
              </a:ext>
            </a:extLst>
          </p:cNvPr>
          <p:cNvGrpSpPr/>
          <p:nvPr/>
        </p:nvGrpSpPr>
        <p:grpSpPr>
          <a:xfrm>
            <a:off x="10540529" y="1233618"/>
            <a:ext cx="110506" cy="40210"/>
            <a:chOff x="10540529" y="1233618"/>
            <a:chExt cx="110506" cy="402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923C0B-492F-563D-8199-C98B2193459F}"/>
                    </a:ext>
                  </a:extLst>
                </p14:cNvPr>
                <p14:cNvContentPartPr/>
                <p14:nvPr/>
              </p14:nvContentPartPr>
              <p14:xfrm>
                <a:off x="10540529" y="1233618"/>
                <a:ext cx="82156" cy="7233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923C0B-492F-563D-8199-C98B2193459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31521" y="1225007"/>
                  <a:ext cx="99812" cy="24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D97FBB-6E30-C3EB-A785-8467793AFD81}"/>
                    </a:ext>
                  </a:extLst>
                </p14:cNvPr>
                <p14:cNvContentPartPr/>
                <p14:nvPr/>
              </p14:nvContentPartPr>
              <p14:xfrm>
                <a:off x="10543422" y="1269778"/>
                <a:ext cx="107613" cy="405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D97FBB-6E30-C3EB-A785-8467793AFD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34424" y="1260573"/>
                  <a:ext cx="125249" cy="220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0EDE19-E424-4FC0-A537-E00CD1D049AC}"/>
              </a:ext>
            </a:extLst>
          </p:cNvPr>
          <p:cNvGrpSpPr/>
          <p:nvPr/>
        </p:nvGrpSpPr>
        <p:grpSpPr>
          <a:xfrm>
            <a:off x="10842539" y="1178944"/>
            <a:ext cx="1022897" cy="115133"/>
            <a:chOff x="10842539" y="1178944"/>
            <a:chExt cx="1022897" cy="1151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A88943-1D28-DD0A-636C-2F382550C1C2}"/>
                    </a:ext>
                  </a:extLst>
                </p14:cNvPr>
                <p14:cNvContentPartPr/>
                <p14:nvPr/>
              </p14:nvContentPartPr>
              <p14:xfrm>
                <a:off x="10842539" y="1202954"/>
                <a:ext cx="119762" cy="804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A88943-1D28-DD0A-636C-2F382550C1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33548" y="1193979"/>
                  <a:ext cx="137385" cy="980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69BA9A1-37F9-53F8-740B-6335447BC021}"/>
                    </a:ext>
                  </a:extLst>
                </p14:cNvPr>
                <p14:cNvContentPartPr/>
                <p14:nvPr/>
              </p14:nvContentPartPr>
              <p14:xfrm>
                <a:off x="10975029" y="1204400"/>
                <a:ext cx="89966" cy="70006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69BA9A1-37F9-53F8-740B-6335447BC02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66068" y="1195379"/>
                  <a:ext cx="107529" cy="87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C47F61-AD2F-1A19-1FAF-80221ED7F97A}"/>
                    </a:ext>
                  </a:extLst>
                </p14:cNvPr>
                <p14:cNvContentPartPr/>
                <p14:nvPr/>
              </p14:nvContentPartPr>
              <p14:xfrm>
                <a:off x="10983997" y="1178944"/>
                <a:ext cx="93727" cy="38474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C47F61-AD2F-1A19-1FAF-80221ED7F97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75019" y="1169870"/>
                  <a:ext cx="111323" cy="56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B67799-E110-BD76-62B6-198306547D61}"/>
                    </a:ext>
                  </a:extLst>
                </p14:cNvPr>
                <p14:cNvContentPartPr/>
                <p14:nvPr/>
              </p14:nvContentPartPr>
              <p14:xfrm>
                <a:off x="11127481" y="1202954"/>
                <a:ext cx="162865" cy="86784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AB67799-E110-BD76-62B6-198306547D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18493" y="1193952"/>
                  <a:ext cx="180482" cy="104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EB224A-26A3-C416-D68D-A500349D67D2}"/>
                    </a:ext>
                  </a:extLst>
                </p14:cNvPr>
                <p14:cNvContentPartPr/>
                <p14:nvPr/>
              </p14:nvContentPartPr>
              <p14:xfrm>
                <a:off x="11211950" y="1246635"/>
                <a:ext cx="104720" cy="13886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EB224A-26A3-C416-D68D-A500349D67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02922" y="1237734"/>
                  <a:ext cx="122414" cy="31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DDA0AA-0E4C-62EB-0665-ED1C8C5B8E92}"/>
                    </a:ext>
                  </a:extLst>
                </p14:cNvPr>
                <p14:cNvContentPartPr/>
                <p14:nvPr/>
              </p14:nvContentPartPr>
              <p14:xfrm>
                <a:off x="11381757" y="1195143"/>
                <a:ext cx="87652" cy="98934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DDA0AA-0E4C-62EB-0665-ED1C8C5B8E9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372776" y="1186149"/>
                  <a:ext cx="105254" cy="116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89B241-B295-C374-2D7F-C6C6853F035B}"/>
                    </a:ext>
                  </a:extLst>
                </p14:cNvPr>
                <p14:cNvContentPartPr/>
                <p14:nvPr/>
              </p14:nvContentPartPr>
              <p14:xfrm>
                <a:off x="11385519" y="1228411"/>
                <a:ext cx="89099" cy="4629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89B241-B295-C374-2D7F-C6C6853F035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376537" y="1219509"/>
                  <a:ext cx="106703" cy="22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F82E44-E1C8-0873-2805-6F84645B09E4}"/>
                    </a:ext>
                  </a:extLst>
                </p14:cNvPr>
                <p14:cNvContentPartPr/>
                <p14:nvPr/>
              </p14:nvContentPartPr>
              <p14:xfrm>
                <a:off x="11504702" y="1207293"/>
                <a:ext cx="85049" cy="73766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F82E44-E1C8-0873-2805-6F84645B09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495693" y="1198297"/>
                  <a:ext cx="102707" cy="91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6802801-9D62-E773-1265-3460F699D434}"/>
                    </a:ext>
                  </a:extLst>
                </p14:cNvPr>
                <p14:cNvContentPartPr/>
                <p14:nvPr/>
              </p14:nvContentPartPr>
              <p14:xfrm>
                <a:off x="11598430" y="1192251"/>
                <a:ext cx="267006" cy="83602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6802801-9D62-E773-1265-3460F699D4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89422" y="1183242"/>
                  <a:ext cx="284662" cy="1012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646845-898B-C17E-BB4C-7F9D52784E26}"/>
              </a:ext>
            </a:extLst>
          </p:cNvPr>
          <p:cNvGrpSpPr/>
          <p:nvPr/>
        </p:nvGrpSpPr>
        <p:grpSpPr>
          <a:xfrm>
            <a:off x="9830056" y="1465911"/>
            <a:ext cx="343666" cy="116001"/>
            <a:chOff x="9830056" y="1465911"/>
            <a:chExt cx="343666" cy="1160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1E22BC0-E611-F803-710E-303D138D7D77}"/>
                    </a:ext>
                  </a:extLst>
                </p14:cNvPr>
                <p14:cNvContentPartPr/>
                <p14:nvPr/>
              </p14:nvContentPartPr>
              <p14:xfrm>
                <a:off x="9869109" y="1507277"/>
                <a:ext cx="9257" cy="74635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E22BC0-E611-F803-710E-303D138D7D7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59852" y="1498306"/>
                  <a:ext cx="27401" cy="92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CE6B3C-27D5-730D-D8BD-B2682F8ED054}"/>
                    </a:ext>
                  </a:extLst>
                </p14:cNvPr>
                <p14:cNvContentPartPr/>
                <p14:nvPr/>
              </p14:nvContentPartPr>
              <p14:xfrm>
                <a:off x="9830056" y="1492235"/>
                <a:ext cx="94884" cy="10703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CE6B3C-27D5-730D-D8BD-B2682F8ED05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21037" y="1483316"/>
                  <a:ext cx="112562" cy="2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1B91D0-0414-A657-B71A-B4BB0A9C4F8F}"/>
                    </a:ext>
                  </a:extLst>
                </p14:cNvPr>
                <p14:cNvContentPartPr/>
                <p14:nvPr/>
              </p14:nvContentPartPr>
              <p14:xfrm>
                <a:off x="9957050" y="1465911"/>
                <a:ext cx="179933" cy="93727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1B91D0-0414-A657-B71A-B4BB0A9C4F8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48053" y="1456933"/>
                  <a:ext cx="197566" cy="111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8802F8-917E-8F18-AE53-0A67BED27D61}"/>
                    </a:ext>
                  </a:extLst>
                </p14:cNvPr>
                <p14:cNvContentPartPr/>
                <p14:nvPr/>
              </p14:nvContentPartPr>
              <p14:xfrm>
                <a:off x="10066109" y="1516534"/>
                <a:ext cx="107613" cy="8678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8802F8-917E-8F18-AE53-0A67BED27D6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57081" y="1507494"/>
                  <a:ext cx="125308" cy="263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9E3C617-701D-1ACF-204F-80960DCA7B88}"/>
              </a:ext>
            </a:extLst>
          </p:cNvPr>
          <p:cNvGrpSpPr/>
          <p:nvPr/>
        </p:nvGrpSpPr>
        <p:grpSpPr>
          <a:xfrm>
            <a:off x="10437545" y="1432354"/>
            <a:ext cx="1001780" cy="140012"/>
            <a:chOff x="10437545" y="1432354"/>
            <a:chExt cx="1001780" cy="1400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D75AE8-7AB9-3B89-9332-EC0C39253B45}"/>
                    </a:ext>
                  </a:extLst>
                </p14:cNvPr>
                <p14:cNvContentPartPr/>
                <p14:nvPr/>
              </p14:nvContentPartPr>
              <p14:xfrm>
                <a:off x="10437545" y="1504385"/>
                <a:ext cx="184272" cy="67981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D75AE8-7AB9-3B89-9332-EC0C39253B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28530" y="1495393"/>
                  <a:ext cx="201942" cy="8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E40FAE-669D-4E45-EC5D-5181D61EF5A4}"/>
                    </a:ext>
                  </a:extLst>
                </p14:cNvPr>
                <p14:cNvContentPartPr/>
                <p14:nvPr/>
              </p14:nvContentPartPr>
              <p14:xfrm>
                <a:off x="10548629" y="1484135"/>
                <a:ext cx="91123" cy="32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E40FAE-669D-4E45-EC5D-5181D61EF5A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39625" y="1475034"/>
                  <a:ext cx="108771" cy="50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5A4F66A-444A-966A-400C-8DC5D40E8757}"/>
                    </a:ext>
                  </a:extLst>
                </p14:cNvPr>
                <p14:cNvContentPartPr/>
                <p14:nvPr/>
              </p14:nvContentPartPr>
              <p14:xfrm>
                <a:off x="10706577" y="1486160"/>
                <a:ext cx="54385" cy="66245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5A4F66A-444A-966A-400C-8DC5D40E87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97573" y="1477159"/>
                  <a:ext cx="72033" cy="83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3E91D1E-6365-E62A-7C01-A2D27BA59AB9}"/>
                    </a:ext>
                  </a:extLst>
                </p14:cNvPr>
                <p14:cNvContentPartPr/>
                <p14:nvPr/>
              </p14:nvContentPartPr>
              <p14:xfrm>
                <a:off x="10673020" y="1453182"/>
                <a:ext cx="137698" cy="13886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3E91D1E-6365-E62A-7C01-A2D27BA59AB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664032" y="1444281"/>
                  <a:ext cx="155315" cy="31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7BBB8D5-0397-3101-A6BB-87FA49D99189}"/>
                    </a:ext>
                  </a:extLst>
                </p14:cNvPr>
                <p14:cNvContentPartPr/>
                <p14:nvPr/>
              </p14:nvContentPartPr>
              <p14:xfrm>
                <a:off x="10886509" y="1509013"/>
                <a:ext cx="115423" cy="6364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7BBB8D5-0397-3101-A6BB-87FA49D9918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77520" y="1500174"/>
                  <a:ext cx="133042" cy="2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DEE9DB5-16DE-1848-CFB0-674249D23DD1}"/>
                    </a:ext>
                  </a:extLst>
                </p14:cNvPr>
                <p14:cNvContentPartPr/>
                <p14:nvPr/>
              </p14:nvContentPartPr>
              <p14:xfrm>
                <a:off x="11048218" y="1485582"/>
                <a:ext cx="203654" cy="65956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EE9DB5-16DE-1848-CFB0-674249D23DD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039223" y="1476621"/>
                  <a:ext cx="221285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5F2F81-1A6A-B26C-946A-5154B6E6C69C}"/>
                    </a:ext>
                  </a:extLst>
                </p14:cNvPr>
                <p14:cNvContentPartPr/>
                <p14:nvPr/>
              </p14:nvContentPartPr>
              <p14:xfrm>
                <a:off x="11172029" y="1464754"/>
                <a:ext cx="72609" cy="280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5F2F81-1A6A-B26C-946A-5154B6E6C69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63087" y="1455760"/>
                  <a:ext cx="90135" cy="4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AECE94-C68E-7ED1-6D3A-277AD06D18EF}"/>
                    </a:ext>
                  </a:extLst>
                </p14:cNvPr>
                <p14:cNvContentPartPr/>
                <p14:nvPr/>
              </p14:nvContentPartPr>
              <p14:xfrm>
                <a:off x="11338945" y="1460992"/>
                <a:ext cx="56121" cy="67402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AECE94-C68E-7ED1-6D3A-277AD06D18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330009" y="1451981"/>
                  <a:ext cx="73636" cy="85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6730D5-0A6C-38F0-8A7F-5E826C6BC963}"/>
                    </a:ext>
                  </a:extLst>
                </p14:cNvPr>
                <p14:cNvContentPartPr/>
                <p14:nvPr/>
              </p14:nvContentPartPr>
              <p14:xfrm>
                <a:off x="11323902" y="1432354"/>
                <a:ext cx="115423" cy="12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6730D5-0A6C-38F0-8A7F-5E826C6BC9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314941" y="1423468"/>
                  <a:ext cx="132987" cy="298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FF517B0-02AC-A45E-AB15-F50BAD8A26CD}"/>
              </a:ext>
            </a:extLst>
          </p:cNvPr>
          <p:cNvGrpSpPr/>
          <p:nvPr/>
        </p:nvGrpSpPr>
        <p:grpSpPr>
          <a:xfrm>
            <a:off x="9934971" y="867320"/>
            <a:ext cx="306926" cy="105875"/>
            <a:chOff x="9934971" y="867320"/>
            <a:chExt cx="306926" cy="1058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7455F8-1283-7C77-5C29-21D57C6DD312}"/>
                    </a:ext>
                  </a:extLst>
                </p14:cNvPr>
                <p14:cNvContentPartPr/>
                <p14:nvPr/>
              </p14:nvContentPartPr>
              <p14:xfrm>
                <a:off x="9934971" y="879758"/>
                <a:ext cx="97487" cy="93437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7455F8-1283-7C77-5C29-21D57C6DD3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25978" y="870774"/>
                  <a:ext cx="115114" cy="111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4CF25D-7C9D-6172-66F4-F5DAAAA507D4}"/>
                    </a:ext>
                  </a:extLst>
                </p14:cNvPr>
                <p14:cNvContentPartPr/>
                <p14:nvPr/>
              </p14:nvContentPartPr>
              <p14:xfrm>
                <a:off x="10069197" y="867320"/>
                <a:ext cx="166047" cy="94884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4CF25D-7C9D-6172-66F4-F5DAAAA507D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60192" y="858335"/>
                  <a:ext cx="183696" cy="112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C72F5A9-F416-CC1A-B7D0-E8111C2C1E2E}"/>
                    </a:ext>
                  </a:extLst>
                </p14:cNvPr>
                <p14:cNvContentPartPr/>
                <p14:nvPr/>
              </p14:nvContentPartPr>
              <p14:xfrm>
                <a:off x="10204002" y="913026"/>
                <a:ext cx="37895" cy="13886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C72F5A9-F416-CC1A-B7D0-E8111C2C1E2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94979" y="904125"/>
                  <a:ext cx="55579" cy="313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2CD246-DB08-2D17-3263-F250DF1FE1E5}"/>
              </a:ext>
            </a:extLst>
          </p:cNvPr>
          <p:cNvGrpSpPr/>
          <p:nvPr/>
        </p:nvGrpSpPr>
        <p:grpSpPr>
          <a:xfrm>
            <a:off x="9647426" y="882072"/>
            <a:ext cx="82445" cy="106167"/>
            <a:chOff x="9647426" y="882072"/>
            <a:chExt cx="82445" cy="1061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72B7E94-E5BB-3904-33DD-678414718DCF}"/>
                    </a:ext>
                  </a:extLst>
                </p14:cNvPr>
                <p14:cNvContentPartPr/>
                <p14:nvPr/>
              </p14:nvContentPartPr>
              <p14:xfrm>
                <a:off x="9660154" y="906083"/>
                <a:ext cx="61328" cy="82156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72B7E94-E5BB-3904-33DD-678414718DC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51188" y="897075"/>
                  <a:ext cx="78902" cy="99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E5903B-A112-720D-1848-D5075438C465}"/>
                    </a:ext>
                  </a:extLst>
                </p14:cNvPr>
                <p14:cNvContentPartPr/>
                <p14:nvPr/>
              </p14:nvContentPartPr>
              <p14:xfrm>
                <a:off x="9647426" y="882072"/>
                <a:ext cx="82445" cy="52071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E5903B-A112-720D-1848-D5075438C46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38465" y="873032"/>
                  <a:ext cx="100009" cy="697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B919C5E-0571-89E0-520F-C05BD3BCB845}"/>
              </a:ext>
            </a:extLst>
          </p:cNvPr>
          <p:cNvGrpSpPr/>
          <p:nvPr/>
        </p:nvGrpSpPr>
        <p:grpSpPr>
          <a:xfrm>
            <a:off x="10522210" y="808306"/>
            <a:ext cx="1401566" cy="141170"/>
            <a:chOff x="10522210" y="808306"/>
            <a:chExt cx="1401566" cy="1411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1DB0D1-FA06-B70C-2958-E84AC840FC42}"/>
                    </a:ext>
                  </a:extLst>
                </p14:cNvPr>
                <p14:cNvContentPartPr/>
                <p14:nvPr/>
              </p14:nvContentPartPr>
              <p14:xfrm>
                <a:off x="10522210" y="852856"/>
                <a:ext cx="107323" cy="966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1DB0D1-FA06-B70C-2958-E84AC840FC4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13206" y="843876"/>
                  <a:ext cx="124970" cy="114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E11B82-6029-1987-1B64-ECA697FF7649}"/>
                    </a:ext>
                  </a:extLst>
                </p14:cNvPr>
                <p14:cNvContentPartPr/>
                <p14:nvPr/>
              </p14:nvContentPartPr>
              <p14:xfrm>
                <a:off x="10668008" y="852567"/>
                <a:ext cx="67402" cy="93727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E11B82-6029-1987-1B64-ECA697FF764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58997" y="843589"/>
                  <a:ext cx="85063" cy="111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19B5024-3AEC-3295-1B97-09E23AE1DD56}"/>
                    </a:ext>
                  </a:extLst>
                </p14:cNvPr>
                <p14:cNvContentPartPr/>
                <p14:nvPr/>
              </p14:nvContentPartPr>
              <p14:xfrm>
                <a:off x="10748139" y="854591"/>
                <a:ext cx="102694" cy="78395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19B5024-3AEC-3295-1B97-09E23AE1DD5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39162" y="845601"/>
                  <a:ext cx="120288" cy="96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7A4CF7E-8B54-4C82-77D0-17019DB2DE93}"/>
                    </a:ext>
                  </a:extLst>
                </p14:cNvPr>
                <p14:cNvContentPartPr/>
                <p14:nvPr/>
              </p14:nvContentPartPr>
              <p14:xfrm>
                <a:off x="10858934" y="850541"/>
                <a:ext cx="99513" cy="72609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7A4CF7E-8B54-4C82-77D0-17019DB2DE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849953" y="841555"/>
                  <a:ext cx="117116" cy="9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4D36B1-3B9F-565D-D4C4-21EF0B56BF47}"/>
                    </a:ext>
                  </a:extLst>
                </p14:cNvPr>
                <p14:cNvContentPartPr/>
                <p14:nvPr/>
              </p14:nvContentPartPr>
              <p14:xfrm>
                <a:off x="10902615" y="818720"/>
                <a:ext cx="129019" cy="67402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4D36B1-3B9F-565D-D4C4-21EF0B56BF4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93630" y="809757"/>
                  <a:ext cx="146629" cy="84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D34B4C-0FC1-0B61-3713-794FD6B5F9E8}"/>
                    </a:ext>
                  </a:extLst>
                </p14:cNvPr>
                <p14:cNvContentPartPr/>
                <p14:nvPr/>
              </p14:nvContentPartPr>
              <p14:xfrm>
                <a:off x="11108293" y="898562"/>
                <a:ext cx="71742" cy="9836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D34B4C-0FC1-0B61-3713-794FD6B5F9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099280" y="889780"/>
                  <a:ext cx="89407" cy="27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2B6765-D22E-38EC-CA63-7FE16C209F98}"/>
                    </a:ext>
                  </a:extLst>
                </p14:cNvPr>
                <p14:cNvContentPartPr/>
                <p14:nvPr/>
              </p14:nvContentPartPr>
              <p14:xfrm>
                <a:off x="11285622" y="828556"/>
                <a:ext cx="84180" cy="87073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2B6765-D22E-38EC-CA63-7FE16C209F9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76628" y="819561"/>
                  <a:ext cx="101807" cy="104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6A925D-A141-0950-BEF4-FDB829D82EA4}"/>
                    </a:ext>
                  </a:extLst>
                </p14:cNvPr>
                <p14:cNvContentPartPr/>
                <p14:nvPr/>
              </p14:nvContentPartPr>
              <p14:xfrm>
                <a:off x="11402782" y="834920"/>
                <a:ext cx="122366" cy="56121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6A925D-A141-0950-BEF4-FDB829D82EA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393758" y="825926"/>
                  <a:ext cx="140053" cy="73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66238A-B48E-6E57-79EE-546EB2733D25}"/>
                    </a:ext>
                  </a:extLst>
                </p14:cNvPr>
                <p14:cNvContentPartPr/>
                <p14:nvPr/>
              </p14:nvContentPartPr>
              <p14:xfrm>
                <a:off x="11554943" y="811778"/>
                <a:ext cx="106456" cy="97199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66238A-B48E-6E57-79EE-546EB2733D2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545982" y="802811"/>
                  <a:ext cx="124019" cy="114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BBF7FC-77CD-CC16-E6D0-648813898C9C}"/>
                    </a:ext>
                  </a:extLst>
                </p14:cNvPr>
                <p14:cNvContentPartPr/>
                <p14:nvPr/>
              </p14:nvContentPartPr>
              <p14:xfrm>
                <a:off x="11703055" y="833184"/>
                <a:ext cx="12440" cy="91123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BBF7FC-77CD-CC16-E6D0-648813898C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694416" y="824180"/>
                  <a:ext cx="29372" cy="108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71292C-628F-AC4A-0879-C973E8E49581}"/>
                    </a:ext>
                  </a:extLst>
                </p14:cNvPr>
                <p14:cNvContentPartPr/>
                <p14:nvPr/>
              </p14:nvContentPartPr>
              <p14:xfrm>
                <a:off x="11800253" y="836946"/>
                <a:ext cx="26614" cy="59592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71292C-628F-AC4A-0879-C973E8E4958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791262" y="827917"/>
                  <a:ext cx="44237" cy="77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E44E7F-181A-FA45-8290-CD4514AEEEF9}"/>
                    </a:ext>
                  </a:extLst>
                </p14:cNvPr>
                <p14:cNvContentPartPr/>
                <p14:nvPr/>
              </p14:nvContentPartPr>
              <p14:xfrm>
                <a:off x="11844513" y="817274"/>
                <a:ext cx="38764" cy="73188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E44E7F-181A-FA45-8290-CD4514AEEE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835540" y="808261"/>
                  <a:ext cx="56351" cy="90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5D0067E-3FC0-011D-0EB5-3021F76B492C}"/>
                    </a:ext>
                  </a:extLst>
                </p14:cNvPr>
                <p14:cNvContentPartPr/>
                <p14:nvPr/>
              </p14:nvContentPartPr>
              <p14:xfrm>
                <a:off x="11771614" y="808306"/>
                <a:ext cx="152162" cy="839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5D0067E-3FC0-011D-0EB5-3021F76B492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762621" y="799566"/>
                  <a:ext cx="169788" cy="2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B42728F-D5CE-E1C6-0C86-2B386343C7D5}"/>
              </a:ext>
            </a:extLst>
          </p:cNvPr>
          <p:cNvGrpSpPr/>
          <p:nvPr/>
        </p:nvGrpSpPr>
        <p:grpSpPr>
          <a:xfrm>
            <a:off x="11222632" y="569543"/>
            <a:ext cx="457932" cy="111084"/>
            <a:chOff x="11222632" y="569543"/>
            <a:chExt cx="457932" cy="1110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90F0BC-4B76-0C98-DA24-EF731DF432E4}"/>
                    </a:ext>
                  </a:extLst>
                </p14:cNvPr>
                <p14:cNvContentPartPr/>
                <p14:nvPr/>
              </p14:nvContentPartPr>
              <p14:xfrm>
                <a:off x="11585101" y="591528"/>
                <a:ext cx="6943" cy="69428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690F0BC-4B76-0C98-DA24-EF731DF432E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75965" y="582535"/>
                  <a:ext cx="24849" cy="87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F4F575-DA3B-0D3E-FFFF-2EE8CA79EB42}"/>
                    </a:ext>
                  </a:extLst>
                </p14:cNvPr>
                <p14:cNvContentPartPr/>
                <p14:nvPr/>
              </p14:nvContentPartPr>
              <p14:xfrm>
                <a:off x="11572951" y="569543"/>
                <a:ext cx="107613" cy="10703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F4F575-DA3B-0D3E-FFFF-2EE8CA79EB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563953" y="560624"/>
                  <a:ext cx="125249" cy="2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42F5295-69F7-5329-E431-51BDA397A989}"/>
                    </a:ext>
                  </a:extLst>
                </p14:cNvPr>
                <p14:cNvContentPartPr/>
                <p14:nvPr/>
              </p14:nvContentPartPr>
              <p14:xfrm>
                <a:off x="11222632" y="614092"/>
                <a:ext cx="86206" cy="66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42F5295-69F7-5329-E431-51BDA397A98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213652" y="605149"/>
                  <a:ext cx="103806" cy="84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899207-4BA7-A2D2-7509-9A9CE7BFA70A}"/>
                    </a:ext>
                  </a:extLst>
                </p14:cNvPr>
                <p14:cNvContentPartPr/>
                <p14:nvPr/>
              </p14:nvContentPartPr>
              <p14:xfrm>
                <a:off x="11371613" y="594710"/>
                <a:ext cx="79552" cy="79552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899207-4BA7-A2D2-7509-9A9CE7BFA70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62614" y="585711"/>
                  <a:ext cx="97190" cy="9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9DA304E-4F26-DC43-EA25-980031AC4CA7}"/>
                    </a:ext>
                  </a:extLst>
                </p14:cNvPr>
                <p14:cNvContentPartPr/>
                <p14:nvPr/>
              </p14:nvContentPartPr>
              <p14:xfrm>
                <a:off x="11503162" y="605232"/>
                <a:ext cx="12440" cy="53806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9DA304E-4F26-DC43-EA25-980031AC4CA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494276" y="596264"/>
                  <a:ext cx="29856" cy="71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C54DFF5-848B-CFF7-7296-548FE9E55E2F}"/>
                    </a:ext>
                  </a:extLst>
                </p14:cNvPr>
                <p14:cNvContentPartPr/>
                <p14:nvPr/>
              </p14:nvContentPartPr>
              <p14:xfrm>
                <a:off x="11628710" y="595396"/>
                <a:ext cx="19093" cy="57566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C54DFF5-848B-CFF7-7296-548FE9E55E2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19704" y="586401"/>
                  <a:ext cx="36745" cy="7519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872817-179B-5784-5164-53B6EE49F24E}"/>
                  </a:ext>
                </a:extLst>
              </p14:cNvPr>
              <p14:cNvContentPartPr/>
              <p14:nvPr/>
            </p14:nvContentPartPr>
            <p14:xfrm>
              <a:off x="639792" y="146592"/>
              <a:ext cx="378000" cy="18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872817-179B-5784-5164-53B6EE49F24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30792" y="137952"/>
                <a:ext cx="395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13905A-5D5C-5CBF-287D-95D4F1DA2D1F}"/>
                  </a:ext>
                </a:extLst>
              </p14:cNvPr>
              <p14:cNvContentPartPr/>
              <p14:nvPr/>
            </p14:nvContentPartPr>
            <p14:xfrm>
              <a:off x="884952" y="167832"/>
              <a:ext cx="101880" cy="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13905A-5D5C-5CBF-287D-95D4F1DA2D1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76312" y="158832"/>
                <a:ext cx="119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8871C3-FBD9-B6B2-6F1D-847B10EAE0FF}"/>
                  </a:ext>
                </a:extLst>
              </p14:cNvPr>
              <p14:cNvContentPartPr/>
              <p14:nvPr/>
            </p14:nvContentPartPr>
            <p14:xfrm>
              <a:off x="858312" y="197352"/>
              <a:ext cx="316080" cy="10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8871C3-FBD9-B6B2-6F1D-847B10EAE0F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49672" y="188352"/>
                <a:ext cx="333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3845DC-E4B9-73D8-1BB9-F36E28381C79}"/>
                  </a:ext>
                </a:extLst>
              </p14:cNvPr>
              <p14:cNvContentPartPr/>
              <p14:nvPr/>
            </p14:nvContentPartPr>
            <p14:xfrm>
              <a:off x="1214712" y="196272"/>
              <a:ext cx="59400" cy="9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3845DC-E4B9-73D8-1BB9-F36E28381C7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06072" y="187272"/>
                <a:ext cx="77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DA244B-6B13-BEC4-DC67-EADD6CD6B901}"/>
                  </a:ext>
                </a:extLst>
              </p14:cNvPr>
              <p14:cNvContentPartPr/>
              <p14:nvPr/>
            </p14:nvContentPartPr>
            <p14:xfrm>
              <a:off x="1100232" y="159912"/>
              <a:ext cx="146880" cy="2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DA244B-6B13-BEC4-DC67-EADD6CD6B901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91232" y="150912"/>
                <a:ext cx="164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AB92C8-346D-864F-8D85-DEA16002C057}"/>
                  </a:ext>
                </a:extLst>
              </p14:cNvPr>
              <p14:cNvContentPartPr/>
              <p14:nvPr/>
            </p14:nvContentPartPr>
            <p14:xfrm>
              <a:off x="1355472" y="209592"/>
              <a:ext cx="91080" cy="9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AB92C8-346D-864F-8D85-DEA16002C05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346832" y="200952"/>
                <a:ext cx="1087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771E25-CEB4-36FE-8C4C-1D567A1E66CB}"/>
                  </a:ext>
                </a:extLst>
              </p14:cNvPr>
              <p14:cNvContentPartPr/>
              <p14:nvPr/>
            </p14:nvContentPartPr>
            <p14:xfrm>
              <a:off x="1481472" y="169272"/>
              <a:ext cx="212040" cy="140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771E25-CEB4-36FE-8C4C-1D567A1E66C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472832" y="160272"/>
                <a:ext cx="22968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077E2-D9AC-CEE6-AB79-5B2AE9027D2E}"/>
              </a:ext>
            </a:extLst>
          </p:cNvPr>
          <p:cNvGrpSpPr/>
          <p:nvPr/>
        </p:nvGrpSpPr>
        <p:grpSpPr>
          <a:xfrm>
            <a:off x="0" y="3861231"/>
            <a:ext cx="408960" cy="315000"/>
            <a:chOff x="115278" y="102452"/>
            <a:chExt cx="4089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E50416-CCCF-45B8-470F-C8CA697B6836}"/>
                    </a:ext>
                  </a:extLst>
                </p14:cNvPr>
                <p14:cNvContentPartPr/>
                <p14:nvPr/>
              </p14:nvContentPartPr>
              <p14:xfrm>
                <a:off x="201678" y="228092"/>
                <a:ext cx="118800" cy="83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53A091-D326-E5D8-F95B-2307B50C572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3038" y="219452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5AD4C5-A377-7F58-379E-EDFA9D811206}"/>
                    </a:ext>
                  </a:extLst>
                </p14:cNvPr>
                <p14:cNvContentPartPr/>
                <p14:nvPr/>
              </p14:nvContentPartPr>
              <p14:xfrm>
                <a:off x="316158" y="217652"/>
                <a:ext cx="119880" cy="9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822FBA-9FFA-12F3-8FA5-5A79A6FF841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7518" y="209012"/>
                  <a:ext cx="137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F7178F-6E51-8E48-BB30-3F987BC79AE4}"/>
                    </a:ext>
                  </a:extLst>
                </p14:cNvPr>
                <p14:cNvContentPartPr/>
                <p14:nvPr/>
              </p14:nvContentPartPr>
              <p14:xfrm>
                <a:off x="115278" y="102452"/>
                <a:ext cx="408960" cy="315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1A7F1F-C2FC-70A6-36D6-2B261D467B8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638" y="93812"/>
                  <a:ext cx="426600" cy="332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035374C-3633-8D98-5FC6-D7D0EA9D5651}"/>
              </a:ext>
            </a:extLst>
          </p:cNvPr>
          <p:cNvPicPr>
            <a:picLocks noChangeAspect="1"/>
          </p:cNvPicPr>
          <p:nvPr/>
        </p:nvPicPr>
        <p:blipFill rotWithShape="1"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9"/>
          <a:stretch/>
        </p:blipFill>
        <p:spPr>
          <a:xfrm>
            <a:off x="2819927" y="5532715"/>
            <a:ext cx="6066250" cy="132528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EC33D7-339A-EB38-302D-BE9B2AC73A47}"/>
              </a:ext>
            </a:extLst>
          </p:cNvPr>
          <p:cNvPicPr>
            <a:picLocks noChangeAspect="1"/>
          </p:cNvPicPr>
          <p:nvPr/>
        </p:nvPicPr>
        <p:blipFill rotWithShape="1"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2" b="43212"/>
          <a:stretch/>
        </p:blipFill>
        <p:spPr>
          <a:xfrm>
            <a:off x="6044711" y="4189796"/>
            <a:ext cx="4845793" cy="83999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9DF222A-1AC8-7F61-F749-8E010B662981}"/>
              </a:ext>
            </a:extLst>
          </p:cNvPr>
          <p:cNvPicPr>
            <a:picLocks noChangeAspect="1"/>
          </p:cNvPicPr>
          <p:nvPr/>
        </p:nvPicPr>
        <p:blipFill rotWithShape="1"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3"/>
          <a:stretch/>
        </p:blipFill>
        <p:spPr>
          <a:xfrm>
            <a:off x="978408" y="4270248"/>
            <a:ext cx="5174210" cy="79612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8CE6563A-65D4-9422-C5FC-2DEE06041F26}"/>
              </a:ext>
            </a:extLst>
          </p:cNvPr>
          <p:cNvGrpSpPr/>
          <p:nvPr/>
        </p:nvGrpSpPr>
        <p:grpSpPr>
          <a:xfrm>
            <a:off x="545394" y="3892051"/>
            <a:ext cx="1220760" cy="197640"/>
            <a:chOff x="660672" y="133272"/>
            <a:chExt cx="12207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700337-2424-1789-F3D1-A5DB10B3B094}"/>
                    </a:ext>
                  </a:extLst>
                </p14:cNvPr>
                <p14:cNvContentPartPr/>
                <p14:nvPr/>
              </p14:nvContentPartPr>
              <p14:xfrm>
                <a:off x="660672" y="208512"/>
                <a:ext cx="161640" cy="122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700337-2424-1789-F3D1-A5DB10B3B09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2032" y="199872"/>
                  <a:ext cx="179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9DEBC1-A0EC-61C7-5B10-8EF62BA1D559}"/>
                    </a:ext>
                  </a:extLst>
                </p14:cNvPr>
                <p14:cNvContentPartPr/>
                <p14:nvPr/>
              </p14:nvContentPartPr>
              <p14:xfrm>
                <a:off x="889632" y="169632"/>
                <a:ext cx="163800" cy="132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9DEBC1-A0EC-61C7-5B10-8EF62BA1D5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0632" y="160632"/>
                  <a:ext cx="181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76C998-0BE1-D1E9-2753-9F65F15433D4}"/>
                    </a:ext>
                  </a:extLst>
                </p14:cNvPr>
                <p14:cNvContentPartPr/>
                <p14:nvPr/>
              </p14:nvContentPartPr>
              <p14:xfrm>
                <a:off x="1080792" y="160272"/>
                <a:ext cx="195840" cy="12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76C998-0BE1-D1E9-2753-9F65F15433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2152" y="151272"/>
                  <a:ext cx="213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3ADAF5-1E22-E9FA-AF22-6B5A5E9B35FF}"/>
                    </a:ext>
                  </a:extLst>
                </p14:cNvPr>
                <p14:cNvContentPartPr/>
                <p14:nvPr/>
              </p14:nvContentPartPr>
              <p14:xfrm>
                <a:off x="1386072" y="183672"/>
                <a:ext cx="21960" cy="79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3ADAF5-1E22-E9FA-AF22-6B5A5E9B35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77432" y="174672"/>
                  <a:ext cx="39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F22CCF-AB4B-2938-3A00-4C4EA1109F10}"/>
                    </a:ext>
                  </a:extLst>
                </p14:cNvPr>
                <p14:cNvContentPartPr/>
                <p14:nvPr/>
              </p14:nvContentPartPr>
              <p14:xfrm>
                <a:off x="1306872" y="133272"/>
                <a:ext cx="201960" cy="12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F22CCF-AB4B-2938-3A00-4C4EA1109F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97872" y="124272"/>
                  <a:ext cx="219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02DA3A-728A-28B7-6927-B71E6A34DAE8}"/>
                    </a:ext>
                  </a:extLst>
                </p14:cNvPr>
                <p14:cNvContentPartPr/>
                <p14:nvPr/>
              </p14:nvContentPartPr>
              <p14:xfrm>
                <a:off x="1527552" y="207072"/>
                <a:ext cx="89640" cy="6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02DA3A-728A-28B7-6927-B71E6A34DA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18552" y="198432"/>
                  <a:ext cx="107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E73007-D05C-3352-EC79-FF6062DD2C0A}"/>
                    </a:ext>
                  </a:extLst>
                </p14:cNvPr>
                <p14:cNvContentPartPr/>
                <p14:nvPr/>
              </p14:nvContentPartPr>
              <p14:xfrm>
                <a:off x="1664712" y="147312"/>
                <a:ext cx="153000" cy="11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E73007-D05C-3352-EC79-FF6062DD2C0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6072" y="138672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F3AFB5-8440-E45C-98CD-6C0588AA3D9F}"/>
                    </a:ext>
                  </a:extLst>
                </p14:cNvPr>
                <p14:cNvContentPartPr/>
                <p14:nvPr/>
              </p14:nvContentPartPr>
              <p14:xfrm>
                <a:off x="1859472" y="137232"/>
                <a:ext cx="21960" cy="13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F3AFB5-8440-E45C-98CD-6C0588AA3D9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50832" y="128232"/>
                  <a:ext cx="396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FF4E03-4D7C-61D5-68CC-DB249ADD3051}"/>
              </a:ext>
            </a:extLst>
          </p:cNvPr>
          <p:cNvGrpSpPr/>
          <p:nvPr/>
        </p:nvGrpSpPr>
        <p:grpSpPr>
          <a:xfrm>
            <a:off x="5328072" y="5309083"/>
            <a:ext cx="569520" cy="278280"/>
            <a:chOff x="5602392" y="4860432"/>
            <a:chExt cx="56952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8F4EAC2-C501-B45B-FDBE-66FC7850F996}"/>
                    </a:ext>
                  </a:extLst>
                </p14:cNvPr>
                <p14:cNvContentPartPr/>
                <p14:nvPr/>
              </p14:nvContentPartPr>
              <p14:xfrm>
                <a:off x="5602392" y="4934232"/>
                <a:ext cx="253440" cy="142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8F4EAC2-C501-B45B-FDBE-66FC7850F99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93392" y="4925592"/>
                  <a:ext cx="271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51CAD4-23BE-A57E-FB52-24B8A2039A9C}"/>
                    </a:ext>
                  </a:extLst>
                </p14:cNvPr>
                <p14:cNvContentPartPr/>
                <p14:nvPr/>
              </p14:nvContentPartPr>
              <p14:xfrm>
                <a:off x="5913792" y="4908672"/>
                <a:ext cx="30960" cy="108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51CAD4-23BE-A57E-FB52-24B8A2039A9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04792" y="4899672"/>
                  <a:ext cx="48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950B8B-2B04-8441-1735-6878890AA0B4}"/>
                    </a:ext>
                  </a:extLst>
                </p14:cNvPr>
                <p14:cNvContentPartPr/>
                <p14:nvPr/>
              </p14:nvContentPartPr>
              <p14:xfrm>
                <a:off x="5846112" y="4860432"/>
                <a:ext cx="149040" cy="19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950B8B-2B04-8441-1735-6878890AA0B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37472" y="4851432"/>
                  <a:ext cx="166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EBE330-98C3-2FDE-F30F-AE1FD637BC71}"/>
                    </a:ext>
                  </a:extLst>
                </p14:cNvPr>
                <p14:cNvContentPartPr/>
                <p14:nvPr/>
              </p14:nvContentPartPr>
              <p14:xfrm>
                <a:off x="6013152" y="4869432"/>
                <a:ext cx="158760" cy="118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EBE330-98C3-2FDE-F30F-AE1FD637BC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04152" y="4860792"/>
                  <a:ext cx="176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2263A5-A6D4-F302-68C3-79F69C726A77}"/>
                    </a:ext>
                  </a:extLst>
                </p14:cNvPr>
                <p14:cNvContentPartPr/>
                <p14:nvPr/>
              </p14:nvContentPartPr>
              <p14:xfrm>
                <a:off x="5681232" y="5086872"/>
                <a:ext cx="406080" cy="51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2263A5-A6D4-F302-68C3-79F69C726A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72232" y="5077872"/>
                  <a:ext cx="423720" cy="6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055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910F04-07AC-53C3-59B3-9E508EA6EE8C}"/>
              </a:ext>
            </a:extLst>
          </p:cNvPr>
          <p:cNvGrpSpPr/>
          <p:nvPr/>
        </p:nvGrpSpPr>
        <p:grpSpPr>
          <a:xfrm>
            <a:off x="93678" y="96332"/>
            <a:ext cx="424440" cy="286560"/>
            <a:chOff x="93678" y="96332"/>
            <a:chExt cx="4244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2948B3-EBFC-F223-8D96-388DF32758B8}"/>
                    </a:ext>
                  </a:extLst>
                </p14:cNvPr>
                <p14:cNvContentPartPr/>
                <p14:nvPr/>
              </p14:nvContentPartPr>
              <p14:xfrm>
                <a:off x="200958" y="156812"/>
                <a:ext cx="93960" cy="132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2948B3-EBFC-F223-8D96-388DF32758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958" y="147812"/>
                  <a:ext cx="111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7050A4-EE8B-8808-FF41-CA2782F8EC7B}"/>
                    </a:ext>
                  </a:extLst>
                </p14:cNvPr>
                <p14:cNvContentPartPr/>
                <p14:nvPr/>
              </p14:nvContentPartPr>
              <p14:xfrm>
                <a:off x="325518" y="193172"/>
                <a:ext cx="9900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7050A4-EE8B-8808-FF41-CA2782F8EC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518" y="184532"/>
                  <a:ext cx="11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600B1B-981E-0CBD-4218-59205A617A99}"/>
                    </a:ext>
                  </a:extLst>
                </p14:cNvPr>
                <p14:cNvContentPartPr/>
                <p14:nvPr/>
              </p14:nvContentPartPr>
              <p14:xfrm>
                <a:off x="93678" y="96332"/>
                <a:ext cx="424440" cy="28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600B1B-981E-0CBD-4218-59205A617A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78" y="87332"/>
                  <a:ext cx="4420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81D31A-A4AB-E978-564A-697BDA666EAB}"/>
              </a:ext>
            </a:extLst>
          </p:cNvPr>
          <p:cNvGrpSpPr/>
          <p:nvPr/>
        </p:nvGrpSpPr>
        <p:grpSpPr>
          <a:xfrm>
            <a:off x="769038" y="271652"/>
            <a:ext cx="223200" cy="156240"/>
            <a:chOff x="769038" y="271652"/>
            <a:chExt cx="2232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7C27A4-4821-F94E-6CD5-F5372AACD78F}"/>
                    </a:ext>
                  </a:extLst>
                </p14:cNvPr>
                <p14:cNvContentPartPr/>
                <p14:nvPr/>
              </p14:nvContentPartPr>
              <p14:xfrm>
                <a:off x="769038" y="279932"/>
                <a:ext cx="7560" cy="14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7C27A4-4821-F94E-6CD5-F5372AACD7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038" y="270932"/>
                  <a:ext cx="25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00C3F5-C3C5-E6B7-E499-92518AB9207D}"/>
                    </a:ext>
                  </a:extLst>
                </p14:cNvPr>
                <p14:cNvContentPartPr/>
                <p14:nvPr/>
              </p14:nvContentPartPr>
              <p14:xfrm>
                <a:off x="843918" y="313052"/>
                <a:ext cx="38880" cy="10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00C3F5-C3C5-E6B7-E499-92518AB920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918" y="304412"/>
                  <a:ext cx="56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628544-E799-A358-D26C-1ABDD702067B}"/>
                    </a:ext>
                  </a:extLst>
                </p14:cNvPr>
                <p14:cNvContentPartPr/>
                <p14:nvPr/>
              </p14:nvContentPartPr>
              <p14:xfrm>
                <a:off x="822318" y="271652"/>
                <a:ext cx="169920" cy="9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628544-E799-A358-D26C-1ABDD70206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318" y="262652"/>
                  <a:ext cx="187560" cy="112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F2DB392-50DD-AD71-EAC1-1518EEDF36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53" y="84338"/>
            <a:ext cx="5022015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EA2FE7-AEB3-A414-8585-F4F96304C7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76" y="1031891"/>
            <a:ext cx="4930567" cy="160795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03413A1-6B3E-1B79-297E-76EE48094DC1}"/>
              </a:ext>
            </a:extLst>
          </p:cNvPr>
          <p:cNvGrpSpPr/>
          <p:nvPr/>
        </p:nvGrpSpPr>
        <p:grpSpPr>
          <a:xfrm>
            <a:off x="723678" y="1124132"/>
            <a:ext cx="354960" cy="199800"/>
            <a:chOff x="723678" y="1124132"/>
            <a:chExt cx="35496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D65C41-F028-A05B-78BB-CB47EC0323CF}"/>
                    </a:ext>
                  </a:extLst>
                </p14:cNvPr>
                <p14:cNvContentPartPr/>
                <p14:nvPr/>
              </p14:nvContentPartPr>
              <p14:xfrm>
                <a:off x="723678" y="1201892"/>
                <a:ext cx="190080" cy="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D65C41-F028-A05B-78BB-CB47EC0323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5038" y="1193252"/>
                  <a:ext cx="20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8E04D7-7491-F66D-89D0-86AC255858F6}"/>
                    </a:ext>
                  </a:extLst>
                </p14:cNvPr>
                <p14:cNvContentPartPr/>
                <p14:nvPr/>
              </p14:nvContentPartPr>
              <p14:xfrm>
                <a:off x="762558" y="1260932"/>
                <a:ext cx="16524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8E04D7-7491-F66D-89D0-86AC255858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3558" y="1252292"/>
                  <a:ext cx="182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7ABE27-F4EB-4CB7-B95D-AD169FB6E2BF}"/>
                    </a:ext>
                  </a:extLst>
                </p14:cNvPr>
                <p14:cNvContentPartPr/>
                <p14:nvPr/>
              </p14:nvContentPartPr>
              <p14:xfrm>
                <a:off x="887118" y="1124132"/>
                <a:ext cx="191520" cy="19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7ABE27-F4EB-4CB7-B95D-AD169FB6E2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8478" y="1115492"/>
                  <a:ext cx="209160" cy="217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A775C2F-6958-E303-5C8D-CACF3A88DDB3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3"/>
          <a:stretch/>
        </p:blipFill>
        <p:spPr>
          <a:xfrm>
            <a:off x="7358173" y="1074655"/>
            <a:ext cx="4529028" cy="10549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5AF4AC-3568-6A85-D894-E623E8A18BFC}"/>
              </a:ext>
            </a:extLst>
          </p:cNvPr>
          <p:cNvGrpSpPr/>
          <p:nvPr/>
        </p:nvGrpSpPr>
        <p:grpSpPr>
          <a:xfrm>
            <a:off x="6676653" y="1196773"/>
            <a:ext cx="443880" cy="235080"/>
            <a:chOff x="6572958" y="1969772"/>
            <a:chExt cx="44388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7035EB-E1E7-97E7-9C34-BEEFC5BF827E}"/>
                    </a:ext>
                  </a:extLst>
                </p14:cNvPr>
                <p14:cNvContentPartPr/>
                <p14:nvPr/>
              </p14:nvContentPartPr>
              <p14:xfrm>
                <a:off x="6577638" y="2026292"/>
                <a:ext cx="294120" cy="2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7035EB-E1E7-97E7-9C34-BEEFC5BF82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68638" y="2017652"/>
                  <a:ext cx="31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ECCB9E-171D-01E5-BF67-B673E1C497DA}"/>
                    </a:ext>
                  </a:extLst>
                </p14:cNvPr>
                <p14:cNvContentPartPr/>
                <p14:nvPr/>
              </p14:nvContentPartPr>
              <p14:xfrm>
                <a:off x="6572958" y="2089652"/>
                <a:ext cx="242280" cy="1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ECCB9E-171D-01E5-BF67-B673E1C497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3958" y="2080652"/>
                  <a:ext cx="259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6C899C-D28F-089E-6075-E0B23C90EE2C}"/>
                    </a:ext>
                  </a:extLst>
                </p14:cNvPr>
                <p14:cNvContentPartPr/>
                <p14:nvPr/>
              </p14:nvContentPartPr>
              <p14:xfrm>
                <a:off x="6828198" y="1969772"/>
                <a:ext cx="188640" cy="23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6C899C-D28F-089E-6075-E0B23C90EE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9198" y="1960772"/>
                  <a:ext cx="20628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C6FB90-3DE6-EF38-6313-1C8BDDB29B49}"/>
              </a:ext>
            </a:extLst>
          </p:cNvPr>
          <p:cNvGrpSpPr/>
          <p:nvPr/>
        </p:nvGrpSpPr>
        <p:grpSpPr>
          <a:xfrm>
            <a:off x="91446" y="3946892"/>
            <a:ext cx="421560" cy="282240"/>
            <a:chOff x="73158" y="3443972"/>
            <a:chExt cx="4215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2F21BA-189F-0AA1-FFE9-9FCD3308AC39}"/>
                    </a:ext>
                  </a:extLst>
                </p14:cNvPr>
                <p14:cNvContentPartPr/>
                <p14:nvPr/>
              </p14:nvContentPartPr>
              <p14:xfrm>
                <a:off x="163158" y="3498332"/>
                <a:ext cx="109800" cy="11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2F21BA-189F-0AA1-FFE9-9FCD3308AC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4518" y="3489692"/>
                  <a:ext cx="127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209326-B73C-FAFA-E94F-4679D1425565}"/>
                    </a:ext>
                  </a:extLst>
                </p14:cNvPr>
                <p14:cNvContentPartPr/>
                <p14:nvPr/>
              </p14:nvContentPartPr>
              <p14:xfrm>
                <a:off x="308958" y="3540092"/>
                <a:ext cx="7452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209326-B73C-FAFA-E94F-4679D14255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0318" y="3531092"/>
                  <a:ext cx="92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BA5A89-8C32-1C72-9E5D-06C4A319BA5A}"/>
                    </a:ext>
                  </a:extLst>
                </p14:cNvPr>
                <p14:cNvContentPartPr/>
                <p14:nvPr/>
              </p14:nvContentPartPr>
              <p14:xfrm>
                <a:off x="73158" y="3443972"/>
                <a:ext cx="421560" cy="28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BA5A89-8C32-1C72-9E5D-06C4A319BA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8" y="3435332"/>
                  <a:ext cx="4392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9394A-F07C-2195-8D6C-C364F95EA0F9}"/>
              </a:ext>
            </a:extLst>
          </p:cNvPr>
          <p:cNvGrpSpPr/>
          <p:nvPr/>
        </p:nvGrpSpPr>
        <p:grpSpPr>
          <a:xfrm>
            <a:off x="786606" y="4027172"/>
            <a:ext cx="230400" cy="156600"/>
            <a:chOff x="768318" y="3524252"/>
            <a:chExt cx="23040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2ACD5E-767A-8CD8-9584-91BE7ABCD929}"/>
                    </a:ext>
                  </a:extLst>
                </p14:cNvPr>
                <p14:cNvContentPartPr/>
                <p14:nvPr/>
              </p14:nvContentPartPr>
              <p14:xfrm>
                <a:off x="768318" y="3524252"/>
                <a:ext cx="15120" cy="15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2ACD5E-767A-8CD8-9584-91BE7ABCD9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9318" y="3515612"/>
                  <a:ext cx="32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489F52-76D3-2284-FC2E-4C887342E187}"/>
                    </a:ext>
                  </a:extLst>
                </p14:cNvPr>
                <p14:cNvContentPartPr/>
                <p14:nvPr/>
              </p14:nvContentPartPr>
              <p14:xfrm>
                <a:off x="893958" y="3557732"/>
                <a:ext cx="2556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489F52-76D3-2284-FC2E-4C887342E1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18" y="3548732"/>
                  <a:ext cx="43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57DC78-18D2-A532-978F-014CFC437C0D}"/>
                    </a:ext>
                  </a:extLst>
                </p14:cNvPr>
                <p14:cNvContentPartPr/>
                <p14:nvPr/>
              </p14:nvContentPartPr>
              <p14:xfrm>
                <a:off x="873078" y="3537572"/>
                <a:ext cx="125640" cy="8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57DC78-18D2-A532-978F-014CFC437C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4078" y="3528932"/>
                  <a:ext cx="143280" cy="100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537F267-253C-4E29-4623-7AAF0E4151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43" y="3915423"/>
            <a:ext cx="5075360" cy="77279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1ACFC5A-37B8-A171-973C-31D6600AD99B}"/>
              </a:ext>
            </a:extLst>
          </p:cNvPr>
          <p:cNvGrpSpPr/>
          <p:nvPr/>
        </p:nvGrpSpPr>
        <p:grpSpPr>
          <a:xfrm>
            <a:off x="776166" y="5103932"/>
            <a:ext cx="299880" cy="205920"/>
            <a:chOff x="757878" y="4601012"/>
            <a:chExt cx="2998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5BF866-6953-4D0A-2323-789D7FA51D18}"/>
                    </a:ext>
                  </a:extLst>
                </p14:cNvPr>
                <p14:cNvContentPartPr/>
                <p14:nvPr/>
              </p14:nvContentPartPr>
              <p14:xfrm>
                <a:off x="757878" y="4673012"/>
                <a:ext cx="183960" cy="1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5BF866-6953-4D0A-2323-789D7FA51D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878" y="4664012"/>
                  <a:ext cx="201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F28C07-4313-51F4-C3B0-363951E358E4}"/>
                    </a:ext>
                  </a:extLst>
                </p14:cNvPr>
                <p14:cNvContentPartPr/>
                <p14:nvPr/>
              </p14:nvContentPartPr>
              <p14:xfrm>
                <a:off x="790998" y="4716572"/>
                <a:ext cx="170640" cy="2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F28C07-4313-51F4-C3B0-363951E358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2358" y="4707932"/>
                  <a:ext cx="188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306153-25AA-A970-2BE4-9D094AD173DB}"/>
                    </a:ext>
                  </a:extLst>
                </p14:cNvPr>
                <p14:cNvContentPartPr/>
                <p14:nvPr/>
              </p14:nvContentPartPr>
              <p14:xfrm>
                <a:off x="937518" y="4601012"/>
                <a:ext cx="120240" cy="20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306153-25AA-A970-2BE4-9D094AD17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8518" y="4592012"/>
                  <a:ext cx="137880" cy="223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4A8AD52-8159-984A-6DB0-D76EC46AB0A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99" y="5043190"/>
            <a:ext cx="5563082" cy="16613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6E9BF4-D908-F423-BE60-0B21E14971C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52" y="5032773"/>
            <a:ext cx="4239046" cy="154204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0B689411-4173-8525-5B2E-48E016403609}"/>
              </a:ext>
            </a:extLst>
          </p:cNvPr>
          <p:cNvGrpSpPr/>
          <p:nvPr/>
        </p:nvGrpSpPr>
        <p:grpSpPr>
          <a:xfrm>
            <a:off x="7230606" y="5265212"/>
            <a:ext cx="378000" cy="270000"/>
            <a:chOff x="7212318" y="4762292"/>
            <a:chExt cx="37800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A2EF0B-B548-F3B5-78A2-120A35FC801E}"/>
                    </a:ext>
                  </a:extLst>
                </p14:cNvPr>
                <p14:cNvContentPartPr/>
                <p14:nvPr/>
              </p14:nvContentPartPr>
              <p14:xfrm>
                <a:off x="7212318" y="4836812"/>
                <a:ext cx="221400" cy="3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A2EF0B-B548-F3B5-78A2-120A35FC80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03678" y="4827812"/>
                  <a:ext cx="239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2ECE10-991B-FC71-92A1-32ED3E0F34AA}"/>
                    </a:ext>
                  </a:extLst>
                </p14:cNvPr>
                <p14:cNvContentPartPr/>
                <p14:nvPr/>
              </p14:nvContentPartPr>
              <p14:xfrm>
                <a:off x="7216998" y="4891532"/>
                <a:ext cx="190440" cy="1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2ECE10-991B-FC71-92A1-32ED3E0F34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8358" y="4882892"/>
                  <a:ext cx="208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3EE71D-FFCB-5556-2489-A659B723BF50}"/>
                    </a:ext>
                  </a:extLst>
                </p14:cNvPr>
                <p14:cNvContentPartPr/>
                <p14:nvPr/>
              </p14:nvContentPartPr>
              <p14:xfrm>
                <a:off x="7391958" y="4762292"/>
                <a:ext cx="198360" cy="270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3EE71D-FFCB-5556-2489-A659B723BF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82958" y="4753652"/>
                  <a:ext cx="216000" cy="28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06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3CC0B-294B-7C97-CFF0-E23774FB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06" y="480767"/>
            <a:ext cx="7197790" cy="4955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507876-E397-D7F9-A35A-963F59CF063F}"/>
              </a:ext>
            </a:extLst>
          </p:cNvPr>
          <p:cNvGrpSpPr/>
          <p:nvPr/>
        </p:nvGrpSpPr>
        <p:grpSpPr>
          <a:xfrm>
            <a:off x="10524318" y="2650172"/>
            <a:ext cx="630000" cy="252360"/>
            <a:chOff x="10524318" y="2650172"/>
            <a:chExt cx="63000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A07D1E-2CB9-D37E-025A-47FEF0D3992C}"/>
                    </a:ext>
                  </a:extLst>
                </p14:cNvPr>
                <p14:cNvContentPartPr/>
                <p14:nvPr/>
              </p14:nvContentPartPr>
              <p14:xfrm>
                <a:off x="10601358" y="2667812"/>
                <a:ext cx="140760" cy="12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A07D1E-2CB9-D37E-025A-47FEF0D399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92718" y="2659172"/>
                  <a:ext cx="158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B52FA1-4BDA-1B1B-2D96-877C7D33D17D}"/>
                    </a:ext>
                  </a:extLst>
                </p14:cNvPr>
                <p14:cNvContentPartPr/>
                <p14:nvPr/>
              </p14:nvContentPartPr>
              <p14:xfrm>
                <a:off x="10881798" y="2650172"/>
                <a:ext cx="122760" cy="154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B52FA1-4BDA-1B1B-2D96-877C7D33D1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2798" y="2641532"/>
                  <a:ext cx="140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AEFD52-8B18-88C0-509C-475CDE20E080}"/>
                    </a:ext>
                  </a:extLst>
                </p14:cNvPr>
                <p14:cNvContentPartPr/>
                <p14:nvPr/>
              </p14:nvContentPartPr>
              <p14:xfrm>
                <a:off x="10988358" y="2656292"/>
                <a:ext cx="104040" cy="11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AEFD52-8B18-88C0-509C-475CDE20E0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79358" y="2647652"/>
                  <a:ext cx="121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34E70F-5B4F-3719-FE25-996198217384}"/>
                    </a:ext>
                  </a:extLst>
                </p14:cNvPr>
                <p14:cNvContentPartPr/>
                <p14:nvPr/>
              </p14:nvContentPartPr>
              <p14:xfrm>
                <a:off x="11047398" y="2749172"/>
                <a:ext cx="8568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34E70F-5B4F-3719-FE25-9961982173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38758" y="2740172"/>
                  <a:ext cx="103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536FC3-D238-C940-C0F1-0FAB912C7CA6}"/>
                    </a:ext>
                  </a:extLst>
                </p14:cNvPr>
                <p14:cNvContentPartPr/>
                <p14:nvPr/>
              </p14:nvContentPartPr>
              <p14:xfrm>
                <a:off x="10735638" y="2695172"/>
                <a:ext cx="95760" cy="7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536FC3-D238-C940-C0F1-0FAB912C7C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26998" y="2686172"/>
                  <a:ext cx="113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EB238A-DAAD-800A-3622-333E56F0446D}"/>
                    </a:ext>
                  </a:extLst>
                </p14:cNvPr>
                <p14:cNvContentPartPr/>
                <p14:nvPr/>
              </p14:nvContentPartPr>
              <p14:xfrm>
                <a:off x="10524318" y="2879492"/>
                <a:ext cx="630000" cy="2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EB238A-DAAD-800A-3622-333E56F044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15318" y="2870492"/>
                  <a:ext cx="6476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CF7062-050B-7902-EEAC-105C160CA9AB}"/>
              </a:ext>
            </a:extLst>
          </p:cNvPr>
          <p:cNvGrpSpPr/>
          <p:nvPr/>
        </p:nvGrpSpPr>
        <p:grpSpPr>
          <a:xfrm>
            <a:off x="10401918" y="2984252"/>
            <a:ext cx="1042200" cy="234360"/>
            <a:chOff x="10401918" y="2984252"/>
            <a:chExt cx="104220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80B30F-718C-A52E-4C8B-AAD975E5B020}"/>
                    </a:ext>
                  </a:extLst>
                </p14:cNvPr>
                <p14:cNvContentPartPr/>
                <p14:nvPr/>
              </p14:nvContentPartPr>
              <p14:xfrm>
                <a:off x="10401918" y="3041132"/>
                <a:ext cx="133920" cy="13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80B30F-718C-A52E-4C8B-AAD975E5B0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93278" y="3032132"/>
                  <a:ext cx="151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D03D92-95AB-CC6C-6A51-28223368566B}"/>
                    </a:ext>
                  </a:extLst>
                </p14:cNvPr>
                <p14:cNvContentPartPr/>
                <p14:nvPr/>
              </p14:nvContentPartPr>
              <p14:xfrm>
                <a:off x="10539438" y="2996132"/>
                <a:ext cx="185040" cy="15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D03D92-95AB-CC6C-6A51-2822336856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30798" y="2987132"/>
                  <a:ext cx="202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6B8AD5-EC9C-CD7D-787A-ED92434143CE}"/>
                    </a:ext>
                  </a:extLst>
                </p14:cNvPr>
                <p14:cNvContentPartPr/>
                <p14:nvPr/>
              </p14:nvContentPartPr>
              <p14:xfrm>
                <a:off x="10663638" y="3070292"/>
                <a:ext cx="8820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6B8AD5-EC9C-CD7D-787A-ED92434143C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54638" y="3061292"/>
                  <a:ext cx="105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E40D82-592B-65BD-F197-B9008FC21907}"/>
                    </a:ext>
                  </a:extLst>
                </p14:cNvPr>
                <p14:cNvContentPartPr/>
                <p14:nvPr/>
              </p14:nvContentPartPr>
              <p14:xfrm>
                <a:off x="10921758" y="2984252"/>
                <a:ext cx="184320" cy="23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E40D82-592B-65BD-F197-B9008FC2190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13118" y="2975252"/>
                  <a:ext cx="201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A6DBE-FEE2-6DD8-7A15-CFEC89274BAD}"/>
                    </a:ext>
                  </a:extLst>
                </p14:cNvPr>
                <p14:cNvContentPartPr/>
                <p14:nvPr/>
              </p14:nvContentPartPr>
              <p14:xfrm>
                <a:off x="10978278" y="3091892"/>
                <a:ext cx="89280" cy="3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A6DBE-FEE2-6DD8-7A15-CFEC89274B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69638" y="3082892"/>
                  <a:ext cx="106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1AA130-0328-455B-4E23-846F742507F1}"/>
                    </a:ext>
                  </a:extLst>
                </p14:cNvPr>
                <p14:cNvContentPartPr/>
                <p14:nvPr/>
              </p14:nvContentPartPr>
              <p14:xfrm>
                <a:off x="11237478" y="3038612"/>
                <a:ext cx="206640" cy="150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1AA130-0328-455B-4E23-846F742507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28478" y="3029612"/>
                  <a:ext cx="2242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B24E73-6317-5647-F50B-3DB22E3344B3}"/>
              </a:ext>
            </a:extLst>
          </p:cNvPr>
          <p:cNvGrpSpPr/>
          <p:nvPr/>
        </p:nvGrpSpPr>
        <p:grpSpPr>
          <a:xfrm>
            <a:off x="10426758" y="3315452"/>
            <a:ext cx="1059840" cy="163440"/>
            <a:chOff x="10426758" y="3315452"/>
            <a:chExt cx="105984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A011E1-6166-4A53-AEAE-E00E856EC23B}"/>
                    </a:ext>
                  </a:extLst>
                </p14:cNvPr>
                <p14:cNvContentPartPr/>
                <p14:nvPr/>
              </p14:nvContentPartPr>
              <p14:xfrm>
                <a:off x="10426758" y="3377012"/>
                <a:ext cx="235080" cy="10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A011E1-6166-4A53-AEAE-E00E856EC2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17758" y="3368372"/>
                  <a:ext cx="252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4A49DD-B347-A17D-C7C3-68C155068165}"/>
                    </a:ext>
                  </a:extLst>
                </p14:cNvPr>
                <p14:cNvContentPartPr/>
                <p14:nvPr/>
              </p14:nvContentPartPr>
              <p14:xfrm>
                <a:off x="10572918" y="3338852"/>
                <a:ext cx="91800" cy="6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4A49DD-B347-A17D-C7C3-68C1550681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63918" y="3329852"/>
                  <a:ext cx="109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F298B3-8121-129F-CCF1-BA5E4A3E2E09}"/>
                    </a:ext>
                  </a:extLst>
                </p14:cNvPr>
                <p14:cNvContentPartPr/>
                <p14:nvPr/>
              </p14:nvContentPartPr>
              <p14:xfrm>
                <a:off x="10712598" y="3346052"/>
                <a:ext cx="219240" cy="10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F298B3-8121-129F-CCF1-BA5E4A3E2E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03958" y="3337052"/>
                  <a:ext cx="236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85BA30-9A19-9FBB-F5F2-FAECCE6A35E8}"/>
                    </a:ext>
                  </a:extLst>
                </p14:cNvPr>
                <p14:cNvContentPartPr/>
                <p14:nvPr/>
              </p14:nvContentPartPr>
              <p14:xfrm>
                <a:off x="10889718" y="3332012"/>
                <a:ext cx="106560" cy="13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85BA30-9A19-9FBB-F5F2-FAECCE6A35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881078" y="3323372"/>
                  <a:ext cx="124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A93108-72CE-C1E4-789A-B132789A16D2}"/>
                    </a:ext>
                  </a:extLst>
                </p14:cNvPr>
                <p14:cNvContentPartPr/>
                <p14:nvPr/>
              </p14:nvContentPartPr>
              <p14:xfrm>
                <a:off x="10926438" y="3417332"/>
                <a:ext cx="92160" cy="3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A93108-72CE-C1E4-789A-B132789A16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17438" y="3408332"/>
                  <a:ext cx="109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78042C-9026-2F3B-7F74-6D202772B91D}"/>
                    </a:ext>
                  </a:extLst>
                </p14:cNvPr>
                <p14:cNvContentPartPr/>
                <p14:nvPr/>
              </p14:nvContentPartPr>
              <p14:xfrm>
                <a:off x="11027598" y="3340652"/>
                <a:ext cx="133200" cy="10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78042C-9026-2F3B-7F74-6D202772B9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18598" y="3331652"/>
                  <a:ext cx="150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84A166-7A48-A625-2200-F2921C299062}"/>
                    </a:ext>
                  </a:extLst>
                </p14:cNvPr>
                <p14:cNvContentPartPr/>
                <p14:nvPr/>
              </p14:nvContentPartPr>
              <p14:xfrm>
                <a:off x="11084118" y="3407252"/>
                <a:ext cx="60120" cy="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84A166-7A48-A625-2200-F2921C2990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075478" y="3398612"/>
                  <a:ext cx="77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647058-02B1-77FF-1FBE-F2B4FBCC4062}"/>
                    </a:ext>
                  </a:extLst>
                </p14:cNvPr>
                <p14:cNvContentPartPr/>
                <p14:nvPr/>
              </p14:nvContentPartPr>
              <p14:xfrm>
                <a:off x="11201478" y="3315452"/>
                <a:ext cx="235440" cy="13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647058-02B1-77FF-1FBE-F2B4FBCC4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92478" y="3306452"/>
                  <a:ext cx="25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321C6-A658-C778-19E9-D6F1491A241F}"/>
                    </a:ext>
                  </a:extLst>
                </p14:cNvPr>
                <p14:cNvContentPartPr/>
                <p14:nvPr/>
              </p14:nvContentPartPr>
              <p14:xfrm>
                <a:off x="11475078" y="3321932"/>
                <a:ext cx="11520" cy="12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321C6-A658-C778-19E9-D6F1491A24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66438" y="3312932"/>
                  <a:ext cx="291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B747C1-F802-643B-53EA-36228EEFE5D2}"/>
              </a:ext>
            </a:extLst>
          </p:cNvPr>
          <p:cNvGrpSpPr/>
          <p:nvPr/>
        </p:nvGrpSpPr>
        <p:grpSpPr>
          <a:xfrm>
            <a:off x="251718" y="1644332"/>
            <a:ext cx="608760" cy="197280"/>
            <a:chOff x="251718" y="1644332"/>
            <a:chExt cx="60876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AF93CB-6638-442E-C5F5-C14C4CF67DCB}"/>
                    </a:ext>
                  </a:extLst>
                </p14:cNvPr>
                <p14:cNvContentPartPr/>
                <p14:nvPr/>
              </p14:nvContentPartPr>
              <p14:xfrm>
                <a:off x="479238" y="1693652"/>
                <a:ext cx="72360" cy="8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AF93CB-6638-442E-C5F5-C14C4CF67D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0238" y="1684652"/>
                  <a:ext cx="90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3D6B77-A213-5C5C-75C2-4E3D78CF7932}"/>
                    </a:ext>
                  </a:extLst>
                </p14:cNvPr>
                <p14:cNvContentPartPr/>
                <p14:nvPr/>
              </p14:nvContentPartPr>
              <p14:xfrm>
                <a:off x="631878" y="1668812"/>
                <a:ext cx="12240" cy="9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3D6B77-A213-5C5C-75C2-4E3D78CF79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3238" y="1660172"/>
                  <a:ext cx="2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811C4F-5F42-96BC-8A8D-AEB190DB712F}"/>
                    </a:ext>
                  </a:extLst>
                </p14:cNvPr>
                <p14:cNvContentPartPr/>
                <p14:nvPr/>
              </p14:nvContentPartPr>
              <p14:xfrm>
                <a:off x="562758" y="1663772"/>
                <a:ext cx="111600" cy="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811C4F-5F42-96BC-8A8D-AEB190DB71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4118" y="1654772"/>
                  <a:ext cx="129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F5FF95-B4AE-D873-631E-90ECB8ED647F}"/>
                    </a:ext>
                  </a:extLst>
                </p14:cNvPr>
                <p14:cNvContentPartPr/>
                <p14:nvPr/>
              </p14:nvContentPartPr>
              <p14:xfrm>
                <a:off x="709998" y="1644332"/>
                <a:ext cx="101160" cy="10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F5FF95-B4AE-D873-631E-90ECB8ED64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358" y="1635692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647360-5E51-716B-8CD0-1F035FAA8EAF}"/>
                    </a:ext>
                  </a:extLst>
                </p14:cNvPr>
                <p14:cNvContentPartPr/>
                <p14:nvPr/>
              </p14:nvContentPartPr>
              <p14:xfrm>
                <a:off x="317958" y="1674572"/>
                <a:ext cx="118440" cy="9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647360-5E51-716B-8CD0-1F035FAA8EA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9318" y="1665932"/>
                  <a:ext cx="13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8C0E46-CC6F-CF2D-0C24-F576F578B5C1}"/>
                    </a:ext>
                  </a:extLst>
                </p14:cNvPr>
                <p14:cNvContentPartPr/>
                <p14:nvPr/>
              </p14:nvContentPartPr>
              <p14:xfrm>
                <a:off x="251718" y="1807412"/>
                <a:ext cx="608760" cy="3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8C0E46-CC6F-CF2D-0C24-F576F578B5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2718" y="1798772"/>
                  <a:ext cx="62640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561A100-FD4E-2DE5-AA09-7A4DB8C1BB6B}"/>
                  </a:ext>
                </a:extLst>
              </p14:cNvPr>
              <p14:cNvContentPartPr/>
              <p14:nvPr/>
            </p14:nvContentPartPr>
            <p14:xfrm>
              <a:off x="216078" y="2642430"/>
              <a:ext cx="36720" cy="96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561A100-FD4E-2DE5-AA09-7A4DB8C1BB6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07078" y="2633790"/>
                <a:ext cx="543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B003D0-FB38-90B7-4D82-7849C0FE1C30}"/>
                  </a:ext>
                </a:extLst>
              </p14:cNvPr>
              <p14:cNvContentPartPr/>
              <p14:nvPr/>
            </p14:nvContentPartPr>
            <p14:xfrm>
              <a:off x="211398" y="2601390"/>
              <a:ext cx="14400" cy="22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B003D0-FB38-90B7-4D82-7849C0FE1C3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2398" y="2592750"/>
                <a:ext cx="32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BA4DEDB-AB8E-A94D-1D37-44FDBA37E1B0}"/>
                  </a:ext>
                </a:extLst>
              </p14:cNvPr>
              <p14:cNvContentPartPr/>
              <p14:nvPr/>
            </p14:nvContentPartPr>
            <p14:xfrm>
              <a:off x="208878" y="2601390"/>
              <a:ext cx="39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BA4DEDB-AB8E-A94D-1D37-44FDBA37E1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0238" y="259275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6E74D7B-D1E1-279B-8435-C4AB09E0FABB}"/>
                  </a:ext>
                </a:extLst>
              </p14:cNvPr>
              <p14:cNvContentPartPr/>
              <p14:nvPr/>
            </p14:nvContentPartPr>
            <p14:xfrm>
              <a:off x="200958" y="2586630"/>
              <a:ext cx="150840" cy="101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6E74D7B-D1E1-279B-8435-C4AB09E0FAB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91958" y="2577990"/>
                <a:ext cx="168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C457FB-A2E7-FD6E-6F22-B2094531AFA7}"/>
                  </a:ext>
                </a:extLst>
              </p14:cNvPr>
              <p14:cNvContentPartPr/>
              <p14:nvPr/>
            </p14:nvContentPartPr>
            <p14:xfrm>
              <a:off x="375198" y="2620110"/>
              <a:ext cx="34200" cy="108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C457FB-A2E7-FD6E-6F22-B2094531AFA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6198" y="2611470"/>
                <a:ext cx="518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C5F5AAA-3DFF-4F6C-42BC-602C3F3039B2}"/>
                  </a:ext>
                </a:extLst>
              </p14:cNvPr>
              <p14:cNvContentPartPr/>
              <p14:nvPr/>
            </p14:nvContentPartPr>
            <p14:xfrm>
              <a:off x="404718" y="2559990"/>
              <a:ext cx="215280" cy="162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C5F5AAA-3DFF-4F6C-42BC-602C3F3039B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96078" y="2551350"/>
                <a:ext cx="232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54DB9B-2EE0-FDAB-408A-0F8C10B64BB4}"/>
                  </a:ext>
                </a:extLst>
              </p14:cNvPr>
              <p14:cNvContentPartPr/>
              <p14:nvPr/>
            </p14:nvContentPartPr>
            <p14:xfrm>
              <a:off x="555198" y="2564670"/>
              <a:ext cx="71280" cy="63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54DB9B-2EE0-FDAB-408A-0F8C10B64B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46558" y="2555670"/>
                <a:ext cx="88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771985-5CD8-97C5-C618-F649991BA0A9}"/>
                  </a:ext>
                </a:extLst>
              </p14:cNvPr>
              <p14:cNvContentPartPr/>
              <p14:nvPr/>
            </p14:nvContentPartPr>
            <p14:xfrm>
              <a:off x="687678" y="2592030"/>
              <a:ext cx="248760" cy="125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771985-5CD8-97C5-C618-F649991BA0A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9038" y="2583030"/>
                <a:ext cx="266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43E34E1-DD4C-F4C2-6DEC-8733F7126992}"/>
                  </a:ext>
                </a:extLst>
              </p14:cNvPr>
              <p14:cNvContentPartPr/>
              <p14:nvPr/>
            </p14:nvContentPartPr>
            <p14:xfrm>
              <a:off x="822318" y="2561790"/>
              <a:ext cx="124560" cy="59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43E34E1-DD4C-F4C2-6DEC-8733F712699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3318" y="2552790"/>
                <a:ext cx="1422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B45CA9-F7CD-E12C-E974-9744228842A8}"/>
                  </a:ext>
                </a:extLst>
              </p14:cNvPr>
              <p14:cNvContentPartPr/>
              <p14:nvPr/>
            </p14:nvContentPartPr>
            <p14:xfrm>
              <a:off x="990798" y="2563590"/>
              <a:ext cx="209520" cy="124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B45CA9-F7CD-E12C-E974-9744228842A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82158" y="2554950"/>
                <a:ext cx="227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6EE30-2F51-63A4-E01B-2F2B09ADCF6A}"/>
                  </a:ext>
                </a:extLst>
              </p14:cNvPr>
              <p14:cNvContentPartPr/>
              <p14:nvPr/>
            </p14:nvContentPartPr>
            <p14:xfrm>
              <a:off x="1117158" y="2543070"/>
              <a:ext cx="106200" cy="61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6EE30-2F51-63A4-E01B-2F2B09ADCF6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08158" y="2534070"/>
                <a:ext cx="1238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8177367-3EE2-92C7-A15E-300466E7BF40}"/>
                  </a:ext>
                </a:extLst>
              </p14:cNvPr>
              <p14:cNvContentPartPr/>
              <p14:nvPr/>
            </p14:nvContentPartPr>
            <p14:xfrm>
              <a:off x="1246758" y="2544870"/>
              <a:ext cx="149040" cy="119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8177367-3EE2-92C7-A15E-300466E7BF4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37758" y="2535870"/>
                <a:ext cx="166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3B7396D-8284-5C8A-0331-BBC578D2351D}"/>
                  </a:ext>
                </a:extLst>
              </p14:cNvPr>
              <p14:cNvContentPartPr/>
              <p14:nvPr/>
            </p14:nvContentPartPr>
            <p14:xfrm>
              <a:off x="1450158" y="2521830"/>
              <a:ext cx="123480" cy="14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3B7396D-8284-5C8A-0331-BBC578D235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41518" y="2512830"/>
                <a:ext cx="141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E2985E-163B-8F01-9210-579BBB4C507B}"/>
                  </a:ext>
                </a:extLst>
              </p14:cNvPr>
              <p14:cNvContentPartPr/>
              <p14:nvPr/>
            </p14:nvContentPartPr>
            <p14:xfrm>
              <a:off x="1454838" y="2598510"/>
              <a:ext cx="115200" cy="6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E2985E-163B-8F01-9210-579BBB4C507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45838" y="2589870"/>
                <a:ext cx="132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667757A-F6CF-46A6-B8A1-25A830F55FF0}"/>
                  </a:ext>
                </a:extLst>
              </p14:cNvPr>
              <p14:cNvContentPartPr/>
              <p14:nvPr/>
            </p14:nvContentPartPr>
            <p14:xfrm>
              <a:off x="1618998" y="2508510"/>
              <a:ext cx="113760" cy="14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667757A-F6CF-46A6-B8A1-25A830F55FF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10358" y="2499510"/>
                <a:ext cx="131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9C0A3B5-2B26-E828-5616-845B1F424F96}"/>
                  </a:ext>
                </a:extLst>
              </p14:cNvPr>
              <p14:cNvContentPartPr/>
              <p14:nvPr/>
            </p14:nvContentPartPr>
            <p14:xfrm>
              <a:off x="1595598" y="2599590"/>
              <a:ext cx="138960" cy="7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9C0A3B5-2B26-E828-5616-845B1F424F9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86958" y="2590950"/>
                <a:ext cx="1566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539D06E9-1C93-C651-8819-118292DA1581}"/>
              </a:ext>
            </a:extLst>
          </p:cNvPr>
          <p:cNvGrpSpPr/>
          <p:nvPr/>
        </p:nvGrpSpPr>
        <p:grpSpPr>
          <a:xfrm>
            <a:off x="176838" y="2885430"/>
            <a:ext cx="110880" cy="135000"/>
            <a:chOff x="176838" y="2885430"/>
            <a:chExt cx="1108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CB7B525-B002-9970-918A-67C619BC6B4F}"/>
                    </a:ext>
                  </a:extLst>
                </p14:cNvPr>
                <p14:cNvContentPartPr/>
                <p14:nvPr/>
              </p14:nvContentPartPr>
              <p14:xfrm>
                <a:off x="176838" y="2885430"/>
                <a:ext cx="93240" cy="135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CB7B525-B002-9970-918A-67C619BC6B4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7838" y="2876430"/>
                  <a:ext cx="110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BF6EF9-F0A0-8698-E3DC-0942878C2C51}"/>
                    </a:ext>
                  </a:extLst>
                </p14:cNvPr>
                <p14:cNvContentPartPr/>
                <p14:nvPr/>
              </p14:nvContentPartPr>
              <p14:xfrm>
                <a:off x="204918" y="2993430"/>
                <a:ext cx="8280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BF6EF9-F0A0-8698-E3DC-0942878C2C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5918" y="2984790"/>
                  <a:ext cx="1004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F20FC1-97C0-3060-F149-FC27293F105A}"/>
              </a:ext>
            </a:extLst>
          </p:cNvPr>
          <p:cNvGrpSpPr/>
          <p:nvPr/>
        </p:nvGrpSpPr>
        <p:grpSpPr>
          <a:xfrm>
            <a:off x="527838" y="2803710"/>
            <a:ext cx="1150920" cy="187200"/>
            <a:chOff x="527838" y="2803710"/>
            <a:chExt cx="11509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5C9DD1-A72F-4FB1-1925-388C06FE797E}"/>
                    </a:ext>
                  </a:extLst>
                </p14:cNvPr>
                <p14:cNvContentPartPr/>
                <p14:nvPr/>
              </p14:nvContentPartPr>
              <p14:xfrm>
                <a:off x="527838" y="2850150"/>
                <a:ext cx="13464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5C9DD1-A72F-4FB1-1925-388C06FE797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8838" y="2841510"/>
                  <a:ext cx="15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6E206A-54D7-80F6-F2AC-C141980F22ED}"/>
                    </a:ext>
                  </a:extLst>
                </p14:cNvPr>
                <p14:cNvContentPartPr/>
                <p14:nvPr/>
              </p14:nvContentPartPr>
              <p14:xfrm>
                <a:off x="695598" y="2843310"/>
                <a:ext cx="132480" cy="100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6E206A-54D7-80F6-F2AC-C141980F22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6958" y="2834310"/>
                  <a:ext cx="15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961404-8656-4CD8-68E8-04A1E2F00C8E}"/>
                    </a:ext>
                  </a:extLst>
                </p14:cNvPr>
                <p14:cNvContentPartPr/>
                <p14:nvPr/>
              </p14:nvContentPartPr>
              <p14:xfrm>
                <a:off x="1180158" y="2846550"/>
                <a:ext cx="9720" cy="101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961404-8656-4CD8-68E8-04A1E2F00C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518" y="2837910"/>
                  <a:ext cx="2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4059C8-E5A3-A086-0A10-352806FE62C5}"/>
                    </a:ext>
                  </a:extLst>
                </p14:cNvPr>
                <p14:cNvContentPartPr/>
                <p14:nvPr/>
              </p14:nvContentPartPr>
              <p14:xfrm>
                <a:off x="1153878" y="2827830"/>
                <a:ext cx="129240" cy="108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4059C8-E5A3-A086-0A10-352806FE62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5238" y="2819190"/>
                  <a:ext cx="146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022ABC-E5CA-F5EE-294B-B79711BA39E2}"/>
                    </a:ext>
                  </a:extLst>
                </p14:cNvPr>
                <p14:cNvContentPartPr/>
                <p14:nvPr/>
              </p14:nvContentPartPr>
              <p14:xfrm>
                <a:off x="891798" y="2803710"/>
                <a:ext cx="152640" cy="13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022ABC-E5CA-F5EE-294B-B79711BA39E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2798" y="2794710"/>
                  <a:ext cx="170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94F46DD-5B5E-44C6-0AEB-03A4BAC2DEB7}"/>
                    </a:ext>
                  </a:extLst>
                </p14:cNvPr>
                <p14:cNvContentPartPr/>
                <p14:nvPr/>
              </p14:nvContentPartPr>
              <p14:xfrm>
                <a:off x="1063158" y="2820270"/>
                <a:ext cx="8640" cy="12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94F46DD-5B5E-44C6-0AEB-03A4BAC2DEB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4518" y="2811630"/>
                  <a:ext cx="26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BF0A5D-A3B8-E95F-61EA-E3CA6DF40861}"/>
                    </a:ext>
                  </a:extLst>
                </p14:cNvPr>
                <p14:cNvContentPartPr/>
                <p14:nvPr/>
              </p14:nvContentPartPr>
              <p14:xfrm>
                <a:off x="1321278" y="2862390"/>
                <a:ext cx="132840" cy="9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BF0A5D-A3B8-E95F-61EA-E3CA6DF4086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12638" y="2853390"/>
                  <a:ext cx="150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C459A83-B9C2-4F2B-A4A1-87A0A4597CD3}"/>
                    </a:ext>
                  </a:extLst>
                </p14:cNvPr>
                <p14:cNvContentPartPr/>
                <p14:nvPr/>
              </p14:nvContentPartPr>
              <p14:xfrm>
                <a:off x="1515678" y="2816670"/>
                <a:ext cx="21600" cy="116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C459A83-B9C2-4F2B-A4A1-87A0A4597CD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06678" y="2808030"/>
                  <a:ext cx="39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AC864C-DFE4-EC77-B415-8C5837C89972}"/>
                    </a:ext>
                  </a:extLst>
                </p14:cNvPr>
                <p14:cNvContentPartPr/>
                <p14:nvPr/>
              </p14:nvContentPartPr>
              <p14:xfrm>
                <a:off x="1521078" y="2818470"/>
                <a:ext cx="101880" cy="71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AC864C-DFE4-EC77-B415-8C5837C8997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12078" y="2809830"/>
                  <a:ext cx="119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181A9E-E71B-9FA9-D2D4-6D81B9BAB6E9}"/>
                    </a:ext>
                  </a:extLst>
                </p14:cNvPr>
                <p14:cNvContentPartPr/>
                <p14:nvPr/>
              </p14:nvContentPartPr>
              <p14:xfrm>
                <a:off x="1646718" y="2843310"/>
                <a:ext cx="32040" cy="85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181A9E-E71B-9FA9-D2D4-6D81B9BAB6E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37718" y="2834310"/>
                  <a:ext cx="496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D8FEFC-516C-55E1-DB87-546397564A81}"/>
              </a:ext>
            </a:extLst>
          </p:cNvPr>
          <p:cNvGrpSpPr/>
          <p:nvPr/>
        </p:nvGrpSpPr>
        <p:grpSpPr>
          <a:xfrm>
            <a:off x="176118" y="1932692"/>
            <a:ext cx="1692000" cy="476640"/>
            <a:chOff x="176118" y="1932692"/>
            <a:chExt cx="16920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3FCD05-CD24-57A5-2986-AE4C33C3524F}"/>
                    </a:ext>
                  </a:extLst>
                </p14:cNvPr>
                <p14:cNvContentPartPr/>
                <p14:nvPr/>
              </p14:nvContentPartPr>
              <p14:xfrm>
                <a:off x="176118" y="2023052"/>
                <a:ext cx="94680" cy="11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3FCD05-CD24-57A5-2986-AE4C33C3524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7478" y="2014052"/>
                  <a:ext cx="11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76BEA8-1B8F-ED9F-8E68-33E244E6680D}"/>
                    </a:ext>
                  </a:extLst>
                </p14:cNvPr>
                <p14:cNvContentPartPr/>
                <p14:nvPr/>
              </p14:nvContentPartPr>
              <p14:xfrm>
                <a:off x="304278" y="1977692"/>
                <a:ext cx="219960" cy="141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76BEA8-1B8F-ED9F-8E68-33E244E668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5278" y="1969052"/>
                  <a:ext cx="237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CBCAEB-B20E-2078-C1E2-4236E35E984D}"/>
                    </a:ext>
                  </a:extLst>
                </p14:cNvPr>
                <p14:cNvContentPartPr/>
                <p14:nvPr/>
              </p14:nvContentPartPr>
              <p14:xfrm>
                <a:off x="469878" y="2082092"/>
                <a:ext cx="8244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CBCAEB-B20E-2078-C1E2-4236E35E984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1238" y="2073092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881071-FA61-CE37-CD70-B7E2953157D8}"/>
                    </a:ext>
                  </a:extLst>
                </p14:cNvPr>
                <p14:cNvContentPartPr/>
                <p14:nvPr/>
              </p14:nvContentPartPr>
              <p14:xfrm>
                <a:off x="851478" y="1932692"/>
                <a:ext cx="88200" cy="131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881071-FA61-CE37-CD70-B7E2953157D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2478" y="1924052"/>
                  <a:ext cx="105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772D5B-4EC4-99A8-4702-8C96CBDB3585}"/>
                    </a:ext>
                  </a:extLst>
                </p14:cNvPr>
                <p14:cNvContentPartPr/>
                <p14:nvPr/>
              </p14:nvContentPartPr>
              <p14:xfrm>
                <a:off x="981798" y="1937012"/>
                <a:ext cx="244440" cy="110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772D5B-4EC4-99A8-4702-8C96CBDB358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2798" y="1928012"/>
                  <a:ext cx="26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C66E3A-71FD-9937-C0A7-33AA958CD151}"/>
                    </a:ext>
                  </a:extLst>
                </p14:cNvPr>
                <p14:cNvContentPartPr/>
                <p14:nvPr/>
              </p14:nvContentPartPr>
              <p14:xfrm>
                <a:off x="449358" y="2288012"/>
                <a:ext cx="94680" cy="121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C66E3A-71FD-9937-C0A7-33AA958CD15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0718" y="2279012"/>
                  <a:ext cx="112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F205A8-8705-79D3-520A-94EB40D4D624}"/>
                    </a:ext>
                  </a:extLst>
                </p14:cNvPr>
                <p14:cNvContentPartPr/>
                <p14:nvPr/>
              </p14:nvContentPartPr>
              <p14:xfrm>
                <a:off x="603798" y="2255612"/>
                <a:ext cx="120960" cy="123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F205A8-8705-79D3-520A-94EB40D4D62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5158" y="2246612"/>
                  <a:ext cx="138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284AD7-7C72-6A42-1F4D-5FAB2C768586}"/>
                    </a:ext>
                  </a:extLst>
                </p14:cNvPr>
                <p14:cNvContentPartPr/>
                <p14:nvPr/>
              </p14:nvContentPartPr>
              <p14:xfrm>
                <a:off x="765438" y="2234732"/>
                <a:ext cx="27360" cy="99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284AD7-7C72-6A42-1F4D-5FAB2C76858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6438" y="2225732"/>
                  <a:ext cx="45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18A4100-3998-19AD-DA6E-CD28B8537C67}"/>
                    </a:ext>
                  </a:extLst>
                </p14:cNvPr>
                <p14:cNvContentPartPr/>
                <p14:nvPr/>
              </p14:nvContentPartPr>
              <p14:xfrm>
                <a:off x="915198" y="2268212"/>
                <a:ext cx="20160" cy="88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18A4100-3998-19AD-DA6E-CD28B8537C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6198" y="2259212"/>
                  <a:ext cx="37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2C846D-6406-C620-1E73-54052653ADF9}"/>
                    </a:ext>
                  </a:extLst>
                </p14:cNvPr>
                <p14:cNvContentPartPr/>
                <p14:nvPr/>
              </p14:nvContentPartPr>
              <p14:xfrm>
                <a:off x="954438" y="2254172"/>
                <a:ext cx="35640" cy="80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2C846D-6406-C620-1E73-54052653AD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45438" y="2245172"/>
                  <a:ext cx="53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F97FFA-E8B4-63FB-09D5-CE483A45357E}"/>
                    </a:ext>
                  </a:extLst>
                </p14:cNvPr>
                <p14:cNvContentPartPr/>
                <p14:nvPr/>
              </p14:nvContentPartPr>
              <p14:xfrm>
                <a:off x="843918" y="2224292"/>
                <a:ext cx="295920" cy="145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F97FFA-E8B4-63FB-09D5-CE483A45357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918" y="2215292"/>
                  <a:ext cx="313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2B4D6C1-6FF3-AA56-524D-396DEA7B48AA}"/>
                    </a:ext>
                  </a:extLst>
                </p14:cNvPr>
                <p14:cNvContentPartPr/>
                <p14:nvPr/>
              </p14:nvContentPartPr>
              <p14:xfrm>
                <a:off x="1190238" y="2255252"/>
                <a:ext cx="14400" cy="82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2B4D6C1-6FF3-AA56-524D-396DEA7B4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1238" y="2246252"/>
                  <a:ext cx="32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C6C7ACC-91F1-36C0-6837-C8BC93B274DC}"/>
                    </a:ext>
                  </a:extLst>
                </p14:cNvPr>
                <p14:cNvContentPartPr/>
                <p14:nvPr/>
              </p14:nvContentPartPr>
              <p14:xfrm>
                <a:off x="1209678" y="2208092"/>
                <a:ext cx="174600" cy="125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C6C7ACC-91F1-36C0-6837-C8BC93B274D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01038" y="2199452"/>
                  <a:ext cx="192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EF29E8D-AED5-88BD-808D-45BC0DAEAD78}"/>
                    </a:ext>
                  </a:extLst>
                </p14:cNvPr>
                <p14:cNvContentPartPr/>
                <p14:nvPr/>
              </p14:nvContentPartPr>
              <p14:xfrm>
                <a:off x="1317678" y="2207012"/>
                <a:ext cx="101160" cy="12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EF29E8D-AED5-88BD-808D-45BC0DAEAD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09038" y="2198372"/>
                  <a:ext cx="118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CF6071-53CD-EFC5-D226-A8F5BFF94132}"/>
                    </a:ext>
                  </a:extLst>
                </p14:cNvPr>
                <p14:cNvContentPartPr/>
                <p14:nvPr/>
              </p14:nvContentPartPr>
              <p14:xfrm>
                <a:off x="1312998" y="2262812"/>
                <a:ext cx="82440" cy="9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CF6071-53CD-EFC5-D226-A8F5BFF941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04358" y="2253812"/>
                  <a:ext cx="100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C40213-2DD2-CD22-BD76-36938AA81D95}"/>
                    </a:ext>
                  </a:extLst>
                </p14:cNvPr>
                <p14:cNvContentPartPr/>
                <p14:nvPr/>
              </p14:nvContentPartPr>
              <p14:xfrm>
                <a:off x="1298958" y="2214932"/>
                <a:ext cx="43560" cy="115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C40213-2DD2-CD22-BD76-36938AA81D9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90318" y="2205932"/>
                  <a:ext cx="6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65BD0E-0D3B-B44B-DFC7-CC3805E4F281}"/>
                    </a:ext>
                  </a:extLst>
                </p14:cNvPr>
                <p14:cNvContentPartPr/>
                <p14:nvPr/>
              </p14:nvContentPartPr>
              <p14:xfrm>
                <a:off x="1577238" y="2250572"/>
                <a:ext cx="113040" cy="92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65BD0E-0D3B-B44B-DFC7-CC3805E4F28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68238" y="2241932"/>
                  <a:ext cx="130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4C93785-CECD-8227-68B9-A18C12318C2C}"/>
                    </a:ext>
                  </a:extLst>
                </p14:cNvPr>
                <p14:cNvContentPartPr/>
                <p14:nvPr/>
              </p14:nvContentPartPr>
              <p14:xfrm>
                <a:off x="1707918" y="2244812"/>
                <a:ext cx="78840" cy="111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4C93785-CECD-8227-68B9-A18C12318C2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99278" y="2235812"/>
                  <a:ext cx="96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B7B635-3CC6-69E2-0608-FFFB8D0BC119}"/>
                    </a:ext>
                  </a:extLst>
                </p14:cNvPr>
                <p14:cNvContentPartPr/>
                <p14:nvPr/>
              </p14:nvContentPartPr>
              <p14:xfrm>
                <a:off x="1733118" y="2173892"/>
                <a:ext cx="135000" cy="148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B7B635-3CC6-69E2-0608-FFFB8D0BC11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24478" y="2164892"/>
                  <a:ext cx="1526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CC9B61-2330-8316-8DE7-6043119D60F2}"/>
              </a:ext>
            </a:extLst>
          </p:cNvPr>
          <p:cNvGrpSpPr/>
          <p:nvPr/>
        </p:nvGrpSpPr>
        <p:grpSpPr>
          <a:xfrm>
            <a:off x="744198" y="3162092"/>
            <a:ext cx="145440" cy="376560"/>
            <a:chOff x="744198" y="3162092"/>
            <a:chExt cx="14544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251F29-E897-8397-AC36-AB031F39E9E2}"/>
                    </a:ext>
                  </a:extLst>
                </p14:cNvPr>
                <p14:cNvContentPartPr/>
                <p14:nvPr/>
              </p14:nvContentPartPr>
              <p14:xfrm>
                <a:off x="798558" y="3208172"/>
                <a:ext cx="16200" cy="298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251F29-E897-8397-AC36-AB031F39E9E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9918" y="3199532"/>
                  <a:ext cx="33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918CC4-EA3D-EC0E-BA94-6AC3A7237FB8}"/>
                    </a:ext>
                  </a:extLst>
                </p14:cNvPr>
                <p14:cNvContentPartPr/>
                <p14:nvPr/>
              </p14:nvContentPartPr>
              <p14:xfrm>
                <a:off x="744198" y="3440012"/>
                <a:ext cx="105120" cy="98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918CC4-EA3D-EC0E-BA94-6AC3A7237F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5558" y="3431372"/>
                  <a:ext cx="122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E20506F-095D-3937-E286-CED63C1FD9FC}"/>
                    </a:ext>
                  </a:extLst>
                </p14:cNvPr>
                <p14:cNvContentPartPr/>
                <p14:nvPr/>
              </p14:nvContentPartPr>
              <p14:xfrm>
                <a:off x="766518" y="3162092"/>
                <a:ext cx="123120" cy="81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E20506F-095D-3937-E286-CED63C1FD9F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7878" y="3153092"/>
                  <a:ext cx="14076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98E5F60-0393-2552-6839-8C2AC41229DE}"/>
              </a:ext>
            </a:extLst>
          </p:cNvPr>
          <p:cNvGrpSpPr/>
          <p:nvPr/>
        </p:nvGrpSpPr>
        <p:grpSpPr>
          <a:xfrm>
            <a:off x="179358" y="3612452"/>
            <a:ext cx="525960" cy="182880"/>
            <a:chOff x="179358" y="3612452"/>
            <a:chExt cx="5259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68A28EE-0D77-9DFC-86D1-0028D7CA6387}"/>
                    </a:ext>
                  </a:extLst>
                </p14:cNvPr>
                <p14:cNvContentPartPr/>
                <p14:nvPr/>
              </p14:nvContentPartPr>
              <p14:xfrm>
                <a:off x="179358" y="3705332"/>
                <a:ext cx="241920" cy="90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68A28EE-0D77-9DFC-86D1-0028D7CA63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718" y="3696692"/>
                  <a:ext cx="259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7195EA7-EDEE-5AAA-2079-1D9C0CBEF79D}"/>
                    </a:ext>
                  </a:extLst>
                </p14:cNvPr>
                <p14:cNvContentPartPr/>
                <p14:nvPr/>
              </p14:nvContentPartPr>
              <p14:xfrm>
                <a:off x="478158" y="3691652"/>
                <a:ext cx="78480" cy="72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7195EA7-EDEE-5AAA-2079-1D9C0CBEF79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9158" y="3682652"/>
                  <a:ext cx="96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5CD1890-FF04-5344-3521-5ABAE1AF2B8F}"/>
                    </a:ext>
                  </a:extLst>
                </p14:cNvPr>
                <p14:cNvContentPartPr/>
                <p14:nvPr/>
              </p14:nvContentPartPr>
              <p14:xfrm>
                <a:off x="616758" y="3612452"/>
                <a:ext cx="88560" cy="56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5CD1890-FF04-5344-3521-5ABAE1AF2B8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7758" y="3603812"/>
                  <a:ext cx="106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C75FC8-B041-18BA-70D6-EB90D4B27912}"/>
                    </a:ext>
                  </a:extLst>
                </p14:cNvPr>
                <p14:cNvContentPartPr/>
                <p14:nvPr/>
              </p14:nvContentPartPr>
              <p14:xfrm>
                <a:off x="641238" y="3694532"/>
                <a:ext cx="7920" cy="87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C75FC8-B041-18BA-70D6-EB90D4B2791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2598" y="3685892"/>
                  <a:ext cx="255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99FE49C-DBE3-D504-D325-F9725FD25B5A}"/>
              </a:ext>
            </a:extLst>
          </p:cNvPr>
          <p:cNvGrpSpPr/>
          <p:nvPr/>
        </p:nvGrpSpPr>
        <p:grpSpPr>
          <a:xfrm>
            <a:off x="998718" y="3604172"/>
            <a:ext cx="619920" cy="164880"/>
            <a:chOff x="998718" y="3604172"/>
            <a:chExt cx="61992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C79687-BA77-2881-064D-790587406DA2}"/>
                    </a:ext>
                  </a:extLst>
                </p14:cNvPr>
                <p14:cNvContentPartPr/>
                <p14:nvPr/>
              </p14:nvContentPartPr>
              <p14:xfrm>
                <a:off x="998718" y="3681572"/>
                <a:ext cx="119160" cy="8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C79687-BA77-2881-064D-790587406D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0078" y="3672932"/>
                  <a:ext cx="136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B85004A-1722-DE34-C36D-1BD4D738F3D6}"/>
                    </a:ext>
                  </a:extLst>
                </p14:cNvPr>
                <p14:cNvContentPartPr/>
                <p14:nvPr/>
              </p14:nvContentPartPr>
              <p14:xfrm>
                <a:off x="1163238" y="3653492"/>
                <a:ext cx="309960" cy="104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B85004A-1722-DE34-C36D-1BD4D738F3D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4598" y="3644852"/>
                  <a:ext cx="327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839472-A493-A374-24E3-9D6630DD2830}"/>
                    </a:ext>
                  </a:extLst>
                </p14:cNvPr>
                <p14:cNvContentPartPr/>
                <p14:nvPr/>
              </p14:nvContentPartPr>
              <p14:xfrm>
                <a:off x="1360518" y="3604172"/>
                <a:ext cx="99360" cy="65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839472-A493-A374-24E3-9D6630DD28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51878" y="3595172"/>
                  <a:ext cx="117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68A2790-0E42-C68E-794F-A99C7860787B}"/>
                    </a:ext>
                  </a:extLst>
                </p14:cNvPr>
                <p14:cNvContentPartPr/>
                <p14:nvPr/>
              </p14:nvContentPartPr>
              <p14:xfrm>
                <a:off x="1474998" y="3659252"/>
                <a:ext cx="143640" cy="8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8A2790-0E42-C68E-794F-A99C786078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66358" y="3650612"/>
                  <a:ext cx="16128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0272D0F-FCAB-0EB5-CD28-2AF16A772D39}"/>
              </a:ext>
            </a:extLst>
          </p:cNvPr>
          <p:cNvGrpSpPr/>
          <p:nvPr/>
        </p:nvGrpSpPr>
        <p:grpSpPr>
          <a:xfrm>
            <a:off x="479238" y="3868772"/>
            <a:ext cx="1254600" cy="226800"/>
            <a:chOff x="479238" y="3868772"/>
            <a:chExt cx="125460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BEE919-3BEB-CE46-CF99-454583231140}"/>
                    </a:ext>
                  </a:extLst>
                </p14:cNvPr>
                <p14:cNvContentPartPr/>
                <p14:nvPr/>
              </p14:nvContentPartPr>
              <p14:xfrm>
                <a:off x="479238" y="3954812"/>
                <a:ext cx="97920" cy="140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BEE919-3BEB-CE46-CF99-45458323114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0598" y="3946172"/>
                  <a:ext cx="115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65481B4-7629-248C-7C86-DE2534D0DEA7}"/>
                    </a:ext>
                  </a:extLst>
                </p14:cNvPr>
                <p14:cNvContentPartPr/>
                <p14:nvPr/>
              </p14:nvContentPartPr>
              <p14:xfrm>
                <a:off x="590478" y="3930332"/>
                <a:ext cx="130320" cy="146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65481B4-7629-248C-7C86-DE2534D0DE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1478" y="3921692"/>
                  <a:ext cx="147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05413B-9932-37D9-BE81-B377468396C0}"/>
                    </a:ext>
                  </a:extLst>
                </p14:cNvPr>
                <p14:cNvContentPartPr/>
                <p14:nvPr/>
              </p14:nvContentPartPr>
              <p14:xfrm>
                <a:off x="725478" y="3938612"/>
                <a:ext cx="126720" cy="144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05413B-9932-37D9-BE81-B377468396C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6838" y="3929972"/>
                  <a:ext cx="144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766170A-AFCA-F0C3-1152-3BCF846B14D5}"/>
                    </a:ext>
                  </a:extLst>
                </p14:cNvPr>
                <p14:cNvContentPartPr/>
                <p14:nvPr/>
              </p14:nvContentPartPr>
              <p14:xfrm>
                <a:off x="882438" y="3929972"/>
                <a:ext cx="134280" cy="139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766170A-AFCA-F0C3-1152-3BCF846B14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3438" y="3920972"/>
                  <a:ext cx="151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337059-DAEF-FF5C-65CC-305179ADF3D5}"/>
                    </a:ext>
                  </a:extLst>
                </p14:cNvPr>
                <p14:cNvContentPartPr/>
                <p14:nvPr/>
              </p14:nvContentPartPr>
              <p14:xfrm>
                <a:off x="1053438" y="3943652"/>
                <a:ext cx="94680" cy="87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337059-DAEF-FF5C-65CC-305179ADF3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4438" y="3935012"/>
                  <a:ext cx="112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8ECCCE5-5C42-F201-B996-03288849536E}"/>
                    </a:ext>
                  </a:extLst>
                </p14:cNvPr>
                <p14:cNvContentPartPr/>
                <p14:nvPr/>
              </p14:nvContentPartPr>
              <p14:xfrm>
                <a:off x="1189158" y="3919172"/>
                <a:ext cx="128520" cy="122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8ECCCE5-5C42-F201-B996-03288849536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80518" y="3910532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27550A2-FCA9-C758-B035-C7826E293B65}"/>
                    </a:ext>
                  </a:extLst>
                </p14:cNvPr>
                <p14:cNvContentPartPr/>
                <p14:nvPr/>
              </p14:nvContentPartPr>
              <p14:xfrm>
                <a:off x="1306158" y="3890732"/>
                <a:ext cx="111960" cy="140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27550A2-FCA9-C758-B035-C7826E293B6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97158" y="3881732"/>
                  <a:ext cx="129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628E2D7-5D56-24B1-3BE6-4878D96058AB}"/>
                    </a:ext>
                  </a:extLst>
                </p14:cNvPr>
                <p14:cNvContentPartPr/>
                <p14:nvPr/>
              </p14:nvContentPartPr>
              <p14:xfrm>
                <a:off x="1451238" y="3924932"/>
                <a:ext cx="2268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628E2D7-5D56-24B1-3BE6-4878D96058A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42238" y="3916292"/>
                  <a:ext cx="4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DAE316-B9D5-7A88-68B9-1AA24E11A33D}"/>
                    </a:ext>
                  </a:extLst>
                </p14:cNvPr>
                <p14:cNvContentPartPr/>
                <p14:nvPr/>
              </p14:nvContentPartPr>
              <p14:xfrm>
                <a:off x="1524678" y="3929612"/>
                <a:ext cx="116280" cy="72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DAE316-B9D5-7A88-68B9-1AA24E11A33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16038" y="3920972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4AE873-9E97-B387-BB56-618DDE96F26B}"/>
                    </a:ext>
                  </a:extLst>
                </p14:cNvPr>
                <p14:cNvContentPartPr/>
                <p14:nvPr/>
              </p14:nvContentPartPr>
              <p14:xfrm>
                <a:off x="1640598" y="3868772"/>
                <a:ext cx="93240" cy="116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4AE873-9E97-B387-BB56-618DDE96F26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31958" y="3860132"/>
                  <a:ext cx="1108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C2D7BDA-9C23-6BC1-9412-28BB1AFD3D82}"/>
              </a:ext>
            </a:extLst>
          </p:cNvPr>
          <p:cNvGrpSpPr/>
          <p:nvPr/>
        </p:nvGrpSpPr>
        <p:grpSpPr>
          <a:xfrm>
            <a:off x="119373" y="4466855"/>
            <a:ext cx="437040" cy="158400"/>
            <a:chOff x="119373" y="4466855"/>
            <a:chExt cx="43704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069B9B-E18E-18A3-374C-6D43DDB44040}"/>
                    </a:ext>
                  </a:extLst>
                </p14:cNvPr>
                <p14:cNvContentPartPr/>
                <p14:nvPr/>
              </p14:nvContentPartPr>
              <p14:xfrm>
                <a:off x="211533" y="4486295"/>
                <a:ext cx="19800" cy="138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069B9B-E18E-18A3-374C-6D43DDB4404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2533" y="4477295"/>
                  <a:ext cx="3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2DBA07-AD3F-8A34-C770-1346504264B3}"/>
                    </a:ext>
                  </a:extLst>
                </p14:cNvPr>
                <p14:cNvContentPartPr/>
                <p14:nvPr/>
              </p14:nvContentPartPr>
              <p14:xfrm>
                <a:off x="119373" y="4478015"/>
                <a:ext cx="154800" cy="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2DBA07-AD3F-8A34-C770-1346504264B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0733" y="4469015"/>
                  <a:ext cx="172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694D4F7-9179-4D12-8C52-E3A566C22262}"/>
                    </a:ext>
                  </a:extLst>
                </p14:cNvPr>
                <p14:cNvContentPartPr/>
                <p14:nvPr/>
              </p14:nvContentPartPr>
              <p14:xfrm>
                <a:off x="307293" y="4466855"/>
                <a:ext cx="234360" cy="135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694D4F7-9179-4D12-8C52-E3A566C222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8653" y="4457855"/>
                  <a:ext cx="252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7F6A84-A43E-66F2-A79F-A3CE8E6A988E}"/>
                    </a:ext>
                  </a:extLst>
                </p14:cNvPr>
                <p14:cNvContentPartPr/>
                <p14:nvPr/>
              </p14:nvContentPartPr>
              <p14:xfrm>
                <a:off x="463533" y="4548215"/>
                <a:ext cx="92880" cy="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7F6A84-A43E-66F2-A79F-A3CE8E6A98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4893" y="4539575"/>
                  <a:ext cx="110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0C0C4CB-7C7A-373B-2D45-CADFF706A20C}"/>
              </a:ext>
            </a:extLst>
          </p:cNvPr>
          <p:cNvGrpSpPr/>
          <p:nvPr/>
        </p:nvGrpSpPr>
        <p:grpSpPr>
          <a:xfrm>
            <a:off x="711798" y="4171892"/>
            <a:ext cx="497880" cy="169560"/>
            <a:chOff x="711798" y="4171892"/>
            <a:chExt cx="49788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FCF45B5-BBBC-C9CD-661F-519CE953F5A6}"/>
                    </a:ext>
                  </a:extLst>
                </p14:cNvPr>
                <p14:cNvContentPartPr/>
                <p14:nvPr/>
              </p14:nvContentPartPr>
              <p14:xfrm>
                <a:off x="711798" y="4177292"/>
                <a:ext cx="74160" cy="164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FCF45B5-BBBC-C9CD-661F-519CE953F5A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2798" y="4168292"/>
                  <a:ext cx="91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AFEF57-DB61-C2BE-CFFD-9F770FA853D5}"/>
                    </a:ext>
                  </a:extLst>
                </p14:cNvPr>
                <p14:cNvContentPartPr/>
                <p14:nvPr/>
              </p14:nvContentPartPr>
              <p14:xfrm>
                <a:off x="781638" y="4224092"/>
                <a:ext cx="119160" cy="96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AFEF57-DB61-C2BE-CFFD-9F770FA853D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2998" y="4215092"/>
                  <a:ext cx="136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BA04F1-0B54-48FC-E13E-D3386E12537D}"/>
                    </a:ext>
                  </a:extLst>
                </p14:cNvPr>
                <p14:cNvContentPartPr/>
                <p14:nvPr/>
              </p14:nvContentPartPr>
              <p14:xfrm>
                <a:off x="960198" y="4212212"/>
                <a:ext cx="21600" cy="82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BA04F1-0B54-48FC-E13E-D3386E12537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51558" y="4203572"/>
                  <a:ext cx="39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7B6DA73-4747-D784-2133-514B9D054749}"/>
                    </a:ext>
                  </a:extLst>
                </p14:cNvPr>
                <p14:cNvContentPartPr/>
                <p14:nvPr/>
              </p14:nvContentPartPr>
              <p14:xfrm>
                <a:off x="979998" y="4179812"/>
                <a:ext cx="212760" cy="117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7B6DA73-4747-D784-2133-514B9D05474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1358" y="4171172"/>
                  <a:ext cx="230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4524247-CB6A-7F82-AB93-65193104C341}"/>
                    </a:ext>
                  </a:extLst>
                </p14:cNvPr>
                <p14:cNvContentPartPr/>
                <p14:nvPr/>
              </p14:nvContentPartPr>
              <p14:xfrm>
                <a:off x="1092318" y="4171892"/>
                <a:ext cx="117360" cy="69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4524247-CB6A-7F82-AB93-65193104C34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83678" y="4163252"/>
                  <a:ext cx="135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628377-DBEB-3899-D13A-E969BC28E42D}"/>
              </a:ext>
            </a:extLst>
          </p:cNvPr>
          <p:cNvGrpSpPr/>
          <p:nvPr/>
        </p:nvGrpSpPr>
        <p:grpSpPr>
          <a:xfrm>
            <a:off x="815838" y="4391852"/>
            <a:ext cx="986760" cy="186120"/>
            <a:chOff x="815838" y="4391852"/>
            <a:chExt cx="9867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DF373F-6677-8AF8-94A7-E40A59F4F387}"/>
                    </a:ext>
                  </a:extLst>
                </p14:cNvPr>
                <p14:cNvContentPartPr/>
                <p14:nvPr/>
              </p14:nvContentPartPr>
              <p14:xfrm>
                <a:off x="815838" y="4434692"/>
                <a:ext cx="338400" cy="143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DF373F-6677-8AF8-94A7-E40A59F4F38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06838" y="4426052"/>
                  <a:ext cx="356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61F475-AF59-3779-24DB-9E4386A4F7AE}"/>
                    </a:ext>
                  </a:extLst>
                </p14:cNvPr>
                <p14:cNvContentPartPr/>
                <p14:nvPr/>
              </p14:nvContentPartPr>
              <p14:xfrm>
                <a:off x="1022118" y="4401932"/>
                <a:ext cx="112680" cy="5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61F475-AF59-3779-24DB-9E4386A4F7A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3478" y="4393292"/>
                  <a:ext cx="130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28B576-8DE7-A965-6ADA-F1CB9C10932A}"/>
                    </a:ext>
                  </a:extLst>
                </p14:cNvPr>
                <p14:cNvContentPartPr/>
                <p14:nvPr/>
              </p14:nvContentPartPr>
              <p14:xfrm>
                <a:off x="1256838" y="4444052"/>
                <a:ext cx="14400" cy="8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28B576-8DE7-A965-6ADA-F1CB9C10932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48198" y="4435412"/>
                  <a:ext cx="32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31747F-3219-3B69-25B9-8818A91C17D5}"/>
                    </a:ext>
                  </a:extLst>
                </p14:cNvPr>
                <p14:cNvContentPartPr/>
                <p14:nvPr/>
              </p14:nvContentPartPr>
              <p14:xfrm>
                <a:off x="1248558" y="4419932"/>
                <a:ext cx="120240" cy="10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31747F-3219-3B69-25B9-8818A91C17D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239918" y="4411292"/>
                  <a:ext cx="137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BC9ED0-B57D-3438-0306-23F1612B745C}"/>
                    </a:ext>
                  </a:extLst>
                </p14:cNvPr>
                <p14:cNvContentPartPr/>
                <p14:nvPr/>
              </p14:nvContentPartPr>
              <p14:xfrm>
                <a:off x="1458438" y="4426052"/>
                <a:ext cx="95040" cy="9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BC9ED0-B57D-3438-0306-23F1612B745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449798" y="4417052"/>
                  <a:ext cx="112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434BA7-F3CD-3F8B-2A44-875AF31A9AA6}"/>
                    </a:ext>
                  </a:extLst>
                </p14:cNvPr>
                <p14:cNvContentPartPr/>
                <p14:nvPr/>
              </p14:nvContentPartPr>
              <p14:xfrm>
                <a:off x="1618998" y="4391852"/>
                <a:ext cx="135360" cy="13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434BA7-F3CD-3F8B-2A44-875AF31A9AA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610358" y="4383212"/>
                  <a:ext cx="153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83282C-0225-33B8-1037-5F7DCD0D46BD}"/>
                    </a:ext>
                  </a:extLst>
                </p14:cNvPr>
                <p14:cNvContentPartPr/>
                <p14:nvPr/>
              </p14:nvContentPartPr>
              <p14:xfrm>
                <a:off x="1782438" y="4416692"/>
                <a:ext cx="20160" cy="10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83282C-0225-33B8-1037-5F7DCD0D46B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73438" y="4407692"/>
                  <a:ext cx="3780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F38DAD-30C0-CA19-9B50-6DA35D0B4820}"/>
                  </a:ext>
                </a:extLst>
              </p14:cNvPr>
              <p14:cNvContentPartPr/>
              <p14:nvPr/>
            </p14:nvContentPartPr>
            <p14:xfrm>
              <a:off x="274758" y="2291252"/>
              <a:ext cx="128520" cy="130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F38DAD-30C0-CA19-9B50-6DA35D0B482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66118" y="2282252"/>
                <a:ext cx="14616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E0ECCBF-4ADF-A7E1-CF70-6443B67CDFD9}"/>
              </a:ext>
            </a:extLst>
          </p:cNvPr>
          <p:cNvGrpSpPr/>
          <p:nvPr/>
        </p:nvGrpSpPr>
        <p:grpSpPr>
          <a:xfrm>
            <a:off x="295998" y="4726652"/>
            <a:ext cx="438480" cy="178200"/>
            <a:chOff x="295998" y="4726652"/>
            <a:chExt cx="43848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FDDC1E-0AD7-C0C4-4AA3-427FE8622E1A}"/>
                    </a:ext>
                  </a:extLst>
                </p14:cNvPr>
                <p14:cNvContentPartPr/>
                <p14:nvPr/>
              </p14:nvContentPartPr>
              <p14:xfrm>
                <a:off x="295998" y="4773452"/>
                <a:ext cx="200160" cy="131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FDDC1E-0AD7-C0C4-4AA3-427FE8622E1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6998" y="4764452"/>
                  <a:ext cx="217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BC4EAC-9A77-F055-E370-FE5D3FCDF7ED}"/>
                    </a:ext>
                  </a:extLst>
                </p14:cNvPr>
                <p14:cNvContentPartPr/>
                <p14:nvPr/>
              </p14:nvContentPartPr>
              <p14:xfrm>
                <a:off x="483198" y="4740692"/>
                <a:ext cx="96480" cy="121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BC4EAC-9A77-F055-E370-FE5D3FCDF7E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74558" y="4732052"/>
                  <a:ext cx="114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728250-92D1-553C-70D2-44952E7A8F61}"/>
                    </a:ext>
                  </a:extLst>
                </p14:cNvPr>
                <p14:cNvContentPartPr/>
                <p14:nvPr/>
              </p14:nvContentPartPr>
              <p14:xfrm>
                <a:off x="625038" y="4757252"/>
                <a:ext cx="78840" cy="10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728250-92D1-553C-70D2-44952E7A8F6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6038" y="4748252"/>
                  <a:ext cx="9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993950-D941-8979-061A-3AD2788DF380}"/>
                    </a:ext>
                  </a:extLst>
                </p14:cNvPr>
                <p14:cNvContentPartPr/>
                <p14:nvPr/>
              </p14:nvContentPartPr>
              <p14:xfrm>
                <a:off x="644118" y="4726652"/>
                <a:ext cx="90360" cy="6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993950-D941-8979-061A-3AD2788DF38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5478" y="4718012"/>
                  <a:ext cx="1080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09708C-9839-2F28-57F2-927B59CCC89A}"/>
              </a:ext>
            </a:extLst>
          </p:cNvPr>
          <p:cNvGrpSpPr/>
          <p:nvPr/>
        </p:nvGrpSpPr>
        <p:grpSpPr>
          <a:xfrm>
            <a:off x="914478" y="4683812"/>
            <a:ext cx="1185480" cy="166320"/>
            <a:chOff x="914478" y="4683812"/>
            <a:chExt cx="118548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F8CDD41-E027-5B53-0F92-34335AAA08C7}"/>
                    </a:ext>
                  </a:extLst>
                </p14:cNvPr>
                <p14:cNvContentPartPr/>
                <p14:nvPr/>
              </p14:nvContentPartPr>
              <p14:xfrm>
                <a:off x="914478" y="4727012"/>
                <a:ext cx="96480" cy="122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F8CDD41-E027-5B53-0F92-34335AAA08C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05478" y="4718372"/>
                  <a:ext cx="11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5C8906-B83F-FBB1-4C0F-F2F16DB789CF}"/>
                    </a:ext>
                  </a:extLst>
                </p14:cNvPr>
                <p14:cNvContentPartPr/>
                <p14:nvPr/>
              </p14:nvContentPartPr>
              <p14:xfrm>
                <a:off x="949758" y="4808012"/>
                <a:ext cx="87120" cy="41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5C8906-B83F-FBB1-4C0F-F2F16DB789C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0758" y="4799012"/>
                  <a:ext cx="104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520D4B-FF39-9CE2-8F79-96A0DDC6EE86}"/>
                    </a:ext>
                  </a:extLst>
                </p14:cNvPr>
                <p14:cNvContentPartPr/>
                <p14:nvPr/>
              </p14:nvContentPartPr>
              <p14:xfrm>
                <a:off x="1048758" y="4702172"/>
                <a:ext cx="183960" cy="13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520D4B-FF39-9CE2-8F79-96A0DDC6EE8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758" y="4693172"/>
                  <a:ext cx="201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CC115A-F3AC-67CF-46B6-7873523F6C49}"/>
                    </a:ext>
                  </a:extLst>
                </p14:cNvPr>
                <p14:cNvContentPartPr/>
                <p14:nvPr/>
              </p14:nvContentPartPr>
              <p14:xfrm>
                <a:off x="1259358" y="4729532"/>
                <a:ext cx="105840" cy="95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CC115A-F3AC-67CF-46B6-7873523F6C4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250358" y="4720892"/>
                  <a:ext cx="123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D5AC24-34D8-BCF6-7E90-29249D104CEE}"/>
                    </a:ext>
                  </a:extLst>
                </p14:cNvPr>
                <p14:cNvContentPartPr/>
                <p14:nvPr/>
              </p14:nvContentPartPr>
              <p14:xfrm>
                <a:off x="1259718" y="4685612"/>
                <a:ext cx="99360" cy="8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D5AC24-34D8-BCF6-7E90-29249D104CE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251078" y="4676972"/>
                  <a:ext cx="11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10E570-61F7-A502-4EC2-2C8B69265687}"/>
                    </a:ext>
                  </a:extLst>
                </p14:cNvPr>
                <p14:cNvContentPartPr/>
                <p14:nvPr/>
              </p14:nvContentPartPr>
              <p14:xfrm>
                <a:off x="1413438" y="4691012"/>
                <a:ext cx="125280" cy="101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10E570-61F7-A502-4EC2-2C8B6926568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404798" y="4682012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DA0F53-43DE-67EB-0B8B-F8C3568800C6}"/>
                    </a:ext>
                  </a:extLst>
                </p14:cNvPr>
                <p14:cNvContentPartPr/>
                <p14:nvPr/>
              </p14:nvContentPartPr>
              <p14:xfrm>
                <a:off x="1589838" y="4683812"/>
                <a:ext cx="230040" cy="166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DA0F53-43DE-67EB-0B8B-F8C3568800C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581198" y="4674812"/>
                  <a:ext cx="247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7329A9-6D85-08EF-9C2A-718DB8932194}"/>
                    </a:ext>
                  </a:extLst>
                </p14:cNvPr>
                <p14:cNvContentPartPr/>
                <p14:nvPr/>
              </p14:nvContentPartPr>
              <p14:xfrm>
                <a:off x="1831758" y="4691372"/>
                <a:ext cx="158040" cy="9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7329A9-6D85-08EF-9C2A-718DB89321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22758" y="4682372"/>
                  <a:ext cx="175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F2BBEA-3E72-E77E-8767-B49753B52E52}"/>
                    </a:ext>
                  </a:extLst>
                </p14:cNvPr>
                <p14:cNvContentPartPr/>
                <p14:nvPr/>
              </p14:nvContentPartPr>
              <p14:xfrm>
                <a:off x="2010678" y="4691012"/>
                <a:ext cx="89280" cy="82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F2BBEA-3E72-E77E-8767-B49753B52E5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02038" y="4682372"/>
                  <a:ext cx="10692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72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60837-95C6-915D-9A93-3F4C4328F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9"/>
          <a:stretch/>
        </p:blipFill>
        <p:spPr>
          <a:xfrm>
            <a:off x="6373368" y="3658450"/>
            <a:ext cx="5818632" cy="16821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90C4BC-A1C9-4984-8246-785F5A1057C7}"/>
              </a:ext>
            </a:extLst>
          </p:cNvPr>
          <p:cNvGrpSpPr/>
          <p:nvPr/>
        </p:nvGrpSpPr>
        <p:grpSpPr>
          <a:xfrm>
            <a:off x="122838" y="122612"/>
            <a:ext cx="402120" cy="291600"/>
            <a:chOff x="122838" y="122612"/>
            <a:chExt cx="4021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AC11FF-CFE1-8F20-2D5A-F08A01D3A9EC}"/>
                    </a:ext>
                  </a:extLst>
                </p14:cNvPr>
                <p14:cNvContentPartPr/>
                <p14:nvPr/>
              </p14:nvContentPartPr>
              <p14:xfrm>
                <a:off x="243798" y="211172"/>
                <a:ext cx="97560" cy="12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AC11FF-CFE1-8F20-2D5A-F08A01D3A9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158" y="202532"/>
                  <a:ext cx="11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1CED4-59EF-5B72-E577-E641193DCD2A}"/>
                    </a:ext>
                  </a:extLst>
                </p14:cNvPr>
                <p14:cNvContentPartPr/>
                <p14:nvPr/>
              </p14:nvContentPartPr>
              <p14:xfrm>
                <a:off x="336678" y="202172"/>
                <a:ext cx="12168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1CED4-59EF-5B72-E577-E641193DCD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678" y="193532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0CCAF0-D0C1-F7B8-A254-59EEAF5783F2}"/>
                    </a:ext>
                  </a:extLst>
                </p14:cNvPr>
                <p14:cNvContentPartPr/>
                <p14:nvPr/>
              </p14:nvContentPartPr>
              <p14:xfrm>
                <a:off x="122838" y="122612"/>
                <a:ext cx="402120" cy="29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0CCAF0-D0C1-F7B8-A254-59EEAF5783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198" y="113612"/>
                  <a:ext cx="419760" cy="309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CEEF1F-F2A1-8F9E-5959-6F7E2AE11B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60" y="5670535"/>
            <a:ext cx="3446545" cy="1187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D0203D-74D9-BDB0-DB11-A90776A57FB4}"/>
                  </a:ext>
                </a:extLst>
              </p14:cNvPr>
              <p14:cNvContentPartPr/>
              <p14:nvPr/>
            </p14:nvContentPartPr>
            <p14:xfrm>
              <a:off x="6624150" y="6512526"/>
              <a:ext cx="61920" cy="138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D0203D-74D9-BDB0-DB11-A90776A57F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5097" y="6503526"/>
                <a:ext cx="79663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3BF51A-4EB2-6096-1C77-D084D1F7FF2D}"/>
                  </a:ext>
                </a:extLst>
              </p14:cNvPr>
              <p14:cNvContentPartPr/>
              <p14:nvPr/>
            </p14:nvContentPartPr>
            <p14:xfrm>
              <a:off x="6578070" y="6737166"/>
              <a:ext cx="30960" cy="3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3BF51A-4EB2-6096-1C77-D084D1F7FF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9070" y="6728166"/>
                <a:ext cx="48600" cy="536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C03357C-FB3A-D9A1-ABBC-F548ED595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99" b="52187"/>
          <a:stretch/>
        </p:blipFill>
        <p:spPr>
          <a:xfrm>
            <a:off x="438913" y="3672496"/>
            <a:ext cx="5266943" cy="161537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4D4A232-EE96-20A0-3392-74064C42ED0C}"/>
              </a:ext>
            </a:extLst>
          </p:cNvPr>
          <p:cNvGrpSpPr/>
          <p:nvPr/>
        </p:nvGrpSpPr>
        <p:grpSpPr>
          <a:xfrm>
            <a:off x="3489120" y="4875826"/>
            <a:ext cx="1170360" cy="830880"/>
            <a:chOff x="3699432" y="3219912"/>
            <a:chExt cx="1170360" cy="12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9128CF-ABA1-7581-3BED-657A09BD6EF1}"/>
                    </a:ext>
                  </a:extLst>
                </p14:cNvPr>
                <p14:cNvContentPartPr/>
                <p14:nvPr/>
              </p14:nvContentPartPr>
              <p14:xfrm>
                <a:off x="3699432" y="3219912"/>
                <a:ext cx="89280" cy="69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9128CF-ABA1-7581-3BED-657A09BD6E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0432" y="3206055"/>
                  <a:ext cx="106920" cy="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6D545E-FB62-B66F-00D0-58747D1D24E2}"/>
                    </a:ext>
                  </a:extLst>
                </p14:cNvPr>
                <p14:cNvContentPartPr/>
                <p14:nvPr/>
              </p14:nvContentPartPr>
              <p14:xfrm>
                <a:off x="3761352" y="3273192"/>
                <a:ext cx="1071000" cy="119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6D545E-FB62-B66F-00D0-58747D1D24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2352" y="3259282"/>
                  <a:ext cx="1088640" cy="1224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612E4B-A76C-E6EA-3A0D-2B09BA9874BB}"/>
                    </a:ext>
                  </a:extLst>
                </p14:cNvPr>
                <p14:cNvContentPartPr/>
                <p14:nvPr/>
              </p14:nvContentPartPr>
              <p14:xfrm>
                <a:off x="4735872" y="4410792"/>
                <a:ext cx="133920" cy="93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612E4B-A76C-E6EA-3A0D-2B09BA9874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6872" y="4396946"/>
                  <a:ext cx="151560" cy="1207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39EA8F-1343-A9CA-0FCE-41BA9203FAD4}"/>
              </a:ext>
            </a:extLst>
          </p:cNvPr>
          <p:cNvGrpSpPr/>
          <p:nvPr/>
        </p:nvGrpSpPr>
        <p:grpSpPr>
          <a:xfrm>
            <a:off x="6107472" y="4030330"/>
            <a:ext cx="1005480" cy="1639800"/>
            <a:chOff x="6107472" y="2365272"/>
            <a:chExt cx="1005480" cy="18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F1041C-7AC4-D2FB-BBBB-3A388760E2AA}"/>
                    </a:ext>
                  </a:extLst>
                </p14:cNvPr>
                <p14:cNvContentPartPr/>
                <p14:nvPr/>
              </p14:nvContentPartPr>
              <p14:xfrm>
                <a:off x="7047072" y="2403792"/>
                <a:ext cx="49320" cy="5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F1041C-7AC4-D2FB-BBBB-3A388760E2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8432" y="2393948"/>
                  <a:ext cx="66960" cy="701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CFC231-9141-7F6D-7455-35641A6D9906}"/>
                    </a:ext>
                  </a:extLst>
                </p14:cNvPr>
                <p14:cNvContentPartPr/>
                <p14:nvPr/>
              </p14:nvContentPartPr>
              <p14:xfrm>
                <a:off x="6159672" y="2389752"/>
                <a:ext cx="899280" cy="18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CFC231-9141-7F6D-7455-35641A6D99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1032" y="2379890"/>
                  <a:ext cx="916920" cy="1835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A5A85E-D3CD-3123-7478-6E66B847C183}"/>
                    </a:ext>
                  </a:extLst>
                </p14:cNvPr>
                <p14:cNvContentPartPr/>
                <p14:nvPr/>
              </p14:nvContentPartPr>
              <p14:xfrm>
                <a:off x="6107472" y="4120272"/>
                <a:ext cx="158760" cy="11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A5A85E-D3CD-3123-7478-6E66B847C1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98472" y="4110004"/>
                  <a:ext cx="176400" cy="13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7298C8-CF52-A676-F004-31E8463A10B0}"/>
                    </a:ext>
                  </a:extLst>
                </p14:cNvPr>
                <p14:cNvContentPartPr/>
                <p14:nvPr/>
              </p14:nvContentPartPr>
              <p14:xfrm>
                <a:off x="7043112" y="2374272"/>
                <a:ext cx="69840" cy="7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7298C8-CF52-A676-F004-31E8463A10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34472" y="2364440"/>
                  <a:ext cx="87480" cy="9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5E1DA9-F4C6-B837-12C0-4639153EF978}"/>
                    </a:ext>
                  </a:extLst>
                </p14:cNvPr>
                <p14:cNvContentPartPr/>
                <p14:nvPr/>
              </p14:nvContentPartPr>
              <p14:xfrm>
                <a:off x="7035552" y="2385072"/>
                <a:ext cx="5976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5E1DA9-F4C6-B837-12C0-4639153EF9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26912" y="2375182"/>
                  <a:ext cx="77400" cy="857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C85459-6DDE-EB4F-2777-07592E2DDFF8}"/>
                    </a:ext>
                  </a:extLst>
                </p14:cNvPr>
                <p14:cNvContentPartPr/>
                <p14:nvPr/>
              </p14:nvContentPartPr>
              <p14:xfrm>
                <a:off x="7024032" y="2365272"/>
                <a:ext cx="74520" cy="8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C85459-6DDE-EB4F-2777-07592E2DDF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5392" y="2354986"/>
                  <a:ext cx="92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9AA746-8419-43CE-C480-9B9957CC3580}"/>
              </a:ext>
            </a:extLst>
          </p:cNvPr>
          <p:cNvGrpSpPr/>
          <p:nvPr/>
        </p:nvGrpSpPr>
        <p:grpSpPr>
          <a:xfrm>
            <a:off x="632952" y="178632"/>
            <a:ext cx="1116360" cy="171000"/>
            <a:chOff x="632952" y="178632"/>
            <a:chExt cx="111636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B1316F-5A4A-22F8-8F25-E0405021FA50}"/>
                    </a:ext>
                  </a:extLst>
                </p14:cNvPr>
                <p14:cNvContentPartPr/>
                <p14:nvPr/>
              </p14:nvContentPartPr>
              <p14:xfrm>
                <a:off x="632952" y="200232"/>
                <a:ext cx="244440" cy="149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B1316F-5A4A-22F8-8F25-E0405021FA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4312" y="191232"/>
                  <a:ext cx="262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359EAD-E6E0-6CD1-A321-C6AFD6DF9BC2}"/>
                    </a:ext>
                  </a:extLst>
                </p14:cNvPr>
                <p14:cNvContentPartPr/>
                <p14:nvPr/>
              </p14:nvContentPartPr>
              <p14:xfrm>
                <a:off x="781632" y="198792"/>
                <a:ext cx="121680" cy="63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359EAD-E6E0-6CD1-A321-C6AFD6DF9B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992" y="190152"/>
                  <a:ext cx="139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B7B578-39EB-93A2-C4BB-5AD5A4DA2AC7}"/>
                    </a:ext>
                  </a:extLst>
                </p14:cNvPr>
                <p14:cNvContentPartPr/>
                <p14:nvPr/>
              </p14:nvContentPartPr>
              <p14:xfrm>
                <a:off x="1025712" y="220392"/>
                <a:ext cx="11160" cy="109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B7B578-39EB-93A2-C4BB-5AD5A4DA2A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072" y="211752"/>
                  <a:ext cx="28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A90ED3-FBC7-5639-417C-2440E56E4F8D}"/>
                    </a:ext>
                  </a:extLst>
                </p14:cNvPr>
                <p14:cNvContentPartPr/>
                <p14:nvPr/>
              </p14:nvContentPartPr>
              <p14:xfrm>
                <a:off x="998352" y="187632"/>
                <a:ext cx="129600" cy="117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A90ED3-FBC7-5639-417C-2440E56E4F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9712" y="178632"/>
                  <a:ext cx="147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0EA230-04EE-2A8D-BEC3-61A06AB54B48}"/>
                    </a:ext>
                  </a:extLst>
                </p14:cNvPr>
                <p14:cNvContentPartPr/>
                <p14:nvPr/>
              </p14:nvContentPartPr>
              <p14:xfrm>
                <a:off x="1194192" y="208152"/>
                <a:ext cx="125280" cy="8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0EA230-04EE-2A8D-BEC3-61A06AB54B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5192" y="199512"/>
                  <a:ext cx="142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FB9993-28B9-4FD1-85AC-02CB6DB44E69}"/>
                    </a:ext>
                  </a:extLst>
                </p14:cNvPr>
                <p14:cNvContentPartPr/>
                <p14:nvPr/>
              </p14:nvContentPartPr>
              <p14:xfrm>
                <a:off x="1389312" y="178632"/>
                <a:ext cx="182160" cy="12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FB9993-28B9-4FD1-85AC-02CB6DB44E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80672" y="169632"/>
                  <a:ext cx="199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DBF264-F494-C2C1-3ACD-DCF2EC292FCD}"/>
                    </a:ext>
                  </a:extLst>
                </p14:cNvPr>
                <p14:cNvContentPartPr/>
                <p14:nvPr/>
              </p14:nvContentPartPr>
              <p14:xfrm>
                <a:off x="1737432" y="213552"/>
                <a:ext cx="11880" cy="19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DBF264-F494-C2C1-3ACD-DCF2EC292F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28792" y="204912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0B042F-87D8-3886-59AD-FFE5AD73EC5B}"/>
                    </a:ext>
                  </a:extLst>
                </p14:cNvPr>
                <p14:cNvContentPartPr/>
                <p14:nvPr/>
              </p14:nvContentPartPr>
              <p14:xfrm>
                <a:off x="1727712" y="260712"/>
                <a:ext cx="7200" cy="3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0B042F-87D8-3886-59AD-FFE5AD73EC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19072" y="252072"/>
                  <a:ext cx="248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EEAE80-CC76-7604-856D-54BA68CB85A1}"/>
              </a:ext>
            </a:extLst>
          </p:cNvPr>
          <p:cNvGrpSpPr/>
          <p:nvPr/>
        </p:nvGrpSpPr>
        <p:grpSpPr>
          <a:xfrm>
            <a:off x="2166912" y="159912"/>
            <a:ext cx="619200" cy="135000"/>
            <a:chOff x="2166912" y="159912"/>
            <a:chExt cx="6192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ACF784-85AC-6307-BDC2-DFE07728C198}"/>
                    </a:ext>
                  </a:extLst>
                </p14:cNvPr>
                <p14:cNvContentPartPr/>
                <p14:nvPr/>
              </p14:nvContentPartPr>
              <p14:xfrm>
                <a:off x="2166912" y="214272"/>
                <a:ext cx="135000" cy="8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ACF784-85AC-6307-BDC2-DFE07728C1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58272" y="205632"/>
                  <a:ext cx="152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AF8ED5-5DF1-CDB5-D063-08FBB990C0A4}"/>
                    </a:ext>
                  </a:extLst>
                </p14:cNvPr>
                <p14:cNvContentPartPr/>
                <p14:nvPr/>
              </p14:nvContentPartPr>
              <p14:xfrm>
                <a:off x="2348712" y="205632"/>
                <a:ext cx="91800" cy="75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AF8ED5-5DF1-CDB5-D063-08FBB990C0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072" y="196992"/>
                  <a:ext cx="109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68FFD9-0AF7-60BC-C129-7B43093BC122}"/>
                    </a:ext>
                  </a:extLst>
                </p14:cNvPr>
                <p14:cNvContentPartPr/>
                <p14:nvPr/>
              </p14:nvContentPartPr>
              <p14:xfrm>
                <a:off x="2362392" y="239832"/>
                <a:ext cx="66600" cy="1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68FFD9-0AF7-60BC-C129-7B43093BC1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53752" y="231192"/>
                  <a:ext cx="84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CBF87C-8EF1-DA10-F625-13DC2C8592D4}"/>
                    </a:ext>
                  </a:extLst>
                </p14:cNvPr>
                <p14:cNvContentPartPr/>
                <p14:nvPr/>
              </p14:nvContentPartPr>
              <p14:xfrm>
                <a:off x="2494152" y="189792"/>
                <a:ext cx="144720" cy="96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CBF87C-8EF1-DA10-F625-13DC2C8592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85152" y="180792"/>
                  <a:ext cx="162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7292EE-D37E-A6FE-5612-026590CB9D7F}"/>
                    </a:ext>
                  </a:extLst>
                </p14:cNvPr>
                <p14:cNvContentPartPr/>
                <p14:nvPr/>
              </p14:nvContentPartPr>
              <p14:xfrm>
                <a:off x="2679192" y="220032"/>
                <a:ext cx="77400" cy="6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7292EE-D37E-A6FE-5612-026590CB9D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70192" y="211032"/>
                  <a:ext cx="95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E940B-A1BE-498E-C334-5CF84C71C838}"/>
                    </a:ext>
                  </a:extLst>
                </p14:cNvPr>
                <p14:cNvContentPartPr/>
                <p14:nvPr/>
              </p14:nvContentPartPr>
              <p14:xfrm>
                <a:off x="2677392" y="159912"/>
                <a:ext cx="108720" cy="6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E940B-A1BE-498E-C334-5CF84C71C8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8752" y="150912"/>
                  <a:ext cx="1263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540708-E4BA-C69D-139D-E6506B8D420D}"/>
              </a:ext>
            </a:extLst>
          </p:cNvPr>
          <p:cNvGrpSpPr/>
          <p:nvPr/>
        </p:nvGrpSpPr>
        <p:grpSpPr>
          <a:xfrm>
            <a:off x="104616" y="2950762"/>
            <a:ext cx="1690560" cy="371880"/>
            <a:chOff x="141192" y="663912"/>
            <a:chExt cx="169056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91F2CE-842A-B74F-0896-99EFB2C208AB}"/>
                    </a:ext>
                  </a:extLst>
                </p14:cNvPr>
                <p14:cNvContentPartPr/>
                <p14:nvPr/>
              </p14:nvContentPartPr>
              <p14:xfrm>
                <a:off x="187992" y="826272"/>
                <a:ext cx="135000" cy="13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91F2CE-842A-B74F-0896-99EFB2C20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9352" y="817632"/>
                  <a:ext cx="152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1166A-0B68-4BE1-AAFD-69A329C375F3}"/>
                    </a:ext>
                  </a:extLst>
                </p14:cNvPr>
                <p14:cNvContentPartPr/>
                <p14:nvPr/>
              </p14:nvContentPartPr>
              <p14:xfrm>
                <a:off x="361512" y="832392"/>
                <a:ext cx="90360" cy="11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1166A-0B68-4BE1-AAFD-69A329C375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512" y="823392"/>
                  <a:ext cx="108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315BE1-12E1-C7B4-0169-BC0FF7635A04}"/>
                    </a:ext>
                  </a:extLst>
                </p14:cNvPr>
                <p14:cNvContentPartPr/>
                <p14:nvPr/>
              </p14:nvContentPartPr>
              <p14:xfrm>
                <a:off x="141192" y="663912"/>
                <a:ext cx="403200" cy="371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315BE1-12E1-C7B4-0169-BC0FF7635A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2552" y="655272"/>
                  <a:ext cx="4208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70B902-2CD7-92A2-E966-B9B1D60966FC}"/>
                    </a:ext>
                  </a:extLst>
                </p14:cNvPr>
                <p14:cNvContentPartPr/>
                <p14:nvPr/>
              </p14:nvContentPartPr>
              <p14:xfrm>
                <a:off x="717552" y="807912"/>
                <a:ext cx="184320" cy="14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70B902-2CD7-92A2-E966-B9B1D60966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912" y="799272"/>
                  <a:ext cx="20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87D3D1-2036-EE8B-BE9E-80FFE57D91C0}"/>
                    </a:ext>
                  </a:extLst>
                </p14:cNvPr>
                <p14:cNvContentPartPr/>
                <p14:nvPr/>
              </p14:nvContentPartPr>
              <p14:xfrm>
                <a:off x="891792" y="806112"/>
                <a:ext cx="173520" cy="10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87D3D1-2036-EE8B-BE9E-80FFE57D91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3152" y="797472"/>
                  <a:ext cx="191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F1DFC7-9824-E211-E692-469C09B58C08}"/>
                    </a:ext>
                  </a:extLst>
                </p14:cNvPr>
                <p14:cNvContentPartPr/>
                <p14:nvPr/>
              </p14:nvContentPartPr>
              <p14:xfrm>
                <a:off x="1092312" y="787392"/>
                <a:ext cx="128160" cy="13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F1DFC7-9824-E211-E692-469C09B58C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3312" y="778752"/>
                  <a:ext cx="145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76C4F5-7386-1D40-EA6E-EB61C62FBA6D}"/>
                    </a:ext>
                  </a:extLst>
                </p14:cNvPr>
                <p14:cNvContentPartPr/>
                <p14:nvPr/>
              </p14:nvContentPartPr>
              <p14:xfrm>
                <a:off x="1278432" y="756792"/>
                <a:ext cx="150120" cy="2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76C4F5-7386-1D40-EA6E-EB61C62FBA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69432" y="748152"/>
                  <a:ext cx="167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E35DB7-DEE0-1447-8177-6491837E7C82}"/>
                    </a:ext>
                  </a:extLst>
                </p14:cNvPr>
                <p14:cNvContentPartPr/>
                <p14:nvPr/>
              </p14:nvContentPartPr>
              <p14:xfrm>
                <a:off x="1491552" y="790632"/>
                <a:ext cx="111960" cy="10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E35DB7-DEE0-1447-8177-6491837E7C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82912" y="781632"/>
                  <a:ext cx="12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5FBDB0-3EDE-2C41-724C-B586B30521FB}"/>
                    </a:ext>
                  </a:extLst>
                </p14:cNvPr>
                <p14:cNvContentPartPr/>
                <p14:nvPr/>
              </p14:nvContentPartPr>
              <p14:xfrm>
                <a:off x="1634112" y="757512"/>
                <a:ext cx="114480" cy="103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5FBDB0-3EDE-2C41-724C-B586B30521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25472" y="748872"/>
                  <a:ext cx="132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BA616C-B63B-DD3B-E144-6507FDDB3420}"/>
                    </a:ext>
                  </a:extLst>
                </p14:cNvPr>
                <p14:cNvContentPartPr/>
                <p14:nvPr/>
              </p14:nvContentPartPr>
              <p14:xfrm>
                <a:off x="1819872" y="772272"/>
                <a:ext cx="11880" cy="99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BA616C-B63B-DD3B-E144-6507FDDB34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10872" y="763272"/>
                  <a:ext cx="29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EDE0A3-2457-DC45-03F0-5F670B8DB89D}"/>
                    </a:ext>
                  </a:extLst>
                </p14:cNvPr>
                <p14:cNvContentPartPr/>
                <p14:nvPr/>
              </p14:nvContentPartPr>
              <p14:xfrm>
                <a:off x="1331712" y="775152"/>
                <a:ext cx="15840" cy="9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EDE0A3-2457-DC45-03F0-5F670B8DB8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22712" y="766152"/>
                  <a:ext cx="33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CF000B-FE40-D5D6-8812-2C9CF423DF72}"/>
                    </a:ext>
                  </a:extLst>
                </p14:cNvPr>
                <p14:cNvContentPartPr/>
                <p14:nvPr/>
              </p14:nvContentPartPr>
              <p14:xfrm>
                <a:off x="1390752" y="788832"/>
                <a:ext cx="1008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CF000B-FE40-D5D6-8812-2C9CF423DF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81752" y="779832"/>
                  <a:ext cx="277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8D520A-5EFA-1B11-B75A-C17BEE2F8C74}"/>
              </a:ext>
            </a:extLst>
          </p:cNvPr>
          <p:cNvGrpSpPr/>
          <p:nvPr/>
        </p:nvGrpSpPr>
        <p:grpSpPr>
          <a:xfrm>
            <a:off x="3159072" y="176472"/>
            <a:ext cx="151920" cy="91080"/>
            <a:chOff x="3159072" y="176472"/>
            <a:chExt cx="15192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CBF636-24A8-2430-BC25-F55D3B5AF3DD}"/>
                    </a:ext>
                  </a:extLst>
                </p14:cNvPr>
                <p14:cNvContentPartPr/>
                <p14:nvPr/>
              </p14:nvContentPartPr>
              <p14:xfrm>
                <a:off x="3159072" y="176472"/>
                <a:ext cx="94320" cy="91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CBF636-24A8-2430-BC25-F55D3B5AF3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50432" y="167832"/>
                  <a:ext cx="111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414836-D1C9-6DF5-D1FA-F198B5984A94}"/>
                    </a:ext>
                  </a:extLst>
                </p14:cNvPr>
                <p14:cNvContentPartPr/>
                <p14:nvPr/>
              </p14:nvContentPartPr>
              <p14:xfrm>
                <a:off x="3277872" y="181512"/>
                <a:ext cx="33120" cy="6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414836-D1C9-6DF5-D1FA-F198B5984A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69232" y="172512"/>
                  <a:ext cx="507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73BAF4-B4AD-0D06-ED5A-CF90EB29D87C}"/>
              </a:ext>
            </a:extLst>
          </p:cNvPr>
          <p:cNvGrpSpPr/>
          <p:nvPr/>
        </p:nvGrpSpPr>
        <p:grpSpPr>
          <a:xfrm>
            <a:off x="3708792" y="143352"/>
            <a:ext cx="602280" cy="132480"/>
            <a:chOff x="3708792" y="143352"/>
            <a:chExt cx="602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E75600-00C4-79CA-E93A-A34DDDD64024}"/>
                    </a:ext>
                  </a:extLst>
                </p14:cNvPr>
                <p14:cNvContentPartPr/>
                <p14:nvPr/>
              </p14:nvContentPartPr>
              <p14:xfrm>
                <a:off x="3729312" y="180072"/>
                <a:ext cx="15120" cy="9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E75600-00C4-79CA-E93A-A34DDDD640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20312" y="171432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CBC481-0327-C617-FE2B-CA568B0DAF8F}"/>
                    </a:ext>
                  </a:extLst>
                </p14:cNvPr>
                <p14:cNvContentPartPr/>
                <p14:nvPr/>
              </p14:nvContentPartPr>
              <p14:xfrm>
                <a:off x="3708792" y="143352"/>
                <a:ext cx="110520" cy="88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CBC481-0327-C617-FE2B-CA568B0DAF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99792" y="134352"/>
                  <a:ext cx="128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2B7E9B-887D-A2FB-D4C5-24DFDC273CC3}"/>
                    </a:ext>
                  </a:extLst>
                </p14:cNvPr>
                <p14:cNvContentPartPr/>
                <p14:nvPr/>
              </p14:nvContentPartPr>
              <p14:xfrm>
                <a:off x="3862872" y="154872"/>
                <a:ext cx="156960" cy="10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2B7E9B-887D-A2FB-D4C5-24DFDC273C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54232" y="145872"/>
                  <a:ext cx="174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6F05FC9-4E1F-7861-7321-3AEB38058260}"/>
                    </a:ext>
                  </a:extLst>
                </p14:cNvPr>
                <p14:cNvContentPartPr/>
                <p14:nvPr/>
              </p14:nvContentPartPr>
              <p14:xfrm>
                <a:off x="4087512" y="151632"/>
                <a:ext cx="223560" cy="11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6F05FC9-4E1F-7861-7321-3AEB380582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78872" y="142992"/>
                  <a:ext cx="24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36C25E-8547-195D-80C7-A75352B626C5}"/>
                    </a:ext>
                  </a:extLst>
                </p14:cNvPr>
                <p14:cNvContentPartPr/>
                <p14:nvPr/>
              </p14:nvContentPartPr>
              <p14:xfrm>
                <a:off x="4080312" y="198792"/>
                <a:ext cx="30960" cy="4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36C25E-8547-195D-80C7-A75352B626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71672" y="190152"/>
                  <a:ext cx="48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9F5A21-81F3-E9B4-3220-4867FDA6AB09}"/>
                    </a:ext>
                  </a:extLst>
                </p14:cNvPr>
                <p14:cNvContentPartPr/>
                <p14:nvPr/>
              </p14:nvContentPartPr>
              <p14:xfrm>
                <a:off x="4200192" y="204552"/>
                <a:ext cx="97920" cy="1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9F5A21-81F3-E9B4-3220-4867FDA6AB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1552" y="195912"/>
                  <a:ext cx="115560" cy="35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B3302D63-60C8-0442-8832-BBD4BFABDEAA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75"/>
            <a:ext cx="5408424" cy="146683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A23188C-E571-0458-1D68-A070D75CCA2A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77" y="690670"/>
            <a:ext cx="5911658" cy="14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GIORGIA BARILE</cp:lastModifiedBy>
  <cp:revision>21</cp:revision>
  <dcterms:created xsi:type="dcterms:W3CDTF">2023-10-17T14:06:16Z</dcterms:created>
  <dcterms:modified xsi:type="dcterms:W3CDTF">2023-12-28T15:19:01Z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2023-10-17T14:08:02Z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981b61c3-68e0-4558-9b2f-9eccefa3e5c9</vt:lpwstr>
  </property>
  <property fmtid="{D5CDD505-2E9C-101B-9397-08002B2CF9AE}" pid="8" name="MSIP_Label_2ad0b24d-6422-44b0-b3de-abb3a9e8c81a_ContentBits">
    <vt:lpwstr>0</vt:lpwstr>
  </property>
</Properties>
</file>