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59" r:id="rId5"/>
    <p:sldId id="286" r:id="rId6"/>
    <p:sldId id="288" r:id="rId7"/>
    <p:sldId id="289" r:id="rId8"/>
    <p:sldId id="290" r:id="rId9"/>
    <p:sldId id="291" r:id="rId10"/>
    <p:sldId id="292" r:id="rId11"/>
    <p:sldId id="264" r:id="rId12"/>
    <p:sldId id="293" r:id="rId13"/>
    <p:sldId id="296" r:id="rId14"/>
    <p:sldId id="297" r:id="rId15"/>
    <p:sldId id="294" r:id="rId16"/>
    <p:sldId id="298" r:id="rId17"/>
    <p:sldId id="29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ACBC5A-2D21-4D59-9778-207F4EABBEA0}">
          <p14:sldIdLst>
            <p14:sldId id="256"/>
          </p14:sldIdLst>
        </p14:section>
        <p14:section name="shmem-counter.c" id="{FF5AD07A-97C3-48EC-BF7E-F13741FA7281}">
          <p14:sldIdLst>
            <p14:sldId id="284"/>
          </p14:sldIdLst>
        </p14:section>
        <p14:section name="counter-sem-shm.c" id="{13145B99-98D1-4EA7-B2D4-FDE5752409D1}">
          <p14:sldIdLst>
            <p14:sldId id="285"/>
          </p14:sldIdLst>
        </p14:section>
        <p14:section name="pc-buffer-singolo.c" id="{BD7A0CA6-37F3-4548-9067-60CC6C863A54}">
          <p14:sldIdLst>
            <p14:sldId id="259"/>
          </p14:sldIdLst>
        </p14:section>
        <p14:section name="processi-mutua-esclusione.c" id="{5DA44E01-802D-45E0-B3C0-F1392F7315DA}">
          <p14:sldIdLst>
            <p14:sldId id="286"/>
          </p14:sldIdLst>
        </p14:section>
        <p14:section name="coppia-di-buffer" id="{17105589-A45F-4FDC-9689-180C9812482D}">
          <p14:sldIdLst>
            <p14:sldId id="288"/>
            <p14:sldId id="289"/>
            <p14:sldId id="290"/>
            <p14:sldId id="291"/>
          </p14:sldIdLst>
        </p14:section>
        <p14:section name="lett-scr-coppi-di-val" id="{66846F88-6A3E-41E0-93AD-DD282D522B42}">
          <p14:sldIdLst>
            <p14:sldId id="292"/>
            <p14:sldId id="264"/>
            <p14:sldId id="293"/>
            <p14:sldId id="296"/>
            <p14:sldId id="297"/>
          </p14:sldIdLst>
        </p14:section>
        <p14:section name="disco-vettore-circolare" id="{90C4870C-B625-4DFE-B596-B8A215E0998D}">
          <p14:sldIdLst>
            <p14:sldId id="294"/>
            <p14:sldId id="298"/>
            <p14:sldId id="29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5:3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59 9594,'-3'0'560,"-41"-6"3344,43 6-3757,0 0 0,0-1 0,0 1 0,0 0 0,0 0 1,0 0-1,0 1 0,0-1 0,0 0 0,0 0 0,0 0 0,0 1 1,1-1-1,-1 0 0,0 1 0,0-1 0,0 1 0,0-1 1,0 1-1,1 0 0,-1-1 0,0 1 0,1 0 0,-1-1 0,0 1 1,1 0-1,-1 0 0,1 0 0,-1 0 0,1-1 0,-1 1 1,1 0-1,0 0 0,-1 0 0,1 0 0,0 0 0,0 0 0,0 0 1,0 0-1,0 1 0,0 0-66,1-1-1,-1 1 1,1-1-1,-1 0 1,1 1-1,0-1 1,-1 0 0,1 1-1,0-1 1,0 0-1,0 0 1,0 0 0,0 0-1,0 0 1,1 0-1,-1 0 1,0 0-1,0 0 1,1 0 0,-1-1-1,0 1 1,1-1-1,-1 1 1,1-1 0,-1 1-1,1-1 1,-1 0-1,1 0 1,-1 0-1,1 0 1,1 0 0,5 1-4,-1-1 1,1 0 0,-1-1-1,0 0 1,12-3 0,-7 1-41,1-1 0,0-1 0,-1 0 0,0-1 0,-1 0 1,1-1-1,18-14 0,-29 20-27,0 0 0,0 0 0,1 1 1,-1-1-1,0 0 0,-1-1 0,1 1 0,0 0 0,0 0 0,0 0 1,-1 0-1,1-1 0,0 1 0,-1 0 0,0-1 0,1 1 0,-1 0 1,0-1-1,1 1 0,-1-1 0,0 1 0,0-2 0,-1 2 0,1 0-1,-1 0 1,1 1-1,-1-1 0,0 0 1,0 0-1,1 1 0,-1-1 1,0 0-1,0 1 1,0-1-1,0 1 0,0-1 1,1 1-1,-1 0 0,0-1 1,0 1-1,0 0 1,0 0-1,0-1 0,0 1 1,0 0-1,0 0 0,0 0 1,0 0-1,0 0 1,0 1-1,0-1 0,0 0 1,0 0-1,-2 1 0,-7 1 25,1 1 0,-1 0 0,1 0-1,0 1 1,0 0 0,0 1-1,1 0 1,-1 0 0,1 1 0,0 0-1,1 0 1,-9 9 0,8-6-15,0 0 0,0 0 1,1 0-1,1 1 0,-1 0 1,1 0-1,1 1 0,0 0 1,1 0-1,-4 13 0,7-20-16,0-1 0,1 1 0,0 0 0,-1 0 0,1-1 0,1 1-1,-1 0 1,0 0 0,1-1 0,0 1 0,0 0 0,0-1 0,0 1 0,0-1-1,3 5 1,-3-6-53,0-1 0,0 1-1,1-1 1,-1 1-1,0-1 1,1 1 0,-1-1-1,1 0 1,0 1-1,-1-1 1,1 0 0,0 0-1,0 0 1,-1-1-1,1 1 1,0 0 0,0-1-1,0 1 1,0-1-1,0 1 1,0-1 0,0 0-1,0 0 1,0 0-1,0 0 1,0 0 0,0-1-1,0 1 1,0-1-1,2 0 1,20-10-1997,5-2-1019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11819,'57'38'7338,"-60"-43"-7002,0 0-1,0-1 1,1 1-1,0-1 0,0 0 1,0 0-1,1 1 1,0-1-1,0 0 1,0 0-1,1 0 0,0 0 1,0 0-1,2-10 1,-1 4-164,1 0 1,1 0 0,0 0 0,0 1 0,1 0 0,8-15 0,-6 15-152,2 0 0,0 1 0,0 0 0,0 0 0,2 1 0,-1 0 0,1 0 0,0 1 0,1 1 0,0 0 0,0 0 0,0 1 0,1 0 0,0 1 0,21-6 0,-33 11-23,0 0 1,0 0-1,0-1 1,1 1-1,-1 0 1,0 0-1,0 0 0,0 0 1,1 0-1,-1 0 1,0 0-1,0 0 1,0 0-1,0 0 1,1 0-1,-1 0 1,0 0-1,0 0 1,0 1-1,1-1 0,-1 0 1,0 0-1,0 0 1,0 0-1,0 0 1,0 0-1,1 0 1,-1 0-1,0 1 1,0-1-1,0 0 0,0 0 1,0 0-1,0 0 1,1 0-1,-1 1 1,0-1-1,0 0 1,0 0-1,0 0 1,0 0-1,0 1 0,0-1 1,0 0-1,0 0 1,0 0-1,0 1 1,0-1-1,0 0 1,0 0-1,0 0 1,0 0-1,0 1 1,0-1-1,0 0 0,0 0 1,0 0-1,0 0 1,-1 1-1,1-1 1,0 0-1,0 0 1,0 0-1,0 0 1,0 1-1,0-1 0,-1 0 1,1 0-1,-10 15 28,9-14-31,-10 13 35,-1-1 0,-1-1 0,-28 21 0,28-22 65,-1 0 0,1 0-1,-21 26 1,33-36-84,1-1 1,-1 0-1,1 1 0,-1-1 0,1 1 0,0-1 1,-1 1-1,1-1 0,0 1 0,-1-1 0,1 1 1,0-1-1,0 1 0,-1-1 0,1 1 0,0-1 0,0 1 1,0 0-1,0-1 0,0 1 0,0-1 0,0 1 1,0 0-1,0-1 0,0 1 0,0-1 0,0 1 1,0-1-1,1 1 0,-1-1 0,0 1 0,0 0 0,1-1 1,-1 1-1,0-1 0,1 1 0,-1-1 0,0 0 1,1 1-1,-1-1 0,1 1 0,24 6 186,-21-6-202,33 4 42,1-1 0,71-3 0,13-10-4796,-99 5 2057</inkml:trace>
  <inkml:trace contextRef="#ctx0" brushRef="#br0" timeOffset="1">518 111 15027,'50'-74'5977,"-56"112"-4240,-4 14-337,6 18-776,4-7-304,4-11-320,4-11-304,7-19-1120,-1-7-688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50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13315,'6'6'11265,"5"-1"-11225,5-1 685,108 44 623,-103-39-1194,0 1 1,0 1-1,-1 1 0,23 18 1,-40-28-132,0 0 0,-1 0 0,1 1 1,-1-1-1,0 1 0,0 0 1,1-1-1,-2 1 0,1 0 0,0 0 1,-1 0-1,1 0 0,-1 1 1,0-1-1,0 0 0,0 1 0,0-1 1,-1 0-1,0 1 0,1-1 1,-1 1-1,0-1 0,-1 0 0,1 1 1,-2 6-1,-1-3 30,0 0 0,0 0 0,0 0-1,-1-1 1,0 1 0,-1-1 0,1 0 0,-1 0 0,0 0 0,-10 7-1,-52 46 268,25-23-904,-56 62 0,86-82-1272,5-1-1014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54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21 12579,'-2'-3'469,"-1"1"0,0 0 0,-1 0 0,1 0 0,0 1 0,0-1 1,-1 1-1,1-1 0,-1 1 0,1 0 0,-1 1 0,0-1 0,1 1 1,-8-1-1,6 2-239,1-1 1,-1 1-1,0 0 0,1 0 1,-1 1-1,1 0 1,-1 0-1,1 0 1,-1 0-1,-3 3 1,-7 7-58,0 0 0,1 0 0,1 2 1,-19 23-1,27-31 40,-24 28 101,2 2 0,-22 39 0,36-53-173,2 1 1,0 1 0,1 0-1,-12 50 1,17-51-136,1 0 1,1 1-1,1-1 0,0 1 1,2 0-1,1 0 0,6 35 1,-3-32 0,1-1 1,0-1 0,2 1-1,1-1 1,1 0-1,2-1 1,0 0 0,1 0-1,1-2 1,22 30 0,-18-33-21,-8-9 7,0 1 0,-1 0-1,0 0 1,-1 1 0,7 12 0,-13-21 23,0 0 0,0 0 1,0 0-1,0 0 0,0 1 1,-1-1-1,1 0 1,-1 0-1,0 0 0,0 1 1,0-1-1,0 0 0,-1 0 1,0 0-1,1 1 0,-1-1 1,0 0-1,0 0 1,-1 0-1,1 0 0,0 0 1,-1-1-1,0 1 0,0 0 1,0-1-1,-4 5 0,-12 9 81,0-1 0,-2-1 0,-39 23-1,55-34-87,-1-1 0,1 0 0,0 0 0,-1 0 0,1-1 1,-1 1-1,0-1 0,1 0 0,-1 0 0,-6 0 0,10-2-19,1 1 1,0 0 0,-1 0-1,1 0 1,0 0-1,-1 0 1,1 0 0,0 0-1,-1 1 1,1-1-1,0 0 1,-1 0 0,1 0-1,0 0 1,0 0-1,-1 0 1,1 1 0,0-1-1,-1 0 1,1 0-1,0 0 1,0 1 0,-1-1-1,1 0 1,0 0-1,0 1 1,0-1 0,-1 0-1,1 0 1,0 1-1,0 0 1,-2 21-197,2-19 240,2 86-83,-1 85-9,-43 342 408,38-445-295,4 1 0,13 104 0,-9-150-13,16 50 1,-7-28-2,-9-32-89,0 0 1,0 0-1,2 0 1,0-1-1,0 0 1,10 15-1,-16-29 5,1 0 0,-1-1 0,0 1-1,1 0 1,-1 0 0,1-1 0,-1 1-1,1 0 1,-1-1 0,1 1 0,0 0-1,-1-1 1,1 1 0,0-1 0,-1 1-1,1-1 1,0 1 0,0-1 0,-1 0-1,1 1 1,0-1 0,0 0 0,0 0-1,0 1 1,-1-1 0,1 0 0,2 0-1,-3-1-34,1 1-1,0 0 1,-1-1-1,1 0 1,0 1-1,-1-1 1,1 1-1,0-1 1,-1 0-1,1 1 1,-1-1-1,0 0 0,1 0 1,-1 0-1,1 1 1,-1-1-1,0 0 1,0 0-1,1 0 1,-1 0-1,0 1 1,0-1-1,0 0 0,0 0 1,0 0-1,0-1 1,0-30-2004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5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225 170 10242,'-10'7'639,"6"-4"-450,1-1 0,-1 1 0,1-1 1,-1 0-1,0 0 0,0 0 0,0 0 0,0-1 0,0 1 0,0-1 1,0 0-1,0 0 0,-1-1 0,1 1 0,0-1 0,-1 0 1,-4-1-1,7 1-105,0 0 1,-1 0 0,1-1 0,0 1-1,0 1 1,-1-1 0,1 0-1,0 1 1,0-1 0,0 1 0,-1-1-1,1 1 1,0 0 0,0 0 0,0 0-1,0 0 1,0 0 0,1 1-1,-1-1 1,0 1 0,0-1 0,1 1-1,-1-1 1,1 1 0,0 0-1,-1 0 1,1 0 0,0 0 0,0 0-1,0 0 1,0 0 0,0 0 0,1 0-1,-1 0 1,0 3 0,-1 10 506,-1-1 0,2 0 0,0 1 0,2 20 1,-1-16 135,0-14-408,0 23 886,-1-21 190,0-14 977,-2-10-2343,-31-283-2041,29 279 1263,0 0 200,5 20 548,1 0-1,-1 0 1,0 0 0,0 1 0,1-1-1,-1 0 1,0 0 0,1 1-1,-1-1 1,0 0 0,1 0 0,-1 1-1,1-1 1,-1 1 0,1-1-1,0 0 1,-1 1 0,1-1 0,0 1-1,-1-1 1,1 1 0,0 0-1,0-1 1,-1 1 0,2-1 0,8-2 59,-1 0 0,1 1 0,0 0 1,0 1-1,1-1 0,-1 2 1,0 0-1,0 0 0,15 2 1,-11 0 66,0 1 1,1 0 0,-1 1 0,0 0-1,26 12 1,-38-15-96,0 0 0,1 1 0,-1-1 0,0 0 0,0 1 0,1-1 0,-1 1 0,0 0 0,-1 0 0,1 0 0,0 0-1,0 0 1,-1 0 0,1 0 0,-1 0 0,0 1 0,0-1 0,0 0 0,0 1 0,0-1 0,0 1 0,0 4 0,-1-4 7,-1 0 1,1-1-1,-1 1 1,0 0-1,0 0 0,0-1 1,0 1-1,0-1 1,-1 1-1,1-1 1,-1 1-1,1-1 1,-1 0-1,0 0 0,0 0 1,0 0-1,0 0 1,0 0-1,-1 0 1,1-1-1,-5 3 1,-20 12 27,-1-2 1,-1 0 0,0-2 0,-1-1-1,-38 8 1,39-15-1075,7-9-617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5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96 11218,'-1'-4'331,"1"-1"0,0 1 0,0 0-1,0 0 1,1 0 0,-1 0 0,1 0-1,0 0 1,0 0 0,1 0-1,-1 0 1,4-6 0,-3 7-213,1 0-1,-1 0 1,1 1 0,0-1-1,0 1 1,0 0 0,0 0 0,0 0-1,0 0 1,0 0 0,1 1-1,-1 0 1,1-1 0,-1 1-1,7-1 1,-4 1 14,0 0-1,0 0 1,0 1-1,0 0 1,0 0 0,0 0-1,0 1 1,0 0-1,0 0 1,0 0-1,0 1 1,-1 0 0,1 0-1,0 0 1,-1 1-1,0 0 1,1 0-1,-1 0 1,-1 1 0,1-1-1,0 1 1,-1 0-1,0 1 1,0-1-1,0 1 1,0 0 0,-1 0-1,0 0 1,0 0-1,0 0 1,-1 1-1,1 0 1,-1-1 0,-1 1-1,1 0 1,-1 0-1,0 0 1,0 0-1,-1 0 1,0 0 0,0 0-1,0 0 1,-1 0-1,1 0 1,-2 0-1,1 0 1,-1-1 0,1 1-1,-6 10 1,4-10-14,0-1 0,0 1 0,0-1 0,-1 0 0,0 1 1,0-2-1,0 1 0,-1 0 0,1-1 0,-1 0 0,0 0 0,0 0 1,-1-1-1,1 0 0,-10 4 0,12-5-36,-1-1 1,0 0-1,1 0 0,-1-1 1,0 1-1,0-1 1,1 1-1,-1-1 0,0-1 1,0 1-1,0 0 1,1-1-1,-1 0 0,0 0 1,1 0-1,-1 0 0,0 0 1,1-1-1,0 0 1,-1 0-1,1 0 0,0 0 1,0 0-1,0 0 1,0-1-1,0 0 0,-2-3 1,-1 0-158,1-1 0,1 1-1,-1-1 1,1 0 0,0 0 0,1-1 0,-1 1 0,2-1 0,-1 0 0,1 0 0,0 0 0,1 0 0,-1 0 0,2 0-1,-1 0 1,1 0 0,0 0 0,1 0 0,2-10 0,-3 16-85,1 0 0,0 1 1,-1-1-1,1 0 0,0 0 0,0 0 0,1 1 1,-1-1-1,0 1 0,0-1 0,3-1 0,17-10-2296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5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68 231 11763,'3'4'334,"0"0"1,0 0 0,0-1 0,0 0 0,1 1 0,-1-1 0,1 0 0,0-1 0,0 1 0,0-1 0,0 1 0,0-1 0,0-1 0,1 1 0,-1 0 0,1-1 0,6 1 0,-3-1-213,1-1 0,-1 0 0,1 0 0,-1-1 0,1 0 0,-1 0 0,0-1 0,1 0 0,8-4 0,-12 4-91,0 0 0,0 0 0,0 0 0,-1-1-1,1 0 1,-1 0 0,1 0 0,5-5 0,-9 7 19,0-1-1,0 1 1,0 0 0,0-1 0,0 1 0,0 0-1,0-1 1,-1 1 0,1-1 0,-1 1 0,1-1-1,-1 0 1,1 1 0,-1-1 0,0 0-1,0 1 1,0-1 0,0 1 0,0-1 0,0 0-1,0 1 1,0-1 0,-1 0 0,1 1 0,-1-1-1,1 1 1,-1-1 0,0 1 0,1-1 0,-1 1-1,-2-3 1,-2-3 238,0 1-1,-1 0 1,0 0-1,0 0 1,0 1-1,-1 0 1,0 0-1,0 1 1,-13-7-1,-12-3 729,-33-11-1,36 14-389,10 5-267,11 3-158,0 1-1,0-2 0,0 1 0,0-1 0,-15-9 0,23 12-200,0 1 0,0 0 0,-1-1 0,1 1 0,0 0 0,-1-1-1,1 1 1,0 0 0,0-1 0,0 1 0,-1-1 0,1 1 0,0 0 0,0-1-1,0 1 1,0-1 0,0 1 0,0-1 0,0 1 0,0 0 0,0-1 0,0 1 0,0-1-1,0 1 1,0-1 0,0 1 0,0-1 0,0 1 0,1 0 0,-1-1 0,0 1-1,0-1 1,1 1 0,-1 0 0,0-1 0,0 1 0,1 0 0,-1-1 0,1 1-1,18-11-450,-2 6-144,0 2 0,0 0-1,0 1 1,19 1 0,29 4-2047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5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17612,'68'50'6889,"-73"-50"-4888,5-3-1001,-3-16-680,-5-11-360,5-7-752,-2 1-641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5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37 131 12227,'-9'-16'1547,"1"-1"0,-11-29 1,19 45-1464,0 0 0,0 0 0,0 0 0,0 0 0,0 0 0,0 0 0,0 0 0,0 0 0,0 0 0,1 0 0,-1 0 0,0 0 0,1 1 0,-1-1 0,1 0 0,-1 0 0,1 0 0,-1 0 0,1 1 0,-1-1 0,1 0 0,0 0 0,0 1 0,-1-1 0,1 0 0,0 1 0,0-1 0,0 1 0,-1-1 1,2 1-1,31-11 961,-27 10-898,16-4 273,46-3 0,-63 8-390,1-1 0,-1 1 0,1 0 0,-1 0 1,0 1-1,1-1 0,-1 1 0,0 1 0,1-1 0,-1 1 0,0 0 1,0 0-1,0 0 0,7 5 0,-10-5-25,-1 0 1,0 0-1,1 0 0,-1 1 0,0-1 1,0 0-1,0 0 0,0 1 0,-1-1 1,1 1-1,0-1 0,-1 1 1,0-1-1,0 1 0,0-1 0,0 1 1,0-1-1,-1 5 0,-10 41 93,11-47-95,-6 13 46,0-1-1,-1 1 0,0-2 1,-1 1-1,0-1 0,-1 0 1,-1-1-1,0 0 0,-11 10 1,-19 21 604,37-38-519,0 0 0,0 0 1,0 0-1,0 1 0,1-1 1,-1 1-1,1-1 0,0 1 1,-1 7-1,2-10-88,1 0-1,0 0 0,0 0 1,0 0-1,0 0 1,0 0-1,0 0 1,0 0-1,1 0 1,-1 0-1,1 0 1,-1 0-1,1 0 1,0 0-1,0 0 1,0 0-1,0-1 1,0 1-1,0 0 1,1-1-1,-1 1 1,0-1-1,1 1 1,-1-1-1,4 3 1,6 3-38,1 1 1,1-1 0,-1-1 0,24 8-1,-28-11-191,0 0-1,0-1 0,1 0 0,-1-1 0,1 1 0,-1-2 0,1 1 0,-1-1 0,10-1 0,-17 1 9,1-1 0,0 1-1,0 0 1,-1 0-1,1-1 1,-1 1-1,1-1 1,0 1-1,-1-1 1,1 0-1,-1 1 1,1-1-1,-1 0 1,0 0 0,1 0-1,-1 0 1,0-1-1,0 1 1,1 0-1,-1 0 1,0-1-1,0 1 1,-1-1-1,1 1 1,0-1 0,0 1-1,-1-1 1,1 1-1,0-4 1,1-11-2673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5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14611,'24'-3'5697,"25"4"-3976,9-1-905,6 4-144,-14-4-344,-8 1-328,-17 6-1312,-9 1-136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5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43 184 11242,'-41'89'8442,"43"-91"-7090,-2-11-775,-2-4-185,2-16-352,0-8-168,-1-15-624,1 0-449,1 1-2384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24 156 13571,'-21'-96'4830,"20"94"-4661,1 1-1,-1-1 1,1 0-1,0 1 1,-1-1-1,1 1 1,0-1-1,0 0 1,0 1 0,0-1-1,1 1 1,-1-1-1,0 0 1,1 1-1,-1-1 1,1 1-1,-1-1 1,1 1-1,0-1 1,1-1-1,-1 2-108,0 0 0,0 1 0,1-1 0,-1 0 0,0 0 0,1 1-1,-1-1 1,1 1 0,-1-1 0,1 1 0,-1-1 0,3 1 0,4-2 287,4-2-219,0 1 0,0 1 0,0 0 0,0 0 0,0 1-1,0 1 1,0 0 0,1 1 0,-1 0 0,0 1 0,0 0 0,0 1-1,-1 0 1,1 1 0,20 9 0,-30-12-126,0 0 0,0 1 0,1-1 0,-1 1 0,0-1 0,0 1 0,0-1 0,-1 1 0,1 0 0,0 0 0,-1 0 0,1 0 0,-1 0 0,0 0 0,1 1 0,-1-1 0,0 0 0,-1 1 0,1-1 0,0 1 0,-1-1 0,1 1 0,-1-1 0,1 1 0,-1-1 0,0 1 0,0-1 0,-1 1 0,1-1 0,0 1 0,-1-1 0,0 1 0,1-1 0,-1 1 0,0-1 0,0 0 0,0 0 0,-3 4 0,-2 3 7,-1 1 0,0-1 1,-1 0-1,0-1 0,0 0 0,-18 14 1,22-19-42,-71 49-73,68-48-114,0 0 0,0-1 0,-1 1 0,1-1 0,-1-1 0,0 0 0,0 0 1,-16 2-1,4-6-1484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90 123 12899,'-65'-31'5064,"47"29"-2634,12 10-999,6-6-1345,0-1-1,0 0 1,0 0 0,0 0 0,1 1 0,-1-1 0,0 0 0,1 0 0,-1 0 0,1 0 0,-1 0 0,1 0 0,-1 0 0,1 0 0,0 0-1,0 0 1,0 1 0,4 1-6,-1-1 0,0 0 0,1 0 0,-1-1 0,1 1 0,-1-1 0,1 0 0,-1 0 0,1 0 0,0-1-1,0 0 1,-1 0 0,1 0 0,0 0 0,5-2 0,3 0-27,0 0 1,0-1-1,-1-1 1,18-7-1,-20 6-23,1 0 0,-1 0 1,15-12-1,-22 14-15,1 0 0,-1 1 0,0-1 0,0-1 0,0 1 0,0 0 0,-1-1 0,1 1 0,-1-1 0,0 0 0,0 0 0,2-7 0,-3 10-9,-1 0 1,0 0-1,0 1 0,0-1 0,0 0 1,0 0-1,0 0 0,0 0 0,0 0 1,0 0-1,0 1 0,0-1 0,0 0 1,-1 0-1,1 0 0,0 0 0,-1 1 1,1-1-1,-1 0 0,1 0 0,-1 0 1,1 1-1,-1-1 0,1 0 0,-1 1 1,0-1-1,1 1 0,-1-1 1,0 1-1,1-1 0,-1 1 0,0-1 1,0 1-1,0 0 0,1-1 0,-1 1 1,0 0-1,0 0 0,0-1 0,0 1 1,0 0-1,1 0 0,-3 0 0,-2 0 29,-1 0 0,0 0 0,1 0 0,-1 1-1,1 0 1,-11 3 0,6-1 5,0 1 1,0 1-1,0 0 1,0 1-1,1-1 1,0 2-1,0-1 1,1 1-1,-10 11 1,13-14-32,1 0 0,0 0 0,1 1 0,-1-1 0,1 1 0,0 0-1,0 0 1,1 0 0,-1 0 0,1 1 0,0-1 0,1 1 0,-1-1 0,1 1 0,0 0 0,0-1 0,1 1 0,0 0 0,1 9 0,-1-13-15,0 0 1,1 1-1,0-1 0,-1 0 1,1 0-1,0 0 1,0 0-1,0 0 0,1 0 1,-1 0-1,0-1 0,1 1 1,-1 0-1,1-1 0,-1 1 1,1-1-1,0 0 1,2 2-1,0-1-32,0 0 0,0 0-1,0-1 1,0 0 0,0 0 0,1 0 0,-1 0 0,0 0 0,5-1-1,7 0-292,0-1 0,0-1 0,0 0 0,16-6-1,30-9-1965,-7-6-2088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50 285 14891,'-32'79'5117,"32"-79"-5076,-1 0-1,1 0 1,0-1-1,0 1 1,0 0-1,0 0 1,0 0-1,0 0 1,0-1-1,0 1 1,0 0-1,0 0 1,-1 0-1,1 0 1,0-1-1,0 1 1,0 0-1,0 0 1,0 0 0,-1 0-1,1 0 1,0 0-1,0-1 1,0 1-1,0 0 1,-1 0-1,1 0 1,0 0-1,0 0 1,0 0-1,-1 0 1,1 0-1,0 0 1,0 0-1,0 0 1,-1 0-1,1 0 1,0 0-1,0 0 1,0 0-1,-1 0 1,1 0-1,0 0 1,0 1-1,0-1 1,0 0-1,-1 0 1,1 0-1,0 0 1,0 0-1,0 0 1,0 0-1,-1 1 1,1-1-1,0 0 1,0 0-1,0 0 1,0 0 0,0 1-1,-4-27 816,3 21-622,-1-13-55,1 0 0,1 0 0,0 0 0,2 0-1,0 0 1,1 0 0,0 0 0,2 1 0,0 0 0,1-1 0,0 2-1,2-1 1,0 1 0,1 0 0,13-19 0,-20 33-183,1-1-1,-1 0 1,0 0-1,1 1 1,0 0 0,-1-1-1,1 1 1,0 0-1,0 0 1,0 1 0,0-1-1,1 0 1,-1 1-1,0 0 1,1 0 0,-1 0-1,1 0 1,-1 1-1,6-1 1,-8 1-2,-1 0 1,1 0-1,0 0 0,-1 0 0,1 0 1,-1 1-1,1-1 0,-1 0 1,1 0-1,-1 0 0,1 1 1,-1-1-1,1 0 0,-1 1 0,1-1 1,-1 0-1,0 1 0,1-1 1,-1 1-1,0-1 0,1 0 1,-1 1-1,0-1 0,1 1 0,-1-1 1,0 1-1,0-1 0,0 1 1,1-1-1,-1 1 0,0 1 1,-5 20-131,-19 19 1,-44 49 25,66-88 110,1 0 0,-1-1 1,0 1-1,1 0 0,0 0 0,0 0 0,-1 0 0,1 0 0,0 0 0,0 0 1,1 0-1,-1 0 0,0 0 0,1 0 0,-1 1 0,1-1 0,0 0 0,0 1 1,0-1-1,0 2 0,1-2 2,-1 0 1,1 0-1,0 0 1,0 0-1,0 0 1,1 0-1,-1-1 1,0 1 0,1-1-1,-1 1 1,1-1-1,-1 1 1,1-1-1,0 0 1,-1 0-1,1 0 1,3 2-1,8 2 9,0 0-1,0-1 1,0 0-1,1-1 0,17 1 1,3 1-666,65-2 0,-69-4-709,0-2 1,0-1-1,0-1 0,45-15 0,-46 11 423,-7 2 197,39-16 0,-55 20 857,-1 0 0,1 0-1,-1 0 1,0-1 0,1 0 0,-2 0-1,1 0 1,0-1 0,-1 0 0,0 1-1,5-8 1,-6 0 2201,-12 13-283,-24 19 546,22-13-2345,-17 2 353,25-8-529,-1-1 0,1 1 0,0 0 0,-1 0-1,1 0 1,0 1 0,0-1 0,0 1 0,0 0 0,-4 3 0,7-5-62,0 0 0,0 1 0,-1-1 0,1 1 0,0 0 0,0-1 0,0 1 0,0-1 0,0 1 0,0-1 0,0 1 0,0-1 0,0 1 0,0-1 0,0 1 0,0-1 0,1 1 0,-1-1 0,0 1 0,0-1 0,0 1 0,1-1 0,-1 1 0,0-1 0,1 1 0,-1-1 0,0 0 0,1 1 0,-1-1 0,0 0 0,1 1 0,-1-1 0,1 0 0,-1 1 0,1-1 0,-1 0 0,1 1 0,20 10-756,9-3-618,3-6-782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188 132 6121,'3'-6'8153,"-3"6"-8079,0 0-1,0 0 1,1 0-1,-1 0 1,0 0-1,1 0 1,-1-1-1,0 1 1,1 0-1,-1 0 1,0 0-1,1 0 1,-1 0-1,0 0 1,1 0-1,-1 0 1,0 0-1,1 1 1,-1-1-1,0 0 1,1 0-1,-1 0 1,0 0-1,0 0 1,1 0-1,-1 1 1,0-1-1,1 0 1,-1 0-1,0 1 1,0-1-1,1 0 1,-1 0-1,0 1 1,0-1-1,0 0 1,0 0-1,1 1 1,-1-1-1,0 0 1,0 1-1,0-1 1,0 0-1,0 1 1,0-1-1,0 0 1,0 1-1,0-1 1,32 94 2346,-31-91-2339,0-1 0,-1 1-1,0-1 1,1 1-1,-1-1 1,0 1 0,0-1-1,0 1 1,-1-1 0,1 1-1,-1-1 1,1 1-1,-1-1 1,0 0 0,0 1-1,0-1 1,0 0 0,0 0-1,0 1 1,-1-1-1,1 0 1,-1 0 0,1 0-1,-1-1 1,0 1-1,0 0 1,0-1 0,0 1-1,0-1 1,0 0 0,0 1-1,0-1 1,-1 0-1,1 0 1,-1-1 0,1 1-1,-4 0 1,0 1 121,-1-1-1,1 0 1,-1 0 0,1 0 0,-1-1 0,0 0-1,1 0 1,-1-1 0,1 0 0,-1 0-1,1-1 1,-9-2 0,8 0-102,1 0 0,0 0 0,0 0-1,0 0 1,0-1 0,1 0 0,0 0 0,0-1 0,0 0 0,1 1-1,-1-1 1,1-1 0,1 1 0,-1-1 0,1 1 0,0-1 0,1 0 0,0 0-1,0 0 1,0-1 0,0-8 0,1 10-89,1-1 0,-1 1-1,1-1 1,0 1 0,1-1 0,0 1-1,0 0 1,0-1 0,1 1 0,0 0-1,0 0 1,1 0 0,-1 0 0,1 0-1,1 0 1,-1 1 0,1-1 0,0 1-1,0 0 1,0 0 0,1 1 0,0-1-1,0 1 1,6-4 0,-8 6-25,1 0 1,-1 0-1,0 1 1,1-1 0,-1 1-1,1 0 1,0 0-1,-1 0 1,1 0-1,0 1 1,-1-1 0,1 1-1,0 0 1,0 0-1,0 0 1,-1 1 0,1 0-1,0-1 1,-1 1-1,6 3 1,-2-1-170,0 0 0,0 1 0,-1 0 0,0 1 0,0-1 0,0 1-1,-1 0 1,1 1 0,5 7 0,22 30-2004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13819,'-10'2'5625,"-24"9"-3440,-2 6-809,-4 13-376,-6 6-128,10 6-160,12 6-103,27-6-137,17-5-128,35-19-192,12-15-16,22-9-240,-4-14-128,-16-1-104,-7 2-304,-36 1-809,0 5-607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15747,'79'93'13483,"-79"-97"-11122,0 3-2001,-1-1-1376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5.807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152 1 13347,'-2'0'5145,"-1"8"-3569,-2 11-279,-8 32-369,-3 14-264,-7 24-456,1 7-104,-3-12-104,9-4-56,6-20-328,0-18-216,7-17-472,0-11-305,3-10-375,8-9-345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5.808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0 61 8610,'41'-28'4001,"-41"25"-1361,3-5 2433,1 8-3888,38 0-81,73 0-208,-29 0-200,15-5-328,-3 0-128,-24 2-128,-9-2-88,-16 5-352,-15-3-456,-1 3-1400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5.809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1 1 12243,'3'6'5132,"6"-3"-3324,14-2-1928,-16 0 821,122 10 1502,203 45 0,-308-51-2423,1-1-1,-1-1 0,31 0 0,-45-4 145,-1 1 1,0-1 0,0-1 0,1 0 0,-1 0 0,0-1 0,0 0-1,-1 0 1,1-1 0,-1 0 0,15-10 0,-21 11 32,-8 2 52,-10 5 91,11 1-48,0 0 0,0 0 0,0 1-1,1-1 1,0 1 0,0 0-1,0 0 1,1 0 0,0 1-1,0-1 1,1 1 0,0-1-1,-2 9 1,0-1 22,-25 70-703,5 3 0,-26 170 0,44-186-1241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5.810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64 1 12931,'0'14'4521,"-5"24"-3953,-6 14-376,-2 13-104,2 3-32,1-3-232,2-13-224,8-10-856,-5-14-1073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5.811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4 27 9842,'-4'0'6634,"19"6"-5594,84 19 96,-22-37-72,23-1-112,0-1-143,-13 1-337,1 8-184,-28 6-688,-3 3-360,2 2-761,-15-6-335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5.812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69 1 11242,'0'0'4905,"5"23"-1928,-4 69-1937,-14-33-111,2 9-265,-4-1-232,2-1-344,0-7-352,7-18-1097,3-9-1031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54 191 13179,'-13'9'906,"8"-6"-410,0 0 0,0 0 0,0 1 0,0 0 0,-8 9 0,13-13-453,0 0-1,-1 1 1,1-1-1,0 1 1,0-1-1,0 1 1,-1-1 0,1 1-1,0-1 1,0 0-1,0 1 1,0-1-1,0 1 1,0-1 0,0 1-1,0-1 1,0 1-1,0-1 1,0 1 0,0-1-1,0 1 1,0-1-1,0 1 1,1-1-1,-1 1 1,0-1 0,1 1-1,0 1 25,0-1-1,1 0 1,-1 0 0,1 0-1,-1 0 1,1 0-1,-1 0 1,1 0-1,0-1 1,-1 1 0,1-1-1,2 1 1,18 5 120,1-1 1,0-1 0,0-1 0,1-1-1,-1-1 1,0-1 0,1-1 0,35-6-1,-54 6-183,-1 1 0,0-1 0,0-1 0,0 1 0,0-1 0,0 1 0,-1-1 0,1 0 0,0 0 0,-1-1 0,1 1 0,4-6 0,-7 7 2,0 0 0,0-1 0,0 1 0,0-1 0,-1 1-1,1-1 1,0 1 0,-1-1 0,0 1 0,1-1 0,-1 0 0,0 1 0,0-1 0,0 0 0,0 1 0,0-1 0,0 1 0,0-1-1,-1 0 1,1 1 0,0-1 0,-1 1 0,0-1 0,1 1 0,-1-1 0,0 1 0,0-1 0,1 1 0,-1 0 0,0-1-1,-1 1 1,1 0 0,0 0 0,-2-2 0,-3-3 97,0 1-1,0 0 1,0 0 0,-1 0-1,0 0 1,0 1-1,-11-5 1,-59-18 829,57 21-583,0-1 0,-21-10-1,39 16-324,1 0-1,-1 0 0,0 0 1,1 1-1,0-1 0,-1-1 1,1 1-1,0 0 0,-1 0 1,1 0-1,0-1 0,0 1 1,0 0-1,0-1 0,0 1 1,0-3-1,0 3-14,1 0 0,0 0 0,0 0 1,0 1-1,0-1 0,0 0 0,0 0 0,1 0 0,-1 0 0,0 0 1,0 0-1,1 0 0,-1 1 0,0-1 0,1 0 0,-1 0 0,1 0 1,-1 1-1,1-1 0,-1 0 0,2-1 0,2-1-45,1-1 0,-1 1 0,1 0 0,0 0 0,0 0 0,0 1 0,10-4 0,28-5-944,1 5-587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05.813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0 10 11690,'0'0'5642,"10"-2"-4570,-10 1 40,5-1 0,37-1 41,78 1-81,-37 4-104,11 1-120,-9-1-320,-14-5-104,-9 4-303,-16 2-73,-11 7-321,-4 2-319,-14-11-880,0 7-648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5:29.51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110 1 8722,'-79'39'2554,"56"-33"-2096,15-11 566,8 5-979,0-1 0,0 1 0,1-1 0,-1 0 1,0 1-1,0-1 0,1 1 0,-1-1 0,0 0 0,0 1 1,1-1-1,-1 1 0,1-1 0,-1 1 0,1-1 0,-1 1 1,1 0-1,-1-1 0,1 1 0,-1-1 0,1 1 0,-1 0 1,1 0-1,-1-1 0,1 1 0,0 0 0,-1 0 1,1 0-1,0-1 0,-1 1 0,1 0 0,1 0 0,68-12 383,-47 7-197,-1 2 1,28-2-1,-20 3-146,38 1 2,142 8 132,-136-7-71,117 14 1,-104-1-33,253 35 167,-193-40-80,148-10-1,112 5 381,159 5-132,-420-8-251,-67 2-158,94-11 0,-162 7-34,0 1 1,1 0-1,-1 0 1,1 1 0,-1 1-1,0 0 1,1 0-1,-1 1 1,12 4-1,12 9-289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6:22.649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1 139 5777,'9'0'3329,"30"3"-2518,44 1 3044,-76-3-3754,1 1 0,-1 0 0,0 0 0,10 6 0,-11-5-93,1 0 0,-1-1 0,0 0 0,1 0 0,0 0 1,9 0-1,204 1 190,-125-4-178,60-6 237,193-33-1,-292 32-224,-9 3-7,68 3 0,-75 3-40,0-2 0,67-10 0,-71 4 13,23-5 66,1 1 1,0 4-1,99-1 1,-75 14-33,-41-2-41,0-2 0,0-1 0,53-7 0,4-12 19,-54 8-4,-1 3 1,93-4-1,237 0-24,-162 1 135,69 16-150,19 9 63,-163-5-22,73 10 23,-69 5-49,79 8 53,-218-33-34,0 0-1,0-1 0,0 1 1,0-1-1,0 0 0,-1 0 1,1 1-1,0-2 0,-1 1 1,1 0-1,0-1 0,-1 1 0,4-4 1,-3 3-2,0 0 0,0 0 0,-1 1 1,1-1-1,0 1 0,0 0 0,0-1 1,1 1-1,-1 1 0,5-2 0,133 5 50,10-1 2,-101-4-82,59-7 16,-101 10 93,-10-6-7,12 3-80,58 9 23,-36-2 0,-32-5-15,0-1 1,0 1-1,0 0 1,0-1-1,0 1 0,-1 0 1,1-1-1,0 1 1,0 0-1,0-1 1,0 1-1,0 0 1,0-1-1,-1 1 0,1 0 1,0-1-1,0 1 1,0 0-1,-1 0 1,1-1-1,0 1 1,-1 0-1,1 0 1,0-1-1,0 1 0,-1 0 1,1 0-1,0 0 1,-1 0-1,1 0 1,-1-1-1,-1 0-132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6:28.201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242 0 2064,'-76'8'1872,"73"-7"-1380,-1-1 1,0 0 0,1 0 0,-1 0 0,1-1 0,-1 1 0,1-1 0,-1 1 0,-3-3 0,-17-1 2546,17 4-2747,-4 0-29,1 0 0,0 1-1,-1 0 1,-9 2 0,40-5-192,0 1 0,0 1 0,32 3 1,-38-2-31,-1 0-24,164 10 331,208 39-1,-269-30-241,-47-9-22,71 21 1,-125-26 45,-22-5 130,-30-4 32,3 0-204,1 1 0,-1 2 1,0 1-1,0 2 1,1 1-1,-61 16 0,-86 13 219,115-24-244,-70 20 0,127-27-65,6-2 0,0 0-1,0 1 1,-1-1-1,1 1 1,0 0 0,0 0-1,0-1 1,0 2-1,0-1 1,0 0-1,0 0 1,0 0 0,0 1-1,1-1 1,-1 1-1,-2 3 1,4-5 1,0 0 1,0 1-1,-1-1 0,1 0 1,0 1-1,0-1 1,0 0-1,0 1 0,0-1 1,0 1-1,1-1 0,-1 0 1,0 1-1,0-1 1,0 0-1,0 0 0,0 1 1,0-1-1,1 0 0,-1 1 1,0-1-1,0 0 1,0 1-1,1-1 0,-1 0 1,0 0-1,0 0 1,1 1-1,-1-1 0,0 0 1,0 0-1,1 0 0,-1 1 1,0-1-1,1 0 1,-1 0-1,1 0 0,16 6-8,-16-6 9,33 5 1,1-1 0,0-1 0,1-3 0,41-3 1,-13 1 17,17 2 16,1 4-1,156 30 1,-226-32-37,-7-2 1,-1 1 0,1 0 0,-1 0 0,0 0 0,1 0 0,-1 1 0,0-1 0,0 1-1,1 0 1,-2 1 0,8 4 0,-11-7 2,0 0 0,1 0 0,-1 1 0,0-1 0,0 0 0,0 1 0,1-1-1,-1 0 1,0 1 0,0-1 0,0 0 0,0 1 0,1-1 0,-1 0 0,0 1 0,0-1 0,0 1-1,0-1 1,0 0 0,0 1 0,0-1 0,0 1 0,0-1 0,0 0 0,0 1 0,0-1 0,-1 0 0,1 1-1,0-1 1,0 0 0,0 1 0,0-1 0,-1 0 0,1 1 0,0-1 0,-1 1 0,-13 8 23,-4-2-4,-1-1 1,-1-1 0,1-1 0,-39 4-1,-3 0 5,-404 60 40,311-47-24,83-14-25,45-5-10,-37 7 0,63-9-6,-1-1-1,1 1 0,-1 0 1,1 0-1,-1 0 1,1 0-1,-1 0 0,1 0 1,-1 0-1,1 0 1,-1 1-1,1-1 0,0 0 1,-1 0-1,1 0 0,-1 0 1,1 1-1,-1-1 1,1 0-1,0 0 0,-1 1 1,1-1-1,0 0 1,-1 1-1,1-1 0,0 0 1,-1 1-1,1-1 1,0 0-1,0 1 0,-1-1 1,1 1-1,0-1 0,0 1 1,0-1-1,0 0 1,0 1-1,-1-1 0,1 1 1,0-1-1,0 1 1,0-1-1,0 1 0,0-1 1,0 1-1,1-1 0,-1 1 1,1 0-3,0 1 1,0-1-1,1 0 1,-1 0 0,1 0-1,-1 0 1,1 0-1,-1 0 1,1 0-1,0 0 1,-1-1-1,1 1 1,2 0-1,19 4 10,0-2-1,1 0 1,-1-2-1,45-2 1,-27 0 16,301-10 172,-215 5-83,-103 4-92,-14 1-6,0 1 0,-1 0 0,1 0-1,0 0 1,15 4 0,-24-4-13,-1 0 0,0 0 0,0 0 0,0 0 0,0 0 0,0 0 0,1 0 0,-1 0 0,0 0 0,0 0 0,0 1 0,0-1 0,0 0 0,1 0 0,-1 0 0,0 0 1,0 0-1,0 0 0,0 0 0,0 0 0,0 1 0,1-1 0,-1 0 0,0 0 0,0 0 0,0 0 0,0 0 0,0 1 0,0-1 0,0 0 0,0 0 0,0 0 0,0 0 0,0 0 0,0 1 0,0-1 1,0 0-1,0 0 0,0 0 0,0 0 0,0 1 0,0-1 0,0 0 0,0 0 0,0 0 0,0 0 0,0 1 0,0-1 0,0 0 0,-1 0 0,1 0 0,0 0 0,0 0 0,0 0 0,0 1 0,0-1 0,0 0 1,0 0-1,-1 0 0,1 0 0,0 0 0,0 0 0,0 0 0,0 0 0,0 0 0,-1 0 0,1 0 0,0 0 0,0 0 0,-20 9 98,-45 8-15,-125 15 1,42-9-94,39-2-7,-162 27 60,249-46-42,18-1-2,-1-1 0,0 0-1,0 1 1,1 0 0,-1 0 0,0 1-1,1-1 1,-9 5 0,13-6-1,0 0 1,-1 0-1,1 0 0,0 0 1,0 0-1,0 0 0,0 0 1,-1 0-1,1 0 1,0 0-1,0 1 0,0-1 1,0 0-1,0 0 0,-1 0 1,1 0-1,0 0 1,0 0-1,0 0 0,0 1 1,0-1-1,0 0 1,0 0-1,0 0 0,0 0 1,0 1-1,0-1 0,-1 0 1,1 0-1,0 0 1,0 0-1,0 1 0,0-1 1,0 0-1,0 0 0,0 0 1,0 0-1,0 1 1,1-1-1,-1 0 0,0 0 1,0 0-1,0 0 1,0 1-1,0-1 0,0 0 1,0 0-1,0 0 0,0 0 1,0 0-1,1 0 1,-1 1-1,0-1 0,0 0 1,0 0-1,0 0 0,0 0 1,1 0-1,-1 0 1,0 0-1,0 0 0,0 0 1,13 5 1,17-2 22,0 0-1,50-4 0,-22 0 2,693 41 119,-718-37-138,-7 0-1,35 7 1,-55-9-1,0 1 0,0 0 1,0 0-1,0 1 0,0-1 1,0 1-1,-1 1 0,1-1 1,-1 1-1,7 6 0,-3 5 24,-15-6 9,-27-1 10,-269 15 30,109-11-46,-57 0-3,211-10-33,16-2-14,41 3 6,22-1 7,-1-2 0,60-8 0,-9 0-15,484 12 149,-566-4-132,-5 0 1,0-1-1,0 1 1,-1 1 0,1-1 0,0 0 0,0 1 0,0-1-1,0 1 1,-1 0 0,1 0 0,0 0 0,-1 0 0,1 1-1,2 1 1,-5-3 3,0 0 0,0 0 0,1 0 1,-1 0-1,0 0 0,0 0 0,0 1 0,0-1 0,1 0 0,-1 0 0,0 0 0,0 0 0,0 0 1,0 1-1,0-1 0,0 0 0,0 0 0,0 0 0,0 0 0,0 1 0,1-1 0,-1 0 0,0 0 0,0 0 1,0 1-1,0-1 0,0 0 0,0 0 0,0 0 0,-1 1 0,1-1 0,0 0 0,0 0 0,0 0 0,0 1 1,0-1-1,0 0 0,0 0 0,0 0 0,0 0 0,0 0 0,-1 1 0,1-1 0,0 0 0,-12 6 20,-22-1 21,30-4-39,-146 19 79,-217 0 1,271-27-102,103 7 17,-1 0 0,0-1 1,1 0-1,-1 0 1,8-3-1,15-3 0,2 3-6,1 0-1,-1 2 1,63 5 0,-148 9 22,14-3-12,19-3 2,1-2 0,-1 0 0,0-1-1,-1-1 1,1-1 0,0-1 0,-39-5 0,-71-9 11,95 12 3,-1-2-1,-43-10 1,78 14-15,1-1 1,0 1-1,0-1 0,-1 0 1,1 1-1,0-1 0,0 0 1,0 0-1,0 0 1,0 0-1,0 0 0,0 0 1,0 0-1,0 0 0,1 0 1,-1 0-1,0 0 0,1-1 1,-1 1-1,1 0 0,-1 0 1,1-1-1,0 1 1,-1 0-1,1-1 0,0 1 1,0 0-1,0-1 0,0 1 1,0-3-1,1-6 9,0 1 0,1-1 0,3-13 0,0 2 21,-5 8 36,0 0 0,0 0 0,-1 1 0,-5-23 0,4 27-15,0-1-1,1 1 1,0 0-1,0-1 0,0 1 1,1-1-1,1 1 1,-1 0-1,1-1 0,1 1 1,0 0-1,0-1 0,3-7 1,-2 9-40,0-1 1,-1 0 0,0 0-1,-1 0 1,0 0 0,0 0-1,0 0 1,-1 0-1,0 0 1,-1 0 0,-2-14-1,0-39 24,5 31-9,-2 0 0,-1-1 0,-1 1 0,-1 0 0,-10-41 0,13 71-28,-1-1 0,1 1 0,0-1-1,0 1 1,0-1 0,0 0 0,-1 1 0,1-1 0,0 1 0,0-1 0,0 1-1,0-1 1,0 0 0,0 1 0,1-1 0,-1 1 0,0-1 0,0 1 0,0-1-1,0 0 1,1 1 0,-1-1 0,0 1 0,0-1 0,1 1 0,-1-1 0,1 1-1,-1 0 1,0-1 0,1 1 0,-1-1 0,1 1 0,0-1 0,23-1 2,-6 2-12,64-2-23,-24 2 60,58-9 0,382-35-57,-444 41 36,1-2-6,100-22-1,-150 26 10,0 0 1,-1 1-1,1-1 1,0 1-1,0 0 1,0 0-1,9 2 1,-29 56-9,-11 56 34,-5 12 16,19-86-71,2 0 0,2 0 0,-5 76 0,14-64 26,0 34-15,-1-77 2,-1 0-1,0 0 0,-1 0 0,0 0 0,0 0 0,-6 14 0,1-13 25,7-10-15,-1 1 0,1-1-1,-1 1 1,1-1 0,-1 0-1,1 1 1,0-1 0,-1 1-1,1-1 1,0 1 0,-1 0-1,1-1 1,0 1 0,0-1-1,-1 1 1,1-1 0,0 1-1,0 0 1,0-1 0,0 1-1,0-1 1,0 1-1,0 0 1,0-1 0,0 1-1,0 0 1,0-1 0,0 1-1,1-1 1,-1 1 0,0-1-1,0 1 1,1 0 0,-1-1-1,0 1 1,1-1 0,-1 1-1,0-1 1,1 1 0,-1-1-1,1 0 1,-1 1 0,1-1-1,-1 1 1,1-1 0,-1 0-1,1 1 1,-1-1 0,1 0-1,-1 0 1,1 0 0,0 1-1,0-1 1,11 8-38,-12-8 46,0 0 0,0 1 0,0-1 0,1 0 0,-1 0 0,0 1 0,0-1 0,1 0 0,-1 0 0,0 0 0,1 1 0,-1-1 0,0 0 0,0 0 0,1 0 0,-1 0 0,0 0 1,1 0-1,-1 0 0,0 1 0,1-1 0,-1 0 0,0 0 0,1 0 0,-1 0 0,0-1 0,1 1 0,-1 0 0,0 0 0,1 0 0,-1 0 0,0 0 0,1 0 0,-1 0 0,0-1 0,0 1 0,1 0 0,-1 0 0,0 0 0,0-1 0,1 1 0,-1 0 0,0 0 0,0-1 0,1 1 0,3-38 243,-3 23-224,0 1 0,1 0 0,1-1 0,0 1 0,1 0 0,1 1 0,10-22 0,-8 20-10,4-5 35,-1 0 0,-1 0 0,11-41 0,-18 56-40,-1 1 1,0-1-1,0 0 0,-1 0 0,1 0 0,-1 0 0,0 0 1,-1 0-1,1 0 0,-1 0 0,0 1 0,0-1 1,0 0-1,-1 0 0,0 1 0,0-1 0,0 1 1,0-1-1,-1 1 0,0 0 0,1 0 0,-2 0 0,-5-6 1,-13-9-11,-1 1 0,-1 0 0,-45-23 1,53 33-6,0 1 0,-1 0 0,1 1 0,-2 1 1,1 1-1,0 0 0,-27-1 0,-62 0-38,53 5 34,1-3-1,0-2 1,-79-18-1,118 20 10,1-1 0,-1-1 0,1 0 0,-21-13 0,30 16-3,0 0 0,0 0-1,0 0 1,0 0 0,0-1-1,1 1 1,-1-1 0,1 0 0,0 0-1,0 0 1,0 0 0,0 0-1,0 0 1,0-1 0,1 1 0,0-1-1,0 1 1,0-1 0,0 1-1,0-1 1,0-5 0,-2-13 19,-1-5 9,8 23-36,5 14-24,-9-10 27,0 1 0,0-1 0,0 1 0,0-1 0,1 1 0,-1-1-1,0 1 1,0-1 0,0 1 0,0-1 0,0 1 0,0-1 0,-1 1 0,1-1 0,0 1 0,0-1 0,0 1 0,0-1 0,-1 1 0,1-1 0,0 1 0,0-1 0,-1 0 0,1 1 0,0-1 0,-1 1 0,1-1 0,0 0 0,-1 1 0,1-1 0,-1 1 0,-18 13 6,11-8-15,-52 37-6,30-22 12,-48 43 0,71-57 4,0 0 0,1 0-1,-1 1 1,1 0 0,1 1 0,-1-1 0,2 1 0,-1 0-1,1 0 1,0 1 0,-2 10 0,-1 4 10,-1 0-1,0-1 1,-17 30 0,2-9-45,20-34 42,-1-1-1,1 1 1,1-1 0,0 1-1,0 0 1,0 12 0,-7 35-31,8-55 27,0-1 0,1 1 0,-1 0 0,1-1 0,-1 1 0,1 0 0,0 0 0,-1 0 0,1-1 0,0 1 0,0 0 0,1 0 0,-1 0 1,0-1-1,0 1 0,1 0 0,-1 0 0,1-1 0,0 1 0,-1 0 0,1-1 0,0 1 0,1 1 0,5 10 3,1 11-24,-8-23 22,0 0 1,0 0 0,0-1 0,0 1 0,0 0 0,0 0 0,0-1 0,0 1 0,0 0 0,0 0 0,-1-1-1,1 1 1,0 0 0,-1-1 0,1 1 0,-1 0 0,1-1 0,0 1 0,-1 0 0,1-1 0,-1 1-1,0-1 1,1 1 0,-1-1 0,1 1 0,-1-1 0,-1 1 0,-1 3-6,1 0-1,0 0 1,-1 0 0,1 0-1,0 1 1,-1 6 0,-1-2 35,0 2-30,4-10 2,0-1 0,0 1 0,0 0-1,0 0 1,0-1 0,0 1-1,-1 0 1,1-1 0,0 1 0,-1 0-1,1-1 1,0 1 0,-1 0-1,1-1 1,-1 1 0,1-1 0,-1 1-1,1-1 1,-1 1 0,1-1-1,-1 1 1,1-1 0,-1 1-1,0-1 1,1 0 0,-1 1 0,0-1-1,1 0 1,-1 0 0,0 0-1,0 1 1,1-1 0,-1 0 0,-1 0-1,2 0 22,1-4 46,6-22-60,0-1 1,-2 1 0,3-50-1,-5 35 40,-3-1 0,-1 1-1,-2 0 1,-9-44-1,10 78-35,1 0-1,0 0 0,1 0 1,-1-1-1,1 1 0,1 0 1,-1 0-1,1-1 0,0 1 1,1 0-1,4-12 0,-5 17 6,-1 0 0,1 0-1,-1 0 1,0 0 0,0 0-1,0 0 1,0 0-1,0 0 1,0 0 0,0 0-1,-1 0 1,1 0 0,-1 1-1,0-4 1,-3-7 93,4 10-101,18 5-416,19 4-443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6:34.93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41 0 10146,'-35'88'2818,"34"-86"-2784,0 0-1,0 0 1,1 0 0,-1 0-1,1 0 1,-1 0 0,1 0-1,0 0 1,0 0 0,0 0-1,0 0 1,0 0 0,0 0-1,1 0 1,-1 0 0,2 4-1,-1-5-9,-1 1 0,1-1 0,0 0 0,0 0 0,0 0 0,0 0 0,0 0 0,1 0 0,-1 0 0,0 0 0,0 0 0,1 0 0,-1-1-1,0 1 1,1 0 0,2 0 0,2 0 176,0 0 1,0 0-1,0-1 0,0 1 0,0-1 0,13-2 1,244-13 1178,-220 15-1285,20-6 29,-47 3-62,0 1-1,24 1 0,1 5 45,55 12 0,-58-8-48,72 4-1,129-15 265,-208 2-197,58-12-1,-61 8-60,55-2 0,227 8-14,-230 2-44,34 0 89,-94-3-85,0 1 0,-1 1 0,30 7 0,11 0 43,-36-5-50,0 1 0,0 1 0,32 12 0,5-1-22,-44-14-33,-1 2 1,0 0-1,24 11 0,-25-10-575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6:36.68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0 12379,'9'10'4514,"-7"-10"-4264,25 5-669,-18-5 849,228 14 1115,-93-10-968,868 69 2078,-722-60-2464,-9 0 157,-124 3-8,164 7-169,1-27-4,102 0 134,116 25-218,-355-7 20,-36-1-20,-137-13-109,0 1 0,0 1 0,-1 0 0,1 0 0,-1 1 0,20 8 0,-26-6-325,-4-1-413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5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41 161 8466,'-6'3'6278,"-1"11"-6099,5-8 564,-12 37 468,14-42-1179,0 0 0,0 0 1,0-1-1,0 1 0,0 0 0,0 0 1,0 0-1,0 0 0,0-1 1,0 1-1,0 0 0,1 0 0,-1 0 1,0 0-1,1-1 0,-1 1 0,0 0 1,1-1-1,-1 1 0,1 0 0,-1 0 1,1-1-1,-1 1 0,1-1 0,0 1 1,-1-1-1,1 1 0,0-1 0,-1 1 1,1-1-1,0 1 0,0-1 0,-1 0 1,1 0-1,0 1 0,0-1 1,0 0-1,0 0 0,-1 0 0,1 0 1,0 0-1,0 0 0,1 0 0,2 0 35,0-1 0,0 1-1,0-1 1,0 0-1,0 0 1,-1 0 0,7-3-1,-1-2-17,0-1 0,-1 0 0,1-1 0,-1 0 0,-1 0 0,0 0 0,0-1 0,0 0 0,-1-1 0,0 0 0,-1 0 0,0 0 0,-1 0 0,0 0 0,-1-1 0,0 0 0,0 0 0,1-19 0,-4 28-14,0 0 1,0 0-1,0-1 0,0 1 0,0 0 0,0 0 0,-1 0 1,1-1-1,-1 1 0,0 0 0,0 0 0,1 0 0,-1 0 1,-1 0-1,1 0 0,0 0 0,0 0 0,-1 0 0,1 1 1,-1-1-1,-1-1 0,1 2 4,0 1 0,1 0 0,-1-1-1,0 1 1,1 0 0,-1 0 0,0 0 0,0 0 0,1 0 0,-1 0 0,0 0 0,0 1 0,1-1 0,-1 0-1,0 1 1,1 0 0,-1-1 0,1 1 0,-1 0 0,0 0 0,1 0 0,0 0 0,-1 0 0,1 0 0,0 0-1,-1 1 1,0 1 0,-11 10 91,1 1 1,1 0-1,0 0 0,1 1 0,1 0 0,0 1 0,1 0 0,0 1 1,2 0-1,0 0 0,-6 29 0,10-37-100,1 1 1,0-1 0,0 1-1,1 0 1,0 0-1,1-1 1,0 1-1,2 10 1,-2-17-30,0 0 0,-1-1 0,1 1 0,1 0 0,-1 0 0,0-1 0,1 1 0,-1-1 0,1 1 0,0-1 0,0 0 0,0 0 0,0 0 0,0 0 0,0 0 0,1 0 0,-1 0 0,0-1 0,1 1 0,0-1 0,-1 0 0,1 0 0,0 0 0,0 0 0,-1 0 1,1 0-1,0-1 0,0 1 0,0-1 0,5 0 0,-2-1-125,-1 1 1,1-1-1,-1 0 1,0-1-1,1 1 1,-1-1-1,0 0 1,0-1-1,0 1 1,0-1-1,-1 0 1,1 0-1,-1 0 1,1-1 0,-1 0-1,6-7 1,19-16-1530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5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88 324 9170,'11'-6'4478,"43"-19"-2648,-49 22-1704,0 1 0,-1-1-1,1 0 1,-1 0-1,0 0 1,0-1 0,0 1-1,6-9 1,-9 11-107,-1 0 0,1 0 0,-1 0 0,0 0 0,1 0 0,-1 0 0,0 0 0,0 0 0,0 0 0,0 0 1,0 0-1,0 0 0,0-1 0,0 1 0,0 0 0,0 0 0,-1 0 0,1 0 0,0 0 0,-1 0 0,1 0 0,-1 0 0,1 0 0,-1 0 0,1 0 0,-1 1 0,0-1 1,1 0-1,-1 0 0,0 0 0,0 1 0,0-1 0,1 0 0,-1 1 0,0-1 0,0 1 0,-1-1 0,-7-4 183,0 1 0,0 0-1,-14-4 1,10 3 165,-2 0 12,1-1 0,0-1 0,1 0 1,0-1-1,-14-10 0,25 17-304,-1-1 0,1 0 0,0 0 0,0 0 0,0 0 0,0-1 0,1 1 0,-1 0 0,1-1 0,-1 1 0,1-1 0,0 0 0,0 1 0,0-1 1,0-3-1,1 4-46,0-1 0,0 1 1,0-1-1,1 1 1,-1 0-1,1-1 1,0 1-1,-1 0 0,1 0 1,0 0-1,0-1 1,1 1-1,-1 0 1,0 0-1,1 1 1,-1-1-1,1 0 0,0 0 1,-1 1-1,1-1 1,3-1-1,7-5-203,0 0 0,1 1-1,0 1 1,0 0 0,0 1-1,25-6 1,-4 4-1184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19:5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33 10986,'-20'19'3217,"-29"36"0,35-36-2904,0 1 1,1 0 0,1 1 0,1 0-1,1 1 1,1 0 0,-10 37 0,13-33-192,0-1 0,2 1 1,0 0-1,2 0 1,1 0-1,3 31 1,-2-48-117,1 0-1,1 0 1,-1 0 0,1 0 0,1 0-1,0-1 1,0 1 0,1-1 0,0 1-1,0-1 1,1-1 0,0 1 0,0-1 0,1 1-1,0-2 1,0 1 0,1-1 0,0 1-1,0-2 1,0 1 0,13 6 0,-7-7-9,0 1-1,0-2 1,1 0 0,-1-1 0,1 0-1,0-1 1,0-1 0,0 0 0,0-1-1,0 0 1,0-1 0,0-1 0,-1 0-1,16-4 1,1-2-2,-1-2 1,-1 0-1,0-2 0,0-1 0,38-24 0,-50 26 8,0 0-1,-1-1 1,-1-1-1,0 0 0,-1-1 1,0-1-1,-1 0 0,0 0 1,-2-1-1,17-32 1,-20 33-1,-1 0 1,0-1-1,-1 1 1,-1-1 0,0 0-1,-1-1 1,-1 1-1,-1 0 1,0-1 0,-1 1-1,-1-1 1,-5-31-1,4 37 26,-1 1-1,-1-1 0,1 1 0,-2 0 0,1 0 0,-1 1 0,-1-1 0,0 1 0,0 0 1,-1 1-1,0 0 0,0 0 0,-1 0 0,0 1 0,0 0 0,-1 0 0,0 1 0,0 0 1,0 1-1,-1 0 0,0 1 0,0-1 0,0 2 0,-15-4 0,11 4 51,0 0 0,1 1 0,-1 1 0,0 1 0,0-1 0,0 2 0,0 0 0,0 1 0,1 0 0,-1 1 0,1 1 0,-1 0 0,1 1 0,1 0 0,-1 1 0,1 0 0,-1 1 0,-17 14 0,10-4-111,0 0 0,2 2 0,0 1 0,1 0 0,-26 40 0,-7 31-852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0:49.31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55 27 9626,'-54'28'5502,"54"-28"-5469,13 5 1194,14-2 296,-2-3-320,-1-1 1,28-6-1,11 0-203,49 1 66,112-12 51,-157 7-985,0 4 0,0 2 0,94 5 0,2 5 26,58 6 140,19 1-63,-60-6-287,343 4 291,-374-24-251,-85 7 40,119 2 0,-117 5 112,-50-1-95,0 0-1,0 1 1,0 1-1,0 1 0,0 0 1,0 1-1,23 7 1,-37-9-205,0 0-1,0 0 1,1 0 0,-1-1 0,0 1 0,1-1 0,-1 1 0,0-1 0,1 0 0,-1 0-1,1 0 1,-1 0 0,0 0 0,1-1 0,-1 1 0,4-2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171 285 11226,'-3'4'335,"-23"25"1074,2 0 0,1 1 0,1 2-1,-24 47 1,41-70-1321,1-1 0,1 1 0,0 0 0,0 0 0,1 0 0,0 0-1,0 1 1,1-1 0,0 1 0,1-1 0,0 0 0,1 1 0,-1-1 0,2 1 0,0-1 0,0 0 0,0 0 0,1 0-1,0 0 1,1 0 0,0-1 0,1 1 0,8 12 0,-2-8-44,0-1-1,0 0 1,2-1 0,-1-1-1,1 1 1,1-2 0,-1 0-1,2-1 1,-1 0-1,1-1 1,0 0 0,1-2-1,0 1 1,24 3 0,-2-2 24,0-1 0,0-2 0,1-2 0,-1-2 0,52-5 0,-50 1-76,0-2 1,-1-1-1,1-3 1,-1 0-1,-1-3 1,69-33-1,-90 38 5,-1-2 0,0 0 0,-1-1 0,0-1 0,0 0 0,-2-1 0,1 0 0,-2-1-1,0 0 1,0-2 0,-1 1 0,-1-1 0,-1 0 0,0-1 0,-1 0 0,-1-1 0,5-19 0,-7 15 14,0 0 0,-2 0 0,0 0 0,-2-1 0,0 1 0,-1-1 0,-2 0 0,0 1 0,-2 0 0,0 0 0,-15-43 0,15 53 25,0 1 1,-1 0 0,-1 0 0,0 0 0,0 1-1,-1 0 1,0 0 0,-1 1 0,0 0 0,-1 0-1,0 1 1,0 0 0,-1 0 0,0 1 0,0 0-1,0 1 1,-1 0 0,0 1 0,0 0 0,-1 1-1,1 0 1,-1 1 0,-22-4 0,13 6 12,0 0 0,-1 1 0,1 1 0,0 1 0,0 1 0,0 1 1,-31 9-1,22-3-136,0 1 0,2 2 0,-1 0 0,-39 27 1,-39 38-849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0:52.16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162 0 8202,'-15'2'367,"1"0"0,0-1-1,-19-1 1,-53 20 11437,87-20-11784,248 39 3898,-77-23-2909,-67-5-540,139-3 0,-128-14-184,29-1-37,198 14-1,-259-3-153,118-9 0,-98 0 38,-38 6-46,116 17 0,-116-9 26,113 1 0,-127-11-58,21-1-3,79-12 0,-149 14-51,0 0 0,0 0-1,-1 0 1,1 0 0,0 1-1,-1-1 1,1 1 0,0 0 0,2 1-1,-4-2-5,-1 0 11,0 0 0,0 1 1,1-1-1,-1 0 0,0 0 0,0 0 0,1 0 1,-1 0-1,0 1 0,0-1 0,1 0 1,-1 0-1,0 0 0,1 0 0,-1 0 0,0 0 1,1 0-1,-1 0 0,0 0 0,0 0 1,1 0-1,-1 0 0,0 0 0,1 0 0,-1 0 1,0 0-1,0-1 0,1 1 0,-1 0 1,0 0-1,1 0 0,-1 0 0,0 0 0,0-1 1,1 1-1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0:54.13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29 10970,'5'2'4975,"13"3"-3730,6-2-87,1-1-1,0-1 0,0-1 1,38-6-1,-16 1-461,-15 1 6,53 0 0,-32 7-341,-1-3 1,1-2-1,74-12 0,-81 8-131,0 2 1,90 4 0,-29 1-153,-27 1 64,0 4 0,92 18 0,-130-20-108,-1-1-1,2-3 1,53-5 0,59 0 180,70 6-182,-76 1 104,-95-9-876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0:55.308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21 69 12851,'-21'2'10011,"21"-3"-9952,6-2 577,20-3-338,0 0-1,1 1 1,0 2-1,34 0 1,51-7 655,-46-1-467,-27 3-318,0 2-1,0 1 1,1 3 0,0 0-1,40 5 1,5 5 42,130-5 0,-121-4 18,-65 2-138,0 0 0,1 1 0,30 8 0,-8-2 18,0-2 0,69-2 0,-111-4-77,72 3 178,86 14-1,-131-12-212,-1 2-1,54 18 1,-89-25 6,0 1-1,0-1 0,0 1-1,0 0 1,1-1 0,-1 1 0,0-1 0,1 0-1,-1 1 1,0-1 0,1 0 0,-1 0 0,0 0-1,1 0 1,-1 0 0,0 0 0,1 0 0,-1 0 0,0 0-1,1-1 1,-1 1 0,0 0 0,0-1 0,1 1-1,-1-1 1,0 0 0,0 1 0,0-1 0,0 0-1,0 0 1,0 0 0,1-1 0,-1 0-864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44.90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89 1 9274,'-88'27'6406,"88"-26"-6341,0-1 1,-1 0-1,1 0 0,1 2 916,-1-1-915,13 5 1709,18 2 269,13-7-430,32 2-429,134 22 957,-131-25-1842,-22 0 10,77-3 634,-35 3-679,23 2-113,241 17 296,-288-17-325,-30 0-129,52-5 0,-14-1 81,-61 5-70,1-2 0,-1 0 1,1-2-1,36-8 0,-49 8-11,0 1 0,1 0 0,14 0-1,17-2 51,-36 3-46,0 1 0,0 0 1,-1 1-1,1-1 0,0 1 0,9 3 0,-11-3 3,-1 0-1,0 0 0,0 0 0,1 0 0,-1 1 0,0-1 0,0 1 1,0 0-1,-1 0 0,1 0 0,0 0 0,4 5 0,-6-7-9,-1 1-1,1-1 0,0 1 0,-1-1 0,1 0 1,0 1-1,0-1 0,0 0 0,-1 1 1,1-1-1,0 0 0,0 0 0,0 0 0,0 0 1,0 0-1,0 0 0,-1 0 0,1 0 1,0 0-1,0 0 0,0 0 0,0 0 0,-1-1 1,1 1-1,0 0 0,0-1 0,0 1 0,-1 0 1,1-1-1,0 1 0,0-1 0,-1 0 1,1 1-1,-1-1 0,1 1 0,0-1 0,0-1 1,6-2-2364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46.00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 94 12683,'-6'0'7255,"8"-1"-7127,0 1 1,0-1 0,0 1 0,0-1-1,-1 1 1,1 0 0,0-1 0,0 1 0,0 0-1,0 0 1,3 1 0,14 0 251,247-25 1925,-193 14-1917,-46 8-135,36 3 1,19-2 183,4-3-62,-59 4-311,1-1 0,42-8 0,-32 3 7,0 1 1,0 2-1,45 2 0,-78 1-69,35 0-11,108 4 128,-135-4-103,-1-1-1,1 0 1,0 0-1,19-5 1,-24 3-11,1 1 1,-1 0-1,1 1 1,-1 0-1,1 1 1,0 0-1,0 0 0,-1 1 1,1 0-1,13 3 1,-13-2-3,0 0 1,1-1-1,-1 0 0,1-1 1,-1 0-1,1 0 1,-1-1-1,0 0 1,1-1-1,11-3 0,-5 1-1,-1 2-1,24-2 0,-21 2-4,-16 1 8,0 0-1,0 1 1,0-1 0,0 1 0,0 0-1,0 0 1,0 0 0,0 0 0,1 0 0,-1 0-1,0 0 1,0 0 0,0 1 0,0 0-1,0-1 1,0 1 0,2 1 0,-3-2 28,-5 0-1271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47.44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81 9 11410,'-80'-9'3555,"135"13"2464,16-2-4039,115 6-1291,-5-2-20,-91-6-292,-13 0 9,-39-1-147,0 2 1,38 5-1,-34 1-104,1-2 0,66 0 0,-79-5-42,1 1 0,32 7 0,-28-4-21,38 1-1,-4-3 2,-37 0-34,54-3 1,-63 0-19,1 1 1,-1 1 0,26 5-1,-24-3 10,1-1 1,38-1-1,89-5 64,-62 4-10,-29-6-80,-46 4-2,0 0 0,1 1 0,28 2 0,-8 3 7,-12 0-8,1-1 0,0-2 0,29-1-1,-27 7 20,-27-6-22,0 0-1,1 0 1,-1-1-1,0 1 1,1 0-1,-1-1 1,1 1-1,-1-1 1,1 0-1,-1 1 1,1-1-1,0 0 1,-1 0-1,1 0 1,-1 0-1,1 0 1,-1 0-1,1-1 1,-1 1-1,4-1 1,-5-1-183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52.26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56 10 10074,'-6'1'547,"-32"1"1167,27-6 1669,10 4-3347,6-2 405,0 1 0,0-1 0,0 1 1,1 0-1,-1 0 0,0 1 0,0-1 0,7 1 0,-10 1 58,34 7 565,-29-6-1025,7 3 83,-1-1 0,1-1 0,-1 0 0,1-1 0,24 0 0,13 0 565,99 14 0,-131-13-651,162 10 308,-82-9-104,-16-6 60,-58 0-205,0 2 0,28 2 0,21 3 135,-1-4 0,134-14 1,-135 6-123,75 6 11,-103 2-65,-1-1 0,61-9 0,-57 4-39,0 2 0,79 5 0,-78 0 1,0-2-1,64-7 0,-96 4-10,-1 1 1,1 0-1,-1 1 0,1 1 0,-1 0 0,1 1 0,17 4 1,-30-4-4,1 0 0,0-1 0,0 1 1,0-1-1,-1 0 0,1 0 1,0 0-1,0-1 0,0 1 1,-1-1-1,1 0 0,0 0 1,-1 0-1,1-1 0,-1 1 1,1-1-1,-1 0 0,5-3 1,-1 3-3,0 1 0,0-1 0,1 1 0,-1 0 0,0 1 0,1-1 0,-1 1 0,1 1 0,-1 0 0,9 2 1,-1-2-10,-8 0 20,0 0 0,0-1 1,0 0-1,1 0 0,-1-1 1,0 0-1,12-3 0,7 3-795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53.67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0 122 10602,'10'-16'8391,"-9"15"-8009,137-18 1138,212-27 1190,-299 40-2574,260-15 815,-113 17-570,34-3 27,-193 6-342,-1 1-1,1 2 0,68 12 0,-62-7-25,0-2 0,50 0 1,67-4 59,-48 1-73,-42-5 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0:21:54.66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33 1 12059,'-29'88'4036,"28"-88"-3999,1 0 0,0 1-1,-1-1 1,1 1-1,0-1 1,0 1-1,-1-1 1,1 1-1,0-1 1,0 1-1,0-1 1,0 1-1,0-1 1,0 1 0,0-1-1,0 1 1,0-1-1,0 1 1,0-1-1,0 1 1,0 0-1,0-1 1,0 1-1,0-1 1,1 1 0,-1-1-1,0 0 1,0 1-1,1-1 1,-1 1-1,0-1 1,1 1-1,-1-1 1,0 0-1,1 1 1,-1-1-1,1 0 1,-1 1 0,1-1-1,-1 0 1,0 0-1,1 1 1,-1-1-1,1 0 1,-1 0-1,1 0 1,-1 0-1,1 1 1,-1-1 0,1 0-1,0 0 1,-1 0-1,1 0 1,-1 0-1,1 0 1,-1-1-1,1 1 1,-1 0-1,1 0 1,-1 0-1,1 0 1,0-1 0,3 1 142,240 2 3663,-124-4-3123,128 15 70,-148-5-583,75-10 67,-114-1-93,61 5 1,-39 11 178,-68-9-335,0-1-1,0 0 0,0-1 0,0-1 0,0 0 0,0-2 0,0 1 1,20-5-1,128-20 242,-148 24-221,-1-1-1,1 2 1,0 0-1,-1 1 0,1 0 1,-1 1-1,29 8 1,-22-6 21,44 5 0,-34-6 174,-1 2 0,0 0 1,33 11-1,-55-14-250,0 2-121,-1-1-1,1 1 1,-1 0-1,13 10 1,-20-17-969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32 340 12259,'-9'-10'1138,"-13"-16"910,22 26-2003,0 0 0,1 0 0,-1 0-1,0 0 1,0 0 0,1 0 0,-1 0 0,0 0 0,0 0-1,1 0 1,-1 0 0,0 0 0,0 0 0,1 0 0,-1 0 0,0 0-1,0 0 1,1 0 0,-1-1 0,0 1 0,0 0 0,1 0 0,-1 0-1,0 0 1,0 0 0,0-1 0,1 1 0,-1 0 0,0 0 0,0 0-1,0-1 1,0 1 0,1 0 0,-1 0 0,0 0 0,0-1 0,0 1-1,0 0 1,0 0 0,0-1 0,0 1 0,0 0 0,0 0 0,0-1-1,0 1 1,0 0 0,0-1 0,0 1 0,0 0 0,0 0-1,0-1 1,0 1 0,0 0 0,0 0 0,0-1 0,0 1 0,-1 0-1,1 0 1,0 0 0,0-1 0,0 1 0,0 0 0,0 0 0,-1 0-1,1-1 1,20 3 249,0-1 0,0 0 0,0-2 0,0 0 0,0-2 0,0 0-1,-1-1 1,23-8 0,0-2-176,-1-2 0,62-32-1,-97 45-110,-1-1 0,1 1-1,0-1 1,-1 0 0,0 0 0,0 0-1,6-8 1,-10 11-4,-1 0 0,1 1 0,0-1 0,-1 0 0,1 0-1,-1 0 1,0 0 0,1 0 0,-1-1 0,1 1 0,-1 0 0,0 0-1,0 0 1,0 0 0,0 0 0,0 0 0,0-1 0,0 1 0,0 0-1,0 0 1,-1 0 0,1 0 0,0 0 0,-1 0 0,1 0 0,0 0-1,-1 0 1,0 0 0,1 0 0,-1 0 0,1 0 0,-1 0 0,0 0-1,0 1 1,0-1 0,1 0 0,-1 0 0,0 1 0,0-1 0,0 1 0,0-1-1,0 1 1,0-1 0,-2 0 0,-7-4 24,0 1 0,-1 0-1,0 0 1,0 1 0,0 1 0,0-1 0,0 2-1,-18-1 1,-96 5 370,102-2-240,-4 2 45,17-2-12,0 0 0,0-1-1,-1 0 1,-12-1 0,23 1-177,-1 0 1,1 0 0,-1-1 0,1 1-1,-1 0 1,1 0 0,-1 0 0,1 0-1,-1 0 1,1-1 0,-1 1 0,1 0 0,0 0-1,-1-1 1,1 1 0,-1 0 0,1-1-1,0 1 1,-1 0 0,1-1 0,0 1-1,-1-1 1,1 1 0,0 0 0,0-1-1,-1 1 1,1-1 0,0 1 0,0-1-1,0 1 1,0-1 0,0 1 0,-1-1-1,1 1 1,0-1 0,0 1 0,0-1-1,0 1 1,1-1 0,-1 1 0,0-1-1,0 1 1,0-1 0,0 1 0,0-1-1,1 1 1,-1-1 0,0 1 0,0 0-1,1-1 1,-1 1 0,0-1 0,1 1-1,-1 0 1,0-1 0,1 1 0,-1 0 0,1-1-1,-1 1 1,1-1 0,29-23-132,-16 16-291,0 2 0,0 0 0,1 1 0,0 0 0,16-2 0,34-3-1642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76 13043,'82'-76'5409,"-105"112"-3665,-4 15-15,0 15-521,3 2-368,21-12-256,13-11-168,28-17-392,9-12-48,19-16-16,3-10-32,2-15-120,-1-2-192,-23-3-304,-15-1-384,-28 4-697,-4 10-263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13427,'72'67'5480,"-72"-66"-5400,0-1 0,0 0 0,0 0 0,1 0 0,-1 1 0,0-1 0,0 0 1,0 0-1,0 0 0,0 0 0,0 0 0,1 1 0,-1-1 0,0 0 0,0 0 0,0 0 0,0 0 1,1 0-1,-1 0 0,0 0 0,0 0 0,0 0 0,1 0 0,-1 1 0,0-1 0,0 0 0,0 0 1,1 0-1,-1 0 0,0 0 0,0-1 0,0 1 0,1 0 0,-1 0 0,0 0 0,0 0 0,0 0 1,1 0-1,-1 0 0,0 0 0,0 0 0,1-1 0,-1-10 1485,-8-23-783,7 27-321,-5-13-213,2-1 0,0 0 0,2-1 0,0 1 0,2-37 0,1 52-243,0-1 1,0 0-1,1 1 0,0-1 1,0 1-1,0-1 0,1 1 1,0 0-1,0 0 0,1 0 1,-1 1-1,1-1 0,0 1 1,1 0-1,0 0 0,-1 0 1,1 1-1,1-1 0,-1 1 1,1 0-1,11-5 0,-13 7-22,0 0-1,0 0 0,0 1 1,1-1-1,-1 1 0,0 0 1,1 0-1,-1 1 0,1 0 1,-1-1-1,1 1 0,-1 1 1,8 0-1,-10 0 4,0 0-1,0-1 1,-1 1 0,1 0-1,0 0 1,0 0 0,-1 0-1,1 0 1,-1 0 0,1 1-1,-1-1 1,1 0 0,-1 1-1,0-1 1,0 1 0,0-1-1,0 1 1,0 0-1,0 0 1,0-1 0,0 1-1,-1 0 1,1 0 0,-1 0-1,1 0 1,-1 0 0,0 0-1,0 0 1,0-1 0,0 1-1,0 0 1,0 0 0,0 0-1,-1 3 1,-1 2 4,1 0 0,-1 0 1,0 0-1,-1 0 0,1-1 0,-1 1 0,-1-1 1,1 1-1,-1-1 0,-6 7 0,-3 3 109,0-2-1,-22 20 1,7-17 224,18-11 20,31-7-129,18-5-755,0 2 0,51 1 0,-70 4-585,0 1-1,0 1 1,31 8 0,-30-5 48,0 1 0,-1 0 0,0 2 0,19 10 0,-39-19 1138,1 0 1,-1 1-1,0-1 1,1 0-1,-1 0 1,0 0-1,1 1 1,-1-1-1,0 0 1,1 0-1,-1 0 1,0 0-1,1 0 1,-1 0-1,0 0 0,1 0 1,-1 1-1,0-1 1,1-1-1,-1 1 1,0 0-1,1 0 1,-1 0-1,0 0 1,1 0-1,-1 0 1,1 0-1,-1 0 1,0 0-1,0-1 1,1 1-1,-1 0 1,0 0-1,1-1 1,-1 1-1,0 0 1,0 0-1,1-1 1,-1 1-1,0 0 1,0 0-1,0-1 1,1 1-1,-1 0 1,0-1-1,0 0 1,1-20 2401,-4 1-1229,-2 1 1,0 0-1,-15-37 0,10 33-1092,2-1 0,-6-26 0,15 43-1762,3 5-779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18 138 14619,'43'83'5833,"-43"-88"-3856,-2-6-129,2-8-544,-9-12-263,-1-5-633,-1 3-80,3 3-552,0 4-544,4 12-1337,-4-2-647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464 360 13275,'-4'-4'5321,"-3"-13"-3041,-3-7-1135,-9-18-505,-3-10-136,-9-2-816,-4 1-464,-5 7-1017,1 11-639</inkml:trace>
  <inkml:trace contextRef="#ctx0" brushRef="#br0" timeOffset="1">0 84 12339,'16'-8'5185,"30"-10"-2809,4-2-639,8 1-161,12 6-576,2 7-648,-7 6-128,-4 10-648,-7 7-512,-21 14-976,2 6-513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8794,'52'10'1780,"-27"-4"654,42 3 1,-65-9-2234,0 0-1,0 1 0,0-1 1,0 1-1,-1 0 0,1-1 1,0 1-1,0 0 0,-1 0 0,1 0 1,0 0-1,-1 1 0,1-1 1,-1 0-1,0 1 0,1-1 1,-1 1-1,0-1 0,0 1 1,0-1-1,0 1 0,0 0 1,0 0-1,-1-1 0,1 1 1,-1 0-1,1 0 0,-1 0 0,1 0 1,-1 0-1,0 0 0,0 0 1,0 0-1,0-1 0,0 1 1,-1 0-1,0 4 0,1-2-69,-1 0 0,1 0 0,-1 0 0,0-1 0,-1 1-1,1 0 1,-1 0 0,1-1 0,-1 1 0,0-1 0,0 1 0,-1-1-1,1 0 1,-1 0 0,0 0 0,1 0 0,-8 5 0,5-5-59,-1-1 0,0 0 0,0 0 0,0 0 0,-1-1 0,1 0 0,0 0 0,-1 0 1,1-1-1,0 0 0,-1 0 0,1-1 0,0 0 0,-1 0 0,1 0 0,0-1 0,0 0 0,0 0 0,0 0 0,0-1 1,0 0-1,1 0 0,-1-1 0,1 1 0,0-1 0,0 0 0,1 0 0,-1-1 0,1 0 0,0 0 0,0 0 0,0 0 1,1 0-1,-1-1 0,1 1 0,1-1 0,-3-7 0,4 11-128,0 0 1,0 0-1,1 0 0,-1-1 0,1 1 1,-1 0-1,1 0 0,0 0 0,0 0 1,0-1-1,0 1 0,0 0 0,1 0 1,-1 0-1,1-1 0,-1 1 1,1 0-1,0 0 0,0 0 0,0 0 1,0 0-1,0 0 0,0 0 0,1 1 1,-1-1-1,0 0 0,3-1 0,-2 1-111,1 0 0,-1 1-1,1-1 1,0 1 0,-1 0 0,1-1-1,0 1 1,0 1 0,0-1-1,0 0 1,0 1 0,0-1-1,0 1 1,0 0 0,0 0-1,0 0 1,0 0 0,6 2-1,-3 0-418,1-1 0,-1 2 0,1-1-1,10 7 1,24 18-4194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5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113 196 10802,'-26'44'4313,"71"-52"-2984,9-7-449,-5-6-168,-15 3-312,-13-3 16,-37-4 432,-7 4 216,-32 3 169,-9 9-97,12 4-336,0 2-160,29 1-304,19-8-72,15-3-400,18 0-344,23-6-1200,7 1-681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39 295 10858,'-33'30'3961,"33"-30"-3898,-1 0 0,1 0 0,0 0 0,0-1 0,-1 1 0,1 0 0,0 0 0,0 0 0,0 0 1,-1 0-1,1 0 0,0-1 0,0 1 0,0 0 0,-1 0 0,1 0 0,0 0 0,0-1 0,0 1 0,0 0 0,-1 0 0,1-1 0,0 1 0,0 0 0,0 0 0,0-1 0,0 1 0,0 0 0,0 0 0,0-1 0,0 1 0,0 0 0,0 0 0,0-1 0,0 1 0,0 0 0,0 0 1,0-1-1,0 1 0,0 0 0,0 0 0,0-1 0,1 1 0,-1 0 0,0 0 0,0 0 0,0-1 0,3-23 839,-3 17-272,2-56 1140,-2 44-1212,1-1 0,5-36 0,-4 49-518,0 0 1,0 0 0,0 0 0,1 1-1,0-1 1,1 1 0,-1-1-1,1 1 1,0 0 0,1 1-1,9-10 1,-9 10-45,0 1-1,0 1 1,0-1-1,1 1 1,-1 0-1,1 0 1,0 0-1,0 1 1,0 0-1,0 0 1,0 0 0,10 0-1,-13 1 1,0 1 0,-1 0 0,1 0-1,0 0 1,0 0 0,0 0 0,-1 1 0,1 0-1,0-1 1,0 1 0,-1 0 0,1 0 0,-1 0-1,1 0 1,-1 1 0,1-1 0,-1 1 0,0 0-1,1-1 1,-1 1 0,0 0 0,0 0 0,-1 0-1,1 1 1,0-1 0,-1 0 0,1 1 0,-1-1 0,0 1-1,0-1 1,2 5 0,-2-4 9,0 1 0,0-1 0,-1 1-1,1 0 1,-1-1 0,0 1 0,0 0 0,0-1 0,0 1 0,0 0 0,-1-1-1,0 1 1,0-1 0,0 1 0,0-1 0,-3 7 0,0-4 8,1-1 1,-1 1-1,0-1 1,-1 0-1,1 0 1,-1 0-1,0-1 1,-10 8-1,4-5 110,-1 0 0,0-1-1,0 0 1,0-1 0,-1 0-1,0-1 1,0 0 0,-23 3-1,25-6 464,15-2-236,20 1-156,91 31-377,-7 0-1250,-94-28 869,0-1 0,0 0 0,0-1 0,0 0 0,22-2 0,13-10-1739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34:1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9538,'-3'3'10602,"3"30"-8313,-7 10-273,6 18-848,2 7-431,6-9-497,8-7-160,7-15-800,-7-8-745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2:51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7 9666,'-3'-7'7994,"3"28"-6922,0 48-416,0 30-40,-3 41-152,-2 17-120,-2 20-39,-4-6 7,3-13-24,0-14-24,4-36-224,4-17-448,-3-30-1217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2:52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63 325 10618,'-62'-34'3302,"62"34"-3280,0 0 0,0 0 0,0 0 0,0 0 0,0 0 0,0-1 0,0 1 0,0 0 0,0 0 0,0 0 0,0 0 0,0-1 0,0 1 0,0 0 0,0 0 0,0 0 0,0 0 0,0 0 0,0-1 0,0 1 0,0 0 0,0 0 0,0 0 0,0 0 0,1 0 0,-1 0 0,0-1 0,0 1 0,0 0 0,0 0 0,0 0 0,0 0 0,0 0 0,0 0-1,1 0 1,-1 0 0,0 0 0,0 0 0,0-1 0,0 1 0,0 0 0,1 0 0,-1 0 0,0 0 0,0 0 0,0 0 0,0 0 0,0 0 0,1 0 0,-1 0 0,0 0 0,0 0 0,0 0 0,0 0 0,0 1 0,1-1 0,-1 0 0,0 0 0,0 0 0,22-3 906,24 1 670,30 8-164,-54-3-1328,-1-1-1,1-1 0,0-1 0,33-5 1,68-12 812,141-2 0,491-10-7,-345 3-833,-324 19-86,430-1 20,-300 10-6,1143-9 734,-1266 7-586,476-14 662,408-51-394,-538 37-319,83 8-120,-324 15 61,245 0-18,190-8 37,-210 2-45,-145 7-452,-237 0-756,-20-5-687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2:54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1 282 13771,'2'0'598,"1"1"0,-1-1 0,1 1 0,-1-1 0,1 0 0,-1 0 0,1 0 0,-1 0-1,3-1 1,39-13-1313,-24 7 1145,2-1-411,51-16 93,1 3-1,84-13 1,326-25 624,-389 48-547,42 3 325,252 16 0,-62 2-323,225-25 367,78 0 81,89-6-507,-510 12 14,82 4 284,73-3-121,-185-5-254,-27 0 13,248 12 0,-197 8 37,257-24 0,-391 12-35,269 10 227,-110 3-217,318-16 59,-365 13-21,-117-1-72,80-5 1,-71-1 216,135 14 0,-142-5-131,0-3-1,110-7 1,-134-3-117,-24 3 34,0 1 0,0 0 0,0 2-1,0 0 1,31 4 0,-20 0 483,58 1 1,-80-8-137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2:54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3 12275,'-1'-1'278,"0"1"0,0-1 1,0 1-1,0 0 0,-1 0 1,1 0-1,0 0 0,0 0 1,0 0-1,0 0 0,0 0 1,0 0-1,0 0 0,0 0 1,0 1-1,0-1 0,0 0 1,0 1-1,0-1 0,0 1 1,-2 1-1,2-1-150,-1 0 0,1 1-1,-1 0 1,1-1 0,0 1 0,0 0 0,0-1 0,0 1 0,0 0-1,-1 4 1,-1 4-68,1 1 0,0-1-1,-1 19 1,-3 249 1797,-2 11-415,-52 332 379,58-605-1843,0 0 1,1 0 0,0 0-1,2 0 1,0 0 0,0 0-1,2 0 1,0-1 0,5 17-1,-5-22-1406,-3-7-696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2:55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13691,'-2'14'4745,"-11"165"-4025,20-24-112,-7 19 8,11 6-56,5-24-303,-1-23-121,9-35-128,-1-22 32,-8-27-505,-9-8-311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2:55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13627,'1'0'5281,"9"27"-3601,1 22-135,2 65-369,4 29-248,-11 28-576,4 12-152,-7-17-128,4-12-48,6-24-344,-10-22-272,10-30-864,-5-20-721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2:55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12971,'6'10'5033,"6"21"-3225,-9 18-279,10 51-225,-10 13-120,2 28-592,0 10-80,-7-14-248,1-1-96,-6-29-216,12-11-416,6-26-720,1-19-736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2:58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12043,'-5'0'4689,"0"8"-3153,5 16-224,-5 41-320,7 30-111,9 56-321,-1 10-144,1 5-192,2-2-48,-10-31-88,4-13-48,-1-29-176,-2-16-200,2-26-520,-4-10-289,1-33-119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3:55:3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326 232 10410,'-46'88'5007,"33"-67"-4746,1 1 1,2 0 0,0 1 0,1 0 0,-10 41 0,17-49-180,0 0 1,0 0 0,2 0 0,0 1-1,0-1 1,2 0 0,0 0 0,0 0 0,9 28-1,-8-35-64,1 0 0,-1 0 0,1 0 0,1-1-1,-1 1 1,1-1 0,0 0 0,1 0 0,0-1 0,0 0-1,0 0 1,1 0 0,0-1 0,0 0 0,0 0 0,1-1-1,0 0 1,-1 0 0,12 3 0,2-1-20,1-1 1,0-1-1,0-1 1,0-1-1,0 0 1,0-2-1,1-1 0,-1-1 1,27-5-1,-11 0-141,-1-3 0,0 0-1,-1-3 1,55-26 0,-73 30 55,1-1 0,-2-1 0,1-1 0,-1 0 0,-1-2 0,-1 0 0,0 0 0,18-23 0,-23 23 84,0 0 0,-1-1 0,-1 0 0,0 0 0,-1-1 0,-1 0 0,0 0 1,-2 0-1,1-1 0,2-27 0,-5 23 148,-1 0-1,-1 1 1,0-1 0,-2 1 0,-6-35 0,5 43 16,0 0 0,-1 0 1,-1 0-1,1 0 1,-2 1-1,0 0 0,0 0 1,-1 1-1,0 0 1,-16-18-1,13 18 39,-1 1-1,0 0 1,-1 1 0,0 0-1,0 1 1,-1 0-1,0 1 1,-18-6 0,10 5 83,0 1-1,-1 2 1,0 0 0,-41-2 0,24 6 0,1 2-1,0 1 0,0 2 0,1 2 1,-71 22-1,76-19-310,1 2 1,0 0-1,2 3 0,-1 0 1,2 2-1,0 1 0,1 1 1,1 2-1,1 0 0,0 2 1,-24 30-1,-15 40-1683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04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11867,'4'5'4561,"-9"14"-3065,6 16-640,9 41-320,-16 18 80,7 41-104,-1 10-144,-1-2-47,-1-2-97,7-21-56,9-4 0,-14-20-184,5-13-288,-10-28-849,-9-13-727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05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35 9266,'-33'-10'1566,"-28"-6"3213,54 16-3959,6 3-323,19 7 132,11-1 51,0-2-1,1-1 0,0-2 1,46 2-1,-49-4-355,421 18 2206,2-45-2234,-51-19-143,-380 38-1721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0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7001,'-9'1'843,"-1"0"-1,1 1 0,0 0 0,0 0 0,0 1 0,0 0 0,1 1 0,-1 0 0,-11 7 0,20-10-787,0-1 0,0 0 0,0 0-1,0 1 1,0-1 0,0 0 0,0 1 0,0-1 0,0 0 0,0 1-1,0-1 1,0 0 0,0 1 0,0-1 0,0 0 0,0 0 0,0 1-1,1-1 1,-1 0 0,0 1 0,0-1 0,0 0 0,0 0 0,1 0 0,-1 1-1,0-1 1,0 0 0,0 0 0,1 1 0,-1-1 0,0 0 0,0 0-1,1 0 1,-1 0 0,0 0 0,1 1 0,-1-1 0,0 0 0,0 0-1,1 0 1,12 6 330,24 7 831,0-3-1,67 11 1,82-1 225,-135-15-1151,138 3 834,208-17-1,-9-2-201,457 31-366,-689-12-506,129 4 92,134 9 22,-297-17 20,216-22 1,-8 0 360,-118 19-1967,-212-1 1382,0 0 1,0 0-1,0 1 0,0-1 0,0 0 1,0 0-1,0 0 0,0 0 0,0 0 1,0 0-1,0 0 0,0 0 0,0 0 1,0 0-1,0 0 0,1 0 0,-1 0 1,0 0-1,0 0 0,0 1-159,0-1 160,0 0-1,0 0 0,0 0 0,0 0 1,0 0-1,0 0 0,0 0 0,0 0 1,0 0-1,0 0 0,1 0 0,-1 0 1,0 0-1,0 0 0,0 0 0,-10 8-2212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06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32 9906,'-30'36'4301,"30"-36"-4255,0 0 1,-1 0-1,1 0 1,0 0-1,0 0 0,0 1 1,-1-1-1,1 0 1,0 0-1,0 0 0,0 0 1,0 0-1,-1 1 1,1-1-1,0 0 0,0 0 1,0 0-1,0 1 1,0-1-1,0 0 0,-1 0 1,1 0-1,0 1 1,0-1-1,0 0 0,0 0 1,0 0-1,0 1 1,0-1-1,0 0 0,0 0 1,0 1-1,0-1 1,0 0-1,0 0 1,0 0-1,0 1 0,0-1 1,1 0-1,-1 0 1,0 1-1,0-1 0,0 0 1,0 0-1,0 0 1,0 0-1,1 1 0,-1-1 1,0 0-1,0 0 1,0 0-1,0 0 0,1 0 1,-1 1-1,0-1 1,0 0-1,0 0 0,1 0 1,-1 0-1,0 0 1,0 0-1,1 0 0,-1 0 1,0 0-1,0 0 1,0 0-1,1 0 0,40 4 346,43-2 1,0 0 867,-11-2-121,0-2 1,82-15-1,-21 2-539,636-18 1606,-284 18-1949,-401 12-208,0 3 0,150 20 0,-225-18-195,35 2-1665,-33-6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07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 13219,'0'-4'4985,"3"9"-3577,4 13-920,-11 44-160,1 30 160,1 51 65,-9 17-81,19 6-184,0-9-88,5-22-8,7-8-48,-20-28-280,10-8-200,-10-37-744,8-12-705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07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13115,'0'3'4649,"10"18"-3425,-10 13-112,8 41 265,-3 27 15,-10 45-424,5 15-128,-7 7-392,9-6-48,8-28-520,-4-28-416,12-31-800,-3-24-576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10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10346,'6'0'4409,"15"4"-1528,23-1-2689,19 8 152,27 2 504,-4-6 96,21 4-48,-4-1-175,-14 0-489,-8-1-112,-25 1-120,-14-5-296,-23-2-505,-7-1-279,-22-4-600,2-1-1841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15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92 4201,'-26'-21'1033,"-30"-17"0,51 35-789,0 1 1,0 0 0,0 0 0,0 0-1,0 1 1,0-1 0,0 2-1,0-1 1,-1 0 0,-10 1 0,13 0 156,-1 0 0,0 0 0,0 0 0,1-1 0,-1 1 0,0-1 0,1 0 1,-1 0-1,0 0 0,-5-4 0,7 1 1587,11 2-865,186 12 1807,-40 0-1607,314 20 582,12 0-374,-431-29-1561,245 15-1074,-267-10-207,-28-6 1261,1 1-1,-1-1 1,0 0 0,1 0 0,-1 0 0,0 0 0,0 0-1,1 1 1,-1-1 0,0 0 0,1 0 0,-1 0 0,0 1-1,0-1 1,0 0 0,1 0 0,-1 1 0,0-1 0,0 0-1,0 1 1,1-1 0,-1 0 0,0 1 0,0-1 0,0 0-1,0 1 1,0-1 0,0 0 0,0 1 0,0-1 0,0 0-1,0 1 1,0-1 0,0 0 0,0 1 0,0-1 0,0 0-1,0 1 1,0-1 0,0 0 0,-1 1 0,1-1 0,0 0-1,0 0 1,0 1 0,-1-1 0,1 0 0,0 1 0,0-1-1,0 0 1,-1 0 0,1 0 0,0 1 0,-1-1 0,1 0 0,0 0-1,0 0 1,-1 0 0,1 1 0,0-1 0,-1 0 0,1 0-1,0 0 1,-1 0 0,1 0 0,0 0 0,-1 0 0,-29 11-2614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15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11771,'0'4'4793,"1"15"-2649,4 14-1320,2 41-408,-1 24 56,-7 30-136,-3 10-23,-2-3-201,-7-14-40,6-17-681,-1-9-519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15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14915,'11'5'5257,"32"0"-4328,12 0-505,55-5 192,20-3 88,17-4-56,4 1-192,-8 1-320,-10 0 0,-6 7-120,-8 7 72,-41 6-544,-23 3-528,-44-10-832,-12 0-457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12595,'1'6'1342,"0"0"0,-1 1-1,0-1 1,0 0 0,-1 12 0,-3 0-934,0-1-1,-8 20 1,6-20 270,-16 47-204,-3-2-1,-59 108 1,80-162-446,0 0 0,-1 0 0,-1 0 0,1-1 1,-1 0-1,0 0 0,-1 0 0,-12 9 0,26-29 60,3-2-137,2 2 0,0-1 0,23-18 0,-31 29 35,1-1-1,-1 1 0,1 0 1,0 1-1,0-1 0,0 1 1,0 0-1,0 1 0,1-1 1,-1 1-1,0 0 0,1 0 1,-1 0-1,1 1 0,-1 0 0,9 1 1,2 2-114,-1 0 0,0 2 0,23 9 0,-28-10-7,1 1-1,-1-2 1,1 1 0,0-2-1,-1 1 1,1-1 0,0-1-1,21 0 1,51-16-398,-64 10 224,0 1-1,0 1 1,0 0-1,24 1 1,-40 3 278,0-1 0,0 0 0,0 0 0,0 0 0,0-1 0,-1 1 0,1-1 0,0 1 0,0-1 0,0 0 0,0 0 0,-1-1 0,1 1 0,0 0 0,-1-1 0,0 1 0,1-1 1,-1 0-1,0 0 0,1 0 0,-1 0 0,-1 0 0,1-1 0,0 1 0,0-1 0,-1 1 0,1-1 0,0-3 0,3-6 77,0 0 0,-2 0 0,1-1 0,1-14 1,-4 21 196,0 0 0,-1 0 1,0 0-1,0-1 0,0 1 1,-1 0-1,1 0 0,-1 0 1,-1 0-1,-3-11 0,1 39 1941,1-3-2016,1-1 1,1 1-1,0-1 1,2 1-1,0-1 1,5 28-1,-4-40-175,0 0-1,0 0 0,0 0 1,1 0-1,0 0 1,0-1-1,0 0 0,1 1 1,-1-1-1,1 0 0,1-1 1,-1 1-1,1-1 0,-1 0 1,1 0-1,0 0 0,1-1 1,-1 1-1,1-1 0,-1-1 1,1 1-1,0-1 0,8 2 1,-2-1-192,0-1 1,1 0-1,-1-1 1,0-1-1,0 0 1,1-1-1,-1 0 1,0-1 0,0 0-1,0-1 1,0 0-1,-1-1 1,1 0-1,-1-1 1,0 0-1,0-1 1,0 0-1,-1-1 1,0 0-1,-1 0 1,11-11-1,3-8-1905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16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10034,'0'-10'4465,"5"-6"-1656,-2 16-1969,7 19 24,-10 31 128,-5 19-24,-2 41-159,4 10-113,3 15-288,6-1-56,1-11-80,-7-4-136,3-18-360,-3-17-248,2-22-776,-5-26-665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0.7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440 0 14347,'-105'75'6627,"6"3"-4550,62-45-1803,2 1-1,1 2 0,-33 45 0,58-70-220,1 1 1,0 1-1,0-1 1,2 1-1,-1 0 0,-5 21 1,10-31-72,2 1 1,-1 0-1,0-1 1,1 1-1,-1 0 1,1 0-1,0-1 1,0 1-1,1 0 0,-1 0 1,1-1-1,0 1 1,0-1-1,0 1 1,0 0-1,1-1 1,-1 0-1,1 1 1,0-1-1,0 0 1,0 0-1,0 0 1,1 0-1,-1 0 0,1-1 1,0 1-1,-1-1 1,1 1-1,4 1 1,0 0-107,1-1 0,-1 1 1,1-2-1,0 1 0,0-1 0,1 0 1,-1 0-1,0-1 0,0 0 0,1-1 1,-1 0-1,0 0 0,16-3 0,17-3-525,-1-2 0,-1-1 0,0-2 0,40-17 0,-46 16 250,68-29-770,-54 21 988,52-14 0,-84 30 475,1 0 1,-1 2 0,1-1 0,0 2-1,0 0 1,0 1 0,25 3-1,-37-2-161,0-1 0,0 1 0,0 0 0,0 0-1,0 0 1,-1 1 0,1-1 0,0 1 0,0 0-1,-1 0 1,0 0 0,1 1 0,-1-1 0,0 1-1,0 0 1,0 0 0,0 0 0,-1 0 0,1 0-1,-1 0 1,0 1 0,0-1 0,0 1 0,0 0-1,-1-1 1,0 1 0,1 0 0,-1 0 0,0 5-1,0-3 12,-1-1 0,0 1 0,0-1 0,-1 1-1,0-1 1,0 1 0,0-1 0,0 0-1,-1 0 1,0 1 0,0-1 0,0 0-1,-1-1 1,0 1 0,0 0 0,0-1 0,0 1-1,-1-1 1,1 0 0,-1 0 0,-6 4-1,5-4-11,-1 0-1,0 0 1,0-1 0,0 0-1,0 0 1,-1 0-1,1-1 1,-1 1-1,1-2 1,-1 1-1,0-1 1,0 0-1,0 0 1,1-1 0,-1 0-1,0 0 1,0-1-1,0 0 1,0 0-1,0-1 1,-7-2-1,5 1-49,0-1 0,0 0 0,0-1-1,0 0 1,1 0 0,-1-1 0,2 0 0,-1 0-1,1-1 1,0 0 0,0 0 0,0-1 0,1 0-1,-6-10 1,5 5-71,0-1 1,1 1-1,0-1 0,1-1 0,1 1 1,0-1-1,1 1 0,1-1 0,0 0 1,1 0-1,1 0 0,0 0 0,3-24 1,-2 35-45,0-1 1,0 1 0,1-1-1,-1 1 1,1 0 0,0-1-1,0 1 1,1 0 0,-1 0-1,1 0 1,0 1 0,0-1-1,0 1 1,4-4 0,-4 5-39,0 0 1,-1 1 0,1-1-1,0 1 1,0-1 0,1 1-1,-1 0 1,0 0 0,0 1-1,1-1 1,-1 1 0,0-1-1,1 1 1,-1 0 0,0 0-1,1 1 1,-1-1 0,0 1-1,0-1 1,6 3 0,3 2-549,0 0 1,22 13 0,30 20-1771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1.1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154 295 12363,'-60'27'4567,"55"-29"-2600,7-7-1003,12-15-124,-11 20-402,0-4-124,0 0 1,0 0-1,0 0 0,-1 0 0,-1 0 0,1 0 1,-1-1-1,-1 1 0,1 0 0,-2-1 1,1 1-1,-3-13 0,-1-2 574,-1 0 0,0 0 0,-12-28-1,16 50-806,0-1-1,0 1 0,1-1 0,-1 0 0,0 0 0,1 0 0,-1 1 0,1-1 1,0 0-1,0 0 0,0 0 0,0 0 0,0 0 0,0 1 0,0-1 0,0 0 0,1 0 1,0-3-1,1 4-59,-1 0 1,1 0-1,-1 1 1,1-1 0,0 1-1,-1-1 1,1 1-1,0-1 1,-1 1 0,1 0-1,0 0 1,-1 0-1,1 0 1,0 0 0,0 0-1,-1 1 1,1-1-1,0 0 1,-1 1 0,1-1-1,-1 1 1,1 0-1,1 1 1,24 8-35,0 1 0,-1 1 0,-1 2 0,0 0 0,-1 2 0,39 33 0,-56-43-37,-1 0 0,0 0 0,0 0 1,0 1-1,7 12 0,-12-17 37,0 0 1,0 0-1,0 0 1,0 0 0,0 0-1,-1 0 1,1 0-1,-1 0 1,1 1 0,-1-1-1,0 0 1,0 0-1,0 0 1,0 1 0,0-1-1,-1 0 1,1 0-1,-1 0 1,1 0 0,-1 0-1,0 1 1,0-1-1,0 0 1,0-1 0,0 1-1,0 0 1,-2 2-1,-3 2 12,0-1-1,-1 1 1,1-1-1,-1 0 1,0 0-1,-1-1 1,1 0-1,-1-1 1,0 0-1,0 0 0,0 0 1,0-1-1,0 0 1,-1-1-1,1 1 1,-14-1-1,4 0-1,1-1 1,-1-1-1,0-1 0,0 0 1,0-1-1,-31-10 0,42 11-42,0 0 0,0-1 1,0 0-1,0-1 0,1 1 0,-1-1 1,1-1-1,0 1 0,0-1 0,1 0 0,-7-8 1,11 13 5,0-1 0,1 0 0,-1 0 0,1 0-1,-1 0 1,1 0 0,0 0 0,-1 0 0,1 1 0,0-1 0,0 0 0,0 0 0,-1 0 0,1 0 0,0 0 0,0 0 0,1 0 0,-1 0 0,0 0 0,0 0 0,0 0 0,1 0 0,-1 0 0,0 0 0,2-2 0,-1 2-52,0-1 0,1 1 1,-1 0-1,0 0 0,1 0 1,0-1-1,-1 1 0,1 1 0,0-1 1,-1 0-1,1 0 0,3 0 1,4-2-523,1 1-1,-1 1 1,20-1 0,30 4-2209,-1 10-697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1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0 445 12827,'2'-5'5403,"6"-7"-2887,5-8-1333,74-144 3447,-5 10-2204,-60 114-1765,4 2 49,-9 26-369,-16 12-329,-1 0 0,1 0 0,-1 0 0,1 0 0,0 0 0,-1 0 0,1 0 0,-1 1 0,1-1 0,0 0 0,-1 0 0,1 0 0,-1 1 0,1-1 0,-1 0 0,1 0 0,-1 1 0,1-1 0,-1 1 0,1-1 0,-1 0 0,1 1 0,-1-1 0,0 1 0,1-1 0,-1 1 0,0-1 0,1 2 0,3 6 13,0 1-1,0 0 1,-1-1-1,0 1 0,-1 1 1,2 10-1,5 67-220,-2-14-550,12 81-3201,-12-82 793</inkml:trace>
  <inkml:trace contextRef="#ctx0" brushRef="#br0" timeOffset="1">70 276 15859,'-3'5'6474,"-13"-10"-3634,22 5-1047,41 7-713,13-10-312,43 6-1104,-6 5-776,-7-2-5914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2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44 407 13731,'-13'-72'7623,"7"3"-4793,6 57-2670,0 1-1,1 0 0,1 0 0,0-1 1,1 1-1,0 0 0,0 1 0,1-1 1,0 1-1,10-17 0,-8 17-127,0 1 1,0 0-1,1 0 0,0 1 1,0 0-1,1 0 0,0 0 0,1 1 1,-1 0-1,1 1 0,1 0 1,-1 1-1,1 0 0,0 0 1,0 1-1,1 0 0,-1 1 0,16-4 1,-24 7-47,0 0 1,0-1 0,0 1 0,-1 0-1,1 0 1,0 0 0,0 0-1,-1 1 1,1-1 0,0 0-1,0 1 1,-1-1 0,1 1 0,0 0-1,-1-1 1,1 1 0,0 0-1,-1 0 1,1 0 0,-1 0 0,0 0-1,1 0 1,-1 1 0,0-1-1,0 0 1,0 1 0,0-1 0,0 1-1,0-1 1,0 1 0,0 0-1,0-1 1,-1 1 0,1 0 0,-1-1-1,1 3 1,0 1-65,-1 0-1,1 0 1,-1 1 0,0-1 0,-1 0-1,1 0 1,-1 1 0,0-1 0,0 0-1,-1 0 1,-2 6 0,-1 0-25,-2 1 1,1-1-1,-1-1 1,-1 1-1,0-1 1,0-1 0,-1 0-1,0 0 1,-1 0-1,0-1 1,-20 12-1,9-7 337,-1-2-1,-1 0 0,0-2 1,0 0-1,-29 6 0,71-12 46,-1-1 0,0 2 0,20 6-1,87 34-272,-79-27-168,66 17 0,-89-29-6,-1 0 1,1-2 0,-1-1 0,1 0 0,0-2-1,0-1 1,28-4 0,-47 4 168,0-1 0,0 1 0,0-1 0,0 0 1,-1 0-1,1 0 0,-1 0 0,1-1 0,-1 1 0,0-1 0,0 0 0,0 0 1,0 0-1,-1-1 0,1 1 0,-1 0 0,0-1 0,0 0 0,0 1 0,0-1 0,-1 0 1,3-8-1,-2 3 138,0 0 0,-1 0 0,0 0 0,0 0 1,-1-1-1,-1 1 0,1 0 0,-1 0 0,-3-10 1,2 9-56,-2 1 0,1-1 1,-2 0-1,1 1 0,-1 0 1,0 0-1,-1 0 1,0 1-1,-1 0 0,1 0 1,-1 1-1,-1-1 0,0 2 1,-15-12-1,11 13-1043,14 12-1356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2.9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432 31 9274,'-59'-21'10142,"50"18"-9701,-1 1 0,0 0 1,0 1-1,0 0 1,0 1-1,0 0 0,0 0 1,0 1-1,0 0 0,0 1 1,-17 5-1,10-1-188,1 0-1,-1 0 1,1 2-1,1 0 1,-1 1 0,1 0-1,1 2 1,0-1 0,0 2-1,1 0 1,1 0-1,0 1 1,-16 23 0,25-32-236,1-1 1,0 1-1,0-1 0,1 1 1,-1 0-1,1-1 1,0 1-1,0 0 1,0 0-1,0 0 1,1 0-1,-1 0 0,1 0 1,0 0-1,0 0 1,1 0-1,-1 0 1,1 0-1,0 0 1,0 0-1,0 0 0,1 0 1,-1 0-1,1-1 1,0 1-1,0-1 1,0 1-1,1-1 1,4 6-1,-1-4-39,0 1-1,0-1 0,1 0 1,0-1-1,0 0 1,0 0-1,0 0 1,1-1-1,-1 0 1,1 0-1,0-1 1,0 0-1,13 1 1,-1-1-139,0-2 1,0 0 0,1-1 0,-1-2-1,0 1 1,21-7 0,114-42-2851,-115 39 944,22-10-2772,-57 20 4340,-1 0-1,1-1 1,-1 1 0,0-1-1,0 0 1,0 0 0,0-1-1,0 1 1,-1-1 0,4-5-1,2-10-1871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3.2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54 132 8922,'41'-94'4073,"-41"86"-1441,0 1-303,-8 9-129,8 14-183,-21 9-529,8 12-496,-2 12-552,-4-9-104,14 1-312,-8-8-368,21-11-1096,6-7-624</inkml:trace>
  <inkml:trace contextRef="#ctx0" brushRef="#br0" timeOffset="1">257 1 12995,'5'0'5249,"2"3"-3305,-4 5-151,-5-8-433,-1 24-400,-20 67-704,6-42-192,4 2-824,1-9-568,6-13-1145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3.6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108 160 16267,'-107'-40'5882,"112"41"-5026,21 11-288,18-3-240,6 1-432,8 0-1336,-10-9-473</inkml:trace>
  <inkml:trace contextRef="#ctx0" brushRef="#br0" timeOffset="1">448 191 14115,'-10'-13'6281,"-8"-10"-2528,8-3-1632,6-5-881,2-1-352,10 3-816,8 8-624,14 14-1328,4-1-905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3.9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28 134 14739,'39'-39'5593,"-52"63"-3688,-3 4-1241,0 13-88,-5-1 24,21 3-152,1-3-80,12-11-264,12-6 24,2-11-160,16-8-48,4-4-216,2-8-200,-9 0-512,-4-2-320,-10-6-697,-3 0-1207</inkml:trace>
  <inkml:trace contextRef="#ctx0" brushRef="#br0" timeOffset="0.49">27 2 13419,'11'-1'5385,"15"2"-3545,23 4-759,-9-6-89,16 4-544,2-3-296,-11 6-744,-6-1-448,-17 7-1025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4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10762,'2'5'5137,"-1"0"-1880,20 3-2113,12-8-1224,11 0-744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13299,'4'-3'5313,"11"-7"-3145,10 7-799,9-2-209,6 2-408,7 10-520,-3-9-168,-7 0-976,-1 2-712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4.7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22 182 12419,'-6'8'782,"4"-6"-431,0 1 0,0 0-1,0-1 1,1 1 0,0 0 0,-1 0-1,1 0 1,-2 6 0,3-8-267,1 0 1,-1 0-1,0 0 1,0 1-1,1-1 1,-1 0 0,1 0-1,-1 0 1,1 0-1,-1 0 1,1 0-1,0 0 1,-1 0-1,1 0 1,0 0 0,0 0-1,0 0 1,0 0-1,0-1 1,0 1-1,0 0 1,0-1 0,0 1-1,0 0 1,0-1-1,0 0 1,2 1-1,13 6 105,0 0-1,0-1 0,1-1 1,-1 0-1,1-2 0,1 0 1,-1-1-1,0 0 1,0-1-1,1-1 0,-1-1 1,0-1-1,1 0 0,-1-1 1,0-1-1,29-10 0,-42 12-181,-1 1 1,1 0-1,-1-1 0,0 0 0,0 0 0,0 0 0,0 0 0,6-5 1,-8 6 2,0 0 0,-1-1 1,1 1-1,0 0 0,-1 0 0,1-1 1,0 1-1,-1 0 0,1-1 1,-1 1-1,0-1 0,0 1 1,1-1-1,-1 1 0,0-1 1,0 1-1,0-1 0,-1 1 1,1 0-1,0-1 0,0 1 1,-1-1-1,1 1 0,-1-1 0,1 1 1,-2-2-1,-1-3 132,-1-1 0,1 1 0,-1 0 0,-1 1-1,1-1 1,-1 1 0,0 0 0,0 0 0,-6-4 0,-56-34 1580,54 36-1213,1 0 0,0-1-1,0 0 1,1-1 0,-19-18-1,29 27-493,1-1-1,0 1 0,0 0 1,-1-1-1,1 1 0,0 0 1,0 0-1,0-1 0,-1 1 1,1 0-1,0-1 0,0 1 0,0-1 1,0 1-1,0 0 0,0-1 1,0 1-1,0 0 0,0-1 1,0 1-1,0 0 0,0-1 1,0 1-1,0-1 0,0 1 1,0 0-1,0-1 0,1 1 0,-1 0 1,0-1-1,0 1 0,0 0 1,1 0-1,-1-1 0,0 1 1,15-9 42,19 0-742,-27 9 298,1-1-1,-1 1 1,1 0-1,-1 1 1,1 0-1,-1 0 1,0 0-1,8 3 1,32 11-1056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5.0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220 293 14635,'76'80'5273,"-79"-108"-4473,3 2-520,0-16-232,-5 3-376,-3-2-760,-5-9-368</inkml:trace>
  <inkml:trace contextRef="#ctx0" brushRef="#br0" timeOffset="1">0 0 12315,'10'5'4905,"14"2"-2809,19 6-688,15-3-319,9-7-9,19 7-536,-3-7-192,-13 3-624,9 6-688,-33-9-945,-5 5-655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5.4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12779,'0'0'5041,"1"15"-3441,1 11-592,-5 42-111,3-35-441,6-1-248,1-9-160,9 0 8,10-15 0,-12-5-16,-1-8-48,15-1-168,-13-6-432,1-4-313,7-2-799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5.7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124 12 12507,'11'-4'4761,"5"-4"-3273,22 12-648,6-1-176,-7-3-200,5 0-696,-6 10-400</inkml:trace>
  <inkml:trace contextRef="#ctx0" brushRef="#br0" timeOffset="1">0 200 15243,'8'4'5737,"4"5"-3624,27-7-1889,8 6 0,3-1 0,4-7-400,-5-4-1304,-12-4 488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11707,'15'15'2584,"1"0"0,24 17 1,-32-27-2356,0 0 0,0-1 1,0 0-1,0 0 1,1-1-1,0 0 1,0 0-1,12 1 1,-2-1-40,0-2 1,1-1 0,-1 0-1,1-2 1,-1 0 0,0-1 0,0-1-1,29-9 1,-42 11-172,0-1 1,-1 1-1,1-1 1,-1 0-1,0-1 1,0 1-1,0-1 1,0 0-1,6-6 1,-9 8-11,0-1 0,-1 1-1,1-1 1,0 1 0,-1-1 0,0 0 0,1 0 0,-1 1 0,0-1-1,-1 0 1,1 0 0,0 0 0,-1 0 0,1 0 0,-1 0-1,0 0 1,0 0 0,-1 0 0,1 0 0,0 0 0,-2-3-1,0-1 49,-1 1 0,1-1 0,-1 1-1,-1 0 1,1 0 0,-1 1 0,0-1-1,0 1 1,-1-1 0,0 1 0,0 1 0,0-1-1,0 1 1,-11-7 0,-8-3 442,-1 0 0,-33-12 0,40 18-134,-79-37 1936,96 45-2256,0-1-1,0 1 1,0-1 0,0 1 0,-1-1 0,1 0-1,0 1 1,1-1 0,-1 0 0,0 0 0,0 0-1,0 0 1,0 0 0,1 0 0,-1 0 0,0 0 0,1 0-1,-1 0 1,1 0 0,-1-2 0,1 2-40,0 1 1,1-1-1,-1 0 1,0 1 0,0-1-1,1 0 1,-1 1-1,1-1 1,-1 0 0,0 1-1,1-1 1,-1 1-1,1-1 1,0 1-1,-1-1 1,1 1 0,-1-1-1,1 1 1,0 0-1,-1-1 1,1 1-1,0 0 1,0-1 0,7-2-164,0 1 1,0-1 0,0 2-1,10-2 1,28-2-1868,2 2 0,-1 3 1,0 1-1,71 11 0,-20-2-1547,-98-10 3599,0 0 0,0 0 0,0 0 0,1 0 0,-1 0 0,0 1 0,0-1 0,0 0 0,1 0 0,-1 0 0,0 0 0,0 0 0,0 1 0,0-1 0,0 0 0,0 0 0,1 0 0,-1 1 0,0-1 0,0 0 0,0 0 0,0 0 0,0 1 0,0-1 0,0 0 0,0 0 0,0 1 0,0-1 0,0 0 0,0 0 0,0 0 0,0 1 0,0-1 0,0 0 0,0 0 0,0 1 0,0-1 0,0 0 0,-1 0 0,1 0 0,0 1 0,0-1 0,0 0 0,0 0 0,0 0 0,0 0 0,-1 1 0,1-1 1,0 0-1,0 0 0,0 0 0,-1 0 0,1 0 0,0 0 0,0 0 0,0 0 0,-1 1 0,1-1 0,-16 13 1516,13-10-1170,-4 2-61,1 1 1,0 0 0,1 0-1,-1 0 1,1 1 0,0 0-1,1 0 1,0 0-1,0 0 1,1 1 0,-1 0-1,-2 13 1,5-17-295,0 0 0,0 0-1,0 0 1,1 0 0,0 1 0,0-1 0,0 0-1,0 0 1,1 0 0,0 0 0,0 0-1,0 0 1,0 0 0,0-1 0,1 1 0,0 0-1,-1-1 1,2 1 0,-1-1 0,0 1 0,1-1-1,-1 0 1,1 0 0,0 0 0,0 0-1,0-1 1,6 5 0,-1-3-16,1 1-1,0-2 1,-1 1 0,1-1-1,0 0 1,0-1 0,1 0-1,-1-1 1,0 1 0,1-2-1,-1 0 1,11 0-1,-7-1-55,0-1-1,0 0 0,0 0 0,-1-1 0,1-1 0,-1 0 1,1-1-1,11-6 0,-20 8-149,0 1 0,0-1 0,0 0 0,-1 0 0,1 0 0,0 0 0,-1-1 0,0 1-1,0-1 1,0 0 0,0 0 0,-1 0 0,0 0 0,3-7 0,-3-12-760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 13755,'8'-4'8251,"4"3"-7309,-1 1-273,47-8 668,-31 3-879,42-2 1,-67 7-476,1 0 0,-1 0 0,0 0 0,1 1 0,-1-1 0,1 0 0,-1 1 0,0 0 0,0-1 0,1 1 0,-1 0 0,0 0 0,0 0 0,0 1-1,3 1 1,-4-2-36,-1 0-1,1 0 0,0 0 1,0 0-1,0 0 0,-1 0 1,1 1-1,-1-1 0,1 0 1,-1 0-1,1 1 0,-1-1 1,0 0-1,0 1 0,0-1 1,0 0-1,1 1 0,-2-1 1,1 3-1,-1 0-76,0 0 1,0 0-1,-1 0 1,1 0-1,-1-1 1,0 1-1,0 0 1,0-1-1,0 1 1,-1-1-1,0 0 1,1 0-1,-1 0 1,0 0-1,-4 2 1,-14 9-302,-1-1 1,-28 13-1,28-16 369,1 1 0,-32 22 0,52-33 63,0 0-1,1 1 1,-1-1 0,1 0-1,-1 0 1,1 1 0,-1-1-1,1 0 1,-1 1-1,1-1 1,-1 1 0,1-1-1,0 0 1,-1 1 0,1-1-1,-1 1 1,1-1-1,0 1 1,0-1 0,-1 1-1,1 0 1,0-1 0,0 1-1,0-1 1,-1 1-1,1-1 1,0 1 0,0 0-1,0-1 1,0 1 0,0 0-1,0-1 1,0 1-1,0-1 1,1 1 0,-1-1-1,0 2 1,2 0-13,0-1-1,0 0 1,0 1 0,1-1 0,-1 0-1,0 0 1,0 0 0,1-1 0,2 2-1,41 7-363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2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15931,'7'15'1860,"3"6"801,-6-20-1298,-2-11 208,2-27-920,1 1-1,11-40 0,-11 58-558,0 1-1,2-1 1,0 1-1,0 0 1,2 0-1,12-17 1,-20 33-88,-1-1 1,1 1-1,0 0 1,0 0-1,0 0 1,0-1-1,0 1 1,0 0-1,0 0 1,0 1-1,0-1 1,1 0-1,-1 0 1,0 1 0,1-1-1,-1 0 1,3 0-1,-3 1-2,-1 0 0,1 1 0,0-1 0,-1 0 0,1 0 0,0 1 0,-1-1 0,1 1 0,-1-1 0,1 0 0,0 1 0,-1-1 0,1 1 0,-1-1 0,1 1 0,-1-1 1,0 1-1,1 0 0,-1-1 0,0 1 0,1 0 0,-1-1 0,0 1 0,0 0 0,1 0 0,1 10 12,1 0 1,-2-1-1,2 20 1,-2-18-3,1 20 15,-2-15-8,1 0 1,1-1 0,1 1-1,6 21 1,-9-37-21,1 0-1,-1 0 1,1-1 0,-1 1-1,0 0 1,1 0-1,0-1 1,-1 1 0,1-1-1,-1 1 1,1 0 0,0-1-1,-1 1 1,1-1 0,0 0-1,0 1 1,0-1-1,-1 1 1,1-1 0,0 0-1,0 0 1,0 1 0,-1-1-1,1 0 1,0 0 0,0 0-1,0 0 1,0 0-1,0 0 1,0 0 0,-1 0-1,1-1 1,0 1 0,0 0-1,0 0 1,0-1 0,-1 1-1,1-1 1,0 1 0,0 0-1,-1-1 1,2-1-1,30-23-66,-12 3 67,-1-2 0,19-32-1,-10 15 101,-17 23-8,-7 12-38,0-1 0,0 1 0,0 0 0,1 0-1,8-7 1,-13 12-43,1 1-1,-1-1 1,1 1 0,-1 0 0,1-1-1,-1 1 1,1 0 0,-1 0-1,1-1 1,-1 1 0,1 0 0,-1 0-1,1 0 1,0 0 0,-1 0-1,1 0 1,-1 0 0,1 0-1,0 0 1,-1 0 0,1 0 0,-1 0-1,1 0 1,-1 0 0,1 0-1,0 1 1,-1-1 0,1 1-1,1 0 21,-1 0 0,0 1-1,0 0 1,1-1-1,-1 1 1,0 0-1,0-1 1,-1 1-1,1 0 1,0 0-1,-1 0 1,1 0-1,0 2 1,30 93 257,-17-53-1134,16-4-894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3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56 319 11506,'-36'-37'5738,"36"12"-1289,-3-15-3105,-5-7-336,3-2-568,5 0-400,-3 10-1072,3 6-816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3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134 209 11650,'-22'-45'5564,"-3"-17"-2572,3 4 411,13 42-1754,7 14-1450,1 0 0,0 1-1,0-1 1,0 0 0,0 1 0,0-1-1,0 0 1,0 0 0,1 0 0,-1 0-1,1 1 1,-1-1 0,1-3 0,7 6 518,23 10-581,0 1 0,0 1 0,41 27 0,-60-33-169,0 0 0,-1 0 0,0 1 0,0 0 0,12 14 0,-20-19 22,1-1 1,-1 1 0,0-1-1,0 1 1,0 0 0,-1 0-1,1 0 1,-1 0 0,1 1-1,-1-1 1,0 0-1,0 1 1,0-1 0,-1 0-1,1 1 1,-1-1 0,0 1-1,0-1 1,0 1 0,0-1-1,-1 0 1,0 1 0,1-1-1,-3 6 1,0-3 2,-1 1 1,0-1-1,-1 0 0,1 0 1,-1-1-1,0 1 0,0-1 1,-1 0-1,1-1 1,-1 1-1,0-1 0,-13 6 1,1 0-20,-1-2 1,0 0-1,-26 6 0,32-11-117,0 0 0,0-1 0,0 0-1,0-1 1,-23 0 0,16-6-747,19 5 849,1-1 0,0 1 0,-1 0 0,1 0 0,0 0 0,0-1 0,-1 1 0,1 0 0,0 0 1,0 0-1,-1-1 0,1 1 0,0 0 0,0-1 0,0 1 0,0 0 0,-1 0 0,1-1 0,0 1 0,0 0 0,0-1 0,0 1 1,0 0-1,0-1 0,0 1 0,0 0 0,0-1 0,0 1 0,0 0 0,0-1 0,0 1 0,0 0 0,0-1 0,0 1 0,0 0 1,1-1-1,-1 1 0,0 0 0,0-1 0,0 1 0,0 0 0,1 0 0,-1-1 0,0 1 0,0 0 0,1 0 0,-1-1 0,0 1 1,1 0-1,22-16-2500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3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14907,'0'4'5761,"-3"-3"-3824,10 9-513,12 1-336,12-1-239,34 6-481,24-6-168,24-8-560,-14-9-625,-21-6 129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13387,'20'0'5185,"10"0"-3593,22-22-1200,19-7-88,8-13-1152,14 1-536</inkml:trace>
  <inkml:trace contextRef="#ctx0" brushRef="#br0" timeOffset="1">877 287 14075,'0'0'6017,"0"-5"-3272,-3-6 1104,0-11-2905,-16-72-680,9 37-432,1 5-1088,-4 6-689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3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58 316 11618,'21'2'2092,"1"-1"-1,28-2 0,-30 0-1814,-1-1 0,1-2 1,0 0-1,-1-1 0,0 0 0,0-2 1,0 0-1,29-17 0,-46 23-248,0 0 0,1 0 0,-1-1 0,0 1 0,0 0 0,0-1 0,0 0 0,0 1 0,0-1 0,0 0 0,0 0 0,-1 0 0,1 0 0,-1-1 0,0 1 0,0 0 0,1 0 0,-1-1 0,-1 1 0,1-1 0,0 1 0,-1-1 0,1-3 0,-1 3 21,-1 0-1,0 0 1,0 0-1,0 1 1,0-1-1,-1 0 1,1 1 0,-1-1-1,0 1 1,0-1-1,0 1 1,0 0-1,0 0 1,0 0-1,0 0 1,-5-3-1,-12-7 271,0 1 0,-1 1 0,0 0 0,-22-6 0,41 16-301,-193-61 2805,180 57-2569,-14-6 366,28 10-616,0 0 0,0 0 0,-1 0-1,1 0 1,0 0 0,0 0-1,0 0 1,0 0 0,0 0-1,0 0 1,0 0 0,-1 0-1,1-1 1,0 1 0,0 0-1,0 0 1,0 0 0,0 0-1,0 0 1,0 0 0,0 0-1,0 0 1,0-1 0,0 1-1,0 0 1,0 0 0,0 0-1,0 0 1,0 0 0,0 0-1,0-1 1,0 1 0,0 0-1,0 0 1,0 0 0,0 0-1,0 0 1,0 0 0,0-1 0,0 1-1,0 0 1,0 0 0,0 0-1,0 0 1,0 0 0,0 0-1,0 0 1,0-1 0,0 1-1,1 0 1,-1 0 0,0 0-1,0 0 1,0 0 0,0 0-1,0 0 1,0 0 0,0 0-1,1 0 1,-1 0 0,0 0-1,15-7-130,25-3-670,18 6-833,7 1-621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3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13499,'83'-58'5473,"-99"81"-3328,19 24-1417,-14-5-168,9 17-400,12-1-112,13-19-592,11-3-432,-7-26-1841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13819,'-6'25'5505,"-9"14"-3456,5 11-1513,4 7-152,4-5-472,2-5-496,0-19-1161</inkml:trace>
  <inkml:trace contextRef="#ctx0" brushRef="#br0" timeOffset="1">1 72 13531,'3'1'5649,"15"-1"-2808,19 10-2033,18-7-752,10 5 96,8 12-992,-4-4-609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3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82 199 11867,'-70'33'4131,"70"-33"-4079,0 0 0,-1 0 0,1 0 0,0 1 0,0-1 0,-1 0 0,1 0 0,0 0 0,-1 0 0,1 0 0,0 0 0,0 0 0,-1 1 0,1-1 0,0 0 0,-1 0 0,1 0 0,0 0 0,-1 0 0,1-1 0,0 1 0,-1 0 0,1 0 0,0 0 0,-1 0 0,1 0 0,0 0 0,0 0 0,-1-1 0,1 1 0,0 0 0,0 0 0,-1 0 0,1-1 0,0 1 0,0 0 0,-1 0 0,1-1 0,0 1 0,0 0 0,0 0 0,0-1 0,0 1 0,-1 0 0,1-1 0,0 1 0,0 0 0,0-1 0,0 1 0,0 0 0,0 0 1,0-1-1,0 1 0,0 0 0,0-1 0,0 1 0,0 0 0,0-1 0,0 1 0,0 0 0,1-1 0,-1 1 0,0 0 0,0 0 0,0-1 0,0 1 0,1 0 0,-1-1 0,10-23 913,-9 22-723,14-28 795,0 1-480,-2 1 1,0-2-1,9-36 1,-22 66-553,0-1 0,0 1 1,0-1-1,0 1 0,0-1 0,1 1 0,-1 0 0,0-1 0,0 1 1,0-1-1,0 1 0,1 0 0,-1-1 0,0 1 0,0-1 1,1 1-1,-1 0 0,0-1 0,1 1 0,-1 0 0,0 0 0,1-1 1,-1 1-1,0 0 0,1 0 0,-1 0 0,1-1 0,-1 1 0,0 0 1,1 0-1,-1 0 0,1 0 0,-1 0 0,1 0 0,-1 0 0,1 0 1,-1 0-1,0 0 0,1 0 0,-1 0 0,1 0 0,-1 0 1,1 0-1,-1 0 0,0 1 0,1-1 0,-1 0 0,1 0 0,-1 0 1,0 1-1,1-1 0,-1 0 0,0 1 0,1-1 0,-1 0 0,0 1 1,1-1-1,-1 0 0,0 1 0,0-1 0,0 0 0,1 1 1,26 33-32,-18-22 53,3 2-15,0-1 1,0 0 0,1-1 0,1 0-1,18 12 1,-29-22-12,-1-1 0,1 1 0,0 0 0,-1-1 0,1 0-1,0 0 1,0 1 0,0-2 0,0 1 0,0 0 0,0-1 0,0 1 0,0-1 0,1 0 0,-1 0 0,0 0-1,0 0 1,0-1 0,0 1 0,0-1 0,0 0 0,0 0 0,0 0 0,0 0 0,0-1 0,-1 1 0,1-1 0,0 1-1,-1-1 1,1 0 0,-1 0 0,0 0 0,1-1 0,-1 1 0,0 0 0,0-1 0,-1 1 0,4-6 0,1-4 59,0 0 0,-1 0 0,0-1 0,-1 1 0,0-1 0,2-14 0,-6 26-32,0 0 1,0 0 0,0 0-1,0 1 1,0-1 0,0 0-1,0 0 1,0 0 0,1 1-1,-1-1 1,0 0 0,1 1-1,-1-1 1,1 0 0,-1 1-1,0-1 1,1 0 0,0 1 0,0-2-1,7 11 669,3 26-135,13 60-810,-2-38-746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3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 13523,'-62'-6'5153,"88"1"-3545,20 5-591,8 3-273,-1 1-160,6 0-424,-15-2-576,-17 1-5033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3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10698,'2'-2'5281,"6"-6"-1144,41-62-1984,-53 15-913,4-2-336,-8 2-648,-1 3-400,10 26-1272,4 1-304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3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236 162 13467,'-105'-46'4540,"103"45"-4425,0 0 0,0 1 0,0-1 1,1 0-1,-1 0 0,0 0 0,1-1 1,-1 1-1,1 0 0,-1-1 0,1 1 0,-1-1 1,1 1-1,0-1 0,0 0 0,0 1 1,0-1-1,0 0 0,0 0 0,1 0 1,-1 0-1,1 1 0,-1-1 0,1 0 1,-1-3-1,-1-6 569,-19-48 3781,22 58-4374,-1 1-1,1 0 1,-1-1-1,1 1 1,0 0-1,-1-1 1,1 1-1,0 0 1,-1 0 0,1-1-1,0 1 1,-1 0-1,1 0 1,0 0-1,-1 0 1,1 0-1,0 0 1,-1 0-1,1 0 1,0 0-1,0 1 1,-1-1-1,1 0 1,0 0 0,-1 0-1,1 1 1,0 0-1,38 8 192,-22-5-125,3 0-139,0 1-1,-1 1 0,0 0 1,0 1-1,-1 1 0,1 1 1,-2 1-1,25 17 0,-39-25-20,-1 0 1,0-1-1,0 1 0,0 0 0,-1 0 0,1 0 1,0 0-1,-1 0 0,1 1 0,-1-1 0,0 0 1,0 1-1,0-1 0,0 1 0,0-1 0,0 1 1,-1-1-1,1 1 0,-1 0 0,0-1 0,0 1 0,0 0 1,0-1-1,0 1 0,0 0 0,-1-1 0,1 1 1,-1 0-1,0-1 0,0 1 0,0-1 0,0 0 1,0 1-1,-3 4 0,-3 1-16,0 0 0,-1 1 0,1-2 0,-1 1 1,-1-2-1,0 1 0,-11 6 0,-4 1-328,-1-2-1,0-1 1,-1-1 0,1-1-1,-2-1 1,-37 6 0,-4-6 711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39.885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152 1 13347,'-2'0'5145,"-1"8"-3569,-2 11-279,-8 32-369,-3 14-264,-7 24-456,1 7-104,-3-12-104,9-4-56,6-20-328,0-18-216,7-17-472,0-11-305,3-10-375,8-9-345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0.219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0 61 8610,'41'-28'4001,"-41"25"-1361,3-5 2433,1 8-3888,38 0-81,73 0-208,-29 0-200,15-5-328,-3 0-128,-24 2-128,-9-2-88,-16 5-352,-15-3-456,-1 3-1400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0.569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1 1 12243,'3'6'5132,"6"-3"-3324,14-2-1928,-16 0 821,122 10 1502,203 45 0,-308-51-2423,1-1-1,-1-1 0,31 0 0,-45-4 145,-1 1 1,0-1 0,0-1 0,1 0 0,-1 0 0,0-1 0,0 0-1,-1 0 1,1-1 0,-1 0 0,15-10 0,-21 11 32,-8 2 52,-10 5 91,11 1-48,0 0 0,0 0 0,0 1-1,1-1 1,0 1 0,0 0-1,0 0 1,1 0 0,0 1-1,0-1 1,1 1 0,0-1-1,-2 9 1,0-1 22,-25 70-703,5 3 0,-26 170 0,44-186-1241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94 221 14515,'71'38'6041,"-95"-49"-3864,-1-11-505,-4-19-992,7-7-576,-1-8-896,5 10-648,-5 11-3529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0.937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64 1 12931,'0'14'4521,"-5"24"-3953,-6 14-376,-2 13-104,2 3-32,1-3-232,2-13-224,8-10-856,-5-14-1073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1.283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4 27 9842,'-4'0'6634,"19"6"-5594,84 19 96,-22-37-72,23-1-112,0-1-143,-13 1-337,1 8-184,-28 6-688,-3 3-360,2 2-761,-15-6-335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1.988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69 1 11242,'0'0'4905,"5"23"-1928,-4 69-1937,-14-33-111,2 9-265,-4-1-232,2-1-344,0-7-352,7-18-1097,3-9-1031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2.419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0 10 11690,'0'0'5642,"10"-2"-4570,-10 1 40,5-1 0,37-1 41,78 1-81,-37 4-104,11 1-120,-9-1-320,-14-5-104,-9 4-303,-16 2-73,-11 7-321,-4 2-319,-14-11-880,0 7-648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9178,'0'0'338,"0"-1"-1,0 0 1,0 1-1,0-1 1,0 1 0,0-1-1,0 0 1,0 1-1,0-1 1,0 1 0,0-1-1,0 1 1,0-1-1,1 0 1,-1 1 0,0-1-1,0 1 1,1-1-1,-1 1 1,0-1 0,1 1-1,-1-1 1,1 1-1,-1 0 1,1-1 0,0 1-114,-1 1 0,1 0 0,0-1 0,-1 1 0,1 0 0,-1 0 0,1-1 0,-1 1 0,1 0 0,-1 0 0,1 0 0,-1 0 0,0 0 0,0 0 0,1-1 0,-1 1 0,0 0 0,0 0 0,0 0 0,0 0 0,0 1 0,0 1-114,1 3 43,0 0 0,1 0-1,-1 0 1,1 0 0,5 10-1,13 22 177,1-1 0,32 42 0,-40-62-296,0 0 0,0-1 0,1-1 0,1-1 0,1 0 0,0 0 0,26 15 0,-40-27-32,1-1-1,0 1 0,0-1 0,1 0 0,-1 0 1,0 0-1,0 0 0,0 0 0,1-1 0,-1 0 1,6 1-1,-8-2 8,1 1 0,-1 0 1,0-1-1,1 1 0,-1 0 1,0-1-1,1 0 0,-1 1 1,0-1-1,1 0 0,-1 0 1,0 0-1,0 1 0,0-1 0,0 0 1,0 0-1,0-1 0,0 1 1,1-1-1,0-3 30,0-1 1,0 1-1,0 0 1,-1-1-1,0 0 0,0 1 1,0-1-1,-1 1 1,1-1-1,-1 0 0,-2-7 1,-6-268 1338,8 278-1363,1-6-13,2 12-257,5 9-456,-5-8 219,1-1 0,0 0 1,0 1-1,0-1 0,1-1 0,-1 1 0,1-1 1,-1 1-1,1-1 0,0-1 0,0 1 1,0-1-1,0 0 0,0 0 0,0 0 0,0 0 1,0-1-1,0 0 0,0 0 0,1-1 0,5 0 1,1-1-586,-1 0 0,1-1 0,-1 0 1,17-7-1,13-12 1430,-41 22-244,0 0 1,0-1-1,0 1 1,0 0-1,0 0 1,1 0-1,-1 0 1,0 0-1,0 0 1,0 0-1,0-1 1,1 1-1,-1 0 1,0 0-1,0 0 1,0 0-1,1 0 0,-1 0 1,0 0-1,0 0 1,0 0-1,1 0 1,-1 0-1,0 0 1,0 0-1,0 0 1,1 0-1,-1 0 1,0 0-1,0 1 1,0-1-1,0 0 1,1 0-1,-1 0 1,0 0-1,0 0 1,0 0-1,0 0 0,1 1 1,0 10 2515,-6 26-357,2-12-1071,2-10-887,0 0 1,1 0-1,1-1 0,1 1 0,0 0 0,1 0 1,7 23-1,-8-33-305,0 1 0,1-1 1,-1 0-1,1 0 1,0 0-1,1 0 0,-1-1 1,1 1-1,0-1 0,0 0 1,0 0-1,1 0 0,-1-1 1,1 1-1,0-1 0,0 0 1,0-1-1,0 1 1,0-1-1,1 0 0,-1 0 1,11 1-1,-5-1-204,0 0 0,0-1 0,1-1-1,-1 0 1,0 0 0,1-1 0,-1 0 0,0-1 0,0-1 0,0 1 0,0-2-1,0 0 1,-1 0 0,1-1 0,10-6 0,-7-4-1587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22533,'29'3'56,"7"0"32,26 4 8,-4-4-808,-9 5-729</inkml:trace>
  <inkml:trace contextRef="#ctx0" brushRef="#br0" timeOffset="1">0 233 12355,'2'0'9466,"22"7"-8466,15-3-928,15 1-72,19-8-1152,4-2 1056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43 207 12507,'-5'0'12122,"3"-2"-10705,1 1-753,-14-32-288,-4-48-424,27 42-312,5 10-849,-2 7-767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269 313 15507,'-2'-2'5866,"-9"-8"-4234,-1-4-800,-9-16-400,2-4-168,-6-16-928,-4 0-584,-3-2-1049,-6 4-2840</inkml:trace>
  <inkml:trace contextRef="#ctx0" brushRef="#br0" timeOffset="1">1 9 25069,'43'-2'232,"0"2"-96,41-2 217,1-2-233,-4 10-1169,-9-6-855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 12283,'18'16'1619,"-11"-10"-869,-1 0 0,1-1 0,1 0 0,13 8 0,-19-12-641,-1-1 0,1 1 0,-1 0 0,1 0 0,-1 0 0,0 0 0,1 0 1,-1 0-1,0 0 0,0 1 0,0-1 0,0 0 0,0 1 0,0-1 0,0 1 0,0-1 1,0 1-1,-1-1 0,1 1 0,0 0 0,-1-1 0,0 1 0,1 0 0,-1-1 0,0 1 0,0 0 1,0 0-1,0-1 0,0 1 0,0 0 0,-1-1 0,1 1 0,-1 0 0,0 3 0,-1-3 13,1 0-1,0 0 1,-1 0-1,1 0 1,-1 0-1,0 0 1,0 0-1,0 0 1,0-1-1,0 1 1,0-1-1,0 1 1,0-1-1,-1 0 1,1 0 0,0 0-1,-1 0 1,1 0-1,-1-1 1,1 1-1,-1-1 1,1 0-1,-6 1 1,5-1-33,-1-1 0,0 1 0,1 0 0,-1-1 0,0 0 1,1 0-1,-1 0 0,1 0 0,-1-1 0,1 1 0,0-1 1,0 0-1,0 0 0,0 0 0,0 0 0,0-1 0,0 1 1,1-1-1,-1 0 0,1 0 0,-1 1 0,1-2 0,0 1 1,1 0-1,-1 0 0,0-1 0,1 1 0,-2-6 0,2 6-76,1 0-1,0 0 0,-1 0 0,1 1 0,0-1 0,1 0 0,-1 0 0,0 0 0,1 1 0,-1-1 0,1 0 0,0 0 0,0 1 0,0-1 0,0 1 0,1-1 0,-1 1 0,1-1 0,-1 1 0,1 0 0,0 0 0,0 0 0,0 0 0,0 0 0,0 0 0,0 0 0,1 1 0,-1-1 0,1 1 1,-1-1-1,1 1 0,-1 0 0,1 0 0,0 0 0,-1 1 0,1-1 0,0 1 0,3-1 0,-2 0-171,1 1 1,0-1 0,-1 1-1,1 0 1,0 1-1,0-1 1,-1 1 0,1-1-1,-1 2 1,1-1 0,-1 0-1,1 1 1,-1 0-1,0 0 1,1 0 0,-1 0-1,0 1 1,-1 0-1,1 0 1,0 0 0,-1 0-1,0 0 1,1 1-1,-1-1 1,4 9 0,12 15-3010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30 277 9314,'-1'1'12339,"-2"-4"-10307,-2-7-1878,1 1-1,0-1 1,1 0-1,0 0 1,1-1-1,-3-18 1,5 24-126,0-1 0,1 1 1,-1 0-1,1-1 0,0 1 0,0 0 1,1 0-1,0 0 0,0 0 1,0 0-1,0 0 0,1 0 0,-1 1 1,1-1-1,1 1 0,-1 0 0,0 0 1,1 0-1,0 0 0,0 1 0,0-1 1,7-3-1,7-5-11,0 1 0,1 0 0,35-14-1,-44 21-13,-6 2-20,1 0 0,0 0 0,0 0 0,0 1 0,1-1 0,8 0 1,-12 2-2,-1 0 0,1 1 0,-1-1 1,1 0-1,-1 1 0,1-1 1,-1 1-1,1 0 0,-1-1 1,1 1-1,-1 0 0,0 0 0,1 0 1,-1 0-1,0 0 0,0 0 1,0 0-1,0 0 0,0 1 1,0-1-1,0 0 0,0 1 0,0-1 1,-1 0-1,2 4 0,0-1-36,0 0 0,0 1-1,-1-1 1,1 1 0,-1 0 0,0-1-1,0 8 1,-1-10 42,0-1 0,0 1 0,0-1 0,0 1 0,0 0 0,-1-1 0,1 1 0,0-1 0,-1 1 0,0-1 0,1 1 0,-1-1 0,0 1 0,0-1 1,1 0-1,-1 1 0,0-1 0,0 0 0,-1 0 0,1 0 0,0 0 0,0 0 0,-1 0 0,1 0 0,-3 1 0,-4 2-8,0 1 1,0-1-1,0 1 1,1 1-1,-1 0 1,-7 7-1,14-11 21,0-1 0,0 0 0,0 0 0,0 1 0,0-1 0,0 0 0,0 1 0,0-1 0,1 1 0,-1-1 0,0 1 0,1-1 0,0 1-1,-1 0 1,1-1 0,0 1 0,0-1 0,0 1 0,0 0 0,0-1 0,0 1 0,0 0 0,0-1 0,1 1 0,-1-1 0,1 1 0,-1 0 0,1-1 0,0 0 0,-1 1 0,1-1-1,0 1 1,0-1 0,0 0 0,0 1 0,0-1 0,0 0 0,1 0 0,-1 0 0,0 0 0,1 0 0,1 1 0,3 2 3,1-1 0,-1 1 0,0-2 0,1 1 1,0-1-1,0 0 0,0 0 0,0 0 0,0-1 0,12 0 1,0 0 18,-1-1 0,35-5 0,-43 2-20,-1 0 0,1 0 1,-1-1-1,0 0 1,0-1-1,0 0 0,-1 0 1,0-1-1,0 0 1,0-1-1,8-8 0,0 1 71,-13 17-11,-1-1-1,1 1 1,0-1-1,-1 1 1,0 0 0,1 0-1,2 6 1,-3-6-2,1 2-50,1 0 1,0 0-1,0-1 1,1 1-1,-1-1 1,1 0 0,0-1-1,0 1 1,0-1-1,1 0 1,-1 0-1,1 0 1,6 2-1,-4-3-207,1 0 0,0-1 0,-1 1 0,1-2 0,0 1 0,0-1 0,0 0 0,14-3 0,-18 2-136,0 0 0,-1 0 0,1-1 0,0 1 0,-1-1 0,1 0 0,-1-1 0,0 1 0,7-6 0,12-9-1640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65 13595,'-32'-13'5737,"72"-7"-3816,19 12-641,8-2-416,-6-1-688,9 8-440,-12 3-1264,-6 8-817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16019,'21'2'5610,"24"-6"-5034,12 4-152,4 0-120,-3 2-192,-12 4-664,-12 1-368,-26-1-905</inkml:trace>
  <inkml:trace contextRef="#ctx0" brushRef="#br0" timeOffset="1">1 165 10634,'5'1'5473,"5"2"-415,27-6-4442,12-3-312,11-2-1224,3 8-553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41 346 12523,'-3'-1'7321,"-4"-15"-6201,-7-77-631,20 26-161,-6 6-632,-5 4-473,-13 6-943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15259,'-46'2'5601,"88"5"-4560,14-4-361,18 0-312,8-1-104,-12-4-280,4 0-416,-12-4-1240,-10-1-665</inkml:trace>
  <inkml:trace contextRef="#ctx0" brushRef="#br0" timeOffset="1">523 18 9666,'-4'64'5225,"-13"-19"-264,6 10-3785,9 2-255,6-6-537,12-7-144,8-22-208,7-2-8,15-14 0,1-6-200,-2-11-512,-1-9-297,-8-2-759,-8-3-664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12827,'39'-6'9657,"-20"7"-9181,1 0 0,37 9 0,-44-7-425,0 0 1,1 1 0,-2 0-1,25 12 1,-35-15-95,0 0-1,0 0 1,0 0 0,0 1-1,0-1 1,0 0 0,0 1-1,-1-1 1,1 1 0,0 0 0,-1 0-1,1-1 1,-1 1 0,0 0-1,0 0 1,0 0 0,0 1-1,0-1 1,0 0 0,0 0-1,-1 0 1,1 1 0,-1-1 0,1 0-1,-1 1 1,0-1 0,0 0-1,0 1 1,0-1 0,-1 0-1,1 1 1,-1-1 0,1 0-1,-1 0 1,0 1 0,-1 2-1,-4 4-223,0 1 0,0-1 0,-1-1 0,0 0 0,0 0 0,-1 0 0,0-1 0,0 0 0,-11 7 0,-4 1 132,0-1-1,-38 17 1,61-31 140,0 0 1,0 0-1,0 0 0,0 0 1,0 0-1,-1 0 0,1 0 1,0 0-1,0 0 0,0 0 1,0 0-1,0 0 0,-1 0 1,1 0-1,0 0 0,0 0 1,0 0-1,0 0 0,0 0 1,0 0-1,-1 0 0,1 1 1,0-1-1,0 0 0,0 0 1,0 0-1,0 0 0,0 0 1,0 0-1,0 0 0,0 1 1,0-1-1,-1 0 0,1 0 1,0 0-1,0 0 0,0 0 1,0 0-1,0 1 0,0-1 1,0 0-1,0 0 0,0 0 1,0 0-1,0 0 0,0 1 1,0-1-1,0 0 0,0 0 1,0 0-1,0 0 0,1 0 1,-1 0-1,0 1 0,0-1 1,11 3 152,24-2-263,12-4-846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51 208 13251,'-2'7'416,"1"-3"-28,-1 1 1,1-1-1,0 1 1,0-1-1,1 1 1,-1-1-1,1 1 1,0 8-1,1-13-319,-1 1 0,0 0-1,1 0 1,-1 0-1,0-1 1,1 1 0,-1 0-1,1 0 1,0-1-1,-1 1 1,1 0 0,-1-1-1,1 1 1,0-1-1,-1 1 1,1-1 0,0 1-1,1 0 1,26 3 716,-15-4-619,0-1 0,0 0-1,0-1 1,-1 0 0,1-1 0,-1-1-1,0 0 1,1-1 0,-2 0-1,13-7 1,-22 11-121,0 0 0,0 0-1,0 0 1,0 0 0,0 0 0,0-1-1,-1 1 1,1-1 0,-1 1 0,1-1-1,-1 0 1,1 1 0,-1-1-1,0 0 1,0 0 0,0 0 0,0 0-1,0 0 1,0 0 0,0-4 0,-1 4 25,0 0 0,0 0 0,-1 0 1,1 0-1,-1 0 0,1 0 1,-1-1-1,0 2 0,0-1 0,0 0 1,0 0-1,0 0 0,0 0 0,-1 0 1,1 1-1,0-1 0,-3-1 0,-6-6 247,0 1 0,-1 0-1,0 0 1,-1 1-1,-13-6 1,-124-51 1684,147 64-1976,1-1-1,0 0 0,0 1 0,-1-1 1,1 0-1,0 0 0,0 0 0,0 0 1,0 0-1,0 0 0,0 0 0,1 0 1,-2-1-1,2 1-16,0 1 0,0-1 0,-1 1-1,1-1 1,0 1 0,0-1 0,0 1 0,0-1 0,0 0 0,0 1 0,0-1 0,0 1 0,0-1 0,0 1 0,1-1-1,-1 1 1,0-1 0,0 1 0,0-1 0,1 1 0,-1-1 0,1 0 0,0 0-20,1-1 1,0 0-1,-1 1 0,1-1 1,0 1-1,0 0 0,0 0 1,0-1-1,0 1 0,0 0 1,4 0-1,5-2-331,0 1 1,0 0-1,0 0 0,1 2 1,-1-1-1,0 1 1,0 1-1,0 0 0,1 1 1,20 5-1,23 11-877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4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283 400 11618,'-10'-22'6542,"2"1"-3815,-13-44-2209,9 20-469,-19-62-1107,27 95 590,-1 1 1,0-1 0,-1 1 0,0 0-1,-1 1 1,-11-15 0,14 21 65,-2-1-1,1 1 1,0-1 0,-1 2-1,1-1 1,-1 1 0,0-1 0,-1 2-1,-12-5 1,16 5 463,-1 1-1,0 0 1,1 0-1,-1 1 1,0-1 0,0 1-1,0 0 1,0 0-1,0 0 1,1 0 0,-1 1-1,0-1 1,0 1 0,0 0-1,1 0 1,-1 1-1,1-1 1,-6 4 0,9-5 19,-1 0 0,1 0 0,0 0 1,0 0-1,0 0 0,-1 0 1,1 0-1,0 0 0,0 0 0,0 1 1,0-1-1,-1 0 0,1 0 0,0 0 1,0 0-1,0 1 0,0-1 0,0 0 1,0 0-1,-1 0 0,1 0 0,0 1 1,0-1-1,0 0 0,0 0 0,0 0 1,0 1-1,0-1 0,0 0 0,0 0 1,0 0-1,0 1 0,0-1 0,0 0 1,0 0-1,0 1 0,0-1 0,0 0 1,0 0-1,0 0 0,0 1 0,1-1 1,-1 0-1,0 0 0,0 1 1,13 4 1401,24-1-835,-34-4-419,210 25 670,-136-10-1871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5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13491,'10'0'4793,"4"-6"-3665,-4-6-248,18-12 337,-10-12 63,-2-9-120,12-1-112,-12 2 25,5 7-25,-3 11-56,-10 3-24,-3 20-424,-4 6-112,6 23-344,-1 7-296,-1 7-1056,2 4-768,7 0-1313</inkml:trace>
  <inkml:trace contextRef="#ctx0" brushRef="#br0" timeOffset="1">227 194 14603,'-3'-1'8850,"1"1"-7946,44 13-1648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50.664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127 0 15203,'-13'16'6044,"1"15"-5382,6-11-109,2-12-449,-75 215 932,76-213-1021,0-1-1,1 0 0,0 1 0,1 0 0,0-1 1,1 1-1,0 0 0,2 16 0,-2-25-12,0 0 0,0-1 0,0 1 0,0-1-1,1 1 1,-1-1 0,0 1 0,0-1 0,0 1 0,1-1-1,-1 1 1,0-1 0,1 1 0,-1-1 0,0 1-1,1-1 1,-1 1 0,1-1 0,-1 0 0,0 1-1,1-1 1,-1 0 0,1 1 0,-1-1 0,1 0 0,-1 0-1,1 0 1,0 1 0,-1-1 0,1 0 0,-1 0-1,1 0 1,-1 0 0,1 0 0,0 0 0,-1 0-1,1 0 1,-1 0 0,1 0 0,-1 0 0,1-1 0,0 1-1,29-14 79,-11 4-38,-4 4-24,0 2-1,0 0 0,1 1 0,-1 0 0,20 0 0,84 2 1,-32 1 4,-42-2-22,81-15 1,-106 13-334,0-1 0,-1-1 1,0-1-1,0 0 0,-1-2 0,25-15 1,-34 18-1401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51.001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0 39 12763,'18'-7'5727,"10"1"-3871,-1-1-1384,-7 2-164,0 1 1,0 0-1,1 1 0,-1 1 1,30 2-1,105 14 510,1-1-507,-128-13-285,-13 0-23,0 0 1,-1 0-1,1 1 1,-1 1-1,21 6 1,-34-8-5,0 0 0,0 1 1,1-1-1,-1 0 1,0 1-1,0 0 0,0-1 1,0 1-1,0 0 0,-1-1 1,1 1-1,0 0 0,0 0 1,0 0-1,-1-1 1,1 1-1,0 0 0,-1 0 1,1 0-1,-1 0 0,1 0 1,-1 1-1,1-1 0,-1 0 1,0 0-1,0 0 1,0 0-1,1 0 0,-1 1 1,0-1-1,0 0 0,0 0 1,-1 2-1,0 3 1,-1 0 0,0 0 0,0 0 1,-1 0-1,-4 6 0,1 1-13,-101 253-1968,91-211 740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5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12059,'-25'12'3692,"-30"21"1,41-23-3118,0 0-1,0 1 1,-12 14 0,18-17-525,1 1-1,0-1 1,1 1 0,0 1 0,0-1 0,1 1 0,0 0-1,0 0 1,2 0 0,-1 1 0,1-1 0,1 1-1,-1 0 1,1 11 0,1-16-51,1 0 0,-1-1 0,1 1 0,1 0-1,-1-1 1,1 1 0,0-1 0,0 1 0,1-1 0,0 1-1,0-1 1,0 0 0,0 0 0,1 0 0,0 0 0,0 0-1,0 0 1,1-1 0,0 0 0,7 8 0,-3-7-38,0 0 0,0 0-1,0-1 1,1 0 0,0 0 0,-1-1 0,1 0 0,1 0-1,-1-1 1,0 0 0,0-1 0,11 0 0,9 0-360,0-1 1,1-2 0,-1-1 0,0-1-1,0-2 1,0-1 0,-1-1 0,0-1-1,0-2 1,40-21 0,-61 28 385,17-9-594,0 0-1,48-17 1,-65 28 481,0 0 1,0 1-1,0-1 1,0 1-1,1 1 1,-1-1-1,0 1 1,0 1 0,1-1-1,-1 1 1,0 0-1,0 1 1,0 0-1,0 0 1,9 4 0,-15-5 234,1-1 1,-1 1-1,0 0 0,1-1 1,-1 1-1,0 0 1,0 0-1,1 0 1,-1 0-1,0 0 1,0 0-1,0 0 1,0 0-1,0 0 0,-1 0 1,1 0-1,0 1 1,0-1-1,-1 0 1,1 1-1,-1-1 1,1 0-1,-1 1 1,0-1-1,0 1 0,1 1 1,-2 0 61,1 0-1,-1-1 1,0 1 0,0 0 0,0-1-1,0 1 1,0-1 0,0 1-1,-1-1 1,1 0 0,-1 0 0,0 1-1,-2 1 1,-3 3 226,0 0-1,0-1 1,-1 0-1,0 0 1,-1 0 0,-16 7-1,22-11-290,-1-1-1,0 0 1,0 0-1,0 0 0,0 0 1,0-1-1,0 1 1,-1-1-1,1 0 1,0 0-1,0-1 0,0 1 1,0-1-1,0 0 1,0 0-1,0-1 1,0 1-1,-4-3 0,3 1-15,0 0 0,0 0 0,1-1 0,-1 0 0,1 0 0,0 0 0,0 0-1,0-1 1,0 0 0,1 0 0,-5-9 0,4 8-73,1 0 1,0 0-1,1-1 1,0 1-1,0-1 0,0 1 1,1-1-1,0 0 1,0 0-1,0 0 1,1 1-1,0-1 0,1 0 1,-1 0-1,1 0 1,1 1-1,-1-1 0,1 1 1,0-1-1,1 1 1,0-1-1,5-8 0,-6 13-54,0 0 0,0-1-1,0 1 1,0 0 0,1 0-1,-1 1 1,1-1 0,-1 0-1,1 1 1,0 0 0,0-1-1,0 1 1,0 0-1,0 1 1,0-1 0,0 0-1,0 1 1,3-1 0,1 1-224,0 0 1,-1 1 0,1 0 0,-1 0 0,0 0 0,1 0-1,10 5 1,37 19-2218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2T16:28:4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253 144 11594,'-2'10'4970,"-6"15"-2706,-6 7-40,-17-7-535,-2 2-337,-8-18-456,1-9-160,4-22-239,8-13-65,20-17-352,-3-3-8,28 9-312,5 5-280,5 26-393,12 10-383,2 29-1008,-1 10-785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5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63 289 11610,'-18'11'2672,"18"-11"-2634,0 0 1,0 1 0,0-1 0,0 0 0,-1 0 0,1 0 0,0 0 0,0 0 0,0 0-1,0 0 1,-1 0 0,1 0 0,0 0 0,0 0 0,0 0 0,-1 0 0,1 0 0,0 0 0,0 0-1,0 0 1,0 0 0,-1-1 0,1 1 0,0 0 0,0 0 0,0 0 0,0 0 0,-1 0-1,1 0 1,0 0 0,0-1 0,0 1 0,0 0 0,0 0 0,0 0 0,0 0 0,-1 0-1,1-1 1,0 1 0,0 0 0,0 0 0,0 0 0,0-1 0,0 1 0,7-34 1723,2-6-777,-8 26-512,-2-1 0,0 1 0,-1-1 1,0 1-1,-1 0 0,0 0 0,-10-23 0,0-6 1063,13 42-1496,-1 0-1,1 0 1,-1 0 0,1 0 0,-1-1-1,1 1 1,0 0 0,0 0 0,0-1 0,0 1-1,0 0 1,0-1 0,0 1 0,0 0-1,0 0 1,0-1 0,1 1 0,-1 0-1,1 0 1,-1 0 0,1-1 0,-1 1 0,1 0-1,0 0 1,-1 0 0,1 0 0,0 0-1,0 0 1,0 0 0,0 0 0,0 0-1,0 1 1,0-1 0,0 0 0,0 1 0,0-1-1,0 1 1,0-1 0,1 1 0,-1-1-1,0 1 1,0 0 0,0-1 0,1 1-1,-1 0 1,0 0 0,1 0 0,-1 0 0,0 0-1,2 1 1,5-1-28,-1 1 0,1 0-1,-1 1 1,0 0 0,0 0-1,0 0 1,9 5 0,-7-2-28,-1 0-1,0 0 1,0 0 0,-1 1 0,1 0 0,-1 1 0,-1 0 0,1 0 0,-1 0 0,0 1 0,-1 0 0,0 0 0,0 0 0,-1 1 0,6 14 0,-8-18 3,-1 1 0,1 0 0,-1 0 1,-1 0-1,1-1 0,-1 1 0,0 0 1,0 0-1,-1 0 0,1 0 0,-2 0 1,1-1-1,0 1 0,-1 0 0,0-1 1,0 1-1,-1-1 0,0 0 0,0 0 0,0 0 1,0 0-1,-1 0 0,1-1 0,-1 1 1,-1-1-1,-7 6 0,-3 3 68,-2-1-1,-33 19 0,42-27-140,-1 0-1,1 0 1,-1-1-1,0 0 0,0 0 1,0-1-1,0 0 1,-18 0-1,27-2 62,0 0 1,0 0-1,0 0 0,1 0 0,-1 0 1,0 0-1,0 0 0,0 0 0,0 0 1,0 0-1,0 0 0,0 0 0,0 0 1,0 0-1,0 0 0,1 0 1,-1 0-1,0 0 0,0 0 0,0 0 1,0-1-1,0 1 0,0 0 0,0 0 1,0 0-1,0 0 0,0 0 0,0 0 1,0 0-1,0 0 0,0 0 0,0 0 1,0-1-1,0 1 0,0 0 1,0 0-1,0 0 0,0 0 0,0 0 1,0 0-1,0 0 0,0 0 0,0 0 1,0-1-1,0 1 0,0 0 0,0 0 1,0 0-1,0 0 0,0 0 0,0 0 1,0 0-1,0 0 0,0 0 1,0 0-1,0 0 0,-1 0 0,1-1 1,0 1-1,0 0 0,0 0 0,0 0 1,0 0-1,0 0 0,0 0 0,0 0 1,10-9-813,-5 6 352,23-20-1760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5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13067,'1'-9'5329,"4"-6"-3225,15-11-1031,4-11-137,5-9-96,4 1 64,-10 4 208,-6 5 65,0 20-169,-9 1-136,2 15-496,-2 4-176,3 18-152,0 11-216,6 16-712,2 4-720,4-6-1553</inkml:trace>
  <inkml:trace contextRef="#ctx0" brushRef="#br0" timeOffset="1">62 187 14555,'-1'2'5913,"19"1"-3560,17 0-1569,39 6-1048,12-5-584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52.998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27 0 14507,'7'35'3477,"5"62"-1,-11-54-3364,-2 0 0,-2 0 0,-2-1 1,-19 81-1,21-113-101,1 0 2,-1 0-1,1 0 0,0 0 1,1 0-1,0 19 0,1-28 4,0 0-1,1 0 1,-1 0 0,0 0-1,0 0 1,0 0 0,1 1-1,-1-1 1,1 0-1,-1 0 1,1 0 0,-1 0-1,1 0 1,-1 0 0,1 0-1,0-1 1,0 1-1,0 0 1,-1 0 0,1 0-1,0-1 1,0 1 0,0-1-1,0 1 1,0 0 0,0-1-1,0 1 1,0-1-1,0 0 1,0 1 0,1-1-1,-1 0 1,0 0 0,0 0-1,0 0 1,0 0 0,0 0-1,1 0 1,-1 0-1,0 0 1,0 0 0,0-1-1,0 1 1,0-1 0,0 1-1,1-1 1,7-2 191,0-1 1,0 0-1,-1-1 0,10-6 1,-12 7-88,33-18 45,67-28 0,45-8-3392,-100 40 1211,-1-1-2138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3:53.366"/>
    </inkml:context>
    <inkml:brush xml:id="br0">
      <inkml:brushProperty name="width" value="0.05" units="cm"/>
      <inkml:brushProperty name="height" value="0.05" units="cm"/>
      <inkml:brushProperty name="color" value="#70AD47"/>
    </inkml:brush>
  </inkml:definitions>
  <inkml:trace contextRef="#ctx0" brushRef="#br0">0 14 14539,'40'-9'5205,"20"5"-4710,-39 3 105,22 3-130,0 1 1,0 2-1,0 3 0,49 14 0,-29-7-316,79 13 17,-119-25-220,0-1 0,0-1 0,1-1 0,24-3 0,-43 3 28,1-1-1,-1 0 0,0 0 0,0 0 0,0-1 0,0 0 1,-1 0-1,1 0 0,0 0 0,-1-1 0,0 0 1,1 0-1,4-4 0,-9 7 29,0 0-1,0 0 1,1 0 0,-1 0 0,0-1-1,0 1 1,0 0 0,0 0 0,1 0 0,-1 0-1,0 0 1,0-1 0,0 1 0,0 0-1,0 0 1,0 0 0,1 0 0,-1-1-1,0 1 1,0 0 0,0 0 0,0-1-1,0 1 1,0 0 0,0 0 0,0 0-1,0-1 1,0 1 0,0 0 0,0 0 0,0 0-1,0-1 1,0 1 0,0 0 0,0 0-1,0 0 1,-1-1 0,1 1 0,0 0-1,0 0 1,0 0 0,0-1 0,0 1-1,0 0 1,-1 0 0,1 0 0,0 0-1,0 0 1,0-1 0,0 1 0,-1 0 0,0 0 21,0 1 1,1-1 0,-1 1 0,0-1 0,0 1 0,0-1 0,1 1 0,-1-1 0,0 1 0,1 0 0,-1 0 0,0-1-1,1 1 1,-1 0 0,1 0 0,-1-1 0,1 1 0,0 0 0,-1 0 0,1 1 0,-16 38 407,3 0 0,-11 52 0,4-11-296,2-21-125,-18 78-611,35-132 240,0 0-1,0 0 1,0-1 0,1 1 0,0 0 0,0 0 0,0 0 0,1 0 0,2 10 0,6 3-5023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06.7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724 63 8746,'2'-2'569,"-1"-1"1,1 0-1,-1 0 1,0 0-1,0 0 1,0 0-1,0 0 1,-1 0-1,1 0 0,-1 0 1,0 0-1,1-1 1,-1 1-1,-1 0 1,1 0-1,0 0 1,-2-6-1,1 9-469,1-1 0,-1 1 0,1 0 0,-1 0 0,1-1 0,0 1 0,-1 0 0,1 0 0,-1 0 0,1 0 0,-1 0 0,1-1 0,-1 1 0,1 0 0,-1 0 0,1 0 0,-1 0 0,1 1 0,-1-1 0,1 0 0,-1 0 0,1 0 0,-1 0 0,1 0 0,-1 1 0,1-1 0,-1 0 0,1 0 0,-1 1 0,1-1 0,-1 1 0,-14 9 414,14-9-319,-9 7-48,1 0-1,0 1 1,0 0 0,1 1-1,1 0 1,-1 0 0,1 0-1,1 1 1,-8 18 0,1 5 62,-18 68 0,-1 9 296,-46 68 138,48-117-426,3 1 1,-23 84-1,37-91-78,4 1 0,1 1 0,4-1 1,2 1-1,8 90 0,59 283 299,-62-417-428,12 90 81,-5 0 0,-4 1 0,-11 154 0,5-252-90,-2 35 35,-1 1 1,-2-1 0,-2 0 0,-13 44 0,3-37-19,-2 0-1,-27 52 1,34-80-3,-1 0 0,0-1 0,-2 0 0,0-1 0,-1-1 1,-32 29-1,42-43-12,0 1 1,-1-1-1,1 1 1,-1-2-1,0 1 0,0-1 1,-1 0-1,1-1 1,-1 1-1,1-2 1,-10 2-1,14-2-4,1-1 0,-1 0 0,0 0 0,1 0 0,-1 0 0,0-1 0,1 1 0,-1-1 0,0 1 0,1-1 0,-1 0 0,1 0 0,-1 0 0,1 0 0,0-1 0,-1 1 0,1 0 0,0-1 0,0 0 0,0 0 0,0 1 0,0-1 0,1 0 0,-1-1 0,0 1 0,1 0 0,0 0 0,-1-1 0,1 1 0,0-1 0,0 1 0,0-1 0,1 1 0,-1-1 0,0-2 0,1 0-3,-1 1 0,1 0 0,0-1 0,0 1 0,0-1 0,0 1 0,1-1 1,0 1-1,0 0 0,1-5 0,-1 8 0,-1 0 0,0 0 1,1 0-1,-1 0 0,1 0 1,-1 0-1,1 0 0,-1 0 1,1 0-1,0 0 0,0 0 1,-1 0-1,1 0 0,0 1 1,0-1-1,0 0 0,0 1 1,0-1-1,0 0 0,0 1 1,0-1-1,0 1 0,0 0 1,0-1-1,0 1 0,0 0 1,1 0-1,-1 0 0,0 0 1,0-1-1,0 2 0,0-1 1,0 0-1,1 0 0,-1 0 1,0 0-1,0 1 0,0-1 1,0 0-1,0 1 0,2 0 1,0 1-19,0 0 0,0 1 0,0-1-1,-1 0 1,1 1 0,0-1 0,-1 1 0,0 0 0,0 0 0,0 0 0,0 0 0,0 0 0,0 0 0,-1 1 0,2 3 0,13 55-269,-15-56 257,35 306-699,-27 3 745,-8-307-15,0 405 170,16 376 482,31-350-426,-31-342-234,4 0 0,47 132 0,-68-229 8,13 35-269,19 38 1,-27-64-19,0 0 0,1 0 0,0 0 0,1-1 0,-1 0 0,2 0 0,-1-1 0,13 9 0,20 7-2190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15.2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28 9898,'-10'-1'9086,"21"0"-7042,28 0-2003,193-10 2399,66 0-329,-93 9-1651,47 2-136,139 24-118,-253-20-164,53 5-26,-113-4 21,125-6-1,41 2-55,-229 0 1,6 1-45,1 0-1,-1-1 1,1-1 0,-1-2-1,1 0 1,29-7-1,-52 9-927,-16 0-1121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4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3 352 15299,'-3'-13'5826,"11"0"-3922,2-21-1624,-5-20-136,3-9-88,-6-2-232,-11 1-808,13 19-577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4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13603,'17'3'5969,"17"8"-2672,11-11-1401,17 0-143,5 0-457,-9-3-352,2 2-648,-9-1-32,-3 4-960,1-4-968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4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 12019,'-9'-1'1247,"0"0"0,-1 1 0,1 0 0,0 0 1,-1 1-1,-13 3 0,12-1-733,1 0 0,-1 0 0,1 1-1,-1 1 1,-9 6 0,9-5-332,1 1 0,1 0 0,-1 1 0,1 0 0,1 0 0,-1 1-1,1 0 1,1 0 0,0 1 0,0 0 0,-5 11 0,9-17-143,1 1 0,0 0-1,0 0 1,0-1 0,1 1 0,-1 0 0,1 0-1,1 0 1,-1 0 0,1 1 0,-1-1 0,1 0-1,1 0 1,-1 0 0,1 0 0,0 0 0,0 0-1,0 0 1,1 0 0,0 0 0,0 0 0,0-1-1,0 1 1,1-1 0,0 0 0,0 1 0,0-1-1,0 0 1,1-1 0,0 1 0,-1-1 0,1 1-1,0-1 1,1 0 0,-1-1 0,1 1 0,-1-1-1,1 0 1,0 0 0,-1 0 0,11 2 0,10-1-272,0-1 1,0-2-1,0 0 1,0-1-1,0-1 1,0-2-1,0 0 1,-1-2 0,26-9-1,-22 3-2042,-10 1-2566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12:24:50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49 10290,'-3'-14'4845,"3"12"-4578,0-1 1,-1 1 0,1-1 0,0 1 0,0-1-1,1 1 1,-1-1 0,0 1 0,1-1 0,0 1-1,-1 0 1,3-4 0,-2 8-64,-1 0 0,1 0 0,0-1 1,0 1-1,-1 0 0,0 0 0,1 0 0,-1 0 0,0 0 1,0 4-1,0 68 1248,-17 132 0,9-135-1246,-8 76 51,-28 354 1233,43-476-1342,1-1-1,1 0 1,2 1 0,0-1-1,2 0 1,0-1 0,14 36-1,-15-48-127,1-1-1,0 1 0,1-1 1,0-1-1,0 1 1,1-1-1,0 0 0,1 0 1,0-1-1,0 0 0,1-1 1,0 1-1,0-2 1,1 1-1,0-1 0,0-1 1,0 0-1,13 4 0,0-2-15,1-1 0,-1-1 0,1-1 0,47 1 0,101-11-13,-14 0 1,-130 6 11,1 2 0,0 1 0,39 9 0,-54-8-83,-2 0-1,0-1-1,1 0 0,-1 0 1,1-1-1,0-1 0,0 0 0,-1-1 1,1-1-1,0 1 0,15-4 0,-28 3 30,9-2-1010,-9 3 1017,0 0-1,0 0 0,0 0 1,0 0-1,0-1 0,0 1 1,0 0-1,0 0 1,1 0-1,-1 0 0,0 0 1,0 0-1,0-1 0,0 1 1,0 0-1,0 0 0,0 0 1,0 0-1,0 0 1,0-1-1,0 1 0,0 0 1,0 0-1,0 0 0,0 0 1,0 0-1,0 0 1,0-1-1,0 1 0,0 0 1,0 0-1,0 0 0,0 0 1,0 0-1,-1-1 1,1 1-1,0 0 0,0 0 1,0 0-1,0 0 0,0 0 1,0 0-1,0 0 0,0 0 1,-1 0-1,1-1 1,0 1-1,0 0 0,0 0 1,0 0-1,0 0 0,0 0 1,-1 0-1,-9-4-3316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BFD8-A2AF-0FDE-66AD-8116FD170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CD0DA-1C72-8C1D-221A-5AA00619C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2E37-CD19-1448-98C6-C830545E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6025-BD59-7576-B94A-45C7A364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74A64-5A18-2F0B-862E-75929F01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5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4EDC-CB99-98FB-3D15-75B15C65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FE987-4E86-F2C4-BE31-53E0A8518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3324-395E-8F73-BEFA-4D219436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1554-020C-C483-F95B-6045B3B5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40EB7-1067-EC61-35C5-26E1DE7C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46803-6E03-5E13-FAF1-5F68757D0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A44B6-0C9D-1DC5-0534-E3D6AD521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9DBB-CE2C-BAF7-0647-3E26EBD3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0D78D-1B61-89E0-E7D6-52E1D447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1B7E-DE10-98F0-15D8-3078042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5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5378-AF03-29DB-4263-D9A9F3E4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D0AF-B560-630F-A1DE-A1B96CAA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5CCF-2414-1ABF-3F55-AF25F7D7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644A-4EB0-E503-0CE5-7373B2A0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81DA-8413-E757-3200-C51077F9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902C-BC34-490A-9401-4E064DBB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89D8-2741-94B8-E05F-AE2B6BFB2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F7D4-8AD4-B355-BA56-27E05C47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B496-3C4A-0A3D-0D57-C884DB19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81707-8870-E0C7-108E-C0D5A903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5FEA-016E-615A-6E9C-833C1D9A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0E6F-1E5B-C8C2-DE66-6E3608D46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8303A-0B85-BA70-B420-43321863A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21625-860A-E3EF-586C-918C366A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C218-6CEB-29AD-04A1-FEB9D40A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BBBAB-74C7-07F1-944B-9F9199E1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5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8DAF-B3D9-3D5F-359B-CD3A0A50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BDC3C-78F1-713E-7611-FAA5053D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BCB8A-1ED2-1259-5D62-636D77E4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94CBB-F098-7EDB-7B86-1E12EB2AE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C86CD-3CC1-A3AE-D55E-F673FE722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2DF14-022F-9656-8496-4DA095D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67D5D-7D9C-B8D1-A30F-04B335F7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7EA98-A005-8367-7F2B-1727EF85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CEAD-6882-7763-9496-BDE06209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81059-470A-7CD3-E518-36C93665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32D4B-4D73-7BCC-9FFB-B912BF5B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BCC86-475E-5FE9-4B45-65D58429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6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1436E-40E9-8856-AC67-198F534E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DFC53-6312-A482-47FE-FDC8E50E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EB362-4DE2-151E-67BB-5DD8E640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3FB6-62F7-40F7-5378-A1E23448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55F0-F1B2-A0B7-A845-0B423910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AE401-538C-F828-6D61-A6916EC3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F9A60-828D-1B0D-8D31-90C88878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8C6E5-7941-8B8F-22C3-70D6FBE8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AD44-DDF6-96A2-F17E-C301076A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39E2-3BCE-7D5F-A902-FFF6758C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2AC93-35EC-1DB1-B144-2B59BA0A7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C236C-6CD7-2E8B-48D8-AEA3F1F56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17CCE-456B-B4D6-C393-00E525C1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735F4-39FC-F0E2-BD8E-2087C955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202F4-A5CB-D845-094A-D3A023C8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5EC54-9048-CA3E-B2BF-42E06213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DC246-E8D3-5F35-BD29-45142E64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0C61-431F-65C6-CDC2-0D6216C31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772B-3D30-4CDB-A4CC-873730A684A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700D-DCFF-B68A-285C-E86C5FD76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E5E8-D3EE-B417-C77F-CE61D543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5309-D7E7-4244-B3D2-C926DE8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4.png"/><Relationship Id="rId231" Type="http://schemas.openxmlformats.org/officeDocument/2006/relationships/image" Target="../media/image585.png"/><Relationship Id="rId21" Type="http://schemas.openxmlformats.org/officeDocument/2006/relationships/customXml" Target="../ink/ink9.xml"/><Relationship Id="rId7" Type="http://schemas.openxmlformats.org/officeDocument/2006/relationships/image" Target="../media/image477.png"/><Relationship Id="rId226" Type="http://schemas.openxmlformats.org/officeDocument/2006/relationships/image" Target="../media/image611.png"/><Relationship Id="rId234" Type="http://schemas.openxmlformats.org/officeDocument/2006/relationships/customXml" Target="../ink/ink17.xml"/><Relationship Id="rId239" Type="http://schemas.openxmlformats.org/officeDocument/2006/relationships/image" Target="../media/image589.png"/><Relationship Id="rId2" Type="http://schemas.openxmlformats.org/officeDocument/2006/relationships/customXml" Target="../ink/ink1.xml"/><Relationship Id="rId16" Type="http://schemas.openxmlformats.org/officeDocument/2006/relationships/image" Target="../media/image23.png"/><Relationship Id="rId242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4.xml"/><Relationship Id="rId24" Type="http://schemas.openxmlformats.org/officeDocument/2006/relationships/image" Target="../media/image27.png"/><Relationship Id="rId225" Type="http://schemas.openxmlformats.org/officeDocument/2006/relationships/customXml" Target="../ink/ink13.xml"/><Relationship Id="rId233" Type="http://schemas.openxmlformats.org/officeDocument/2006/relationships/image" Target="../media/image586.png"/><Relationship Id="rId238" Type="http://schemas.openxmlformats.org/officeDocument/2006/relationships/customXml" Target="../ink/ink19.xml"/><Relationship Id="rId241" Type="http://schemas.openxmlformats.org/officeDocument/2006/relationships/image" Target="../media/image590.png"/><Relationship Id="rId5" Type="http://schemas.openxmlformats.org/officeDocument/2006/relationships/image" Target="../media/image476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29" Type="http://schemas.openxmlformats.org/officeDocument/2006/relationships/image" Target="../media/image584.png"/><Relationship Id="rId237" Type="http://schemas.openxmlformats.org/officeDocument/2006/relationships/image" Target="../media/image588.png"/><Relationship Id="rId10" Type="http://schemas.openxmlformats.org/officeDocument/2006/relationships/image" Target="../media/image21.tmp"/><Relationship Id="rId19" Type="http://schemas.openxmlformats.org/officeDocument/2006/relationships/customXml" Target="../ink/ink8.xml"/><Relationship Id="rId224" Type="http://schemas.openxmlformats.org/officeDocument/2006/relationships/image" Target="../media/image610.png"/><Relationship Id="rId232" Type="http://schemas.openxmlformats.org/officeDocument/2006/relationships/customXml" Target="../ink/ink16.xml"/><Relationship Id="rId240" Type="http://schemas.openxmlformats.org/officeDocument/2006/relationships/customXml" Target="../ink/ink20.xml"/><Relationship Id="rId4" Type="http://schemas.openxmlformats.org/officeDocument/2006/relationships/customXml" Target="../ink/ink2.xml"/><Relationship Id="rId9" Type="http://schemas.openxmlformats.org/officeDocument/2006/relationships/image" Target="../media/image20.tmp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23" Type="http://schemas.openxmlformats.org/officeDocument/2006/relationships/customXml" Target="../ink/ink12.xml"/><Relationship Id="rId228" Type="http://schemas.openxmlformats.org/officeDocument/2006/relationships/customXml" Target="../ink/ink14.xml"/><Relationship Id="rId236" Type="http://schemas.openxmlformats.org/officeDocument/2006/relationships/customXml" Target="../ink/ink18.xml"/><Relationship Id="rId8" Type="http://schemas.openxmlformats.org/officeDocument/2006/relationships/image" Target="../media/image19.tmp"/><Relationship Id="rId227" Type="http://schemas.openxmlformats.org/officeDocument/2006/relationships/image" Target="../media/image22.tmp"/><Relationship Id="rId3" Type="http://schemas.openxmlformats.org/officeDocument/2006/relationships/image" Target="../media/image475.png"/><Relationship Id="rId222" Type="http://schemas.openxmlformats.org/officeDocument/2006/relationships/image" Target="../media/image609.png"/><Relationship Id="rId230" Type="http://schemas.openxmlformats.org/officeDocument/2006/relationships/customXml" Target="../ink/ink15.xml"/><Relationship Id="rId235" Type="http://schemas.openxmlformats.org/officeDocument/2006/relationships/image" Target="../media/image587.png"/><Relationship Id="rId243" Type="http://schemas.openxmlformats.org/officeDocument/2006/relationships/image" Target="../media/image591.png"/><Relationship Id="rId12" Type="http://schemas.openxmlformats.org/officeDocument/2006/relationships/image" Target="../media/image21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0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openxmlformats.org/officeDocument/2006/relationships/image" Target="../media/image24.tmp"/><Relationship Id="rId7" Type="http://schemas.openxmlformats.org/officeDocument/2006/relationships/image" Target="../media/image29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tmp"/><Relationship Id="rId4" Type="http://schemas.openxmlformats.org/officeDocument/2006/relationships/image" Target="../media/image3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o-unina-sangiovanni/esercitazione-1-semafori-CryptoGionni/blob/main/simulazione_di_un_disco_con_un_vettore_circolare/readme.md" TargetMode="External"/><Relationship Id="rId4" Type="http://schemas.openxmlformats.org/officeDocument/2006/relationships/image" Target="../media/image35.tmp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1" Type="http://schemas.openxmlformats.org/officeDocument/2006/relationships/image" Target="../media/image43.png"/><Relationship Id="rId42" Type="http://schemas.openxmlformats.org/officeDocument/2006/relationships/customXml" Target="../ink/ink41.xml"/><Relationship Id="rId63" Type="http://schemas.openxmlformats.org/officeDocument/2006/relationships/image" Target="../media/image64.png"/><Relationship Id="rId84" Type="http://schemas.openxmlformats.org/officeDocument/2006/relationships/customXml" Target="../ink/ink62.xml"/><Relationship Id="rId138" Type="http://schemas.openxmlformats.org/officeDocument/2006/relationships/customXml" Target="../ink/ink89.xml"/><Relationship Id="rId159" Type="http://schemas.openxmlformats.org/officeDocument/2006/relationships/image" Target="../media/image112.png"/><Relationship Id="rId170" Type="http://schemas.openxmlformats.org/officeDocument/2006/relationships/customXml" Target="../ink/ink105.xml"/><Relationship Id="rId191" Type="http://schemas.openxmlformats.org/officeDocument/2006/relationships/customXml" Target="../ink/ink117.xml"/><Relationship Id="rId107" Type="http://schemas.openxmlformats.org/officeDocument/2006/relationships/image" Target="../media/image86.png"/><Relationship Id="rId11" Type="http://schemas.openxmlformats.org/officeDocument/2006/relationships/image" Target="../media/image38.png"/><Relationship Id="rId32" Type="http://schemas.openxmlformats.org/officeDocument/2006/relationships/customXml" Target="../ink/ink36.xml"/><Relationship Id="rId53" Type="http://schemas.openxmlformats.org/officeDocument/2006/relationships/image" Target="../media/image59.png"/><Relationship Id="rId74" Type="http://schemas.openxmlformats.org/officeDocument/2006/relationships/customXml" Target="../ink/ink57.xml"/><Relationship Id="rId128" Type="http://schemas.openxmlformats.org/officeDocument/2006/relationships/customXml" Target="../ink/ink84.xml"/><Relationship Id="rId149" Type="http://schemas.openxmlformats.org/officeDocument/2006/relationships/image" Target="../media/image107.png"/><Relationship Id="rId5" Type="http://schemas.openxmlformats.org/officeDocument/2006/relationships/image" Target="../media/image35.png"/><Relationship Id="rId95" Type="http://schemas.openxmlformats.org/officeDocument/2006/relationships/image" Target="../media/image80.png"/><Relationship Id="rId160" Type="http://schemas.openxmlformats.org/officeDocument/2006/relationships/customXml" Target="../ink/ink100.xml"/><Relationship Id="rId181" Type="http://schemas.openxmlformats.org/officeDocument/2006/relationships/image" Target="../media/image123.png"/><Relationship Id="rId22" Type="http://schemas.openxmlformats.org/officeDocument/2006/relationships/customXml" Target="../ink/ink31.xml"/><Relationship Id="rId43" Type="http://schemas.openxmlformats.org/officeDocument/2006/relationships/image" Target="../media/image54.png"/><Relationship Id="rId64" Type="http://schemas.openxmlformats.org/officeDocument/2006/relationships/customXml" Target="../ink/ink52.xml"/><Relationship Id="rId118" Type="http://schemas.openxmlformats.org/officeDocument/2006/relationships/customXml" Target="../ink/ink79.xml"/><Relationship Id="rId139" Type="http://schemas.openxmlformats.org/officeDocument/2006/relationships/image" Target="../media/image102.png"/><Relationship Id="rId85" Type="http://schemas.openxmlformats.org/officeDocument/2006/relationships/image" Target="../media/image75.png"/><Relationship Id="rId150" Type="http://schemas.openxmlformats.org/officeDocument/2006/relationships/customXml" Target="../ink/ink95.xml"/><Relationship Id="rId171" Type="http://schemas.openxmlformats.org/officeDocument/2006/relationships/image" Target="../media/image118.png"/><Relationship Id="rId192" Type="http://schemas.openxmlformats.org/officeDocument/2006/relationships/customXml" Target="../ink/ink118.xml"/><Relationship Id="rId12" Type="http://schemas.openxmlformats.org/officeDocument/2006/relationships/customXml" Target="../ink/ink26.xml"/><Relationship Id="rId33" Type="http://schemas.openxmlformats.org/officeDocument/2006/relationships/image" Target="../media/image49.png"/><Relationship Id="rId108" Type="http://schemas.openxmlformats.org/officeDocument/2006/relationships/customXml" Target="../ink/ink74.xml"/><Relationship Id="rId129" Type="http://schemas.openxmlformats.org/officeDocument/2006/relationships/image" Target="../media/image97.png"/><Relationship Id="rId54" Type="http://schemas.openxmlformats.org/officeDocument/2006/relationships/customXml" Target="../ink/ink47.xml"/><Relationship Id="rId75" Type="http://schemas.openxmlformats.org/officeDocument/2006/relationships/image" Target="../media/image70.png"/><Relationship Id="rId96" Type="http://schemas.openxmlformats.org/officeDocument/2006/relationships/customXml" Target="../ink/ink68.xml"/><Relationship Id="rId140" Type="http://schemas.openxmlformats.org/officeDocument/2006/relationships/customXml" Target="../ink/ink90.xml"/><Relationship Id="rId161" Type="http://schemas.openxmlformats.org/officeDocument/2006/relationships/image" Target="../media/image113.png"/><Relationship Id="rId182" Type="http://schemas.openxmlformats.org/officeDocument/2006/relationships/customXml" Target="../ink/ink111.xml"/><Relationship Id="rId6" Type="http://schemas.openxmlformats.org/officeDocument/2006/relationships/customXml" Target="../ink/ink23.xml"/><Relationship Id="rId23" Type="http://schemas.openxmlformats.org/officeDocument/2006/relationships/image" Target="../media/image44.png"/><Relationship Id="rId119" Type="http://schemas.openxmlformats.org/officeDocument/2006/relationships/image" Target="../media/image92.png"/><Relationship Id="rId44" Type="http://schemas.openxmlformats.org/officeDocument/2006/relationships/customXml" Target="../ink/ink42.xml"/><Relationship Id="rId65" Type="http://schemas.openxmlformats.org/officeDocument/2006/relationships/image" Target="../media/image65.png"/><Relationship Id="rId86" Type="http://schemas.openxmlformats.org/officeDocument/2006/relationships/customXml" Target="../ink/ink63.xml"/><Relationship Id="rId130" Type="http://schemas.openxmlformats.org/officeDocument/2006/relationships/customXml" Target="../ink/ink85.xml"/><Relationship Id="rId151" Type="http://schemas.openxmlformats.org/officeDocument/2006/relationships/image" Target="../media/image108.png"/><Relationship Id="rId172" Type="http://schemas.openxmlformats.org/officeDocument/2006/relationships/customXml" Target="../ink/ink106.xml"/><Relationship Id="rId193" Type="http://schemas.openxmlformats.org/officeDocument/2006/relationships/customXml" Target="../ink/ink119.xml"/><Relationship Id="rId13" Type="http://schemas.openxmlformats.org/officeDocument/2006/relationships/image" Target="../media/image39.png"/><Relationship Id="rId109" Type="http://schemas.openxmlformats.org/officeDocument/2006/relationships/image" Target="../media/image87.png"/><Relationship Id="rId34" Type="http://schemas.openxmlformats.org/officeDocument/2006/relationships/customXml" Target="../ink/ink37.xml"/><Relationship Id="rId55" Type="http://schemas.openxmlformats.org/officeDocument/2006/relationships/image" Target="../media/image60.png"/><Relationship Id="rId76" Type="http://schemas.openxmlformats.org/officeDocument/2006/relationships/customXml" Target="../ink/ink58.xml"/><Relationship Id="rId97" Type="http://schemas.openxmlformats.org/officeDocument/2006/relationships/image" Target="../media/image81.png"/><Relationship Id="rId120" Type="http://schemas.openxmlformats.org/officeDocument/2006/relationships/customXml" Target="../ink/ink80.xml"/><Relationship Id="rId141" Type="http://schemas.openxmlformats.org/officeDocument/2006/relationships/image" Target="../media/image103.png"/><Relationship Id="rId7" Type="http://schemas.openxmlformats.org/officeDocument/2006/relationships/image" Target="../media/image36.png"/><Relationship Id="rId162" Type="http://schemas.openxmlformats.org/officeDocument/2006/relationships/customXml" Target="../ink/ink101.xml"/><Relationship Id="rId183" Type="http://schemas.openxmlformats.org/officeDocument/2006/relationships/image" Target="../media/image124.png"/><Relationship Id="rId2" Type="http://schemas.openxmlformats.org/officeDocument/2006/relationships/image" Target="../media/image34.tmp"/><Relationship Id="rId29" Type="http://schemas.openxmlformats.org/officeDocument/2006/relationships/image" Target="../media/image47.png"/><Relationship Id="rId24" Type="http://schemas.openxmlformats.org/officeDocument/2006/relationships/customXml" Target="../ink/ink32.xml"/><Relationship Id="rId40" Type="http://schemas.openxmlformats.org/officeDocument/2006/relationships/customXml" Target="../ink/ink40.xml"/><Relationship Id="rId45" Type="http://schemas.openxmlformats.org/officeDocument/2006/relationships/image" Target="../media/image55.png"/><Relationship Id="rId66" Type="http://schemas.openxmlformats.org/officeDocument/2006/relationships/customXml" Target="../ink/ink53.xml"/><Relationship Id="rId87" Type="http://schemas.openxmlformats.org/officeDocument/2006/relationships/image" Target="../media/image76.png"/><Relationship Id="rId110" Type="http://schemas.openxmlformats.org/officeDocument/2006/relationships/customXml" Target="../ink/ink75.xml"/><Relationship Id="rId115" Type="http://schemas.openxmlformats.org/officeDocument/2006/relationships/image" Target="../media/image90.png"/><Relationship Id="rId131" Type="http://schemas.openxmlformats.org/officeDocument/2006/relationships/image" Target="../media/image98.png"/><Relationship Id="rId136" Type="http://schemas.openxmlformats.org/officeDocument/2006/relationships/customXml" Target="../ink/ink88.xml"/><Relationship Id="rId157" Type="http://schemas.openxmlformats.org/officeDocument/2006/relationships/image" Target="../media/image111.png"/><Relationship Id="rId178" Type="http://schemas.openxmlformats.org/officeDocument/2006/relationships/customXml" Target="../ink/ink109.xml"/><Relationship Id="rId61" Type="http://schemas.openxmlformats.org/officeDocument/2006/relationships/image" Target="../media/image63.png"/><Relationship Id="rId82" Type="http://schemas.openxmlformats.org/officeDocument/2006/relationships/customXml" Target="../ink/ink61.xml"/><Relationship Id="rId152" Type="http://schemas.openxmlformats.org/officeDocument/2006/relationships/customXml" Target="../ink/ink96.xml"/><Relationship Id="rId173" Type="http://schemas.openxmlformats.org/officeDocument/2006/relationships/image" Target="../media/image119.png"/><Relationship Id="rId194" Type="http://schemas.openxmlformats.org/officeDocument/2006/relationships/customXml" Target="../ink/ink120.xml"/><Relationship Id="rId199" Type="http://schemas.openxmlformats.org/officeDocument/2006/relationships/customXml" Target="../ink/ink123.xml"/><Relationship Id="rId203" Type="http://schemas.openxmlformats.org/officeDocument/2006/relationships/customXml" Target="../ink/ink125.xml"/><Relationship Id="rId19" Type="http://schemas.openxmlformats.org/officeDocument/2006/relationships/image" Target="../media/image42.png"/><Relationship Id="rId14" Type="http://schemas.openxmlformats.org/officeDocument/2006/relationships/customXml" Target="../ink/ink27.xml"/><Relationship Id="rId30" Type="http://schemas.openxmlformats.org/officeDocument/2006/relationships/customXml" Target="../ink/ink35.xml"/><Relationship Id="rId35" Type="http://schemas.openxmlformats.org/officeDocument/2006/relationships/image" Target="../media/image50.png"/><Relationship Id="rId56" Type="http://schemas.openxmlformats.org/officeDocument/2006/relationships/customXml" Target="../ink/ink48.xml"/><Relationship Id="rId77" Type="http://schemas.openxmlformats.org/officeDocument/2006/relationships/image" Target="../media/image71.png"/><Relationship Id="rId100" Type="http://schemas.openxmlformats.org/officeDocument/2006/relationships/customXml" Target="../ink/ink70.xml"/><Relationship Id="rId105" Type="http://schemas.openxmlformats.org/officeDocument/2006/relationships/image" Target="../media/image85.png"/><Relationship Id="rId126" Type="http://schemas.openxmlformats.org/officeDocument/2006/relationships/customXml" Target="../ink/ink83.xml"/><Relationship Id="rId147" Type="http://schemas.openxmlformats.org/officeDocument/2006/relationships/image" Target="../media/image106.png"/><Relationship Id="rId168" Type="http://schemas.openxmlformats.org/officeDocument/2006/relationships/customXml" Target="../ink/ink104.xml"/><Relationship Id="rId8" Type="http://schemas.openxmlformats.org/officeDocument/2006/relationships/customXml" Target="../ink/ink24.xml"/><Relationship Id="rId51" Type="http://schemas.openxmlformats.org/officeDocument/2006/relationships/image" Target="../media/image58.png"/><Relationship Id="rId72" Type="http://schemas.openxmlformats.org/officeDocument/2006/relationships/customXml" Target="../ink/ink56.xml"/><Relationship Id="rId93" Type="http://schemas.openxmlformats.org/officeDocument/2006/relationships/image" Target="../media/image79.png"/><Relationship Id="rId98" Type="http://schemas.openxmlformats.org/officeDocument/2006/relationships/customXml" Target="../ink/ink69.xml"/><Relationship Id="rId121" Type="http://schemas.openxmlformats.org/officeDocument/2006/relationships/image" Target="../media/image93.png"/><Relationship Id="rId142" Type="http://schemas.openxmlformats.org/officeDocument/2006/relationships/customXml" Target="../ink/ink91.xml"/><Relationship Id="rId163" Type="http://schemas.openxmlformats.org/officeDocument/2006/relationships/image" Target="../media/image114.png"/><Relationship Id="rId184" Type="http://schemas.openxmlformats.org/officeDocument/2006/relationships/customXml" Target="../ink/ink112.xml"/><Relationship Id="rId189" Type="http://schemas.openxmlformats.org/officeDocument/2006/relationships/customXml" Target="../ink/ink115.xml"/><Relationship Id="rId3" Type="http://schemas.openxmlformats.org/officeDocument/2006/relationships/image" Target="../media/image35.tmp"/><Relationship Id="rId25" Type="http://schemas.openxmlformats.org/officeDocument/2006/relationships/image" Target="../media/image45.png"/><Relationship Id="rId46" Type="http://schemas.openxmlformats.org/officeDocument/2006/relationships/customXml" Target="../ink/ink43.xml"/><Relationship Id="rId67" Type="http://schemas.openxmlformats.org/officeDocument/2006/relationships/image" Target="../media/image66.png"/><Relationship Id="rId116" Type="http://schemas.openxmlformats.org/officeDocument/2006/relationships/customXml" Target="../ink/ink78.xml"/><Relationship Id="rId137" Type="http://schemas.openxmlformats.org/officeDocument/2006/relationships/image" Target="../media/image101.png"/><Relationship Id="rId158" Type="http://schemas.openxmlformats.org/officeDocument/2006/relationships/customXml" Target="../ink/ink99.xml"/><Relationship Id="rId20" Type="http://schemas.openxmlformats.org/officeDocument/2006/relationships/customXml" Target="../ink/ink30.xml"/><Relationship Id="rId41" Type="http://schemas.openxmlformats.org/officeDocument/2006/relationships/image" Target="../media/image53.png"/><Relationship Id="rId62" Type="http://schemas.openxmlformats.org/officeDocument/2006/relationships/customXml" Target="../ink/ink51.xml"/><Relationship Id="rId83" Type="http://schemas.openxmlformats.org/officeDocument/2006/relationships/image" Target="../media/image74.png"/><Relationship Id="rId88" Type="http://schemas.openxmlformats.org/officeDocument/2006/relationships/customXml" Target="../ink/ink64.xml"/><Relationship Id="rId111" Type="http://schemas.openxmlformats.org/officeDocument/2006/relationships/image" Target="../media/image88.png"/><Relationship Id="rId132" Type="http://schemas.openxmlformats.org/officeDocument/2006/relationships/customXml" Target="../ink/ink86.xml"/><Relationship Id="rId153" Type="http://schemas.openxmlformats.org/officeDocument/2006/relationships/image" Target="../media/image109.png"/><Relationship Id="rId174" Type="http://schemas.openxmlformats.org/officeDocument/2006/relationships/customXml" Target="../ink/ink107.xml"/><Relationship Id="rId179" Type="http://schemas.openxmlformats.org/officeDocument/2006/relationships/image" Target="../media/image122.png"/><Relationship Id="rId195" Type="http://schemas.openxmlformats.org/officeDocument/2006/relationships/customXml" Target="../ink/ink121.xml"/><Relationship Id="rId190" Type="http://schemas.openxmlformats.org/officeDocument/2006/relationships/customXml" Target="../ink/ink116.xml"/><Relationship Id="rId204" Type="http://schemas.openxmlformats.org/officeDocument/2006/relationships/image" Target="../media/image131.png"/><Relationship Id="rId15" Type="http://schemas.openxmlformats.org/officeDocument/2006/relationships/image" Target="../media/image40.png"/><Relationship Id="rId36" Type="http://schemas.openxmlformats.org/officeDocument/2006/relationships/customXml" Target="../ink/ink38.xml"/><Relationship Id="rId57" Type="http://schemas.openxmlformats.org/officeDocument/2006/relationships/image" Target="../media/image61.png"/><Relationship Id="rId106" Type="http://schemas.openxmlformats.org/officeDocument/2006/relationships/customXml" Target="../ink/ink73.xml"/><Relationship Id="rId127" Type="http://schemas.openxmlformats.org/officeDocument/2006/relationships/image" Target="../media/image96.png"/><Relationship Id="rId10" Type="http://schemas.openxmlformats.org/officeDocument/2006/relationships/customXml" Target="../ink/ink25.xml"/><Relationship Id="rId31" Type="http://schemas.openxmlformats.org/officeDocument/2006/relationships/image" Target="../media/image48.png"/><Relationship Id="rId52" Type="http://schemas.openxmlformats.org/officeDocument/2006/relationships/customXml" Target="../ink/ink46.xml"/><Relationship Id="rId73" Type="http://schemas.openxmlformats.org/officeDocument/2006/relationships/image" Target="../media/image69.png"/><Relationship Id="rId78" Type="http://schemas.openxmlformats.org/officeDocument/2006/relationships/customXml" Target="../ink/ink59.xml"/><Relationship Id="rId94" Type="http://schemas.openxmlformats.org/officeDocument/2006/relationships/customXml" Target="../ink/ink67.xml"/><Relationship Id="rId99" Type="http://schemas.openxmlformats.org/officeDocument/2006/relationships/image" Target="../media/image82.png"/><Relationship Id="rId101" Type="http://schemas.openxmlformats.org/officeDocument/2006/relationships/image" Target="../media/image83.png"/><Relationship Id="rId122" Type="http://schemas.openxmlformats.org/officeDocument/2006/relationships/customXml" Target="../ink/ink81.xml"/><Relationship Id="rId143" Type="http://schemas.openxmlformats.org/officeDocument/2006/relationships/image" Target="../media/image104.png"/><Relationship Id="rId148" Type="http://schemas.openxmlformats.org/officeDocument/2006/relationships/customXml" Target="../ink/ink94.xml"/><Relationship Id="rId164" Type="http://schemas.openxmlformats.org/officeDocument/2006/relationships/customXml" Target="../ink/ink102.xml"/><Relationship Id="rId169" Type="http://schemas.openxmlformats.org/officeDocument/2006/relationships/image" Target="../media/image117.png"/><Relationship Id="rId185" Type="http://schemas.openxmlformats.org/officeDocument/2006/relationships/image" Target="../media/image125.png"/><Relationship Id="rId4" Type="http://schemas.openxmlformats.org/officeDocument/2006/relationships/customXml" Target="../ink/ink22.xml"/><Relationship Id="rId9" Type="http://schemas.openxmlformats.org/officeDocument/2006/relationships/image" Target="../media/image37.png"/><Relationship Id="rId180" Type="http://schemas.openxmlformats.org/officeDocument/2006/relationships/customXml" Target="../ink/ink110.xml"/><Relationship Id="rId26" Type="http://schemas.openxmlformats.org/officeDocument/2006/relationships/customXml" Target="../ink/ink33.xml"/><Relationship Id="rId47" Type="http://schemas.openxmlformats.org/officeDocument/2006/relationships/image" Target="../media/image56.png"/><Relationship Id="rId68" Type="http://schemas.openxmlformats.org/officeDocument/2006/relationships/customXml" Target="../ink/ink54.xml"/><Relationship Id="rId89" Type="http://schemas.openxmlformats.org/officeDocument/2006/relationships/image" Target="../media/image77.png"/><Relationship Id="rId112" Type="http://schemas.openxmlformats.org/officeDocument/2006/relationships/customXml" Target="../ink/ink76.xml"/><Relationship Id="rId133" Type="http://schemas.openxmlformats.org/officeDocument/2006/relationships/image" Target="../media/image99.png"/><Relationship Id="rId154" Type="http://schemas.openxmlformats.org/officeDocument/2006/relationships/customXml" Target="../ink/ink97.xml"/><Relationship Id="rId175" Type="http://schemas.openxmlformats.org/officeDocument/2006/relationships/image" Target="../media/image120.png"/><Relationship Id="rId196" Type="http://schemas.openxmlformats.org/officeDocument/2006/relationships/image" Target="../media/image127.png"/><Relationship Id="rId200" Type="http://schemas.openxmlformats.org/officeDocument/2006/relationships/image" Target="../media/image129.png"/><Relationship Id="rId16" Type="http://schemas.openxmlformats.org/officeDocument/2006/relationships/customXml" Target="../ink/ink28.xml"/><Relationship Id="rId37" Type="http://schemas.openxmlformats.org/officeDocument/2006/relationships/image" Target="../media/image51.png"/><Relationship Id="rId58" Type="http://schemas.openxmlformats.org/officeDocument/2006/relationships/customXml" Target="../ink/ink49.xml"/><Relationship Id="rId79" Type="http://schemas.openxmlformats.org/officeDocument/2006/relationships/image" Target="../media/image72.png"/><Relationship Id="rId102" Type="http://schemas.openxmlformats.org/officeDocument/2006/relationships/customXml" Target="../ink/ink71.xml"/><Relationship Id="rId123" Type="http://schemas.openxmlformats.org/officeDocument/2006/relationships/image" Target="../media/image94.png"/><Relationship Id="rId144" Type="http://schemas.openxmlformats.org/officeDocument/2006/relationships/customXml" Target="../ink/ink92.xml"/><Relationship Id="rId90" Type="http://schemas.openxmlformats.org/officeDocument/2006/relationships/customXml" Target="../ink/ink65.xml"/><Relationship Id="rId165" Type="http://schemas.openxmlformats.org/officeDocument/2006/relationships/image" Target="../media/image115.png"/><Relationship Id="rId186" Type="http://schemas.openxmlformats.org/officeDocument/2006/relationships/customXml" Target="../ink/ink113.xml"/><Relationship Id="rId27" Type="http://schemas.openxmlformats.org/officeDocument/2006/relationships/image" Target="../media/image46.png"/><Relationship Id="rId48" Type="http://schemas.openxmlformats.org/officeDocument/2006/relationships/customXml" Target="../ink/ink44.xml"/><Relationship Id="rId69" Type="http://schemas.openxmlformats.org/officeDocument/2006/relationships/image" Target="../media/image67.png"/><Relationship Id="rId113" Type="http://schemas.openxmlformats.org/officeDocument/2006/relationships/image" Target="../media/image89.png"/><Relationship Id="rId134" Type="http://schemas.openxmlformats.org/officeDocument/2006/relationships/customXml" Target="../ink/ink87.xml"/><Relationship Id="rId80" Type="http://schemas.openxmlformats.org/officeDocument/2006/relationships/customXml" Target="../ink/ink60.xml"/><Relationship Id="rId155" Type="http://schemas.openxmlformats.org/officeDocument/2006/relationships/image" Target="../media/image110.png"/><Relationship Id="rId176" Type="http://schemas.openxmlformats.org/officeDocument/2006/relationships/customXml" Target="../ink/ink108.xml"/><Relationship Id="rId197" Type="http://schemas.openxmlformats.org/officeDocument/2006/relationships/customXml" Target="../ink/ink122.xml"/><Relationship Id="rId201" Type="http://schemas.openxmlformats.org/officeDocument/2006/relationships/customXml" Target="../ink/ink124.xml"/><Relationship Id="rId17" Type="http://schemas.openxmlformats.org/officeDocument/2006/relationships/image" Target="../media/image41.png"/><Relationship Id="rId38" Type="http://schemas.openxmlformats.org/officeDocument/2006/relationships/customXml" Target="../ink/ink39.xml"/><Relationship Id="rId59" Type="http://schemas.openxmlformats.org/officeDocument/2006/relationships/image" Target="../media/image62.png"/><Relationship Id="rId103" Type="http://schemas.openxmlformats.org/officeDocument/2006/relationships/image" Target="../media/image84.png"/><Relationship Id="rId124" Type="http://schemas.openxmlformats.org/officeDocument/2006/relationships/customXml" Target="../ink/ink82.xml"/><Relationship Id="rId70" Type="http://schemas.openxmlformats.org/officeDocument/2006/relationships/customXml" Target="../ink/ink55.xml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03.xml"/><Relationship Id="rId187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4.xml"/><Relationship Id="rId49" Type="http://schemas.openxmlformats.org/officeDocument/2006/relationships/image" Target="../media/image57.png"/><Relationship Id="rId114" Type="http://schemas.openxmlformats.org/officeDocument/2006/relationships/customXml" Target="../ink/ink77.xml"/><Relationship Id="rId60" Type="http://schemas.openxmlformats.org/officeDocument/2006/relationships/customXml" Target="../ink/ink50.xml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98.xml"/><Relationship Id="rId177" Type="http://schemas.openxmlformats.org/officeDocument/2006/relationships/image" Target="../media/image121.png"/><Relationship Id="rId198" Type="http://schemas.openxmlformats.org/officeDocument/2006/relationships/image" Target="../media/image128.png"/><Relationship Id="rId202" Type="http://schemas.openxmlformats.org/officeDocument/2006/relationships/image" Target="../media/image130.png"/><Relationship Id="rId18" Type="http://schemas.openxmlformats.org/officeDocument/2006/relationships/customXml" Target="../ink/ink29.xml"/><Relationship Id="rId39" Type="http://schemas.openxmlformats.org/officeDocument/2006/relationships/image" Target="../media/image52.png"/><Relationship Id="rId50" Type="http://schemas.openxmlformats.org/officeDocument/2006/relationships/customXml" Target="../ink/ink45.xml"/><Relationship Id="rId104" Type="http://schemas.openxmlformats.org/officeDocument/2006/relationships/customXml" Target="../ink/ink72.xml"/><Relationship Id="rId125" Type="http://schemas.openxmlformats.org/officeDocument/2006/relationships/image" Target="../media/image95.png"/><Relationship Id="rId146" Type="http://schemas.openxmlformats.org/officeDocument/2006/relationships/customXml" Target="../ink/ink93.xml"/><Relationship Id="rId167" Type="http://schemas.openxmlformats.org/officeDocument/2006/relationships/image" Target="../media/image116.png"/><Relationship Id="rId188" Type="http://schemas.openxmlformats.org/officeDocument/2006/relationships/customXml" Target="../ink/ink114.xml"/><Relationship Id="rId71" Type="http://schemas.openxmlformats.org/officeDocument/2006/relationships/image" Target="../media/image68.png"/><Relationship Id="rId92" Type="http://schemas.openxmlformats.org/officeDocument/2006/relationships/customXml" Target="../ink/ink6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13" Type="http://schemas.openxmlformats.org/officeDocument/2006/relationships/image" Target="../media/image144.png"/><Relationship Id="rId18" Type="http://schemas.openxmlformats.org/officeDocument/2006/relationships/customXml" Target="../ink/ink133.xml"/><Relationship Id="rId26" Type="http://schemas.openxmlformats.org/officeDocument/2006/relationships/customXml" Target="../ink/ink137.xml"/><Relationship Id="rId3" Type="http://schemas.openxmlformats.org/officeDocument/2006/relationships/image" Target="../media/image39.tmp"/><Relationship Id="rId21" Type="http://schemas.openxmlformats.org/officeDocument/2006/relationships/image" Target="../media/image315.png"/><Relationship Id="rId7" Type="http://schemas.openxmlformats.org/officeDocument/2006/relationships/image" Target="../media/image515.png"/><Relationship Id="rId12" Type="http://schemas.openxmlformats.org/officeDocument/2006/relationships/customXml" Target="../ink/ink130.xml"/><Relationship Id="rId17" Type="http://schemas.openxmlformats.org/officeDocument/2006/relationships/image" Target="../media/image196.png"/><Relationship Id="rId25" Type="http://schemas.openxmlformats.org/officeDocument/2006/relationships/image" Target="../media/image317.png"/><Relationship Id="rId2" Type="http://schemas.openxmlformats.org/officeDocument/2006/relationships/image" Target="../media/image38.tmp"/><Relationship Id="rId16" Type="http://schemas.openxmlformats.org/officeDocument/2006/relationships/customXml" Target="../ink/ink132.xml"/><Relationship Id="rId20" Type="http://schemas.openxmlformats.org/officeDocument/2006/relationships/customXml" Target="../ink/ink134.xml"/><Relationship Id="rId29" Type="http://schemas.openxmlformats.org/officeDocument/2006/relationships/image" Target="../media/image3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7.xml"/><Relationship Id="rId11" Type="http://schemas.openxmlformats.org/officeDocument/2006/relationships/image" Target="../media/image1190.png"/><Relationship Id="rId24" Type="http://schemas.openxmlformats.org/officeDocument/2006/relationships/customXml" Target="../ink/ink136.xml"/><Relationship Id="rId5" Type="http://schemas.openxmlformats.org/officeDocument/2006/relationships/image" Target="../media/image514.png"/><Relationship Id="rId15" Type="http://schemas.openxmlformats.org/officeDocument/2006/relationships/image" Target="../media/image145.png"/><Relationship Id="rId23" Type="http://schemas.openxmlformats.org/officeDocument/2006/relationships/image" Target="../media/image316.png"/><Relationship Id="rId28" Type="http://schemas.openxmlformats.org/officeDocument/2006/relationships/customXml" Target="../ink/ink138.xml"/><Relationship Id="rId10" Type="http://schemas.openxmlformats.org/officeDocument/2006/relationships/customXml" Target="../ink/ink129.xml"/><Relationship Id="rId19" Type="http://schemas.openxmlformats.org/officeDocument/2006/relationships/image" Target="../media/image265.png"/><Relationship Id="rId4" Type="http://schemas.openxmlformats.org/officeDocument/2006/relationships/customXml" Target="../ink/ink126.xml"/><Relationship Id="rId9" Type="http://schemas.openxmlformats.org/officeDocument/2006/relationships/image" Target="../media/image516.png"/><Relationship Id="rId14" Type="http://schemas.openxmlformats.org/officeDocument/2006/relationships/customXml" Target="../ink/ink131.xml"/><Relationship Id="rId22" Type="http://schemas.openxmlformats.org/officeDocument/2006/relationships/customXml" Target="../ink/ink135.xml"/><Relationship Id="rId27" Type="http://schemas.openxmlformats.org/officeDocument/2006/relationships/image" Target="../media/image318.png"/><Relationship Id="rId30" Type="http://schemas.openxmlformats.org/officeDocument/2006/relationships/image" Target="../media/image40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mp"/><Relationship Id="rId5" Type="http://schemas.openxmlformats.org/officeDocument/2006/relationships/image" Target="../media/image14.tmp"/><Relationship Id="rId4" Type="http://schemas.openxmlformats.org/officeDocument/2006/relationships/image" Target="../media/image1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1B593C4B-59F7-F43C-82A6-A0D6046C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9" y="2182266"/>
            <a:ext cx="10005778" cy="26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00B39F-0D08-97BF-C0D9-174F22D68602}"/>
              </a:ext>
            </a:extLst>
          </p:cNvPr>
          <p:cNvSpPr txBox="1"/>
          <p:nvPr/>
        </p:nvSpPr>
        <p:spPr>
          <a:xfrm>
            <a:off x="0" y="0"/>
            <a:ext cx="2164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lett</a:t>
            </a:r>
            <a:r>
              <a:rPr lang="en-US" b="1" dirty="0"/>
              <a:t>-</a:t>
            </a:r>
            <a:r>
              <a:rPr lang="en-US" b="1" dirty="0" err="1"/>
              <a:t>scr</a:t>
            </a:r>
            <a:r>
              <a:rPr lang="en-US" b="1" dirty="0"/>
              <a:t>-</a:t>
            </a:r>
            <a:r>
              <a:rPr lang="en-US" b="1" dirty="0" err="1"/>
              <a:t>coppi</a:t>
            </a:r>
            <a:r>
              <a:rPr lang="en-US" b="1" dirty="0"/>
              <a:t>-di-</a:t>
            </a:r>
            <a:r>
              <a:rPr lang="en-US" b="1" dirty="0" err="1"/>
              <a:t>val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E8A86-5208-B978-6946-BBC01AA36C83}"/>
              </a:ext>
            </a:extLst>
          </p:cNvPr>
          <p:cNvSpPr txBox="1"/>
          <p:nvPr/>
        </p:nvSpPr>
        <p:spPr>
          <a:xfrm>
            <a:off x="165034" y="768817"/>
            <a:ext cx="29164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main_padre.c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SHM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Agganciarsi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Inizializzare</a:t>
            </a:r>
            <a:r>
              <a:rPr lang="en-US" dirty="0"/>
              <a:t> </a:t>
            </a:r>
            <a:r>
              <a:rPr lang="en-US" dirty="0" err="1"/>
              <a:t>SHM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semafori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Inizializzare</a:t>
            </a:r>
            <a:r>
              <a:rPr lang="en-US" dirty="0"/>
              <a:t> </a:t>
            </a:r>
            <a:r>
              <a:rPr lang="en-US" dirty="0" err="1"/>
              <a:t>semafori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Cra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scrittore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lettore</a:t>
            </a:r>
            <a:r>
              <a:rPr lang="en-US" dirty="0"/>
              <a:t> x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Wait </a:t>
            </a:r>
            <a:r>
              <a:rPr lang="en-US" dirty="0" err="1"/>
              <a:t>figli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Deallocazione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03ED2-E060-3A21-DA0B-AB20CA6817CD}"/>
              </a:ext>
            </a:extLst>
          </p:cNvPr>
          <p:cNvSpPr txBox="1"/>
          <p:nvPr/>
        </p:nvSpPr>
        <p:spPr>
          <a:xfrm>
            <a:off x="3379001" y="2603516"/>
            <a:ext cx="2667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main_scrittore.c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Acquisizione</a:t>
            </a:r>
            <a:r>
              <a:rPr lang="en-US" dirty="0"/>
              <a:t> </a:t>
            </a:r>
            <a:r>
              <a:rPr lang="en-US" dirty="0" err="1"/>
              <a:t>SHM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Agganciarsi</a:t>
            </a:r>
            <a:r>
              <a:rPr lang="en-US" dirty="0"/>
              <a:t> </a:t>
            </a:r>
            <a:r>
              <a:rPr lang="en-US" dirty="0" err="1"/>
              <a:t>SHM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Acquisizione</a:t>
            </a:r>
            <a:r>
              <a:rPr lang="en-US" dirty="0"/>
              <a:t> </a:t>
            </a:r>
            <a:r>
              <a:rPr lang="en-US" dirty="0" err="1"/>
              <a:t>semafori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scrivi_buffer</a:t>
            </a:r>
            <a:r>
              <a:rPr lang="en-US" dirty="0"/>
              <a:t>() x 5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CD92C0-3C29-D211-A0A5-ED12B74FCCC0}"/>
              </a:ext>
            </a:extLst>
          </p:cNvPr>
          <p:cNvSpPr txBox="1"/>
          <p:nvPr/>
        </p:nvSpPr>
        <p:spPr>
          <a:xfrm>
            <a:off x="3356289" y="754364"/>
            <a:ext cx="3309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main_lettori.c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Acquisizione</a:t>
            </a:r>
            <a:r>
              <a:rPr lang="en-US" dirty="0"/>
              <a:t> </a:t>
            </a:r>
            <a:r>
              <a:rPr lang="en-US" dirty="0" err="1"/>
              <a:t>SHM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Agganciarsi</a:t>
            </a:r>
            <a:r>
              <a:rPr lang="en-US" dirty="0"/>
              <a:t> </a:t>
            </a:r>
            <a:r>
              <a:rPr lang="en-US" dirty="0" err="1"/>
              <a:t>SHM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Acquisizione</a:t>
            </a:r>
            <a:r>
              <a:rPr lang="en-US" dirty="0"/>
              <a:t> </a:t>
            </a:r>
            <a:r>
              <a:rPr lang="en-US" dirty="0" err="1"/>
              <a:t>semafori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Leggi_buffer</a:t>
            </a:r>
            <a:r>
              <a:rPr lang="en-US" dirty="0"/>
              <a:t>() x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D8E091-F9DC-896F-D457-C89E6D1FC236}"/>
              </a:ext>
            </a:extLst>
          </p:cNvPr>
          <p:cNvSpPr txBox="1"/>
          <p:nvPr/>
        </p:nvSpPr>
        <p:spPr>
          <a:xfrm>
            <a:off x="6402717" y="1356393"/>
            <a:ext cx="24247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buffer.c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Leggi_buffer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Inizio</a:t>
            </a:r>
            <a:r>
              <a:rPr lang="en-US" dirty="0"/>
              <a:t> </a:t>
            </a:r>
            <a:r>
              <a:rPr lang="en-US" dirty="0" err="1"/>
              <a:t>lettura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Fine </a:t>
            </a:r>
            <a:r>
              <a:rPr lang="en-US" dirty="0" err="1"/>
              <a:t>lettura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Scrivi_buffer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Inizio</a:t>
            </a:r>
            <a:r>
              <a:rPr lang="en-US" dirty="0"/>
              <a:t> </a:t>
            </a:r>
            <a:r>
              <a:rPr lang="en-US" dirty="0" err="1"/>
              <a:t>scrittura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Fine </a:t>
            </a:r>
            <a:r>
              <a:rPr lang="en-US" dirty="0" err="1"/>
              <a:t>scrittura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61CAEA-E595-342E-3511-F874766719B9}"/>
              </a:ext>
            </a:extLst>
          </p:cNvPr>
          <p:cNvSpPr txBox="1"/>
          <p:nvPr/>
        </p:nvSpPr>
        <p:spPr>
          <a:xfrm>
            <a:off x="6089904" y="4041648"/>
            <a:ext cx="54083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 </a:t>
            </a:r>
            <a:r>
              <a:rPr lang="it-IT" dirty="0" err="1"/>
              <a:t>wait</a:t>
            </a:r>
            <a:r>
              <a:rPr lang="it-IT" dirty="0"/>
              <a:t> per i 3 figli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Inizializzare ambi i semafori a 1 (L14)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IPC_EXCL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Execl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Ftok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Exit(0) </a:t>
            </a:r>
            <a:r>
              <a:rPr lang="en-US" dirty="0" err="1"/>
              <a:t>nel</a:t>
            </a:r>
            <a:r>
              <a:rPr lang="en-US" dirty="0"/>
              <a:t> for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figli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esecuzione</a:t>
            </a:r>
            <a:r>
              <a:rPr lang="en-US" dirty="0"/>
              <a:t> ci </a:t>
            </a:r>
            <a:r>
              <a:rPr lang="en-US" dirty="0" err="1"/>
              <a:t>sarano</a:t>
            </a:r>
            <a:r>
              <a:rPr lang="en-US" dirty="0"/>
              <a:t> 5 </a:t>
            </a:r>
            <a:r>
              <a:rPr lang="en-US" dirty="0" err="1"/>
              <a:t>letture</a:t>
            </a:r>
            <a:r>
              <a:rPr lang="en-US" dirty="0"/>
              <a:t> per </a:t>
            </a:r>
            <a:r>
              <a:rPr lang="en-US" dirty="0" err="1"/>
              <a:t>figlio</a:t>
            </a:r>
            <a:r>
              <a:rPr lang="en-US" dirty="0"/>
              <a:t>: 10 </a:t>
            </a:r>
            <a:r>
              <a:rPr lang="en-US" dirty="0" err="1"/>
              <a:t>letture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Check </a:t>
            </a:r>
            <a:r>
              <a:rPr lang="en-US" dirty="0" err="1">
                <a:highlight>
                  <a:srgbClr val="FFFF00"/>
                </a:highlight>
              </a:rPr>
              <a:t>funzionamento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semaforo</a:t>
            </a:r>
            <a:r>
              <a:rPr lang="en-US" dirty="0">
                <a:highlight>
                  <a:srgbClr val="FFFF00"/>
                </a:highlight>
              </a:rPr>
              <a:t>: check attach</a:t>
            </a:r>
          </a:p>
        </p:txBody>
      </p:sp>
    </p:spTree>
    <p:extLst>
      <p:ext uri="{BB962C8B-B14F-4D97-AF65-F5344CB8AC3E}">
        <p14:creationId xmlns:p14="http://schemas.microsoft.com/office/powerpoint/2010/main" val="339149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D0E1F-8026-2996-1E52-17AE71C7B150}"/>
              </a:ext>
            </a:extLst>
          </p:cNvPr>
          <p:cNvGrpSpPr/>
          <p:nvPr/>
        </p:nvGrpSpPr>
        <p:grpSpPr>
          <a:xfrm>
            <a:off x="0" y="143708"/>
            <a:ext cx="389880" cy="296280"/>
            <a:chOff x="68478" y="107132"/>
            <a:chExt cx="3898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925C5AE-9B2A-6B50-10EA-881ECC5989C2}"/>
                    </a:ext>
                  </a:extLst>
                </p14:cNvPr>
                <p14:cNvContentPartPr/>
                <p14:nvPr/>
              </p14:nvContentPartPr>
              <p14:xfrm>
                <a:off x="214638" y="212972"/>
                <a:ext cx="81720" cy="100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925C5AE-9B2A-6B50-10EA-881ECC5989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638" y="203972"/>
                  <a:ext cx="99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B61722A-8DA9-E8A0-273E-AC5EE8B0F563}"/>
                    </a:ext>
                  </a:extLst>
                </p14:cNvPr>
                <p14:cNvContentPartPr/>
                <p14:nvPr/>
              </p14:nvContentPartPr>
              <p14:xfrm>
                <a:off x="294918" y="219452"/>
                <a:ext cx="104400" cy="86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B61722A-8DA9-E8A0-273E-AC5EE8B0F5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6278" y="210812"/>
                  <a:ext cx="122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651ADF-83A0-8CCA-F71B-20AA9F4C9876}"/>
                    </a:ext>
                  </a:extLst>
                </p14:cNvPr>
                <p14:cNvContentPartPr/>
                <p14:nvPr/>
              </p14:nvContentPartPr>
              <p14:xfrm>
                <a:off x="68478" y="107132"/>
                <a:ext cx="389880" cy="296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651ADF-83A0-8CCA-F71B-20AA9F4C9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38" y="98132"/>
                  <a:ext cx="407520" cy="313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B24C402-B628-97B3-CC31-31FE1943A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15" y="2633399"/>
            <a:ext cx="3158641" cy="142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8B3459-5236-813A-615C-E9E7C35409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1" y="713232"/>
            <a:ext cx="5025944" cy="1363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820798-DDBC-06BC-11B2-03813EDCCF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782" y="644950"/>
            <a:ext cx="5252754" cy="12726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872817-179B-5784-5164-53B6EE49F24E}"/>
                  </a:ext>
                </a:extLst>
              </p14:cNvPr>
              <p14:cNvContentPartPr/>
              <p14:nvPr/>
            </p14:nvContentPartPr>
            <p14:xfrm>
              <a:off x="571314" y="183168"/>
              <a:ext cx="378000" cy="184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872817-179B-5784-5164-53B6EE49F2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2314" y="174168"/>
                <a:ext cx="3956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13905A-5D5C-5CBF-287D-95D4F1DA2D1F}"/>
                  </a:ext>
                </a:extLst>
              </p14:cNvPr>
              <p14:cNvContentPartPr/>
              <p14:nvPr/>
            </p14:nvContentPartPr>
            <p14:xfrm>
              <a:off x="816474" y="204408"/>
              <a:ext cx="101880" cy="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13905A-5D5C-5CBF-287D-95D4F1DA2D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7474" y="195408"/>
                <a:ext cx="1195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8871C3-FBD9-B6B2-6F1D-847B10EAE0FF}"/>
                  </a:ext>
                </a:extLst>
              </p14:cNvPr>
              <p14:cNvContentPartPr/>
              <p14:nvPr/>
            </p14:nvContentPartPr>
            <p14:xfrm>
              <a:off x="789834" y="233928"/>
              <a:ext cx="316080" cy="10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8871C3-FBD9-B6B2-6F1D-847B10EAE0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0824" y="224928"/>
                <a:ext cx="3337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3845DC-E4B9-73D8-1BB9-F36E28381C79}"/>
                  </a:ext>
                </a:extLst>
              </p14:cNvPr>
              <p14:cNvContentPartPr/>
              <p14:nvPr/>
            </p14:nvContentPartPr>
            <p14:xfrm>
              <a:off x="1146234" y="232848"/>
              <a:ext cx="59400" cy="93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3845DC-E4B9-73D8-1BB9-F36E28381C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37234" y="223848"/>
                <a:ext cx="77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CDA244B-6B13-BEC4-DC67-EADD6CD6B901}"/>
                  </a:ext>
                </a:extLst>
              </p14:cNvPr>
              <p14:cNvContentPartPr/>
              <p14:nvPr/>
            </p14:nvContentPartPr>
            <p14:xfrm>
              <a:off x="1031754" y="196488"/>
              <a:ext cx="146880" cy="23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CDA244B-6B13-BEC4-DC67-EADD6CD6B90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2754" y="187488"/>
                <a:ext cx="1645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AB92C8-346D-864F-8D85-DEA16002C057}"/>
                  </a:ext>
                </a:extLst>
              </p14:cNvPr>
              <p14:cNvContentPartPr/>
              <p14:nvPr/>
            </p14:nvContentPartPr>
            <p14:xfrm>
              <a:off x="1286994" y="246168"/>
              <a:ext cx="91080" cy="97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AB92C8-346D-864F-8D85-DEA16002C0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77994" y="237168"/>
                <a:ext cx="1087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E771E25-CEB4-36FE-8C4C-1D567A1E66CB}"/>
                  </a:ext>
                </a:extLst>
              </p14:cNvPr>
              <p14:cNvContentPartPr/>
              <p14:nvPr/>
            </p14:nvContentPartPr>
            <p14:xfrm>
              <a:off x="1412994" y="205848"/>
              <a:ext cx="212040" cy="140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E771E25-CEB4-36FE-8C4C-1D567A1E66C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3994" y="196848"/>
                <a:ext cx="22968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C6077E2-D9AC-CEE6-AB79-5B2AE9027D2E}"/>
              </a:ext>
            </a:extLst>
          </p:cNvPr>
          <p:cNvGrpSpPr/>
          <p:nvPr/>
        </p:nvGrpSpPr>
        <p:grpSpPr>
          <a:xfrm>
            <a:off x="0" y="4784775"/>
            <a:ext cx="408960" cy="315000"/>
            <a:chOff x="115278" y="102452"/>
            <a:chExt cx="40896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E50416-CCCF-45B8-470F-C8CA697B6836}"/>
                    </a:ext>
                  </a:extLst>
                </p14:cNvPr>
                <p14:cNvContentPartPr/>
                <p14:nvPr/>
              </p14:nvContentPartPr>
              <p14:xfrm>
                <a:off x="201678" y="228092"/>
                <a:ext cx="118800" cy="83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53A091-D326-E5D8-F95B-2307B50C572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3038" y="219452"/>
                  <a:ext cx="136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5AD4C5-A377-7F58-379E-EDFA9D811206}"/>
                    </a:ext>
                  </a:extLst>
                </p14:cNvPr>
                <p14:cNvContentPartPr/>
                <p14:nvPr/>
              </p14:nvContentPartPr>
              <p14:xfrm>
                <a:off x="316158" y="217652"/>
                <a:ext cx="119880" cy="9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822FBA-9FFA-12F3-8FA5-5A79A6FF841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07518" y="209012"/>
                  <a:ext cx="137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F7178F-6E51-8E48-BB30-3F987BC79AE4}"/>
                    </a:ext>
                  </a:extLst>
                </p14:cNvPr>
                <p14:cNvContentPartPr/>
                <p14:nvPr/>
              </p14:nvContentPartPr>
              <p14:xfrm>
                <a:off x="115278" y="102452"/>
                <a:ext cx="408960" cy="315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1A7F1F-C2FC-70A6-36D6-2B261D467B8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638" y="93812"/>
                  <a:ext cx="426600" cy="332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A1EC33D7-339A-EB38-302D-BE9B2AC73A47}"/>
              </a:ext>
            </a:extLst>
          </p:cNvPr>
          <p:cNvPicPr>
            <a:picLocks noChangeAspect="1"/>
          </p:cNvPicPr>
          <p:nvPr/>
        </p:nvPicPr>
        <p:blipFill rotWithShape="1">
          <a:blip r:embed="rId2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2" b="43212"/>
          <a:stretch/>
        </p:blipFill>
        <p:spPr>
          <a:xfrm>
            <a:off x="6053855" y="5049332"/>
            <a:ext cx="4845793" cy="83999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9DF222A-1AC8-7F61-F749-8E010B662981}"/>
              </a:ext>
            </a:extLst>
          </p:cNvPr>
          <p:cNvPicPr>
            <a:picLocks noChangeAspect="1"/>
          </p:cNvPicPr>
          <p:nvPr/>
        </p:nvPicPr>
        <p:blipFill rotWithShape="1">
          <a:blip r:embed="rId2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63"/>
          <a:stretch/>
        </p:blipFill>
        <p:spPr>
          <a:xfrm>
            <a:off x="978408" y="5193792"/>
            <a:ext cx="5174210" cy="79612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8CE6563A-65D4-9422-C5FC-2DEE06041F26}"/>
              </a:ext>
            </a:extLst>
          </p:cNvPr>
          <p:cNvGrpSpPr/>
          <p:nvPr/>
        </p:nvGrpSpPr>
        <p:grpSpPr>
          <a:xfrm>
            <a:off x="545394" y="4815595"/>
            <a:ext cx="1220760" cy="197640"/>
            <a:chOff x="660672" y="133272"/>
            <a:chExt cx="12207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700337-2424-1789-F3D1-A5DB10B3B094}"/>
                    </a:ext>
                  </a:extLst>
                </p14:cNvPr>
                <p14:cNvContentPartPr/>
                <p14:nvPr/>
              </p14:nvContentPartPr>
              <p14:xfrm>
                <a:off x="660672" y="208512"/>
                <a:ext cx="161640" cy="122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700337-2424-1789-F3D1-A5DB10B3B09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2032" y="199872"/>
                  <a:ext cx="179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29DEBC1-A0EC-61C7-5B10-8EF62BA1D559}"/>
                    </a:ext>
                  </a:extLst>
                </p14:cNvPr>
                <p14:cNvContentPartPr/>
                <p14:nvPr/>
              </p14:nvContentPartPr>
              <p14:xfrm>
                <a:off x="889632" y="169632"/>
                <a:ext cx="163800" cy="132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29DEBC1-A0EC-61C7-5B10-8EF62BA1D55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0632" y="160632"/>
                  <a:ext cx="181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76C998-0BE1-D1E9-2753-9F65F15433D4}"/>
                    </a:ext>
                  </a:extLst>
                </p14:cNvPr>
                <p14:cNvContentPartPr/>
                <p14:nvPr/>
              </p14:nvContentPartPr>
              <p14:xfrm>
                <a:off x="1080792" y="160272"/>
                <a:ext cx="195840" cy="128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76C998-0BE1-D1E9-2753-9F65F15433D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2152" y="151272"/>
                  <a:ext cx="213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03ADAF5-1E22-E9FA-AF22-6B5A5E9B35FF}"/>
                    </a:ext>
                  </a:extLst>
                </p14:cNvPr>
                <p14:cNvContentPartPr/>
                <p14:nvPr/>
              </p14:nvContentPartPr>
              <p14:xfrm>
                <a:off x="1386072" y="183672"/>
                <a:ext cx="21960" cy="79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03ADAF5-1E22-E9FA-AF22-6B5A5E9B35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77432" y="174672"/>
                  <a:ext cx="39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F22CCF-AB4B-2938-3A00-4C4EA1109F10}"/>
                    </a:ext>
                  </a:extLst>
                </p14:cNvPr>
                <p14:cNvContentPartPr/>
                <p14:nvPr/>
              </p14:nvContentPartPr>
              <p14:xfrm>
                <a:off x="1306872" y="133272"/>
                <a:ext cx="201960" cy="129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F22CCF-AB4B-2938-3A00-4C4EA1109F1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97872" y="124272"/>
                  <a:ext cx="219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02DA3A-728A-28B7-6927-B71E6A34DAE8}"/>
                    </a:ext>
                  </a:extLst>
                </p14:cNvPr>
                <p14:cNvContentPartPr/>
                <p14:nvPr/>
              </p14:nvContentPartPr>
              <p14:xfrm>
                <a:off x="1527552" y="207072"/>
                <a:ext cx="89640" cy="63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02DA3A-728A-28B7-6927-B71E6A34DA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518552" y="198432"/>
                  <a:ext cx="107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AE73007-D05C-3352-EC79-FF6062DD2C0A}"/>
                    </a:ext>
                  </a:extLst>
                </p14:cNvPr>
                <p14:cNvContentPartPr/>
                <p14:nvPr/>
              </p14:nvContentPartPr>
              <p14:xfrm>
                <a:off x="1664712" y="147312"/>
                <a:ext cx="153000" cy="11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E73007-D05C-3352-EC79-FF6062DD2C0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6072" y="138672"/>
                  <a:ext cx="17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5F3AFB5-8440-E45C-98CD-6C0588AA3D9F}"/>
                    </a:ext>
                  </a:extLst>
                </p14:cNvPr>
                <p14:cNvContentPartPr/>
                <p14:nvPr/>
              </p14:nvContentPartPr>
              <p14:xfrm>
                <a:off x="1859472" y="137232"/>
                <a:ext cx="21960" cy="138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5F3AFB5-8440-E45C-98CD-6C0588AA3D9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850832" y="128232"/>
                  <a:ext cx="39600" cy="15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055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095BD2-FECE-789A-53C0-08F87D98B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03" y="4087783"/>
            <a:ext cx="4815213" cy="2770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595CC4-FE0D-4F86-1F65-332D134F2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3" t="52545" r="76132" b="28123"/>
          <a:stretch/>
        </p:blipFill>
        <p:spPr>
          <a:xfrm>
            <a:off x="3063240" y="1115569"/>
            <a:ext cx="1005840" cy="960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3072D5-E649-7587-7F08-1EDFFC8A4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41" t="39658" r="15046" b="18180"/>
          <a:stretch/>
        </p:blipFill>
        <p:spPr>
          <a:xfrm>
            <a:off x="6711696" y="740665"/>
            <a:ext cx="786384" cy="209397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C42130B-F0CB-DD1A-9C09-63EC3A8B681E}"/>
              </a:ext>
            </a:extLst>
          </p:cNvPr>
          <p:cNvGrpSpPr/>
          <p:nvPr/>
        </p:nvGrpSpPr>
        <p:grpSpPr>
          <a:xfrm>
            <a:off x="4248126" y="1855321"/>
            <a:ext cx="2189250" cy="1019828"/>
            <a:chOff x="3547872" y="1014984"/>
            <a:chExt cx="2221992" cy="15087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30F991-E308-0C22-BCD0-F417B839F6A5}"/>
                </a:ext>
              </a:extLst>
            </p:cNvPr>
            <p:cNvSpPr/>
            <p:nvPr/>
          </p:nvSpPr>
          <p:spPr>
            <a:xfrm>
              <a:off x="3547872" y="1014984"/>
              <a:ext cx="2221992" cy="150876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520FD3-7955-113D-1F07-421BCB78341E}"/>
                </a:ext>
              </a:extLst>
            </p:cNvPr>
            <p:cNvSpPr/>
            <p:nvPr/>
          </p:nvSpPr>
          <p:spPr>
            <a:xfrm>
              <a:off x="3670652" y="1670305"/>
              <a:ext cx="493641" cy="63398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Val_1</a:t>
              </a:r>
              <a:endParaRPr lang="en-US" sz="10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80C776-13D7-B43E-EA61-A261B55BE624}"/>
                </a:ext>
              </a:extLst>
            </p:cNvPr>
            <p:cNvSpPr/>
            <p:nvPr/>
          </p:nvSpPr>
          <p:spPr>
            <a:xfrm>
              <a:off x="4952003" y="1649344"/>
              <a:ext cx="688848" cy="63398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/>
                <a:t>Num_lett</a:t>
              </a:r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EC08C0-CB75-29C2-E6E8-897726818B35}"/>
                </a:ext>
              </a:extLst>
            </p:cNvPr>
            <p:cNvSpPr txBox="1"/>
            <p:nvPr/>
          </p:nvSpPr>
          <p:spPr>
            <a:xfrm>
              <a:off x="3570731" y="1054346"/>
              <a:ext cx="1062106" cy="3642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buffer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2211D51-B881-A46E-97BB-83B749B76323}"/>
              </a:ext>
            </a:extLst>
          </p:cNvPr>
          <p:cNvSpPr/>
          <p:nvPr/>
        </p:nvSpPr>
        <p:spPr>
          <a:xfrm>
            <a:off x="4951265" y="2295229"/>
            <a:ext cx="486367" cy="4285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Val_2</a:t>
            </a:r>
            <a:endParaRPr lang="en-US" sz="1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3F3BB-D64A-BF2B-DFEF-C5FBC0C6ADC0}"/>
              </a:ext>
            </a:extLst>
          </p:cNvPr>
          <p:cNvGrpSpPr/>
          <p:nvPr/>
        </p:nvGrpSpPr>
        <p:grpSpPr>
          <a:xfrm>
            <a:off x="7616190" y="1097281"/>
            <a:ext cx="1006602" cy="1044504"/>
            <a:chOff x="4754127" y="861326"/>
            <a:chExt cx="1341882" cy="11737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42DF23-E3A6-D94E-4C9C-55222DCD2982}"/>
                </a:ext>
              </a:extLst>
            </p:cNvPr>
            <p:cNvSpPr txBox="1"/>
            <p:nvPr/>
          </p:nvSpPr>
          <p:spPr>
            <a:xfrm>
              <a:off x="4754127" y="861326"/>
              <a:ext cx="1341882" cy="345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</a:rPr>
                <a:t>MUTEXL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955DEA-5A74-7B08-D956-D9FF9F49D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91CF4F"/>
                </a:clrFrom>
                <a:clrTo>
                  <a:srgbClr val="91CF4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r="69329" b="44254"/>
            <a:stretch/>
          </p:blipFill>
          <p:spPr>
            <a:xfrm rot="16200000">
              <a:off x="4900922" y="1489247"/>
              <a:ext cx="722154" cy="36956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E664A8-6E24-E81D-279C-4A91165F3269}"/>
              </a:ext>
            </a:extLst>
          </p:cNvPr>
          <p:cNvGrpSpPr/>
          <p:nvPr/>
        </p:nvGrpSpPr>
        <p:grpSpPr>
          <a:xfrm>
            <a:off x="5074158" y="501243"/>
            <a:ext cx="1052322" cy="1021798"/>
            <a:chOff x="2967974" y="725299"/>
            <a:chExt cx="1402831" cy="11482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328DB4-0B91-7E8D-06D8-C32C0290F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91CF4F"/>
                </a:clrFrom>
                <a:clrTo>
                  <a:srgbClr val="91CF4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r="69329" b="44254"/>
            <a:stretch/>
          </p:blipFill>
          <p:spPr>
            <a:xfrm rot="16200000">
              <a:off x="3075170" y="1327703"/>
              <a:ext cx="722154" cy="36956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4C92D5-AB00-4137-D209-69733AA5F7B2}"/>
                </a:ext>
              </a:extLst>
            </p:cNvPr>
            <p:cNvSpPr txBox="1"/>
            <p:nvPr/>
          </p:nvSpPr>
          <p:spPr>
            <a:xfrm>
              <a:off x="2967974" y="725299"/>
              <a:ext cx="1402831" cy="345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B0F0"/>
                  </a:solidFill>
                </a:rPr>
                <a:t>SYNCH</a:t>
              </a:r>
              <a:endParaRPr 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62129D-F25A-3C39-51D6-56C26227B796}"/>
              </a:ext>
            </a:extLst>
          </p:cNvPr>
          <p:cNvCxnSpPr/>
          <p:nvPr/>
        </p:nvCxnSpPr>
        <p:spPr>
          <a:xfrm>
            <a:off x="4297680" y="1234440"/>
            <a:ext cx="2121408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81E831-7596-60CC-4BCF-ADBE6A3A04DB}"/>
              </a:ext>
            </a:extLst>
          </p:cNvPr>
          <p:cNvCxnSpPr/>
          <p:nvPr/>
        </p:nvCxnSpPr>
        <p:spPr>
          <a:xfrm>
            <a:off x="7607808" y="1499616"/>
            <a:ext cx="0" cy="7955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9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DC927F3-C5F1-D9AA-5947-5BF8DEE90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83976"/>
            <a:ext cx="1685627" cy="8561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57DA70-5064-5FA1-6B6A-E6120949B9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3" t="52545" r="76132" b="28123"/>
          <a:stretch/>
        </p:blipFill>
        <p:spPr>
          <a:xfrm>
            <a:off x="650405" y="81475"/>
            <a:ext cx="823832" cy="7863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6FFAB3-C5CB-F51D-E0B9-EB09D51F80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41" t="39658" r="15046" b="38801"/>
          <a:stretch/>
        </p:blipFill>
        <p:spPr>
          <a:xfrm>
            <a:off x="6323640" y="0"/>
            <a:ext cx="644087" cy="8762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F3A819-E71D-B02B-CE4D-22C03A703F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41" t="61077" r="15046" b="18180"/>
          <a:stretch/>
        </p:blipFill>
        <p:spPr>
          <a:xfrm>
            <a:off x="9274106" y="20261"/>
            <a:ext cx="644086" cy="8438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89DA88-1868-8A19-5A28-83BE83BBE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48" y="891730"/>
            <a:ext cx="2508630" cy="10760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7E892DD-9A7E-B3A0-8295-B1C7F0619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2" y="1199473"/>
            <a:ext cx="2434259" cy="10735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02F1EF5-5FD2-7B94-BDB9-274ADA894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43" y="863489"/>
            <a:ext cx="2508630" cy="10760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BDC0EA6-F12A-8456-5192-80B3E7292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5873"/>
            <a:ext cx="3813802" cy="19110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AAF1FAE-3D86-1EE4-CA34-D36FE9E20E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28" y="4745736"/>
            <a:ext cx="3297192" cy="21122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9C10FB3-05B7-A1F6-A2A3-B43E23D2893D}"/>
              </a:ext>
            </a:extLst>
          </p:cNvPr>
          <p:cNvSpPr txBox="1"/>
          <p:nvPr/>
        </p:nvSpPr>
        <p:spPr>
          <a:xfrm>
            <a:off x="7454227" y="4677385"/>
            <a:ext cx="3938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Lettori, leggono, prima che effettivamente la scrittura sia conclusa.</a:t>
            </a:r>
          </a:p>
          <a:p>
            <a:r>
              <a:rPr lang="it-IT" dirty="0"/>
              <a:t>È come se i lettori interrompessero lo scrittore di prepotenza per leggere qualcosa</a:t>
            </a:r>
            <a:r>
              <a:rPr lang="en-US" dirty="0"/>
              <a:t>.</a:t>
            </a:r>
          </a:p>
          <a:p>
            <a:r>
              <a:rPr lang="en-US" dirty="0"/>
              <a:t>Io </a:t>
            </a:r>
            <a:r>
              <a:rPr lang="en-US" dirty="0" err="1"/>
              <a:t>voglio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 </a:t>
            </a:r>
            <a:r>
              <a:rPr lang="en-US" dirty="0" err="1"/>
              <a:t>lettori</a:t>
            </a:r>
            <a:r>
              <a:rPr lang="en-US" dirty="0"/>
              <a:t> </a:t>
            </a:r>
            <a:r>
              <a:rPr lang="en-US" dirty="0" err="1"/>
              <a:t>aspettino</a:t>
            </a:r>
            <a:r>
              <a:rPr lang="en-US" dirty="0"/>
              <a:t> la fine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scrittura</a:t>
            </a:r>
            <a:endParaRPr lang="it-IT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101B045-6467-38C5-A94E-E574B28E0F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8" y="2020557"/>
            <a:ext cx="4152123" cy="2589139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25177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D0240-78DC-FB6A-F504-526A222C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0" y="499299"/>
            <a:ext cx="5094280" cy="255274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977D84-5678-2B4C-785A-AEA6F7CD7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90" y="4081903"/>
            <a:ext cx="5837426" cy="268247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AF065-6993-4E00-C6D5-7571B5847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" y="4012797"/>
            <a:ext cx="5555277" cy="2742567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EF285-725A-2EB7-3CF0-CA62D7E16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3" y="148721"/>
            <a:ext cx="6136433" cy="382649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6A0618-54DE-08E1-2A04-9947331BBEC5}"/>
              </a:ext>
            </a:extLst>
          </p:cNvPr>
          <p:cNvSpPr txBox="1"/>
          <p:nvPr/>
        </p:nvSpPr>
        <p:spPr>
          <a:xfrm>
            <a:off x="5654350" y="5103845"/>
            <a:ext cx="5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60A79-36AF-A3EF-A91F-8C4AAC06FAC8}"/>
              </a:ext>
            </a:extLst>
          </p:cNvPr>
          <p:cNvSpPr txBox="1"/>
          <p:nvPr/>
        </p:nvSpPr>
        <p:spPr>
          <a:xfrm>
            <a:off x="5430417" y="1334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8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AE058A-5CCA-D7AC-5EBA-EFDF11C72909}"/>
              </a:ext>
            </a:extLst>
          </p:cNvPr>
          <p:cNvSpPr txBox="1"/>
          <p:nvPr/>
        </p:nvSpPr>
        <p:spPr>
          <a:xfrm>
            <a:off x="0" y="0"/>
            <a:ext cx="236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disco-</a:t>
            </a:r>
            <a:r>
              <a:rPr lang="en-US" b="1" dirty="0" err="1"/>
              <a:t>vettore</a:t>
            </a:r>
            <a:r>
              <a:rPr lang="en-US" b="1" dirty="0"/>
              <a:t>-</a:t>
            </a:r>
            <a:r>
              <a:rPr lang="en-US" b="1" dirty="0" err="1"/>
              <a:t>circolare</a:t>
            </a:r>
            <a:endParaRPr lang="en-US" b="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969A24D-6F25-96D6-2F39-D5EF44F6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2" y="5226622"/>
            <a:ext cx="5958624" cy="151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CD8760-6775-5413-2893-B6ABA687DF98}"/>
              </a:ext>
            </a:extLst>
          </p:cNvPr>
          <p:cNvSpPr txBox="1"/>
          <p:nvPr/>
        </p:nvSpPr>
        <p:spPr>
          <a:xfrm>
            <a:off x="462509" y="761607"/>
            <a:ext cx="3975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/>
              <a:t>main.c</a:t>
            </a:r>
            <a:endParaRPr lang="it-IT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Void </a:t>
            </a:r>
            <a:r>
              <a:rPr lang="en-US" sz="1400" dirty="0" err="1"/>
              <a:t>schedulatore</a:t>
            </a:r>
            <a:r>
              <a:rPr lang="en-US" sz="14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Consumazione</a:t>
            </a:r>
            <a:r>
              <a:rPr lang="en-US" sz="1400" dirty="0"/>
              <a:t> x25 =? </a:t>
            </a:r>
            <a:r>
              <a:rPr lang="en-US" sz="1400" dirty="0" err="1"/>
              <a:t>Preleva_richiesta</a:t>
            </a:r>
            <a:r>
              <a:rPr lang="en-US" sz="14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Attesa</a:t>
            </a:r>
            <a:r>
              <a:rPr lang="en-US" sz="1400" dirty="0"/>
              <a:t> 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Void </a:t>
            </a:r>
            <a:r>
              <a:rPr lang="en-US" sz="1400" dirty="0" err="1"/>
              <a:t>utente</a:t>
            </a:r>
            <a:r>
              <a:rPr lang="en-US" sz="14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Produzione</a:t>
            </a:r>
            <a:r>
              <a:rPr lang="en-US" sz="1400" dirty="0"/>
              <a:t> x5 =? </a:t>
            </a:r>
            <a:r>
              <a:rPr lang="en-US" sz="1400" dirty="0" err="1"/>
              <a:t>Inserisci_richiesta</a:t>
            </a:r>
            <a:r>
              <a:rPr lang="en-US" sz="1400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Int main()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Allocazione</a:t>
            </a:r>
            <a:r>
              <a:rPr lang="en-US" sz="1400" dirty="0"/>
              <a:t> coda =? </a:t>
            </a:r>
            <a:r>
              <a:rPr lang="en-US" sz="1400" dirty="0" err="1"/>
              <a:t>inizializza</a:t>
            </a:r>
            <a:r>
              <a:rPr lang="en-US" sz="1400" dirty="0"/>
              <a:t> coda()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Crea</a:t>
            </a:r>
            <a:r>
              <a:rPr lang="en-US" sz="1400" dirty="0"/>
              <a:t> </a:t>
            </a:r>
            <a:r>
              <a:rPr lang="en-US" sz="1400" dirty="0" err="1"/>
              <a:t>processo</a:t>
            </a:r>
            <a:r>
              <a:rPr lang="en-US" sz="1400" dirty="0"/>
              <a:t> </a:t>
            </a:r>
            <a:r>
              <a:rPr lang="en-US" sz="1400" dirty="0" err="1"/>
              <a:t>schedulatore</a:t>
            </a:r>
            <a:r>
              <a:rPr lang="en-US" sz="1400" dirty="0"/>
              <a:t> x1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Crea</a:t>
            </a:r>
            <a:r>
              <a:rPr lang="en-US" sz="1400" dirty="0"/>
              <a:t> </a:t>
            </a:r>
            <a:r>
              <a:rPr lang="en-US" sz="1400" dirty="0" err="1"/>
              <a:t>processi</a:t>
            </a:r>
            <a:r>
              <a:rPr lang="en-US" sz="1400" dirty="0"/>
              <a:t> </a:t>
            </a:r>
            <a:r>
              <a:rPr lang="en-US" sz="1400" dirty="0" err="1"/>
              <a:t>utente</a:t>
            </a:r>
            <a:r>
              <a:rPr lang="en-US" sz="1400" dirty="0"/>
              <a:t> x5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Wait </a:t>
            </a:r>
            <a:r>
              <a:rPr lang="en-US" sz="1400" dirty="0" err="1"/>
              <a:t>figli</a:t>
            </a:r>
            <a:r>
              <a:rPr lang="en-US" sz="1400" dirty="0"/>
              <a:t> x6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Deallocazione</a:t>
            </a:r>
            <a:r>
              <a:rPr lang="en-US" sz="1400" dirty="0"/>
              <a:t> coda =? </a:t>
            </a:r>
            <a:r>
              <a:rPr lang="en-US" sz="1400" dirty="0" err="1"/>
              <a:t>Rimuovi_coda</a:t>
            </a:r>
            <a:r>
              <a:rPr lang="en-US" sz="14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8963-85C5-2610-0664-302AA96B46A1}"/>
              </a:ext>
            </a:extLst>
          </p:cNvPr>
          <p:cNvSpPr txBox="1"/>
          <p:nvPr/>
        </p:nvSpPr>
        <p:spPr>
          <a:xfrm>
            <a:off x="4924486" y="1148604"/>
            <a:ext cx="257423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/>
              <a:t>coda_richieste.c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Inizializza_coda</a:t>
            </a:r>
            <a:r>
              <a:rPr lang="it-IT" sz="14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Crea vettore semafori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Inizializza semafori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Crea </a:t>
            </a:r>
            <a:r>
              <a:rPr lang="it-IT" sz="1400" dirty="0" err="1"/>
              <a:t>SHM</a:t>
            </a:r>
            <a:endParaRPr lang="it-IT" sz="1400" dirty="0"/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Aggancio </a:t>
            </a:r>
            <a:r>
              <a:rPr lang="it-IT" sz="1400" dirty="0" err="1"/>
              <a:t>SHM</a:t>
            </a:r>
            <a:endParaRPr lang="it-IT" sz="1400" dirty="0"/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Inizializza </a:t>
            </a:r>
            <a:r>
              <a:rPr lang="it-IT" sz="1400" dirty="0" err="1"/>
              <a:t>SHM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Preleva_richiesta</a:t>
            </a:r>
            <a:r>
              <a:rPr lang="it-IT" sz="14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Inizio consumazione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Fine consumazione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Inserisci_richiesta</a:t>
            </a:r>
            <a:r>
              <a:rPr lang="it-IT" sz="14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Inizio produzione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Fine produzione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Rimuovi_coda</a:t>
            </a:r>
            <a:r>
              <a:rPr lang="it-IT" sz="1400" dirty="0"/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 err="1"/>
              <a:t>Deallocazione</a:t>
            </a:r>
            <a:r>
              <a:rPr lang="it-IT" sz="1400" dirty="0"/>
              <a:t>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F845E-B0BC-82CD-ABFB-B49DDC019D89}"/>
              </a:ext>
            </a:extLst>
          </p:cNvPr>
          <p:cNvSpPr txBox="1"/>
          <p:nvPr/>
        </p:nvSpPr>
        <p:spPr>
          <a:xfrm>
            <a:off x="4930532" y="402336"/>
            <a:ext cx="2864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 err="1"/>
              <a:t>coda_richieste.h</a:t>
            </a:r>
            <a:endParaRPr lang="it-IT" sz="1400" b="1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Macro dei semafori</a:t>
            </a:r>
          </a:p>
        </p:txBody>
      </p:sp>
      <p:pic>
        <p:nvPicPr>
          <p:cNvPr id="12" name="Picture 11" descr="A computer code with many colored text&#10;&#10;Description automatically generated with medium confidence">
            <a:extLst>
              <a:ext uri="{FF2B5EF4-FFF2-40B4-BE49-F238E27FC236}">
                <a16:creationId xmlns:a16="http://schemas.microsoft.com/office/drawing/2014/main" id="{9FB81012-0542-3C31-A589-F088ED27C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15" y="5471111"/>
            <a:ext cx="1821338" cy="1127858"/>
          </a:xfrm>
          <a:prstGeom prst="rect">
            <a:avLst/>
          </a:prstGeom>
        </p:spPr>
      </p:pic>
      <p:pic>
        <p:nvPicPr>
          <p:cNvPr id="14" name="Picture 1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E41FCC5-2CA2-0CB2-321A-832D5FD41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681" y="5976334"/>
            <a:ext cx="1303133" cy="739204"/>
          </a:xfrm>
          <a:prstGeom prst="rect">
            <a:avLst/>
          </a:prstGeom>
        </p:spPr>
      </p:pic>
      <p:sp>
        <p:nvSpPr>
          <p:cNvPr id="15" name="Smiley Face 14">
            <a:extLst>
              <a:ext uri="{FF2B5EF4-FFF2-40B4-BE49-F238E27FC236}">
                <a16:creationId xmlns:a16="http://schemas.microsoft.com/office/drawing/2014/main" id="{BF484CFD-AF18-181E-2FB1-13D8B723B7CE}"/>
              </a:ext>
            </a:extLst>
          </p:cNvPr>
          <p:cNvSpPr/>
          <p:nvPr/>
        </p:nvSpPr>
        <p:spPr>
          <a:xfrm>
            <a:off x="4956048" y="5330952"/>
            <a:ext cx="530352" cy="50292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EAD01FDC-11E7-6FFC-3715-A2F3666A90E5}"/>
              </a:ext>
            </a:extLst>
          </p:cNvPr>
          <p:cNvSpPr/>
          <p:nvPr/>
        </p:nvSpPr>
        <p:spPr>
          <a:xfrm>
            <a:off x="5583936" y="5967984"/>
            <a:ext cx="530352" cy="50292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7C230A-3167-4A1B-D5B4-CDF9013D0F06}"/>
              </a:ext>
            </a:extLst>
          </p:cNvPr>
          <p:cNvCxnSpPr/>
          <p:nvPr/>
        </p:nvCxnSpPr>
        <p:spPr>
          <a:xfrm>
            <a:off x="9079992" y="6071616"/>
            <a:ext cx="521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80DC28-8B50-F129-64CB-037501694A3B}"/>
              </a:ext>
            </a:extLst>
          </p:cNvPr>
          <p:cNvSpPr txBox="1"/>
          <p:nvPr/>
        </p:nvSpPr>
        <p:spPr>
          <a:xfrm>
            <a:off x="302341" y="4683912"/>
            <a:ext cx="7824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effectLst/>
                <a:latin typeface="-apple-system"/>
              </a:rPr>
              <a:t>l processo </a:t>
            </a:r>
            <a:r>
              <a:rPr lang="it-IT" b="1" i="0" dirty="0">
                <a:effectLst/>
                <a:latin typeface="-apple-system"/>
              </a:rPr>
              <a:t>Schedulatore</a:t>
            </a:r>
            <a:r>
              <a:rPr lang="it-IT" b="0" i="0" dirty="0">
                <a:effectLst/>
                <a:latin typeface="-apple-system"/>
              </a:rPr>
              <a:t> preleva le richieste dalla </a:t>
            </a:r>
            <a:r>
              <a:rPr lang="it-IT" b="0" i="0" u="sng" dirty="0">
                <a:effectLst/>
                <a:latin typeface="-apple-system"/>
              </a:rPr>
              <a:t>testa</a:t>
            </a:r>
            <a:r>
              <a:rPr lang="it-IT" b="0" i="0" dirty="0">
                <a:effectLst/>
                <a:latin typeface="-apple-system"/>
              </a:rPr>
              <a:t> della coda circolare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A9DE4-54FA-4474-730E-71FBE3DE3049}"/>
              </a:ext>
            </a:extLst>
          </p:cNvPr>
          <p:cNvSpPr txBox="1"/>
          <p:nvPr/>
        </p:nvSpPr>
        <p:spPr>
          <a:xfrm>
            <a:off x="8345113" y="2394608"/>
            <a:ext cx="3030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/>
              <a:t>Quest: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C’è della confusione tra la teoria e l’esercizio: sono invertite testa e coda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Va all’infinito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Sovrascrive i dati perché lo </a:t>
            </a:r>
            <a:r>
              <a:rPr lang="it-IT" dirty="0" err="1"/>
              <a:t>scheduler</a:t>
            </a:r>
            <a:r>
              <a:rPr lang="it-IT" dirty="0"/>
              <a:t> non consuma in tempo (il produttore non si ferma)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4B819-FC8A-07CF-AA4F-C20EEE4DC419}"/>
              </a:ext>
            </a:extLst>
          </p:cNvPr>
          <p:cNvSpPr txBox="1"/>
          <p:nvPr/>
        </p:nvSpPr>
        <p:spPr>
          <a:xfrm>
            <a:off x="9377172" y="163360"/>
            <a:ext cx="2436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hlinkClick r:id="rId5"/>
              </a:rPr>
              <a:t>esercitazione-1-simulazione_di_un_disco_con_un_vettore_circolare/ (</a:t>
            </a:r>
            <a:r>
              <a:rPr lang="it-IT" sz="1200" dirty="0" err="1">
                <a:hlinkClick r:id="rId5"/>
              </a:rPr>
              <a:t>github.com</a:t>
            </a:r>
            <a:r>
              <a:rPr lang="it-IT" sz="1200" dirty="0">
                <a:hlinkClick r:id="rId5"/>
              </a:rPr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895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code with many colored text&#10;&#10;Description automatically generated with medium confidence">
            <a:extLst>
              <a:ext uri="{FF2B5EF4-FFF2-40B4-BE49-F238E27FC236}">
                <a16:creationId xmlns:a16="http://schemas.microsoft.com/office/drawing/2014/main" id="{0393E464-F052-7AC8-A217-04B2E817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87" y="1676351"/>
            <a:ext cx="1821338" cy="1127858"/>
          </a:xfrm>
          <a:prstGeom prst="rect">
            <a:avLst/>
          </a:prstGeom>
        </p:spPr>
      </p:pic>
      <p:pic>
        <p:nvPicPr>
          <p:cNvPr id="3" name="Picture 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39D6BC4-39E6-5B63-EA43-13AAEF618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53" y="2181574"/>
            <a:ext cx="1303133" cy="73920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5E3F0A-8B33-F3B9-85EA-99FE10D663FE}"/>
              </a:ext>
            </a:extLst>
          </p:cNvPr>
          <p:cNvCxnSpPr/>
          <p:nvPr/>
        </p:nvCxnSpPr>
        <p:spPr>
          <a:xfrm>
            <a:off x="5541264" y="2276856"/>
            <a:ext cx="521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CF9B77-FCB9-E9DB-D2C2-A4602C41DE09}"/>
              </a:ext>
            </a:extLst>
          </p:cNvPr>
          <p:cNvSpPr txBox="1"/>
          <p:nvPr/>
        </p:nvSpPr>
        <p:spPr>
          <a:xfrm>
            <a:off x="2948940" y="341114"/>
            <a:ext cx="5079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c-&gt;</a:t>
            </a:r>
            <a:r>
              <a:rPr lang="en-US" dirty="0" err="1">
                <a:solidFill>
                  <a:srgbClr val="FF0000"/>
                </a:solidFill>
              </a:rPr>
              <a:t>vettore</a:t>
            </a:r>
            <a:r>
              <a:rPr lang="en-US" dirty="0">
                <a:solidFill>
                  <a:srgbClr val="FF0000"/>
                </a:solidFill>
              </a:rPr>
              <a:t>[c-&gt;coda].</a:t>
            </a:r>
            <a:r>
              <a:rPr lang="en-US" dirty="0" err="1"/>
              <a:t>posizione</a:t>
            </a:r>
            <a:r>
              <a:rPr lang="en-US" dirty="0"/>
              <a:t> = r-&gt;</a:t>
            </a:r>
            <a:r>
              <a:rPr lang="en-US" dirty="0" err="1"/>
              <a:t>posizione</a:t>
            </a:r>
            <a:r>
              <a:rPr lang="en-US" dirty="0"/>
              <a:t>;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B11398-3FDE-C503-49A6-D172E02A5A81}"/>
              </a:ext>
            </a:extLst>
          </p:cNvPr>
          <p:cNvGrpSpPr/>
          <p:nvPr/>
        </p:nvGrpSpPr>
        <p:grpSpPr>
          <a:xfrm>
            <a:off x="4515383" y="4125556"/>
            <a:ext cx="5234760" cy="654120"/>
            <a:chOff x="2724290" y="4097276"/>
            <a:chExt cx="5234760" cy="6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1EE1EA-1E95-4428-5594-A4AB7D59C61E}"/>
                    </a:ext>
                  </a:extLst>
                </p14:cNvPr>
                <p14:cNvContentPartPr/>
                <p14:nvPr/>
              </p14:nvContentPartPr>
              <p14:xfrm>
                <a:off x="2726450" y="4235516"/>
                <a:ext cx="19080" cy="50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1EE1EA-1E95-4428-5594-A4AB7D59C6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17450" y="4226516"/>
                  <a:ext cx="367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16E1C3-328F-61DF-EA74-420EA8B06B7A}"/>
                    </a:ext>
                  </a:extLst>
                </p14:cNvPr>
                <p14:cNvContentPartPr/>
                <p14:nvPr/>
              </p14:nvContentPartPr>
              <p14:xfrm>
                <a:off x="2724290" y="4634036"/>
                <a:ext cx="3116880" cy="117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016E1C3-328F-61DF-EA74-420EA8B06B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5650" y="4625036"/>
                  <a:ext cx="3134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3B325D-9F43-6DA9-4172-C0C75495760C}"/>
                    </a:ext>
                  </a:extLst>
                </p14:cNvPr>
                <p14:cNvContentPartPr/>
                <p14:nvPr/>
              </p14:nvContentPartPr>
              <p14:xfrm>
                <a:off x="2742650" y="4107356"/>
                <a:ext cx="3050280" cy="102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3B325D-9F43-6DA9-4172-C0C7549576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34010" y="4098356"/>
                  <a:ext cx="3067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77C45D-E3E7-15E2-AAB1-57E00088BFEA}"/>
                    </a:ext>
                  </a:extLst>
                </p14:cNvPr>
                <p14:cNvContentPartPr/>
                <p14:nvPr/>
              </p14:nvContentPartPr>
              <p14:xfrm>
                <a:off x="5812370" y="4142276"/>
                <a:ext cx="46800" cy="527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77C45D-E3E7-15E2-AAB1-57E00088BF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03370" y="4133636"/>
                  <a:ext cx="644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7F9D02-4C92-3915-5B86-90AB19943F7C}"/>
                    </a:ext>
                  </a:extLst>
                </p14:cNvPr>
                <p14:cNvContentPartPr/>
                <p14:nvPr/>
              </p14:nvContentPartPr>
              <p14:xfrm>
                <a:off x="3305690" y="4256396"/>
                <a:ext cx="42480" cy="452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7F9D02-4C92-3915-5B86-90AB19943F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96690" y="4247756"/>
                  <a:ext cx="601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18DD51-5542-995C-56D7-E48B7B312206}"/>
                    </a:ext>
                  </a:extLst>
                </p14:cNvPr>
                <p14:cNvContentPartPr/>
                <p14:nvPr/>
              </p14:nvContentPartPr>
              <p14:xfrm>
                <a:off x="3776570" y="4183316"/>
                <a:ext cx="41760" cy="497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18DD51-5542-995C-56D7-E48B7B3122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7930" y="4174676"/>
                  <a:ext cx="594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D88315-0446-50A1-3DE4-5DBB9831BA58}"/>
                    </a:ext>
                  </a:extLst>
                </p14:cNvPr>
                <p14:cNvContentPartPr/>
                <p14:nvPr/>
              </p14:nvContentPartPr>
              <p14:xfrm>
                <a:off x="4334210" y="4174676"/>
                <a:ext cx="23760" cy="429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D88315-0446-50A1-3DE4-5DBB9831BA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5570" y="4165676"/>
                  <a:ext cx="414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9E5450-6AD5-88D4-4A27-2703CFEA455C}"/>
                    </a:ext>
                  </a:extLst>
                </p14:cNvPr>
                <p14:cNvContentPartPr/>
                <p14:nvPr/>
              </p14:nvContentPartPr>
              <p14:xfrm>
                <a:off x="4916330" y="4151636"/>
                <a:ext cx="28440" cy="48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9E5450-6AD5-88D4-4A27-2703CFEA45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07690" y="4142996"/>
                  <a:ext cx="460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4411B0-9D6D-487E-069A-0DBCE07EAE74}"/>
                    </a:ext>
                  </a:extLst>
                </p14:cNvPr>
                <p14:cNvContentPartPr/>
                <p14:nvPr/>
              </p14:nvContentPartPr>
              <p14:xfrm>
                <a:off x="5402690" y="4140836"/>
                <a:ext cx="10440" cy="470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4411B0-9D6D-487E-069A-0DBCE07EAE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4050" y="4131836"/>
                  <a:ext cx="280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01936E-3213-4C81-4DFB-5642A73C0E9F}"/>
                    </a:ext>
                  </a:extLst>
                </p14:cNvPr>
                <p14:cNvContentPartPr/>
                <p14:nvPr/>
              </p14:nvContentPartPr>
              <p14:xfrm>
                <a:off x="5888330" y="4610996"/>
                <a:ext cx="559800" cy="27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01936E-3213-4C81-4DFB-5642A73C0E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79330" y="4602356"/>
                  <a:ext cx="577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3F79F4-0E2B-7AB5-8199-0D02FF0403CC}"/>
                    </a:ext>
                  </a:extLst>
                </p14:cNvPr>
                <p14:cNvContentPartPr/>
                <p14:nvPr/>
              </p14:nvContentPartPr>
              <p14:xfrm>
                <a:off x="5850170" y="4097276"/>
                <a:ext cx="1482480" cy="6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3F79F4-0E2B-7AB5-8199-0D02FF0403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41530" y="4088636"/>
                  <a:ext cx="1500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43D1B8-539F-8580-F669-8644465B39C4}"/>
                    </a:ext>
                  </a:extLst>
                </p14:cNvPr>
                <p14:cNvContentPartPr/>
                <p14:nvPr/>
              </p14:nvContentPartPr>
              <p14:xfrm>
                <a:off x="6348410" y="4598036"/>
                <a:ext cx="856440" cy="31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43D1B8-539F-8580-F669-8644465B39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39410" y="4589396"/>
                  <a:ext cx="874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A1F9F1-C4CE-3637-3CB9-3856CD5D6706}"/>
                    </a:ext>
                  </a:extLst>
                </p14:cNvPr>
                <p14:cNvContentPartPr/>
                <p14:nvPr/>
              </p14:nvContentPartPr>
              <p14:xfrm>
                <a:off x="6403490" y="4137236"/>
                <a:ext cx="24480" cy="486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A1F9F1-C4CE-3637-3CB9-3856CD5D67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94490" y="4128236"/>
                  <a:ext cx="421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6531B6-6B7F-BA6E-ED4A-FFB0FF37A70A}"/>
                    </a:ext>
                  </a:extLst>
                </p14:cNvPr>
                <p14:cNvContentPartPr/>
                <p14:nvPr/>
              </p14:nvContentPartPr>
              <p14:xfrm>
                <a:off x="6862490" y="4186196"/>
                <a:ext cx="22680" cy="449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6531B6-6B7F-BA6E-ED4A-FFB0FF37A7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53850" y="4177556"/>
                  <a:ext cx="403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6A8FDE-A3BD-850F-87A5-4318163631AC}"/>
                    </a:ext>
                  </a:extLst>
                </p14:cNvPr>
                <p14:cNvContentPartPr/>
                <p14:nvPr/>
              </p14:nvContentPartPr>
              <p14:xfrm>
                <a:off x="7161650" y="4604156"/>
                <a:ext cx="295200" cy="3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6A8FDE-A3BD-850F-87A5-4318163631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53010" y="4595156"/>
                  <a:ext cx="312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59C060-DD0F-37DA-0FB5-5230CF33D07C}"/>
                    </a:ext>
                  </a:extLst>
                </p14:cNvPr>
                <p14:cNvContentPartPr/>
                <p14:nvPr/>
              </p14:nvContentPartPr>
              <p14:xfrm>
                <a:off x="7312130" y="4160276"/>
                <a:ext cx="608040" cy="4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59C060-DD0F-37DA-0FB5-5230CF33D0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03130" y="4151636"/>
                  <a:ext cx="625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767362-9AE0-77C8-DD37-770C97AB9E3E}"/>
                    </a:ext>
                  </a:extLst>
                </p14:cNvPr>
                <p14:cNvContentPartPr/>
                <p14:nvPr/>
              </p14:nvContentPartPr>
              <p14:xfrm>
                <a:off x="7916570" y="4188716"/>
                <a:ext cx="14400" cy="342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767362-9AE0-77C8-DD37-770C97AB9E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07570" y="4179716"/>
                  <a:ext cx="320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912BC6-D84E-FF73-A640-837C9B28F5EC}"/>
                    </a:ext>
                  </a:extLst>
                </p14:cNvPr>
                <p14:cNvContentPartPr/>
                <p14:nvPr/>
              </p14:nvContentPartPr>
              <p14:xfrm>
                <a:off x="7486010" y="4631156"/>
                <a:ext cx="473040" cy="21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912BC6-D84E-FF73-A640-837C9B28F5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77010" y="4622156"/>
                  <a:ext cx="490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CA15C0-ACCD-A1D7-0D51-41D7BB9B2DF8}"/>
                    </a:ext>
                  </a:extLst>
                </p14:cNvPr>
                <p14:cNvContentPartPr/>
                <p14:nvPr/>
              </p14:nvContentPartPr>
              <p14:xfrm>
                <a:off x="7372250" y="4203836"/>
                <a:ext cx="7920" cy="41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CA15C0-ACCD-A1D7-0D51-41D7BB9B2D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63610" y="4195196"/>
                  <a:ext cx="25560" cy="43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CCBAE1-C022-D761-7960-34B370C61F90}"/>
              </a:ext>
            </a:extLst>
          </p:cNvPr>
          <p:cNvGrpSpPr/>
          <p:nvPr/>
        </p:nvGrpSpPr>
        <p:grpSpPr>
          <a:xfrm>
            <a:off x="74988" y="4585391"/>
            <a:ext cx="2285280" cy="248040"/>
            <a:chOff x="781998" y="3284492"/>
            <a:chExt cx="22852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9D1782-C14D-9F99-4B23-976349860713}"/>
                    </a:ext>
                  </a:extLst>
                </p14:cNvPr>
                <p14:cNvContentPartPr/>
                <p14:nvPr/>
              </p14:nvContentPartPr>
              <p14:xfrm>
                <a:off x="781998" y="3284492"/>
                <a:ext cx="333360" cy="221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9D1782-C14D-9F99-4B23-9763498607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2998" y="3275492"/>
                  <a:ext cx="351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32E6EB-B873-BC29-4EF1-93191215136A}"/>
                    </a:ext>
                  </a:extLst>
                </p14:cNvPr>
                <p14:cNvContentPartPr/>
                <p14:nvPr/>
              </p14:nvContentPartPr>
              <p14:xfrm>
                <a:off x="1149558" y="3373772"/>
                <a:ext cx="143640" cy="115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32E6EB-B873-BC29-4EF1-9319121513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40558" y="3365132"/>
                  <a:ext cx="161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87584B-3D94-003D-5682-2AF508CB07D9}"/>
                    </a:ext>
                  </a:extLst>
                </p14:cNvPr>
                <p14:cNvContentPartPr/>
                <p14:nvPr/>
              </p14:nvContentPartPr>
              <p14:xfrm>
                <a:off x="1306158" y="3344252"/>
                <a:ext cx="163440" cy="168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87584B-3D94-003D-5682-2AF508CB07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97158" y="3335252"/>
                  <a:ext cx="181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681A10-F103-A77F-C33E-E36568E5104A}"/>
                    </a:ext>
                  </a:extLst>
                </p14:cNvPr>
                <p14:cNvContentPartPr/>
                <p14:nvPr/>
              </p14:nvContentPartPr>
              <p14:xfrm>
                <a:off x="1748958" y="3366932"/>
                <a:ext cx="238680" cy="155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681A10-F103-A77F-C33E-E36568E510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39958" y="3357932"/>
                  <a:ext cx="256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6A4E3D-2C4F-936B-5604-B90A7752F8FE}"/>
                    </a:ext>
                  </a:extLst>
                </p14:cNvPr>
                <p14:cNvContentPartPr/>
                <p14:nvPr/>
              </p14:nvContentPartPr>
              <p14:xfrm>
                <a:off x="2030838" y="3393212"/>
                <a:ext cx="221760" cy="123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6A4E3D-2C4F-936B-5604-B90A7752F8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21838" y="3384572"/>
                  <a:ext cx="239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3F45E67-8F09-AFAF-BE11-03DFF80FBF25}"/>
                    </a:ext>
                  </a:extLst>
                </p14:cNvPr>
                <p14:cNvContentPartPr/>
                <p14:nvPr/>
              </p14:nvContentPartPr>
              <p14:xfrm>
                <a:off x="2239278" y="3391412"/>
                <a:ext cx="97920" cy="109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3F45E67-8F09-AFAF-BE11-03DFF80FBF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0638" y="3382772"/>
                  <a:ext cx="115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8B0F3C-3FBE-9335-C112-2484A1553823}"/>
                    </a:ext>
                  </a:extLst>
                </p14:cNvPr>
                <p14:cNvContentPartPr/>
                <p14:nvPr/>
              </p14:nvContentPartPr>
              <p14:xfrm>
                <a:off x="2242158" y="3420572"/>
                <a:ext cx="177120" cy="68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8B0F3C-3FBE-9335-C112-2484A15538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33518" y="3411932"/>
                  <a:ext cx="194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6D3EA5-5F3F-A771-2815-63C7850543C8}"/>
                    </a:ext>
                  </a:extLst>
                </p14:cNvPr>
                <p14:cNvContentPartPr/>
                <p14:nvPr/>
              </p14:nvContentPartPr>
              <p14:xfrm>
                <a:off x="2484438" y="3375572"/>
                <a:ext cx="136800" cy="136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6D3EA5-5F3F-A771-2815-63C7850543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75798" y="3366932"/>
                  <a:ext cx="154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438FB6-2593-EAB1-6DC5-775286B756F2}"/>
                    </a:ext>
                  </a:extLst>
                </p14:cNvPr>
                <p14:cNvContentPartPr/>
                <p14:nvPr/>
              </p14:nvContentPartPr>
              <p14:xfrm>
                <a:off x="2521518" y="3436412"/>
                <a:ext cx="36720" cy="6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438FB6-2593-EAB1-6DC5-775286B756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2518" y="3427772"/>
                  <a:ext cx="54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685BD2-6BB1-519B-9D96-3509B2B131DB}"/>
                    </a:ext>
                  </a:extLst>
                </p14:cNvPr>
                <p14:cNvContentPartPr/>
                <p14:nvPr/>
              </p14:nvContentPartPr>
              <p14:xfrm>
                <a:off x="2653638" y="3429212"/>
                <a:ext cx="137520" cy="103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685BD2-6BB1-519B-9D96-3509B2B131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44638" y="3420572"/>
                  <a:ext cx="155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B7DB79-4633-CE89-A85E-E5CEE32A1C1A}"/>
                    </a:ext>
                  </a:extLst>
                </p14:cNvPr>
                <p14:cNvContentPartPr/>
                <p14:nvPr/>
              </p14:nvContentPartPr>
              <p14:xfrm>
                <a:off x="2760198" y="3383852"/>
                <a:ext cx="218520" cy="134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B7DB79-4633-CE89-A85E-E5CEE32A1C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1198" y="3374852"/>
                  <a:ext cx="236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B740A7-99D4-27D8-F4E4-1B37F2A620CE}"/>
                    </a:ext>
                  </a:extLst>
                </p14:cNvPr>
                <p14:cNvContentPartPr/>
                <p14:nvPr/>
              </p14:nvContentPartPr>
              <p14:xfrm>
                <a:off x="2978358" y="3410852"/>
                <a:ext cx="59400" cy="83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B740A7-99D4-27D8-F4E4-1B37F2A620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69718" y="3401852"/>
                  <a:ext cx="77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5E62A2-57A2-AF48-7852-CFE4A8F6F626}"/>
                    </a:ext>
                  </a:extLst>
                </p14:cNvPr>
                <p14:cNvContentPartPr/>
                <p14:nvPr/>
              </p14:nvContentPartPr>
              <p14:xfrm>
                <a:off x="2941638" y="3357572"/>
                <a:ext cx="12564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5E62A2-57A2-AF48-7852-CFE4A8F6F6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32638" y="3348572"/>
                  <a:ext cx="14328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1E4FF6-0322-BCD2-84E6-5AABCC6AC168}"/>
              </a:ext>
            </a:extLst>
          </p:cNvPr>
          <p:cNvGrpSpPr/>
          <p:nvPr/>
        </p:nvGrpSpPr>
        <p:grpSpPr>
          <a:xfrm>
            <a:off x="2820410" y="3598676"/>
            <a:ext cx="1096560" cy="451800"/>
            <a:chOff x="2820410" y="3598676"/>
            <a:chExt cx="109656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15C65D-BD76-4394-EBEE-5567C01378CD}"/>
                    </a:ext>
                  </a:extLst>
                </p14:cNvPr>
                <p14:cNvContentPartPr/>
                <p14:nvPr/>
              </p14:nvContentPartPr>
              <p14:xfrm>
                <a:off x="2820410" y="3651596"/>
                <a:ext cx="307440" cy="13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15C65D-BD76-4394-EBEE-5567C01378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11770" y="3642956"/>
                  <a:ext cx="325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1FEFA6-5973-338E-F315-7C09E9C16076}"/>
                    </a:ext>
                  </a:extLst>
                </p14:cNvPr>
                <p14:cNvContentPartPr/>
                <p14:nvPr/>
              </p14:nvContentPartPr>
              <p14:xfrm>
                <a:off x="3027050" y="3607676"/>
                <a:ext cx="85680" cy="88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1FEFA6-5973-338E-F315-7C09E9C160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18050" y="3598676"/>
                  <a:ext cx="103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CEA7A08-8DDE-9C38-DA95-C17D7E3A53A4}"/>
                    </a:ext>
                  </a:extLst>
                </p14:cNvPr>
                <p14:cNvContentPartPr/>
                <p14:nvPr/>
              </p14:nvContentPartPr>
              <p14:xfrm>
                <a:off x="3154130" y="3625676"/>
                <a:ext cx="176400" cy="114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CEA7A08-8DDE-9C38-DA95-C17D7E3A53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5130" y="3617036"/>
                  <a:ext cx="194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E2D499-52AC-E995-6AD6-9412961E185B}"/>
                    </a:ext>
                  </a:extLst>
                </p14:cNvPr>
                <p14:cNvContentPartPr/>
                <p14:nvPr/>
              </p14:nvContentPartPr>
              <p14:xfrm>
                <a:off x="3603410" y="3605876"/>
                <a:ext cx="20160" cy="115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E2D499-52AC-E995-6AD6-9412961E18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94770" y="3596876"/>
                  <a:ext cx="37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9DCD00-CC7B-AFE0-2A86-267092365A4A}"/>
                    </a:ext>
                  </a:extLst>
                </p14:cNvPr>
                <p14:cNvContentPartPr/>
                <p14:nvPr/>
              </p14:nvContentPartPr>
              <p14:xfrm>
                <a:off x="3636890" y="3598676"/>
                <a:ext cx="111600" cy="125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9DCD00-CC7B-AFE0-2A86-267092365A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28250" y="3589676"/>
                  <a:ext cx="129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996CA5-8997-744F-A94B-B49AF5EB5C01}"/>
                    </a:ext>
                  </a:extLst>
                </p14:cNvPr>
                <p14:cNvContentPartPr/>
                <p14:nvPr/>
              </p14:nvContentPartPr>
              <p14:xfrm>
                <a:off x="3412250" y="3749876"/>
                <a:ext cx="180720" cy="23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996CA5-8997-744F-A94B-B49AF5EB5C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03250" y="3740876"/>
                  <a:ext cx="198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31A9D3E-C452-2FD4-0977-6968CE2338B8}"/>
                    </a:ext>
                  </a:extLst>
                </p14:cNvPr>
                <p14:cNvContentPartPr/>
                <p14:nvPr/>
              </p14:nvContentPartPr>
              <p14:xfrm>
                <a:off x="2902850" y="3935276"/>
                <a:ext cx="141120" cy="115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31A9D3E-C452-2FD4-0977-6968CE2338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4210" y="3926636"/>
                  <a:ext cx="158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8B1698-F7EF-1C1A-E57B-561E2BC0447C}"/>
                    </a:ext>
                  </a:extLst>
                </p14:cNvPr>
                <p14:cNvContentPartPr/>
                <p14:nvPr/>
              </p14:nvContentPartPr>
              <p14:xfrm>
                <a:off x="3046490" y="3887756"/>
                <a:ext cx="54720" cy="113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8B1698-F7EF-1C1A-E57B-561E2BC0447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37490" y="3879116"/>
                  <a:ext cx="72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655316-976D-262C-9282-B2D1C94FA6F5}"/>
                    </a:ext>
                  </a:extLst>
                </p14:cNvPr>
                <p14:cNvContentPartPr/>
                <p14:nvPr/>
              </p14:nvContentPartPr>
              <p14:xfrm>
                <a:off x="3066290" y="3903236"/>
                <a:ext cx="115560" cy="10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655316-976D-262C-9282-B2D1C94FA6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57650" y="3894236"/>
                  <a:ext cx="133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50BD8F-8670-DC42-6EA2-E7A7E8FF9BE5}"/>
                    </a:ext>
                  </a:extLst>
                </p14:cNvPr>
                <p14:cNvContentPartPr/>
                <p14:nvPr/>
              </p14:nvContentPartPr>
              <p14:xfrm>
                <a:off x="3255650" y="3914756"/>
                <a:ext cx="165240" cy="84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50BD8F-8670-DC42-6EA2-E7A7E8FF9BE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46650" y="3905756"/>
                  <a:ext cx="182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075A2E-3316-ED9F-5384-43C6EF9208ED}"/>
                    </a:ext>
                  </a:extLst>
                </p14:cNvPr>
                <p14:cNvContentPartPr/>
                <p14:nvPr/>
              </p14:nvContentPartPr>
              <p14:xfrm>
                <a:off x="3520970" y="4007996"/>
                <a:ext cx="111600" cy="6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075A2E-3316-ED9F-5384-43C6EF9208E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1970" y="3998996"/>
                  <a:ext cx="129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1261DC-1EA6-4CD2-4C8B-30B3A63B82A5}"/>
                    </a:ext>
                  </a:extLst>
                </p14:cNvPr>
                <p14:cNvContentPartPr/>
                <p14:nvPr/>
              </p14:nvContentPartPr>
              <p14:xfrm>
                <a:off x="3704210" y="3884516"/>
                <a:ext cx="21600" cy="126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1261DC-1EA6-4CD2-4C8B-30B3A63B82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95210" y="3875516"/>
                  <a:ext cx="39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9ABA6C-1AFD-0A8B-6C4C-62A5151D02BB}"/>
                    </a:ext>
                  </a:extLst>
                </p14:cNvPr>
                <p14:cNvContentPartPr/>
                <p14:nvPr/>
              </p14:nvContentPartPr>
              <p14:xfrm>
                <a:off x="3783050" y="3894236"/>
                <a:ext cx="133920" cy="12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9ABA6C-1AFD-0A8B-6C4C-62A5151D02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74410" y="3885596"/>
                  <a:ext cx="15156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38173E7-384D-D519-1DFA-6DC26C0B3203}"/>
              </a:ext>
            </a:extLst>
          </p:cNvPr>
          <p:cNvGrpSpPr/>
          <p:nvPr/>
        </p:nvGrpSpPr>
        <p:grpSpPr>
          <a:xfrm>
            <a:off x="4171490" y="3539636"/>
            <a:ext cx="342360" cy="496440"/>
            <a:chOff x="4171490" y="3539636"/>
            <a:chExt cx="34236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C8939F-BFA9-B471-F2C3-AD7C7E293C89}"/>
                    </a:ext>
                  </a:extLst>
                </p14:cNvPr>
                <p14:cNvContentPartPr/>
                <p14:nvPr/>
              </p14:nvContentPartPr>
              <p14:xfrm>
                <a:off x="4171490" y="3552596"/>
                <a:ext cx="54720" cy="229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C8939F-BFA9-B471-F2C3-AD7C7E293C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62850" y="3543956"/>
                  <a:ext cx="72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5C139E-1B39-9D5B-23EB-19B13C6F7039}"/>
                    </a:ext>
                  </a:extLst>
                </p14:cNvPr>
                <p14:cNvContentPartPr/>
                <p14:nvPr/>
              </p14:nvContentPartPr>
              <p14:xfrm>
                <a:off x="4183370" y="3750956"/>
                <a:ext cx="268200" cy="21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5C139E-1B39-9D5B-23EB-19B13C6F70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4370" y="3742316"/>
                  <a:ext cx="285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6CDC03-A7D4-232C-C9FF-A00CDA66454F}"/>
                    </a:ext>
                  </a:extLst>
                </p14:cNvPr>
                <p14:cNvContentPartPr/>
                <p14:nvPr/>
              </p14:nvContentPartPr>
              <p14:xfrm>
                <a:off x="4241690" y="3539636"/>
                <a:ext cx="272160" cy="237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6CDC03-A7D4-232C-C9FF-A00CDA66454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33050" y="3530996"/>
                  <a:ext cx="289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05AC69-7263-5851-FCF5-207C19B67BBC}"/>
                    </a:ext>
                  </a:extLst>
                </p14:cNvPr>
                <p14:cNvContentPartPr/>
                <p14:nvPr/>
              </p14:nvContentPartPr>
              <p14:xfrm>
                <a:off x="4187330" y="3863276"/>
                <a:ext cx="23040" cy="15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05AC69-7263-5851-FCF5-207C19B67B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78690" y="3854636"/>
                  <a:ext cx="40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1963777-1A6C-479B-5510-E5FA5B04CD18}"/>
                    </a:ext>
                  </a:extLst>
                </p14:cNvPr>
                <p14:cNvContentPartPr/>
                <p14:nvPr/>
              </p14:nvContentPartPr>
              <p14:xfrm>
                <a:off x="4181570" y="4006556"/>
                <a:ext cx="282960" cy="20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1963777-1A6C-479B-5510-E5FA5B04CD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72570" y="3997916"/>
                  <a:ext cx="300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7A5E86-AECE-E0C6-B7AC-E88496917646}"/>
                    </a:ext>
                  </a:extLst>
                </p14:cNvPr>
                <p14:cNvContentPartPr/>
                <p14:nvPr/>
              </p14:nvContentPartPr>
              <p14:xfrm>
                <a:off x="4467050" y="3853196"/>
                <a:ext cx="27360" cy="182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7A5E86-AECE-E0C6-B7AC-E8849691764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58410" y="3844556"/>
                  <a:ext cx="45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7D709D-9139-ABCF-7121-C8A98C637398}"/>
                    </a:ext>
                  </a:extLst>
                </p14:cNvPr>
                <p14:cNvContentPartPr/>
                <p14:nvPr/>
              </p14:nvContentPartPr>
              <p14:xfrm>
                <a:off x="4226210" y="3848156"/>
                <a:ext cx="258840" cy="14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7D709D-9139-ABCF-7121-C8A98C63739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17210" y="3839156"/>
                  <a:ext cx="2764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43DF13-4154-B488-6A2C-72D637038D64}"/>
              </a:ext>
            </a:extLst>
          </p:cNvPr>
          <p:cNvGrpSpPr/>
          <p:nvPr/>
        </p:nvGrpSpPr>
        <p:grpSpPr>
          <a:xfrm>
            <a:off x="2968370" y="4550876"/>
            <a:ext cx="1095840" cy="211320"/>
            <a:chOff x="2968370" y="4550876"/>
            <a:chExt cx="109584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758FF8B-902F-7EB3-A6AE-39630C9ADFAE}"/>
                    </a:ext>
                  </a:extLst>
                </p14:cNvPr>
                <p14:cNvContentPartPr/>
                <p14:nvPr/>
              </p14:nvContentPartPr>
              <p14:xfrm>
                <a:off x="2968370" y="4623956"/>
                <a:ext cx="321120" cy="138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758FF8B-902F-7EB3-A6AE-39630C9ADF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59730" y="4615316"/>
                  <a:ext cx="338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511E0-1B8F-91F7-8D01-400094CD2537}"/>
                    </a:ext>
                  </a:extLst>
                </p14:cNvPr>
                <p14:cNvContentPartPr/>
                <p14:nvPr/>
              </p14:nvContentPartPr>
              <p14:xfrm>
                <a:off x="3157010" y="4594076"/>
                <a:ext cx="119880" cy="90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511E0-1B8F-91F7-8D01-400094CD253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48010" y="4585436"/>
                  <a:ext cx="137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818B9FC-6017-CD1C-42F4-4E2363C91BE1}"/>
                    </a:ext>
                  </a:extLst>
                </p14:cNvPr>
                <p14:cNvContentPartPr/>
                <p14:nvPr/>
              </p14:nvContentPartPr>
              <p14:xfrm>
                <a:off x="3403250" y="4616396"/>
                <a:ext cx="1548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818B9FC-6017-CD1C-42F4-4E2363C91BE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94610" y="4607396"/>
                  <a:ext cx="33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6A6FFC-E0DD-68EB-DEB1-6E42A7AA6012}"/>
                    </a:ext>
                  </a:extLst>
                </p14:cNvPr>
                <p14:cNvContentPartPr/>
                <p14:nvPr/>
              </p14:nvContentPartPr>
              <p14:xfrm>
                <a:off x="3395690" y="4580036"/>
                <a:ext cx="147240" cy="11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6A6FFC-E0DD-68EB-DEB1-6E42A7AA60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87050" y="4571396"/>
                  <a:ext cx="164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71F8B0-41B3-F6A2-9D58-366F18B57A74}"/>
                    </a:ext>
                  </a:extLst>
                </p14:cNvPr>
                <p14:cNvContentPartPr/>
                <p14:nvPr/>
              </p14:nvContentPartPr>
              <p14:xfrm>
                <a:off x="3626090" y="4628636"/>
                <a:ext cx="69480" cy="52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71F8B0-41B3-F6A2-9D58-366F18B57A7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17090" y="4619636"/>
                  <a:ext cx="87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F75AD0-C03F-BEB9-46E9-60FCE625C837}"/>
                    </a:ext>
                  </a:extLst>
                </p14:cNvPr>
                <p14:cNvContentPartPr/>
                <p14:nvPr/>
              </p14:nvContentPartPr>
              <p14:xfrm>
                <a:off x="3762530" y="4588676"/>
                <a:ext cx="275040" cy="100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F75AD0-C03F-BEB9-46E9-60FCE625C8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53530" y="4579676"/>
                  <a:ext cx="292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E6ABBA7-F12C-9EEA-360C-B0AF44F5957E}"/>
                    </a:ext>
                  </a:extLst>
                </p14:cNvPr>
                <p14:cNvContentPartPr/>
                <p14:nvPr/>
              </p14:nvContentPartPr>
              <p14:xfrm>
                <a:off x="3943250" y="4550876"/>
                <a:ext cx="120960" cy="61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E6ABBA7-F12C-9EEA-360C-B0AF44F595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34610" y="4541876"/>
                  <a:ext cx="13860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77DBA77-EE7F-E9C3-2F8E-4BBBECDEA6A1}"/>
              </a:ext>
            </a:extLst>
          </p:cNvPr>
          <p:cNvGrpSpPr/>
          <p:nvPr/>
        </p:nvGrpSpPr>
        <p:grpSpPr>
          <a:xfrm>
            <a:off x="2964050" y="5081876"/>
            <a:ext cx="733680" cy="200160"/>
            <a:chOff x="2964050" y="5081876"/>
            <a:chExt cx="7336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0183B87-D86B-8385-BEBE-100E9C22AEEB}"/>
                    </a:ext>
                  </a:extLst>
                </p14:cNvPr>
                <p14:cNvContentPartPr/>
                <p14:nvPr/>
              </p14:nvContentPartPr>
              <p14:xfrm>
                <a:off x="3024170" y="5155316"/>
                <a:ext cx="15120" cy="124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0183B87-D86B-8385-BEBE-100E9C22AE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15170" y="5146316"/>
                  <a:ext cx="32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C5ECAE1-EFC3-9689-CDBD-1844FBBEF89B}"/>
                    </a:ext>
                  </a:extLst>
                </p14:cNvPr>
                <p14:cNvContentPartPr/>
                <p14:nvPr/>
              </p14:nvContentPartPr>
              <p14:xfrm>
                <a:off x="2964050" y="5144156"/>
                <a:ext cx="291600" cy="137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C5ECAE1-EFC3-9689-CDBD-1844FBBEF89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55050" y="5135156"/>
                  <a:ext cx="309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EA7EAD8-7AFF-B55D-004D-B2E869E63FAC}"/>
                    </a:ext>
                  </a:extLst>
                </p14:cNvPr>
                <p14:cNvContentPartPr/>
                <p14:nvPr/>
              </p14:nvContentPartPr>
              <p14:xfrm>
                <a:off x="3168530" y="5081876"/>
                <a:ext cx="93240" cy="98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EA7EAD8-7AFF-B55D-004D-B2E869E63FA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59890" y="5072876"/>
                  <a:ext cx="110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6FB2CC-A4D5-E400-70D1-93CB361E7853}"/>
                    </a:ext>
                  </a:extLst>
                </p14:cNvPr>
                <p14:cNvContentPartPr/>
                <p14:nvPr/>
              </p14:nvContentPartPr>
              <p14:xfrm>
                <a:off x="3353570" y="5177636"/>
                <a:ext cx="94680" cy="101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6FB2CC-A4D5-E400-70D1-93CB361E785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44570" y="5168636"/>
                  <a:ext cx="112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F7A22D1-88E1-FCF9-452D-40A0A57766A4}"/>
                    </a:ext>
                  </a:extLst>
                </p14:cNvPr>
                <p14:cNvContentPartPr/>
                <p14:nvPr/>
              </p14:nvContentPartPr>
              <p14:xfrm>
                <a:off x="3434930" y="5105636"/>
                <a:ext cx="124200" cy="144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F7A22D1-88E1-FCF9-452D-40A0A57766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26290" y="5096996"/>
                  <a:ext cx="141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613AB16-FED3-6BDE-BAE4-A89EF1D8B78B}"/>
                    </a:ext>
                  </a:extLst>
                </p14:cNvPr>
                <p14:cNvContentPartPr/>
                <p14:nvPr/>
              </p14:nvContentPartPr>
              <p14:xfrm>
                <a:off x="3602690" y="5118236"/>
                <a:ext cx="95040" cy="109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613AB16-FED3-6BDE-BAE4-A89EF1D8B7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94050" y="5109596"/>
                  <a:ext cx="11268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14FF350-347D-4726-AA56-D06B169A38D1}"/>
              </a:ext>
            </a:extLst>
          </p:cNvPr>
          <p:cNvGrpSpPr/>
          <p:nvPr/>
        </p:nvGrpSpPr>
        <p:grpSpPr>
          <a:xfrm>
            <a:off x="4171130" y="5055236"/>
            <a:ext cx="316800" cy="202680"/>
            <a:chOff x="4171130" y="5055236"/>
            <a:chExt cx="31680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E3734B7-4C67-E8DD-E7E2-A06EF68F6783}"/>
                    </a:ext>
                  </a:extLst>
                </p14:cNvPr>
                <p14:cNvContentPartPr/>
                <p14:nvPr/>
              </p14:nvContentPartPr>
              <p14:xfrm>
                <a:off x="4171130" y="5108516"/>
                <a:ext cx="26100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E3734B7-4C67-E8DD-E7E2-A06EF68F67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62490" y="5099516"/>
                  <a:ext cx="278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7856C8-28AC-A9FC-F998-B9661AFC8C59}"/>
                    </a:ext>
                  </a:extLst>
                </p14:cNvPr>
                <p14:cNvContentPartPr/>
                <p14:nvPr/>
              </p14:nvContentPartPr>
              <p14:xfrm>
                <a:off x="4238450" y="5055236"/>
                <a:ext cx="249480" cy="160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7856C8-28AC-A9FC-F998-B9661AFC8C5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29450" y="5046596"/>
                  <a:ext cx="2671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710C6A7-5C55-078D-4801-F94C0F85DE8E}"/>
              </a:ext>
            </a:extLst>
          </p:cNvPr>
          <p:cNvGrpSpPr/>
          <p:nvPr/>
        </p:nvGrpSpPr>
        <p:grpSpPr>
          <a:xfrm>
            <a:off x="2933450" y="5580116"/>
            <a:ext cx="604080" cy="151200"/>
            <a:chOff x="2933450" y="5580116"/>
            <a:chExt cx="60408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50A488-C823-D2AB-B11B-23CCEE4E6F86}"/>
                    </a:ext>
                  </a:extLst>
                </p14:cNvPr>
                <p14:cNvContentPartPr/>
                <p14:nvPr/>
              </p14:nvContentPartPr>
              <p14:xfrm>
                <a:off x="2933450" y="5580116"/>
                <a:ext cx="287640" cy="151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50A488-C823-D2AB-B11B-23CCEE4E6F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24450" y="5571116"/>
                  <a:ext cx="305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8188B52-77C9-342B-85C2-0EDBE7BD75FF}"/>
                    </a:ext>
                  </a:extLst>
                </p14:cNvPr>
                <p14:cNvContentPartPr/>
                <p14:nvPr/>
              </p14:nvContentPartPr>
              <p14:xfrm>
                <a:off x="3308210" y="5585156"/>
                <a:ext cx="84240" cy="135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8188B52-77C9-342B-85C2-0EDBE7BD75F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99210" y="5576156"/>
                  <a:ext cx="101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E89F180-193E-16E8-9341-2D489C726874}"/>
                    </a:ext>
                  </a:extLst>
                </p14:cNvPr>
                <p14:cNvContentPartPr/>
                <p14:nvPr/>
              </p14:nvContentPartPr>
              <p14:xfrm>
                <a:off x="3437810" y="5592356"/>
                <a:ext cx="99720" cy="103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E89F180-193E-16E8-9341-2D489C72687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29170" y="5583356"/>
                  <a:ext cx="1173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8D93978-0A5F-A29D-B43B-B9295B3799AE}"/>
              </a:ext>
            </a:extLst>
          </p:cNvPr>
          <p:cNvGrpSpPr/>
          <p:nvPr/>
        </p:nvGrpSpPr>
        <p:grpSpPr>
          <a:xfrm>
            <a:off x="4066730" y="5503076"/>
            <a:ext cx="311760" cy="256320"/>
            <a:chOff x="4066730" y="5503076"/>
            <a:chExt cx="31176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D3C28C-2FD2-AF9E-E916-78F2B2D36927}"/>
                    </a:ext>
                  </a:extLst>
                </p14:cNvPr>
                <p14:cNvContentPartPr/>
                <p14:nvPr/>
              </p14:nvContentPartPr>
              <p14:xfrm>
                <a:off x="4066730" y="5564276"/>
                <a:ext cx="178560" cy="195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D3C28C-2FD2-AF9E-E916-78F2B2D3692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57730" y="5555276"/>
                  <a:ext cx="19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87EB03-DF34-B4B9-AD80-0B724D0982BF}"/>
                    </a:ext>
                  </a:extLst>
                </p14:cNvPr>
                <p14:cNvContentPartPr/>
                <p14:nvPr/>
              </p14:nvContentPartPr>
              <p14:xfrm>
                <a:off x="4087970" y="5503076"/>
                <a:ext cx="290520" cy="216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87EB03-DF34-B4B9-AD80-0B724D0982B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78970" y="5494076"/>
                  <a:ext cx="30816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EF6C6FF-40C2-C933-B78D-738078F230A4}"/>
                  </a:ext>
                </a:extLst>
              </p14:cNvPr>
              <p14:cNvContentPartPr/>
              <p14:nvPr/>
            </p14:nvContentPartPr>
            <p14:xfrm>
              <a:off x="2523678" y="3521012"/>
              <a:ext cx="264960" cy="2106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EF6C6FF-40C2-C933-B78D-738078F230A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515038" y="3512012"/>
                <a:ext cx="282600" cy="21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4920FB7-90F2-BF80-C2A2-555051512E22}"/>
                  </a:ext>
                </a:extLst>
              </p14:cNvPr>
              <p14:cNvContentPartPr/>
              <p14:nvPr/>
            </p14:nvContentPartPr>
            <p14:xfrm>
              <a:off x="3772158" y="2761412"/>
              <a:ext cx="892080" cy="17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4920FB7-90F2-BF80-C2A2-555051512E2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763518" y="2752772"/>
                <a:ext cx="90972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89A5AF7-D249-A797-5580-CF1F9C667DD4}"/>
              </a:ext>
            </a:extLst>
          </p:cNvPr>
          <p:cNvGrpSpPr/>
          <p:nvPr/>
        </p:nvGrpSpPr>
        <p:grpSpPr>
          <a:xfrm>
            <a:off x="4685838" y="4426412"/>
            <a:ext cx="177120" cy="150120"/>
            <a:chOff x="4685838" y="4426412"/>
            <a:chExt cx="17712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8EDEFBF-8995-5E16-780B-B76DDC4A47C4}"/>
                    </a:ext>
                  </a:extLst>
                </p14:cNvPr>
                <p14:cNvContentPartPr/>
                <p14:nvPr/>
              </p14:nvContentPartPr>
              <p14:xfrm>
                <a:off x="4766118" y="4449812"/>
                <a:ext cx="12240" cy="126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8EDEFBF-8995-5E16-780B-B76DDC4A47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57118" y="4441172"/>
                  <a:ext cx="29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207A299-AE03-C8A1-BEE8-40AEB56FA731}"/>
                    </a:ext>
                  </a:extLst>
                </p14:cNvPr>
                <p14:cNvContentPartPr/>
                <p14:nvPr/>
              </p14:nvContentPartPr>
              <p14:xfrm>
                <a:off x="4685838" y="4426412"/>
                <a:ext cx="177120" cy="5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207A299-AE03-C8A1-BEE8-40AEB56FA73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76838" y="4417772"/>
                  <a:ext cx="19476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3C05ECD-7921-B115-8FD9-2E082046857F}"/>
                  </a:ext>
                </a:extLst>
              </p14:cNvPr>
              <p14:cNvContentPartPr/>
              <p14:nvPr/>
            </p14:nvContentPartPr>
            <p14:xfrm>
              <a:off x="9383478" y="4377092"/>
              <a:ext cx="150120" cy="1184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3C05ECD-7921-B115-8FD9-2E082046857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374478" y="4368452"/>
                <a:ext cx="16776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1DD407D-CA12-FAD6-D557-A940A813C0A6}"/>
              </a:ext>
            </a:extLst>
          </p:cNvPr>
          <p:cNvGrpSpPr/>
          <p:nvPr/>
        </p:nvGrpSpPr>
        <p:grpSpPr>
          <a:xfrm>
            <a:off x="9400398" y="4598132"/>
            <a:ext cx="874440" cy="1087200"/>
            <a:chOff x="9400398" y="4598132"/>
            <a:chExt cx="874440" cy="10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5100CD-15BB-9CA7-16C4-C6697C38EB66}"/>
                    </a:ext>
                  </a:extLst>
                </p14:cNvPr>
                <p14:cNvContentPartPr/>
                <p14:nvPr/>
              </p14:nvContentPartPr>
              <p14:xfrm>
                <a:off x="9400398" y="4598132"/>
                <a:ext cx="368640" cy="526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5100CD-15BB-9CA7-16C4-C6697C38EB6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91758" y="4589132"/>
                  <a:ext cx="38628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FADE10-B18C-6AC3-663F-C703A9EFED84}"/>
                    </a:ext>
                  </a:extLst>
                </p14:cNvPr>
                <p14:cNvContentPartPr/>
                <p14:nvPr/>
              </p14:nvContentPartPr>
              <p14:xfrm>
                <a:off x="9672918" y="5056772"/>
                <a:ext cx="114480" cy="188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FADE10-B18C-6AC3-663F-C703A9EFED8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64278" y="5047772"/>
                  <a:ext cx="132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4527047-98D4-2176-9FED-21119B87AAA6}"/>
                    </a:ext>
                  </a:extLst>
                </p14:cNvPr>
                <p14:cNvContentPartPr/>
                <p14:nvPr/>
              </p14:nvContentPartPr>
              <p14:xfrm>
                <a:off x="10118238" y="4731692"/>
                <a:ext cx="156600" cy="953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4527047-98D4-2176-9FED-21119B87AA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09238" y="4722692"/>
                  <a:ext cx="174240" cy="9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B22BF25-8AEA-E639-3EF4-4991C9D174D2}"/>
              </a:ext>
            </a:extLst>
          </p:cNvPr>
          <p:cNvGrpSpPr/>
          <p:nvPr/>
        </p:nvGrpSpPr>
        <p:grpSpPr>
          <a:xfrm>
            <a:off x="10474998" y="4801532"/>
            <a:ext cx="704880" cy="169920"/>
            <a:chOff x="10474998" y="4801532"/>
            <a:chExt cx="70488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CF96B78-99AC-6F36-C9D3-0931FE227AE1}"/>
                    </a:ext>
                  </a:extLst>
                </p14:cNvPr>
                <p14:cNvContentPartPr/>
                <p14:nvPr/>
              </p14:nvContentPartPr>
              <p14:xfrm>
                <a:off x="10474998" y="4801532"/>
                <a:ext cx="108000" cy="143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CF96B78-99AC-6F36-C9D3-0931FE227AE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66358" y="4792892"/>
                  <a:ext cx="125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1B81AA2-11BA-B38E-92D4-89229E1635AF}"/>
                    </a:ext>
                  </a:extLst>
                </p14:cNvPr>
                <p14:cNvContentPartPr/>
                <p14:nvPr/>
              </p14:nvContentPartPr>
              <p14:xfrm>
                <a:off x="10667238" y="4832852"/>
                <a:ext cx="86760" cy="102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1B81AA2-11BA-B38E-92D4-89229E1635A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58238" y="4824212"/>
                  <a:ext cx="104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A27543-821F-EA57-3684-FF6A19CCBF0C}"/>
                    </a:ext>
                  </a:extLst>
                </p14:cNvPr>
                <p14:cNvContentPartPr/>
                <p14:nvPr/>
              </p14:nvContentPartPr>
              <p14:xfrm>
                <a:off x="10815918" y="4859492"/>
                <a:ext cx="106560" cy="100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A27543-821F-EA57-3684-FF6A19CCBF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07278" y="4850852"/>
                  <a:ext cx="124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DB7DC8E-F29D-72A2-79E3-F7DBA079EEDC}"/>
                    </a:ext>
                  </a:extLst>
                </p14:cNvPr>
                <p14:cNvContentPartPr/>
                <p14:nvPr/>
              </p14:nvContentPartPr>
              <p14:xfrm>
                <a:off x="10939038" y="4867772"/>
                <a:ext cx="24840" cy="45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DB7DC8E-F29D-72A2-79E3-F7DBA079EED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30398" y="4858772"/>
                  <a:ext cx="42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FC897D1-A9C0-ACAE-3DB2-22C5E89879DE}"/>
                    </a:ext>
                  </a:extLst>
                </p14:cNvPr>
                <p14:cNvContentPartPr/>
                <p14:nvPr/>
              </p14:nvContentPartPr>
              <p14:xfrm>
                <a:off x="11044158" y="4809092"/>
                <a:ext cx="111240" cy="162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FC897D1-A9C0-ACAE-3DB2-22C5E89879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35518" y="4800452"/>
                  <a:ext cx="128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53D4350-EB8E-7D79-2B8C-D95C0F9FC076}"/>
                    </a:ext>
                  </a:extLst>
                </p14:cNvPr>
                <p14:cNvContentPartPr/>
                <p14:nvPr/>
              </p14:nvContentPartPr>
              <p14:xfrm>
                <a:off x="11061438" y="4883972"/>
                <a:ext cx="118440" cy="7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53D4350-EB8E-7D79-2B8C-D95C0F9FC0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52798" y="4875332"/>
                  <a:ext cx="1360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2049F80-BBD0-5B3C-3DE6-B81EB0144CA4}"/>
              </a:ext>
            </a:extLst>
          </p:cNvPr>
          <p:cNvGrpSpPr/>
          <p:nvPr/>
        </p:nvGrpSpPr>
        <p:grpSpPr>
          <a:xfrm>
            <a:off x="10461318" y="5308412"/>
            <a:ext cx="776160" cy="203400"/>
            <a:chOff x="10461318" y="5308412"/>
            <a:chExt cx="77616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7A67BAB-9C77-AF6D-1460-B8BC6CF65BCE}"/>
                    </a:ext>
                  </a:extLst>
                </p14:cNvPr>
                <p14:cNvContentPartPr/>
                <p14:nvPr/>
              </p14:nvContentPartPr>
              <p14:xfrm>
                <a:off x="10475718" y="5413172"/>
                <a:ext cx="15480" cy="98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7A67BAB-9C77-AF6D-1460-B8BC6CF65BC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67078" y="5404172"/>
                  <a:ext cx="33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C9342B2-9223-736F-646E-31ED9A62381A}"/>
                    </a:ext>
                  </a:extLst>
                </p14:cNvPr>
                <p14:cNvContentPartPr/>
                <p14:nvPr/>
              </p14:nvContentPartPr>
              <p14:xfrm>
                <a:off x="10461318" y="5308412"/>
                <a:ext cx="101520" cy="99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C9342B2-9223-736F-646E-31ED9A62381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52318" y="5299772"/>
                  <a:ext cx="119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6E9B40-2CAB-BD6E-8EE7-C7A9F7422552}"/>
                    </a:ext>
                  </a:extLst>
                </p14:cNvPr>
                <p14:cNvContentPartPr/>
                <p14:nvPr/>
              </p14:nvContentPartPr>
              <p14:xfrm>
                <a:off x="10639878" y="5379692"/>
                <a:ext cx="243000" cy="131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6E9B40-2CAB-BD6E-8EE7-C7A9F74225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31238" y="5371052"/>
                  <a:ext cx="260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7495C1D-904E-7DC6-8EC2-D2A2168A23DE}"/>
                    </a:ext>
                  </a:extLst>
                </p14:cNvPr>
                <p14:cNvContentPartPr/>
                <p14:nvPr/>
              </p14:nvContentPartPr>
              <p14:xfrm>
                <a:off x="10861638" y="5377532"/>
                <a:ext cx="89640" cy="110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7495C1D-904E-7DC6-8EC2-D2A2168A23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52638" y="5368532"/>
                  <a:ext cx="107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01A1094-DC7A-A900-F024-F30B96FA313C}"/>
                    </a:ext>
                  </a:extLst>
                </p14:cNvPr>
                <p14:cNvContentPartPr/>
                <p14:nvPr/>
              </p14:nvContentPartPr>
              <p14:xfrm>
                <a:off x="10965318" y="5362772"/>
                <a:ext cx="181080" cy="103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01A1094-DC7A-A900-F024-F30B96FA313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56678" y="5353772"/>
                  <a:ext cx="198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0D7973A-6172-A911-D353-93027DF8793B}"/>
                    </a:ext>
                  </a:extLst>
                </p14:cNvPr>
                <p14:cNvContentPartPr/>
                <p14:nvPr/>
              </p14:nvContentPartPr>
              <p14:xfrm>
                <a:off x="11208318" y="5470772"/>
                <a:ext cx="29160" cy="33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0D7973A-6172-A911-D353-93027DF8793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99678" y="5462132"/>
                  <a:ext cx="4680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144E402-D3CA-D849-2BE5-AC6D235987B8}"/>
              </a:ext>
            </a:extLst>
          </p:cNvPr>
          <p:cNvGrpSpPr/>
          <p:nvPr/>
        </p:nvGrpSpPr>
        <p:grpSpPr>
          <a:xfrm>
            <a:off x="11554249" y="4879814"/>
            <a:ext cx="342360" cy="496440"/>
            <a:chOff x="4171490" y="3539636"/>
            <a:chExt cx="34236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50B2B10-34FF-EEFA-2331-0945A113B888}"/>
                    </a:ext>
                  </a:extLst>
                </p14:cNvPr>
                <p14:cNvContentPartPr/>
                <p14:nvPr/>
              </p14:nvContentPartPr>
              <p14:xfrm>
                <a:off x="4171490" y="3552596"/>
                <a:ext cx="54720" cy="229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50B2B10-34FF-EEFA-2331-0945A113B8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62850" y="3543956"/>
                  <a:ext cx="72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BF480AD-E375-9245-C6BE-FA7E131ACAA9}"/>
                    </a:ext>
                  </a:extLst>
                </p14:cNvPr>
                <p14:cNvContentPartPr/>
                <p14:nvPr/>
              </p14:nvContentPartPr>
              <p14:xfrm>
                <a:off x="4183370" y="3750956"/>
                <a:ext cx="268200" cy="21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BF480AD-E375-9245-C6BE-FA7E131ACAA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4370" y="3742316"/>
                  <a:ext cx="285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922F6A0-7A44-7A6D-585F-F4667BAAC363}"/>
                    </a:ext>
                  </a:extLst>
                </p14:cNvPr>
                <p14:cNvContentPartPr/>
                <p14:nvPr/>
              </p14:nvContentPartPr>
              <p14:xfrm>
                <a:off x="4241690" y="3539636"/>
                <a:ext cx="272160" cy="237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922F6A0-7A44-7A6D-585F-F4667BAAC3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33050" y="3530996"/>
                  <a:ext cx="289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ED4F903-225B-385C-E37A-45C68E447F36}"/>
                    </a:ext>
                  </a:extLst>
                </p14:cNvPr>
                <p14:cNvContentPartPr/>
                <p14:nvPr/>
              </p14:nvContentPartPr>
              <p14:xfrm>
                <a:off x="4187330" y="3863276"/>
                <a:ext cx="23040" cy="153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ED4F903-225B-385C-E37A-45C68E447F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78690" y="3854636"/>
                  <a:ext cx="40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990AE9-BC41-2D8B-111F-EEE9E8012B6F}"/>
                    </a:ext>
                  </a:extLst>
                </p14:cNvPr>
                <p14:cNvContentPartPr/>
                <p14:nvPr/>
              </p14:nvContentPartPr>
              <p14:xfrm>
                <a:off x="4181570" y="4006556"/>
                <a:ext cx="282960" cy="20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990AE9-BC41-2D8B-111F-EEE9E8012B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72570" y="3997916"/>
                  <a:ext cx="300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7E74FDD-4B63-5CE5-AA34-A9450544F342}"/>
                    </a:ext>
                  </a:extLst>
                </p14:cNvPr>
                <p14:cNvContentPartPr/>
                <p14:nvPr/>
              </p14:nvContentPartPr>
              <p14:xfrm>
                <a:off x="4467050" y="3853196"/>
                <a:ext cx="27360" cy="182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7E74FDD-4B63-5CE5-AA34-A9450544F3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58410" y="3844556"/>
                  <a:ext cx="45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0E4002E-D950-4E00-7A0F-7227DEB70908}"/>
                    </a:ext>
                  </a:extLst>
                </p14:cNvPr>
                <p14:cNvContentPartPr/>
                <p14:nvPr/>
              </p14:nvContentPartPr>
              <p14:xfrm>
                <a:off x="4226210" y="3848156"/>
                <a:ext cx="258840" cy="14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0E4002E-D950-4E00-7A0F-7227DEB709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17210" y="3839156"/>
                  <a:ext cx="27648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989BB80-3665-46FE-FF7E-63C2632E41EC}"/>
                  </a:ext>
                </a:extLst>
              </p14:cNvPr>
              <p14:cNvContentPartPr/>
              <p14:nvPr/>
            </p14:nvContentPartPr>
            <p14:xfrm>
              <a:off x="6010278" y="536612"/>
              <a:ext cx="1135800" cy="406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989BB80-3665-46FE-FF7E-63C2632E41E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956278" y="428612"/>
                <a:ext cx="12434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5FD8AAD-9558-7819-0831-1DA531831635}"/>
                  </a:ext>
                </a:extLst>
              </p14:cNvPr>
              <p14:cNvContentPartPr/>
              <p14:nvPr/>
            </p14:nvContentPartPr>
            <p14:xfrm>
              <a:off x="2982318" y="533012"/>
              <a:ext cx="1799280" cy="648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5FD8AAD-9558-7819-0831-1DA53183163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946678" y="461372"/>
                <a:ext cx="18709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A1CFF2D-EC63-01E2-FCE7-8867752E29B2}"/>
                  </a:ext>
                </a:extLst>
              </p14:cNvPr>
              <p14:cNvContentPartPr/>
              <p14:nvPr/>
            </p14:nvContentPartPr>
            <p14:xfrm>
              <a:off x="9186918" y="4270892"/>
              <a:ext cx="482400" cy="346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A1CFF2D-EC63-01E2-FCE7-8867752E29B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150918" y="4198892"/>
                <a:ext cx="55404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54E2EF7-60CC-D9D9-E275-A4387F5779A2}"/>
                  </a:ext>
                </a:extLst>
              </p14:cNvPr>
              <p14:cNvContentPartPr/>
              <p14:nvPr/>
            </p14:nvContentPartPr>
            <p14:xfrm>
              <a:off x="4920558" y="554972"/>
              <a:ext cx="807120" cy="87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54E2EF7-60CC-D9D9-E275-A4387F5779A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884918" y="482972"/>
                <a:ext cx="8787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726B938-313F-8D37-09C9-3E20431235C9}"/>
                  </a:ext>
                </a:extLst>
              </p14:cNvPr>
              <p14:cNvContentPartPr/>
              <p14:nvPr/>
            </p14:nvContentPartPr>
            <p14:xfrm>
              <a:off x="10390758" y="4903412"/>
              <a:ext cx="1518120" cy="87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726B938-313F-8D37-09C9-3E20431235C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355118" y="4831412"/>
                <a:ext cx="1589760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23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9D7E7-AB1B-8094-B079-1DC4622F4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53015" cy="2845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9A0FDC-0783-8FC0-15D0-9D332D725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6" y="1"/>
            <a:ext cx="4127993" cy="2825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6B3B4-8E17-F6FC-C401-3515CAA1FB32}"/>
              </a:ext>
            </a:extLst>
          </p:cNvPr>
          <p:cNvSpPr txBox="1"/>
          <p:nvPr/>
        </p:nvSpPr>
        <p:spPr>
          <a:xfrm>
            <a:off x="8196429" y="398231"/>
            <a:ext cx="379340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ighlight>
                  <a:srgbClr val="FF0000"/>
                </a:highlight>
              </a:rPr>
              <a:t>4 semafori: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highlight>
                  <a:srgbClr val="FF0000"/>
                </a:highlight>
              </a:rPr>
              <a:t>Prod</a:t>
            </a:r>
            <a:r>
              <a:rPr lang="it-IT" sz="1400" dirty="0">
                <a:highlight>
                  <a:srgbClr val="FF0000"/>
                </a:highlight>
              </a:rPr>
              <a:t>: </a:t>
            </a:r>
            <a:r>
              <a:rPr lang="it-IT" sz="1400" dirty="0" err="1">
                <a:highlight>
                  <a:srgbClr val="FF0000"/>
                </a:highlight>
              </a:rPr>
              <a:t>SPAZIO_DISPONIBILE</a:t>
            </a:r>
            <a:r>
              <a:rPr lang="it-IT" sz="1400" dirty="0">
                <a:highlight>
                  <a:srgbClr val="FF0000"/>
                </a:highlight>
              </a:rPr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highlight>
                  <a:srgbClr val="FF0000"/>
                </a:highlight>
              </a:rPr>
              <a:t>Cons: </a:t>
            </a:r>
            <a:r>
              <a:rPr lang="it-IT" sz="1400" dirty="0" err="1">
                <a:highlight>
                  <a:srgbClr val="FF0000"/>
                </a:highlight>
              </a:rPr>
              <a:t>NUM_MESS</a:t>
            </a:r>
            <a:r>
              <a:rPr lang="it-IT" sz="1400" dirty="0">
                <a:highlight>
                  <a:srgbClr val="FF0000"/>
                </a:highlight>
              </a:rPr>
              <a:t> 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highlight>
                  <a:srgbClr val="FF0000"/>
                </a:highlight>
              </a:rPr>
              <a:t>MUTEX_P</a:t>
            </a:r>
            <a:r>
              <a:rPr lang="it-IT" sz="1400" dirty="0">
                <a:highlight>
                  <a:srgbClr val="FF0000"/>
                </a:highlight>
              </a:rPr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highlight>
                  <a:srgbClr val="FF0000"/>
                </a:highlight>
              </a:rPr>
              <a:t>MUTEX_C</a:t>
            </a:r>
            <a:r>
              <a:rPr lang="it-IT" sz="1400" dirty="0">
                <a:highlight>
                  <a:srgbClr val="FF0000"/>
                </a:highlight>
              </a:rPr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 err="1"/>
              <a:t>noi</a:t>
            </a:r>
            <a:r>
              <a:rPr lang="en-US" sz="1400" dirty="0"/>
              <a:t> </a:t>
            </a:r>
            <a:r>
              <a:rPr lang="en-US" sz="1400" dirty="0" err="1"/>
              <a:t>servono</a:t>
            </a:r>
            <a:r>
              <a:rPr lang="en-US" sz="1400" dirty="0"/>
              <a:t> solo I </a:t>
            </a:r>
            <a:r>
              <a:rPr lang="en-US" sz="1400" dirty="0" err="1"/>
              <a:t>primi</a:t>
            </a:r>
            <a:r>
              <a:rPr lang="en-US" sz="1400" dirty="0"/>
              <a:t> 3 </a:t>
            </a:r>
            <a:r>
              <a:rPr lang="en-US" sz="1400" dirty="0" err="1"/>
              <a:t>perchè</a:t>
            </a:r>
            <a:r>
              <a:rPr lang="en-US" sz="1400" dirty="0"/>
              <a:t> </a:t>
            </a:r>
            <a:r>
              <a:rPr lang="en-US" sz="1400" dirty="0" err="1"/>
              <a:t>abbiamo</a:t>
            </a:r>
            <a:r>
              <a:rPr lang="en-US" sz="1400" dirty="0"/>
              <a:t> un solo </a:t>
            </a:r>
            <a:r>
              <a:rPr lang="en-US" sz="1400" dirty="0" err="1"/>
              <a:t>consumatore</a:t>
            </a:r>
            <a:r>
              <a:rPr lang="en-US" sz="1400" dirty="0"/>
              <a:t> (scheduler), per cui non </a:t>
            </a:r>
            <a:r>
              <a:rPr lang="en-US" sz="1400" dirty="0" err="1"/>
              <a:t>deve</a:t>
            </a:r>
            <a:r>
              <a:rPr lang="en-US" sz="1400" dirty="0"/>
              <a:t> </a:t>
            </a:r>
            <a:r>
              <a:rPr lang="en-US" sz="1400" dirty="0" err="1"/>
              <a:t>essere</a:t>
            </a:r>
            <a:r>
              <a:rPr lang="en-US" sz="1400" dirty="0"/>
              <a:t> in </a:t>
            </a:r>
            <a:r>
              <a:rPr lang="en-US" sz="1400" dirty="0" err="1"/>
              <a:t>mutua</a:t>
            </a:r>
            <a:r>
              <a:rPr lang="en-US" sz="1400" dirty="0"/>
              <a:t> </a:t>
            </a:r>
            <a:r>
              <a:rPr lang="en-US" sz="1400" dirty="0" err="1"/>
              <a:t>esclusione</a:t>
            </a:r>
            <a:r>
              <a:rPr lang="en-US" sz="1400" dirty="0"/>
              <a:t> con </a:t>
            </a:r>
            <a:r>
              <a:rPr lang="en-US" sz="1400" dirty="0" err="1"/>
              <a:t>nessun</a:t>
            </a:r>
            <a:r>
              <a:rPr lang="en-US" sz="1400" dirty="0"/>
              <a:t> </a:t>
            </a:r>
            <a:r>
              <a:rPr lang="en-US" sz="1400" dirty="0" err="1"/>
              <a:t>altro</a:t>
            </a:r>
            <a:r>
              <a:rPr lang="en-US" sz="1400" dirty="0"/>
              <a:t> </a:t>
            </a:r>
            <a:r>
              <a:rPr lang="en-US" sz="1400" dirty="0" err="1"/>
              <a:t>consumatore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3 semafori: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SPAZIO_DISP</a:t>
            </a:r>
            <a:r>
              <a:rPr lang="it-IT" sz="1200" dirty="0"/>
              <a:t> = </a:t>
            </a:r>
            <a:r>
              <a:rPr lang="it-IT" sz="1200" dirty="0" err="1"/>
              <a:t>DIM</a:t>
            </a:r>
            <a:endParaRPr lang="it-IT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NUM_MESS</a:t>
            </a:r>
            <a:r>
              <a:rPr lang="it-IT" sz="1200" dirty="0"/>
              <a:t> 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200" dirty="0" err="1"/>
              <a:t>MUTEX_U</a:t>
            </a:r>
            <a:r>
              <a:rPr lang="it-IT" sz="1200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DE5C3-7821-9370-4422-D36EC25C5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" t="28570" r="7988" b="20939"/>
          <a:stretch/>
        </p:blipFill>
        <p:spPr>
          <a:xfrm>
            <a:off x="2624328" y="3913631"/>
            <a:ext cx="5468112" cy="21872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818149B-B555-44F1-4832-7D1D25E45446}"/>
              </a:ext>
            </a:extLst>
          </p:cNvPr>
          <p:cNvGrpSpPr/>
          <p:nvPr/>
        </p:nvGrpSpPr>
        <p:grpSpPr>
          <a:xfrm>
            <a:off x="4818126" y="3355848"/>
            <a:ext cx="1190788" cy="989640"/>
            <a:chOff x="4668799" y="922980"/>
            <a:chExt cx="1587417" cy="11121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761D95-9FF4-973D-FD9B-6A02A98EDD4E}"/>
                </a:ext>
              </a:extLst>
            </p:cNvPr>
            <p:cNvSpPr txBox="1"/>
            <p:nvPr/>
          </p:nvSpPr>
          <p:spPr>
            <a:xfrm>
              <a:off x="4668799" y="922980"/>
              <a:ext cx="1587417" cy="345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chemeClr val="accent4"/>
                  </a:solidFill>
                </a:rPr>
                <a:t>NUM_MESS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765F9F-81D4-C726-82C3-9451D3425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91CF4F"/>
                </a:clrFrom>
                <a:clrTo>
                  <a:srgbClr val="91CF4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r="69329" b="44254"/>
            <a:stretch/>
          </p:blipFill>
          <p:spPr>
            <a:xfrm rot="16200000">
              <a:off x="4998441" y="1489247"/>
              <a:ext cx="722154" cy="369559"/>
            </a:xfrm>
            <a:prstGeom prst="rect">
              <a:avLst/>
            </a:prstGeom>
            <a:ln w="57150">
              <a:solidFill>
                <a:srgbClr val="C00000"/>
              </a:solidFill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0A5B94-7E71-37C7-6342-0D1117025848}"/>
              </a:ext>
            </a:extLst>
          </p:cNvPr>
          <p:cNvGrpSpPr/>
          <p:nvPr/>
        </p:nvGrpSpPr>
        <p:grpSpPr>
          <a:xfrm>
            <a:off x="4808982" y="5722466"/>
            <a:ext cx="1180338" cy="1012654"/>
            <a:chOff x="2724180" y="735574"/>
            <a:chExt cx="1573487" cy="113798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92BA54-7EAC-BBD1-6202-F932F240A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91CF4F"/>
                </a:clrFrom>
                <a:clrTo>
                  <a:srgbClr val="91CF4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r="69329" b="44254"/>
            <a:stretch/>
          </p:blipFill>
          <p:spPr>
            <a:xfrm rot="16200000">
              <a:off x="3075170" y="1327703"/>
              <a:ext cx="722154" cy="36956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C97138-D58F-C390-A67A-F75FA75141C6}"/>
                </a:ext>
              </a:extLst>
            </p:cNvPr>
            <p:cNvSpPr txBox="1"/>
            <p:nvPr/>
          </p:nvSpPr>
          <p:spPr>
            <a:xfrm>
              <a:off x="2724180" y="735574"/>
              <a:ext cx="1573487" cy="345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B0F0"/>
                  </a:solidFill>
                </a:rPr>
                <a:t>SPAZIO_DISP</a:t>
              </a:r>
              <a:endParaRPr lang="en-US" sz="14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01C8A8-9B3D-9D89-AA77-B6E44D439A22}"/>
              </a:ext>
            </a:extLst>
          </p:cNvPr>
          <p:cNvCxnSpPr/>
          <p:nvPr/>
        </p:nvCxnSpPr>
        <p:spPr>
          <a:xfrm>
            <a:off x="3822192" y="3995928"/>
            <a:ext cx="380390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2E1761-EF4D-7AA1-9D48-E76A64920F71}"/>
              </a:ext>
            </a:extLst>
          </p:cNvPr>
          <p:cNvCxnSpPr>
            <a:cxnSpLocks/>
          </p:cNvCxnSpPr>
          <p:nvPr/>
        </p:nvCxnSpPr>
        <p:spPr>
          <a:xfrm flipH="1">
            <a:off x="3739896" y="6324600"/>
            <a:ext cx="358140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D17A14-FB98-95FD-A8C2-2032A1971823}"/>
              </a:ext>
            </a:extLst>
          </p:cNvPr>
          <p:cNvGrpSpPr/>
          <p:nvPr/>
        </p:nvGrpSpPr>
        <p:grpSpPr>
          <a:xfrm>
            <a:off x="1661331" y="4330463"/>
            <a:ext cx="1180338" cy="1040086"/>
            <a:chOff x="2821698" y="704747"/>
            <a:chExt cx="1573487" cy="11688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75328C8-462A-A960-697E-BBC557C43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91CF4F"/>
                </a:clrFrom>
                <a:clrTo>
                  <a:srgbClr val="91CF4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r="69329" b="44254"/>
            <a:stretch/>
          </p:blipFill>
          <p:spPr>
            <a:xfrm rot="16200000">
              <a:off x="3075170" y="1327703"/>
              <a:ext cx="722154" cy="36956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3A833C-A3A0-5E60-6398-9DED709F14A9}"/>
                </a:ext>
              </a:extLst>
            </p:cNvPr>
            <p:cNvSpPr txBox="1"/>
            <p:nvPr/>
          </p:nvSpPr>
          <p:spPr>
            <a:xfrm>
              <a:off x="2821698" y="704747"/>
              <a:ext cx="1573487" cy="345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7030A0"/>
                  </a:solidFill>
                </a:rPr>
                <a:t>MUTEX_P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1D729C-04E1-C5A8-19BD-5F48D7191B0D}"/>
              </a:ext>
            </a:extLst>
          </p:cNvPr>
          <p:cNvCxnSpPr/>
          <p:nvPr/>
        </p:nvCxnSpPr>
        <p:spPr>
          <a:xfrm>
            <a:off x="2139696" y="4050792"/>
            <a:ext cx="0" cy="1746504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8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380EE-CC8F-EA89-938A-1630B0577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6" y="409208"/>
            <a:ext cx="5980066" cy="2727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7C8FF-57A9-CF32-D2CC-5695C8A83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76" y="589134"/>
            <a:ext cx="5082980" cy="258340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AC8A4B7-AFF8-CF6D-361E-EF311A230CA2}"/>
              </a:ext>
            </a:extLst>
          </p:cNvPr>
          <p:cNvGrpSpPr/>
          <p:nvPr/>
        </p:nvGrpSpPr>
        <p:grpSpPr>
          <a:xfrm>
            <a:off x="189438" y="193172"/>
            <a:ext cx="266760" cy="262080"/>
            <a:chOff x="189438" y="193172"/>
            <a:chExt cx="2667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6A7E50-EE9E-0E83-7AAE-E0BD0BE9D7D0}"/>
                    </a:ext>
                  </a:extLst>
                </p14:cNvPr>
                <p14:cNvContentPartPr/>
                <p14:nvPr/>
              </p14:nvContentPartPr>
              <p14:xfrm>
                <a:off x="244158" y="261932"/>
                <a:ext cx="70200" cy="137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6A7E50-EE9E-0E83-7AAE-E0BD0BE9D7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18" y="253292"/>
                  <a:ext cx="87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6152F1-1337-A512-C8D0-6D3E26C40066}"/>
                    </a:ext>
                  </a:extLst>
                </p14:cNvPr>
                <p14:cNvContentPartPr/>
                <p14:nvPr/>
              </p14:nvContentPartPr>
              <p14:xfrm>
                <a:off x="343158" y="276332"/>
                <a:ext cx="72720" cy="11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6152F1-1337-A512-C8D0-6D3E26C400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518" y="267332"/>
                  <a:ext cx="90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2E60BB-C83F-B1E0-0246-A6E02DF405BA}"/>
                    </a:ext>
                  </a:extLst>
                </p14:cNvPr>
                <p14:cNvContentPartPr/>
                <p14:nvPr/>
              </p14:nvContentPartPr>
              <p14:xfrm>
                <a:off x="189438" y="193172"/>
                <a:ext cx="266760" cy="262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2E60BB-C83F-B1E0-0246-A6E02DF405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0438" y="184172"/>
                  <a:ext cx="28440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0F85ED9-725F-5366-AB3E-599BF822E436}"/>
                  </a:ext>
                </a:extLst>
              </p14:cNvPr>
              <p14:cNvContentPartPr/>
              <p14:nvPr/>
            </p14:nvContentPartPr>
            <p14:xfrm>
              <a:off x="2583726" y="1084316"/>
              <a:ext cx="1038960" cy="23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0F85ED9-725F-5366-AB3E-599BF822E4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7726" y="1011173"/>
                <a:ext cx="1110600" cy="1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5C33F8-9E12-77C7-933A-2AAB459AF20B}"/>
                  </a:ext>
                </a:extLst>
              </p14:cNvPr>
              <p14:cNvContentPartPr/>
              <p14:nvPr/>
            </p14:nvContentPartPr>
            <p14:xfrm>
              <a:off x="8702286" y="2890796"/>
              <a:ext cx="927720" cy="4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5C33F8-9E12-77C7-933A-2AAB459AF2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66286" y="2818796"/>
                <a:ext cx="9993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89037A-8E57-1B84-9DBD-465A0AF5628C}"/>
                  </a:ext>
                </a:extLst>
              </p14:cNvPr>
              <p14:cNvContentPartPr/>
              <p14:nvPr/>
            </p14:nvContentPartPr>
            <p14:xfrm>
              <a:off x="2784966" y="2754716"/>
              <a:ext cx="758520" cy="1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89037A-8E57-1B84-9DBD-465A0AF562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6966" y="2718716"/>
                <a:ext cx="794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D555F03-00B8-C26A-032A-A26C0A2567AF}"/>
                  </a:ext>
                </a:extLst>
              </p14:cNvPr>
              <p14:cNvContentPartPr/>
              <p14:nvPr/>
            </p14:nvContentPartPr>
            <p14:xfrm>
              <a:off x="8518686" y="1231916"/>
              <a:ext cx="669960" cy="38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D555F03-00B8-C26A-032A-A26C0A2567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00686" y="1195916"/>
                <a:ext cx="7056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0A9929-4FE2-C56B-C2AD-894CF29F1D04}"/>
                  </a:ext>
                </a:extLst>
              </p14:cNvPr>
              <p14:cNvContentPartPr/>
              <p14:nvPr/>
            </p14:nvContentPartPr>
            <p14:xfrm>
              <a:off x="8465766" y="1434236"/>
              <a:ext cx="686520" cy="34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0A9929-4FE2-C56B-C2AD-894CF29F1D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47775" y="1398236"/>
                <a:ext cx="722141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03C462-DE03-3173-4E83-F0A9B2E895D0}"/>
                  </a:ext>
                </a:extLst>
              </p14:cNvPr>
              <p14:cNvContentPartPr/>
              <p14:nvPr/>
            </p14:nvContentPartPr>
            <p14:xfrm>
              <a:off x="8722086" y="2645276"/>
              <a:ext cx="57276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03C462-DE03-3173-4E83-F0A9B2E895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4097" y="2609276"/>
                <a:ext cx="608378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BF8DDE-D9A0-6C42-A076-8A1F33F4A597}"/>
                  </a:ext>
                </a:extLst>
              </p14:cNvPr>
              <p14:cNvContentPartPr/>
              <p14:nvPr/>
            </p14:nvContentPartPr>
            <p14:xfrm>
              <a:off x="7150326" y="735116"/>
              <a:ext cx="824760" cy="3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BF8DDE-D9A0-6C42-A076-8A1F33F4A5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2326" y="699116"/>
                <a:ext cx="8604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A90877-283A-A01D-649D-28EB85C0A7E1}"/>
                  </a:ext>
                </a:extLst>
              </p14:cNvPr>
              <p14:cNvContentPartPr/>
              <p14:nvPr/>
            </p14:nvContentPartPr>
            <p14:xfrm>
              <a:off x="968406" y="700556"/>
              <a:ext cx="899280" cy="26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A90877-283A-A01D-649D-28EB85C0A7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0406" y="664556"/>
                <a:ext cx="9349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E3367C-FD97-8DEF-0492-B818790CCFC5}"/>
                  </a:ext>
                </a:extLst>
              </p14:cNvPr>
              <p14:cNvContentPartPr/>
              <p14:nvPr/>
            </p14:nvContentPartPr>
            <p14:xfrm>
              <a:off x="2569686" y="1304636"/>
              <a:ext cx="737280" cy="43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E3367C-FD97-8DEF-0492-B818790CCF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51686" y="1268636"/>
                <a:ext cx="772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0E8C2E-1379-E65C-7874-67580B705813}"/>
                  </a:ext>
                </a:extLst>
              </p14:cNvPr>
              <p14:cNvContentPartPr/>
              <p14:nvPr/>
            </p14:nvContentPartPr>
            <p14:xfrm>
              <a:off x="2849046" y="2480396"/>
              <a:ext cx="697320" cy="7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0E8C2E-1379-E65C-7874-67580B7058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31046" y="2444220"/>
                <a:ext cx="732960" cy="146149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7CAD165-021D-CDDB-97C9-EEBE2E30725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61" y="3540505"/>
            <a:ext cx="4813023" cy="30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8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34D6CA-6312-DEC0-4E3E-808816EB7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9" y="667512"/>
            <a:ext cx="7041262" cy="2166983"/>
          </a:xfrm>
          <a:prstGeom prst="rect">
            <a:avLst/>
          </a:prstGeom>
        </p:spPr>
      </p:pic>
      <p:pic>
        <p:nvPicPr>
          <p:cNvPr id="13" name="Picture 12" descr="A diagram of a stack and stack&#10;&#10;Description automatically generated">
            <a:extLst>
              <a:ext uri="{FF2B5EF4-FFF2-40B4-BE49-F238E27FC236}">
                <a16:creationId xmlns:a16="http://schemas.microsoft.com/office/drawing/2014/main" id="{22AB0854-0F37-7E7A-4681-087BFCC3F2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" t="23006" b="8710"/>
          <a:stretch/>
        </p:blipFill>
        <p:spPr>
          <a:xfrm>
            <a:off x="8485632" y="164592"/>
            <a:ext cx="3274057" cy="1236273"/>
          </a:xfrm>
          <a:prstGeom prst="rect">
            <a:avLst/>
          </a:prstGeom>
        </p:spPr>
      </p:pic>
      <p:pic>
        <p:nvPicPr>
          <p:cNvPr id="33" name="Picture 32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8B34CEF6-23D9-9258-4CC3-FCA258499E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83"/>
          <a:stretch/>
        </p:blipFill>
        <p:spPr>
          <a:xfrm>
            <a:off x="774049" y="3774103"/>
            <a:ext cx="2664095" cy="66073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B1396C-73E7-B71F-0EAA-43D03A19FF49}"/>
              </a:ext>
            </a:extLst>
          </p:cNvPr>
          <p:cNvSpPr txBox="1"/>
          <p:nvPr/>
        </p:nvSpPr>
        <p:spPr>
          <a:xfrm>
            <a:off x="4224529" y="3950208"/>
            <a:ext cx="6336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</a:t>
            </a:r>
          </a:p>
          <a:p>
            <a:r>
              <a:rPr lang="it-IT" dirty="0" err="1"/>
              <a:t>Bad</a:t>
            </a:r>
            <a:r>
              <a:rPr lang="it-IT" dirty="0"/>
              <a:t> use of </a:t>
            </a:r>
            <a:r>
              <a:rPr lang="it-IT" dirty="0" err="1"/>
              <a:t>SHM</a:t>
            </a:r>
            <a:r>
              <a:rPr lang="it-IT" dirty="0"/>
              <a:t> tools:</a:t>
            </a:r>
          </a:p>
          <a:p>
            <a:r>
              <a:rPr lang="it-IT" dirty="0"/>
              <a:t>Ho creato la </a:t>
            </a:r>
            <a:r>
              <a:rPr lang="it-IT" dirty="0" err="1"/>
              <a:t>SHM</a:t>
            </a:r>
            <a:r>
              <a:rPr lang="it-IT" dirty="0"/>
              <a:t>, mi ci sono collegato, ma non ho usato le </a:t>
            </a:r>
            <a:r>
              <a:rPr lang="it-IT" dirty="0" err="1"/>
              <a:t>semop</a:t>
            </a:r>
            <a:r>
              <a:rPr lang="it-IT" dirty="0"/>
              <a:t> per accedervi (e giustamente non le ho neanche eliminate)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615EC8-8186-DA61-0B3C-0BAD79928D4C}"/>
              </a:ext>
            </a:extLst>
          </p:cNvPr>
          <p:cNvSpPr txBox="1"/>
          <p:nvPr/>
        </p:nvSpPr>
        <p:spPr>
          <a:xfrm>
            <a:off x="4718304" y="155448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shmem-counter.c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749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E53DD60-E714-6430-4B4A-4A5FE7B1C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2" y="286384"/>
            <a:ext cx="5210832" cy="2424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D66BB9-8EEE-AF13-BC17-77F8C2A54E92}"/>
              </a:ext>
            </a:extLst>
          </p:cNvPr>
          <p:cNvSpPr txBox="1"/>
          <p:nvPr/>
        </p:nvSpPr>
        <p:spPr>
          <a:xfrm>
            <a:off x="5108448" y="0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counter-</a:t>
            </a:r>
            <a:r>
              <a:rPr lang="it-IT" b="1" dirty="0" err="1"/>
              <a:t>sem</a:t>
            </a:r>
            <a:r>
              <a:rPr lang="it-IT" b="1" dirty="0"/>
              <a:t>-</a:t>
            </a:r>
            <a:r>
              <a:rPr lang="it-IT" b="1" dirty="0" err="1"/>
              <a:t>shm.c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E20529-C7EC-1365-C2C3-EBBD4540F23B}"/>
              </a:ext>
            </a:extLst>
          </p:cNvPr>
          <p:cNvSpPr txBox="1"/>
          <p:nvPr/>
        </p:nvSpPr>
        <p:spPr>
          <a:xfrm>
            <a:off x="5735574" y="1629954"/>
            <a:ext cx="507263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creo</a:t>
            </a:r>
            <a:r>
              <a:rPr lang="en-US" sz="1600" b="1" dirty="0"/>
              <a:t> le </a:t>
            </a:r>
            <a:r>
              <a:rPr lang="en-US" sz="1600" b="1" dirty="0" err="1"/>
              <a:t>funzioni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wait</a:t>
            </a:r>
            <a:r>
              <a:rPr lang="en-US" sz="1600" b="1" dirty="0"/>
              <a:t> e </a:t>
            </a:r>
            <a:r>
              <a:rPr lang="en-US" sz="1600" b="1" dirty="0">
                <a:solidFill>
                  <a:schemeClr val="accent2"/>
                </a:solidFill>
              </a:rPr>
              <a:t>signal</a:t>
            </a:r>
            <a:r>
              <a:rPr lang="en-US" sz="1600" b="1" dirty="0"/>
              <a:t> del </a:t>
            </a:r>
            <a:r>
              <a:rPr lang="en-US" sz="1600" b="1" dirty="0" err="1">
                <a:solidFill>
                  <a:srgbClr val="FF0000"/>
                </a:solidFill>
              </a:rPr>
              <a:t>SEMAFORO</a:t>
            </a: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creo</a:t>
            </a:r>
            <a:r>
              <a:rPr lang="en-US" sz="1600" b="1" dirty="0"/>
              <a:t> la </a:t>
            </a:r>
            <a:r>
              <a:rPr lang="en-US" sz="1600" b="1" dirty="0" err="1"/>
              <a:t>chiave</a:t>
            </a:r>
            <a:r>
              <a:rPr lang="en-US" sz="1600" b="1" dirty="0"/>
              <a:t> per la </a:t>
            </a:r>
            <a:r>
              <a:rPr lang="en-US" sz="1600" b="1" dirty="0" err="1">
                <a:solidFill>
                  <a:srgbClr val="92D050"/>
                </a:solidFill>
              </a:rPr>
              <a:t>SHM</a:t>
            </a:r>
            <a:endParaRPr lang="en-US" sz="1600" b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creo</a:t>
            </a:r>
            <a:r>
              <a:rPr lang="en-US" sz="1600" b="1" dirty="0"/>
              <a:t> la </a:t>
            </a:r>
            <a:r>
              <a:rPr lang="en-US" sz="1600" b="1" dirty="0" err="1">
                <a:solidFill>
                  <a:srgbClr val="92D050"/>
                </a:solidFill>
              </a:rPr>
              <a:t>SHM</a:t>
            </a:r>
            <a:endParaRPr lang="en-US" sz="1600" b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/>
              <a:t>mi </a:t>
            </a:r>
            <a:r>
              <a:rPr lang="en-US" sz="1600" b="1" dirty="0" err="1"/>
              <a:t>aggancio</a:t>
            </a:r>
            <a:r>
              <a:rPr lang="en-US" sz="1600" b="1" dirty="0"/>
              <a:t> </a:t>
            </a:r>
            <a:r>
              <a:rPr lang="en-US" sz="1600" b="1" dirty="0" err="1"/>
              <a:t>alla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92D050"/>
                </a:solidFill>
              </a:rPr>
              <a:t>SHM</a:t>
            </a:r>
            <a:endParaRPr lang="en-US" sz="1600" b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sz="1600" b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creo</a:t>
            </a:r>
            <a:r>
              <a:rPr lang="en-US" sz="1600" b="1" dirty="0"/>
              <a:t> la </a:t>
            </a:r>
            <a:r>
              <a:rPr lang="en-US" sz="1600" b="1" dirty="0" err="1"/>
              <a:t>chiave</a:t>
            </a:r>
            <a:r>
              <a:rPr lang="en-US" sz="1600" b="1" dirty="0"/>
              <a:t> per il </a:t>
            </a:r>
            <a:r>
              <a:rPr lang="en-US" sz="1600" b="1" dirty="0" err="1">
                <a:solidFill>
                  <a:srgbClr val="FF0000"/>
                </a:solidFill>
              </a:rPr>
              <a:t>SEMAFORO</a:t>
            </a: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creo</a:t>
            </a:r>
            <a:r>
              <a:rPr lang="en-US" sz="1600" b="1" dirty="0"/>
              <a:t> il </a:t>
            </a:r>
            <a:r>
              <a:rPr lang="en-US" sz="1600" b="1" dirty="0" err="1">
                <a:solidFill>
                  <a:srgbClr val="FF0000"/>
                </a:solidFill>
              </a:rPr>
              <a:t>SEMAFORO</a:t>
            </a: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inizializzo</a:t>
            </a:r>
            <a:r>
              <a:rPr lang="en-US" sz="1600" b="1" dirty="0"/>
              <a:t> il </a:t>
            </a:r>
            <a:r>
              <a:rPr lang="en-US" sz="1600" b="1" dirty="0" err="1">
                <a:solidFill>
                  <a:srgbClr val="FF0000"/>
                </a:solidFill>
              </a:rPr>
              <a:t>SEMAFORO</a:t>
            </a: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eseguo</a:t>
            </a:r>
            <a:r>
              <a:rPr lang="en-US" sz="1600" b="1" dirty="0"/>
              <a:t> la </a:t>
            </a:r>
            <a:r>
              <a:rPr lang="en-US" sz="1600" b="1" dirty="0">
                <a:solidFill>
                  <a:srgbClr val="7030A0"/>
                </a:solidFill>
              </a:rPr>
              <a:t>FORK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accedo</a:t>
            </a:r>
            <a:r>
              <a:rPr lang="en-US" sz="1600" b="1" dirty="0"/>
              <a:t> </a:t>
            </a:r>
            <a:r>
              <a:rPr lang="en-US" sz="1600" b="1" dirty="0" err="1"/>
              <a:t>alla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92D050"/>
                </a:solidFill>
              </a:rPr>
              <a:t>SHM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chemeClr val="accent1"/>
                </a:solidFill>
              </a:rPr>
              <a:t>wait</a:t>
            </a:r>
            <a:r>
              <a:rPr lang="en-US" sz="1600" b="1" dirty="0"/>
              <a:t> + </a:t>
            </a:r>
            <a:r>
              <a:rPr lang="en-US" sz="1600" b="1" dirty="0" err="1"/>
              <a:t>modifica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92D050"/>
                </a:solidFill>
              </a:rPr>
              <a:t>SHM</a:t>
            </a:r>
            <a:r>
              <a:rPr lang="en-US" sz="1600" b="1" dirty="0"/>
              <a:t> + </a:t>
            </a:r>
            <a:r>
              <a:rPr lang="en-US" sz="1600" b="1" dirty="0">
                <a:solidFill>
                  <a:schemeClr val="accent2"/>
                </a:solidFill>
              </a:rPr>
              <a:t>signal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eseguo</a:t>
            </a:r>
            <a:r>
              <a:rPr lang="en-US" sz="1600" b="1" dirty="0"/>
              <a:t> la </a:t>
            </a:r>
            <a:r>
              <a:rPr lang="en-US" sz="1600" b="1" dirty="0">
                <a:solidFill>
                  <a:srgbClr val="7030A0"/>
                </a:solidFill>
              </a:rPr>
              <a:t>FORK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accedo</a:t>
            </a:r>
            <a:r>
              <a:rPr lang="en-US" sz="1600" b="1" dirty="0"/>
              <a:t> </a:t>
            </a:r>
            <a:r>
              <a:rPr lang="en-US" sz="1600" b="1" dirty="0" err="1"/>
              <a:t>alla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92D050"/>
                </a:solidFill>
              </a:rPr>
              <a:t>SHM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chemeClr val="accent1"/>
                </a:solidFill>
              </a:rPr>
              <a:t>wait</a:t>
            </a:r>
            <a:r>
              <a:rPr lang="en-US" sz="1600" b="1" dirty="0"/>
              <a:t> + </a:t>
            </a:r>
            <a:r>
              <a:rPr lang="en-US" sz="1600" b="1" dirty="0" err="1"/>
              <a:t>modifica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92D050"/>
                </a:solidFill>
              </a:rPr>
              <a:t>SHM</a:t>
            </a:r>
            <a:r>
              <a:rPr lang="en-US" sz="1600" b="1" dirty="0"/>
              <a:t> + </a:t>
            </a:r>
            <a:r>
              <a:rPr lang="en-US" sz="1600" b="1" dirty="0">
                <a:solidFill>
                  <a:schemeClr val="accent2"/>
                </a:solidFill>
              </a:rPr>
              <a:t>signal</a:t>
            </a:r>
          </a:p>
          <a:p>
            <a:pPr marL="342900" indent="-342900">
              <a:buFont typeface="+mj-lt"/>
              <a:buAutoNum type="arabicParenR"/>
            </a:pPr>
            <a:endParaRPr lang="en-US" sz="1600" b="1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eseguo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2060"/>
                </a:solidFill>
              </a:rPr>
              <a:t>WAIT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eseguo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2060"/>
                </a:solidFill>
              </a:rPr>
              <a:t>WAIT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rimuovo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92D050"/>
                </a:solidFill>
              </a:rPr>
              <a:t>SHM</a:t>
            </a:r>
            <a:endParaRPr lang="en-US" sz="1600" b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b="1" dirty="0" err="1"/>
              <a:t>rimuovo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SEMAFORO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2" name="Picture 1" descr="A diagram of a stack and stack&#10;&#10;Description automatically generated">
            <a:extLst>
              <a:ext uri="{FF2B5EF4-FFF2-40B4-BE49-F238E27FC236}">
                <a16:creationId xmlns:a16="http://schemas.microsoft.com/office/drawing/2014/main" id="{DDB8751C-FA77-04F6-19EE-AE4ACFE80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" t="23006" b="8710"/>
          <a:stretch/>
        </p:blipFill>
        <p:spPr>
          <a:xfrm>
            <a:off x="8485632" y="182880"/>
            <a:ext cx="3274057" cy="1236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2C44B-19DC-D96D-977F-7FC68A6FE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162" y="66279"/>
            <a:ext cx="1249788" cy="342930"/>
          </a:xfrm>
          <a:prstGeom prst="rect">
            <a:avLst/>
          </a:prstGeom>
        </p:spPr>
      </p:pic>
      <p:pic>
        <p:nvPicPr>
          <p:cNvPr id="4" name="Picture 3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5662C860-4BDA-5ED7-722B-BF0DF4FA8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9" y="3774102"/>
            <a:ext cx="2664095" cy="15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BB2C3-990E-D638-9735-955FEC71CCC5}"/>
              </a:ext>
            </a:extLst>
          </p:cNvPr>
          <p:cNvSpPr txBox="1"/>
          <p:nvPr/>
        </p:nvSpPr>
        <p:spPr>
          <a:xfrm>
            <a:off x="4843272" y="73152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pc-buffer-</a:t>
            </a:r>
            <a:r>
              <a:rPr lang="it-IT" b="1" dirty="0" err="1"/>
              <a:t>singolo.c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D0139-8CC9-FC41-918D-ACFAC360FD1A}"/>
              </a:ext>
            </a:extLst>
          </p:cNvPr>
          <p:cNvSpPr txBox="1"/>
          <p:nvPr/>
        </p:nvSpPr>
        <p:spPr>
          <a:xfrm>
            <a:off x="6110478" y="1077170"/>
            <a:ext cx="57035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creo</a:t>
            </a:r>
            <a:r>
              <a:rPr lang="en-US" b="1" dirty="0"/>
              <a:t> le </a:t>
            </a:r>
            <a:r>
              <a:rPr lang="en-US" b="1" dirty="0" err="1"/>
              <a:t>funzioni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wait</a:t>
            </a:r>
            <a:r>
              <a:rPr lang="en-US" b="1" dirty="0"/>
              <a:t> e </a:t>
            </a:r>
            <a:r>
              <a:rPr lang="en-US" b="1" dirty="0">
                <a:solidFill>
                  <a:schemeClr val="accent2"/>
                </a:solidFill>
              </a:rPr>
              <a:t>signal</a:t>
            </a:r>
            <a:r>
              <a:rPr lang="en-US" b="1" dirty="0"/>
              <a:t> del </a:t>
            </a:r>
            <a:r>
              <a:rPr lang="en-US" b="1" dirty="0" err="1">
                <a:solidFill>
                  <a:srgbClr val="FF0000"/>
                </a:solidFill>
              </a:rPr>
              <a:t>SEMAFORO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creo</a:t>
            </a:r>
            <a:r>
              <a:rPr lang="en-US" b="1" dirty="0"/>
              <a:t> le </a:t>
            </a:r>
            <a:r>
              <a:rPr lang="en-US" b="1" dirty="0" err="1"/>
              <a:t>funzioni</a:t>
            </a:r>
            <a:r>
              <a:rPr lang="en-US" b="1" dirty="0"/>
              <a:t> </a:t>
            </a:r>
            <a:r>
              <a:rPr lang="en-US" b="1" dirty="0" err="1"/>
              <a:t>produttore</a:t>
            </a:r>
            <a:r>
              <a:rPr lang="en-US" b="1" dirty="0"/>
              <a:t> e </a:t>
            </a:r>
            <a:r>
              <a:rPr lang="en-US" b="1" dirty="0" err="1"/>
              <a:t>consumatore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SHM</a:t>
            </a:r>
            <a:r>
              <a:rPr lang="en-US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/>
              <a:t>accedo</a:t>
            </a:r>
            <a:r>
              <a:rPr lang="en-US" b="1" dirty="0"/>
              <a:t> </a:t>
            </a:r>
            <a:r>
              <a:rPr lang="en-US" b="1" dirty="0" err="1"/>
              <a:t>alla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SHM</a:t>
            </a:r>
            <a:r>
              <a:rPr lang="en-US" b="1" dirty="0"/>
              <a:t>: </a:t>
            </a:r>
            <a:r>
              <a:rPr lang="en-US" b="1" dirty="0">
                <a:solidFill>
                  <a:schemeClr val="accent1"/>
                </a:solidFill>
              </a:rPr>
              <a:t>wait</a:t>
            </a:r>
            <a:r>
              <a:rPr lang="en-US" b="1" dirty="0"/>
              <a:t> + </a:t>
            </a:r>
            <a:r>
              <a:rPr lang="en-US" b="1" dirty="0" err="1"/>
              <a:t>modifica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SHM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2"/>
                </a:solidFill>
              </a:rPr>
              <a:t>signal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creo</a:t>
            </a:r>
            <a:r>
              <a:rPr lang="en-US" b="1" dirty="0"/>
              <a:t> la </a:t>
            </a:r>
            <a:r>
              <a:rPr lang="en-US" b="1" dirty="0" err="1"/>
              <a:t>chiave</a:t>
            </a:r>
            <a:r>
              <a:rPr lang="en-US" b="1" dirty="0"/>
              <a:t> per la </a:t>
            </a:r>
            <a:r>
              <a:rPr lang="en-US" b="1" dirty="0" err="1">
                <a:solidFill>
                  <a:srgbClr val="92D050"/>
                </a:solidFill>
              </a:rPr>
              <a:t>SHM</a:t>
            </a:r>
            <a:endParaRPr lang="en-US" b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creo</a:t>
            </a:r>
            <a:r>
              <a:rPr lang="en-US" b="1" dirty="0"/>
              <a:t> la </a:t>
            </a:r>
            <a:r>
              <a:rPr lang="en-US" b="1" dirty="0" err="1">
                <a:solidFill>
                  <a:srgbClr val="92D050"/>
                </a:solidFill>
              </a:rPr>
              <a:t>SHM</a:t>
            </a:r>
            <a:endParaRPr lang="en-US" b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mi </a:t>
            </a:r>
            <a:r>
              <a:rPr lang="en-US" b="1" dirty="0" err="1"/>
              <a:t>aggancio</a:t>
            </a:r>
            <a:r>
              <a:rPr lang="en-US" b="1" dirty="0"/>
              <a:t> </a:t>
            </a:r>
            <a:r>
              <a:rPr lang="en-US" b="1" dirty="0" err="1"/>
              <a:t>alla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SHM</a:t>
            </a:r>
            <a:endParaRPr lang="en-US" b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creo</a:t>
            </a:r>
            <a:r>
              <a:rPr lang="en-US" b="1" dirty="0"/>
              <a:t> la </a:t>
            </a:r>
            <a:r>
              <a:rPr lang="en-US" b="1" dirty="0" err="1"/>
              <a:t>chiave</a:t>
            </a:r>
            <a:r>
              <a:rPr lang="en-US" b="1" dirty="0"/>
              <a:t> per il </a:t>
            </a:r>
            <a:r>
              <a:rPr lang="en-US" b="1" dirty="0" err="1">
                <a:solidFill>
                  <a:srgbClr val="FF0000"/>
                </a:solidFill>
              </a:rPr>
              <a:t>SEMAFORO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creo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2 </a:t>
            </a:r>
            <a:r>
              <a:rPr lang="en-US" b="1" dirty="0" err="1">
                <a:solidFill>
                  <a:srgbClr val="FF0000"/>
                </a:solidFill>
              </a:rPr>
              <a:t>SEMAFORI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inizializzo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2 </a:t>
            </a:r>
            <a:r>
              <a:rPr lang="en-US" b="1" dirty="0" err="1">
                <a:solidFill>
                  <a:srgbClr val="FF0000"/>
                </a:solidFill>
              </a:rPr>
              <a:t>SEMAFORI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eseguo</a:t>
            </a:r>
            <a:r>
              <a:rPr lang="en-US" b="1" dirty="0"/>
              <a:t> la </a:t>
            </a:r>
            <a:r>
              <a:rPr lang="en-US" b="1" dirty="0">
                <a:solidFill>
                  <a:srgbClr val="7030A0"/>
                </a:solidFill>
              </a:rPr>
              <a:t>FORK</a:t>
            </a:r>
            <a:r>
              <a:rPr lang="en-US" b="1" dirty="0"/>
              <a:t> del </a:t>
            </a:r>
            <a:r>
              <a:rPr lang="en-US" b="1" dirty="0" err="1"/>
              <a:t>produttore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eseguo</a:t>
            </a:r>
            <a:r>
              <a:rPr lang="en-US" b="1" dirty="0"/>
              <a:t> la </a:t>
            </a:r>
            <a:r>
              <a:rPr lang="en-US" b="1" dirty="0">
                <a:solidFill>
                  <a:srgbClr val="7030A0"/>
                </a:solidFill>
              </a:rPr>
              <a:t>FORK</a:t>
            </a:r>
            <a:r>
              <a:rPr lang="en-US" b="1" dirty="0"/>
              <a:t> del </a:t>
            </a:r>
            <a:r>
              <a:rPr lang="en-US" b="1" dirty="0" err="1"/>
              <a:t>consumatore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eseguo</a:t>
            </a:r>
            <a:r>
              <a:rPr lang="en-US" b="1" dirty="0"/>
              <a:t> 2 </a:t>
            </a:r>
            <a:r>
              <a:rPr lang="en-US" b="1" dirty="0">
                <a:solidFill>
                  <a:srgbClr val="002060"/>
                </a:solidFill>
              </a:rPr>
              <a:t>WAIT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rimuovo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SHM</a:t>
            </a:r>
            <a:endParaRPr lang="en-US" b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rimuovo</a:t>
            </a:r>
            <a:r>
              <a:rPr lang="en-US" b="1" dirty="0"/>
              <a:t> 2 </a:t>
            </a:r>
            <a:r>
              <a:rPr lang="en-US" b="1" dirty="0" err="1">
                <a:solidFill>
                  <a:srgbClr val="FF0000"/>
                </a:solidFill>
              </a:rPr>
              <a:t>SEMAFORI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diagram of a red apple&#10;&#10;Description automatically generated">
            <a:extLst>
              <a:ext uri="{FF2B5EF4-FFF2-40B4-BE49-F238E27FC236}">
                <a16:creationId xmlns:a16="http://schemas.microsoft.com/office/drawing/2014/main" id="{E34AB85E-99B5-8935-AFDC-02BE8E69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9" y="171397"/>
            <a:ext cx="3703641" cy="1211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F95D3-B34B-4D7B-48CB-176BAFBFFA4E}"/>
              </a:ext>
            </a:extLst>
          </p:cNvPr>
          <p:cNvSpPr txBox="1"/>
          <p:nvPr/>
        </p:nvSpPr>
        <p:spPr>
          <a:xfrm>
            <a:off x="402336" y="3758184"/>
            <a:ext cx="337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</a:t>
            </a:r>
          </a:p>
          <a:p>
            <a:r>
              <a:rPr lang="it-IT" dirty="0"/>
              <a:t>La </a:t>
            </a:r>
            <a:r>
              <a:rPr lang="it-IT" dirty="0" err="1"/>
              <a:t>wait</a:t>
            </a:r>
            <a:r>
              <a:rPr lang="it-IT" dirty="0"/>
              <a:t> e la </a:t>
            </a:r>
            <a:r>
              <a:rPr lang="it-IT" dirty="0" err="1"/>
              <a:t>signal</a:t>
            </a:r>
            <a:r>
              <a:rPr lang="it-IT" dirty="0"/>
              <a:t> devono essere su semafori differenti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034989-39B0-C02D-88C3-C7A806A3E90C}"/>
              </a:ext>
            </a:extLst>
          </p:cNvPr>
          <p:cNvSpPr txBox="1"/>
          <p:nvPr/>
        </p:nvSpPr>
        <p:spPr>
          <a:xfrm>
            <a:off x="0" y="0"/>
            <a:ext cx="2923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processi-mutua-esclusione.c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BC798-BDDC-6C2D-68A4-3F642C385774}"/>
              </a:ext>
            </a:extLst>
          </p:cNvPr>
          <p:cNvSpPr txBox="1"/>
          <p:nvPr/>
        </p:nvSpPr>
        <p:spPr>
          <a:xfrm>
            <a:off x="2414016" y="657189"/>
            <a:ext cx="552297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creo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92D050"/>
                </a:solidFill>
              </a:rPr>
              <a:t>SHM</a:t>
            </a:r>
            <a:r>
              <a:rPr lang="en-US" sz="1600" b="1" dirty="0">
                <a:solidFill>
                  <a:srgbClr val="92D050"/>
                </a:solidFill>
              </a:rPr>
              <a:t> del </a:t>
            </a:r>
            <a:r>
              <a:rPr lang="en-US" sz="1600" b="1" dirty="0" err="1">
                <a:solidFill>
                  <a:srgbClr val="92D050"/>
                </a:solidFill>
              </a:rPr>
              <a:t>vettore</a:t>
            </a:r>
            <a:endParaRPr lang="en-US" sz="1600" b="1" dirty="0">
              <a:solidFill>
                <a:srgbClr val="92D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lo </a:t>
            </a:r>
            <a:r>
              <a:rPr lang="en-US" sz="1600" b="1" dirty="0" err="1"/>
              <a:t>inizializzo</a:t>
            </a:r>
            <a:r>
              <a:rPr lang="en-US" sz="1600" b="1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mi </a:t>
            </a:r>
            <a:r>
              <a:rPr lang="en-US" sz="1600" b="1" dirty="0" err="1"/>
              <a:t>aggancio</a:t>
            </a:r>
            <a:r>
              <a:rPr lang="en-US" sz="1600" b="1" dirty="0"/>
              <a:t> </a:t>
            </a:r>
            <a:r>
              <a:rPr lang="en-US" sz="1600" b="1" dirty="0" err="1"/>
              <a:t>alla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92D050"/>
                </a:solidFill>
              </a:rPr>
              <a:t>SHM</a:t>
            </a:r>
            <a:r>
              <a:rPr lang="en-US" sz="1600" b="1" dirty="0">
                <a:solidFill>
                  <a:srgbClr val="92D050"/>
                </a:solidFill>
              </a:rPr>
              <a:t> del </a:t>
            </a:r>
            <a:r>
              <a:rPr lang="en-US" sz="1600" b="1" dirty="0" err="1">
                <a:solidFill>
                  <a:srgbClr val="92D050"/>
                </a:solidFill>
              </a:rPr>
              <a:t>vettore</a:t>
            </a:r>
            <a:endParaRPr lang="en-US" sz="1600" b="1" dirty="0">
              <a:solidFill>
                <a:srgbClr val="92D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lo </a:t>
            </a:r>
            <a:r>
              <a:rPr lang="en-US" sz="1600" b="1" dirty="0" err="1"/>
              <a:t>riempio</a:t>
            </a:r>
            <a:r>
              <a:rPr lang="en-US" sz="1600" b="1" dirty="0"/>
              <a:t> di rand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creo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SHM</a:t>
            </a:r>
            <a:r>
              <a:rPr lang="en-US" sz="1600" b="1" dirty="0">
                <a:solidFill>
                  <a:srgbClr val="00B0F0"/>
                </a:solidFill>
              </a:rPr>
              <a:t> del buffer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lo </a:t>
            </a:r>
            <a:r>
              <a:rPr lang="en-US" sz="1600" b="1" dirty="0" err="1"/>
              <a:t>inizializzo</a:t>
            </a:r>
            <a:r>
              <a:rPr lang="en-US" sz="1600" b="1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mi </a:t>
            </a:r>
            <a:r>
              <a:rPr lang="en-US" sz="1600" b="1" dirty="0" err="1"/>
              <a:t>aggancio</a:t>
            </a:r>
            <a:r>
              <a:rPr lang="en-US" sz="1600" b="1" dirty="0"/>
              <a:t> </a:t>
            </a:r>
            <a:r>
              <a:rPr lang="en-US" sz="1600" b="1" dirty="0" err="1"/>
              <a:t>alla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00B0F0"/>
                </a:solidFill>
              </a:rPr>
              <a:t>SHM</a:t>
            </a:r>
            <a:r>
              <a:rPr lang="en-US" sz="1600" b="1" dirty="0">
                <a:solidFill>
                  <a:srgbClr val="00B0F0"/>
                </a:solidFill>
              </a:rPr>
              <a:t> del buffer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dirty="0"/>
              <a:t>lo </a:t>
            </a:r>
            <a:r>
              <a:rPr lang="en-US" sz="1600" b="1" dirty="0" err="1"/>
              <a:t>riempio</a:t>
            </a:r>
            <a:r>
              <a:rPr lang="en-US" sz="1600" b="1" dirty="0"/>
              <a:t> di </a:t>
            </a:r>
            <a:r>
              <a:rPr lang="en-US" sz="1600" b="1" dirty="0" err="1"/>
              <a:t>INT_MAX</a:t>
            </a:r>
            <a:endParaRPr lang="en-US" sz="1600" b="1" dirty="0"/>
          </a:p>
          <a:p>
            <a:pPr marL="800100" lvl="1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inizializzo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semafori</a:t>
            </a:r>
            <a:r>
              <a:rPr lang="en-US" sz="1600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b="1" i="1" dirty="0"/>
              <a:t>creo </a:t>
            </a:r>
            <a:r>
              <a:rPr lang="it-IT" sz="1600" b="1" i="1" dirty="0">
                <a:solidFill>
                  <a:srgbClr val="C00000"/>
                </a:solidFill>
              </a:rPr>
              <a:t>SEM per un solo semaforo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b="1" i="1" dirty="0"/>
              <a:t>lo inizializzo: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b="1" i="1" dirty="0"/>
              <a:t>mi aggancio 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b="1" i="1" dirty="0"/>
              <a:t>ci metto 1</a:t>
            </a:r>
            <a:endParaRPr lang="en-US" sz="1600" b="1" i="1" dirty="0"/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creo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figli</a:t>
            </a:r>
            <a:r>
              <a:rPr lang="en-US" sz="1600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i="1" dirty="0"/>
              <a:t> </a:t>
            </a:r>
            <a:r>
              <a:rPr lang="en-US" sz="1600" b="1" i="1" dirty="0" err="1"/>
              <a:t>wait_sem</a:t>
            </a:r>
            <a:r>
              <a:rPr lang="en-US" sz="1600" b="1" i="1" dirty="0"/>
              <a:t> + </a:t>
            </a:r>
            <a:r>
              <a:rPr lang="en-US" sz="1600" b="1" i="1" dirty="0" err="1"/>
              <a:t>modifica</a:t>
            </a:r>
            <a:r>
              <a:rPr lang="en-US" sz="1600" b="1" i="1" dirty="0"/>
              <a:t> </a:t>
            </a:r>
            <a:r>
              <a:rPr lang="en-US" sz="1600" b="1" i="1" dirty="0" err="1">
                <a:solidFill>
                  <a:srgbClr val="00B0F0"/>
                </a:solidFill>
              </a:rPr>
              <a:t>SHM</a:t>
            </a:r>
            <a:r>
              <a:rPr lang="en-US" sz="1600" b="1" i="1" dirty="0">
                <a:solidFill>
                  <a:srgbClr val="00B0F0"/>
                </a:solidFill>
              </a:rPr>
              <a:t> buffer </a:t>
            </a:r>
            <a:r>
              <a:rPr lang="en-US" sz="1600" b="1" i="1" dirty="0"/>
              <a:t>+ </a:t>
            </a:r>
            <a:r>
              <a:rPr lang="en-US" sz="1600" b="1" i="1" dirty="0" err="1"/>
              <a:t>signal_sem</a:t>
            </a:r>
            <a:endParaRPr lang="en-US" sz="1600" b="1" i="1" dirty="0"/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avvio</a:t>
            </a:r>
            <a:r>
              <a:rPr lang="en-US" sz="1600" b="1" dirty="0"/>
              <a:t> il </a:t>
            </a:r>
            <a:r>
              <a:rPr lang="en-US" sz="1600" b="1" dirty="0">
                <a:solidFill>
                  <a:srgbClr val="7030A0"/>
                </a:solidFill>
              </a:rPr>
              <a:t>padre</a:t>
            </a:r>
            <a:r>
              <a:rPr lang="en-US" sz="1600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b="1" i="1" dirty="0"/>
              <a:t>Wait(0) </a:t>
            </a:r>
            <a:r>
              <a:rPr lang="en-US" sz="1600" b="1" i="1" dirty="0" err="1"/>
              <a:t>dei</a:t>
            </a:r>
            <a:r>
              <a:rPr lang="en-US" sz="1600" b="1" i="1" dirty="0"/>
              <a:t> 10 </a:t>
            </a:r>
            <a:r>
              <a:rPr lang="en-US" sz="1600" b="1" i="1" dirty="0" err="1"/>
              <a:t>figli</a:t>
            </a:r>
            <a:endParaRPr lang="en-US" sz="1600" b="1" i="1" dirty="0"/>
          </a:p>
          <a:p>
            <a:pPr marL="342900" indent="-342900">
              <a:buFont typeface="+mj-lt"/>
              <a:buAutoNum type="arabicPeriod"/>
            </a:pP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/>
              <a:t>deallocazione</a:t>
            </a:r>
            <a:r>
              <a:rPr lang="en-US" sz="1600" b="1" dirty="0"/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semafori</a:t>
            </a:r>
            <a:r>
              <a:rPr lang="en-US" sz="1600" b="1" dirty="0"/>
              <a:t> e le 2 </a:t>
            </a:r>
            <a:r>
              <a:rPr lang="en-US" sz="1600" b="1" dirty="0" err="1">
                <a:solidFill>
                  <a:srgbClr val="92D050"/>
                </a:solidFill>
              </a:rPr>
              <a:t>S</a:t>
            </a:r>
            <a:r>
              <a:rPr lang="en-US" sz="1600" b="1" dirty="0" err="1"/>
              <a:t>H</a:t>
            </a:r>
            <a:r>
              <a:rPr lang="en-US" sz="1600" b="1" dirty="0" err="1">
                <a:solidFill>
                  <a:srgbClr val="00B0F0"/>
                </a:solidFill>
              </a:rPr>
              <a:t>M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96843-8ADC-7C2A-0CC8-80B97EB804BF}"/>
              </a:ext>
            </a:extLst>
          </p:cNvPr>
          <p:cNvSpPr txBox="1"/>
          <p:nvPr/>
        </p:nvSpPr>
        <p:spPr>
          <a:xfrm>
            <a:off x="100584" y="4014216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Il vettore è in </a:t>
            </a:r>
            <a:r>
              <a:rPr lang="it-IT" sz="1400" dirty="0" err="1"/>
              <a:t>SHM</a:t>
            </a:r>
            <a:r>
              <a:rPr lang="it-IT" sz="1400" dirty="0"/>
              <a:t> per sola lettura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Il buffer è in </a:t>
            </a:r>
            <a:r>
              <a:rPr lang="it-IT" sz="1400" dirty="0" err="1"/>
              <a:t>SHM</a:t>
            </a:r>
            <a:r>
              <a:rPr lang="it-IT" sz="1400" dirty="0"/>
              <a:t> anche per scrittura: la race </a:t>
            </a:r>
            <a:r>
              <a:rPr lang="it-IT" sz="1400" dirty="0" err="1"/>
              <a:t>condition</a:t>
            </a:r>
            <a:r>
              <a:rPr lang="it-IT" sz="1400" dirty="0"/>
              <a:t> la avrei solo qui: solo qui servono i semafori?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717BBE-1BFC-9897-B691-B5B8EE033F9B}"/>
              </a:ext>
            </a:extLst>
          </p:cNvPr>
          <p:cNvSpPr/>
          <p:nvPr/>
        </p:nvSpPr>
        <p:spPr>
          <a:xfrm>
            <a:off x="8147304" y="704088"/>
            <a:ext cx="3282696" cy="4114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1,2,3,4,5,1,2,3,4,5…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1BB81-B87C-5F15-B464-893D902C0880}"/>
              </a:ext>
            </a:extLst>
          </p:cNvPr>
          <p:cNvSpPr/>
          <p:nvPr/>
        </p:nvSpPr>
        <p:spPr>
          <a:xfrm>
            <a:off x="8144256" y="1935480"/>
            <a:ext cx="707136" cy="3962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Valore minimo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A2365D-9ED1-A01D-C5CE-1BA07AD1B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91CF4F"/>
              </a:clrFrom>
              <a:clrTo>
                <a:srgbClr val="91CF4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69329" b="44254"/>
          <a:stretch/>
        </p:blipFill>
        <p:spPr>
          <a:xfrm rot="16200000">
            <a:off x="7991856" y="3321542"/>
            <a:ext cx="746030" cy="3817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BE03AF-BA59-9E28-81EB-D35D3933AAFB}"/>
              </a:ext>
            </a:extLst>
          </p:cNvPr>
          <p:cNvSpPr/>
          <p:nvPr/>
        </p:nvSpPr>
        <p:spPr>
          <a:xfrm>
            <a:off x="8144256" y="4888992"/>
            <a:ext cx="2599944" cy="3596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[1,2,3,4,5] , [1,2,3,4,5]…</a:t>
            </a:r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3C81750D-20E5-FE98-D921-60B7E8B25534}"/>
              </a:ext>
            </a:extLst>
          </p:cNvPr>
          <p:cNvSpPr/>
          <p:nvPr/>
        </p:nvSpPr>
        <p:spPr>
          <a:xfrm>
            <a:off x="8513064" y="4398264"/>
            <a:ext cx="530352" cy="4572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9E601E01-5ADB-11EB-5C8F-E37D2D1EAC45}"/>
              </a:ext>
            </a:extLst>
          </p:cNvPr>
          <p:cNvSpPr/>
          <p:nvPr/>
        </p:nvSpPr>
        <p:spPr>
          <a:xfrm>
            <a:off x="9671304" y="4376928"/>
            <a:ext cx="530352" cy="457200"/>
          </a:xfrm>
          <a:prstGeom prst="smileyFac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9E15A-4601-3291-1EBF-233A33AF5FD6}"/>
              </a:ext>
            </a:extLst>
          </p:cNvPr>
          <p:cNvSpPr/>
          <p:nvPr/>
        </p:nvSpPr>
        <p:spPr>
          <a:xfrm>
            <a:off x="11195304" y="4858512"/>
            <a:ext cx="707136" cy="3962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Valore minimo</a:t>
            </a:r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FEBDA0-EB5B-4A0C-6CC3-B34FEE14B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91CF4F"/>
              </a:clrFrom>
              <a:clrTo>
                <a:srgbClr val="91CF4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69329" b="44254"/>
          <a:stretch/>
        </p:blipFill>
        <p:spPr>
          <a:xfrm rot="16200000">
            <a:off x="10940428" y="4727849"/>
            <a:ext cx="454135" cy="2324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681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A5DB7-BB04-E9F1-8824-7838AB34D347}"/>
              </a:ext>
            </a:extLst>
          </p:cNvPr>
          <p:cNvSpPr txBox="1"/>
          <p:nvPr/>
        </p:nvSpPr>
        <p:spPr>
          <a:xfrm>
            <a:off x="0" y="0"/>
            <a:ext cx="2027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coppia</a:t>
            </a:r>
            <a:r>
              <a:rPr lang="en-US" b="1" dirty="0"/>
              <a:t>-di-buffer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5A382-E003-F8D7-8E62-CF7BFE29375E}"/>
              </a:ext>
            </a:extLst>
          </p:cNvPr>
          <p:cNvSpPr txBox="1"/>
          <p:nvPr/>
        </p:nvSpPr>
        <p:spPr>
          <a:xfrm>
            <a:off x="187895" y="471949"/>
            <a:ext cx="43109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u="sng" dirty="0" err="1"/>
              <a:t>buffer.c</a:t>
            </a:r>
            <a:endParaRPr lang="it-IT" sz="1600" u="sng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Void produzione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Attendi che almeno uno dei due buffer sia libero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Scegli quello libero e Porre il buffer scelto nello stato «in uso» e dopo una </a:t>
            </a:r>
            <a:r>
              <a:rPr lang="it-IT" sz="1600" dirty="0" err="1"/>
              <a:t>sleep</a:t>
            </a:r>
            <a:r>
              <a:rPr lang="it-IT" sz="1600" dirty="0"/>
              <a:t> di 1, Porre il buffer in «occupato»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Riattivare il consumatore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Void consumazione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Attendi che almeno uno dei due buffer sia occupato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Scegli quello occupato e Porre il buffer scelto nello stato «in uso» e dopo una </a:t>
            </a:r>
            <a:r>
              <a:rPr lang="it-IT" sz="1600" dirty="0" err="1"/>
              <a:t>sleep</a:t>
            </a:r>
            <a:r>
              <a:rPr lang="it-IT" sz="1600" dirty="0"/>
              <a:t> di 2, Porre il buffer in «libero»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Riattivare il produttore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5470A-3C31-9EA1-88D0-C599A95247B7}"/>
              </a:ext>
            </a:extLst>
          </p:cNvPr>
          <p:cNvSpPr txBox="1"/>
          <p:nvPr/>
        </p:nvSpPr>
        <p:spPr>
          <a:xfrm>
            <a:off x="5006094" y="519045"/>
            <a:ext cx="32487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u="sng" dirty="0" err="1"/>
              <a:t>Main-padre.c</a:t>
            </a:r>
            <a:endParaRPr lang="it-IT" sz="1600" u="sng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Creo 1° </a:t>
            </a:r>
            <a:r>
              <a:rPr lang="it-IT" sz="1600" dirty="0" err="1"/>
              <a:t>SHM</a:t>
            </a: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Creo 2° </a:t>
            </a:r>
            <a:r>
              <a:rPr lang="it-IT" sz="1600" dirty="0" err="1"/>
              <a:t>SHM</a:t>
            </a: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Aggancio alla 1°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Aggancio alla 2°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Inizializzazione 1°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Inizializzazione 2°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Creo vettore semafori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Inizializzo semafori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Creo produttore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err="1"/>
              <a:t>Exec</a:t>
            </a:r>
            <a:r>
              <a:rPr lang="it-IT" sz="1600" dirty="0"/>
              <a:t> (</a:t>
            </a:r>
            <a:r>
              <a:rPr lang="it-IT" sz="1600" dirty="0" err="1"/>
              <a:t>main-produttore.c</a:t>
            </a:r>
            <a:r>
              <a:rPr lang="it-IT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Creo consumatore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err="1"/>
              <a:t>Exec</a:t>
            </a:r>
            <a:r>
              <a:rPr lang="it-IT" sz="1600" dirty="0"/>
              <a:t> (</a:t>
            </a:r>
            <a:r>
              <a:rPr lang="it-IT" sz="1600" dirty="0" err="1"/>
              <a:t>main-consumatore.c</a:t>
            </a:r>
            <a:r>
              <a:rPr lang="it-IT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Wait x 2 </a:t>
            </a:r>
            <a:r>
              <a:rPr lang="en-US" sz="1600" dirty="0" err="1"/>
              <a:t>figli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Elimino</a:t>
            </a:r>
            <a:r>
              <a:rPr lang="en-US" sz="1600" dirty="0"/>
              <a:t> I due buffer e </a:t>
            </a:r>
            <a:r>
              <a:rPr lang="en-US" sz="1600" dirty="0" err="1"/>
              <a:t>semaforo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CE614E-0589-9865-7E64-56BD159C990A}"/>
              </a:ext>
            </a:extLst>
          </p:cNvPr>
          <p:cNvSpPr txBox="1"/>
          <p:nvPr/>
        </p:nvSpPr>
        <p:spPr>
          <a:xfrm>
            <a:off x="9229739" y="585216"/>
            <a:ext cx="2502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u="sng" dirty="0" err="1"/>
              <a:t>Main-produttore.c</a:t>
            </a:r>
            <a:endParaRPr lang="it-IT" sz="1600" u="sng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Acquisizione 1°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Acquisizione 2°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Aggancio 1°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Aggancio 2°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Acquisizione semaforo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Chiama la funzione produzione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5CB87-449A-5B78-7B7E-15FF6DB12653}"/>
              </a:ext>
            </a:extLst>
          </p:cNvPr>
          <p:cNvSpPr txBox="1"/>
          <p:nvPr/>
        </p:nvSpPr>
        <p:spPr>
          <a:xfrm>
            <a:off x="9239355" y="3432638"/>
            <a:ext cx="25655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u="sng" dirty="0" err="1"/>
              <a:t>Main-consumatore.c</a:t>
            </a:r>
            <a:endParaRPr lang="it-IT" sz="1600" u="sng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Acquisizione 1°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Acquisizione 2°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Aggancio 1°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Aggancio 2°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Acquisizione semaforo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Chiama la funzione consumazione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9407A5-638A-EAD0-9BE2-5557693F9EE6}"/>
              </a:ext>
            </a:extLst>
          </p:cNvPr>
          <p:cNvGrpSpPr/>
          <p:nvPr/>
        </p:nvGrpSpPr>
        <p:grpSpPr>
          <a:xfrm>
            <a:off x="4668750" y="5750665"/>
            <a:ext cx="1243819" cy="1019828"/>
            <a:chOff x="3547872" y="1014984"/>
            <a:chExt cx="2221992" cy="15087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A0CE5F-37F9-5EFD-333F-BAE7CA37F282}"/>
                </a:ext>
              </a:extLst>
            </p:cNvPr>
            <p:cNvSpPr/>
            <p:nvPr/>
          </p:nvSpPr>
          <p:spPr>
            <a:xfrm>
              <a:off x="3547872" y="1014984"/>
              <a:ext cx="2221992" cy="150876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86DE26-556E-00B8-1235-B35C6BF7E4AF}"/>
                </a:ext>
              </a:extLst>
            </p:cNvPr>
            <p:cNvSpPr/>
            <p:nvPr/>
          </p:nvSpPr>
          <p:spPr>
            <a:xfrm>
              <a:off x="3819144" y="1670304"/>
              <a:ext cx="688848" cy="63398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val</a:t>
              </a:r>
              <a:endParaRPr lang="en-US" sz="10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3359C5-E923-8422-C1A3-50D1F09E20B3}"/>
                </a:ext>
              </a:extLst>
            </p:cNvPr>
            <p:cNvSpPr/>
            <p:nvPr/>
          </p:nvSpPr>
          <p:spPr>
            <a:xfrm>
              <a:off x="4812792" y="1676400"/>
              <a:ext cx="688848" cy="63398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stato</a:t>
              </a:r>
              <a:endParaRPr 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C219CE-6FD5-A799-CCC8-38ADACEB1538}"/>
                </a:ext>
              </a:extLst>
            </p:cNvPr>
            <p:cNvSpPr txBox="1"/>
            <p:nvPr/>
          </p:nvSpPr>
          <p:spPr>
            <a:xfrm>
              <a:off x="3570731" y="1054346"/>
              <a:ext cx="635507" cy="5919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buf1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8115D8-66D1-A460-4B4B-716038A5E814}"/>
              </a:ext>
            </a:extLst>
          </p:cNvPr>
          <p:cNvGrpSpPr/>
          <p:nvPr/>
        </p:nvGrpSpPr>
        <p:grpSpPr>
          <a:xfrm>
            <a:off x="2717440" y="5748502"/>
            <a:ext cx="1243819" cy="1019828"/>
            <a:chOff x="3547872" y="1014984"/>
            <a:chExt cx="2221992" cy="15087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ACE5E8-7B84-05F6-BB0D-EC8F92FB5203}"/>
                </a:ext>
              </a:extLst>
            </p:cNvPr>
            <p:cNvSpPr/>
            <p:nvPr/>
          </p:nvSpPr>
          <p:spPr>
            <a:xfrm>
              <a:off x="3547872" y="1014984"/>
              <a:ext cx="2221992" cy="150876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40BC66-C918-A39C-CC6B-738CEC11FD6E}"/>
                </a:ext>
              </a:extLst>
            </p:cNvPr>
            <p:cNvSpPr/>
            <p:nvPr/>
          </p:nvSpPr>
          <p:spPr>
            <a:xfrm>
              <a:off x="3819144" y="1670304"/>
              <a:ext cx="688848" cy="63398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val</a:t>
              </a:r>
              <a:endParaRPr lang="en-US" sz="1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5BC785-1987-8615-E5B5-0900579390AE}"/>
                </a:ext>
              </a:extLst>
            </p:cNvPr>
            <p:cNvSpPr/>
            <p:nvPr/>
          </p:nvSpPr>
          <p:spPr>
            <a:xfrm>
              <a:off x="4812792" y="1676400"/>
              <a:ext cx="688848" cy="63398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/>
                <a:t>stato</a:t>
              </a:r>
              <a:endParaRPr 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BC3526-B85B-D7CE-2886-D12D5328F7F2}"/>
                </a:ext>
              </a:extLst>
            </p:cNvPr>
            <p:cNvSpPr txBox="1"/>
            <p:nvPr/>
          </p:nvSpPr>
          <p:spPr>
            <a:xfrm>
              <a:off x="3570731" y="1054346"/>
              <a:ext cx="635507" cy="5919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buf2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AD92BB-074E-FFD4-D2C2-8FFA3AE67081}"/>
              </a:ext>
            </a:extLst>
          </p:cNvPr>
          <p:cNvGrpSpPr/>
          <p:nvPr/>
        </p:nvGrpSpPr>
        <p:grpSpPr>
          <a:xfrm>
            <a:off x="6564630" y="5632704"/>
            <a:ext cx="1006602" cy="925632"/>
            <a:chOff x="4802886" y="994910"/>
            <a:chExt cx="1341882" cy="104019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B98123-BEEC-9954-6736-9161E7CB129E}"/>
                </a:ext>
              </a:extLst>
            </p:cNvPr>
            <p:cNvSpPr txBox="1"/>
            <p:nvPr/>
          </p:nvSpPr>
          <p:spPr>
            <a:xfrm>
              <a:off x="4802886" y="994910"/>
              <a:ext cx="1341882" cy="27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dirty="0" err="1">
                  <a:solidFill>
                    <a:schemeClr val="accent4"/>
                  </a:solidFill>
                </a:rPr>
                <a:t>MSG_DISP</a:t>
              </a:r>
              <a:r>
                <a:rPr lang="en-US" sz="1000" b="1" dirty="0">
                  <a:solidFill>
                    <a:schemeClr val="accent4"/>
                  </a:solidFill>
                </a:rPr>
                <a:t> </a:t>
              </a:r>
              <a:endParaRPr lang="en-US" sz="1000" dirty="0">
                <a:solidFill>
                  <a:schemeClr val="accent4"/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B8A7A-2DAA-5963-D4A7-9B808BB53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91CF4F"/>
                </a:clrFrom>
                <a:clrTo>
                  <a:srgbClr val="91CF4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r="69329" b="44254"/>
            <a:stretch/>
          </p:blipFill>
          <p:spPr>
            <a:xfrm rot="16200000">
              <a:off x="4900922" y="1489247"/>
              <a:ext cx="722154" cy="369560"/>
            </a:xfrm>
            <a:prstGeom prst="rect">
              <a:avLst/>
            </a:prstGeom>
            <a:ln w="57150">
              <a:solidFill>
                <a:srgbClr val="C00000"/>
              </a:solidFill>
            </a:ln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FAB206-1354-8696-340B-483A34416898}"/>
              </a:ext>
            </a:extLst>
          </p:cNvPr>
          <p:cNvGrpSpPr/>
          <p:nvPr/>
        </p:nvGrpSpPr>
        <p:grpSpPr>
          <a:xfrm>
            <a:off x="1434846" y="5695034"/>
            <a:ext cx="1052322" cy="912070"/>
            <a:chOff x="2882646" y="848607"/>
            <a:chExt cx="1402831" cy="102495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42DE93D-640A-E4C0-4264-3BA02BF73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91CF4F"/>
                </a:clrFrom>
                <a:clrTo>
                  <a:srgbClr val="91CF4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r="69329" b="44254"/>
            <a:stretch/>
          </p:blipFill>
          <p:spPr>
            <a:xfrm rot="16200000">
              <a:off x="3075170" y="1327703"/>
              <a:ext cx="722154" cy="36956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8BE027-7D29-0270-BA72-F44CC0CF24F4}"/>
                </a:ext>
              </a:extLst>
            </p:cNvPr>
            <p:cNvSpPr txBox="1"/>
            <p:nvPr/>
          </p:nvSpPr>
          <p:spPr>
            <a:xfrm>
              <a:off x="2882646" y="848607"/>
              <a:ext cx="1402831" cy="27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dirty="0" err="1">
                  <a:solidFill>
                    <a:srgbClr val="00B0F0"/>
                  </a:solidFill>
                </a:rPr>
                <a:t>SPAZIO_DISP</a:t>
              </a:r>
              <a:endParaRPr lang="en-US" sz="10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63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7145D0-F6CF-9E3B-C096-8F63F7FB33A9}"/>
              </a:ext>
            </a:extLst>
          </p:cNvPr>
          <p:cNvSpPr txBox="1"/>
          <p:nvPr/>
        </p:nvSpPr>
        <p:spPr>
          <a:xfrm>
            <a:off x="150729" y="114448"/>
            <a:ext cx="50156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/>
              <a:t>Quest: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>
                <a:solidFill>
                  <a:srgbClr val="00B050"/>
                </a:solidFill>
              </a:rPr>
              <a:t>Per fare l’acquisizione in </a:t>
            </a:r>
            <a:r>
              <a:rPr lang="it-IT" sz="1400" dirty="0" err="1">
                <a:solidFill>
                  <a:srgbClr val="00B050"/>
                </a:solidFill>
              </a:rPr>
              <a:t>mian</a:t>
            </a:r>
            <a:r>
              <a:rPr lang="it-IT" sz="1400" dirty="0">
                <a:solidFill>
                  <a:srgbClr val="00B050"/>
                </a:solidFill>
              </a:rPr>
              <a:t>-produttore: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solidFill>
                  <a:srgbClr val="00B050"/>
                </a:solidFill>
              </a:rPr>
              <a:t>uso la </a:t>
            </a:r>
            <a:r>
              <a:rPr lang="it-IT" sz="1400" dirty="0" err="1">
                <a:solidFill>
                  <a:srgbClr val="00B050"/>
                </a:solidFill>
              </a:rPr>
              <a:t>shmget</a:t>
            </a:r>
            <a:r>
              <a:rPr lang="it-IT" sz="1400" dirty="0">
                <a:solidFill>
                  <a:srgbClr val="00B050"/>
                </a:solidFill>
              </a:rPr>
              <a:t> con la </a:t>
            </a:r>
            <a:r>
              <a:rPr lang="it-IT" sz="1400" dirty="0" err="1">
                <a:solidFill>
                  <a:srgbClr val="00B050"/>
                </a:solidFill>
              </a:rPr>
              <a:t>EXCL</a:t>
            </a:r>
            <a:r>
              <a:rPr lang="it-IT" sz="1400" dirty="0">
                <a:solidFill>
                  <a:srgbClr val="00B050"/>
                </a:solidFill>
              </a:rPr>
              <a:t>?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solidFill>
                  <a:srgbClr val="00B050"/>
                </a:solidFill>
              </a:rPr>
              <a:t>Cosa metto al posto dello 0? Perché a noi è una </a:t>
            </a:r>
            <a:r>
              <a:rPr lang="it-IT" sz="1400" dirty="0" err="1">
                <a:solidFill>
                  <a:srgbClr val="00B050"/>
                </a:solidFill>
              </a:rPr>
              <a:t>struct</a:t>
            </a:r>
            <a:endParaRPr lang="it-IT" sz="1400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00B050"/>
                </a:solidFill>
              </a:rPr>
              <a:t>Si </a:t>
            </a:r>
            <a:r>
              <a:rPr lang="en-US" sz="1400" dirty="0" err="1">
                <a:solidFill>
                  <a:srgbClr val="00B050"/>
                </a:solidFill>
              </a:rPr>
              <a:t>deve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creare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una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nuova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chiave</a:t>
            </a:r>
            <a:r>
              <a:rPr lang="en-US" sz="1400" dirty="0">
                <a:solidFill>
                  <a:srgbClr val="00B050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B050"/>
                </a:solidFill>
              </a:rPr>
              <a:t>Come </a:t>
            </a:r>
            <a:r>
              <a:rPr lang="en-US" sz="1400" dirty="0" err="1">
                <a:solidFill>
                  <a:srgbClr val="00B050"/>
                </a:solidFill>
              </a:rPr>
              <a:t>inizializzo</a:t>
            </a:r>
            <a:r>
              <a:rPr lang="en-US" sz="1400" dirty="0">
                <a:solidFill>
                  <a:srgbClr val="00B050"/>
                </a:solidFill>
              </a:rPr>
              <a:t> I </a:t>
            </a:r>
            <a:r>
              <a:rPr lang="en-US" sz="1400" dirty="0" err="1">
                <a:solidFill>
                  <a:srgbClr val="00B050"/>
                </a:solidFill>
              </a:rPr>
              <a:t>semafori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acquisiti</a:t>
            </a:r>
            <a:r>
              <a:rPr lang="en-US" sz="1400" dirty="0">
                <a:solidFill>
                  <a:srgbClr val="00B050"/>
                </a:solidFill>
              </a:rPr>
              <a:t>? Null?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00B050"/>
                </a:solidFill>
              </a:rPr>
              <a:t>Quanti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semafori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servono</a:t>
            </a:r>
            <a:r>
              <a:rPr lang="en-US" sz="1400" dirty="0">
                <a:solidFill>
                  <a:srgbClr val="00B050"/>
                </a:solidFill>
              </a:rPr>
              <a:t>? Un </a:t>
            </a:r>
            <a:r>
              <a:rPr lang="en-US" sz="1400" dirty="0" err="1">
                <a:solidFill>
                  <a:srgbClr val="00B050"/>
                </a:solidFill>
              </a:rPr>
              <a:t>vettore</a:t>
            </a:r>
            <a:r>
              <a:rPr lang="en-US" sz="1400" dirty="0">
                <a:solidFill>
                  <a:srgbClr val="00B050"/>
                </a:solidFill>
              </a:rPr>
              <a:t> da 2? Come </a:t>
            </a:r>
            <a:r>
              <a:rPr lang="en-US" sz="1400" dirty="0" err="1">
                <a:solidFill>
                  <a:srgbClr val="00B050"/>
                </a:solidFill>
              </a:rPr>
              <a:t>fanno</a:t>
            </a:r>
            <a:r>
              <a:rPr lang="en-US" sz="1400" dirty="0">
                <a:solidFill>
                  <a:srgbClr val="00B050"/>
                </a:solidFill>
              </a:rPr>
              <a:t> a </a:t>
            </a:r>
            <a:r>
              <a:rPr lang="en-US" sz="1400" dirty="0" err="1">
                <a:solidFill>
                  <a:srgbClr val="00B050"/>
                </a:solidFill>
              </a:rPr>
              <a:t>capire</a:t>
            </a:r>
            <a:r>
              <a:rPr lang="en-US" sz="1400" dirty="0">
                <a:solidFill>
                  <a:srgbClr val="00B050"/>
                </a:solidFill>
              </a:rPr>
              <a:t> quale </a:t>
            </a:r>
            <a:r>
              <a:rPr lang="en-US" sz="1400" dirty="0" err="1">
                <a:solidFill>
                  <a:srgbClr val="00B050"/>
                </a:solidFill>
              </a:rPr>
              <a:t>si</a:t>
            </a:r>
            <a:r>
              <a:rPr lang="en-US" sz="1400" dirty="0">
                <a:solidFill>
                  <a:srgbClr val="00B050"/>
                </a:solidFill>
              </a:rPr>
              <a:t> cambia di </a:t>
            </a:r>
            <a:r>
              <a:rPr lang="en-US" sz="1400" dirty="0" err="1">
                <a:solidFill>
                  <a:srgbClr val="00B050"/>
                </a:solidFill>
              </a:rPr>
              <a:t>stato</a:t>
            </a:r>
            <a:r>
              <a:rPr lang="en-US" sz="1400" dirty="0">
                <a:solidFill>
                  <a:srgbClr val="00B050"/>
                </a:solidFill>
              </a:rPr>
              <a:t>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00B050"/>
                </a:solidFill>
              </a:rPr>
              <a:t>Perchè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stavolta</a:t>
            </a:r>
            <a:r>
              <a:rPr lang="en-US" sz="1400" dirty="0">
                <a:solidFill>
                  <a:srgbClr val="00B050"/>
                </a:solidFill>
              </a:rPr>
              <a:t> le wait e signal </a:t>
            </a:r>
            <a:r>
              <a:rPr lang="en-US" sz="1400" dirty="0" err="1">
                <a:solidFill>
                  <a:srgbClr val="00B050"/>
                </a:solidFill>
              </a:rPr>
              <a:t>ora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hanno</a:t>
            </a:r>
            <a:r>
              <a:rPr lang="en-US" sz="1400" dirty="0">
                <a:solidFill>
                  <a:srgbClr val="00B050"/>
                </a:solidFill>
              </a:rPr>
              <a:t> un </a:t>
            </a:r>
            <a:r>
              <a:rPr lang="en-US" sz="1400" dirty="0" err="1">
                <a:solidFill>
                  <a:srgbClr val="00B050"/>
                </a:solidFill>
              </a:rPr>
              <a:t>tipo</a:t>
            </a:r>
            <a:r>
              <a:rPr lang="en-US" sz="1400" dirty="0">
                <a:solidFill>
                  <a:srgbClr val="00B050"/>
                </a:solidFill>
              </a:rPr>
              <a:t> di </a:t>
            </a:r>
            <a:r>
              <a:rPr lang="en-US" sz="1400" dirty="0" err="1">
                <a:solidFill>
                  <a:srgbClr val="00B050"/>
                </a:solidFill>
              </a:rPr>
              <a:t>ritorno</a:t>
            </a:r>
            <a:r>
              <a:rPr lang="en-US" sz="1400" dirty="0">
                <a:solidFill>
                  <a:srgbClr val="00B050"/>
                </a:solidFill>
              </a:rPr>
              <a:t> int?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5C9E6B-24C4-A31E-F52E-0CBD917D2920}"/>
              </a:ext>
            </a:extLst>
          </p:cNvPr>
          <p:cNvSpPr txBox="1"/>
          <p:nvPr/>
        </p:nvSpPr>
        <p:spPr>
          <a:xfrm>
            <a:off x="5632704" y="4014216"/>
            <a:ext cx="285898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If</a:t>
            </a:r>
            <a:r>
              <a:rPr lang="it-IT" sz="1400" dirty="0"/>
              <a:t> ambi sono liberi</a:t>
            </a:r>
          </a:p>
          <a:p>
            <a:r>
              <a:rPr lang="it-IT" sz="1400" dirty="0"/>
              <a:t>=&gt; </a:t>
            </a:r>
            <a:r>
              <a:rPr lang="it-IT" sz="1400" dirty="0" err="1">
                <a:solidFill>
                  <a:srgbClr val="00B0F0"/>
                </a:solidFill>
              </a:rPr>
              <a:t>SPAZIO_DISP</a:t>
            </a:r>
            <a:r>
              <a:rPr lang="it-IT" sz="1400" dirty="0">
                <a:solidFill>
                  <a:srgbClr val="00B0F0"/>
                </a:solidFill>
              </a:rPr>
              <a:t> </a:t>
            </a:r>
            <a:r>
              <a:rPr lang="it-IT" sz="1400" dirty="0"/>
              <a:t>= 2</a:t>
            </a:r>
          </a:p>
          <a:p>
            <a:r>
              <a:rPr lang="it-IT" sz="1400" dirty="0" err="1"/>
              <a:t>If</a:t>
            </a:r>
            <a:r>
              <a:rPr lang="it-IT" sz="1400" dirty="0"/>
              <a:t> almeno uno dei due buffer è libero</a:t>
            </a:r>
          </a:p>
          <a:p>
            <a:r>
              <a:rPr lang="it-IT" sz="1400" dirty="0"/>
              <a:t>=&gt; </a:t>
            </a:r>
            <a:r>
              <a:rPr lang="it-IT" sz="1400" dirty="0" err="1">
                <a:solidFill>
                  <a:srgbClr val="00B0F0"/>
                </a:solidFill>
              </a:rPr>
              <a:t>SPAZIO_DISP</a:t>
            </a:r>
            <a:r>
              <a:rPr lang="it-IT" sz="1400" dirty="0">
                <a:solidFill>
                  <a:srgbClr val="00B0F0"/>
                </a:solidFill>
              </a:rPr>
              <a:t> </a:t>
            </a:r>
            <a:r>
              <a:rPr lang="it-IT" sz="1400" dirty="0"/>
              <a:t>= 1</a:t>
            </a:r>
          </a:p>
          <a:p>
            <a:r>
              <a:rPr lang="it-IT" sz="1400" dirty="0" err="1"/>
              <a:t>If</a:t>
            </a:r>
            <a:r>
              <a:rPr lang="it-IT" sz="1400" dirty="0"/>
              <a:t> nessuno dei due buffer è libero</a:t>
            </a:r>
          </a:p>
          <a:p>
            <a:r>
              <a:rPr lang="it-IT" sz="1400" dirty="0"/>
              <a:t>=&gt; </a:t>
            </a:r>
            <a:r>
              <a:rPr lang="it-IT" sz="1400" dirty="0" err="1">
                <a:solidFill>
                  <a:srgbClr val="00B0F0"/>
                </a:solidFill>
              </a:rPr>
              <a:t>SPAZIO_DISP</a:t>
            </a:r>
            <a:r>
              <a:rPr lang="it-IT" sz="1400" dirty="0">
                <a:solidFill>
                  <a:srgbClr val="00B0F0"/>
                </a:solidFill>
              </a:rPr>
              <a:t> </a:t>
            </a:r>
            <a:r>
              <a:rPr lang="it-IT" sz="1400" dirty="0"/>
              <a:t>= 0</a:t>
            </a:r>
          </a:p>
          <a:p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BB5D0E-A47F-97A2-F71D-DF5B523A1524}"/>
              </a:ext>
            </a:extLst>
          </p:cNvPr>
          <p:cNvSpPr txBox="1"/>
          <p:nvPr/>
        </p:nvSpPr>
        <p:spPr>
          <a:xfrm>
            <a:off x="8802624" y="3965448"/>
            <a:ext cx="31101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If</a:t>
            </a:r>
            <a:r>
              <a:rPr lang="it-IT" sz="1400" dirty="0"/>
              <a:t> ambi sono occupati</a:t>
            </a:r>
          </a:p>
          <a:p>
            <a:r>
              <a:rPr lang="it-IT" sz="1400" dirty="0"/>
              <a:t>=&gt; </a:t>
            </a:r>
            <a:r>
              <a:rPr lang="it-IT" sz="1400" dirty="0" err="1">
                <a:solidFill>
                  <a:schemeClr val="accent4"/>
                </a:solidFill>
              </a:rPr>
              <a:t>MSG_DISP</a:t>
            </a:r>
            <a:r>
              <a:rPr lang="it-IT" sz="1400" dirty="0">
                <a:solidFill>
                  <a:schemeClr val="accent4"/>
                </a:solidFill>
              </a:rPr>
              <a:t> </a:t>
            </a:r>
            <a:r>
              <a:rPr lang="it-IT" sz="1400" dirty="0"/>
              <a:t>= 2</a:t>
            </a:r>
          </a:p>
          <a:p>
            <a:r>
              <a:rPr lang="it-IT" sz="1400" dirty="0" err="1"/>
              <a:t>If</a:t>
            </a:r>
            <a:r>
              <a:rPr lang="it-IT" sz="1400" dirty="0"/>
              <a:t> almeno uno dei due buffer è occupato</a:t>
            </a:r>
          </a:p>
          <a:p>
            <a:r>
              <a:rPr lang="it-IT" sz="1400" dirty="0"/>
              <a:t>=&gt; </a:t>
            </a:r>
            <a:r>
              <a:rPr lang="it-IT" sz="1400" dirty="0" err="1">
                <a:solidFill>
                  <a:schemeClr val="accent4"/>
                </a:solidFill>
              </a:rPr>
              <a:t>MSG_DISP</a:t>
            </a:r>
            <a:r>
              <a:rPr lang="it-IT" sz="1400" dirty="0">
                <a:solidFill>
                  <a:schemeClr val="accent4"/>
                </a:solidFill>
              </a:rPr>
              <a:t> </a:t>
            </a:r>
            <a:r>
              <a:rPr lang="it-IT" sz="1400" dirty="0"/>
              <a:t>= 1</a:t>
            </a:r>
          </a:p>
          <a:p>
            <a:r>
              <a:rPr lang="it-IT" sz="1400" dirty="0" err="1"/>
              <a:t>If</a:t>
            </a:r>
            <a:r>
              <a:rPr lang="it-IT" sz="1400" dirty="0"/>
              <a:t> nessuno dei due buffer è occupato</a:t>
            </a:r>
          </a:p>
          <a:p>
            <a:r>
              <a:rPr lang="it-IT" sz="1400" dirty="0"/>
              <a:t>=&gt; </a:t>
            </a:r>
            <a:r>
              <a:rPr lang="it-IT" sz="1400" dirty="0" err="1">
                <a:solidFill>
                  <a:schemeClr val="accent4"/>
                </a:solidFill>
              </a:rPr>
              <a:t>MSG_DISP</a:t>
            </a:r>
            <a:r>
              <a:rPr lang="it-IT" sz="1400" dirty="0">
                <a:solidFill>
                  <a:schemeClr val="accent4"/>
                </a:solidFill>
              </a:rPr>
              <a:t> </a:t>
            </a:r>
            <a:r>
              <a:rPr lang="it-IT" sz="1400" dirty="0"/>
              <a:t>= 0</a:t>
            </a:r>
          </a:p>
          <a:p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101860-BDA6-07E2-EE9E-712C60459DBE}"/>
              </a:ext>
            </a:extLst>
          </p:cNvPr>
          <p:cNvSpPr txBox="1"/>
          <p:nvPr/>
        </p:nvSpPr>
        <p:spPr>
          <a:xfrm>
            <a:off x="156825" y="3220360"/>
            <a:ext cx="50156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u="sng" dirty="0" err="1"/>
              <a:t>Answ</a:t>
            </a:r>
            <a:r>
              <a:rPr lang="it-IT" sz="1400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Devi usare la </a:t>
            </a:r>
            <a:r>
              <a:rPr lang="it-IT" sz="1400" dirty="0" err="1"/>
              <a:t>ftok</a:t>
            </a:r>
            <a:r>
              <a:rPr lang="it-IT" sz="1400" dirty="0"/>
              <a:t> ovunque con il </a:t>
            </a:r>
            <a:r>
              <a:rPr lang="it-IT" sz="1400" dirty="0" err="1"/>
              <a:t>path</a:t>
            </a:r>
            <a:r>
              <a:rPr lang="it-IT" sz="1400" dirty="0"/>
              <a:t> della cartella corrente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Si (L12), ma solo questa senza la </a:t>
            </a:r>
            <a:r>
              <a:rPr lang="it-IT" sz="1400" dirty="0" err="1"/>
              <a:t>CREAT</a:t>
            </a:r>
            <a:r>
              <a:rPr lang="it-IT" sz="1400" dirty="0"/>
              <a:t> e senza ripetere l’operazione </a:t>
            </a:r>
            <a:r>
              <a:rPr lang="it-IT" sz="1400" dirty="0" err="1"/>
              <a:t>nell</a:t>
            </a:r>
            <a:r>
              <a:rPr lang="it-IT" sz="1400" dirty="0"/>
              <a:t> </a:t>
            </a:r>
            <a:r>
              <a:rPr lang="it-IT" sz="1400" dirty="0" err="1"/>
              <a:t>if</a:t>
            </a:r>
            <a:r>
              <a:rPr lang="it-IT" sz="1400" dirty="0"/>
              <a:t>&lt;0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 err="1"/>
              <a:t>sizeof</a:t>
            </a:r>
            <a:endParaRPr lang="it-IT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usare</a:t>
            </a:r>
            <a:r>
              <a:rPr lang="en-US" sz="1400" dirty="0"/>
              <a:t> la </a:t>
            </a:r>
            <a:r>
              <a:rPr lang="en-US" sz="1400" dirty="0" err="1"/>
              <a:t>ftok</a:t>
            </a:r>
            <a:r>
              <a:rPr lang="en-US" sz="1400" dirty="0"/>
              <a:t> con </a:t>
            </a:r>
            <a:r>
              <a:rPr lang="en-US" sz="1400" dirty="0" err="1"/>
              <a:t>gli</a:t>
            </a:r>
            <a:r>
              <a:rPr lang="en-US" sz="1400" dirty="0"/>
              <a:t> </a:t>
            </a:r>
            <a:r>
              <a:rPr lang="en-US" sz="1400" dirty="0" err="1"/>
              <a:t>stessi</a:t>
            </a:r>
            <a:r>
              <a:rPr lang="en-US" sz="1400" dirty="0"/>
              <a:t> </a:t>
            </a:r>
            <a:r>
              <a:rPr lang="en-US" sz="1400" dirty="0" err="1"/>
              <a:t>parametri</a:t>
            </a:r>
            <a:r>
              <a:rPr lang="en-US" sz="1400" dirty="0"/>
              <a:t> di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Non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inizializzano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Servono</a:t>
            </a:r>
            <a:r>
              <a:rPr lang="en-US" sz="1400" dirty="0"/>
              <a:t> 2 </a:t>
            </a:r>
            <a:r>
              <a:rPr lang="en-US" sz="1400" dirty="0" err="1"/>
              <a:t>semafori</a:t>
            </a:r>
            <a:r>
              <a:rPr lang="en-US" sz="1400" dirty="0"/>
              <a:t> </a:t>
            </a:r>
            <a:r>
              <a:rPr lang="en-US" sz="1400" dirty="0" err="1"/>
              <a:t>perchè</a:t>
            </a:r>
            <a:r>
              <a:rPr lang="en-US" sz="1400" dirty="0"/>
              <a:t> </a:t>
            </a:r>
            <a:r>
              <a:rPr lang="en-US" sz="1400" dirty="0" err="1"/>
              <a:t>anche</a:t>
            </a:r>
            <a:r>
              <a:rPr lang="en-US" sz="1400" dirty="0"/>
              <a:t> se </a:t>
            </a:r>
            <a:r>
              <a:rPr lang="en-US" sz="1400" dirty="0" err="1"/>
              <a:t>sono</a:t>
            </a:r>
            <a:r>
              <a:rPr lang="en-US" sz="1400" dirty="0"/>
              <a:t> 2 </a:t>
            </a:r>
            <a:r>
              <a:rPr lang="en-US" sz="1400" dirty="0" err="1"/>
              <a:t>SHM</a:t>
            </a:r>
            <a:r>
              <a:rPr lang="en-US" sz="1400" dirty="0"/>
              <a:t> </a:t>
            </a:r>
            <a:r>
              <a:rPr lang="en-US" sz="1400" dirty="0" err="1"/>
              <a:t>sarà</a:t>
            </a:r>
            <a:r>
              <a:rPr lang="en-US" sz="1400" dirty="0"/>
              <a:t> </a:t>
            </a:r>
            <a:r>
              <a:rPr lang="en-US" sz="1400" dirty="0" err="1"/>
              <a:t>l’algoritmo</a:t>
            </a:r>
            <a:r>
              <a:rPr lang="en-US" sz="1400" dirty="0"/>
              <a:t> </a:t>
            </a:r>
            <a:r>
              <a:rPr lang="en-US" sz="1400" dirty="0" err="1"/>
              <a:t>interno</a:t>
            </a:r>
            <a:r>
              <a:rPr lang="en-US" sz="1400" dirty="0"/>
              <a:t> a </a:t>
            </a:r>
            <a:r>
              <a:rPr lang="en-US" sz="1400" dirty="0" err="1"/>
              <a:t>decretare</a:t>
            </a:r>
            <a:r>
              <a:rPr lang="en-US" sz="1400" dirty="0"/>
              <a:t> quale </a:t>
            </a:r>
            <a:r>
              <a:rPr lang="en-US" sz="1400" dirty="0" err="1"/>
              <a:t>dei</a:t>
            </a:r>
            <a:r>
              <a:rPr lang="en-US" sz="1400" dirty="0"/>
              <a:t> due buffer è </a:t>
            </a:r>
            <a:r>
              <a:rPr lang="en-US" sz="1400" dirty="0" err="1"/>
              <a:t>disponibile</a:t>
            </a:r>
            <a:r>
              <a:rPr lang="en-US" sz="1400" dirty="0"/>
              <a:t>/</a:t>
            </a:r>
            <a:r>
              <a:rPr lang="en-US" sz="1400" dirty="0" err="1"/>
              <a:t>occupato</a:t>
            </a:r>
            <a:r>
              <a:rPr lang="en-US" sz="1400" dirty="0"/>
              <a:t>: </a:t>
            </a:r>
            <a:r>
              <a:rPr lang="en-US" sz="1400" dirty="0" err="1"/>
              <a:t>ciascun</a:t>
            </a:r>
            <a:r>
              <a:rPr lang="en-US" sz="1400" dirty="0"/>
              <a:t> </a:t>
            </a:r>
            <a:r>
              <a:rPr lang="en-US" sz="1400" dirty="0" err="1"/>
              <a:t>semaforo</a:t>
            </a:r>
            <a:r>
              <a:rPr lang="en-US" sz="1400" dirty="0"/>
              <a:t> indica lo </a:t>
            </a:r>
            <a:r>
              <a:rPr lang="en-US" sz="1400" dirty="0" err="1"/>
              <a:t>stato</a:t>
            </a:r>
            <a:r>
              <a:rPr lang="en-US" sz="1400" dirty="0"/>
              <a:t> di </a:t>
            </a:r>
            <a:r>
              <a:rPr lang="en-US" sz="1400" dirty="0" err="1"/>
              <a:t>almeno</a:t>
            </a:r>
            <a:r>
              <a:rPr lang="en-US" sz="1400" dirty="0"/>
              <a:t> uno </a:t>
            </a:r>
            <a:r>
              <a:rPr lang="en-US" sz="1400" dirty="0" err="1"/>
              <a:t>dei</a:t>
            </a:r>
            <a:r>
              <a:rPr lang="en-US" sz="1400" dirty="0"/>
              <a:t> due buffer (L13). Il </a:t>
            </a:r>
            <a:r>
              <a:rPr lang="en-US" sz="1400" dirty="0" err="1"/>
              <a:t>valore</a:t>
            </a:r>
            <a:r>
              <a:rPr lang="en-US" sz="1400" dirty="0"/>
              <a:t> </a:t>
            </a:r>
            <a:r>
              <a:rPr lang="en-US" sz="1400" dirty="0" err="1"/>
              <a:t>iniziale</a:t>
            </a:r>
            <a:r>
              <a:rPr lang="en-US" sz="1400" dirty="0"/>
              <a:t> di </a:t>
            </a:r>
            <a:r>
              <a:rPr lang="en-US" sz="1400" dirty="0" err="1"/>
              <a:t>SPAZIO_DISPONIBILE</a:t>
            </a:r>
            <a:r>
              <a:rPr lang="en-US" sz="1400" dirty="0"/>
              <a:t> </a:t>
            </a:r>
            <a:r>
              <a:rPr lang="en-US" sz="1400" dirty="0" err="1"/>
              <a:t>deve</a:t>
            </a:r>
            <a:r>
              <a:rPr lang="en-US" sz="1400" dirty="0"/>
              <a:t> </a:t>
            </a:r>
            <a:r>
              <a:rPr lang="en-US" sz="1400" dirty="0" err="1"/>
              <a:t>essere</a:t>
            </a:r>
            <a:r>
              <a:rPr lang="en-US" sz="1400" dirty="0"/>
              <a:t> 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Perchè</a:t>
            </a:r>
            <a:r>
              <a:rPr lang="en-US" sz="1400" dirty="0"/>
              <a:t> </a:t>
            </a:r>
            <a:r>
              <a:rPr lang="en-US" sz="1400" dirty="0" err="1"/>
              <a:t>ora</a:t>
            </a:r>
            <a:r>
              <a:rPr lang="en-US" sz="1400" dirty="0"/>
              <a:t> </a:t>
            </a:r>
            <a:r>
              <a:rPr lang="en-US" sz="1400" dirty="0" err="1"/>
              <a:t>c’è</a:t>
            </a:r>
            <a:r>
              <a:rPr lang="en-US" sz="1400" dirty="0"/>
              <a:t> un </a:t>
            </a:r>
            <a:r>
              <a:rPr lang="en-US" sz="1400" dirty="0" err="1"/>
              <a:t>valore</a:t>
            </a:r>
            <a:r>
              <a:rPr lang="en-US" sz="1400" dirty="0"/>
              <a:t> di </a:t>
            </a:r>
            <a:r>
              <a:rPr lang="en-US" sz="1400" dirty="0" err="1"/>
              <a:t>ritorno</a:t>
            </a:r>
            <a:r>
              <a:rPr lang="en-US" sz="1400" dirty="0"/>
              <a:t>: err</a:t>
            </a:r>
          </a:p>
        </p:txBody>
      </p:sp>
      <p:pic>
        <p:nvPicPr>
          <p:cNvPr id="39" name="Picture 3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A7A585-0574-7710-2A22-03B76AF5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19" y="128545"/>
            <a:ext cx="3576385" cy="2457187"/>
          </a:xfrm>
          <a:prstGeom prst="rect">
            <a:avLst/>
          </a:prstGeom>
        </p:spPr>
      </p:pic>
      <p:pic>
        <p:nvPicPr>
          <p:cNvPr id="40" name="Picture 39" descr="A close-up of a sign&#10;&#10;Description automatically generated">
            <a:extLst>
              <a:ext uri="{FF2B5EF4-FFF2-40B4-BE49-F238E27FC236}">
                <a16:creationId xmlns:a16="http://schemas.microsoft.com/office/drawing/2014/main" id="{6FBFB527-4D0C-381D-55CA-B66FCB96D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06" y="425633"/>
            <a:ext cx="2934112" cy="78795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AA95CEB-138E-390B-3AAE-756FEC7FFC8C}"/>
              </a:ext>
            </a:extLst>
          </p:cNvPr>
          <p:cNvSpPr txBox="1"/>
          <p:nvPr/>
        </p:nvSpPr>
        <p:spPr>
          <a:xfrm>
            <a:off x="6896862" y="5609951"/>
            <a:ext cx="36370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NOTA</a:t>
            </a:r>
            <a:r>
              <a:rPr lang="en-US" sz="1400" dirty="0"/>
              <a:t>: </a:t>
            </a:r>
          </a:p>
          <a:p>
            <a:r>
              <a:rPr lang="en-US" sz="1400" dirty="0"/>
              <a:t>Non è </a:t>
            </a:r>
            <a:r>
              <a:rPr lang="en-US" sz="1400" dirty="0" err="1"/>
              <a:t>necessario</a:t>
            </a:r>
            <a:r>
              <a:rPr lang="en-US" sz="1400" dirty="0"/>
              <a:t> </a:t>
            </a:r>
            <a:r>
              <a:rPr lang="en-US" sz="1400" dirty="0" err="1"/>
              <a:t>aggiungere</a:t>
            </a:r>
            <a:r>
              <a:rPr lang="en-US" sz="1400" dirty="0"/>
              <a:t> qui la </a:t>
            </a:r>
            <a:r>
              <a:rPr lang="en-US" sz="1400" dirty="0" err="1"/>
              <a:t>mutua</a:t>
            </a:r>
            <a:r>
              <a:rPr lang="en-US" sz="1400" dirty="0"/>
              <a:t> </a:t>
            </a:r>
            <a:r>
              <a:rPr lang="en-US" sz="1400" dirty="0" err="1"/>
              <a:t>esclusione</a:t>
            </a:r>
            <a:r>
              <a:rPr lang="en-US" sz="1400" dirty="0"/>
              <a:t> (</a:t>
            </a:r>
            <a:r>
              <a:rPr lang="en-US" sz="1400" dirty="0" err="1"/>
              <a:t>MUTEX_C</a:t>
            </a:r>
            <a:r>
              <a:rPr lang="en-US" sz="1400" dirty="0"/>
              <a:t>/</a:t>
            </a:r>
            <a:r>
              <a:rPr lang="en-US" sz="1400" dirty="0" err="1"/>
              <a:t>MUTEX_P</a:t>
            </a:r>
            <a:r>
              <a:rPr lang="en-US" sz="1400" dirty="0"/>
              <a:t>), </a:t>
            </a:r>
            <a:r>
              <a:rPr lang="en-US" sz="1400" dirty="0" err="1"/>
              <a:t>poiché</a:t>
            </a:r>
            <a:r>
              <a:rPr lang="en-US" sz="1400" dirty="0"/>
              <a:t> vi è un solo </a:t>
            </a:r>
            <a:r>
              <a:rPr lang="en-US" sz="1400" dirty="0" err="1"/>
              <a:t>processo</a:t>
            </a:r>
            <a:r>
              <a:rPr lang="en-US" sz="1400" dirty="0"/>
              <a:t> </a:t>
            </a:r>
            <a:r>
              <a:rPr lang="en-US" sz="1400" dirty="0" err="1"/>
              <a:t>consumatore</a:t>
            </a:r>
            <a:r>
              <a:rPr lang="en-US" sz="1400" dirty="0"/>
              <a:t>/</a:t>
            </a:r>
            <a:r>
              <a:rPr lang="en-US" sz="1400" dirty="0" err="1"/>
              <a:t>produttore</a:t>
            </a:r>
            <a:endParaRPr lang="en-US" sz="1400" dirty="0"/>
          </a:p>
        </p:txBody>
      </p:sp>
      <p:pic>
        <p:nvPicPr>
          <p:cNvPr id="3" name="Picture 2" descr="A computer code with text&#10;&#10;Description automatically generated">
            <a:extLst>
              <a:ext uri="{FF2B5EF4-FFF2-40B4-BE49-F238E27FC236}">
                <a16:creationId xmlns:a16="http://schemas.microsoft.com/office/drawing/2014/main" id="{507F0553-6242-206B-1419-3E7B112E2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19" y="830521"/>
            <a:ext cx="4778154" cy="13564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109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7E222D-090F-0AEB-533F-4B05976E13BA}"/>
              </a:ext>
            </a:extLst>
          </p:cNvPr>
          <p:cNvSpPr txBox="1"/>
          <p:nvPr/>
        </p:nvSpPr>
        <p:spPr>
          <a:xfrm>
            <a:off x="2054600" y="0"/>
            <a:ext cx="6933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4"/>
                </a:solidFill>
              </a:rPr>
              <a:t>SPAZIO_DISP</a:t>
            </a:r>
            <a:r>
              <a:rPr lang="en-US" sz="1600" b="1" dirty="0">
                <a:solidFill>
                  <a:schemeClr val="accent4"/>
                </a:solidFill>
              </a:rPr>
              <a:t> e </a:t>
            </a:r>
            <a:r>
              <a:rPr lang="en-US" sz="1600" b="1" dirty="0" err="1">
                <a:solidFill>
                  <a:schemeClr val="accent4"/>
                </a:solidFill>
              </a:rPr>
              <a:t>MSG_DISP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sono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l’indice</a:t>
            </a:r>
            <a:r>
              <a:rPr lang="en-US" sz="1600" b="1" dirty="0">
                <a:solidFill>
                  <a:schemeClr val="accent4"/>
                </a:solidFill>
              </a:rPr>
              <a:t> del </a:t>
            </a:r>
            <a:r>
              <a:rPr lang="en-US" sz="1600" b="1" dirty="0" err="1">
                <a:solidFill>
                  <a:schemeClr val="accent4"/>
                </a:solidFill>
              </a:rPr>
              <a:t>vettore</a:t>
            </a:r>
            <a:r>
              <a:rPr lang="en-US" sz="1600" b="1" dirty="0">
                <a:solidFill>
                  <a:schemeClr val="accent4"/>
                </a:solidFill>
              </a:rPr>
              <a:t> di </a:t>
            </a:r>
            <a:r>
              <a:rPr lang="en-US" sz="1600" b="1" dirty="0" err="1">
                <a:solidFill>
                  <a:schemeClr val="accent4"/>
                </a:solidFill>
              </a:rPr>
              <a:t>semafori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creato</a:t>
            </a:r>
            <a:r>
              <a:rPr lang="en-US" sz="1600" b="1" dirty="0">
                <a:solidFill>
                  <a:schemeClr val="accent4"/>
                </a:solidFill>
              </a:rPr>
              <a:t>: </a:t>
            </a:r>
            <a:r>
              <a:rPr lang="en-US" sz="1600" b="1" dirty="0" err="1">
                <a:solidFill>
                  <a:schemeClr val="accent4"/>
                </a:solidFill>
              </a:rPr>
              <a:t>cioè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quando</a:t>
            </a:r>
            <a:r>
              <a:rPr lang="en-US" sz="1600" b="1" dirty="0">
                <a:solidFill>
                  <a:schemeClr val="accent4"/>
                </a:solidFill>
              </a:rPr>
              <a:t> ci </a:t>
            </a:r>
            <a:r>
              <a:rPr lang="en-US" sz="1600" b="1" dirty="0" err="1">
                <a:solidFill>
                  <a:schemeClr val="accent4"/>
                </a:solidFill>
              </a:rPr>
              <a:t>sono</a:t>
            </a:r>
            <a:r>
              <a:rPr lang="en-US" sz="1600" b="1" dirty="0">
                <a:solidFill>
                  <a:schemeClr val="accent4"/>
                </a:solidFill>
              </a:rPr>
              <a:t> loro in </a:t>
            </a:r>
            <a:r>
              <a:rPr lang="en-US" sz="1600" b="1" dirty="0" err="1">
                <a:solidFill>
                  <a:schemeClr val="accent4"/>
                </a:solidFill>
              </a:rPr>
              <a:t>ballo</a:t>
            </a:r>
            <a:r>
              <a:rPr lang="en-US" sz="1600" b="1" dirty="0">
                <a:solidFill>
                  <a:schemeClr val="accent4"/>
                </a:solidFill>
              </a:rPr>
              <a:t>, ci </a:t>
            </a:r>
            <a:r>
              <a:rPr lang="en-US" sz="1600" b="1" dirty="0" err="1">
                <a:solidFill>
                  <a:schemeClr val="accent4"/>
                </a:solidFill>
              </a:rPr>
              <a:t>sono</a:t>
            </a:r>
            <a:r>
              <a:rPr lang="en-US" sz="1600" b="1" dirty="0">
                <a:solidFill>
                  <a:schemeClr val="accent4"/>
                </a:solidFill>
              </a:rPr>
              <a:t> 2 </a:t>
            </a:r>
            <a:r>
              <a:rPr lang="en-US" sz="1600" b="1" dirty="0" err="1">
                <a:solidFill>
                  <a:schemeClr val="accent4"/>
                </a:solidFill>
              </a:rPr>
              <a:t>semafori</a:t>
            </a:r>
            <a:r>
              <a:rPr lang="en-US" sz="1600" b="1" dirty="0">
                <a:solidFill>
                  <a:schemeClr val="accent4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4"/>
                </a:solidFill>
              </a:rPr>
              <a:t>SPAZIO_DISP</a:t>
            </a:r>
            <a:r>
              <a:rPr lang="en-US" sz="1600" b="1" dirty="0">
                <a:solidFill>
                  <a:schemeClr val="accent4"/>
                </a:solidFill>
              </a:rPr>
              <a:t>  è lo 0esimo </a:t>
            </a:r>
            <a:r>
              <a:rPr lang="en-US" sz="1600" b="1" dirty="0" err="1">
                <a:solidFill>
                  <a:schemeClr val="accent4"/>
                </a:solidFill>
              </a:rPr>
              <a:t>semaforo</a:t>
            </a:r>
            <a:r>
              <a:rPr lang="en-US" sz="1600" b="1" dirty="0">
                <a:solidFill>
                  <a:schemeClr val="accent4"/>
                </a:solidFill>
              </a:rPr>
              <a:t>: serve ai </a:t>
            </a:r>
            <a:r>
              <a:rPr lang="en-US" sz="1600" b="1" dirty="0" err="1">
                <a:solidFill>
                  <a:schemeClr val="accent4"/>
                </a:solidFill>
              </a:rPr>
              <a:t>produttori</a:t>
            </a:r>
            <a:endParaRPr lang="en-US" sz="1600" b="1" dirty="0">
              <a:solidFill>
                <a:schemeClr val="accent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4"/>
                </a:solidFill>
              </a:rPr>
              <a:t>MSG_DISP</a:t>
            </a:r>
            <a:r>
              <a:rPr lang="en-US" sz="1600" b="1" dirty="0">
                <a:solidFill>
                  <a:schemeClr val="accent4"/>
                </a:solidFill>
              </a:rPr>
              <a:t> è l’ 1esimo </a:t>
            </a:r>
            <a:r>
              <a:rPr lang="en-US" sz="1600" b="1" dirty="0" err="1">
                <a:solidFill>
                  <a:schemeClr val="accent4"/>
                </a:solidFill>
              </a:rPr>
              <a:t>semaforo</a:t>
            </a:r>
            <a:r>
              <a:rPr lang="en-US" sz="1600" b="1" dirty="0">
                <a:solidFill>
                  <a:schemeClr val="accent4"/>
                </a:solidFill>
              </a:rPr>
              <a:t>: serve ai </a:t>
            </a:r>
            <a:r>
              <a:rPr lang="en-US" sz="1600" b="1" dirty="0" err="1">
                <a:solidFill>
                  <a:schemeClr val="accent4"/>
                </a:solidFill>
              </a:rPr>
              <a:t>consumatori</a:t>
            </a:r>
            <a:endParaRPr lang="en-US" sz="1600" b="1" dirty="0">
              <a:solidFill>
                <a:schemeClr val="accent4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4"/>
                </a:solidFill>
              </a:rPr>
              <a:t>Quando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si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chiamano</a:t>
            </a:r>
            <a:r>
              <a:rPr lang="en-US" sz="1600" b="1" dirty="0">
                <a:solidFill>
                  <a:schemeClr val="accent4"/>
                </a:solidFill>
              </a:rPr>
              <a:t> wait e signal </a:t>
            </a:r>
            <a:r>
              <a:rPr lang="en-US" sz="1600" b="1" dirty="0" err="1">
                <a:solidFill>
                  <a:schemeClr val="accent4"/>
                </a:solidFill>
              </a:rPr>
              <a:t>una</a:t>
            </a:r>
            <a:r>
              <a:rPr lang="en-US" sz="1600" b="1" dirty="0">
                <a:solidFill>
                  <a:schemeClr val="accent4"/>
                </a:solidFill>
              </a:rPr>
              <a:t> dopo </a:t>
            </a:r>
            <a:r>
              <a:rPr lang="en-US" sz="1600" b="1" dirty="0" err="1">
                <a:solidFill>
                  <a:schemeClr val="accent4"/>
                </a:solidFill>
              </a:rPr>
              <a:t>l’altra</a:t>
            </a:r>
            <a:r>
              <a:rPr lang="en-US" sz="1600" b="1" dirty="0">
                <a:solidFill>
                  <a:schemeClr val="accent4"/>
                </a:solidFill>
              </a:rPr>
              <a:t>, </a:t>
            </a:r>
            <a:r>
              <a:rPr lang="en-US" sz="1600" b="1" dirty="0" err="1">
                <a:solidFill>
                  <a:schemeClr val="accent4"/>
                </a:solidFill>
              </a:rPr>
              <a:t>esse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operano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su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questi</a:t>
            </a:r>
            <a:r>
              <a:rPr lang="en-US" sz="1600" b="1" dirty="0">
                <a:solidFill>
                  <a:schemeClr val="accent4"/>
                </a:solidFill>
              </a:rPr>
              <a:t> due </a:t>
            </a:r>
            <a:r>
              <a:rPr lang="en-US" sz="1600" b="1" dirty="0" err="1">
                <a:solidFill>
                  <a:schemeClr val="accent4"/>
                </a:solidFill>
              </a:rPr>
              <a:t>semafori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</a:rPr>
              <a:t>diversi</a:t>
            </a:r>
            <a:endParaRPr lang="en-US" sz="1600" b="1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Per un </a:t>
            </a:r>
            <a:r>
              <a:rPr lang="en-US" sz="1600" b="1" dirty="0" err="1">
                <a:solidFill>
                  <a:schemeClr val="accent1"/>
                </a:solidFill>
              </a:rPr>
              <a:t>meccanismo</a:t>
            </a:r>
            <a:r>
              <a:rPr lang="en-US" sz="1600" b="1" dirty="0">
                <a:solidFill>
                  <a:schemeClr val="accent1"/>
                </a:solidFill>
              </a:rPr>
              <a:t> mutex è </a:t>
            </a:r>
            <a:r>
              <a:rPr lang="en-US" sz="1600" b="1" dirty="0" err="1">
                <a:solidFill>
                  <a:schemeClr val="accent1"/>
                </a:solidFill>
              </a:rPr>
              <a:t>necessario</a:t>
            </a:r>
            <a:r>
              <a:rPr lang="en-US" sz="1600" b="1" dirty="0">
                <a:solidFill>
                  <a:schemeClr val="accent1"/>
                </a:solidFill>
              </a:rPr>
              <a:t> un solo </a:t>
            </a:r>
            <a:r>
              <a:rPr lang="en-US" sz="1600" b="1" dirty="0" err="1">
                <a:solidFill>
                  <a:schemeClr val="accent1"/>
                </a:solidFill>
              </a:rPr>
              <a:t>semaforo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897AE-D648-0372-FF59-949F054D0C6F}"/>
              </a:ext>
            </a:extLst>
          </p:cNvPr>
          <p:cNvGrpSpPr/>
          <p:nvPr/>
        </p:nvGrpSpPr>
        <p:grpSpPr>
          <a:xfrm>
            <a:off x="111097" y="3877056"/>
            <a:ext cx="3683664" cy="2340864"/>
            <a:chOff x="5662243" y="3626889"/>
            <a:chExt cx="4122777" cy="2640636"/>
          </a:xfrm>
        </p:grpSpPr>
        <p:pic>
          <p:nvPicPr>
            <p:cNvPr id="4" name="Picture 3" descr="A computer screen shot of a computer code&#10;&#10;Description automatically generated">
              <a:extLst>
                <a:ext uri="{FF2B5EF4-FFF2-40B4-BE49-F238E27FC236}">
                  <a16:creationId xmlns:a16="http://schemas.microsoft.com/office/drawing/2014/main" id="{C46D0121-4B53-4CBF-7AAB-CF5755EEA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243" y="4522394"/>
              <a:ext cx="4122777" cy="1745131"/>
            </a:xfrm>
            <a:prstGeom prst="rect">
              <a:avLst/>
            </a:prstGeom>
          </p:spPr>
        </p:pic>
        <p:pic>
          <p:nvPicPr>
            <p:cNvPr id="5" name="Picture 4" descr="A close up of words&#10;&#10;Description automatically generated">
              <a:extLst>
                <a:ext uri="{FF2B5EF4-FFF2-40B4-BE49-F238E27FC236}">
                  <a16:creationId xmlns:a16="http://schemas.microsoft.com/office/drawing/2014/main" id="{49ED06C2-201B-271E-D11C-8BF99546A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b="1190"/>
            <a:stretch/>
          </p:blipFill>
          <p:spPr>
            <a:xfrm>
              <a:off x="5673012" y="3940138"/>
              <a:ext cx="1708200" cy="55721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82E61-4085-EBC1-E8EB-C6854EE9C01B}"/>
                </a:ext>
              </a:extLst>
            </p:cNvPr>
            <p:cNvSpPr txBox="1"/>
            <p:nvPr/>
          </p:nvSpPr>
          <p:spPr>
            <a:xfrm>
              <a:off x="6958305" y="3626889"/>
              <a:ext cx="21017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pc-buffer-</a:t>
              </a:r>
              <a:r>
                <a:rPr lang="en-US" sz="1400" b="1" dirty="0" err="1"/>
                <a:t>singolo.c</a:t>
              </a:r>
              <a:endParaRPr lang="en-US" sz="14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39720D-82BF-16A9-556E-A779D160F930}"/>
              </a:ext>
            </a:extLst>
          </p:cNvPr>
          <p:cNvGrpSpPr/>
          <p:nvPr/>
        </p:nvGrpSpPr>
        <p:grpSpPr>
          <a:xfrm>
            <a:off x="8074152" y="2240280"/>
            <a:ext cx="3797808" cy="1792224"/>
            <a:chOff x="5034357" y="3931938"/>
            <a:chExt cx="4372011" cy="2258550"/>
          </a:xfrm>
        </p:grpSpPr>
        <p:pic>
          <p:nvPicPr>
            <p:cNvPr id="8" name="Picture 7" descr="A white screen with black text&#10;&#10;Description automatically generated">
              <a:extLst>
                <a:ext uri="{FF2B5EF4-FFF2-40B4-BE49-F238E27FC236}">
                  <a16:creationId xmlns:a16="http://schemas.microsoft.com/office/drawing/2014/main" id="{C8C5C28F-32F5-EF15-CFC8-F5F79093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357" y="4312082"/>
              <a:ext cx="4372011" cy="187840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CC488C-4C27-12BB-C8A0-608F659DDA65}"/>
                </a:ext>
              </a:extLst>
            </p:cNvPr>
            <p:cNvSpPr txBox="1"/>
            <p:nvPr/>
          </p:nvSpPr>
          <p:spPr>
            <a:xfrm>
              <a:off x="6240533" y="3931938"/>
              <a:ext cx="21017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counter-</a:t>
              </a:r>
              <a:r>
                <a:rPr lang="en-US" sz="1400" b="1" dirty="0" err="1"/>
                <a:t>sem</a:t>
              </a:r>
              <a:r>
                <a:rPr lang="en-US" sz="1400" b="1" dirty="0"/>
                <a:t>-</a:t>
              </a:r>
              <a:r>
                <a:rPr lang="en-US" sz="1400" b="1" dirty="0" err="1"/>
                <a:t>shm.c</a:t>
              </a:r>
              <a:endParaRPr lang="en-US" sz="14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B49B2-649C-1C0E-2005-AD1417B2C82F}"/>
              </a:ext>
            </a:extLst>
          </p:cNvPr>
          <p:cNvGrpSpPr/>
          <p:nvPr/>
        </p:nvGrpSpPr>
        <p:grpSpPr>
          <a:xfrm>
            <a:off x="2752344" y="2506767"/>
            <a:ext cx="3783420" cy="2232238"/>
            <a:chOff x="172983" y="210312"/>
            <a:chExt cx="4234425" cy="25180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A1E688-4194-F7D1-170B-C0D16E27A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83" y="434123"/>
              <a:ext cx="4234425" cy="229428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3D199B-7180-F5EC-DA09-F60CC891E57C}"/>
                </a:ext>
              </a:extLst>
            </p:cNvPr>
            <p:cNvSpPr txBox="1"/>
            <p:nvPr/>
          </p:nvSpPr>
          <p:spPr>
            <a:xfrm>
              <a:off x="1691640" y="210312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(L13)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0B4F0F-DDA8-7CDC-6DEA-0914AB4C8B5F}"/>
              </a:ext>
            </a:extLst>
          </p:cNvPr>
          <p:cNvGrpSpPr/>
          <p:nvPr/>
        </p:nvGrpSpPr>
        <p:grpSpPr>
          <a:xfrm>
            <a:off x="8194145" y="4307178"/>
            <a:ext cx="3693055" cy="2397953"/>
            <a:chOff x="7132861" y="3683246"/>
            <a:chExt cx="4251420" cy="3021886"/>
          </a:xfrm>
        </p:grpSpPr>
        <p:pic>
          <p:nvPicPr>
            <p:cNvPr id="15" name="Picture 14" descr="A computer code with text&#10;&#10;Description automatically generated">
              <a:extLst>
                <a:ext uri="{FF2B5EF4-FFF2-40B4-BE49-F238E27FC236}">
                  <a16:creationId xmlns:a16="http://schemas.microsoft.com/office/drawing/2014/main" id="{FB3EE431-4242-4D79-53BB-15BDFB26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861" y="4037699"/>
              <a:ext cx="4251420" cy="26674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AAFA5-8BC5-D80B-2B89-D439F56354E2}"/>
                </a:ext>
              </a:extLst>
            </p:cNvPr>
            <p:cNvSpPr txBox="1"/>
            <p:nvPr/>
          </p:nvSpPr>
          <p:spPr>
            <a:xfrm>
              <a:off x="8213598" y="3683246"/>
              <a:ext cx="29969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/>
                <a:t>processi-mutua-esclusione.c</a:t>
              </a:r>
              <a:endParaRPr lang="en-US" sz="1400" b="1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ECE28-BE1B-AA79-F1B2-E2DCE106466F}"/>
              </a:ext>
            </a:extLst>
          </p:cNvPr>
          <p:cNvSpPr/>
          <p:nvPr/>
        </p:nvSpPr>
        <p:spPr>
          <a:xfrm>
            <a:off x="64008" y="2395728"/>
            <a:ext cx="6675120" cy="425196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7CF01B-518A-A66B-EFB6-E58B3B84E4E2}"/>
              </a:ext>
            </a:extLst>
          </p:cNvPr>
          <p:cNvSpPr/>
          <p:nvPr/>
        </p:nvSpPr>
        <p:spPr>
          <a:xfrm>
            <a:off x="7854696" y="2209800"/>
            <a:ext cx="4258056" cy="45750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B1D8109-8A93-2B10-5905-388D984B7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2" y="1821151"/>
            <a:ext cx="3288914" cy="768605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2E08F4B-6160-79A1-B401-B66F67686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26" y="1805910"/>
            <a:ext cx="3405359" cy="781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82088E-3ADC-BE85-2A83-B9B88A1C4F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16181" r="82879" b="19677"/>
          <a:stretch/>
        </p:blipFill>
        <p:spPr>
          <a:xfrm>
            <a:off x="1472184" y="310897"/>
            <a:ext cx="859536" cy="101498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70D87-0C8F-F206-05A0-069A023CFE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3" t="5652" r="1905" b="30207"/>
          <a:stretch/>
        </p:blipFill>
        <p:spPr>
          <a:xfrm>
            <a:off x="8138159" y="118872"/>
            <a:ext cx="731521" cy="1014984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E9353-D7B4-34DB-2D98-B7A604DB4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39" y="4045828"/>
            <a:ext cx="4920225" cy="2665867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38C9818-1AF5-6B00-7414-4F2299A51DA1}"/>
              </a:ext>
            </a:extLst>
          </p:cNvPr>
          <p:cNvSpPr/>
          <p:nvPr/>
        </p:nvSpPr>
        <p:spPr>
          <a:xfrm>
            <a:off x="1600200" y="1426464"/>
            <a:ext cx="429768" cy="4663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C92604-7957-4768-09B0-E45FB2FDC5DF}"/>
              </a:ext>
            </a:extLst>
          </p:cNvPr>
          <p:cNvGrpSpPr/>
          <p:nvPr/>
        </p:nvGrpSpPr>
        <p:grpSpPr>
          <a:xfrm>
            <a:off x="3211830" y="1049775"/>
            <a:ext cx="1012698" cy="1024953"/>
            <a:chOff x="2882646" y="848607"/>
            <a:chExt cx="1012698" cy="10249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E829B1-8905-65F5-A35E-828BBF8DA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1CF4F"/>
                </a:clrFrom>
                <a:clrTo>
                  <a:srgbClr val="91CF4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r="69329" b="44254"/>
            <a:stretch/>
          </p:blipFill>
          <p:spPr>
            <a:xfrm rot="16200000">
              <a:off x="3075170" y="1327703"/>
              <a:ext cx="722154" cy="369560"/>
            </a:xfrm>
            <a:prstGeom prst="rect">
              <a:avLst/>
            </a:prstGeom>
            <a:ln w="57150">
              <a:solidFill>
                <a:srgbClr val="C00000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BC97DA-8A9E-B8A1-415B-33121779F161}"/>
                </a:ext>
              </a:extLst>
            </p:cNvPr>
            <p:cNvSpPr txBox="1"/>
            <p:nvPr/>
          </p:nvSpPr>
          <p:spPr>
            <a:xfrm>
              <a:off x="2882646" y="848607"/>
              <a:ext cx="1012698" cy="276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 err="1">
                  <a:solidFill>
                    <a:srgbClr val="00B0F0"/>
                  </a:solidFill>
                </a:rPr>
                <a:t>SPAZIO_DISP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E2A624-9026-EADE-520D-B519C9BB2604}"/>
              </a:ext>
            </a:extLst>
          </p:cNvPr>
          <p:cNvGrpSpPr/>
          <p:nvPr/>
        </p:nvGrpSpPr>
        <p:grpSpPr>
          <a:xfrm>
            <a:off x="4162806" y="1982462"/>
            <a:ext cx="1341882" cy="1040194"/>
            <a:chOff x="4802886" y="994910"/>
            <a:chExt cx="1341882" cy="10401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1A5BFE-F824-5531-E6C3-0FBDDE9901E3}"/>
                </a:ext>
              </a:extLst>
            </p:cNvPr>
            <p:cNvSpPr txBox="1"/>
            <p:nvPr/>
          </p:nvSpPr>
          <p:spPr>
            <a:xfrm>
              <a:off x="4802886" y="994910"/>
              <a:ext cx="13418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 err="1">
                  <a:solidFill>
                    <a:schemeClr val="accent4"/>
                  </a:solidFill>
                </a:rPr>
                <a:t>MSG_DISP</a:t>
              </a:r>
              <a:r>
                <a:rPr lang="en-US" sz="1200" b="1" dirty="0">
                  <a:solidFill>
                    <a:schemeClr val="accent4"/>
                  </a:solidFill>
                </a:rPr>
                <a:t> </a:t>
              </a:r>
              <a:endParaRPr lang="en-US" sz="1200" dirty="0">
                <a:solidFill>
                  <a:schemeClr val="accent4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A3A270-7C02-EDEC-7152-DA05427B5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1CF4F"/>
                </a:clrFrom>
                <a:clrTo>
                  <a:srgbClr val="91CF4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r="69329" b="44254"/>
            <a:stretch/>
          </p:blipFill>
          <p:spPr>
            <a:xfrm rot="16200000">
              <a:off x="4900922" y="1489247"/>
              <a:ext cx="722154" cy="36956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85F50C4-59AC-A251-04FC-BD0669EFD146}"/>
              </a:ext>
            </a:extLst>
          </p:cNvPr>
          <p:cNvSpPr/>
          <p:nvPr/>
        </p:nvSpPr>
        <p:spPr>
          <a:xfrm>
            <a:off x="8235696" y="1295400"/>
            <a:ext cx="429768" cy="4663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579AC-078B-385C-416A-F683A66EFF2D}"/>
              </a:ext>
            </a:extLst>
          </p:cNvPr>
          <p:cNvGrpSpPr/>
          <p:nvPr/>
        </p:nvGrpSpPr>
        <p:grpSpPr>
          <a:xfrm>
            <a:off x="10030206" y="955286"/>
            <a:ext cx="1341882" cy="1040194"/>
            <a:chOff x="4802886" y="994910"/>
            <a:chExt cx="1341882" cy="10401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E17B8C-F7DC-C184-DADD-CFC75095BE96}"/>
                </a:ext>
              </a:extLst>
            </p:cNvPr>
            <p:cNvSpPr txBox="1"/>
            <p:nvPr/>
          </p:nvSpPr>
          <p:spPr>
            <a:xfrm>
              <a:off x="4802886" y="994910"/>
              <a:ext cx="13418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 err="1">
                  <a:solidFill>
                    <a:schemeClr val="accent4"/>
                  </a:solidFill>
                </a:rPr>
                <a:t>MSG_DISP</a:t>
              </a:r>
              <a:r>
                <a:rPr lang="en-US" sz="1200" b="1" dirty="0">
                  <a:solidFill>
                    <a:schemeClr val="accent4"/>
                  </a:solidFill>
                </a:rPr>
                <a:t> </a:t>
              </a:r>
              <a:endParaRPr lang="en-US" sz="1200" dirty="0">
                <a:solidFill>
                  <a:schemeClr val="accent4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1950F6D-F4FA-B181-6B54-9598BDB41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1CF4F"/>
                </a:clrFrom>
                <a:clrTo>
                  <a:srgbClr val="91CF4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r="69329" b="44254"/>
            <a:stretch/>
          </p:blipFill>
          <p:spPr>
            <a:xfrm rot="16200000">
              <a:off x="4900922" y="1489247"/>
              <a:ext cx="722154" cy="369560"/>
            </a:xfrm>
            <a:prstGeom prst="rect">
              <a:avLst/>
            </a:prstGeom>
            <a:ln w="57150">
              <a:solidFill>
                <a:srgbClr val="C00000"/>
              </a:solidFill>
            </a:ln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C57A8C-C333-38E5-1E6E-6D0233ED6AC3}"/>
              </a:ext>
            </a:extLst>
          </p:cNvPr>
          <p:cNvGrpSpPr/>
          <p:nvPr/>
        </p:nvGrpSpPr>
        <p:grpSpPr>
          <a:xfrm>
            <a:off x="11008614" y="2171439"/>
            <a:ext cx="1012698" cy="1024953"/>
            <a:chOff x="2882646" y="848607"/>
            <a:chExt cx="1012698" cy="102495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DB12949-622C-F479-0843-A0218DCAE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91CF4F"/>
                </a:clrFrom>
                <a:clrTo>
                  <a:srgbClr val="91CF4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r="69329" b="44254"/>
            <a:stretch/>
          </p:blipFill>
          <p:spPr>
            <a:xfrm rot="16200000">
              <a:off x="3075170" y="1327703"/>
              <a:ext cx="722154" cy="369560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262B00-6F38-8504-B966-4BD3BB359541}"/>
                </a:ext>
              </a:extLst>
            </p:cNvPr>
            <p:cNvSpPr txBox="1"/>
            <p:nvPr/>
          </p:nvSpPr>
          <p:spPr>
            <a:xfrm>
              <a:off x="2882646" y="848607"/>
              <a:ext cx="1012698" cy="276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 err="1">
                  <a:solidFill>
                    <a:srgbClr val="00B0F0"/>
                  </a:solidFill>
                </a:rPr>
                <a:t>SPAZIO_DISP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85CDD2A-EBFC-1EB5-53AC-676DB8020D3E}"/>
              </a:ext>
            </a:extLst>
          </p:cNvPr>
          <p:cNvCxnSpPr>
            <a:cxnSpLocks/>
          </p:cNvCxnSpPr>
          <p:nvPr/>
        </p:nvCxnSpPr>
        <p:spPr>
          <a:xfrm flipV="1">
            <a:off x="4898139" y="813816"/>
            <a:ext cx="3057141" cy="1847763"/>
          </a:xfrm>
          <a:prstGeom prst="bentConnector3">
            <a:avLst>
              <a:gd name="adj1" fmla="val 3534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64BC52D-8DED-262F-389C-6322FFE7BED5}"/>
              </a:ext>
            </a:extLst>
          </p:cNvPr>
          <p:cNvCxnSpPr>
            <a:cxnSpLocks/>
          </p:cNvCxnSpPr>
          <p:nvPr/>
        </p:nvCxnSpPr>
        <p:spPr>
          <a:xfrm rot="10800000">
            <a:off x="3758184" y="2194560"/>
            <a:ext cx="7434072" cy="978408"/>
          </a:xfrm>
          <a:prstGeom prst="bentConnector3">
            <a:avLst>
              <a:gd name="adj1" fmla="val 99938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87E31A-3E44-F3FB-CC52-524088E9EA47}"/>
              </a:ext>
            </a:extLst>
          </p:cNvPr>
          <p:cNvCxnSpPr>
            <a:cxnSpLocks/>
          </p:cNvCxnSpPr>
          <p:nvPr/>
        </p:nvCxnSpPr>
        <p:spPr>
          <a:xfrm>
            <a:off x="5468112" y="82296"/>
            <a:ext cx="0" cy="349300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8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1354</Words>
  <Application>Microsoft Office PowerPoint</Application>
  <PresentationFormat>Widescreen</PresentationFormat>
  <Paragraphs>267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BOLLA</dc:creator>
  <cp:lastModifiedBy>GIOVANNI BOLLA</cp:lastModifiedBy>
  <cp:revision>105</cp:revision>
  <dcterms:created xsi:type="dcterms:W3CDTF">2023-10-23T10:33:04Z</dcterms:created>
  <dcterms:modified xsi:type="dcterms:W3CDTF">2023-12-12T13:47:48Z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2023-10-23T10:52:21Z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e6c4bec1-2e6e-453b-9c2c-7ee19d08db56</vt:lpwstr>
  </property>
  <property fmtid="{D5CDD505-2E9C-101B-9397-08002B2CF9AE}" pid="8" name="MSIP_Label_2ad0b24d-6422-44b0-b3de-abb3a9e8c81a_ContentBits">
    <vt:lpwstr>0</vt:lpwstr>
  </property>
</Properties>
</file>