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3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243EE69-CACE-4DB1-B1E5-C34E7D268660}">
          <p14:sldIdLst>
            <p14:sldId id="256"/>
            <p14:sldId id="258"/>
          </p14:sldIdLst>
        </p14:section>
        <p14:section name="s&amp;w + buffer singolo" id="{D6188D8E-3F34-4F1D-992B-ED42D5DC558B}">
          <p14:sldIdLst>
            <p14:sldId id="257"/>
          </p14:sldIdLst>
        </p14:section>
        <p14:section name="s&amp;w + vett di buff circ" id="{E1FE71E2-8AA8-4592-BA7E-A8F6BECCD841}">
          <p14:sldIdLst>
            <p14:sldId id="259"/>
          </p14:sldIdLst>
        </p14:section>
        <p14:section name="s&amp;w + pool di buff" id="{F59404CC-FB3B-4DC3-8883-3ED2C2580DC7}">
          <p14:sldIdLst>
            <p14:sldId id="261"/>
          </p14:sldIdLst>
        </p14:section>
        <p14:section name="lett&amp;scritt + s&amp;w" id="{8870B247-B17F-428E-996E-6AE822937A07}">
          <p14:sldIdLst>
            <p14:sldId id="263"/>
          </p14:sldIdLst>
        </p14:section>
        <p14:section name="lett&amp;scr + s&amp;c + signal_all()" id="{5395AA7F-F529-4488-A0D2-A79350A0683E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1:11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3 281 9674,'4'4'196,"3"6"499,1 0 1,1-1-1,17 15 0,-23-21-554,2-1 0,-1 1 1,0-1-1,0 0 0,1 0 0,-1 0 1,1-1-1,-1 0 0,1 1 0,0-2 1,-1 1-1,1 0 0,8-1 0,3-1 112,1 0-1,-1-2 0,0 1 0,0-2 0,0 0 0,0-1 0,-1-1 0,1 0 0,-1-1 0,26-17 0,-40 24-203,0-1 0,0 1 0,0-1 0,-1 0 0,1 0 0,0 1 0,0-1 0,0 0 0,-1 0 0,1 0 0,0 0 0,-1 0 0,1 0 0,0 0 0,-1 0-1,0 0 1,1 0 0,-1 0 0,1-2 0,-1 3 0,0-1-1,-1 0 0,1 0 1,0 0-1,0 0 0,-1 1 1,1-1-1,0 0 0,-1 0 1,1 1-1,-1-1 0,1 0 0,-1 1 1,1-1-1,-1 0 0,0 1 1,1-1-1,-1 1 0,-1-2 1,-4-1 233,0-1 1,0 1-1,-1 1 0,-11-5 1,16 7-232,-36-13 812,12 6-464,1-1 1,0-1-1,0-1 1,1-2-1,0 0 1,-34-24-1,54 32-303,0 0 0,-1 1-1,1-2 1,1 1 0,-1 0-1,1-1 1,-5-6 0,7 10-69,1-1 1,-1 1-1,0-1 0,1 0 1,-1 1-1,1-1 1,-1 1-1,1-1 0,0 0 1,0 0-1,0 1 1,0-1-1,0 0 0,0 1 1,0-1-1,1 0 1,-1 1-1,0-1 0,1 0 1,0 1-1,-1-1 1,1 1-1,0-1 1,0 1-1,0-1 0,0 1 1,0-1-1,1 0 1,4-3-27,-1 0 1,1 0-1,1 1 1,-1 0-1,1 0 1,-1 0 0,1 1-1,0 0 1,0 0-1,1 1 1,-1 0 0,0 0-1,1 1 1,-1 0-1,1 0 1,11 1-1,-7 0-360,-1 0-1,1 1 0,-1 1 0,1 0 1,-1 0-1,0 1 0,1 0 1,-2 1-1,1 1 0,11 5 0,13 17-4919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1:15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62 11891,'-8'-45'5349,"8"45"-5181,0-1 0,-1 1 1,1-1-1,0 1 0,0-1 1,1 1-1,-1-1 0,0 1 1,0-1-1,0 1 0,0-1 1,0 1-1,0-1 0,1 1 1,-1 0-1,0-1 0,0 1 1,1-1-1,-1 1 0,0 0 1,1-1-1,-1 1 0,0 0 1,1-1-1,-1 1 0,17-3 984,-12 3-486,8-1-286,0 0 0,0 0 0,0 2 0,0 0 0,-1 0 0,1 1 0,0 0 0,0 1 0,-1 1 0,0 0 0,1 1 0,-1 0 0,20 13 0,-30-17-365,0 0 1,-1 0-1,1 0 0,-1 1 0,1-1 1,-1 1-1,0-1 0,1 1 1,-1-1-1,0 1 0,0 0 0,0-1 1,0 1-1,-1 0 0,1 0 0,0 0 1,-1 0-1,1 0 0,-1 0 0,0 0 1,0-1-1,0 1 0,0 3 1,0-2-2,-1 0 1,0 1-1,0-1 1,-1 0 0,1 0-1,-1 0 1,1 0-1,-1-1 1,0 1 0,0 0-1,0-1 1,-4 4-1,-4 4 9,0-2-1,-1 1 1,0-1-1,-1-1 1,-15 7-1,13-7-93,-1-1 0,0-1 0,0 0 0,0-1 0,-1-1 0,-20 2 0,24-6-471,8-1-2217,16-2-395</inkml:trace>
  <inkml:trace contextRef="#ctx0" brushRef="#br0" timeOffset="1">411 335 16428,'34'-1'6569,"-39"-32"-4185,6 2-543,-9-8-601,8 4-432,-11 9-1160,9 6-752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05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41 14691,'-18'-40'5641,"78"41"-4184,2 1-177,11-2-424,0 0-312,-7-2-392,-2 2-160,-12 8-736,-5-1-400,-26-2-841,-14 6-351</inkml:trace>
  <inkml:trace contextRef="#ctx0" brushRef="#br0" timeOffset="1">0 240 15403,'10'3'5754,"23"-2"-4098,6 1-88,26 0-167,3-2-145,12 0-576,4 1-280,-24 6-688,12-1-488,-17-1-1393,-1-3-783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05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11795,'0'-1'12634,"10"-20"-11722,16-74-151,-23 55-1210,0 7-703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06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53 321 15467,'-3'-2'8450,"-1"-3"-7330,-10-39-119,-12-53-601,21 40-448,11 5-945,3 13-663,0 15-1977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07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12443,'0'-3'9618,"23"0"-8746,54-10-80,-29 8-168,1 2-240,0 3-336,-7-2-376,-14 2-1032,-7 5-729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07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15747,'11'0'5730,"14"-2"-4650,7 4-376,12 1-168,7-1-232,-1 3-968,-3-4-832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08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57 225 10762,'-49'48'3688,"49"-48"-3591,-1 0 0,1 0 1,-1 1-1,1-1 0,-1 0 1,1 1-1,-1-1 0,1 1 0,-1-1 1,1 1-1,0-1 0,-1 1 1,1-1-1,0 1 0,-1-1 0,1 1 1,0-1-1,0 1 0,0-1 1,-1 1-1,1-1 0,0 1 1,0 0-1,0-1 0,0 1 0,0-1 1,0 1-1,0 0 0,0-1 1,1 2-1,-1-2 66,0 0 0,0 0 0,1 0-1,-1 0 1,0 0 0,1 0 0,-1 0 0,0 0 0,0 0 0,1 0-1,-1 0 1,0 0 0,1 0 0,-1 0 0,0 0 0,0 0 0,1 0-1,-1-1 1,0 1 0,1 0 0,-1 0 0,0 0 0,0-1 0,0 1-1,1 0 1,-1 0 0,0 0 0,0-1 0,0 1 0,1 0 0,-1 0 0,0-1-1,0 1 1,0 0 0,0-1 0,15-38 1324,-6 18-882,-1 0 1,-1-1-1,-1 0 1,4-30-1,0-2 726,-10 54-1322,0 0 0,0 0 0,0 0 0,0-1 0,0 1 0,0 0 0,0 0 0,0 0 0,0 0 0,0-1 0,0 1 0,0 0 0,0 0 0,0 0 0,1 0-1,-1 0 1,0-1 0,0 1 0,0 0 0,0 0 0,0 0 0,0 0 0,0 0 0,0-1 0,1 1 0,-1 0 0,0 0 0,0 0 0,0 0 0,0 0 0,0 0 0,1 0 0,-1 0 0,0 0 0,0 0-1,0 0 1,0 0 0,0 0 0,1 0 0,-1 0 0,0 0 0,0 0 0,0 0 0,0 0 0,1 0 0,-1 0 0,0 0 0,0 0 0,0 0 0,0 0 0,1 0 0,-1 0 0,0 0 0,0 0 0,0 0-1,0 0 1,13 12 138,12 22-116,-2 5-20,16 23-45,-36-57 27,1 0 1,0 0 0,0 0-1,1-1 1,0 0-1,-1 0 1,1 0-1,9 5 1,-13-9 13,0 1-1,0-1 1,-1 0 0,1 1 0,0-1-1,0 0 1,0 0 0,0 0 0,0 0-1,0 0 1,-1 0 0,1 0-1,0 0 1,0 0 0,0 0 0,0 0-1,0 0 1,-1-1 0,1 1 0,0 0-1,0-1 1,0 1 0,-1-1-1,1 1 1,0-1 0,0 1 0,-1-1-1,1 1 1,0-1 0,-1 0-1,1 1 1,-1-1 0,1 0 0,-1 1-1,1-1 1,-1 0 0,0 0 0,1 0-1,-1 1 1,0-1 0,1 0-1,-1 0 1,0 0 0,0-1 0,7-50 335,-6 43-287,1-29 113,-1 19-149,0 0 1,1 0-1,7-26 1,-9 44-82,0 0 0,1-1 0,-1 1 0,0 0 1,1 0-1,-1 0 0,1 0 0,0 0 1,-1 0-1,1 0 0,0 0 0,0 0 0,-1 0 1,1 1-1,0-1 0,0 0 0,0 0 1,0 1-1,0-1 0,0 0 0,0 1 0,0-1 1,0 1-1,1 0 0,-1-1 0,0 1 1,0 0-1,0 0 0,0 0 0,1-1 0,1 2 1,1-1-422,1 1 0,-1 0 0,1 0 0,-1 1 0,1 0 0,4 2 0,-3-2-137,26 10-3493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08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92 173 9714,'-7'-4'12599,"1"-14"-12723,4 8 1485,-4-11-671,3 9 0,0 0 1,-1-1-1,0 1 1,-1 1-1,0-1 1,-1 1-1,-9-14 1,9 18 65,3 2 368,19 10-806,-10-3-304,25 9 20,-1 2-1,49 27 0,-73-37-32,1 1 0,-1 1 1,0-1-1,0 1 0,0 0 0,-1 0 0,1 1 1,-1-1-1,-1 1 0,1 0 0,-1 1 0,0-1 1,0 1-1,-1 0 0,0 0 0,0 0 0,3 14 1,-5-16 4,-1-1 1,0 1 0,0 0-1,0 0 1,-1 0 0,0 0-1,0 0 1,0 0 0,0 0-1,-1-1 1,0 1 0,0 0 0,0-1-1,0 0 1,-1 1 0,0-1-1,1 0 1,-2 0 0,1-1-1,0 1 1,-1-1 0,0 1-1,0-1 1,0 0 0,0 0 0,0-1-1,0 1 1,-9 2 0,2 0-9,0 0 1,0-1 0,-1-1 0,0 0 0,1-1 0,-1 0 0,0 0-1,0-1 1,0-1 0,-23-2 0,33 2-55,-1 0 1,0-1 0,1 1-1,-1-1 1,1 0-1,0 1 1,-1-1-1,1 0 1,0 0-1,-1-1 1,1 1 0,0 0-1,0-1 1,0 0-1,0 1 1,-2-4-1,3 4 4,1 1-1,0-1 1,-1 1-1,1-1 1,0 0-1,0 1 1,0-1-1,0 0 1,0 1-1,-1-1 1,1 0-1,0 1 1,1-1-1,-1 0 0,0 0 1,0 1-1,0-1 1,0 0-1,0 1 1,1-1-1,-1 1 1,0-1-1,1-1 1,1 0-126,-1 0-1,1 1 1,0-1 0,-1 0 0,1 0 0,0 1 0,0-1-1,0 1 1,4-3 0,20-7-1329,-1 2 0,1 0-1,1 2 1,-1 0 0,53-4 0,10-4-935,-42 3 1775,-32 8 910,1 0 0,0 0 0,0 2 0,0 0 0,24 0 0,-39 2-91,1 0 1,-1 0 0,1 0-1,0 1 1,-1-1-1,1 0 1,-1 1 0,1-1-1,-1 1 1,1 0-1,-1 0 1,1-1 0,-1 1-1,0 0 1,1 0 0,-1 0-1,0 0 1,0 1-1,0-1 1,0 0 0,0 0-1,0 1 1,0-1-1,1 2 1,0 2 236,-1 0 0,1 0 0,-1 1 1,0-1-1,0 11 0,6 23 819,-7-37-1167,1-1 1,0 1 0,-1 0 0,1-1 0,0 1 0,0 0 0,0-1-1,1 1 1,-1-1 0,0 0 0,0 1 0,1-1 0,-1 0-1,1 0 1,-1 0 0,1 0 0,3 2 0,2-1 13,1 0 1,-1 0-1,1 0 1,-1-1-1,1-1 1,0 1-1,-1-1 1,1 0-1,0-1 1,10-2-1,-5 1-42,-1-1 0,1 0-1,-1-1 1,0 0 0,17-10 0,-25 12-90,0 0 1,0 0-1,0 0 0,-1-1 1,1 0-1,-1 0 1,1 0-1,-1 0 1,0 0-1,0-1 1,-1 1-1,1-1 1,2-4-1,-3 2-423,-1 1 0,1-1 0,-1 0 0,0 0 1,0 0-1,-1 0 0,0 0 0,0 0 0,-1-8 0,-2-13-3095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09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7 13979,'6'-3'5353,"10"3"-3480,9-2-697,9 1-280,5 1-256,5 0-664,-5 1-520,-13 4-1144,-7 2-825</inkml:trace>
  <inkml:trace contextRef="#ctx0" brushRef="#br0" timeOffset="1">1 189 15499,'10'0'5513,"19"0"-4744,8-5-281,14 5-160,4 0-256,3 2-992,4 8-713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09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0 282 16852,'7'37'6225,"-7"-47"-4961,-3-6-384,3-8-359,4-2-233,3-7-609,-2 1-407,1 7-1288,-2-2-601</inkml:trace>
  <inkml:trace contextRef="#ctx0" brushRef="#br0" timeOffset="1">8 48 13923,'-8'-41'5593,"31"35"-3488,8 6-665,3 1-376,2-2-400,-4 2-480,-1 2-160,-5 4-776,-5 1-696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09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13491,'5'0'5497,"8"3"-2744,0-3-1121,6-1-392,14 1-168,4-5-623,4 1-233,-9-5-512,-4 4-609,-5 2 1233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1:1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33 129 11346,'-31'-63'4464,"30"55"39,6 22-3023,-2 16-121,5 42 121,-7-68-1424,0 1 0,0 0 0,1-1 0,-1 1 0,1-1 0,1 1-1,-1-1 1,0 0 0,1 0 0,0 0 0,0 0 0,4 4 0,-5-7-26,0 1 0,-1-1 0,1 0-1,0 0 1,0 0 0,0 0 0,0 0 0,0 0 0,-1 0 0,2-1 0,-1 1 0,0-1 0,0 0 0,0 1 0,0-1-1,0 0 1,0 0 0,0 0 0,0 0 0,0-1 0,3 0 0,0 0 54,-1-1-1,1 0 1,-1 0-1,1 0 1,-1-1-1,0 0 1,0 0-1,7-6 1,0-2 175,0 0 1,-1-1-1,0 0 1,15-27-1,-19 29-120,-1-1 0,0 0 0,-1 0-1,3-13 1,-5 20-126,-1-1-1,-1 1 1,1-1-1,-1 0 1,1 1 0,-1-1-1,0 1 1,-1-1-1,1 1 1,-1-1-1,0 1 1,-2-7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11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57 12691,'-12'-57'4921,"11"70"-3473,-11 8-80,12 9-431,2 1-233,4-4-424,14-2-168,3-14-40,6-5-48,11-10-176,-4-9-112,-10-4-440,-1 3-353,-6-3-591,-12 6-841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1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11811,'8'7'5113,"5"-4"-1961,10 4-2504,6-4-111,4-3-217,4 3-208,-4-1-897,-7-2-655</inkml:trace>
  <inkml:trace contextRef="#ctx0" brushRef="#br0" timeOffset="1">0 189 14011,'8'3'5081,"22"-3"-4161,5 0-224,16 0-175,-2 0-281,-12 2-1313,0 1-751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11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31 126 14539,'-10'-25'1690,"-8"-22"397,15 37-238,9 15 1443,24 40-1751,59 65 0,-88-109-1537,0 0 0,0 1 0,1-1 0,-1 0 0,1 0 0,-1 1 0,1-1 0,-1 0 0,1-1 0,0 1 0,-1 0 0,1 0 0,0-1 0,3 2 0,-4-2 16,0-1 0,-1 1 0,1 0 0,0 0-1,0 0 1,0 0 0,0-1 0,-1 1 0,1 0 0,0-1-1,0 1 1,-1-1 0,1 1 0,0-1 0,-1 1-1,1-1 1,0 1 0,-1-1 0,1 0 0,-1 1 0,1-1-1,0-1 1,2-4 165,0-1 0,0 0-1,-1 0 1,0 0-1,2-14 1,-3 13-90,4-15 105,-1 0 0,-1 0 0,-1-47 0,-2 70-241,0 0 0,0-1 0,0 1 0,0 0 0,0 0 0,1-1 1,-1 1-1,0 0 0,0-1 0,0 1 0,0 0 0,0 0 0,0-1 0,0 1 0,1 0 0,-1 0 0,0 0 0,0-1 0,0 1 0,0 0 0,1 0 0,-1 0 0,0 0 0,0-1 0,1 1 0,-1 0 0,0 0 0,0 0 0,0 0 1,1 0-1,-1 0 0,0 0 0,1-1 0,-1 1 0,0 0 0,0 0 0,1 0 0,-1 0 0,0 0 0,0 0 0,1 1 0,-1-1 0,0 0 0,0 0 0,1 0 0,-1 0 0,0 0 0,0 0 0,1 0 0,-1 0 0,0 1 1,0-1-1,1 0 0,-1 0 0,0 0 0,0 0 0,0 1 0,1-1 0,-1 0 0,0 0 0,0 1 0,18 11-2196,-17-11 2011,27 21-3242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12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13539,'68'86'6321,"-68"-100"-2160,0-4-2449,0-3-183,0-4-665,2 4-352,-4 2-824,2 5-616,7 13-1505,2 4-623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12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116 219 12339,'37'22'5689,"-44"-23"-1848,3-2-1617,0-4-1040,3 5-199,-1 1-617,2-7-336,-2-18-448,-6-41-409,-8 39-903,0 4-440,-1 1-457</inkml:trace>
  <inkml:trace contextRef="#ctx0" brushRef="#br0" timeOffset="1">31 25 11138,'-31'-24'4601,"57"27"-2704,5 2-457,15 0-568,4 0-336,8 0-912,-2 3-680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13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1 210 14267,'8'-9'5513,"13"-16"-3840,-5-6-17,0-4 48,1-1-143,-4 7-305,0 7-176,-7 9-360,-3 4-120,1 9-256,-4 5 41,1-1-425,12 31-617,26 41-423,-11-42-1160,0-6-721</inkml:trace>
  <inkml:trace contextRef="#ctx0" brushRef="#br0" timeOffset="1">161 178 15539,'-99'-3'5770,"107"11"-4186,9 0-1144,17 3-344,3-3-200,12-4-1224,5-4-857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15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14659,'-4'14'6635,"-13"10"-5578,6-10-356,-16 24 46,-26 40 391,48-70-973,0 1-1,1 0 0,0 1 0,0-1 0,1 1 1,-3 18-1,5-27-149,1 0-1,0 1 1,0-1-1,0 0 1,0 1 0,0-1-1,0 0 1,0 1 0,1-1-1,-1 0 1,0 1 0,1-1-1,-1 0 1,1 0-1,-1 1 1,1-1 0,0 0-1,-1 0 1,1 0 0,0 0-1,0 0 1,0 0-1,1 1 1,0 0 6,1-1-1,-1 0 1,1 1 0,-1-1-1,1 0 1,0-1-1,-1 1 1,1 0 0,0-1-1,5 1 1,8-1 41,1 0 0,-1-1 0,21-5 0,-19 4 1,2 0-94,-10 1-224,0 1 0,1-1 0,-1-1 0,-1 0 0,1 0 0,0-1 0,0 0 1,16-9-1,-16 2-1598,-1-4-549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15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12355,'2'13'5697,"0"13"-2048,-2 4-2665,0 5-176,1 1-544,1-3-448,6-4-1400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16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4 13235,'0'-3'8178,"-9"3"-4226,5 6-2655,-1 37-689,-59 48-304,50-43-144,-3-7-144,17-5-728,4-7-384,5-13-833,8-6-431,-1-13-617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16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12603,'2'2'5417,"0"9"-2288,-2 7-1281,-2 9-736,-6 6-24,0 3-560,-5 0-383,5-7-1074,4-2-855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1:17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25 201 12635,'-25'29'6185,"29"-52"-1400,7-5-3481,-11-11-223,6 0-617,-6 2-480,-1 3-1049,1 5-767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17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15811,'5'2'5706,"12"1"-4770,9 5-288,12-5-160,6 2-280,0-5-672,1-1-424,4-6-1017,-4-1-535</inkml:trace>
  <inkml:trace contextRef="#ctx0" brushRef="#br0" timeOffset="1">381 46 9082,'91'-37'4137,"-80"28"787,-26 13-2431,12-2-2346,1 0 0,-1 1 0,1-1-1,0 1 1,0-1 0,0 1 0,0 0-1,0 0 1,1 0 0,-1 0 0,1 0-1,0 0 1,0 0 0,0 0 0,0 1-1,0-1 1,1 0 0,-1 1 0,1-1-1,0 5 1,0-6-141,0 1 0,0-1-1,1 1 1,-1 0 0,0-1 0,1 1-1,0-1 1,-1 1 0,1-1 0,0 1 0,0-1-1,1 0 1,-1 1 0,0-1 0,1 0-1,-1 0 1,1 0 0,0 0 0,0 0 0,0-1-1,0 1 1,0 0 0,0-1 0,0 1-1,0-1 1,0 0 0,5 2 0,0-1-35,1 0 1,0-1 0,0 1 0,0-2-1,0 1 1,0-1 0,0 0-1,0-1 1,0 0 0,15-3-1,-13 1-717,1-1 0,-1 0-1,0 0 1,14-9-1,-2-1-2125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17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71 14723,'-29'-62'5473,"58"59"-4208,3-2-401,-1 5-104,5 1-320,-5 4-624,-5 3-376,-18 0-944,-5 7-793</inkml:trace>
  <inkml:trace contextRef="#ctx0" brushRef="#br0" timeOffset="1">8 153 11739,'-5'2'5025,"2"5"-2977,6-4 16,4-3-1703,25 3-626,40 8-639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17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13515,'1'-2'8951,"8"-6"-6281,14-12-2871,6-12 1231,-2-1 1,34-51-1,-37 47 541,-24 37-1558,0 0 1,0 0-1,0 0 0,0-1 1,0 1-1,0 0 0,0 0 1,0 0-1,1 0 0,-1 0 1,0 0-1,0 0 0,0 0 1,0 0-1,0 0 0,0 0 1,0 0-1,0 0 0,0 0 1,0 0-1,0 0 0,1 0 1,-1 0-1,0 0 0,0 0 1,0 0-1,0 0 0,0 0 1,0 0-1,0 0 0,0 0 1,0 0-1,1 0 0,-1 0 1,0 0-1,0 0 0,0 0 1,0 0-1,0 0 0,0 0 1,0 0-1,0 0 0,0 0 1,0 0-1,0 0 0,0 0 1,1 0-1,-1 0 0,0 0 1,0 1-1,0-1 0,0 0 1,0 0-1,0 0 0,0 0 1,0 0-1,0 0 0,0 0 1,0 0-1,0 0 0,0 0 1,0 1-1,0-1 0,4 12 251,3 18-261,-7-28 25,22 134-3250,-13-94 552</inkml:trace>
  <inkml:trace contextRef="#ctx0" brushRef="#br0" timeOffset="1">150 228 14443,'-114'2'8570,"128"-4"-7554,16 2-608,7 0-144,9 0-464,2 5-536,-2-5-1696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18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12331,'10'-11'1005,"-5"6"-321,0 0 0,-1-1 1,1 0-1,4-9 0,-7 13-444,-1-1 1,-1 1-1,1-1 0,0 1 0,0-1 0,-1 1 0,0-1 1,1 1-1,-1-1 0,0 0 0,0 1 0,0-1 1,-1 1-1,1-1 0,-1 0 0,0-3 0,-2-1 381,2 4-185,-1-1 1,0 0-1,1 0 0,0 0 0,0-1 1,0 1-1,1 0 0,0 0 1,-1 0-1,1-1 0,1 1 1,-1 0-1,1 0 0,-1 0 1,1-1-1,2-3 0,-2 7-372,0 0-1,0 0 1,0 1-1,0-1 1,0 0-1,0 0 1,0 1-1,0-1 1,0 1-1,0-1 1,1 1-1,-1 0 1,0-1-1,0 1 0,1 0 1,-1 0-1,0 0 1,1 0-1,-1 0 1,0 0-1,0 0 1,1 0-1,-1 1 1,0-1-1,0 0 1,1 1-1,-1-1 1,2 2-1,36 17 166,-33-15-244,-1 0 0,1 0 0,-1 1-1,0 0 1,0 0 0,0 0 0,0 0 0,-1 1 0,0 0 0,-1 0 0,1 0 0,-1 0-1,0 1 1,0-1 0,1 10 0,-3-12-14,0 0 0,0 0-1,-1 0 1,0 0 0,0 0-1,0 0 1,0 0 0,-1 0 0,0 0-1,0 0 1,0-1 0,0 1-1,0 0 1,-1 0 0,1-1 0,-1 1-1,0 0 1,0-1 0,-1 0 0,1 0-1,-1 0 1,1 0 0,-1 0-1,0 0 1,0 0 0,0-1 0,-1 0-1,-4 3 1,1-1-4,0 0 0,0 0 1,0-1-1,-1 0 0,0-1 0,1 0 1,-1 0-1,0 0 0,0-1 0,0 0 0,-16-1 1,25 0 10,-1 0 1,0 0-1,0 0 1,1 0-1,-1 0 0,0-1 1,0 1-1,1 0 1,-1 0-1,0 0 1,0 0-1,0-1 1,0 1-1,1 0 1,-1 0-1,0 0 1,0-1-1,0 1 1,0 0-1,0 0 1,0-1-1,1 1 1,-1 0-1,0 0 1,0-1-1,0 1 0,0 0 1,0-1-1,0 1 1,0 0-1,0 0 1,0-1-1,0 1 1,0 0-1,0 0 1,-1-1-1,1 1 1,0 0-1,0 0 1,0-1-1,0 1 1,0 0-1,0 0 1,-1 0-1,1-1 0,0 1 1,0 0-1,0 0 1,-1 0-1,1-1 1,0 1-1,0 0 1,0 0-1,-1 0 1,1 0-1,0 0 1,0 0-1,-1-1 1,1 1-1,0 0 1,0 0-1,-1 0 1,1 0-1,0 0 1,-1 0-1,21-14-848,-19 13 752,14-9-405,0 1 0,0 0 0,1 1 0,17-6 0,-29 13 512,-1-1-1,1 1 0,0 0 1,-1 0-1,1 1 0,0-1 0,0 1 1,-1-1-1,1 1 0,0 0 1,0 1-1,0-1 0,-1 1 0,1 0 1,0-1-1,-1 2 0,1-1 1,0 0-1,-1 1 0,0-1 0,1 1 1,-1 0-1,0 0 0,0 1 1,3 2-1,1 2 9,0 0 1,0 0-1,0 0 0,1-1 1,0-1-1,0 1 1,1-1-1,0 0 0,0-1 1,0 0-1,0-1 1,0 0-1,1 0 0,-1-1 1,1 0-1,0 0 0,0-1 1,0-1-1,0 0 1,-1 0-1,1-1 0,13-2 1,-19 3-251,0-1-1,0 0 1,-1 0 0,1-1 0,0 1-1,0-1 1,-1 1 0,1-1 0,-1 0-1,1-1 1,-1 1 0,0 0 0,0-1-1,0 0 1,0 0 0,-1 0 0,4-4 0,-1-9-2573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11282,'8'0'5330,"15"0"-769,1 0-3049,7 0-744,2 1-24,-4-1-640,-1 3-344,-9 6-1280,-6-5-929</inkml:trace>
  <inkml:trace contextRef="#ctx0" brushRef="#br0" timeOffset="1">1 171 12235,'5'7'4873,"14"-2"-3001,9-5-1200,12 0-784,7-4-392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19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59 232 15083,'-7'-5'5994,"1"-3"-3770,-2-14-1600,1-5-168,6-7-496,-8-7-472,0-6-1032,-3 0-465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19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12891,'21'-36'5481,"28"41"-3393,3 3-615,-6-3-241,-4-2-680,-9-3-280,-11-2-840,-1 1-640,-11 1-4305</inkml:trace>
  <inkml:trace contextRef="#ctx0" brushRef="#br0" timeOffset="1">46 162 14019,'16'0'5913,"7"1"-3176,8-1-1545,5 0 48,-9 2-696,-6-2-568,0 5-1152,-16-2-784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20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21 301 11787,'-16'48'3926,"13"-61"2318,1-28-3980,3 9-1345,1 0 0,1 0 0,10-38 0,-11 60-787,1 1 1,1-1 0,0 0 0,0 1 0,1 0 0,6-10 0,-8 15-90,1 0 1,-1 0 0,1 0 0,0 0-1,0 0 1,0 1 0,0-1 0,1 1 0,-1 1-1,1-1 1,0 0 0,8-2 0,-11 4-43,1 0 1,-1 0 0,1 1-1,-1-1 1,1 1 0,-1-1 0,1 1-1,0 0 1,-1 0 0,1 0-1,0 0 1,-1 1 0,1-1-1,0 1 1,-1-1 0,1 1-1,-1 0 1,1 0 0,-1 0 0,0 0-1,1 1 1,-1-1 0,0 1-1,0-1 1,0 1 0,0 0-1,0 0 1,0 0 0,0 0 0,-1 0-1,1 0 1,-1 0 0,1 1-1,-1-1 1,1 3 0,0-1-14,-1 1 0,1 0-1,-1 0 1,0-1 0,0 1 0,0 0 0,-1 0 0,0 0 0,0 0-1,0 0 1,0 0 0,-1 0 0,0 0 0,0 0 0,0-1 0,-1 1 0,1 0-1,-5 6 1,2-5 10,0 1-1,-1-1 0,0-1 1,0 1-1,-1-1 1,1 1-1,-1-2 0,0 1 1,-10 6-1,-5 0 375,-39 16 0,60-27-360,-1 0 1,1 0-1,0 0 1,-1 0-1,1 0 1,-1 0 0,1 0-1,0 0 1,-1 0-1,1 0 1,-1 1-1,1-1 1,0 0-1,-1 0 1,1 0-1,0 1 1,-1-1 0,1 0-1,0 0 1,-1 1-1,1-1 1,0 0-1,-1 1 1,1-1-1,0 0 1,0 1 0,0-1-1,-1 0 1,1 1-1,0-1 1,0 1-1,0-1 1,0 0-1,0 1 1,0-1-1,0 1 1,0-1 0,0 1-1,0-1 1,0 0-1,0 1 1,0-1-1,0 1 1,0-1-1,0 0 1,0 1-1,0-1 1,1 1 0,-1-1-1,0 0 1,0 1-1,0-1 1,1 0-1,-1 1 1,0-1-1,1 0 1,-1 1 0,0-1-1,1 0 1,-1 0-1,0 1 1,1-1-1,-1 0 1,0 0-1,1 0 1,-1 0-1,1 1 1,-1-1 0,1 0-1,38 16 129,-29-12-128,17 4-279,0-1 0,0-1 1,0-2-1,0-1 0,1 0 0,38-3 1,-6-3-2037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20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0 239 14707,'0'-5'11083,"0"4"-9707,8-30-360,8-56-736,-7 40-472,5 10-1392,1 6-921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21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12 14075,'49'-12'5028,"-49"12"-4942,1 0 1,-1 0-1,1 0 1,-1 0-1,0 0 1,1 0-1,-1 0 1,1 0-1,-1 1 1,1-1-1,-1 0 1,0 0-1,1 0 1,-1 0-1,1 1 1,-1-1-1,0 0 1,1 0-1,-1 1 1,0-1-1,1 0 1,-1 0-1,0 1 1,1-1-1,-1 1 1,0-1-1,0 0 1,1 1-1,-1-1 1,0 0-1,0 1 1,0-1-1,0 1 1,0-1-1,1 1 1,-1-1-1,0 0 1,0 1-1,0-1 1,0 1-1,0-1 1,0 1-1,0-1 1,-1 1-1,-1 20 109,1-19 87,-3 17-107,-1-1 1,0 0 0,-2-1-1,0 1 1,-1-1 0,-18 29-1,28-45-182,1 1-1,-1-1 0,0 0 0,0 0 1,1 0-1,-1 0 0,0 0 0,1 0 1,3 0-1,53 3 137,88-4 0,-144 0-132,3 0 16,1 0 1,-1-1 0,0 1 0,0-1-1,0 0 1,0-1 0,0 1 0,0-1-1,9-4 1,-15 6 6,1-1 0,0 1 0,0 0 0,-1 0 0,1 0 0,0 0-1,0 0 1,-1 0 0,1 0 0,0 0 0,0 0 0,-1 0 0,1 0 0,0 1 0,0-1 0,-1 0 0,1 0-1,0 1 1,-1-1 0,1 0 0,0 1 0,-1-1 0,1 1 0,0 0 0,22 19 250,-4-3-130,-16-16-137,0 0 1,0 0-1,0-1 0,1 1 0,-1-1 1,0 0-1,0 1 0,0-2 0,0 1 1,1 0-1,-1-1 0,0 1 0,0-1 0,0 0 1,0 0-1,0 0 0,0 0 0,0-1 1,-1 1-1,1-1 0,4-3 0,5-3-1178,-1-1-1,0 1 0,17-20 1,-17 17-1090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1:17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11819,'-2'0'9810,"37"7"-7930,49 2-864,-45-9-176,-10 0-776,1 0-480,-12 4-1320,-1 2 384</inkml:trace>
  <inkml:trace contextRef="#ctx0" brushRef="#br0" timeOffset="1">303 155 18060,'42'61'7113,"-37"-96"-5160,0-6-433,-4-3-624,-1 5-504,2 8-1072,6 13-560,7 12-1561,3 7-583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21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9730,'8'0'5177,"8"0"344,5 0-3720,2 0-785,3 1-64,-3 3-680,-4-3-336,1 4-1064,-6-2-752</inkml:trace>
  <inkml:trace contextRef="#ctx0" brushRef="#br0" timeOffset="1">1 128 13323,'19'1'5105,"14"1"-3305,-9-2-855,-11 0-401,0 1-224,37 6-1617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23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12507,'-2'3'4503,"-21"31"-74,5-10-3310,1 2-1,2-1 1,-15 33 0,29-54-1073,0-1 1,-1 0-1,1 1 1,0 0 0,1-1-1,-1 1 1,1-1-1,0 1 1,0 0 0,0-1-1,0 1 1,0 0-1,1-1 1,0 1 0,0-1-1,0 1 1,0-1-1,2 5 1,-1-5-21,1 1-1,0 0 1,0 0-1,0-1 1,0 0-1,0 1 0,1-1 1,0-1-1,-1 1 1,1 0-1,0-1 1,7 3-1,5 1-32,0 0 0,0-1-1,1-1 1,-1-1 0,1 0-1,26 0 1,-24-2-240,1-1 0,-1 0-1,0-2 1,0 0 0,33-8 0,-47 9 5,-1-1 0,1 1 0,-1-1 0,1 0 0,-1 0 0,1-1 0,-1 1 0,0-1 0,0 0 0,0 0 0,-1 0-1,1 0 1,-1-1 0,0 0 0,1 1 0,-2-1 0,1 0 0,0-1 0,-1 1 0,0 0 0,0-1 0,0 1 0,0-1 0,-1 0 0,0 1 0,0-1 0,0 0 0,0-6 0,8-85 1961,-13 101 2338,-10 20-3053,9-13-965,-2 3 10,1 0 1,0 0-1,1 0 0,1 1 0,0 0 0,1 0 0,-1 22 1,4-37-194,0 1 0,0-1 0,0 0 0,0 1 1,1-1-1,-1 0 0,1 1 0,-1-1 0,1 0 1,-1 0-1,1 1 0,0-1 0,-1 0 1,1 0-1,0 0 0,0 0 0,0 0 0,0 0 1,0 0-1,0 0 0,0-1 0,0 1 1,0 0-1,1 0 0,-1-1 0,0 1 0,0-1 1,1 1-1,-1-1 0,0 0 0,1 1 1,-1-1-1,0 0 0,1 0 0,-1 0 0,0 0 1,1 0-1,-1 0 0,0-1 0,1 1 1,-1 0-1,0-1 0,1 1 0,-1-1 0,0 1 1,0-1-1,2-1 0,17-13-4525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24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11682,'3'0'4778,"4"3"-2522,-2 3 1545,-7-1-2353,-4 29-840,-6 46-232,7-46-296,4-1-352,-1-14-1152,1-6-648</inkml:trace>
  <inkml:trace contextRef="#ctx0" brushRef="#br0" timeOffset="1">57 168 13803,'-57'-40'5393,"70"38"-3320,8 2-745,4 0-408,-4 3-200,0 4-728,2-1-552,-4 1-1320,4-4-1681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24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75 12915,'77'-75'5233,"-97"98"-2945,-1 3-1263,5 7-241,-2-1 40,5-3-96,7 1-176,9-8-320,7 0-96,6-5-96,0-5-40,0-4-216,-11-6-200,15-9-672,2-3-312,1-6-689,11-2-1888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24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90 13707,'-37'-90'5481,"40"99"-3785,23-1-871,2-3-73,9 4-504,7-2-344,-18 1-1136,-6 3-713</inkml:trace>
  <inkml:trace contextRef="#ctx0" brushRef="#br0" timeOffset="1">0 225 13323,'5'0'5209,"3"1"-3025,18 1-1896,5-2-103,12 2-802,-3-2-175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25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75 15323,'-3'8'7460,"5"25"-6613,3-2-613,2 0 0,1-1-1,1-1 1,25 56 0,-33-84-233,-1 0 0,1 1 0,-1-1 0,1 1 1,0-1-1,0 0 0,0 0 0,0 1 0,0-1 1,0 0-1,0 0 0,0 0 0,0 0 0,1 0 1,-1-1-1,2 2 0,-2-2 3,-1 0-1,1 0 1,0 0-1,-1 0 1,1 0-1,-1 0 1,1-1-1,-1 1 1,1 0 0,-1 0-1,1-1 1,-1 1-1,1 0 1,-1-1-1,1 1 1,-1-1 0,1 1-1,-1-1 1,0 1-1,1 0 1,-1-1-1,0 0 1,1 1-1,-1-1 1,0 1 0,0-1-1,1 1 1,-1-1-1,3-10 87,1 0 0,-2 0 0,3-16 0,-3 10 57,30-110 601,-28 114-704,1-1-1,0 1 1,1 0 0,1 0 0,0 1-1,1 0 1,10-12 0,-18 23-44,1 0 1,0 0-1,0 0 1,-1 0-1,1 0 0,0 0 1,0 1-1,0-1 1,0 0-1,0 1 0,0-1 1,0 0-1,1 1 1,-1-1-1,0 1 0,0 0 1,0-1-1,1 1 1,-1 0-1,0 0 0,0 0 1,1 0-1,-1 0 1,0 0-1,2 0 0,-1 1 2,0 0 0,0 0-1,0 0 1,-1 0-1,1 0 1,-1 1-1,1-1 1,-1 1 0,1-1-1,-1 1 1,0-1-1,0 1 1,0 0-1,2 2 1,1 5 6,1 1 0,-1 1 0,0-1-1,3 19 1,1 21-126,-7-37 108,0-1 0,1 0 0,0 0 1,1-1-1,1 1 0,-1 0 0,2-1 0,0 0 0,0 0 0,13 19 1,-16-28-9,0 0 0,0 0 0,0 0 0,0 0 1,1 0-1,-1-1 0,0 1 0,1-1 1,-1 0-1,1 0 0,-1 0 0,1 0 0,0 0 1,-1 0-1,1-1 0,0 1 0,0-1 0,-1 0 1,1 0-1,0 0 0,0 0 0,-1 0 1,1-1-1,0 1 0,0-1 0,-1 0 0,1 0 1,-1 0-1,1 0 0,0 0 0,-1 0 0,0-1 1,4-2-1,2-1-488,0-1 0,-1 0 0,0 0 1,0 0-1,-1-1 0,0 0 0,0 0 0,9-16 1,0-7-2303,1 0-1902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26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15715,'5'3'1448,"0"-1"0,0 1-1,1-1 1,-1 0 0,12 3 0,57 5-317,-31-5-765,-31-4-494,-8-1-89,0 0 0,-1 0-1,1 0 1,0 1 0,-1 0 0,1-1 0,-1 1 0,1 0-1,-1 1 1,1-1 0,-1 1 0,4 2 0,-7-4 64,0 1 1,-1 0-1,1 0 1,0 0-1,-1 0 1,1 0-1,-1-1 1,1 1-1,-1 0 1,1 0-1,-1-1 1,1 1-1,-1 0 1,0-1-1,1 1 1,-1 0-1,0-1 1,1 1-1,-1-1 1,0 0-1,0 1 1,0-1-1,0 1 1,1-1-1,-2 0 0,-2 3-294,3-3 396,-127 69-3341,108-59 4289,1-2-1,-2-1 0,1 0 0,-39 7 1,110-17 2192,-20 1-3338,18 0-944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26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35 135 14323,'-34'70'4984,"34"-81"-1209,14-54-1163,-12 56-2268,15-34 763,-17 41-1070,1 1 0,-1 0-1,1-1 1,0 1 0,0 0 0,-1-1 0,1 1 0,0 0 0,0 0 0,0 0 0,0 0-1,0 0 1,1 0 0,-1 0 0,0 0 0,0 0 0,1 0 0,-1 1 0,1-1-1,-1 1 1,0-1 0,1 1 0,2-1 0,-2 2-23,0-1 1,-1 1-1,1 0 1,0 1-1,0-1 1,-1 0-1,1 0 1,-1 1-1,1-1 1,-1 1-1,0-1 1,0 1-1,1 0 1,-1 0-1,0-1 1,-1 1-1,1 0 0,0 0 1,0 0-1,-1 0 1,1 3-1,5 8 19,-1-2-13,1 2-33,0-1 1,0 0-1,17 21 0,-22-31 12,1 0 1,-1 0-1,1 0 0,-1 0 1,1-1-1,0 1 0,-1-1 0,1 1 1,0-1-1,0 0 0,0 0 0,0 0 1,1 0-1,-1 0 0,0 0 0,0 0 1,0-1-1,1 1 0,-1-1 0,0 0 1,1 1-1,-1-1 0,0 0 1,1 0-1,-1-1 0,1 1 0,-1 0 1,0-1-1,0 0 0,4-1 0,-5 2 14,-1-1 0,1 1 0,0-1-1,-1 1 1,1-1 0,0 0 0,-1 1-1,1-1 1,-1 0 0,1 0-1,-1 1 1,0-1 0,1 0 0,-1 0-1,0 0 1,1 1 0,-1-1 0,0 0-1,0 0 1,0 0 0,1 0 0,-1 0-1,0 0 1,-1-1 0,-3-25 377,3 18-242,-6-27 359,5 28-433,0-1 0,1 1-1,0-1 1,0 0 0,1 1 0,0-1-1,2-14 1,-2 22-138,1-1-1,0 0 0,-1 1 1,1-1-1,0 1 1,0-1-1,0 1 1,1-1-1,-1 1 0,0 0 1,0-1-1,1 1 1,-1 0-1,1 0 1,-1 0-1,1 0 0,-1 0 1,1 0-1,0 1 1,-1-1-1,1 0 1,0 1-1,0-1 0,-1 1 1,1 0-1,0 0 1,0-1-1,0 1 1,-1 0-1,1 1 0,0-1 1,3 1-1,8 0-1216,0 1 0,0 0 0,15 6 0,-28-8 1173,34 11-5230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27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70 10754,'31'-51'4433,"-30"50"-4362,-1 1 0,0 0 0,0-1 0,0 1 0,1-1-1,-1 1 1,0 0 0,0-1 0,0 1 0,0-1 0,1 1-1,-1-1 1,0 1 0,0-1 0,0 1 0,0-1 0,0 1 0,0-1-1,0 1 1,-1 0 0,1-1 0,0 1 0,0-1 0,0 1 0,0-1-1,-1 1 1,1 0 0,0-1 0,0 1 0,-1-1 0,1 1 0,0 0-1,0-1 1,-1 1 0,1 0 0,-1-1 0,1 1 0,0 0 0,-1 0-1,0-1 1,-17-1 1199,14 3-857,-12-1 108,1 1-1,-1 0 1,1 2 0,-1 0-1,1 0 1,-27 11-1,30-9-406,1 0 0,-1 1 0,1 0 0,0 0 0,1 1 0,0 0 0,0 1 0,0 0 0,-8 11 0,16-17-82,0 1 0,0 0 0,0 0 0,0 0 1,0 0-1,0 0 0,1 0 0,0 0 1,0 1-1,0-1 0,0 0 0,0 1 0,0-1 1,1 8-1,0-10-26,0 1 1,1-1 0,-1 1-1,1 0 1,-1-1-1,1 1 1,0-1-1,-1 1 1,1-1-1,0 0 1,0 1-1,0-1 1,0 0-1,0 0 1,1 1-1,-1-1 1,0 0 0,0 0-1,1 0 1,-1-1-1,1 1 1,-1 0-1,1 0 1,-1-1-1,1 1 1,-1-1-1,1 1 1,0-1-1,-1 0 1,1 0-1,0 0 1,-1 0 0,4 0-1,14 0 17,0-2 0,1 0 0,-1-1-1,0 0 1,-1-2 0,1 0 0,21-10 0,-11 5 34,55-12 0,-83 22-60,0-1-1,0 1 1,0 0-1,0-1 1,0 1-1,0 0 1,0 0-1,0 0 0,0 0 1,0 0-1,0 0 1,0 0-1,0 1 1,0-1-1,0 0 1,0 0-1,0 1 0,0-1 1,0 1-1,0-1 1,0 1-1,-1-1 1,1 1-1,0-1 1,0 1-1,0 0 0,-1 0 1,1-1-1,0 1 1,-1 0-1,1 0 1,-1 0-1,2 1 1,-2 2-252,1 0 0,-1 0 0,1-1-1,-1 1 1,0 0 0,-1 0 0,0 5 0,0 5-1458,0 1-410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28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32 258 11562,'-11'12'1364,"-9"8"4095,20-20-5398,10-17 2192,157-223 4439,-144 208-4941,-20 64-679,-3 1-1057,4 110-1789,-2-126 436,1 1 1,1-1-1,6 21 1,3-9-1908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1:17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33 12667,'105'-30'5161,"-86"28"-3262,-17 7-561,-3 1-1104,-1-1 1,-1 0 0,1 0 0,-1 0-1,1-1 1,-1 1 0,-1-1 0,1 1 0,-7 5-1,-42 39 149,39-38-284,-85 77 117,103-92-240,1-1-1,1 1 0,-1 0 0,1 1 0,-1-1 0,1 1 0,0 1 0,0-1 0,0 1 0,1 0 0,-1 1 0,9-1 0,1 1-343,-1 0 0,1 1-1,-1 1 1,1 1 0,21 5 0,-26-5 253,1 1 1,0-1 0,-1-1 0,1 0-1,0-1 1,14-2 0,-24 2 210,0-1-1,-1 1 1,1-1-1,0 1 1,0-1-1,-1 0 1,1 0-1,0 0 1,-1-1-1,1 1 1,-1-1-1,0 1 1,1-1-1,-1 0 1,0 0 0,0 0-1,0 0 1,0 0-1,0 0 1,-1-1-1,1 1 1,-1-1-1,0 1 1,1-1-1,-1 1 1,0-1-1,0 0 1,-1 0-1,1 1 1,0-1 0,-1 0-1,0 0 1,0-4-1,-1 3 7,0 0 0,0-1 1,0 1-1,-1 0 0,1 0 0,-1-1 0,0 1 0,-1 1 1,1-1-1,-1 0 0,1 0 0,-1 1 0,0 0 0,0 0 0,-1-1 1,1 2-1,-1-1 0,1 0 0,-6-2 0,0 6-1591,5 3-733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28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61 10306,'-89'-47'5849,"71"34"1721,23 14-6098,26 6-679,13-2-305,12 3-592,13-3-537,4 0-1471,10-2-1049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29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46 258 11578,'-45'13'9883,"51"-28"-7579,9-11-271,1-18-673,-3-6-464,0 1-712,-1 7-120,-9 14-656,3 12-624,9 16-1505,-4 6-2808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29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37 134 12779,'-20'83'4606,"20"-83"-4559,0 0 1,0-1-1,0 1 1,0 0-1,0 0 0,-1 0 1,1 0-1,0 0 0,0 0 1,0 0-1,0 0 1,0 0-1,0 0 0,0 0 1,0 0-1,0 0 0,0 0 1,0 0-1,-1 0 1,1 0-1,0 0 0,0 0 1,0 0-1,0 0 0,0 0 1,0 0-1,0 0 1,0 0-1,-1 0 0,1 0 1,0 0-1,0 0 0,0 0 1,0 0-1,0 0 1,0 0-1,0 0 0,0 0 1,0 0-1,0 0 0,-1 0 1,1 0-1,0 0 1,0 0-1,0 0 0,0 0 1,0 1-1,0-1 0,0 0 1,0 0-1,0 0 1,0 0-1,0 0 0,0 0 1,0 0-1,0 0 0,0 1 1,-4-17 1525,-1-20 206,4 18-981,0 5-404,0 1 0,1 0 1,0 0-1,1-1 0,0 1 0,5-18 0,-6 30-378,0 0 0,0 0 0,0-1 0,0 1 0,0 0 0,0 0 0,0-1 0,1 1 0,-1 0 0,0 0 0,0-1 0,0 1 0,0 0 0,1 0 0,-1-1 0,0 1 0,0 0 0,0 0 0,1 0 0,-1 0 0,0-1 0,0 1 0,1 0 0,-1 0 0,0 0 0,0 0 0,1 0 0,-1 0 0,0 0 0,1 0 0,-1 0 0,0 0 0,0 0 0,1 0 0,9 7 275,10 22-153,-15-20-116,5 4-13,0 0 0,1-1 0,17 16 0,-24-24-6,1-1-1,-1 1 1,1-1-1,0 0 0,0 0 1,0 0-1,0-1 1,1 0-1,-1 0 1,0 0-1,1 0 0,0-1 1,6 1-1,-11-2 6,0 0-1,1 0 1,-1 0-1,1 0 1,-1-1-1,0 1 0,1 0 1,-1 0-1,1-1 1,-1 1-1,0-1 1,0 1-1,1-1 0,-1 0 1,0 0-1,0 1 1,0-1-1,1 0 1,-1 0-1,0 0 0,0 0 1,-1 0-1,1 0 1,0 0-1,0-1 1,0 1-1,-1 0 1,1 0-1,-1-1 0,1 1 1,-1 0-1,1-1 1,-1 1-1,0 0 1,1-1-1,-1 1 0,0-1 1,0 1-1,0-1 1,-1-1-1,1-8 146,-2-1-1,1 1 1,-2 0-1,-3-13 1,2 8 42,3 14-211,0 0-1,1 0 0,-1 0 1,1-1-1,0 1 1,0 0-1,0 0 0,0 0 1,0 0-1,0 0 0,0-1 1,1 1-1,-1 0 1,1 0-1,-1 0 0,1 0 1,0 0-1,0 0 1,0 0-1,0 0 0,0 1 1,0-1-1,1 0 0,1-2 1,0 3-116,-1 0 0,1-1 0,0 1 0,0 0 0,-1 0 0,1 0 0,0 1 0,0-1 0,0 1 0,0 0 0,0 0 0,0 0 0,0 0 0,0 0 0,0 0 0,0 1 0,5 1 0,14 4-1659,0 2 0,35 16 0,-37-15 275,23 9-3299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29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9 14259,'-10'-3'1518,"0"1"1,0 1-1,0 0 1,0 0-1,-18 1 1,14 1-820,-1 1 1,1 1 0,-22 6 0,17-2-567,1 0 0,0 1 0,1 0 0,0 2-1,0 0 1,-16 13 0,30-21-109,1 0-1,-1 0 1,1 0 0,0 0-1,0 1 1,0-1-1,0 0 1,0 1 0,0 0-1,1-1 1,-1 1-1,1 0 1,0 0 0,-1 0-1,1 0 1,1 0-1,-1 0 1,0 0 0,1 6-1,0-6-17,0 0 0,1-1 0,0 1 0,0 0 0,0 0 0,0-1 0,0 1 0,0-1 0,1 1 0,-1-1 0,1 0 0,0 1 0,0-1 0,0 0 0,0 0 0,0 0 0,0 0 0,0-1 0,1 1 0,-1 0 0,0-1 0,4 2 0,2 1-37,1 0 1,-1 0 0,1-1-1,0 0 1,0-1 0,0 0-1,0 0 1,1-1 0,-1 0-1,0 0 1,1-1-1,-1-1 1,15-2 0,-17 2-304,1-1 0,-1 0 0,0-1 0,0 0 0,0 0 0,0 0 0,0-1 0,-1 0 0,0 0 0,11-10 0,4-4-1783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30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85 15091,'34'-73'5011,"-32"69"-3642,0 5-392,-4 12 103,-5 19-247,-4-8-650,-1 0 0,-1 0 0,-1-1 0,-1-1 0,-1 0 0,-21 20-1,36-40-164,0-1 0,-1 1-1,1-1 1,-1 1-1,0-1 1,1 0-1,-1 0 1,0 0-1,0 0 1,0 0-1,-2 0 1,0-3 186,13-10-69,-3 6-153,0 0-1,1 0 1,0 1 0,0 0 0,0 0-1,1 1 1,0 0 0,0 0-1,0 1 1,0 0 0,0 1 0,1-1-1,-1 1 1,1 1 0,-1 0-1,1 0 1,0 1 0,0 0 0,-1 0-1,1 1 1,0 0 0,-1 1-1,12 3 1,-11-3-27,0 0 0,0-1-1,0 0 1,0-1 0,0 0 0,0 0 0,1-1-1,-1 0 1,0-1 0,0 0 0,-1 0-1,1-1 1,11-4 0,-12 4 78,-1-1 0,0 1 0,0-1 0,-1 0 0,1-1-1,-1 1 1,0-1 0,0 0 0,0-1 0,-1 0 0,1 0 0,-2 0 0,1 0 0,-1-1 0,7-13-1,-10 19 17,-1 0 0,1 0 0,-1 0 0,0 0 0,1-1 0,-1 1 0,0 0 0,0 0 0,0 0 0,0-1 0,0 1 0,0 0 0,0 0 0,0 0 0,0-1 0,-1 1 0,1 0 0,0 0 0,-1 0 0,0-2 0,0 3-12,1 0 0,-1 0-1,1-1 1,-1 1 0,1 0-1,-1 0 1,1 0 0,-1-1-1,0 1 1,1 0 0,-1 0-1,1 0 1,-1 0 0,0 0-1,1 0 1,-1 1 0,1-1-1,-1 0 1,1 0 0,-1 0-1,0 0 1,1 1-1,-1-1 1,1 0 0,-1 1-1,1-1 1,-1 0 0,1 1-1,0-1 1,-1 0 0,1 1-1,-1-1 1,1 1 0,0-1-1,-1 1 1,1-1 0,0 1-1,-1-1 1,1 1 0,0-1-1,0 2 1,-3 1 13,1 1-1,0 0 1,0 0 0,0-1-1,0 1 1,0 0 0,1 0-1,0 1 1,0-1 0,0 0-1,1 0 1,-1 1 0,1-1-1,0 0 1,0 1 0,0-1-1,2 5 1,-2-6-52,1-1 0,0 1 1,0-1-1,0 1 0,0-1 0,0 0 0,0 0 0,1 1 1,-1-1-1,1 0 0,0 0 0,-1 0 0,1 0 0,0-1 1,0 1-1,0-1 0,0 1 0,1-1 0,-1 1 0,0-1 0,1 0 1,-1 0-1,1 0 0,-1-1 0,1 1 0,-1 0 0,1-1 1,-1 0-1,6 1 0,-3-1-11,1 0-1,-1 0 1,0-1 0,1 1 0,-1-1-1,0 0 1,0-1 0,0 1 0,0-1-1,0 0 1,0 0 0,0-1 0,0 0-1,-1 1 1,1-1 0,-1-1 0,0 1-1,0-1 1,0 1 0,-1-1 0,1 0-1,-1-1 1,0 1 0,0-1-1,0 1 1,-1-1 0,1 0 0,-1 0-1,-1 0 1,1 0 0,0 0 0,0-9-1,4-44-1781,-8 44-393,10 7-823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3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37 147 12395,'-4'2'442,"0"0"1,-1 0-1,1 1 0,0 0 1,1 0-1,-1 0 1,-4 4-1,8-6-410,0-1 0,0 0-1,0 0 1,0 1 0,-1-1 0,1 0-1,0 1 1,0-1 0,0 0 0,0 0-1,0 1 1,0-1 0,0 0 0,0 1-1,0-1 1,0 0 0,0 0 0,1 1-1,-1-1 1,0 0 0,0 0 0,0 1-1,0-1 1,0 0 0,0 0 0,1 1-1,-1-1 1,0 0 0,0 0 0,0 0-1,1 1 1,-1-1 0,0 0 0,0 0-1,1 0 1,-1 0 0,0 1 0,0-1-1,1 0 1,-1 0 0,30 6 785,-20-5-480,0-1 1,-1 0-1,1 0 0,0-1 1,11-2-1,-19 2-241,-1 1 1,1-1 0,-1 1-1,0-1 1,1 1-1,-1-1 1,0 1 0,1-1-1,-1 0 1,0 0 0,0 0-1,0 0 1,0 0-1,0 0 1,0 0 0,0 0-1,2-3 1,-3 3 26,0-1-1,1 1 1,-1-1 0,0 1 0,0-1 0,0 1-1,0-1 1,-1 1 0,1-1 0,0 1 0,0-1-1,-1 1 1,1-1 0,-1 1 0,0-1-1,1 1 1,-1 0 0,0-1 0,0 1 0,0 0-1,-1-2 1,-36-36 2208,33 35-2148,-1-1 0,1 1-1,0-1 1,0-1 0,1 1 0,-1-1 0,1 1 0,1-1 0,-1-1 0,-5-11 0,9 18-191,0-1 0,0 0 1,0 0-1,0 1 0,0-1 1,1 0-1,-1 0 0,0 1 1,0-1-1,0 0 0,1 0 1,-1 1-1,0-1 1,1 0-1,-1 1 0,1-1 1,-1 0-1,0 1 0,1-1 1,-1 1-1,1-1 0,0 1 1,-1-1-1,1 1 1,-1-1-1,1 1 0,0-1 1,0 1-1,-1 0 0,1-1 1,0 1-1,-1 0 0,1 0 1,0 0-1,1-1 1,32-3-676,-32 4 610,20-1-691,-1 1 1,1 2-1,-1 0 1,0 1-1,27 8 0,104 39-3018,-60-17 3441,-85-31 402,42 17 522,-47-18-468,1 0 0,-1 0 1,0 1-1,1-1 1,-1 1-1,0-1 0,0 1 1,0 0-1,0 0 1,-1 0-1,1 0 0,0 0 1,-1 0-1,1 0 1,1 5-1,-3-6-21,0 1 0,0-1 0,0 0 0,0 1 0,0-1 0,0 0 0,0 0 0,-1 1 0,1-1 1,0 0-1,-1 0 0,1 0 0,-1 1 0,0-1 0,1 0 0,-1 0 0,0 0 0,1 0 0,-1 0 0,0 0 0,0 0 0,0-1 0,0 1 0,0 0 0,0 0 0,0-1 1,0 1-1,-1 0 0,1-1 0,0 1 0,0-1 0,0 0 0,-3 1 0,-1 1 254,0 0 0,-1-1 0,0 1 0,1-1 0,-1-1 0,-6 1 0,9-1-247,0 0 0,0 0 0,0-1 0,0 1 0,0-1 0,0 0-1,0 0 1,0 0 0,0 0 0,1-1 0,-1 1 0,0-1 0,1 1 0,-1-1-1,1 0 1,0 0 0,-1 0 0,1 0 0,0 0 0,0-1 0,1 1-1,-1-1 1,0 1 0,1-1 0,-1 0 0,1 1 0,0-1 0,0 0-1,0 0 1,1 0 0,-1 0 0,0-4 0,0 2-73,1 0 0,0 0 0,0 0 1,0 0-1,1 0 0,-1 1 0,1-1 1,0 0-1,0 0 0,1 0 0,0 1 1,0-1-1,0 1 0,0-1 0,1 1 0,-1 0 1,1 0-1,0 0 0,5-5 0,-5 6-142,0 0-1,1 1 1,-1-1 0,1 1-1,-1 0 1,1 0-1,0 0 1,0 0-1,0 0 1,0 1-1,0 0 1,1 0 0,-1 0-1,0 1 1,0-1-1,1 1 1,-1 0-1,0 0 1,1 0-1,-1 1 1,0-1 0,0 1-1,1 0 1,-1 1-1,0-1 1,0 1-1,0-1 1,0 1 0,-1 0-1,1 1 1,4 2-1,25 24-2591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31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64 201 15323,'-40'-25'5289,"36"-6"-4800,1-4-313,-2-4-368,-3 0-401,5 8-1023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31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59 16195,'12'-14'1471,"-10"10"-1160,0 1-1,1 0 0,0-1 1,-1 1-1,1 1 0,0-1 1,0 0-1,1 1 0,-1-1 1,1 1-1,-1 0 1,1 0-1,-1 1 0,1-1 1,0 1-1,0 0 0,0-1 1,0 2-1,0-1 0,7 0 1,5 1 578,1 1 0,22 4 0,-34-4-747,0 0 0,0 0 0,0 0 0,-1 1 0,1 0 1,-1 0-1,1 0 0,-1 0 0,0 1 0,0 0 0,0 0 0,7 6 0,-11-8-120,1 0 0,0 0 0,0 0 0,-1 0 0,1 0 0,0 0 0,-1 0 0,1 0 0,-1 0 0,0 0 0,1 1 0,-1-1 1,0 0-1,0 0 0,0 1 0,0-1 0,0 0 0,0 0 0,0 1 0,0-1 0,0 0 0,0 0 0,-1 2 0,0 0 6,-1 0 0,1-1 1,-1 1-1,0 0 0,1-1 0,-1 1 1,0-1-1,-1 0 0,-2 3 0,-5 3 49,-1 0-1,0 0 1,-17 8 0,11-8-48,0 0 1,0-1 0,-1-1 0,0-1 0,0 0-1,0-1 1,-1-1 0,-37 1 0,39-5-288,23-2-828,31-1-1043,-15 6 385,1 0 0,25 6 0,10 5-1903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31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11698,'5'3'15604,"-5"-4"-14340,5-16-592,16-56-232,-19 38-336,-1 0-152,4 11-896,0 6-656,7 17-1353,2 5-408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32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10682,'4'1'1064,"19"4"1085,-23-5-1982,0 0 1,1 1-1,-1-1 1,1 0-1,-1 0 1,1 0 0,-1 0-1,0 0 1,1 0-1,-1 0 1,1 0-1,-1 0 1,1 0 0,-1 0-1,1 0 1,-1 0-1,0 0 1,1 0-1,-1 0 1,1-1-1,-1 1 1,1 0 0,-1 0-1,0 0 1,1-1-1,-1 1 1,0 0-1,1 0 1,-1-1-1,0 1 1,1 0 0,-1-2-1,1 34 7373,0-13-7400,1-1 0,5 22-1,-6-36-121,1 0 0,-1 0 0,1 0 0,0 0 0,0 0 0,0 0 0,1-1 0,-1 1 0,1-1 0,0 1 0,0-1 0,0 0 0,0 0 0,1 0 0,-1-1 0,1 1 0,0-1 1,-1 0-1,1 0 0,0 0 0,0-1 0,0 1 0,1-1 0,-1 0 0,0 0 0,0 0 0,1-1 0,-1 0 0,1 1 0,-1-2 0,6 1 0,-4-1 0,0 1 0,0-1 0,1 0 0,-1-1 0,0 0 0,0 1 0,0-2 0,0 1 0,-1-1 0,1 0 0,-1 0 0,1-1 0,-1 1 0,0-1 0,0 0 1,-1-1-1,1 1 0,-1-1 0,7-9 0,-9 9-170,0 0 0,0-1 0,0 1 0,-1-1 0,1 1 1,-1-1-1,-1 1 0,1-1 0,-1 0 0,0 1 0,0-1 0,-1 0 1,1 1-1,-4-11 0,0-1-1870</inkml:trace>
  <inkml:trace contextRef="#ctx0" brushRef="#br0" timeOffset="1">262 85 14227,'-40'-85'5913,"46"97"-2752,7 1-1241,18 3-687,6 0-225,9-8-744,4 5-136,-7-8-416,-6-2-472,-16-1-1433,-8 0-1191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1:18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0 231 12883,'65'13'4307,"-64"-14"-4094,-1 1 0,1 0 0,0 0-1,0-1 1,-1 1 0,1-1 0,0 1-1,-1 0 1,1-1 0,-1 1 0,1-1-1,0 1 1,-1-1 0,1 0 0,-1 1 0,0-1-1,1 0 1,-1 1 0,1-1 0,-1 0-1,0 1 1,0-1 0,1 0 0,-1 0-1,0 1 1,0-1 0,0 0 0,0 0-1,0 1 1,0-1 0,0 0 0,0 0 0,0-1-1,0-35 716,0 36-921,-1-13 200,0 0 1,-1 1 0,-1-1 0,-8-26 0,8 28-247,-1 0 1,1 0-1,1 0 1,0-1-1,1-14 1,7 33-2375,-2 2 456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32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15203,'-1'17'8952,"11"13"-7799,-8-24-414,7 19-292,1 0 0,1 0 1,1-1-1,26 39 0,-37-62-438,-1-1-1,1 1 0,-1-1 0,0 1 0,1 0 0,-1-1 1,1 1-1,-1-1 0,1 0 0,-1 1 0,1-1 0,0 1 0,-1-1 1,1 0-1,-1 0 0,1 1 0,0-1 0,-1 0 0,1 0 1,0 0-1,-1 1 0,1-1 0,0 0 0,-1 0 0,1 0 1,0 0-1,-1 0 0,1 0 0,0-1 0,0 1 0,-1 0 0,1 0 1,-1 0-1,1-1 0,0 1 0,-1 0 0,1-1 0,-1 1 1,1 0-1,0-1 0,-1 1 0,1-1 0,-1 1 0,1-1 1,-1 1-1,0-1 0,1 1 0,-1-1 0,0 0 0,1 1 1,-1-1-1,1 0 0,17-41 563,-15 34-469,12-38 295,-12 34-344,1 1 0,-1-1 0,2 1 0,-1 0 0,2 1 0,-1-1 0,12-14 0,-16 23-86,1 1-1,0-1 0,0 0 0,0 1 0,1-1 0,-1 1 0,0 0 1,0 0-1,1 0 0,-1 0 0,1 0 0,-1 1 0,1-1 0,-1 1 1,1-1-1,-1 1 0,1 0 0,-1 0 0,1 0 0,0 0 1,-1 1-1,1-1 0,-1 1 0,3 0 0,8 3-622,0 1 0,-1 0 0,20 12 0,12 4-1535,-2-12 951,-34-8 1157,0 1 0,0-1 0,0 1 0,0 1 0,-1-1 0,1 1 0,-1 1 0,1 0 0,-1 0 0,9 6-1,-15-9 134,-1 0-1,1 1 0,0-1 0,-1 0 0,1 0 0,-1 0 0,1 1 0,-1-1 1,1 0-1,-1 0 0,0 1 0,0-1 0,0 0 0,0 1 0,0-1 0,0 0 1,0 1-1,0-1 0,0 0 0,0 1 0,-1-1 0,1 0 0,-1 1 0,1-1 1,-1 0-1,1 0 0,-1 0 0,0 0 0,1 1 0,-1-1 0,0 0 0,-2 1 1,-1 3 275,0 1 1,-1-2-1,0 1 1,-10 7-1,11-9-110,0-1 0,0 1 0,0-1 1,-1 0-1,1 0 0,0-1 0,-1 0 0,1 1 0,-1-1 0,0-1 0,-7 2 0,10-3-167,1 1 0,-1 0 0,0 0 0,0 0 0,1-1 0,-1 1 0,0-1 0,1 1 0,-1-1 0,1 0 0,-1 0 0,1 1 0,-1-1 0,1 0 0,-1 0 0,1-1 0,0 1-1,0 0 1,0 0 0,-1-1 0,1 1 0,0 0 0,1-1 0,-1 1 0,0-1 0,0 1 0,1-1 0,-1 0 0,0 1 0,1-1 0,0 0 0,-1 1 0,1-1 0,0-2 0,0 0-61,0 0 0,0 0 0,0 0 0,0-1 0,1 1 0,0 0 1,0 0-1,0 0 0,0 0 0,1 0 0,-1 0 0,1 1 0,0-1 0,0 0 1,3-3-1,-3 5-141,-1 1 1,0-1-1,1 1 1,-1-1 0,1 1-1,0-1 1,-1 1-1,1 0 1,0 0-1,0-1 1,0 1 0,0 1-1,0-1 1,0 0-1,0 0 1,0 1-1,0-1 1,0 1 0,1 0-1,-1 0 1,0 0-1,0 0 1,0 0-1,0 0 1,0 0 0,1 1-1,-1-1 1,0 1-1,0-1 1,0 1-1,3 2 1,23 14-3062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33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73 14259,'46'-66'5126,"-38"60"-1937,-5 12-2091,-5 11-321,0-8-499,0-1-1,-1 0 1,0-1 0,-1 1-1,0 0 1,0-1-1,-9 13 1,-43 47 621,43-52-733,4-6-49,6-5-242,6-5-187,30-10-493,-6 5-423,1 1 0,0 1 0,0 1 0,0 2 1,40 3-1,-31 4-2276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33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13667,'47'3'5897,"-52"-5"-3056,2-4-1241,-4-2-312,7-7-511,3-5-441,-1-2-816,1-1-353,-1-3-991,-4-3-409,-6-2-3336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3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51 8922,'-35'-50'4377,"59"61"-544,5 0-2689,4 2-536,1-1-112,10-1-352,-4-4-248,6-7-960,-1 1-1161</inkml:trace>
  <inkml:trace contextRef="#ctx0" brushRef="#br0" timeOffset="1">365 106 11482,'53'54'4017,"-54"-30"-3313,2-1 41,12-7 159,5 2 104,12-11-64,4-1-192,1-6-175,3-1-233,-9-1-248,-6-1-48,-5 3-224,-5-3-144,-4-4-633,3 1-303,7-3-1361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34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48 13483,'-49'-47'5329,"80"53"-3433,3-4-567,3-2-449,2 2-328,-5 1-680,-4 7-496,-16-4-1409</inkml:trace>
  <inkml:trace contextRef="#ctx0" brushRef="#br0" timeOffset="1">0 159 13867,'28'0'5569,"16"1"-3272,8-1-1505,3 0-72,-11-1-640,-5 1-736,-18 0-1289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1:18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37 13867,'-91'-37'6089,"122"48"-3176,17 1-1105,11-2-135,14 3-745,-8-7-360,-2 2-344,-11-5-256,-21-3-984,-14 4-721,-8-1-1887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1:18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15675,'60'51'6522,"-68"-77"-3354,8-7-1167,-3-4-801,-4-7-352,14 19-1088,-7 6-608,15 17-1552,-4 9-657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1:19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91 13683,'-42'-91'5185,"35"112"-3777,3 7-255,0 8-145,1 1-192,3-6-240,11 0-112,7-3-56,3-9-56,15-8-192,3-6 40,5-13-200,-3-5-232,-7-3-480,-8 0-416,-8 1-872,-2-1-281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1:19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13299,'15'0'5321,"24"2"-2889,2 0-1095,9 4-273,4 2-296,-12 0-776,-10 0-304,-19-1-872,-13 3-649</inkml:trace>
  <inkml:trace contextRef="#ctx0" brushRef="#br0" timeOffset="1">0 187 13219,'9'-1'4897,"13"1"-3737,6-8-496,14 1-240,9 4-408,-1-4-1392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1:12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164 202 8450,'56'13'3273,"-54"-12"-3101,0 1 1,0-1 0,0 0 0,0 1-1,0-1 1,-1 1 0,1-1 0,0 1-1,-1 0 1,1 0 0,-1 0 0,1 0-1,-1 0 1,0 0 0,0 0 0,0 0 0,0 1-1,-1-1 1,1 0 0,0 0 0,-1 1-1,0-1 1,1 1 0,-1 3 0,0-2 209,0-2-197,1 0 1,-1 0 0,0 0 0,0 0 0,0 0 0,0 0 0,-1 0 0,1 0 0,0 0 0,-1 0-1,1 0 1,-1 0 0,0 0 0,0 0 0,0 0 0,0-1 0,0 1 0,0 0 0,0-1 0,-1 1-1,-1 1 1,1-1 36,-1 0-1,0 0 0,0 0 0,0-1 0,0 1 1,0-1-1,-1 0 0,1 0 0,0 0 1,-1 0-1,-5 0 0,0 0 120,-1-1 1,1 0-1,0-1 0,0 0 1,-1 0-1,1-1 1,0 0-1,-15-6 0,19 6-246,-1-1-1,1 0 0,0-1 0,0 1 1,0-1-1,1 0 0,-1 0 1,1-1-1,0 1 0,0-1 1,1 0-1,-1 0 0,1 0 0,0 0 1,0-1-1,-2-5 0,0-4-27,1 1 0,0-1-1,1 0 1,1 0 0,-1-17-1,2 25-38,1 0 0,0 0-1,0 0 1,1-1 0,0 1 0,0 0-1,1 0 1,0 0 0,0 0-1,6-12 1,-7 16-18,1 0 0,0 1 0,0-1 0,0 0 1,0 0-1,1 1 0,-1 0 0,1-1 0,0 1 0,-1 0 0,1 0 0,0 0 0,0 1 1,0-1-1,0 1 0,1-1 0,-1 1 0,0 0 0,1 0 0,-1 1 0,0-1 0,1 1 1,-1-1-1,6 1 0,-3 1-31,0-1 0,0 1 0,0 0 0,-1 1 1,1-1-1,0 1 0,-1 0 0,1 1 0,-1-1 0,0 1 0,0 0 0,0 1 1,0-1-1,6 6 0,-3 0-373,0-1-1,0 1 1,0 1 0,-1-1 0,-1 2-1,7 11 1,8 25-4121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1:23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23 236 11442,'-2'1'203,"1"1"-1,-1-1 0,1 1 0,0 0 1,0-1-1,-1 1 0,1 0 0,0 0 1,1 0-1,-1 0 0,0 0 0,0 0 0,1 0 1,-1 0-1,1 0 0,0 0 0,0 0 1,0 4-1,0-6-145,0 1 1,1 0 0,-1-1-1,1 1 1,0-1-1,-1 1 1,1-1 0,-1 0-1,1 1 1,0-1-1,-1 1 1,1-1-1,0 0 1,-1 0 0,1 1-1,0-1 1,0 0-1,-1 0 1,2 0 0,30 0 573,-26 0-536,-1-1 1,0 1-1,1-1 1,-1-1-1,0 1 1,0-1-1,0 0 1,0 0-1,0 0 1,0-1-1,5-3 1,-9 5-67,0 0 1,0 0-1,0 0 1,0 0-1,0 0 1,0 0-1,-1 0 1,1 0-1,0-1 1,-1 1-1,1 0 0,-1-1 1,1 1-1,-1 0 1,1-1-1,-1 1 1,0-1-1,0-1 1,0 1 37,0-1 1,-1 1-1,1-1 1,-1 1-1,0-1 1,0 1-1,0-1 1,0 1-1,0 0 1,0-1-1,-1 1 1,1 0-1,-3-3 1,-39-37 1602,35 36-1405,1 1 0,0-2 1,1 1-1,0-1 1,0 0-1,0 0 0,1 0 1,0-1-1,-8-16 0,12 22-253,1 1-1,-1-1 1,1 0-1,-1 0 0,1 0 1,0 0-1,0 0 0,0 1 1,0-1-1,0 0 0,0 0 1,1 0-1,-1 0 0,1 0 1,-1 1-1,1-1 0,0 0 1,-1 0-1,1 1 0,0-1 1,0 0-1,0 1 0,0-1 1,1 1-1,-1 0 0,0-1 1,1 1-1,-1 0 0,1 0 1,2-2-1,1 0-138,1 0-1,-1 1 1,1 0-1,-1 0 1,1 0-1,0 1 1,-1-1 0,1 1-1,6 0 1,33 0-1476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1:25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25 935 8066,'-7'14'3897,"-7"7"-1497,11-19-488,24-22-903,8-25-161,39-38-112,5-14 0,38-32 0,24 7-40,-5 0-239,0 2-73,-36 29-320,-27 11-424,-30 40-1121,-11 17-1263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1:58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0 875 11979,'13'-18'4801,"15"-12"-2889,19-28-408,13-14 89,28-17-49,-10 18-312,-39 35-560,0 2-167,115-105-361,-4 6-80,-27 21-168,-72 65-329,-19 24-743,-14 12-504,-10 9-921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2:08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0 198 7546,'3'2'4011,"51"16"468,-41-16-4227,0 0-1,1 0 0,-1-1 0,1-1 0,-1 0 0,1-1 0,-1-1 0,14-3 0,-22 4-155,-1 0 0,1 0 0,-1-1 0,0 0-1,1 1 1,-1-2 0,0 1 0,7-5 0,-10 6-28,0 0 1,0 0-1,0 0 0,0 0 0,0 0 1,0 0-1,0 0 0,-1-1 1,1 1-1,0 0 0,-1 0 0,1-1 1,-1 1-1,1 0 0,-1 0 1,0-1-1,1 1 0,-1-1 1,0 1-1,0 0 0,0-1 0,0 1 1,0-1-1,0 1 0,-1 0 1,1-1-1,0 1 0,-1 0 0,1-1 1,-1 1-1,1 0 0,-2-2 1,-4-7 298,-1 1 0,0 0 0,0 0 0,-1 1 0,0 0 0,-1 1 0,0-1 0,0 2 0,-14-9 1,9 6-139,1-1 0,0 0 0,-14-14 0,27 24-228,0 0-1,0 0 0,0 0 0,-1-1 1,1 1-1,0 0 0,0 0 1,0 0-1,0 0 0,-1-1 1,1 1-1,0 0 0,0 0 1,0 0-1,0-1 0,0 1 1,0 0-1,0 0 0,0-1 1,0 1-1,-1 0 0,1 0 0,0 0 1,0-1-1,0 1 0,0 0 1,1 0-1,-1-1 0,0 1 1,0 0-1,0 0 0,0-1 1,0 1-1,0 0 0,0 0 1,0 0-1,0-1 0,0 1 0,1 0 1,-1 0-1,0 0 0,0-1 1,0 1-1,0 0 0,1 0 1,-1 0-1,0 0 0,0 0 1,0 0-1,1-1 0,-1 1 1,0 0-1,0 0 0,0 0 1,1 0-1,-1 0 0,0 0 0,0 0 1,1 0-1,-1 0 0,17-2-237,-15 2 193,8 0-366,1 1 1,-1 0 0,1 1 0,14 4 0,-14-4-38,37 9-1834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2:08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15019,'109'67'6570,"-110"-77"-3258,-6-13-1431,1-1-321,-3-7-688,-4-3-360,9 16-888,-1 2-536,6 11-1865,6 8-487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2:0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0 12587,'-18'6'3143,"-43"15"2919,0 2-4744,43-15-1313,0 1-1,0 1 0,1 0 0,-21 16 1,33-21-22,0-1 0,0 1 0,0-1 1,1 2-1,-1-1 0,1 0 1,1 1-1,-4 6 0,6-11 6,1 0 0,-1 0 0,1 1 0,-1-1 0,1 0 0,0 1 0,0-1 0,-1 0-1,1 1 1,0-1 0,0 1 0,0-1 0,1 0 0,-1 1 0,0-1 0,0 0 0,1 1 0,0 1 0,0-2-2,0 1-1,1 0 1,-1-1 0,0 0 0,1 1 0,-1-1 0,1 0 0,-1 0-1,1 0 1,0 0 0,0 0 0,-1 0 0,1 0 0,0-1 0,0 1-1,0-1 1,2 1 0,6 1 14,0 0 0,0-1 0,0 0 0,1-1 0,-1 0 0,0 0 0,0-1 0,0-1 1,0 0-1,0 0 0,17-6 0,4-5 366,-1-1 0,35-21 0,-25 12 673,-40 23-1008,0 0 1,1 0-1,-1 0 1,0 0-1,0 0 1,1 0-1,-1 0 1,0 0-1,0-1 1,1 1-1,-1 0 0,0 0 1,1 0-1,-1 0 1,0 1-1,0-1 1,1 0-1,-1 0 1,0 0-1,1 0 1,-1 0-1,0 0 1,0 0-1,1 0 0,-1 1 1,0-1-1,0 0 1,1 0-1,-1 0 1,0 0-1,0 1 1,0-1-1,1 0 1,-1 0-1,0 1 1,0-1-1,0 0 0,0 0 1,0 1-1,0-1 1,1 0-1,-1 0 1,0 1-1,0-1 1,0 0-1,0 1 1,0-1-1,0 0 0,0 0 1,0 1-1,0-1 1,0 0-1,0 1 1,0-1-1,-1 0 1,1 0-1,0 1 1,0-1-1,0 0 1,0 1-1,-4 20 208,3-20-134,-3 15-168,2-13-147,1 0 1,0 0-1,0 0 1,0 1-1,0-1 0,1 0 1,-1 0-1,1 1 1,0-1-1,0 0 1,0 0-1,0 1 0,2 4 1,9 10-2667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2:09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11971,'0'0'7279,"5"-8"-5987,61-110 3259,-44 142-4141,-12-13-410,0-1-1,1 0 1,0-1 0,20 12 0,-27-18-1,0 0 1,1-1 0,0 0-1,-1 0 1,1 0-1,0 0 1,0-1-1,0 0 1,0 0 0,0 0-1,0 0 1,1-1-1,-1 0 1,0 0 0,0-1-1,7 0 1,-10 0 25,0 0 0,0 0 0,0 0 0,0 0 0,0-1 0,0 1 0,0-1 0,0 1-1,0-1 1,-1 0 0,1 1 0,0-1 0,-1 0 0,0 0 0,1 0 0,-1 0 0,0-1 0,0 1 0,0 0 0,0 0 0,-1-1 0,1 1 0,-1 0 0,1-1 0,-1 1 0,0 0 0,0-4 0,1-7 384,-2 1-1,1-1 1,-6-23 0,6 36-432,0 0 0,0-1 0,0 1 1,0 0-1,0-1 0,0 1 0,0 0 1,0-1-1,0 1 0,0 0 0,0-1 1,0 1-1,0 0 0,0-1 0,0 1 1,0 0-1,1-1 0,-1 1 0,0 0 1,0-1-1,0 1 0,1 0 0,-1-1 0,0 1 1,0 0-1,0 0 0,1-1 0,-1 1 1,0 0-1,1 0 0,-1 0 0,0-1 1,0 1-1,1 0 0,0 0 0,14-1-2370,6 4-2443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2:10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197 246 7266,'22'-18'3570,"-37"29"-843,-55 35-767,60-41-1720,-1 0-1,0-1 0,-21 5 1,29-8-183,0 0 0,1-1 0,-1 1 0,0-1 0,0 1 0,0-1 0,1 0 1,-1 0-1,0 0 0,0-1 0,0 1 0,1-1 0,-1 1 0,0-1 0,1 0 0,-1 0 1,0 0-1,1 0 0,-1-1 0,1 1 0,-3-3 0,4 2-47,0 0 0,0-1 1,0 1-1,0 0 0,0-1 0,1 1 0,-1 0 0,1-1 1,0 1-1,0-1 0,0 1 0,0 0 0,0-1 0,0 1 1,1-1-1,-1 1 0,1 0 0,-1-1 0,1 1 0,0 0 1,1-3-1,3-5-20,-1 0 1,1 0-1,9-12 1,0 3 109,-2 3-89,0-2 0,12-24 0,-21 37 205,-1-1 1,0 1-1,0 0 0,-1-1 0,1 1 0,-1-1 1,0 1-1,-1-1 0,1 0 0,-1 1 1,0-1-1,-1 0 0,-1-8 0,-4 3 1464,0 20-690,0 21-430,7-18-542,1-1-1,0 0 0,1 0 1,0 0-1,0-1 1,1 1-1,1-1 0,0 0 1,9 15-1,6 5-231,39 45 1,-56-71 184,2 2-45,0 0 0,0 0 1,1-1-1,-1 0 0,1 0 0,12 8 0,-21-23-1603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2:1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53 9922,'-31'-53'4062,"31"53"-4016,0 0 0,0 1-1,0-1 1,0 0 0,0 0-1,1 0 1,-1 0 0,0 0 0,0 0-1,0 0 1,0 0 0,0 0-1,0 1 1,-1-1 0,1 0-1,0 0 1,0 0 0,0 0-1,0 0 1,0 0 0,0 0-1,0 0 1,0 0 0,0 0 0,0 1-1,0-1 1,0 0 0,0 0-1,0 0 1,0 0 0,0 0-1,0 0 1,0 0 0,-1 0-1,1 0 1,0 0 0,0 0-1,0 0 1,0 0 0,0 0 0,0 0-1,0 0 1,0 0 0,0 0-1,-1 0 1,1 0 0,0 0-1,0 0 1,0 0 0,0 0-1,0 0 1,0 0 0,0 0-1,0 0 1,0 0 0,0 0 0,-1 0-1,1 0 1,0 0 0,0 0-1,0 0 1,0 0 0,0 0-1,0 0 1,0 0 0,0 0-1,0-1 1,0 1 0,0 0 0,-2 15 1409,1 15-149,1-14-656,3 34 504,-3-46-1093,0-1 0,1 0 0,0 1 0,-1-1 0,2 0 0,-1 0 0,0 0 0,0 1 0,1-1 0,0-1 0,3 6-1,-5-8-48,1 1 0,0 0 0,0 0 0,1-1 0,-1 1-1,0-1 1,0 1 0,0-1 0,0 1 0,1-1 0,-1 1 0,0-1-1,0 0 1,0 0 0,1 0 0,-1 0 0,0 0 0,1 0-1,-1 0 1,0 0 0,0 0 0,1-1 0,-1 1 0,0 0-1,0-1 1,0 1 0,0-1 0,1 0 0,-1 1 0,0-1-1,0 0 1,1-1 0,35-30 226,-33 27-189,55-67 430,-58 72-475,-1-1 0,0 1 0,0 0 1,1 0-1,-1 0 0,0 0 0,0-1 0,1 1 1,-1 0-1,0 0 0,1 0 0,-1 0 0,0 0 1,0 0-1,1 0 0,-1 0 0,0 0 0,1 0 1,-1 0-1,0 0 0,1 0 0,-1 0 0,0 0 1,1 0-1,-1 0 0,0 0 0,0 0 0,1 0 1,-1 1-1,0-1 0,1 0 0,-1 0 0,0 0 1,0 1-1,0-1 0,1 0 0,-1 0 0,0 0 1,0 1-1,0-1 0,1 0 0,-1 1 0,0-1 1,0 0-1,0 0 0,0 1 0,0-1 0,0 0 1,0 1-1,1-1 0,-1 0 0,0 1 0,0-1 1,0 0-1,0 0 0,0 1 0,-1-1 0,8 27 87,-6-21-47,0-3-34,0 0-1,0 0 0,0 0 0,1 0 0,-1 0 0,1 0 0,0 0 0,0 0 0,0-1 0,0 1 0,0-1 0,1 1 0,-1-1 0,1 0 0,5 4 0,-7-5-8,1-1 0,0 1 1,1 0-1,-1-1 0,0 1 0,0-1 0,0 0 0,0 0 0,0 1 0,0-1 0,1-1 0,-1 1 1,0 0-1,0 0 0,0-1 0,0 0 0,0 1 0,0-1 0,0 0 0,0 0 0,0 0 0,0 0 1,0 0-1,-1 0 0,4-3 0,2-2 7,0-1 0,-1 0 0,0 0-1,0 0 1,0-1 0,-1 0 0,0 0 0,-1 0 0,1-1 0,-2 0 0,1 1 0,2-13 0,-6 21-31,0 0 1,0 0-1,1 0 1,-1 0-1,0 0 1,0 1-1,0-1 1,0 0-1,0 0 1,1 0-1,-1 0 1,0 0-1,0 0 1,0 0-1,0 0 1,1 1 0,-1-1-1,0 0 1,0 0-1,0 0 1,0 0-1,1 0 1,-1 0-1,0 0 1,0 0-1,0 0 1,1 0-1,-1 0 1,0 0-1,0 0 1,0 0-1,1-1 1,-1 1 0,0 0-1,0 0 1,0 0-1,0 0 1,1 0-1,-1 0 1,0 0-1,0 0 1,0-1-1,0 1 1,0 0-1,0 0 1,1 0-1,-1 0 1,0-1-1,0 1 1,0 0 0,0 0-1,0 0 1,0 0-1,0-1 1,0 1-1,0 0 1,0 0-1,0 0 1,0-1-1,0 1 1,0 0-1,0 0 1,0 0-1,0 0 1,0-1 0,0 1-1,0 0 1,11 18-1252,-5-6 523,10 10-1135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2:12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12499,'35'57'4603,"-33"-51"-847,-7-18-1900,5 7-1665,0 1-1,1-1 1,-1 1-1,1-1 1,0 1-1,0 0 1,1-1-1,0 1 1,-1 0-1,1 0 1,5-7-1,30-43 1063,-33 49-984,-1 1-156,7-7 893,-6 20-127,-1 4-813,5 20-13,9 30-1240,-15-58 547,0 1 0,0-1 0,1-1 1,0 1-1,5 6 0,0-2-2049</inkml:trace>
  <inkml:trace contextRef="#ctx0" brushRef="#br0" timeOffset="1">98 141 13219,'-63'-19'5417,"68"20"-3025,9 1-1439,4-2-273,10-2-392,1 6-544,-1 0-1673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1:12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13955,'-5'0'9458,"7"5"-8042,12-4-255,28 19-521,66 1-216,-55-29-272,-14 0-72,-17 3-312,-16 0-408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2:13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16580,'75'-26'6569,"-81"-2"-4465,2-2-743,4-1-497,-1 8-512,1 15-1264,8 16-5138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2:13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1 178 14275,'110'42'6049,"-110"-58"-3432,-3-5-1233,-3-2-272,-2-5-775,3 1-690,-2 2-1375,-1 1-736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2:14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13363,'1'-4'5177,"12"-5"-3313,2 2-151,14 2-9,10 2-152,8-2-527,2 2-249,5 3-440,-12 3-128,-3 7-168,-12-5-264,-10-5-984,-4 0-705,-2-10-351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2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0 198 7546,'3'2'4011,"51"16"468,-41-16-4227,0 0-1,1 0 0,-1-1 0,1-1 0,-1 0 0,1-1 0,-1-1 0,14-3 0,-22 4-155,-1 0 0,1 0 0,-1-1 0,0 0-1,1 1 1,-1-2 0,0 1 0,7-5 0,-10 6-28,0 0 1,0 0-1,0 0 0,0 0 0,0 0 1,0 0-1,0 0 0,-1-1 1,1 1-1,0 0 0,-1 0 0,1-1 1,-1 1-1,1 0 0,-1 0 1,0-1-1,1 1 0,-1-1 1,0 1-1,0 0 0,0-1 0,0 1 1,0-1-1,0 1 0,-1 0 1,1-1-1,0 1 0,-1 0 0,1-1 1,-1 1-1,1 0 0,-2-2 1,-4-7 298,-1 1 0,0 0 0,0 0 0,-1 1 0,0 0 0,-1 1 0,0-1 0,0 2 0,-14-9 1,9 6-139,1-1 0,0 0 0,-14-14 0,27 24-228,0 0-1,0 0 0,0 0 0,-1-1 1,1 1-1,0 0 0,0 0 1,0 0-1,0 0 0,-1-1 1,1 1-1,0 0 0,0 0 1,0 0-1,0-1 0,0 1 1,0 0-1,0 0 0,0-1 1,0 1-1,-1 0 0,1 0 0,0 0 1,0-1-1,0 1 0,0 0 1,1 0-1,-1-1 0,0 1 1,0 0-1,0 0 0,0-1 1,0 1-1,0 0 0,0 0 1,0 0-1,0-1 0,0 1 0,1 0 1,-1 0-1,0 0 0,0-1 1,0 1-1,0 0 0,1 0 1,-1 0-1,0 0 0,0 0 1,0 0-1,1-1 0,-1 1 1,0 0-1,0 0 0,0 0 1,1 0-1,-1 0 0,0 0 0,0 0 1,1 0-1,-1 0 0,17-2-237,-15 2 193,8 0-366,1 1 1,-1 0 0,1 1 0,14 4 0,-14-4-38,37 9-1834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2:16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15019,'109'67'6570,"-110"-77"-3258,-6-13-1431,1-1-321,-3-7-688,-4-3-360,9 16-888,-1 2-536,6 11-1865,6 8-487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2:16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0 12587,'-18'6'3143,"-43"15"2919,0 2-4744,43-15-1313,0 1-1,0 1 0,1 0 0,-21 16 1,33-21-22,0-1 0,0 1 0,0-1 1,1 2-1,-1-1 0,1 0 1,1 1-1,-4 6 0,6-11 6,1 0 0,-1 0 0,1 1 0,-1-1 0,1 0 0,0 1 0,0-1 0,-1 0-1,1 1 1,0-1 0,0 1 0,0-1 0,1 0 0,-1 1 0,0-1 0,0 0 0,1 1 0,0 1 0,0-2-2,0 1-1,1 0 1,-1-1 0,0 0 0,1 1 0,-1-1 0,1 0 0,-1 0-1,1 0 1,0 0 0,0 0 0,-1 0 0,1 0 0,0-1 0,0 1-1,0-1 1,2 1 0,6 1 14,0 0 0,0-1 0,0 0 0,1-1 0,-1 0 0,0 0 0,0-1 0,0-1 1,0 0-1,0 0 0,17-6 0,4-5 366,-1-1 0,35-21 0,-25 12 673,-40 23-1008,0 0 1,1 0-1,-1 0 1,0 0-1,0 0 1,1 0-1,-1 0 1,0 0-1,0-1 1,1 1-1,-1 0 0,0 0 1,1 0-1,-1 0 1,0 1-1,0-1 1,1 0-1,-1 0 1,0 0-1,1 0 1,-1 0-1,0 0 1,0 0-1,1 0 0,-1 1 1,0-1-1,0 0 1,1 0-1,-1 0 1,0 0-1,0 1 1,0-1-1,1 0 1,-1 0-1,0 1 1,0-1-1,0 0 0,0 0 1,0 1-1,0-1 1,1 0-1,-1 0 1,0 1-1,0-1 1,0 0-1,0 1 1,0-1-1,0 0 0,0 0 1,0 1-1,0-1 1,0 0-1,0 1 1,0-1-1,-1 0 1,1 0-1,0 1 1,0-1-1,0 0 1,0 1-1,-4 20 208,3-20-134,-3 15-168,2-13-147,1 0 1,0 0-1,0 0 1,0 1-1,0-1 0,1 0 1,-1 0-1,1 1 1,0-1-1,0 0 1,0 0-1,0 1 0,2 4 1,9 10-2667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2:16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11971,'0'0'7279,"5"-8"-5987,61-110 3259,-44 142-4141,-12-13-410,0-1-1,1 0 1,0-1 0,20 12 0,-27-18-1,0 0 1,1-1 0,0 0-1,-1 0 1,1 0-1,0 0 1,0-1-1,0 0 1,0 0 0,0 0-1,0 0 1,1-1-1,-1 0 1,0 0 0,0-1-1,7 0 1,-10 0 25,0 0 0,0 0 0,0 0 0,0 0 0,0-1 0,0 1 0,0-1 0,0 1-1,0-1 1,-1 0 0,1 1 0,0-1 0,-1 0 0,0 0 0,1 0 0,-1 0 0,0-1 0,0 1 0,0 0 0,0 0 0,-1-1 0,1 1 0,-1 0 0,1-1 0,-1 1 0,0 0 0,0-4 0,1-7 384,-2 1-1,1-1 1,-6-23 0,6 36-432,0 0 0,0-1 0,0 1 1,0 0-1,0-1 0,0 1 0,0 0 1,0-1-1,0 1 0,0 0 0,0-1 1,0 1-1,0 0 0,0-1 0,0 1 1,0 0-1,1-1 0,-1 1 0,0 0 1,0-1-1,0 1 0,1 0 0,-1-1 0,0 1 1,0 0-1,0 0 0,1-1 0,-1 1 1,0 0-1,1 0 0,-1 0 0,0-1 1,0 1-1,1 0 0,0 0 0,14-1-2370,6 4-2443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2:16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197 246 7266,'22'-18'3570,"-37"29"-843,-55 35-767,60-41-1720,-1 0-1,0-1 0,-21 5 1,29-8-183,0 0 0,1-1 0,-1 1 0,0-1 0,0 1 0,0-1 0,1 0 1,-1 0-1,0 0 0,0-1 0,0 1 0,1-1 0,-1 1 0,0-1 0,1 0 0,-1 0 1,0 0-1,1 0 0,-1-1 0,1 1 0,-3-3 0,4 2-47,0 0 0,0-1 1,0 1-1,0 0 0,0-1 0,1 1 0,-1 0 0,1-1 1,0 1-1,0-1 0,0 1 0,0 0 0,0-1 0,0 1 1,1-1-1,-1 1 0,1 0 0,-1-1 0,1 1 0,0 0 1,1-3-1,3-5-20,-1 0 1,1 0-1,9-12 1,0 3 109,-2 3-89,0-2 0,12-24 0,-21 37 205,-1-1 1,0 1-1,0 0 0,-1-1 0,1 1 0,-1-1 1,0 1-1,-1-1 0,1 0 0,-1 1 1,0-1-1,-1 0 0,-1-8 0,-4 3 1464,0 20-690,0 21-430,7-18-542,1-1-1,0 0 0,1 0 1,0 0-1,0-1 1,1 1-1,1-1 0,0 0 1,9 15-1,6 5-231,39 45 1,-56-71 184,2 2-45,0 0 0,0 0 1,1-1-1,-1 0 0,1 0 0,12 8 0,-21-23-1603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2:03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490 115 8058,'73'-91'3982,"-72"90"-3763,-1 1 1,1-1-1,0 0 0,0 1 1,-1-1-1,1 0 0,0 0 1,-1 0-1,1 0 0,-1 0 1,1 1-1,-1-1 0,1 0 1,-1 0-1,0 0 0,1 0 0,-1 0 1,0-1-1,0 1 0,0 0 1,0 0-1,0-2 0,-12 3 1446,9 1-3,-15 1-1383,0 1-1,0 1 1,1 1 0,-1 1-1,-24 11 1,8-1-9,-59 38 1,82-45-261,0 0 1,0 0 0,1 1 0,1 0 0,-1 1 0,2 0-1,-1 0 1,1 1 0,1 0 0,0 0 0,1 1 0,1 0-1,-1 0 1,-5 24 0,10-27-6,0-1 0,0 0 0,1 1 0,0-1 0,3 17-1,-1 3 15,1-7 23,1 0-1,1-1 1,1 1-1,1-1 1,1 0 0,15 30-1,-7-16 52,4 2-1,-16-31-69,-1-1 0,1 1 0,-1 0-1,-1 0 1,1 0 0,-1 0 0,0 0 0,0 1-1,-1-1 1,1 1 0,-1 9 0,-1 0 101,-2 0 1,0 0-1,0-1 0,-2 1 1,-8 26-1,10-37-84,0 0 0,0 0 0,0 0-1,-1 0 1,0-1 0,0 1 0,0-1-1,0 0 1,-1 1 0,0-2 0,0 1 0,0 0-1,0-1 1,0 0 0,-1 0 0,1 0-1,-1 0 1,0-1 0,0 0 0,-7 2-1,10-3-20,0-1-7,0 0-1,0 1 0,0-1 1,0 1-1,0 0 0,0-1 1,1 1-1,-1 0 1,0 0-1,0 0 0,0 0 1,1 0-1,-1 1 0,1-1 1,-1 1-1,-2 2 0,0-5-55,-11-2-226,14 2 214,10 1 162,48 5-84,-57-5-24,1 0 1,-1 0 0,1 0-1,-1 0 1,1 0 0,-1 0-1,1 0 1,-1 1 0,1-1 0,-1 0-1,1 0 1,-1 0 0,1 1-1,-1-1 1,1 0 0,-1 1-1,1-1 1,-1 0 0,0 1-1,1-1 1,-1 1 0,0-1-1,1 0 1,-1 1 0,0-1-1,0 1 1,1-1 0,-1 1 0,0-1-1,0 1 1,0-1 0,0 1-1,1-1 1,-1 1 0,0 0-1,0-1 1,0 2 0,-10 18-8,2-6 4,6-5 11,1 0 0,0-1 0,0 18 0,1-17 1,0 0 0,-1 0 0,0 0-1,-3 11 1,-7 26 10,-6 55-1,10-56 84,-18 66-1,-5-14 258,-43 154 647,66-214-878,0 1-1,3 0 0,1 0 0,4 71 1,0-96-106,1-1 0,0 0 1,1 0-1,1 0 1,0 0-1,0 0 1,1-1-1,0 1 1,1-1-1,1 0 1,-1-1-1,2 0 1,-1 0-1,2-1 1,-1 1-1,1-2 1,0 1-1,1-1 1,0-1-1,0 0 1,1 0-1,0-1 1,0-1-1,20 8 1,-29-12-35,1 0 1,0 0 0,0-1 0,-1 1 0,1-1-1,0 1 1,0-1 0,0 0 0,0 0 0,0 0-1,-1-1 1,1 1 0,0-1 0,0 1 0,0-1-1,-1 0 1,1 0 0,0 0 0,-1-1 0,1 1-1,-1 0 1,0-1 0,1 0 0,-1 1 0,0-1-1,2-3 1,0 1-216,0-1 0,-1 0 0,0 0-1,0-1 1,0 1 0,-1-1 0,0 1-1,0-1 1,0 0 0,0 0 0,0-7-1,3-31-1726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2:04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18 10634,'-1'-5'4961,"2"-8"4073,-9 49-8306,-8 54-287,11-40-337,7-5-72,6-14-377,-2-6-463,2-17-920,1-3-505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1:12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10946,'0'1'4569,"-2"14"-2408,-4 8-497,3-12-88,1-6-191,2 2-449,-5 45-240,3 0-408,9-7-144,9-32-40,4-10-24,2-1-64,0-7 24,2-5-88,0 1-368,-3-3-176,-14-4-768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2:05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0 13131,'2'12'5681,"-2"9"-2872,-3 12-1409,-2 4-184,-2 5-592,4 0-272,3-6-288,0-3-160,3-12-800,-1-5-512</inkml:trace>
  <inkml:trace contextRef="#ctx0" brushRef="#br0" timeOffset="1">0 142 14243,'13'-3'5625,"2"-7"-3728,11 3-753,6 1-80,2 1-488,9 3-256,-4 7-624,-2 3-472,-4 1-1864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2:0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72 7226,'82'-6'2728,"-81"6"-2559,1 0-1,-1 0 0,1-1 1,-1 1-1,1 0 1,-1 1-1,1-1 1,0 0-1,-1 0 1,1 1-1,-1-1 1,1 0-1,-1 1 0,1 0 1,-1-1-1,0 1 1,1 0-1,-1 0 1,0 0-1,0 0 1,1 0-1,-1 0 0,0 0 1,0 0-1,0 0 1,0 0-1,0 1 1,-1-1-1,1 0 1,0 1-1,0-1 1,-1 1-1,1-1 0,-1 1 1,0-1-1,1 1 1,-1-1-1,0 1 1,0-1-1,0 1 1,0-1-1,0 1 1,0 0-1,0-1 0,0 1 1,-1-1-1,1 1 1,-1-1-1,1 1 1,-1-1-1,0 0 1,1 1-1,-1-1 0,0 0 1,0 1-1,0-1 1,0 0-1,0 0 1,0 0-1,-3 2 1,-4 2 397,-2 0-1,1-1 1,0 0 0,-1-1 0,1 0 0,-1 0 0,0-1 0,0 0 0,-17 0 0,20-1-351,0-1 1,0 0 0,0 0 0,0-1 0,1 1 0,-1-2 0,0 1-1,0-1 1,1 0 0,-1 0 0,1-1 0,0 0 0,-1 0 0,1 0-1,-7-7 1,10 8-174,0-2-1,0 1 0,1 0 1,-1 0-1,1-1 1,0 1-1,0-1 0,1 0 1,-1 0-1,1 1 1,-1-1-1,1 0 0,0 0 1,1 0-1,-1 0 0,1-1 1,-1 1-1,2-5 1,-1 6-50,0 1 0,1-1 1,-1 0-1,1 1 0,0-1 1,-1 1-1,1 0 0,0-1 0,1 1 1,-1 0-1,0 0 0,1-1 1,-1 1-1,1 0 0,0 0 1,-1 1-1,1-1 0,0 0 1,0 0-1,0 1 0,0 0 1,1-1-1,-1 1 0,0 0 0,1 0 1,-1 0-1,0 0 0,1 0 1,-1 1-1,6-1 0,2 0-237,1 2 0,-1-1 0,1 1 0,-1 1 0,1 0 0,-1 0 0,0 1 0,0 1 0,0-1 0,0 1 0,15 10 0,20 12-2660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2:05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15 188 11698,'-15'40'7722,"31"-51"-6546,-1-15-39,13-10-49,2-4-168,-4-6-176,0 17 128,-14 8-103,-7 3-65,-2 19-224,-1-1-160,-1 18-72,1 16-40,-2 12-400,-2 9-440,2-1-1201,5-7-711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2:06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59 14355,'-70'-30'5425,"84"23"-3600,14-1-1313,1 0-144,10 5-664,2 1-832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2:06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1 290 13795,'0'0'7332,"1"-9"-4375,1 0-2818,0 0 1,1 0-1,0-1 1,1 2-1,0-1 0,0 0 1,1 1-1,9-12 1,3-8 46,-2 0 8,-6 11-117,0-1-1,2 1 0,0 1 0,15-18 1,-24 31-79,1 1 0,-1-1 1,1 1-1,0-1 0,-1 1 1,1 0-1,0 0 0,0 0 1,1 1-1,-1-1 0,0 1 1,1 0-1,-1-1 0,0 1 1,1 1-1,-1-1 0,1 0 1,-1 1-1,1 0 0,0 0 1,-1 0-1,1 0 0,-1 1 1,1-1-1,-1 1 0,1 0 1,-1 0-1,5 2 0,-6-2 2,0-1 0,0 1 0,0 0 0,0 0 0,-1 1 0,1-1 0,0 0 0,-1 1 0,1-1 0,0 1 0,-1-1 0,0 1 0,1 0 0,-1 0 0,0-1 0,0 1 0,0 0 0,0 0 0,0 0 0,0 0 0,-1 0 0,1 0 0,-1 1 0,1-1 0,-1 0 0,0 0 0,0 0 0,0 0 0,0 1 0,0-1 0,0 0 0,-1 0 0,1 0 0,-1 0 0,0 0 0,1 0 0,-1 0 0,0 0 0,-2 4 0,-1 2 9,-1-1 1,0 1-1,0 0 0,0-1 0,-1 0 0,0-1 1,0 1-1,-11 7 0,-13 5 32,23-16-7,0 1 0,1 0 0,-1 0 0,1 0 0,0 1 1,1 0-1,-1 0 0,-8 11 0,14-15-26,0 0 0,-1 0 0,1 0-1,0 0 1,0 0 0,0 0 0,0 0 0,0 0 0,0 0 0,0 0-1,0 0 1,0 0 0,1 0 0,-1 0 0,0 0 0,1 0 0,-1 0 0,1 0-1,-1 0 1,1 0 0,-1-1 0,1 1 0,0 0 0,-1 0 0,1-1-1,0 1 1,-1 0 0,1-1 0,0 1 0,0 0 0,0-1 0,0 1-1,0-1 1,0 0 0,0 1 0,0-1 0,0 0 0,1 1 0,47 13-22,-41-12 32,9 2 0,95 17-23,-102-19 10,-1-2 1,1 1 0,-1-1 0,1 0-1,-1-1 1,1 0 0,-1-1 0,1 0 0,13-5-1,-13 1 42,-9 5-45,-1 0 1,1 1 0,-1-1-1,1 1 1,-1-1 0,1 1 0,-1 0-1,1-1 1,-1 1 0,1-1-1,0 1 1,-1 0 0,1 0-1,0-1 1,-1 1 0,1 0 0,0 0-1,-1 0 1,1 0 0,0 0-1,-1 0 1,1 0 0,0 0 0,-1 0-1,1 0 1,0 0 0,-1 0-1,1 0 1,0 0 0,-1 1 0,1-1-1,0 0 1,-1 0 0,1 1-1,-1-1 1,1 1 0,-1-1 0,1 0-1,-1 1 1,1-1 0,-1 1-1,1-1 1,0 2 0,13 16 11,-10-12-85,0 0 1,1-1-1,0 1 0,0-1 1,9 7-1,-11-10-67,-1-1-1,1 1 1,-1-1 0,1 0-1,0 0 1,-1 0 0,1 0-1,0-1 1,0 1 0,0-1-1,-1 1 1,1-1 0,0 0-1,0 0 1,0-1-1,0 1 1,0 0 0,-1-1-1,4-1 1,-1 1-480,0-1 0,0-1-1,0 1 1,-1-1 0,1 1 0,7-8 0,8-6-2480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2:06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10098,'8'0'4937,"5"0"-832,5-2-2633,5 0-583,-2 1-185,5-1-960,-5 4-616,-6 4-1889</inkml:trace>
  <inkml:trace contextRef="#ctx0" brushRef="#br0" timeOffset="1">70 67 11907,'-70'63'4809,"85"-58"-2497,-4-5-1896,12 7-112,6-6-976,-4-1-3081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2:21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0 14899,'-22'38'5545,"-27"53"-4088,3 11-233,20 14-224,17 1-352,33-15-624,12-14-288,32-18-1288,-1-17-521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2:21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12251,'8'3'4609,"5"9"-2825,12 12-368,4 15-15,2 8-33,-2 15-560,-3 2-168,-18 2-264,-5 4-96,-11 8-120,-8 2-136,-16-4-552,-9-4-440,-13-14-1544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2:24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132 105 10338,'10'-62'4169,"1"40"-1380,-5 9 688,-6 12-3386,0 1-1,0 0 1,-1-1-1,1 1 0,0 0 1,-1 0-1,1-1 1,0 1-1,-1 0 1,1 0-1,0-1 0,-1 1 1,1 0-1,-1 0 1,1 0-1,0 0 0,-1-1 1,1 1-1,-1 0 1,1 0-1,-1 0 1,1 0-1,0 0 0,-1 0 1,1 0-1,-1 0 1,1 0-1,-1 1 0,1-1 1,0 0-1,-1 0 1,0 0-1,-4 2 98,0-1 1,1 0-1,-1 1 1,0 0-1,0 0 0,1 0 1,0 1-1,-1 0 1,1-1-1,0 1 0,0 1 1,0-1-1,-4 5 0,-2 3-123,1 0-1,0 1 0,-10 16 0,13-19-66,1 0 0,1 0-1,-1 1 1,-5 18 0,10-26-21,-1 0-1,1 0 1,-1 0 0,1 0-1,0 0 1,-1 0 0,1 0-1,0 0 1,0 0 0,1 0-1,-1 0 1,0 0-1,1 0 1,-1 0 0,1 0-1,0 0 1,-1 0 0,1 0-1,0-1 1,0 1 0,0 0-1,0 0 1,1-1 0,-1 1-1,0-1 1,1 1 0,-1-1-1,1 0 1,0 0 0,-1 1-1,1-1 1,3 1 0,2 1-59,1-1 0,0 1 1,0-2-1,1 1 1,-1-1-1,0-1 0,0 1 1,1-1-1,-1-1 1,0 0-1,10-2 0,19-4-136,42-15 0,-44 12 112,-24 6 79,35-9-53,0 1 1,1 2-1,75-6 0,-74 21 109,-29 3 294,-19-7-296,0-1 0,0 0 0,1 0-1,-1 1 1,0-1 0,0 0 0,1 0 0,-1 1-1,0-1 1,0 0 0,0 0 0,1 1-1,-1-1 1,0 0 0,0 1 0,0-1 0,0 0-1,0 1 1,0-1 0,0 0 0,0 1 0,0-1-1,0 0 1,0 1 0,0-1 0,0 0-1,0 1 1,0-1 0,0 0 0,0 1 0,0-1-1,0 0 1,0 1 0,-1-1 0,1 0-1,0 1 1,0-1 0,-1 1 0,-3 4 109,-1 1 0,0-1 1,0 0-1,-1 0 0,1 0 0,-1-1 1,0 0-1,0 0 0,0 0 0,-1-1 1,0 0-1,1 0 0,-1-1 0,0 0 1,0 0-1,0-1 0,-1 1 0,1-1 1,0-1-1,0 0 0,-1 0 0,1 0 1,0-1-1,0 0 0,0 0 0,-1-1 1,1 0-1,0 0 0,1-1 0,-1 0 1,0 0-1,1 0 0,0-1 0,0 0 1,-7-5-1,9 5-121,0 0 1,0 0-1,0 0 1,0-1-1,1 1 1,0-1-1,0 0 1,0 0-1,1 0 0,-1 0 1,1-1-1,0 1 1,1-1-1,-2-9 1,2 13-28,1-1 1,-1 0-1,1 0 0,0 1 1,0-1-1,0 0 1,0 0-1,1 0 0,-1 1 1,1-1-1,-1 0 1,1 1-1,0-1 0,0 0 1,0 1-1,1-1 1,-1 1-1,1 0 0,-1-1 1,1 1-1,0 0 1,0 0-1,0 0 0,0 0 1,0 0-1,0 1 1,0-1-1,1 0 1,-1 1-1,1 0 0,-1 0 1,6-2-1,-2 1-100,1 1-1,0 0 1,-1 0-1,1 1 1,0-1-1,0 2 1,-1-1-1,1 1 1,0 0-1,-1 0 0,1 1 1,-1-1-1,1 2 1,-1-1-1,0 1 1,0 0-1,7 4 1,-1 0-136,0 1 0,-1 1 1,0 0-1,0 0 0,-1 1 0,0 0 0,9 14 1,-19-24 248,2 2 12,-1 0 0,0 1 0,1-1 0,-1 0 0,1-1 0,0 1 0,-1 0 0,1 0 0,0-1 0,0 1 0,0-1 0,1 0 0,-1 1 0,0-1-1,0 0 1,1 0 0,3 1 0,-3-7 1867,-3-1-1070,1-23-517,-1 16-241,1 0 0,1-1 1,0 1-1,6-22 0,-8 35-53,0-1-1,0 1 1,0-1 0,0 1 0,0 0 0,0-1 0,1 1 0,-1-1 0,0 1-1,0 0 1,0-1 0,0 1 0,1-1 0,-1 1 0,0 0 0,0-1 0,1 1-1,-1 0 1,0-1 0,0 1 0,1 0 0,-1 0 0,0-1 0,1 1 0,-1 0-1,1 0 1,-1-1 0,0 1 0,1 0 0,-1 0 0,1 0 0,-1 0 0,0 0-1,1 0 1,-1 0 0,1 0 0,-1 0 0,1 0 0,-1 0 0,0 0 0,1 0-1,17 16-25,15 36-6,-31-47 27,-2-5 6,34 53-63,-32-50 61,1 0 0,0 1-1,-1-2 1,1 1 0,0 0 0,0-1-1,1 1 1,-1-1 0,0 0 0,1 0-1,0 0 1,-1-1 0,6 3 0,-8-4 4,0 0 1,0 0 0,0 0 0,0 0 0,0 0 0,0 0-1,0 0 1,0 0 0,0 0 0,0 0 0,0 0 0,0 0-1,0-1 1,0 1 0,0-1 0,0 1 0,0-1 0,0 1-1,0-1 1,0 1 0,0-1 0,0 0 0,0 1 0,0-2-1,1 0 20,-1-1-1,1 1 0,-1-1 0,0 1 0,1-1 1,-1 1-1,-1-1 0,1 1 0,1-5 0,-1-3 113,0 0-1,0 1 0,-1-1 1,-1-12-1,-13-57 843,13 78-998,1 0 0,0 1-1,0-1 1,0 0-1,0 1 1,0-1-1,0 1 1,0-1-1,0 0 1,0 1 0,0-1-1,0 0 1,0 1-1,1-1 1,-1 1-1,0-1 1,0 0 0,1 1-1,-1-1 1,0 1-1,1-1 1,-1 1-1,1-1 1,-1 1 0,0-1-1,1 1 1,-1-1-1,1 1 1,-1 0-1,1-1 1,0 1 0,-1 0-1,1 0 1,-1-1-1,1 1 1,-1 0-1,1 0 1,0 0 0,-1-1-1,1 1 1,0 0-1,-1 0 1,1 0-1,0 0 1,-1 0 0,1 0-1,-1 1 1,1-1-1,0 0 1,-1 0-1,1 0 1,-1 1 0,2-1-1,35 13-2044,-35-12 1893,34 15-2267,1 5 1374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2:24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162 226 14219,'72'38'5142,"-72"-37"-5076,1-1-1,-1 0 0,0 0 0,0 0 1,1 1-1,-1-1 0,0 0 0,0 0 1,1 0-1,-1 0 0,0 0 0,1 0 1,-1 0-1,0 0 0,1 0 1,-1 0-1,0 0 0,0 0 0,1 0 1,-1 0-1,0 0 0,1 0 0,-1 0 1,0 0-1,1 0 0,-1 0 0,0-1 1,0 1-1,1 0 0,-1 0 0,0 0 1,0 0-1,1-1 0,-1 1 0,-1-12 1383,-12-16-30,12 26-1256,-26-58 635,18 37-1208,-1 0 0,-15-24 0,21 41 204,0 1 0,0-1 0,0 1 0,-1 0 1,1 1-1,-1-1 0,0 1 0,-1-1 0,1 2 0,-1-1 0,1 0 0,-11-3 0,11 5 176,1 1 0,0 0-1,-1 1 1,1-1 0,-1 1 0,0-1-1,1 2 1,-1-1 0,1 0 0,-1 1-1,1 0 1,-1 0 0,1 0 0,-1 0-1,1 1 1,0 0 0,-5 2-1,52 5 1521,188 18-804,-174-21-1510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1:13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30 12683,'5'-5'5081,"11"1"-2865,10 4-727,7-9-361,4 5-264,4 1-616,-9-2-232,-2 9-752,-11 0-512,-19 3-2545</inkml:trace>
  <inkml:trace contextRef="#ctx0" brushRef="#br0" timeOffset="1">1 161 14755,'16'5'5353,"13"0"-4577,5-2-295,7-3-713,-2 0-1009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2:25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18148,'64'57'6929,"-68"-90"-5368,4-1-217,-3 7-520,6 6-384,-1 14-1056,0 4-656,3 6-1681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2:25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7 126 10866,'-5'32'3479,"4"-24"551,9-27-523,39-101 1527,-47 119-5024,0 1-1,0-1 0,0 0 1,1 1-1,-1-1 0,0 1 0,0-1 1,0 1-1,1-1 0,-1 1 0,0-1 1,1 1-1,-1-1 0,1 1 1,-1-1-1,0 1 0,1 0 0,-1-1 1,1 1-1,-1 0 0,1-1 0,-1 1 1,1 0-1,-1 0 0,1-1 1,-1 1-1,1 0 0,0 0 0,-1 0 1,1 0-1,-1 0 0,1 0 0,-1 0 1,1 0-1,0 0 0,-1 0 1,1 0-1,-1 0 0,1 0 0,-1 0 1,1 0-1,0 1 0,-1-1 0,1 0 1,-1 0-1,1 1 0,-1-1 1,1 0-1,-1 1 0,1-1 0,-1 1 1,0-1-1,1 0 0,0 2 0,21 28-43,-20-26 81,4 6 6,-2-2-28,0-1 0,0 0 0,1 0 0,0 0 0,8 7 0,-12-13-22,-1-1 0,1 1 1,0 0-1,0-1 0,-1 1 0,1-1 0,0 1 1,0-1-1,0 0 0,0 1 0,0-1 1,0 0-1,0 0 0,0 1 0,0-1 1,0 0-1,0 0 0,0 0 0,0 0 1,0 0-1,1-1 0,-1 1 2,1-1 0,-1 0 0,1 0 0,-1 0 1,0 0-1,1 0 0,-1-1 0,0 1 0,0 0 0,0 0 0,0-1 0,0 1 0,0-1 0,0 1 0,-1-1 0,1 1 1,0-3-1,7-17 143,-1-2 1,5-24-1,-12 46-165,0 1-1,0 0 1,0-1-1,0 1 1,0 0-1,1 0 1,-1-1-1,0 1 1,0 0-1,0-1 1,1 1-1,-1 0 1,0 0-1,0 0 1,1-1-1,-1 1 1,0 0-1,1 0 1,-1 0-1,0 0 1,1-1-1,-1 1 1,0 0 0,1 0-1,-1 0 1,0 0-1,1 0 1,-1 0-1,0 0 1,1 0-1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2:25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12347,'37'-7'4522,"-37"7"-4446,0 0 0,1 1 0,-1-1 0,0 0-1,1 0 1,-1 0 0,1 0 0,-1 1 0,0-1 0,1 0 0,-1 0 0,0 1 0,0-1 0,1 0-1,-1 1 1,0-1 0,0 0 0,1 1 0,-1-1 0,0 0 0,0 1 0,0-1 0,1 0 0,-1 1-1,0-1 1,0 1 0,0-1 0,0 0 0,0 1 0,0-1 0,0 1 0,0-1 0,0 0 0,0 1-1,0-1 1,0 1 0,0-1 0,-1 0 0,1 1 0,0-1 0,0 1 0,0-1 0,0 0 0,-1 1-1,1-1 1,0 0 0,-1 1 0,-10 23 852,9-21-653,-1 3-161,1-1 0,0 1-1,0-1 1,1 1 0,-1 0-1,1 0 1,0-1 0,1 1-1,0 0 1,0 0 0,0 0-1,2 10 1,-1-13-91,-1 0-1,1-1 1,0 0-1,1 1 0,-1-1 1,0 0-1,1 1 1,-1-1-1,1 0 1,0 0-1,0 0 1,0-1-1,-1 1 1,2 0-1,-1-1 0,0 1 1,0-1-1,0 0 1,1 1-1,-1-1 1,1 0-1,-1-1 1,1 1-1,-1 0 1,1-1-1,0 1 0,-1-1 1,1 0-1,-1 0 1,1 0-1,3 0 1,-2-1 35,0 0 0,0 0 0,0 0 0,0 0 0,0-1 0,0 1 0,0-1 0,0 0 0,0 0 0,-1-1 0,1 1 0,-1-1 0,1 0 0,-1 0 0,0 0 0,0 0 0,-1 0 0,1-1 0,-1 1 0,3-6 0,4-4-83,-2-1 0,0 0-1,0-1 1,5-20 0,-8 9-937,-4 8-2774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2:26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12139,'38'13'4473,"-51"6"-3449,0-1-200,5 5-56,4 4-152,4-4-208,4-2-104,4-6-24,2-7-72,9-5-55,1-3-9,1-3-184,0-4-40,0-1-481,-2-1-447,-1-6-576,0-1-1801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2:26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99 11266,'-52'-99'4545,"73"104"-2560,2-2-1081,4 1-288,-2-1-184,-4-2-816,-2-1-528</inkml:trace>
  <inkml:trace contextRef="#ctx0" brushRef="#br0" timeOffset="1">96 78 12227,'-95'80'4761,"111"-80"-2961,13-3-1280,5 3-144,0-9-1104,4 3-2737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2:28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82 321 11915,'-77'26'4747,"72"-29"-2155,6-9-1099,9-21 36,-6 21-707,3-19 25,-2 1 0,-1-1 0,0-43-1,-3 47-445,-1 26-368,0 0 0,0 0 0,0 0 0,0 0 1,0 0-1,0 0 0,0 0 0,1 0 0,-1 0 0,0 0 1,0 0-1,1 1 0,-1-1 0,1 0 0,-1 0 0,0 0 1,1 0-1,0 0 0,-1 1 0,2-3 0,-1 4-21,-1-1-1,1 0 1,0 0-1,-1 0 0,1 0 1,0 1-1,-1-1 1,1 0-1,0 0 1,-1 1-1,1-1 1,-1 1-1,1-1 0,-1 0 1,1 1-1,-1-1 1,1 1-1,-1-1 1,1 1-1,-1-1 1,0 1-1,1 1 1,27 48-30,-23-40 43,1 1-32,6 13-41,1 0-1,20 26 1,-29-45 26,0 0 0,-1-1-1,2 1 1,-1-1 0,0 0 0,1 0 0,0 0 0,0 0 0,0-1 0,0 0-1,0 0 1,1-1 0,0 1 0,-1-1 0,1 0 0,6 1 0,-10-3 18,0 0 0,-1 1 0,1-1 0,-1 0 0,1 0 0,0 0 1,-1 0-1,1 0 0,-1-1 0,1 1 0,-1 0 0,1-1 0,-1 1 1,1-1-1,-1 0 0,1 1 0,-1-1 0,1 0 0,-1 0 1,0 0-1,0 0 0,1 0 0,0-2 0,0 1 26,-1 0-1,0 0 1,0-1-1,-1 1 1,1 0-1,0-1 1,-1 1-1,1-1 1,-1 1-1,0-1 1,0 1-1,0-1 1,0-3-1,-3-9 197,0 0 1,0 1-1,-11-28 0,11 35-154,-10-25 199,9 25-221,0 0-1,1-1 0,0 1 1,0-1-1,1 0 0,0 0 0,1 1 1,0-1-1,0 0 0,0 0 1,1-11-1,1 17-45,-1 1-1,0-1 1,1 1 0,-1-1-1,1 1 1,0-1 0,-1 1 0,1 0-1,0-1 1,0 1 0,0 0-1,0 0 1,0 0 0,0-1-1,0 1 1,0 0 0,1 0 0,-1 1-1,0-1 1,3-1 0,-1 0-36,1 1 1,-1 0-1,1 0 0,0 0 1,0 0-1,0 1 1,0-1-1,4 1 1,6 1-254,0 0 1,1 1-1,20 5 1,-1 4-212,0 1 0,-1 1 0,-1 1 0,-1 2 0,0 2 0,41 30 0,-69-46 502,1 0 0,-1 1 1,0-1-1,0 1 0,0 0 0,-1 0 0,1 0 0,-1 0 1,1 1-1,-1-1 0,0 1 0,0-1 0,0 1 0,1 6 1,-2-7 28,-1 0 0,0-1 0,-1 1 0,1 0 0,0-1 0,-1 1 0,1 0 0,-1-1 0,0 1 1,0-1-1,0 1 0,0-1 0,0 0 0,-1 1 0,1-1 0,-1 0 0,1 0 0,-1 0 0,0 0 1,0 0-1,0 0 0,0-1 0,-2 3 0,-3 1 164,0 1 0,-1-1 0,1-1-1,-1 1 1,0-1 0,0 0 0,0-1 0,0 0 0,-1-1 0,0 1 0,1-1 0,-1-1-1,0 0 1,-17 0 0,20-1-103,0-1 0,0 0 0,0 0 0,0 0 0,1-1 0,-1 1 0,0-2 0,1 1 0,-1 0 0,1-1 0,0 0 0,0-1 0,0 1 1,0-1-1,0 0 0,1 0 0,0 0 0,0-1 0,0 1 0,0-1 0,1 0 0,0 0 0,-3-6 0,3 6-83,1 0 0,0 0 0,0 0 0,1 0 0,-1-1 0,1 1 0,0 0 0,1-1 0,-1 1 0,1 0 0,0-1 0,1-6 0,0 9-83,-1 0 1,1 1-1,0-1 1,0 1-1,0 0 0,0-1 1,0 1-1,0 0 0,1 0 1,-1-1-1,1 1 0,0 0 1,-1 1-1,1-1 1,0 0-1,0 0 0,0 1 1,0-1-1,0 1 0,1 0 1,-1-1-1,0 1 0,1 0 1,-1 0-1,1 1 1,-1-1-1,6 0 0,38 0-2300,6 7 250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2:28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51 240 14283,'-3'0'8074,"1"-2"-7002,1-1-184,-11-41-880,-7-47-464,12 42-1240,1-1-569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2:28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39 15843,'-26'-39'6114,"70"46"-4674,8 1-160,0-3-656,0 3-360,-1-3-680,-6-2-648,-3 2-1032</inkml:trace>
  <inkml:trace contextRef="#ctx0" brushRef="#br0" timeOffset="1">364 324 11466,'14'-14'3742,"23"-33"0,3-19-739,22-75-1443,-40 89 422,-21 131-100,0-53-2638,0 0 1,2-1 0,1 0 0,9 34 0,4-15-1769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2:29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14179,'15'10'5833,"6"3"-3096,25 1-2081,7-6-56,11-1-976,1 1-728,-8 2-1057,-12-1-1151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2:29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17756,'13'-4'6417,"32"-7"-4704,35 0-537,50-1 56,31-4-224,32-4-704,4-1-104,1 2-144,-16 3-40,-42 16-416,-34 0-352,-65 6-1024,-24 4-425,-43-4-543,-9 1-89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1:13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0 254 11883,'3'2'756,"0"0"1,0 0 0,1-1 0,-1 1 0,0-1 0,1 1 0,5 0 0,45 5 398,-48-7-771,23 0-68,-1-1-1,1-1 1,-1-2-1,0-1 1,0-1-1,43-15 1,-68 20-311,0 0-1,0 0 1,0-1 0,0 1-1,0-1 1,0 1 0,0-1-1,-1 0 1,1 0 0,0-1-1,3-3 1,-5 5 20,-1-1-1,1 1 1,-1 0 0,1 0-1,-1-1 1,1 1-1,-1 0 1,0 0 0,1-1-1,-1 1 1,0 0-1,0-1 1,0 1 0,0-1-1,0 1 1,0 0-1,-1-1 1,1 1 0,0 0-1,-1 0 1,1-1-1,-1 1 1,1 0 0,-1 0-1,1-1 1,-1 1-1,0 0 1,0 0 0,0 0-1,-1-2 1,-6-5 269,0 1-1,-1-1 1,0 1 0,0 1 0,-1-1 0,0 2-1,0-1 1,0 1 0,-17-5 0,8 2 263,-32-18-1,49 25-541,1 1 1,0-1-1,0 0 0,0 1 0,-1-1 0,1 0 0,0 0 0,0 0 0,0 1 1,1-1-1,-1 0 0,0 0 0,0-1 0,0 1 0,1 0 0,-1 0 0,0 0 1,1 0-1,-1-1 0,1 1 0,0 0 0,-1-1 0,1 1 0,0 0 0,0 0 1,0-3-1,1 2-21,-1 1 1,1-1 0,1 1-1,-1-1 1,0 1 0,0-1-1,0 1 1,1 0 0,-1-1-1,1 1 1,-1 0 0,1 0-1,0 0 1,-1 0-1,1 0 1,0 1 0,-1-1-1,1 0 1,4 0 0,5-2-351,0 0 0,1 0 1,0 1-1,-1 1 0,1 0 0,0 1 1,18 1-1,-19 0-416,0 1 0,-1 1 1,1-1-1,-1 1 0,1 1 1,-1 0-1,0 1 0,17 10 0,-7-4-381,19 14 1417,-37-23-131,-1-1 0,1 1 0,0-1 1,-1 1-1,0 0 0,1 0 0,-1 0 1,0 0-1,0 0 0,0 0 0,0 0 0,-1 0 1,1 0-1,0 0 0,-1 0 0,1 0 1,-1 1-1,0 1 0,0 14 567,-1-9-441,1 0 1,0 0-1,1 0 1,0 0-1,0 1 0,5 12 1,-5-20-217,0 1-1,0-1 1,1 1 0,-1-1 0,1 1-1,0-1 1,0 0 0,-1 0 0,1 0-1,1 0 1,-1 0 0,0-1 0,0 1-1,1-1 1,-1 1 0,1-1 0,-1 0-1,1 0 1,0 0 0,-1 0 0,1 0-1,0-1 1,0 1 0,-1-1 0,1 0-1,3 0 1,46 0 467,-48-1-595,-1 1 0,1-1 0,-1 0 0,0 1 0,1-1 0,-1-1 0,0 1-1,1 0 1,-1-1 0,0 0 0,0 0 0,3-2 0,17-14-3072,-13 3 607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2:29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69 16660,'-40'-69'6041,"40"71"-4745,6 1-1224,2 4-560,0 4-1920</inkml:trace>
  <inkml:trace contextRef="#ctx0" brushRef="#br0" timeOffset="1">41 236 17804,'-40'39'6681,"43"-37"-4160,2-1-2041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3:20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15235,'59'-68'5617,"-59"83"-4368,8 6-201,10 11-248,3 6-216,5-4-488,3-3-192,4-7-720,-4-8-328,-3-12-825,-7-4-495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3:20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1 239 13019,'11'-9'5889,"10"-11"-1408,20-14-3553,9-3 96,7-4-279,0 4-377,-13 14-600,-10 3-649,-16 11-1311,-12 0-1001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3:15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 15763,'7'6'6127,"-7"5"-4411,-7 13-1149,-87 166 1176,80-165-1763,7-10 9,3-7 1,0 0 1,0 0-1,-1-1 1,0 1-1,0-1 0,-1 0 1,0 0-1,-7 6 1,1-9 75,9-11-7,8-15-45,-2 20-21,-1-1 0,0 1 0,1 0 0,-1 0 0,1 0 0,0 0 0,0 0 0,0 0 0,0 1 0,0-1 0,0 1 0,0 0 0,0 0 0,0 0 0,1 1 0,-1-1 0,0 1 0,1 0 0,2 0 0,4-1-5,0 1-1,0 1 0,0 0 0,0 0 0,11 3 0,41 18-455,-42-14-228,-1-1 1,1-1-1,0-1 1,25 3-1,-40-7 655,0-1 0,1 0 0,-1 0 0,1 0 1,-1-1-1,0 0 0,1 0 0,-1 0 0,0 0 0,0-1 0,0 0 0,0 0 1,0-1-1,0 1 0,-1-1 0,1 0 0,-1 0 0,1-1 0,-1 1 0,6-8 0,-8 8 236,0 1-1,-1 0 0,1 0 0,-1-1 1,0 1-1,0-1 0,0 1 0,0-1 0,0 0 1,0 1-1,-1-1 0,1 0 0,-1 1 1,0-1-1,0 0 0,0 0 0,0 1 0,0-1 1,-1 0-1,0-3 0,-2-5 646,-1 0-1,0 0 1,-10-17 0,-4-14-871,18 42-36,0 0 1,0-1-1,0 1 0,0-1 0,0 1 0,0-1 0,0 1 0,0 0 0,0-1 0,0 1 0,0-1 0,0 1 0,0-1 0,0 1 0,1 0 0,-1-1 1,0 1-1,0-1 0,0 1 0,1 0 0,-1-1 0,0 1 0,0 0 0,1-1 0,-1 1 0,0 0 0,1-1 0,-1 1 0,0 0 0,1 0 1,-1-1-1,1 1 0,-1 0 0,0 0 0,1 0 0,-1-1 0,1 1 0,-1 0 0,1 0 0,-1 0 0,0 0 0,1 0 0,-1 0 0,1 0 0,-1 0 1,1 0-1,0 0 0,15 0-2719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3:16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12891,'41'65'5137,"-45"-70"-3177,6-8-687,3-14-97,-2-22-496,5 2-624,-9-3-936,-4 2-545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3:17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13939,'0'-5'357,"1"1"0,-1 0 0,1-1 0,0 1-1,1 0 1,-1-1 0,1 1 0,0 0 0,0 0 0,0 0 0,0 0 0,1 1 0,-1-1 0,1 1-1,0-1 1,0 1 0,1 0 0,-1 0 0,1 0 0,-1 1 0,1-1 0,0 1 0,0 0 0,0 0-1,8-3 1,-7 4-223,0-1 0,0 1-1,0 1 1,0-1 0,0 1-1,0 0 1,1 0 0,-1 0-1,0 1 1,7 1 0,-11-1-125,1-1-1,0 1 1,-1-1 0,1 1 0,-1-1 0,0 1 0,1 0 0,-1 0 0,1 0 0,-1 0 0,0 0 0,0 0 0,1 0 0,-1 0 0,0 1 0,0-1-1,0 0 1,0 1 0,-1-1 0,1 0 0,0 1 0,-1-1 0,1 1 0,-1 0 0,1-1 0,-1 1 0,1-1 0,-1 1 0,0 0 0,0-1-1,0 1 1,0-1 0,0 1 0,0 0 0,-1-1 0,1 1 0,-1 1 0,-1 5 11,-1 0 1,0 0-1,0 0 1,-1-1-1,0 0 1,0 0-1,-1 0 1,1 0-1,-2 0 1,1-1-1,-9 8 1,-3 1 11,0-1 0,-37 23 1,54-37-35,0 0 1,1 0-1,-1 0 1,0 0-1,0 0 1,0 0-1,0 0 1,0 0-1,0 0 1,1 0-1,-1 0 1,0 0-1,0 0 1,0 0-1,0 0 0,0 0 1,0 0-1,0 0 1,0 0-1,1 0 1,-1 0-1,0 1 1,0-1-1,0 0 1,0 0-1,0 0 1,0 0-1,0 0 1,0 0-1,0 0 1,0 0-1,0 1 1,0-1-1,0 0 1,0 0-1,0 0 1,0 0-1,0 0 1,0 0-1,0 1 1,0-1-1,0 0 0,0 0 1,0 0-1,0 0 1,0 0-1,0 0 1,0 0-1,0 1 1,0-1-1,0 0 1,0 0-1,0 0 1,0 0-1,0 0 1,0 0-1,0 0 1,0 0-1,-1 1 1,17-1-70,68-8-159,-59 4 188,0 1 1,47 1 0,-69 2 36,-1 0 1,1 0 0,-1 0-1,1 1 1,-1-1-1,1 1 1,-1-1 0,1 1-1,-1 0 1,0 0-1,1 0 1,-1 0 0,0 0-1,0 0 1,1 1 0,-1-1-1,0 1 1,-1-1-1,1 1 1,0 0 0,2 3-1,-3-2 5,0-1 0,-1 0 1,1 0-1,-1 1 0,0-1 0,0 0 0,0 1 0,0-1 0,0 0 0,0 1 0,-1-1 0,1 0 0,-1 0 0,1 1 1,-1-1-1,0 0 0,0 0 0,-2 3 0,-3 6 31,-1-1 0,0 0 0,0 0 1,-1-1-1,0 0 0,-1 0 0,-13 9 0,14-12 10,-1 0 0,0 0-1,0-2 1,-14 7 0,19-10-126,0 1 0,1-1 0,-1 0 0,0 0 0,0-1 1,0 1-1,0-1 0,0 0 0,0 0 0,0 0 0,1 0 0,-1-1 1,0 0-1,-4-1 0,2-4-1874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3:17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0 215 14243,'7'0'8410,"-2"-4"-7290,-1-24-160,37-60-760,-39 49-608,1 10-1416,-3 3-505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3:17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80 14027,'5'-27'7513,"-3"23"-7384,0-1 0,1 1 0,-1-1 0,1 1 0,0 0 1,1 0-1,5-5 0,-8 8 155,1-1-214,0 1 0,0 0 0,0-1-1,0 1 1,0 0 0,0 0 0,0 1 0,1-1 0,-1 0 0,0 1 0,1-1 0,-1 1-1,0 0 1,1 0 0,-1-1 0,0 2 0,1-1 0,-1 0 0,0 0 0,1 1 0,-1-1-1,0 1 1,3 1 0,-3-2-56,-1 1 1,1-1-1,-1 1 0,1 0 0,-1-1 0,1 1 1,-1 0-1,1 0 0,-1 0 0,0 0 1,1 0-1,-1 0 0,0 0 0,0 0 0,0 1 1,0-1-1,0 0 0,0 1 0,0-1 0,-1 1 1,1-1-1,0 1 0,-1-1 0,1 1 0,-1-1 1,1 1-1,-1 0 0,0-1 0,0 1 0,0 2 1,-1 1 5,-1 0 0,0 0 1,0-1-1,0 1 0,-1 0 1,1-1-1,-1 1 1,0-1-1,-1 0 0,1 0 1,-8 7-1,-51 37 360,38-31 21,46-2-269,-15-11-120,21 12 11,-2 0-55,0-2 0,39 15 0,-59-26 14,1-1 0,0 1 0,0-2 0,1 1 0,-1-1 0,0 0 1,0 0-1,1-1 0,-1 0 0,1 0 0,-1-1 0,0 0 0,0 0 0,1 0 0,12-6 0,4-8 63,-21 12-15,0 1 0,0 0 0,1 0 0,-1 0 0,1 0 0,6-2 0,-9 3-17,0 1 0,1 0-1,-1 0 1,0 0-1,0 0 1,0 0-1,1 0 1,-1 1-1,0-1 1,0 0-1,0 0 1,1 1-1,-1-1 1,0 1-1,0-1 1,0 1-1,0 0 1,0-1-1,0 1 1,0 0 0,0 0-1,0 0 1,0 0-1,-1-1 1,1 1-1,1 2 1,15 19 68,-10-11-53,1-1 0,0-1 1,13 12-1,-17-17-38,0-1 0,0 0 1,0-1-1,1 1 0,-1-1 0,1 0 1,0 0-1,0 0 0,0-1 0,0 1 1,9 0-1,-8-1-112,-1-1 0,1 1 0,0-1 0,0-1 0,8 0 0,-12 0-39,0 1 0,0-1 1,0 1-1,0-1 0,0 0 0,0 0 0,0 0 1,-1 0-1,1 0 0,0-1 0,-1 1 0,1 0 0,-1-1 1,1 1-1,-1-1 0,1 0 0,-1 1 0,2-4 1,4-15-2272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3:18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22277,'19'2'272,"-1"-1"-16,15 3 208,-2-1-448,-10 0-1064,-10 2-489,-21 3-1007,-12 5-2161</inkml:trace>
  <inkml:trace contextRef="#ctx0" brushRef="#br0" timeOffset="1">1 112 10762,'0'2'6514,"13"0"-5282,18-2-776,12 0-608,13 4-3513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3:19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13323,'87'-34'4953,"-87"34"-4863,0 0 0,1 0 1,-1 0-1,1 0 0,-1 0 1,0 0-1,1 0 0,-1 0 1,0 0-1,1 0 0,-1 1 0,1-1 1,-1 0-1,0 0 0,1 0 1,-1 0-1,0 0 0,1 1 0,-1-1 1,0 0-1,1 0 0,-1 1 1,0-1-1,0 0 0,1 0 1,-1 1-1,0-1 0,0 0 0,0 1 1,1-1-1,-1 0 0,0 1 1,0-1-1,0 0 0,0 1 0,0-1 1,0 1-1,0-1 0,0 0 1,1 1-1,-1-1 0,0 0 0,-1 1 1,1-1-1,0 1 0,0-1 1,0 0-1,0 1 0,0-1 1,0 0-1,0 1 0,-1 0 0,-4 28 96,4-22 169,-1 4-288,0 1 0,1 0 0,1-1 0,0 1 0,0-1 0,1 1 0,0 0 0,4 10-1,-4-17-44,1-1 0,0 1 0,0-1 0,0 0 0,0 0 0,0 0 0,1 0 0,0-1-1,0 1 1,0 0 0,0-1 0,0 0 0,1 0 0,-1 0 0,1 0 0,0-1 0,0 1-1,0-1 1,0 0 0,1 0 0,-1-1 0,8 3 0,-5-3-5,0 1 0,0-1 0,1 0-1,-1-1 1,0 0 0,0 0 0,0-1 0,0 1 0,1-2 0,-1 1-1,0-1 1,0 0 0,8-4 0,-9 4-567,0-1-1,-1-1 1,1 1-1,-1-1 1,0 0 0,0 0-1,0 0 1,0 0 0,6-10-1,1-4-4310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1:14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15 13075,'12'-3'5153,"11"0"-3041,6-6-1007,10 9-337,0 0-208,2 7-952,-6 3-536,-17-4-2081</inkml:trace>
  <inkml:trace contextRef="#ctx0" brushRef="#br0" timeOffset="1">1 129 11282,'8'5'5106,"13"1"-1650,3-2-2392,23-6-639,4 2-121,6-5-1345,0 5-1991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3:19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 10842,'8'-2'5201,"20"-1"-480,6 3-3360,11 0-489,2 0-72,-4 1-1032,-6 1-560,-21 3-1121,-9 5-1199</inkml:trace>
  <inkml:trace contextRef="#ctx0" brushRef="#br0" timeOffset="1">14 136 12131,'-5'0'5081,"-3"1"-2673,8 3 81,2-4-1785,40 6-1064,49 7-736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3:21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26 276 9010,'-18'61'3609,"17"-32"3096,0-36-2784,-2-14-3590,1 0 0,1-1 0,1 1 0,1 0 0,1 0 1,0 0-1,2 0 0,0 1 0,2-1 0,0 1 0,1 0 0,1 0 0,1 1 0,17-27 0,-25 44-313,0 0-1,0 1 1,0-1-1,0 1 0,0-1 1,0 1-1,0 0 1,1 0-1,-1-1 1,1 1-1,-1 0 0,1 0 1,-1 0-1,1 1 1,-1-1-1,1 0 1,0 0-1,-1 1 0,1-1 1,0 1-1,0 0 1,-1-1-1,1 1 1,0 0-1,0 0 0,0 0 1,-1 0-1,1 1 1,0-1-1,0 0 1,-1 1-1,1-1 0,0 1 1,2 1-1,-1 0-16,0 0 0,-1 0 0,1 0 0,-1 0 0,1 0 0,-1 1 0,0-1 1,0 1-1,0 0 0,-1-1 0,1 1 0,-1 0 0,1 0 0,-1 0 0,0 0 0,0 0 0,0 1 0,0 3 0,0-1-13,0 1 1,-1 0-1,0-1 1,0 1-1,-1 0 1,1-1-1,-2 1 1,1-1-1,-4 12 1,4-15 6,-1 0 0,1 0 0,-1 0 0,0 0 0,0 0 0,0 0 0,0 0 0,0-1 0,-1 1 0,1-1 0,-1 1 0,0-1 0,1 0 0,-1 0 0,0 0 0,0 0 0,-1-1 0,1 1 0,0-1 0,-4 1 0,-31 11 93,38-13-89,0 0 1,0 0 0,0 0-1,-1 0 1,1 0-1,0 0 1,0 0-1,0 0 1,0 1 0,0-1-1,0 0 1,-1 0-1,1 0 1,0 0 0,0 0-1,0 0 1,0 0-1,0 0 1,0 1-1,0-1 1,0 0 0,-1 0-1,1 0 1,0 0-1,0 0 1,0 1 0,0-1-1,0 0 1,0 0-1,0 0 1,0 0-1,0 0 1,0 1 0,0-1-1,0 0 1,0 0-1,0 0 1,0 0 0,0 0-1,0 1 1,0-1-1,0 0 1,0 0-1,0 0 1,1 0 0,-1 0-1,0 1 1,0-1-1,0 0 1,0 0-1,0 0 1,0 0 0,11 11-48,11 4-142,-13-9-393,1 0-1,1-1 1,-1-1 0,1 0 0,0 0 0,0-1 0,0-1 0,0 1-1,1-2 1,17 1 0,8-5-1303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3:21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14563,'-2'15'5561,"-6"17"-4040,5 7-337,0 4-432,-2-4-296,3-10-408,2-3-448,10-13-1528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3:22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2 296 6417,'131'14'2961,"-54"-30"-456,-25-2-1921,-13 4 160,-36-4 568,-9-3 328,-22-5 585,-14-2 215,-14-1-231,-5-4-489,7 4-503,13 3-217,25 7-496,18 2-120,32 6-656,15 6-472,24 10-1297,0 5-687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3:23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118 225 11106,'-13'-15'14067,"-5"-4"-11570,2-9-417,-5-5-919,1-6-417,6 2-576,1 8-304,11 11-1281,4 11-695,15 17-1473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3:23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 11530,'-10'0'1959,"0"1"-1,0 0 0,0 1 0,-14 4 0,9-2-1065,0 2 1,-18 9-1,14-5-777,1 1 0,1 0-1,0 1 1,-20 19 0,32-27-104,1 1 0,-1 0-1,1 0 1,-1 0 0,1 1 0,1 0 0,-1-1-1,-4 12 1,7-15-16,1 1-1,-1-1 1,1 0-1,-1 1 1,1-1 0,0 0-1,0 1 1,0-1-1,0 0 1,0 1 0,0-1-1,1 0 1,-1 1-1,1-1 1,0 0 0,0 1-1,0-1 1,0 0-1,0 0 1,0 0-1,0 0 1,1 0 0,-1 0-1,1 0 1,-1-1-1,1 1 1,3 2 0,1 0 2,0 0 0,0-1 0,1 1 0,-1-2 0,1 1 0,0-1 0,0 0 0,0 0 0,0 0 1,0-1-1,1 0 0,-1-1 0,0 0 0,0 0 0,1 0 0,-1-1 0,8-2 0,11-1 48,0-2 0,0-1 0,30-13 0,-39 14 10,-3 2 65,-1-1 0,0 0-1,-1-1 1,1 0 0,-1-1-1,0 0 1,20-18 0,-35 29-22,1-1 1,0 1 0,0 0 0,0 0-1,0 0 1,0 0 0,1 0 0,-2 5 0,2-5-380,1 1 0,-1-1 0,0 1 1,1-1-1,0 0 0,0 1 1,1-1-1,-1 1 0,2 6 0,6 14-2293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3:23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12923,'33'23'5069,"-32"-23"-4937,-1 0 0,0 1 1,1-1-1,-1 0 0,0 0 0,0 0 0,1 0 1,-1 0-1,0 0 0,1 0 0,-1 0 1,0 0-1,1 0 0,-1 0 0,0 0 1,0 0-1,1 0 0,-1 0 0,0 0 1,1 0-1,-1 0 0,0 0 0,1 0 1,-1-1-1,0 1 0,0 0 0,1 0 0,-1 0 1,0 0-1,0-1 0,0 1 0,1 0 1,-1 0-1,0-1 0,0 1 0,0 0 1,1 0-1,-1-1 0,0 1 0,0 0 1,0-1-1,0 1 0,0 0 0,0 0 0,0-1 1,0 1-1,0 0 0,0-1 0,0 1 1,0-1-1,4-22 749,-3 15-224,2-7-55,12-52 703,-13 63-1253,-1 0 1,0 1-1,1-1 1,0 0-1,0 0 1,0 1 0,0-1-1,1 1 1,-1 0-1,1 0 1,0 0 0,0 0-1,3-3 1,-5 6-52,-1 0-1,1 0 1,-1-1 0,1 1 0,0 0-1,-1 0 1,1 0 0,0 0 0,-1 0-1,1-1 1,0 1 0,-1 0 0,1 0-1,-1 1 1,1-1 0,0 0 0,-1 0-1,1 0 1,0 0 0,-1 1 0,1-1-1,-1 0 1,1 0 0,-1 1 0,1-1-1,0 0 1,-1 1 0,1-1 0,-1 1-1,0-1 1,1 1 0,12 17-23,-12-17 20,5 10 7,1-1 1,0 0-1,1 0 1,0-1-1,17 15 0,-22-21 1,-1-1-1,1 1 0,1-1 0,-1 0 0,0 0 1,0 0-1,1 0 0,-1-1 0,1 1 0,-1-1 1,1 0-1,0 0 0,0 0 0,-1-1 0,1 1 1,0-1-1,0 0 0,0 0 0,0 0 0,-1 0 1,1-1-1,5-1 0,-7 1 18,-1 1 0,1-1-1,0 0 1,0 0 0,-1 0 0,1 0 0,-1-1 0,1 1-1,-1 0 1,1-1 0,-1 1 0,0-1 0,0 1 0,1-1-1,-1 0 1,0 1 0,-1-1 0,3-4 0,-2 2 54,0 0 1,0-1-1,-1 1 1,1-1-1,-1 1 0,0-1 1,0 1-1,-1-5 1,-2-6 208,0 0 1,0 0-1,-12-26 0,15 41-300,0 0-1,-1-1 0,1 1 1,0 0-1,0 0 1,-1-1-1,1 1 0,0 0 1,0-1-1,0 1 0,-1 0 1,1-1-1,0 1 1,0-1-1,0 1 0,0 0 1,0-1-1,0 1 0,0-1 1,0 1-1,0 0 1,0-1-1,0 1 0,0-1 1,0 1-1,0 0 0,0-1 1,0 1-1,0 0 0,0-1 1,0 1-1,1-1 1,-1 1-1,0 0 0,0-1 1,0 1-1,1 0 0,-1 0 1,1-1-1,14 8-2171,-2 1 660,16 4-1685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3:24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12923,'50'93'5249,"-34"-116"-3345,10-1-7,-3-15-217,0 6-144,-2-8-207,3 7-81,-7 15-216,-3-1-256,-9 19-272,-2 4-159,4 13-257,1 9-56,10 17-305,-5 3-359,5 6-1024,3-3-721,-2-12-607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3:24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88 197 16660,'-85'-36'5063,"85"36"-5039,0 0 0,0 0 0,0 0 0,0 0 0,0 0 0,-1 0 0,1 0 0,0 0 0,0-1 0,0 1 0,0 0 1,0 0-1,0 0 0,-1 0 0,1 0 0,0 0 0,0 0 0,0-1 0,0 1 0,0 0 0,0 0 0,0 0 0,0 0 0,0 0 0,0-1 0,0 1 0,0 0 0,0 0 0,0 0 0,0 0 0,0-1 0,0 1 0,0 0 0,0 0 0,0 0 0,0 0 0,0 0 0,0-1 0,0 1 0,0 0 0,0 0 0,0 0 0,0 0 0,0 0 0,0-1 0,0 1 0,1 0 0,-1 0 0,0 0 0,0 0 0,0 0 0,0 0 0,0 0 0,0-1 0,1 1 0,-1 0 0,0 0 0,0 0 0,0 0 0,0 0 0,0 0 0,1 0 0,-1 0 0,0 0 0,0 0 0,0 0 1,21-6 570,25-2-344,-45 8-236,13-2 213,11-1-1849,-1-1 0,47-14 0,-64 15 1267,0 1-1,0-2 1,-1 1-1,1-1 1,-1 0-1,0 0 1,0-1-1,0 1 1,0-2-1,-1 1 1,0 0-1,0-1 1,8-12-1,-6 3-853,0-1 4649,-3 8 3535,-12 35-4142,1-5-2577,2-2-136,0 0 0,-2-1 1,-1 1-1,-15 27 0,26-48-96,-1-1-1,1 1 1,0-1-1,0 1 1,-1 0 0,1 0-1,0 0 1,0 0 0,0 1-1,0-1 1,0 1 0,5 0-1,36-2-281,-38 3 129,-1 0 0,0 0 1,0 0-1,0 1 0,0 0 1,0 0-1,-1 0 0,1 0 1,0 1-1,-1 0 0,5 3 1,6 4-649,24 12-1468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3:26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11482,'0'11'8164,"1"2"-4166,8 50-3752,-9-61-232,0 0 0,1 0-1,-1 0 1,1 0 0,-1 0-1,1-1 1,0 1-1,-1 0 1,1 0 0,0-1-1,0 1 1,0 0 0,1-1-1,-1 0 1,0 1 0,0-1-1,1 1 1,-1-1-1,3 2 1,-2-3-2,-1 0 0,1 1 1,-1-1-1,1 0 0,-1 0 0,1 0 0,-1 0 1,1 0-1,-1 0 0,1 0 0,-1 0 0,1-1 0,-1 1 1,0-1-1,1 1 0,-1-1 0,1 1 0,-1-1 1,2-1-1,6-4 70,0-1 0,0-1 0,0 0 0,14-16 0,-16 16-7,15-16 103,37-34 311,-59 58-482,1 0-1,-1-1 1,0 1 0,1 0 0,-1 0 0,1 0 0,-1 0-1,0 0 1,1 0 0,-1 0 0,1 0 0,-1 0 0,1 0-1,-1 0 1,0 0 0,1 0 0,-1 0 0,1 1-1,-1-1 1,0 0 0,1 0 0,-1 0 0,0 1 0,1-1-1,-1 0 1,0 0 0,1 1 0,-1-1 0,0 0 0,0 0-1,1 1 1,-1-1 0,0 0 0,0 1 0,0-1-1,1 1 1,-1-1 0,0 0 0,0 1 0,0-1 0,0 1-1,13 28 33,-1-2-7,-11-25-29,0 0-1,1 0 0,-1 1 0,1-1 1,0 0-1,0-1 0,0 1 1,-1 0-1,2 0 0,-1-1 0,0 1 1,0-1-1,0 0 0,1 0 1,-1 1-1,0-2 0,1 1 1,2 1-1,-2-2-1,-1 0 1,1-1-1,-1 1 0,1 0 1,-1-1-1,1 0 0,-1 1 1,1-1-1,-1 0 0,0 0 1,1-1-1,-1 1 0,0 0 1,0-1-1,0 1 1,0-1-1,0 0 0,3-3 1,2-1 20,-1-1 0,1 0 1,-1 0-1,-1 0 1,1-1-1,-1 0 1,0 0-1,-1 0 1,0 0-1,0-1 1,-1 0-1,2-10 1,-5 18-108,1 0 1,-1 0 0,0 0-1,0 0 1,0 0 0,0 0-1,-1 0 1,1 0 0,0 0-1,0 0 1,-1 0 0,1 0-1,-1 0 1,1 0 0,0 0-1,-2-1 1,7 12-3820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1:14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23 219 9482,'-12'13'1802,"2"-2"876,18-26 296,-3 4-2445,1-1 1,-1 0 0,-1-1 0,0 1 0,-1-1-1,0 0 1,1-18 0,-3 18-252,1 0 1,1-1-1,0 1 0,1 0 1,0 1-1,7-14 0,-8 44 244,0 1-1,8 21 1,-10-37-517,0 0 1,1 0-1,-1 1 0,1-2 1,-1 1-1,1 0 1,0 0-1,0 0 1,0-1-1,0 1 1,1-1-1,-1 0 1,1 0-1,5 4 1,-6-5-3,0 0 0,1 0 1,-1 0-1,1 0 0,-1-1 1,0 1-1,1-1 1,-1 0-1,1 0 0,-1 0 1,1 0-1,-1 0 0,1 0 1,-1-1-1,1 1 0,-1-1 1,1 0-1,-1 0 1,0 0-1,0 0 0,4-2 1,1-1 51,-1-1 1,1 0-1,-1 0 1,0 0-1,0-1 1,0 0-1,9-13 1,-12 15 192,0-1 1,1 0 0,-2 0-1,1 0 1,0 0-1,-1-1 1,0 1 0,0-1-1,-1 1 1,0-1-1,1-6 1,-3 25-28,0 0 0,-2 1 1,0-1-1,0 0 0,-6 13 0,3-8-296,1-1 1,-3 23-1,7-34-60,1-1 0,-1 1 0,1 0 0,1 0 0,-1 0 0,1 0 0,0 0 0,0-1 0,1 1 0,-1 0 0,4 5 0,-3-8-96,-1 0 0,1 0 1,1 0-1,-1 0 1,0 0-1,1 0 0,-1-1 1,1 1-1,0-1 1,0 0-1,0 0 0,0 0 1,0 0-1,0 0 1,0-1-1,1 0 1,-1 1-1,1-1 0,-1 0 1,1-1-1,4 2 1,37 2-4566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3:26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13163,'59'87'5246,"-59"-87"-5110,0 1 1,0-1-1,0 1 0,0-1 0,0 1 0,0-1 0,1 0 1,-1 1-1,0-1 0,0 0 0,1 1 0,-1-1 0,0 1 1,0-1-1,1 0 0,-1 0 0,0 1 0,1-1 0,-1 0 1,0 1-1,1-1 0,-1 0 0,0 0 0,1 0 0,-1 0 1,1 1-1,-1-1 0,1 0 0,-1 0 0,0 0 0,1 0 1,-1 0-1,1 0 0,-1 0 0,1 0 0,-1 0 0,0 0 1,1 0-1,-1 0 0,1 0 0,-1-1 0,1 1 0,-1 0 1,0 0-1,1 0 0,-1 0 0,0-1 0,1 1 0,-1 0 1,1-1-1,7-19 379,-6 14 152,39-67 1425,8-14-43,-49 87-2041,0 0 0,0 0 0,0-1 0,0 1-1,0 0 1,0 0 0,0 0 0,0 0 0,0-1 0,0 1 0,1 0-1,-1 0 1,0 0 0,0 0 0,0 0 0,0 0 0,0-1-1,0 1 1,0 0 0,1 0 0,-1 0 0,0 0 0,0 0-1,0 0 1,0 0 0,1 0 0,-1 0 0,0 0 0,0 0 0,0 0-1,0-1 1,1 1 0,-1 0 0,0 0 0,0 0 0,0 0-1,1 1 1,-1-1 0,0 0 0,0 0 0,0 0 0,0 0-1,1 0 1,-1 0 0,0 0 0,7 10 128,3 15-133,-9-23 5,3 9-238,1 0 0,0 0-1,1-1 1,0 0-1,1 0 1,0 0 0,15 15-1,35 28-5781,-49-46 3006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3:27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15419,'5'-2'5577,"7"1"-4568,5-3-561,14 3-456,7 1-416,4 1-2089</inkml:trace>
  <inkml:trace contextRef="#ctx0" brushRef="#br0" timeOffset="1">346 124 16636,'101'32'6713,"-109"-49"-4401,-3-13-135,1-2-785,4-1-448,2 7-896,8 12-768,2 10-1592,-1 6-881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3:27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41 264 13491,'46'39'6105,"-50"-44"-3000,4-6-1081,-3-6-231,3-2-849,3-7-368,1 0-656,1-3-344,-4-5-984,-2 3-633,-1 3-847</inkml:trace>
  <inkml:trace contextRef="#ctx0" brushRef="#br0" timeOffset="1">22 36 13795,'-21'-35'6089,"50"44"-3392,10 0-745,3-1-119,5 1-905,7-7-272,-5-2-856,-10 0-648,-20-2-1345,-12 4-623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3:28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41 14699,'-41'-40'6105,"59"41"-3856,11-1-697,7 2-39,6-1-681,-8-1-224,-8-1-432,-1-2-200,-12 3-1120,-4 0-745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3:29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57 14771,'-5'-45'6962,"0"38"-6426,3 4-48,2 1-1600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3:30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12875,'-29'113'5633,"24"-113"-2424,-2 0-2537,4 0-184,2-2-936,-1 0-768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3:38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0 373 11234,'1'-9'6041,"0"1"-3657,9-19-2737,-8 21 1005,11-22-230,-5 12-139,0 0 1,-2-1 0,0 1 0,0-1-1,3-24 1,-7 12 648,-2-58-1,-2 31 352,6 60-1092,7 11-144,0 0 0,-1 1 1,10 22-1,-12-22-82,0-1 0,1 0 0,0 0 0,1-1 1,20 21-1,-29-34 25,0 1-1,1-1 1,0 1 0,-1-1 0,1 0-1,0 0 1,0 1 0,-1-1 0,1 0-1,0-1 1,0 1 0,0 0 0,0 0-1,0-1 1,0 0 0,1 1 0,-1-1-1,0 0 1,0 0 0,0 0 0,0 0-1,4-1 1,-3 0 2,-1 0 0,1 0 0,0-1 0,-1 1 0,1-1 0,-1 0 0,0 0 0,0 0 0,1 0 0,-1 0 0,0 0 0,-1-1 0,1 1 0,2-4 0,1-3 50,0 0-1,-1-1 1,0 0-1,0 0 1,-1 0 0,-1 0-1,0 0 1,2-14-1,0 3 182,-1 13 19,-2 9 330,3 52-1754,14 69 0,-6-84-1455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3:40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 12739,'35'48'4242,"-34"-47"-4145,-1-1-1,0 1 1,0-1 0,1 1-1,-1-1 1,0 1 0,1-1-1,-1 1 1,1-1-1,-1 0 1,0 1 0,1-1-1,-1 1 1,1-1 0,-1 0-1,1 0 1,-1 1 0,1-1-1,-1 0 1,1 0 0,0 0-1,-1 0 1,1 1 0,-1-1-1,1 0 1,1 0-1,3-7 243,-4 6-4,13-20 247,-1-1-1,0 0 0,-2-1 0,-1-1 0,0 0 1,-2 0-1,-1 0 0,-1-1 0,-1 0 0,3-42 1,-7 91-427,1 1 1,2-1-1,0 0 1,13 43-1,-16-65-184,-1 0-1,1 0 1,-1 0-1,1-1 0,0 1 1,0 0-1,0-1 1,0 1-1,0 0 1,0-1-1,0 1 1,1-1-1,-1 0 1,0 1-1,1-1 0,-1 0 1,1 0-1,-1 0 1,1 0-1,0 0 1,-1 0-1,1 0 1,0-1-1,0 1 1,0-1-1,0 1 1,-1-1-1,1 0 0,0 0 1,0 1-1,0-1 1,0-1-1,0 1 1,2 0-1,0-2 15,0 1-1,-1-1 1,1 1-1,-1-1 1,0 0-1,1-1 1,-1 1-1,0 0 1,0-1-1,-1 0 1,1 0-1,0 0 1,-1 0-1,0 0 1,0 0-1,2-4 1,2-4 219,-1 0 0,-1 0 0,0 0 0,5-24 0,-11 80 230,3-1 0,6 52-1,-6-86-781,1 1 0,1-1 0,-1 0-1,9 18 1,-10-25 114,1 1 0,0-1 0,0 0 0,0 0 0,0 0 0,1 0 0,-1 0 0,1 0 1,0 0-1,0-1 0,-1 0 0,2 1 0,-1-1 0,0 0 0,0-1 0,5 3 0,-2-3-443,-1 1 0,1-1 1,0 0-1,12 0 0,-18-1 668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3:40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38 202 11002,'-2'2'4969,"-3"6"-1704,0 3-1521,-16 9-343,16 3-89,5 9-248,4 4-280,22-7-359,-10-1-169,11-15-224,4-5 0,12-10-64,-4-6-64,-7-8-465,-1-4-303,-15-2-704,-1 2-328,-10-4-433</inkml:trace>
  <inkml:trace contextRef="#ctx0" brushRef="#br0" timeOffset="1">86 1 14163,'17'1'6081,"10"6"-3488,14-2-1177,3-2-216,3 0-743,0-1-401,-10-2-993,-9 0-711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3:41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12467,'3'1'4665,"10"4"-3337,-5 2-912,-3-4-2000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1:15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1 243 14547,'35'5'6025,"-38"-10"-3512,5-12-1241,-2-10-72,6-14-663,-1 1-265,-5-8-608,2 14-457,-7 13-1255,0 7-665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3:41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13475,'-7'16'5265,"-2"9"-3553,-3 19-615,1 5 39,6 3-312,5 1-176,8-11-272,2-9-112,11-12-128,-2-6-112,16-10 0,-6-4-8,-10-2-256,-1-4-248,-11-5-752,4-1-424,4-6-473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3:42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13803,'11'5'5273,"18"7"-4113,4 1-255,3-7-329,1 2-368,-4-4-1000,-1-1-545</inkml:trace>
  <inkml:trace contextRef="#ctx0" brushRef="#br0" timeOffset="1">0 212 13395,'0'3'8906,"13"-1"-7770,12-2-168,30-2-488,-8-1-456,5-4-1568,2 1-696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3:42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 12571,'-111'9'8249,"126"-9"-7040,9-2-105,9-5-384,7 6-272,7-1-360,-8 2-416,-4 5-1480,-11 0-3889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3:43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54 207 10690,'-50'30'4833,"50"-30"-4757,0 0 0,0 0 0,0 1 0,-1-1 0,1 0 0,0 0 0,0 0 0,0 0 0,0 0 0,0 0 0,0 0 0,-1 0 0,1 0 0,0 0 0,0-1 0,0 1 0,0 0 0,0 0 0,0 0 0,0 0 0,-1 0 0,1 0 0,0 0 0,0 0 0,0 0 0,0 0 0,0 0 0,0 0 0,0 0-1,0-1 1,0 1 0,-1 0 0,1 0 0,0 0 0,0 0 0,0 0 0,0 0 0,0 0 0,0-1 0,0 1 0,0 0 0,0 0 0,0 0 0,0 0 0,0 0 0,0 0 0,0-1 0,0 1 0,0 0 0,0 0 0,0 0 0,0 0 0,1-14 1482,5-17-668,-5 28-494,4-22 795,2 0 0,18-44 0,-25 68-1173,1 0-1,-1 0 1,1 0 0,-1 0 0,1 0-1,0 0 1,-1 0 0,1 1 0,0-1-1,0 0 1,0 1 0,0-1 0,-1 0-1,1 1 1,0-1 0,0 1 0,0-1 0,0 1-1,0 0 1,0-1 0,0 1 0,0 0-1,1 0 1,-1 0 0,0 0 0,0 0-1,0 0 1,0 0 0,0 0 0,0 0-1,0 0 1,0 1 0,0-1 0,0 0-1,0 1 1,0-1 0,2 2 0,4 1-10,-1 1 1,0 0-1,0 0 1,7 6-1,-12-9 0,33 28 39,-23-17-28,1-2 0,0 0-1,0 0 1,1-1 0,1 0-1,-1-2 1,18 8-1,-30-14-1,0-1-1,0 0 0,0 0 0,-1 0 0,1 0 1,0 0-1,0 0 0,0 0 0,0 0 0,0 0 0,-1 0 1,1 0-1,0-1 0,0 1 0,0 0 0,0-1 1,-1 1-1,1 0 0,0-1 0,0 1 0,-1-1 1,1 1-1,0-1 0,-1 0 0,1 1 0,-1-1 1,1 0-1,-1 1 0,1-1 0,-1 0 0,1 0 0,-1 1 1,0-1-1,1 0 0,-1 0 0,0 0 0,0 1 1,1-1-1,-1 0 0,0 0 0,0 0 0,0 0 1,0 0-1,0 1 0,-1-3 0,-1-50 1242,1 44-1043,0-2 39,-1 2-123,1-1 1,0 0-1,1 0 0,0 0 0,1 0 0,0 0 0,3-11 0,-4 20-163,0 1-1,1-1 0,-1 1 1,0 0-1,1-1 0,-1 1 1,1 0-1,-1-1 0,1 1 1,-1 0-1,0-1 1,1 1-1,-1 0 0,1 0 1,-1 0-1,1-1 0,0 1 1,-1 0-1,1 0 0,-1 0 1,1 0-1,-1 0 1,1 0-1,-1 0 0,1 0 1,-1 0-1,1 0 0,-1 0 1,1 0-1,0 1 0,0-1 1,21 8-1173,-15-5 691,31 12-2157,5 3-515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3:43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 14251,'39'39'5777,"-39"-44"-3704,0-2-337,0-14-584,4-2-383,-3-4-569,3-6-352,-4 2-873,-10 1-711,3 3-689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3:4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41 13483,'-28'-41'5609,"67"48"-3560,9-2-945,-1 4-136,-2 3-720,-4-11-352,-2 1-1176,0 1-641</inkml:trace>
  <inkml:trace contextRef="#ctx0" brushRef="#br0" timeOffset="1">542 80 12171,'122'31'4398,"-115"-29"-3982,0 0 0,0 1-1,0 0 1,0 1 0,-1-1 0,1 1 0,-1 1 0,6 4-1,-11-8-299,0 0 0,0 0 0,0 0 0,0 0 0,0 0-1,0 0 1,0 0 0,0 0 0,0 0 0,-1 1 0,1-1-1,0 0 1,-1 0 0,1 1 0,-1-1 0,0 0 0,1 1 0,-1-1-1,0 1 1,0-1 0,0 0 0,0 1 0,0-1 0,0 1-1,0-1 1,0 0 0,0 1 0,-1-1 0,1 0 0,-1 1-1,1-1 1,-1 0 0,1 0 0,-1 1 0,0-1 0,0 0-1,-1 2 1,-3 1 118,-1 1-1,1-1 0,-1 0 1,0-1-1,0 1 1,-1-1-1,1 0 0,-1-1 1,1 0-1,-1 0 0,0 0 1,0 0-1,0-1 1,-7 0-1,-3 0 91,-1 0 0,0-1-1,1-1 1,-29-5 0,31 3-189,0-1 0,1 0 1,0-2-1,0 0 0,-24-13 0,33 16-95,-1-1-1,1 0 1,0 0 0,0-1-1,0 1 1,-8-11 0,11 12-30,1 1 0,-1-1 0,1 1 0,0-1 1,-1 0-1,1 1 0,0-1 0,1 0 0,-1 0 0,0 0 0,1 0 0,0 0 1,-1 0-1,1 0 0,1-5 0,-1 6-6,1 0 0,-1 0 0,1 0 0,0 1 0,0-1 0,0 0 0,-1 1-1,2-1 1,-1 1 0,0-1 0,0 1 0,0-1 0,1 1 0,-1 0 0,0 0 0,1-1 0,0 1 0,-1 0 0,1 0 0,1 0 0,3-2-13,-1 1 0,1 0 0,0 0 0,0 0 0,7 0 0,1 1-255,0 0 0,0 1 0,0 1 1,1 0-1,-1 1 0,0 0 0,0 1 0,-1 1 0,1 0 0,-1 1 0,22 10 0,18 17-2797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3:44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13851,'46'-10'6052,"65"0"-4148,337-5 1673,-46 3-1763,11-7-864,837-16-420,-1163 36-1019,0 3 0,94 17 0,-104-1-886,-75-19 1259,-1 0 0,1-1 0,0 1 0,0 0 0,-1 0 0,1 0 0,0 0 0,-1 1 0,1-1 0,1 3 0,-3-4 83,0 0 1,1 0-1,-1 1 0,0-1 1,0 0-1,0 1 1,0-1-1,0 0 0,0 1 1,0-1-1,0 0 1,0 1-1,0-1 0,0 0 1,0 1-1,0-1 1,0 0-1,-1 1 0,1-1 1,0 0-1,0 1 0,0-1 1,0 0-1,-1 0 1,1 1-1,0-1 0,0 0 1,0 0-1,-1 1 1,1-1-1,0 0 0,0 0 1,-1 0-1,1 1 1,0-1-1,-1 0 0,1 0 1,0 0-1,-1 0 0,1 0 1,0 0-1,-1 0 1,1 1-1,0-1 0,-1 0 1,1 0-1,0 0 1,-1 0-1,1-1 0,0 1 1,-1 0-1,1 0 1,-19 1-591,0 0 1,-1-2 0,-21-3 0,-31-4-1133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03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51 200 11226,'1'-2'333,"18"-20"2080,-15 11 2086,-6 11-4354,1 0 0,0 0 1,-1 0-1,1 0 1,0 0-1,-1 0 1,1-1-1,0 1 0,-1 0 1,1-1-1,0 1 1,-1-1-1,1 1 0,0-1 1,0 0-1,0 1 1,0-1-1,0 0 1,0 0-1,0 0 0,0 0 1,0 0-1,0 0 1,0 0-1,0 0 1,1 0-1,-1 0 0,0 0 1,1 0-1,-1-1 1,1 1-1,-1 0 0,1-1 1,0 1-1,0 0 1,-1 0-1,1-3 1,-1-6-43,-1 0 1,1 0 0,1-17 0,1 25-36,-1-3-54,1 0 0,0 1-1,0-1 1,0 0 0,1 1 0,-1-1 0,1 1 0,1-1-1,-1 1 1,4-6 0,-5 9-9,0 0 0,-1-1 0,1 1 1,0 0-1,0 0 0,0 0 0,0 0 0,0 0 0,0 0 0,0 0 0,0 0 1,1 1-1,-1-1 0,0 0 0,0 1 0,1-1 0,-1 1 0,0-1 1,1 1-1,-1-1 0,0 1 0,1 0 0,-1 0 0,1 0 0,-1 0 0,1 0 1,-1 0-1,0 0 0,1 0 0,-1 1 0,1-1 0,-1 1 0,0-1 0,1 1 1,-1-1-1,0 1 0,0 0 0,1-1 0,0 2 0,0 0 18,0 0 0,-1 0-1,1 0 1,-1 0 0,1 0-1,-1 0 1,0 0 0,0 0-1,0 1 1,0-1 0,0 1 0,0-1-1,-1 1 1,1-1 0,-1 1-1,0-1 1,0 1 0,0-1-1,0 1 1,0-1 0,0 1-1,-1 2 1,0 0 71,0 0 1,0 0-1,0 0 0,-1-1 0,0 1 1,0 0-1,0-1 0,0 1 0,-7 7 1,8-10-29,0-1 0,0 1 0,-1-1 0,1 1 0,-1-1 0,1 1 0,-1-1 0,1 0 0,-1 0 1,0 0-1,1 0 0,-1 0 0,0 0 0,0 0 0,0-1 0,0 1 0,0-1 0,0 1 0,0-1 0,0 0 0,0 0 1,0 0-1,0 0 0,0 0 0,0 0 0,0-1 0,0 1 0,0 0 0,0-1 0,1 0 0,-1 1 0,0-1 1,0 0-1,0 0 0,1 0 0,-1 0 0,0 0 0,1-1 0,-1 1 0,1 0 0,-2-3 0,0 1-29,0 0 0,1 0-1,0 0 1,-1-1-1,1 1 1,1-1 0,-1 1-1,0-1 1,1 0 0,0 1-1,0-1 1,0 0-1,0 0 1,1 0 0,-1 0-1,1 0 1,0 0 0,0 0-1,1 0 1,0-6-1,0 9-72,-1 0 1,1 0-1,-1 0 0,0 0 0,1 0 0,0 0 0,-1 0 0,1 1 0,-1-1 0,1 0 1,0 0-1,0 1 0,0-1 0,-1 0 0,1 1 0,0-1 0,0 0 0,0 1 0,0 0 1,0-1-1,0 1 0,0-1 0,0 1 0,0 0 0,0 0 0,0 0 0,0-1 0,2 1 1,0 1-234,0-1 0,1 0 0,-1 1-1,0-1 1,0 1 0,0 0 0,0 0 0,4 2 0,24 17-4326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04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0 451 9410,'33'-26'4497,"41"-39"-848,8-3-2201,-6-1-448,-1 4-128,-10 15-551,-8 4-121,-23 17-376,-5 5-425,-19 16-879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12:54:0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0 463 13691,'13'-21'5545,"34"-26"-3568,7-7-193,14-15-240,5 4-392,-4 6-415,-6 2-321,-9 20-320,-9 9-224,-20 12-792,-11 6-417,-14 17-1231,-6-1-457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A6F33-187F-7001-6ABF-29896EDFE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501C0-E5DA-D302-E56A-7B6E2B102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A453A-731B-5B53-5F56-C5918422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4FE4-093E-417B-9F5C-277512B482C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27328-8BFF-7563-A273-D2C82700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DFAF6-7A27-AA70-FA25-E74F7B45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CEF9-3DDC-4C99-8FCD-F91B8CCE1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7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FA0A-F0D8-309F-78DB-96189413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61900-DF1B-064F-6FA6-E35C09D9D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8D839-A22D-E0A0-3D05-A6CD3FCC0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4FE4-093E-417B-9F5C-277512B482C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98621-E276-25E5-A93A-CFC6FBEC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2527B-3FCC-F3A3-D87A-2B0047633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CEF9-3DDC-4C99-8FCD-F91B8CCE1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0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3910E4-E8ED-960E-5480-4CF2EC12D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54475-B8B1-0D69-54C6-ECDCB4671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6EB43-5E44-CAE0-DD66-8AD69D61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4FE4-093E-417B-9F5C-277512B482C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2099A-E81F-786B-6FBF-D4CF7E43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05AE5-7286-2A09-56EA-BCC10AD4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CEF9-3DDC-4C99-8FCD-F91B8CCE1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4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A830-F217-6492-C5B9-C17DD2A11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1814-65EA-8148-C5C6-4E072D17F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5F3F-BC6A-3E20-FEFD-8E2BE7A5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4FE4-093E-417B-9F5C-277512B482C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2B1DD-C861-184C-6878-1421D28B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ABDE2-5D9D-D4CA-5E92-8D745832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CEF9-3DDC-4C99-8FCD-F91B8CCE1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6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03819-45C2-1D0B-036E-700182561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17EFB-EFA1-C35D-788A-E6B533895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5889C-6B16-7F9F-23D5-CB3932D5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4FE4-093E-417B-9F5C-277512B482C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EE81D-EEE4-A760-D00F-4A314A03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AE8C7-945D-9036-C8C1-572EEA4F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CEF9-3DDC-4C99-8FCD-F91B8CCE1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0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1EC2A-9007-5835-21E8-66AC23ED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7651B-67B0-39CC-383A-01A905113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32E67-1D61-8CD6-5D29-2FBD68FB1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5E2FF-03D9-995E-724B-7FB8E93B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4FE4-093E-417B-9F5C-277512B482C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A7781-8E0A-0281-D349-B3B71435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D3E00-FD5E-D42D-055E-24D2DD89E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CEF9-3DDC-4C99-8FCD-F91B8CCE1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6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55A1F-0FCB-65E5-BDB1-E4D7B6C43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02448-7169-1A8D-1EDC-85C653B54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38CC6-7930-89DE-240F-C9962ABA7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6E9A6-8E45-C508-71BE-9B8FF7B8F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9604D7-193B-5B4A-7C6A-F5B382B5A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098DB5-D26C-57CB-F232-C62A3999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4FE4-093E-417B-9F5C-277512B482C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25E27F-9136-40CC-CE0F-A29F9E753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491C2C-A88C-6545-35E1-3EADD119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CEF9-3DDC-4C99-8FCD-F91B8CCE1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9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E7DD-0E24-1E71-4DF7-5AD8E4A7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3D483-0334-7430-5F47-9C310C5B8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4FE4-093E-417B-9F5C-277512B482C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4A736-1583-AE1A-0B3B-B4CD3197D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E275F-F6C2-C991-758F-DD4A981A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CEF9-3DDC-4C99-8FCD-F91B8CCE1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2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11F4C-AF93-A02B-D0D8-908EC967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4FE4-093E-417B-9F5C-277512B482C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933A2-C9B5-0B24-5292-1A00ABF4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221F4-CB48-1EC9-9231-F16F7525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CEF9-3DDC-4C99-8FCD-F91B8CCE1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1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1422-946A-35F7-5FDE-FDEAAE4EA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22745-712F-F002-288A-63FA7EA74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869DE-67AC-7D8B-262F-A56A4076A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B6D30-EA6A-0492-D33B-809B6E0BF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4FE4-093E-417B-9F5C-277512B482C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91AE3-CA85-E1F4-789F-2A511C29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00635-B413-25B2-DDC3-1796A8C70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CEF9-3DDC-4C99-8FCD-F91B8CCE1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0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EA9F-0EB6-E4A0-BE23-3803D48FD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8D728B-EF05-5C31-0403-0829879AA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6B016-AA1F-A815-9B25-4F93CCF99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E0826-48FF-6D23-69A0-E4D7B549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4FE4-093E-417B-9F5C-277512B482C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6893E-F657-A688-6254-4A18B49F1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3FCC0-E59F-071A-71EB-95530156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CEF9-3DDC-4C99-8FCD-F91B8CCE1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0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73634-C650-A581-21E1-800569E0B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56D5B-D406-ACD0-765E-F4EC6D9A8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90FAB-3A7B-489E-41C6-86CEC2131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44FE4-093E-417B-9F5C-277512B482C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904C8-053D-85A5-D15A-541B26226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003F2-D5C8-324F-863E-593C3A3CC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CEF9-3DDC-4C99-8FCD-F91B8CCE1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9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1.xml"/><Relationship Id="rId299" Type="http://schemas.openxmlformats.org/officeDocument/2006/relationships/customXml" Target="../ink/ink152.xml"/><Relationship Id="rId21" Type="http://schemas.openxmlformats.org/officeDocument/2006/relationships/image" Target="../media/image11.png"/><Relationship Id="rId63" Type="http://schemas.openxmlformats.org/officeDocument/2006/relationships/image" Target="../media/image32.png"/><Relationship Id="rId159" Type="http://schemas.openxmlformats.org/officeDocument/2006/relationships/customXml" Target="../ink/ink82.xml"/><Relationship Id="rId170" Type="http://schemas.openxmlformats.org/officeDocument/2006/relationships/image" Target="../media/image83.png"/><Relationship Id="rId226" Type="http://schemas.openxmlformats.org/officeDocument/2006/relationships/image" Target="../media/image111.png"/><Relationship Id="rId268" Type="http://schemas.openxmlformats.org/officeDocument/2006/relationships/image" Target="../media/image132.png"/><Relationship Id="rId32" Type="http://schemas.openxmlformats.org/officeDocument/2006/relationships/customXml" Target="../ink/ink16.xml"/><Relationship Id="rId74" Type="http://schemas.openxmlformats.org/officeDocument/2006/relationships/image" Target="../media/image35.png"/><Relationship Id="rId128" Type="http://schemas.openxmlformats.org/officeDocument/2006/relationships/image" Target="../media/image62.png"/><Relationship Id="rId5" Type="http://schemas.openxmlformats.org/officeDocument/2006/relationships/image" Target="../media/image3.png"/><Relationship Id="rId181" Type="http://schemas.openxmlformats.org/officeDocument/2006/relationships/customXml" Target="../ink/ink93.xml"/><Relationship Id="rId237" Type="http://schemas.openxmlformats.org/officeDocument/2006/relationships/customXml" Target="../ink/ink121.xml"/><Relationship Id="rId279" Type="http://schemas.openxmlformats.org/officeDocument/2006/relationships/customXml" Target="../ink/ink142.xml"/><Relationship Id="rId43" Type="http://schemas.openxmlformats.org/officeDocument/2006/relationships/image" Target="../media/image22.png"/><Relationship Id="rId139" Type="http://schemas.openxmlformats.org/officeDocument/2006/relationships/customXml" Target="../ink/ink72.xml"/><Relationship Id="rId290" Type="http://schemas.openxmlformats.org/officeDocument/2006/relationships/image" Target="../media/image143.png"/><Relationship Id="rId304" Type="http://schemas.openxmlformats.org/officeDocument/2006/relationships/image" Target="../media/image150.png"/><Relationship Id="rId85" Type="http://schemas.openxmlformats.org/officeDocument/2006/relationships/customXml" Target="../ink/ink45.xml"/><Relationship Id="rId150" Type="http://schemas.openxmlformats.org/officeDocument/2006/relationships/image" Target="../media/image73.png"/><Relationship Id="rId192" Type="http://schemas.openxmlformats.org/officeDocument/2006/relationships/image" Target="../media/image94.png"/><Relationship Id="rId206" Type="http://schemas.openxmlformats.org/officeDocument/2006/relationships/image" Target="../media/image101.png"/><Relationship Id="rId248" Type="http://schemas.openxmlformats.org/officeDocument/2006/relationships/image" Target="../media/image122.png"/><Relationship Id="rId12" Type="http://schemas.openxmlformats.org/officeDocument/2006/relationships/customXml" Target="../ink/ink6.xml"/><Relationship Id="rId108" Type="http://schemas.openxmlformats.org/officeDocument/2006/relationships/image" Target="../media/image52.png"/><Relationship Id="rId54" Type="http://schemas.openxmlformats.org/officeDocument/2006/relationships/customXml" Target="../ink/ink27.xml"/><Relationship Id="rId96" Type="http://schemas.openxmlformats.org/officeDocument/2006/relationships/image" Target="../media/image46.png"/><Relationship Id="rId161" Type="http://schemas.openxmlformats.org/officeDocument/2006/relationships/customXml" Target="../ink/ink83.xml"/><Relationship Id="rId217" Type="http://schemas.openxmlformats.org/officeDocument/2006/relationships/customXml" Target="../ink/ink111.xml"/><Relationship Id="rId6" Type="http://schemas.openxmlformats.org/officeDocument/2006/relationships/customXml" Target="../ink/ink3.xml"/><Relationship Id="rId238" Type="http://schemas.openxmlformats.org/officeDocument/2006/relationships/image" Target="../media/image117.png"/><Relationship Id="rId259" Type="http://schemas.openxmlformats.org/officeDocument/2006/relationships/customXml" Target="../ink/ink132.xml"/><Relationship Id="rId23" Type="http://schemas.openxmlformats.org/officeDocument/2006/relationships/image" Target="../media/image12.png"/><Relationship Id="rId119" Type="http://schemas.openxmlformats.org/officeDocument/2006/relationships/customXml" Target="../ink/ink62.xml"/><Relationship Id="rId270" Type="http://schemas.openxmlformats.org/officeDocument/2006/relationships/image" Target="../media/image133.png"/><Relationship Id="rId291" Type="http://schemas.openxmlformats.org/officeDocument/2006/relationships/customXml" Target="../ink/ink148.xml"/><Relationship Id="rId44" Type="http://schemas.openxmlformats.org/officeDocument/2006/relationships/customXml" Target="../ink/ink22.xml"/><Relationship Id="rId65" Type="http://schemas.openxmlformats.org/officeDocument/2006/relationships/image" Target="../media/image33.png"/><Relationship Id="rId86" Type="http://schemas.openxmlformats.org/officeDocument/2006/relationships/image" Target="../media/image41.png"/><Relationship Id="rId130" Type="http://schemas.openxmlformats.org/officeDocument/2006/relationships/image" Target="../media/image63.png"/><Relationship Id="rId151" Type="http://schemas.openxmlformats.org/officeDocument/2006/relationships/customXml" Target="../ink/ink78.xml"/><Relationship Id="rId172" Type="http://schemas.openxmlformats.org/officeDocument/2006/relationships/image" Target="../media/image84.png"/><Relationship Id="rId193" Type="http://schemas.openxmlformats.org/officeDocument/2006/relationships/customXml" Target="../ink/ink99.xml"/><Relationship Id="rId207" Type="http://schemas.openxmlformats.org/officeDocument/2006/relationships/customXml" Target="../ink/ink106.xml"/><Relationship Id="rId228" Type="http://schemas.openxmlformats.org/officeDocument/2006/relationships/image" Target="../media/image112.png"/><Relationship Id="rId249" Type="http://schemas.openxmlformats.org/officeDocument/2006/relationships/customXml" Target="../ink/ink127.xml"/><Relationship Id="rId13" Type="http://schemas.openxmlformats.org/officeDocument/2006/relationships/image" Target="../media/image7.png"/><Relationship Id="rId109" Type="http://schemas.openxmlformats.org/officeDocument/2006/relationships/customXml" Target="../ink/ink57.xml"/><Relationship Id="rId260" Type="http://schemas.openxmlformats.org/officeDocument/2006/relationships/image" Target="../media/image128.png"/><Relationship Id="rId281" Type="http://schemas.openxmlformats.org/officeDocument/2006/relationships/customXml" Target="../ink/ink143.xml"/><Relationship Id="rId34" Type="http://schemas.openxmlformats.org/officeDocument/2006/relationships/customXml" Target="../ink/ink17.xml"/><Relationship Id="rId55" Type="http://schemas.openxmlformats.org/officeDocument/2006/relationships/image" Target="../media/image28.png"/><Relationship Id="rId76" Type="http://schemas.openxmlformats.org/officeDocument/2006/relationships/image" Target="../media/image36.png"/><Relationship Id="rId97" Type="http://schemas.openxmlformats.org/officeDocument/2006/relationships/customXml" Target="../ink/ink51.xml"/><Relationship Id="rId120" Type="http://schemas.openxmlformats.org/officeDocument/2006/relationships/image" Target="../media/image58.png"/><Relationship Id="rId141" Type="http://schemas.openxmlformats.org/officeDocument/2006/relationships/customXml" Target="../ink/ink73.xml"/><Relationship Id="rId7" Type="http://schemas.openxmlformats.org/officeDocument/2006/relationships/image" Target="../media/image4.png"/><Relationship Id="rId162" Type="http://schemas.openxmlformats.org/officeDocument/2006/relationships/image" Target="../media/image79.png"/><Relationship Id="rId183" Type="http://schemas.openxmlformats.org/officeDocument/2006/relationships/customXml" Target="../ink/ink94.xml"/><Relationship Id="rId218" Type="http://schemas.openxmlformats.org/officeDocument/2006/relationships/image" Target="../media/image107.png"/><Relationship Id="rId239" Type="http://schemas.openxmlformats.org/officeDocument/2006/relationships/customXml" Target="../ink/ink122.xml"/><Relationship Id="rId250" Type="http://schemas.openxmlformats.org/officeDocument/2006/relationships/image" Target="../media/image123.png"/><Relationship Id="rId271" Type="http://schemas.openxmlformats.org/officeDocument/2006/relationships/customXml" Target="../ink/ink138.xml"/><Relationship Id="rId292" Type="http://schemas.openxmlformats.org/officeDocument/2006/relationships/image" Target="../media/image144.png"/><Relationship Id="rId24" Type="http://schemas.openxmlformats.org/officeDocument/2006/relationships/customXml" Target="../ink/ink12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customXml" Target="../ink/ink46.xml"/><Relationship Id="rId110" Type="http://schemas.openxmlformats.org/officeDocument/2006/relationships/image" Target="../media/image53.png"/><Relationship Id="rId131" Type="http://schemas.openxmlformats.org/officeDocument/2006/relationships/customXml" Target="../ink/ink68.xml"/><Relationship Id="rId152" Type="http://schemas.openxmlformats.org/officeDocument/2006/relationships/image" Target="../media/image74.png"/><Relationship Id="rId173" Type="http://schemas.openxmlformats.org/officeDocument/2006/relationships/customXml" Target="../ink/ink89.xml"/><Relationship Id="rId194" Type="http://schemas.openxmlformats.org/officeDocument/2006/relationships/image" Target="../media/image95.png"/><Relationship Id="rId208" Type="http://schemas.openxmlformats.org/officeDocument/2006/relationships/image" Target="../media/image102.png"/><Relationship Id="rId229" Type="http://schemas.openxmlformats.org/officeDocument/2006/relationships/customXml" Target="../ink/ink117.xml"/><Relationship Id="rId240" Type="http://schemas.openxmlformats.org/officeDocument/2006/relationships/image" Target="../media/image118.png"/><Relationship Id="rId261" Type="http://schemas.openxmlformats.org/officeDocument/2006/relationships/customXml" Target="../ink/ink133.xml"/><Relationship Id="rId14" Type="http://schemas.openxmlformats.org/officeDocument/2006/relationships/customXml" Target="../ink/ink7.xml"/><Relationship Id="rId35" Type="http://schemas.openxmlformats.org/officeDocument/2006/relationships/image" Target="../media/image18.png"/><Relationship Id="rId56" Type="http://schemas.openxmlformats.org/officeDocument/2006/relationships/customXml" Target="../ink/ink28.xml"/><Relationship Id="rId77" Type="http://schemas.openxmlformats.org/officeDocument/2006/relationships/customXml" Target="../ink/ink41.xml"/><Relationship Id="rId100" Type="http://schemas.openxmlformats.org/officeDocument/2006/relationships/image" Target="../media/image48.png"/><Relationship Id="rId282" Type="http://schemas.openxmlformats.org/officeDocument/2006/relationships/image" Target="../media/image139.png"/><Relationship Id="rId8" Type="http://schemas.openxmlformats.org/officeDocument/2006/relationships/customXml" Target="../ink/ink4.xml"/><Relationship Id="rId98" Type="http://schemas.openxmlformats.org/officeDocument/2006/relationships/image" Target="../media/image47.png"/><Relationship Id="rId121" Type="http://schemas.openxmlformats.org/officeDocument/2006/relationships/customXml" Target="../ink/ink63.xml"/><Relationship Id="rId142" Type="http://schemas.openxmlformats.org/officeDocument/2006/relationships/image" Target="../media/image69.png"/><Relationship Id="rId163" Type="http://schemas.openxmlformats.org/officeDocument/2006/relationships/customXml" Target="../ink/ink84.xml"/><Relationship Id="rId184" Type="http://schemas.openxmlformats.org/officeDocument/2006/relationships/image" Target="../media/image90.png"/><Relationship Id="rId219" Type="http://schemas.openxmlformats.org/officeDocument/2006/relationships/customXml" Target="../ink/ink112.xml"/><Relationship Id="rId230" Type="http://schemas.openxmlformats.org/officeDocument/2006/relationships/image" Target="../media/image113.png"/><Relationship Id="rId251" Type="http://schemas.openxmlformats.org/officeDocument/2006/relationships/customXml" Target="../ink/ink128.xml"/><Relationship Id="rId25" Type="http://schemas.openxmlformats.org/officeDocument/2006/relationships/image" Target="../media/image13.png"/><Relationship Id="rId46" Type="http://schemas.openxmlformats.org/officeDocument/2006/relationships/customXml" Target="../ink/ink23.xml"/><Relationship Id="rId67" Type="http://schemas.openxmlformats.org/officeDocument/2006/relationships/customXml" Target="../ink/ink34.xml"/><Relationship Id="rId272" Type="http://schemas.openxmlformats.org/officeDocument/2006/relationships/image" Target="../media/image134.png"/><Relationship Id="rId293" Type="http://schemas.openxmlformats.org/officeDocument/2006/relationships/customXml" Target="../ink/ink149.xml"/><Relationship Id="rId88" Type="http://schemas.openxmlformats.org/officeDocument/2006/relationships/image" Target="../media/image42.png"/><Relationship Id="rId111" Type="http://schemas.openxmlformats.org/officeDocument/2006/relationships/customXml" Target="../ink/ink58.xml"/><Relationship Id="rId132" Type="http://schemas.openxmlformats.org/officeDocument/2006/relationships/image" Target="../media/image64.png"/><Relationship Id="rId153" Type="http://schemas.openxmlformats.org/officeDocument/2006/relationships/customXml" Target="../ink/ink79.xml"/><Relationship Id="rId174" Type="http://schemas.openxmlformats.org/officeDocument/2006/relationships/image" Target="../media/image85.png"/><Relationship Id="rId195" Type="http://schemas.openxmlformats.org/officeDocument/2006/relationships/customXml" Target="../ink/ink100.xml"/><Relationship Id="rId209" Type="http://schemas.openxmlformats.org/officeDocument/2006/relationships/customXml" Target="../ink/ink107.xml"/><Relationship Id="rId220" Type="http://schemas.openxmlformats.org/officeDocument/2006/relationships/image" Target="../media/image108.png"/><Relationship Id="rId241" Type="http://schemas.openxmlformats.org/officeDocument/2006/relationships/customXml" Target="../ink/ink123.xml"/><Relationship Id="rId15" Type="http://schemas.openxmlformats.org/officeDocument/2006/relationships/image" Target="../media/image8.png"/><Relationship Id="rId36" Type="http://schemas.openxmlformats.org/officeDocument/2006/relationships/customXml" Target="../ink/ink18.xml"/><Relationship Id="rId57" Type="http://schemas.openxmlformats.org/officeDocument/2006/relationships/image" Target="../media/image29.png"/><Relationship Id="rId262" Type="http://schemas.openxmlformats.org/officeDocument/2006/relationships/image" Target="../media/image129.png"/><Relationship Id="rId283" Type="http://schemas.openxmlformats.org/officeDocument/2006/relationships/customXml" Target="../ink/ink144.xml"/><Relationship Id="rId78" Type="http://schemas.openxmlformats.org/officeDocument/2006/relationships/image" Target="../media/image37.png"/><Relationship Id="rId99" Type="http://schemas.openxmlformats.org/officeDocument/2006/relationships/customXml" Target="../ink/ink52.xml"/><Relationship Id="rId101" Type="http://schemas.openxmlformats.org/officeDocument/2006/relationships/customXml" Target="../ink/ink53.xml"/><Relationship Id="rId122" Type="http://schemas.openxmlformats.org/officeDocument/2006/relationships/image" Target="../media/image59.png"/><Relationship Id="rId143" Type="http://schemas.openxmlformats.org/officeDocument/2006/relationships/customXml" Target="../ink/ink74.xml"/><Relationship Id="rId164" Type="http://schemas.openxmlformats.org/officeDocument/2006/relationships/image" Target="../media/image80.png"/><Relationship Id="rId185" Type="http://schemas.openxmlformats.org/officeDocument/2006/relationships/customXml" Target="../ink/ink95.xml"/><Relationship Id="rId9" Type="http://schemas.openxmlformats.org/officeDocument/2006/relationships/image" Target="../media/image5.png"/><Relationship Id="rId210" Type="http://schemas.openxmlformats.org/officeDocument/2006/relationships/image" Target="../media/image103.png"/><Relationship Id="rId26" Type="http://schemas.openxmlformats.org/officeDocument/2006/relationships/customXml" Target="../ink/ink13.xml"/><Relationship Id="rId231" Type="http://schemas.openxmlformats.org/officeDocument/2006/relationships/customXml" Target="../ink/ink118.xml"/><Relationship Id="rId252" Type="http://schemas.openxmlformats.org/officeDocument/2006/relationships/image" Target="../media/image124.png"/><Relationship Id="rId273" Type="http://schemas.openxmlformats.org/officeDocument/2006/relationships/customXml" Target="../ink/ink139.xml"/><Relationship Id="rId294" Type="http://schemas.openxmlformats.org/officeDocument/2006/relationships/image" Target="../media/image145.png"/><Relationship Id="rId47" Type="http://schemas.openxmlformats.org/officeDocument/2006/relationships/image" Target="../media/image24.png"/><Relationship Id="rId68" Type="http://schemas.openxmlformats.org/officeDocument/2006/relationships/customXml" Target="../ink/ink35.xml"/><Relationship Id="rId89" Type="http://schemas.openxmlformats.org/officeDocument/2006/relationships/customXml" Target="../ink/ink47.xml"/><Relationship Id="rId112" Type="http://schemas.openxmlformats.org/officeDocument/2006/relationships/image" Target="../media/image54.png"/><Relationship Id="rId133" Type="http://schemas.openxmlformats.org/officeDocument/2006/relationships/customXml" Target="../ink/ink69.xml"/><Relationship Id="rId154" Type="http://schemas.openxmlformats.org/officeDocument/2006/relationships/image" Target="../media/image75.png"/><Relationship Id="rId175" Type="http://schemas.openxmlformats.org/officeDocument/2006/relationships/customXml" Target="../ink/ink90.xml"/><Relationship Id="rId196" Type="http://schemas.openxmlformats.org/officeDocument/2006/relationships/image" Target="../media/image96.png"/><Relationship Id="rId200" Type="http://schemas.openxmlformats.org/officeDocument/2006/relationships/image" Target="../media/image98.png"/><Relationship Id="rId16" Type="http://schemas.openxmlformats.org/officeDocument/2006/relationships/customXml" Target="../ink/ink8.xml"/><Relationship Id="rId221" Type="http://schemas.openxmlformats.org/officeDocument/2006/relationships/customXml" Target="../ink/ink113.xml"/><Relationship Id="rId242" Type="http://schemas.openxmlformats.org/officeDocument/2006/relationships/image" Target="../media/image119.png"/><Relationship Id="rId263" Type="http://schemas.openxmlformats.org/officeDocument/2006/relationships/customXml" Target="../ink/ink134.xml"/><Relationship Id="rId284" Type="http://schemas.openxmlformats.org/officeDocument/2006/relationships/image" Target="../media/image140.png"/><Relationship Id="rId37" Type="http://schemas.openxmlformats.org/officeDocument/2006/relationships/image" Target="../media/image19.png"/><Relationship Id="rId58" Type="http://schemas.openxmlformats.org/officeDocument/2006/relationships/customXml" Target="../ink/ink29.xml"/><Relationship Id="rId79" Type="http://schemas.openxmlformats.org/officeDocument/2006/relationships/customXml" Target="../ink/ink42.xml"/><Relationship Id="rId102" Type="http://schemas.openxmlformats.org/officeDocument/2006/relationships/image" Target="../media/image49.png"/><Relationship Id="rId123" Type="http://schemas.openxmlformats.org/officeDocument/2006/relationships/customXml" Target="../ink/ink64.xml"/><Relationship Id="rId144" Type="http://schemas.openxmlformats.org/officeDocument/2006/relationships/image" Target="../media/image70.png"/><Relationship Id="rId90" Type="http://schemas.openxmlformats.org/officeDocument/2006/relationships/image" Target="../media/image43.png"/><Relationship Id="rId165" Type="http://schemas.openxmlformats.org/officeDocument/2006/relationships/customXml" Target="../ink/ink85.xml"/><Relationship Id="rId186" Type="http://schemas.openxmlformats.org/officeDocument/2006/relationships/image" Target="../media/image91.png"/><Relationship Id="rId211" Type="http://schemas.openxmlformats.org/officeDocument/2006/relationships/customXml" Target="../ink/ink108.xml"/><Relationship Id="rId232" Type="http://schemas.openxmlformats.org/officeDocument/2006/relationships/image" Target="../media/image114.png"/><Relationship Id="rId253" Type="http://schemas.openxmlformats.org/officeDocument/2006/relationships/customXml" Target="../ink/ink129.xml"/><Relationship Id="rId274" Type="http://schemas.openxmlformats.org/officeDocument/2006/relationships/image" Target="../media/image135.png"/><Relationship Id="rId295" Type="http://schemas.openxmlformats.org/officeDocument/2006/relationships/customXml" Target="../ink/ink150.xml"/><Relationship Id="rId27" Type="http://schemas.openxmlformats.org/officeDocument/2006/relationships/image" Target="../media/image14.png"/><Relationship Id="rId48" Type="http://schemas.openxmlformats.org/officeDocument/2006/relationships/customXml" Target="../ink/ink24.xml"/><Relationship Id="rId69" Type="http://schemas.openxmlformats.org/officeDocument/2006/relationships/customXml" Target="../ink/ink36.xml"/><Relationship Id="rId113" Type="http://schemas.openxmlformats.org/officeDocument/2006/relationships/customXml" Target="../ink/ink59.xml"/><Relationship Id="rId134" Type="http://schemas.openxmlformats.org/officeDocument/2006/relationships/image" Target="../media/image65.png"/><Relationship Id="rId80" Type="http://schemas.openxmlformats.org/officeDocument/2006/relationships/image" Target="../media/image38.png"/><Relationship Id="rId155" Type="http://schemas.openxmlformats.org/officeDocument/2006/relationships/customXml" Target="../ink/ink80.xml"/><Relationship Id="rId176" Type="http://schemas.openxmlformats.org/officeDocument/2006/relationships/image" Target="../media/image86.png"/><Relationship Id="rId197" Type="http://schemas.openxmlformats.org/officeDocument/2006/relationships/customXml" Target="../ink/ink101.xml"/><Relationship Id="rId201" Type="http://schemas.openxmlformats.org/officeDocument/2006/relationships/customXml" Target="../ink/ink103.xml"/><Relationship Id="rId222" Type="http://schemas.openxmlformats.org/officeDocument/2006/relationships/image" Target="../media/image109.png"/><Relationship Id="rId243" Type="http://schemas.openxmlformats.org/officeDocument/2006/relationships/customXml" Target="../ink/ink124.xml"/><Relationship Id="rId264" Type="http://schemas.openxmlformats.org/officeDocument/2006/relationships/image" Target="../media/image130.png"/><Relationship Id="rId285" Type="http://schemas.openxmlformats.org/officeDocument/2006/relationships/customXml" Target="../ink/ink145.xml"/><Relationship Id="rId17" Type="http://schemas.openxmlformats.org/officeDocument/2006/relationships/image" Target="../media/image9.png"/><Relationship Id="rId38" Type="http://schemas.openxmlformats.org/officeDocument/2006/relationships/customXml" Target="../ink/ink19.xml"/><Relationship Id="rId59" Type="http://schemas.openxmlformats.org/officeDocument/2006/relationships/image" Target="../media/image30.png"/><Relationship Id="rId103" Type="http://schemas.openxmlformats.org/officeDocument/2006/relationships/customXml" Target="../ink/ink54.xml"/><Relationship Id="rId124" Type="http://schemas.openxmlformats.org/officeDocument/2006/relationships/image" Target="../media/image60.png"/><Relationship Id="rId70" Type="http://schemas.openxmlformats.org/officeDocument/2006/relationships/customXml" Target="../ink/ink37.xml"/><Relationship Id="rId91" Type="http://schemas.openxmlformats.org/officeDocument/2006/relationships/customXml" Target="../ink/ink48.xml"/><Relationship Id="rId145" Type="http://schemas.openxmlformats.org/officeDocument/2006/relationships/customXml" Target="../ink/ink75.xml"/><Relationship Id="rId166" Type="http://schemas.openxmlformats.org/officeDocument/2006/relationships/image" Target="../media/image81.png"/><Relationship Id="rId187" Type="http://schemas.openxmlformats.org/officeDocument/2006/relationships/customXml" Target="../ink/ink96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4.png"/><Relationship Id="rId233" Type="http://schemas.openxmlformats.org/officeDocument/2006/relationships/customXml" Target="../ink/ink119.xml"/><Relationship Id="rId254" Type="http://schemas.openxmlformats.org/officeDocument/2006/relationships/image" Target="../media/image125.png"/><Relationship Id="rId28" Type="http://schemas.openxmlformats.org/officeDocument/2006/relationships/customXml" Target="../ink/ink14.xml"/><Relationship Id="rId49" Type="http://schemas.openxmlformats.org/officeDocument/2006/relationships/image" Target="../media/image25.png"/><Relationship Id="rId114" Type="http://schemas.openxmlformats.org/officeDocument/2006/relationships/image" Target="../media/image55.png"/><Relationship Id="rId275" Type="http://schemas.openxmlformats.org/officeDocument/2006/relationships/customXml" Target="../ink/ink140.xml"/><Relationship Id="rId296" Type="http://schemas.openxmlformats.org/officeDocument/2006/relationships/image" Target="../media/image146.png"/><Relationship Id="rId300" Type="http://schemas.openxmlformats.org/officeDocument/2006/relationships/image" Target="../media/image148.png"/><Relationship Id="rId60" Type="http://schemas.openxmlformats.org/officeDocument/2006/relationships/customXml" Target="../ink/ink30.xml"/><Relationship Id="rId81" Type="http://schemas.openxmlformats.org/officeDocument/2006/relationships/customXml" Target="../ink/ink43.xml"/><Relationship Id="rId135" Type="http://schemas.openxmlformats.org/officeDocument/2006/relationships/customXml" Target="../ink/ink70.xml"/><Relationship Id="rId156" Type="http://schemas.openxmlformats.org/officeDocument/2006/relationships/image" Target="../media/image76.png"/><Relationship Id="rId177" Type="http://schemas.openxmlformats.org/officeDocument/2006/relationships/customXml" Target="../ink/ink91.xml"/><Relationship Id="rId198" Type="http://schemas.openxmlformats.org/officeDocument/2006/relationships/image" Target="../media/image97.png"/><Relationship Id="rId202" Type="http://schemas.openxmlformats.org/officeDocument/2006/relationships/image" Target="../media/image99.png"/><Relationship Id="rId223" Type="http://schemas.openxmlformats.org/officeDocument/2006/relationships/customXml" Target="../ink/ink114.xml"/><Relationship Id="rId244" Type="http://schemas.openxmlformats.org/officeDocument/2006/relationships/image" Target="../media/image120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265" Type="http://schemas.openxmlformats.org/officeDocument/2006/relationships/customXml" Target="../ink/ink135.xml"/><Relationship Id="rId286" Type="http://schemas.openxmlformats.org/officeDocument/2006/relationships/image" Target="../media/image141.png"/><Relationship Id="rId50" Type="http://schemas.openxmlformats.org/officeDocument/2006/relationships/customXml" Target="../ink/ink25.xml"/><Relationship Id="rId104" Type="http://schemas.openxmlformats.org/officeDocument/2006/relationships/image" Target="../media/image50.png"/><Relationship Id="rId125" Type="http://schemas.openxmlformats.org/officeDocument/2006/relationships/customXml" Target="../ink/ink65.xml"/><Relationship Id="rId146" Type="http://schemas.openxmlformats.org/officeDocument/2006/relationships/image" Target="../media/image71.png"/><Relationship Id="rId167" Type="http://schemas.openxmlformats.org/officeDocument/2006/relationships/customXml" Target="../ink/ink86.xml"/><Relationship Id="rId188" Type="http://schemas.openxmlformats.org/officeDocument/2006/relationships/image" Target="../media/image92.png"/><Relationship Id="rId71" Type="http://schemas.openxmlformats.org/officeDocument/2006/relationships/customXml" Target="../ink/ink38.xml"/><Relationship Id="rId92" Type="http://schemas.openxmlformats.org/officeDocument/2006/relationships/image" Target="../media/image44.png"/><Relationship Id="rId213" Type="http://schemas.openxmlformats.org/officeDocument/2006/relationships/customXml" Target="../ink/ink109.xml"/><Relationship Id="rId234" Type="http://schemas.openxmlformats.org/officeDocument/2006/relationships/image" Target="../media/image115.png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55" Type="http://schemas.openxmlformats.org/officeDocument/2006/relationships/customXml" Target="../ink/ink130.xml"/><Relationship Id="rId276" Type="http://schemas.openxmlformats.org/officeDocument/2006/relationships/image" Target="../media/image136.png"/><Relationship Id="rId297" Type="http://schemas.openxmlformats.org/officeDocument/2006/relationships/customXml" Target="../ink/ink151.xml"/><Relationship Id="rId40" Type="http://schemas.openxmlformats.org/officeDocument/2006/relationships/customXml" Target="../ink/ink20.xml"/><Relationship Id="rId115" Type="http://schemas.openxmlformats.org/officeDocument/2006/relationships/customXml" Target="../ink/ink60.xml"/><Relationship Id="rId136" Type="http://schemas.openxmlformats.org/officeDocument/2006/relationships/image" Target="../media/image66.png"/><Relationship Id="rId157" Type="http://schemas.openxmlformats.org/officeDocument/2006/relationships/customXml" Target="../ink/ink81.xml"/><Relationship Id="rId178" Type="http://schemas.openxmlformats.org/officeDocument/2006/relationships/image" Target="../media/image87.png"/><Relationship Id="rId301" Type="http://schemas.openxmlformats.org/officeDocument/2006/relationships/customXml" Target="../ink/ink153.xml"/><Relationship Id="rId61" Type="http://schemas.openxmlformats.org/officeDocument/2006/relationships/image" Target="../media/image31.png"/><Relationship Id="rId82" Type="http://schemas.openxmlformats.org/officeDocument/2006/relationships/image" Target="../media/image39.png"/><Relationship Id="rId199" Type="http://schemas.openxmlformats.org/officeDocument/2006/relationships/customXml" Target="../ink/ink102.xml"/><Relationship Id="rId203" Type="http://schemas.openxmlformats.org/officeDocument/2006/relationships/customXml" Target="../ink/ink104.xml"/><Relationship Id="rId19" Type="http://schemas.openxmlformats.org/officeDocument/2006/relationships/image" Target="../media/image10.png"/><Relationship Id="rId224" Type="http://schemas.openxmlformats.org/officeDocument/2006/relationships/image" Target="../media/image110.png"/><Relationship Id="rId245" Type="http://schemas.openxmlformats.org/officeDocument/2006/relationships/customXml" Target="../ink/ink125.xml"/><Relationship Id="rId266" Type="http://schemas.openxmlformats.org/officeDocument/2006/relationships/image" Target="../media/image131.png"/><Relationship Id="rId287" Type="http://schemas.openxmlformats.org/officeDocument/2006/relationships/customXml" Target="../ink/ink146.xml"/><Relationship Id="rId30" Type="http://schemas.openxmlformats.org/officeDocument/2006/relationships/customXml" Target="../ink/ink15.xml"/><Relationship Id="rId105" Type="http://schemas.openxmlformats.org/officeDocument/2006/relationships/customXml" Target="../ink/ink55.xml"/><Relationship Id="rId126" Type="http://schemas.openxmlformats.org/officeDocument/2006/relationships/image" Target="../media/image61.png"/><Relationship Id="rId147" Type="http://schemas.openxmlformats.org/officeDocument/2006/relationships/customXml" Target="../ink/ink76.xml"/><Relationship Id="rId168" Type="http://schemas.openxmlformats.org/officeDocument/2006/relationships/image" Target="../media/image82.png"/><Relationship Id="rId51" Type="http://schemas.openxmlformats.org/officeDocument/2006/relationships/image" Target="../media/image26.png"/><Relationship Id="rId72" Type="http://schemas.openxmlformats.org/officeDocument/2006/relationships/image" Target="../media/image34.png"/><Relationship Id="rId93" Type="http://schemas.openxmlformats.org/officeDocument/2006/relationships/customXml" Target="../ink/ink49.xml"/><Relationship Id="rId189" Type="http://schemas.openxmlformats.org/officeDocument/2006/relationships/customXml" Target="../ink/ink97.xml"/><Relationship Id="rId3" Type="http://schemas.openxmlformats.org/officeDocument/2006/relationships/image" Target="../media/image2.png"/><Relationship Id="rId214" Type="http://schemas.openxmlformats.org/officeDocument/2006/relationships/image" Target="../media/image105.png"/><Relationship Id="rId235" Type="http://schemas.openxmlformats.org/officeDocument/2006/relationships/customXml" Target="../ink/ink120.xml"/><Relationship Id="rId256" Type="http://schemas.openxmlformats.org/officeDocument/2006/relationships/image" Target="../media/image126.png"/><Relationship Id="rId277" Type="http://schemas.openxmlformats.org/officeDocument/2006/relationships/customXml" Target="../ink/ink141.xml"/><Relationship Id="rId298" Type="http://schemas.openxmlformats.org/officeDocument/2006/relationships/image" Target="../media/image147.png"/><Relationship Id="rId116" Type="http://schemas.openxmlformats.org/officeDocument/2006/relationships/image" Target="../media/image56.png"/><Relationship Id="rId137" Type="http://schemas.openxmlformats.org/officeDocument/2006/relationships/customXml" Target="../ink/ink71.xml"/><Relationship Id="rId158" Type="http://schemas.openxmlformats.org/officeDocument/2006/relationships/image" Target="../media/image77.png"/><Relationship Id="rId302" Type="http://schemas.openxmlformats.org/officeDocument/2006/relationships/image" Target="../media/image149.png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62" Type="http://schemas.openxmlformats.org/officeDocument/2006/relationships/customXml" Target="../ink/ink31.xml"/><Relationship Id="rId83" Type="http://schemas.openxmlformats.org/officeDocument/2006/relationships/customXml" Target="../ink/ink44.xml"/><Relationship Id="rId179" Type="http://schemas.openxmlformats.org/officeDocument/2006/relationships/customXml" Target="../ink/ink92.xml"/><Relationship Id="rId190" Type="http://schemas.openxmlformats.org/officeDocument/2006/relationships/image" Target="../media/image93.png"/><Relationship Id="rId204" Type="http://schemas.openxmlformats.org/officeDocument/2006/relationships/image" Target="../media/image100.png"/><Relationship Id="rId225" Type="http://schemas.openxmlformats.org/officeDocument/2006/relationships/customXml" Target="../ink/ink115.xml"/><Relationship Id="rId246" Type="http://schemas.openxmlformats.org/officeDocument/2006/relationships/image" Target="../media/image121.png"/><Relationship Id="rId267" Type="http://schemas.openxmlformats.org/officeDocument/2006/relationships/customXml" Target="../ink/ink136.xml"/><Relationship Id="rId288" Type="http://schemas.openxmlformats.org/officeDocument/2006/relationships/image" Target="../media/image142.png"/><Relationship Id="rId106" Type="http://schemas.openxmlformats.org/officeDocument/2006/relationships/image" Target="../media/image51.png"/><Relationship Id="rId127" Type="http://schemas.openxmlformats.org/officeDocument/2006/relationships/customXml" Target="../ink/ink66.xml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52" Type="http://schemas.openxmlformats.org/officeDocument/2006/relationships/customXml" Target="../ink/ink26.xml"/><Relationship Id="rId73" Type="http://schemas.openxmlformats.org/officeDocument/2006/relationships/customXml" Target="../ink/ink39.xml"/><Relationship Id="rId94" Type="http://schemas.openxmlformats.org/officeDocument/2006/relationships/image" Target="../media/image45.png"/><Relationship Id="rId148" Type="http://schemas.openxmlformats.org/officeDocument/2006/relationships/image" Target="../media/image72.png"/><Relationship Id="rId169" Type="http://schemas.openxmlformats.org/officeDocument/2006/relationships/customXml" Target="../ink/ink87.xml"/><Relationship Id="rId4" Type="http://schemas.openxmlformats.org/officeDocument/2006/relationships/customXml" Target="../ink/ink2.xml"/><Relationship Id="rId180" Type="http://schemas.openxmlformats.org/officeDocument/2006/relationships/image" Target="../media/image88.png"/><Relationship Id="rId215" Type="http://schemas.openxmlformats.org/officeDocument/2006/relationships/customXml" Target="../ink/ink110.xml"/><Relationship Id="rId236" Type="http://schemas.openxmlformats.org/officeDocument/2006/relationships/image" Target="../media/image116.png"/><Relationship Id="rId257" Type="http://schemas.openxmlformats.org/officeDocument/2006/relationships/customXml" Target="../ink/ink131.xml"/><Relationship Id="rId278" Type="http://schemas.openxmlformats.org/officeDocument/2006/relationships/image" Target="../media/image137.png"/><Relationship Id="rId303" Type="http://schemas.openxmlformats.org/officeDocument/2006/relationships/customXml" Target="../ink/ink154.xml"/><Relationship Id="rId42" Type="http://schemas.openxmlformats.org/officeDocument/2006/relationships/customXml" Target="../ink/ink21.xml"/><Relationship Id="rId84" Type="http://schemas.openxmlformats.org/officeDocument/2006/relationships/image" Target="../media/image40.png"/><Relationship Id="rId138" Type="http://schemas.openxmlformats.org/officeDocument/2006/relationships/image" Target="../media/image67.png"/><Relationship Id="rId191" Type="http://schemas.openxmlformats.org/officeDocument/2006/relationships/customXml" Target="../ink/ink98.xml"/><Relationship Id="rId205" Type="http://schemas.openxmlformats.org/officeDocument/2006/relationships/customXml" Target="../ink/ink105.xml"/><Relationship Id="rId247" Type="http://schemas.openxmlformats.org/officeDocument/2006/relationships/customXml" Target="../ink/ink126.xml"/><Relationship Id="rId107" Type="http://schemas.openxmlformats.org/officeDocument/2006/relationships/customXml" Target="../ink/ink56.xml"/><Relationship Id="rId289" Type="http://schemas.openxmlformats.org/officeDocument/2006/relationships/customXml" Target="../ink/ink147.xml"/><Relationship Id="rId11" Type="http://schemas.openxmlformats.org/officeDocument/2006/relationships/image" Target="../media/image6.png"/><Relationship Id="rId53" Type="http://schemas.openxmlformats.org/officeDocument/2006/relationships/image" Target="../media/image27.png"/><Relationship Id="rId149" Type="http://schemas.openxmlformats.org/officeDocument/2006/relationships/customXml" Target="../ink/ink77.xml"/><Relationship Id="rId95" Type="http://schemas.openxmlformats.org/officeDocument/2006/relationships/customXml" Target="../ink/ink50.xml"/><Relationship Id="rId160" Type="http://schemas.openxmlformats.org/officeDocument/2006/relationships/image" Target="../media/image78.png"/><Relationship Id="rId216" Type="http://schemas.openxmlformats.org/officeDocument/2006/relationships/image" Target="../media/image106.png"/><Relationship Id="rId258" Type="http://schemas.openxmlformats.org/officeDocument/2006/relationships/image" Target="../media/image127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image" Target="../media/image57.png"/><Relationship Id="rId171" Type="http://schemas.openxmlformats.org/officeDocument/2006/relationships/customXml" Target="../ink/ink88.xml"/><Relationship Id="rId227" Type="http://schemas.openxmlformats.org/officeDocument/2006/relationships/customXml" Target="../ink/ink116.xml"/><Relationship Id="rId269" Type="http://schemas.openxmlformats.org/officeDocument/2006/relationships/customXml" Target="../ink/ink137.xml"/><Relationship Id="rId33" Type="http://schemas.openxmlformats.org/officeDocument/2006/relationships/image" Target="../media/image17.png"/><Relationship Id="rId129" Type="http://schemas.openxmlformats.org/officeDocument/2006/relationships/customXml" Target="../ink/ink67.xml"/><Relationship Id="rId280" Type="http://schemas.openxmlformats.org/officeDocument/2006/relationships/image" Target="../media/image138.png"/><Relationship Id="rId75" Type="http://schemas.openxmlformats.org/officeDocument/2006/relationships/customXml" Target="../ink/ink40.xml"/><Relationship Id="rId140" Type="http://schemas.openxmlformats.org/officeDocument/2006/relationships/image" Target="../media/image68.png"/><Relationship Id="rId182" Type="http://schemas.openxmlformats.org/officeDocument/2006/relationships/image" Target="../media/image8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tmp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tmp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2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4873A8-3683-408A-97B4-F408798C4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30" y="826604"/>
            <a:ext cx="9890179" cy="428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6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6CBC24A3-BEA1-D0BC-53D1-9BE57277DBF3}"/>
              </a:ext>
            </a:extLst>
          </p:cNvPr>
          <p:cNvGrpSpPr/>
          <p:nvPr/>
        </p:nvGrpSpPr>
        <p:grpSpPr>
          <a:xfrm>
            <a:off x="533862" y="985833"/>
            <a:ext cx="2789640" cy="350280"/>
            <a:chOff x="533862" y="985833"/>
            <a:chExt cx="278964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E2DB2B1-52A5-09F3-6064-E6259254B314}"/>
                    </a:ext>
                  </a:extLst>
                </p14:cNvPr>
                <p14:cNvContentPartPr/>
                <p14:nvPr/>
              </p14:nvContentPartPr>
              <p14:xfrm>
                <a:off x="533862" y="1131633"/>
                <a:ext cx="122760" cy="1296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E2DB2B1-52A5-09F3-6064-E6259254B31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5222" y="1122993"/>
                  <a:ext cx="1404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60C098E-3418-60F4-628D-1B8400E0CCE6}"/>
                    </a:ext>
                  </a:extLst>
                </p14:cNvPr>
                <p14:cNvContentPartPr/>
                <p14:nvPr/>
              </p14:nvContentPartPr>
              <p14:xfrm>
                <a:off x="671382" y="1135953"/>
                <a:ext cx="93600" cy="1198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60C098E-3418-60F4-628D-1B8400E0CCE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2742" y="1126953"/>
                  <a:ext cx="1112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38B4CF6-9786-D37C-BCF1-398ECA3A0A3A}"/>
                    </a:ext>
                  </a:extLst>
                </p14:cNvPr>
                <p14:cNvContentPartPr/>
                <p14:nvPr/>
              </p14:nvContentPartPr>
              <p14:xfrm>
                <a:off x="799182" y="1226673"/>
                <a:ext cx="103320" cy="17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38B4CF6-9786-D37C-BCF1-398ECA3A0A3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0542" y="1218033"/>
                  <a:ext cx="1209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0BF5E59-AA4B-F58C-C71E-61895E3D3B2A}"/>
                    </a:ext>
                  </a:extLst>
                </p14:cNvPr>
                <p14:cNvContentPartPr/>
                <p14:nvPr/>
              </p14:nvContentPartPr>
              <p14:xfrm>
                <a:off x="990702" y="1140633"/>
                <a:ext cx="59040" cy="82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0BF5E59-AA4B-F58C-C71E-61895E3D3B2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1702" y="1131993"/>
                  <a:ext cx="766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13FD15C-143C-BF7C-82CD-97283DC923F5}"/>
                    </a:ext>
                  </a:extLst>
                </p14:cNvPr>
                <p14:cNvContentPartPr/>
                <p14:nvPr/>
              </p14:nvContentPartPr>
              <p14:xfrm>
                <a:off x="980622" y="1089873"/>
                <a:ext cx="99720" cy="63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13FD15C-143C-BF7C-82CD-97283DC923F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1982" y="1080873"/>
                  <a:ext cx="1173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A8E18F9-B29B-1BAB-C50F-46007CE3BAA9}"/>
                    </a:ext>
                  </a:extLst>
                </p14:cNvPr>
                <p14:cNvContentPartPr/>
                <p14:nvPr/>
              </p14:nvContentPartPr>
              <p14:xfrm>
                <a:off x="1078542" y="1118673"/>
                <a:ext cx="252000" cy="99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A8E18F9-B29B-1BAB-C50F-46007CE3BAA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69542" y="1110033"/>
                  <a:ext cx="2696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D7D9E92-A15C-9210-B9E6-E0F56D6775CF}"/>
                    </a:ext>
                  </a:extLst>
                </p14:cNvPr>
                <p14:cNvContentPartPr/>
                <p14:nvPr/>
              </p14:nvContentPartPr>
              <p14:xfrm>
                <a:off x="1229382" y="1088073"/>
                <a:ext cx="110520" cy="51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D7D9E92-A15C-9210-B9E6-E0F56D6775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20742" y="1079073"/>
                  <a:ext cx="1281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55B4263-86DC-2E0F-DA2D-F6222F83F55B}"/>
                    </a:ext>
                  </a:extLst>
                </p14:cNvPr>
                <p14:cNvContentPartPr/>
                <p14:nvPr/>
              </p14:nvContentPartPr>
              <p14:xfrm>
                <a:off x="1396782" y="1124793"/>
                <a:ext cx="125280" cy="105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55B4263-86DC-2E0F-DA2D-F6222F83F55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88142" y="1116153"/>
                  <a:ext cx="1429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EBC21B-707A-BB6F-A118-BCCA1478CB29}"/>
                    </a:ext>
                  </a:extLst>
                </p14:cNvPr>
                <p14:cNvContentPartPr/>
                <p14:nvPr/>
              </p14:nvContentPartPr>
              <p14:xfrm>
                <a:off x="1555902" y="1139553"/>
                <a:ext cx="17280" cy="89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EBC21B-707A-BB6F-A118-BCCA1478CB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47262" y="1130913"/>
                  <a:ext cx="349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6889AAF-5D38-A75E-6AF8-8EBF7E3ABC50}"/>
                    </a:ext>
                  </a:extLst>
                </p14:cNvPr>
                <p14:cNvContentPartPr/>
                <p14:nvPr/>
              </p14:nvContentPartPr>
              <p14:xfrm>
                <a:off x="1559862" y="1092753"/>
                <a:ext cx="160200" cy="120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6889AAF-5D38-A75E-6AF8-8EBF7E3ABC5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50862" y="1083753"/>
                  <a:ext cx="1778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A50B3D-AF9D-4DA6-6A21-2580A53182E0}"/>
                    </a:ext>
                  </a:extLst>
                </p14:cNvPr>
                <p14:cNvContentPartPr/>
                <p14:nvPr/>
              </p14:nvContentPartPr>
              <p14:xfrm>
                <a:off x="2037582" y="1138473"/>
                <a:ext cx="86040" cy="88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A50B3D-AF9D-4DA6-6A21-2580A53182E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28942" y="1129833"/>
                  <a:ext cx="1036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E0001A0-4C0C-F745-1563-FA3ECD91F7FD}"/>
                    </a:ext>
                  </a:extLst>
                </p14:cNvPr>
                <p14:cNvContentPartPr/>
                <p14:nvPr/>
              </p14:nvContentPartPr>
              <p14:xfrm>
                <a:off x="2206062" y="1133073"/>
                <a:ext cx="9000" cy="82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E0001A0-4C0C-F745-1563-FA3ECD91F7F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97062" y="1124433"/>
                  <a:ext cx="266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652CAA5-993A-8A08-5F92-C522910586F3}"/>
                    </a:ext>
                  </a:extLst>
                </p14:cNvPr>
                <p14:cNvContentPartPr/>
                <p14:nvPr/>
              </p14:nvContentPartPr>
              <p14:xfrm>
                <a:off x="2180862" y="1121553"/>
                <a:ext cx="143640" cy="78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652CAA5-993A-8A08-5F92-C522910586F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71862" y="1112553"/>
                  <a:ext cx="1612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6FDE49E-DD01-5470-6AA8-89E25571DCDA}"/>
                    </a:ext>
                  </a:extLst>
                </p14:cNvPr>
                <p14:cNvContentPartPr/>
                <p14:nvPr/>
              </p14:nvContentPartPr>
              <p14:xfrm>
                <a:off x="2365542" y="1134873"/>
                <a:ext cx="137880" cy="74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6FDE49E-DD01-5470-6AA8-89E25571DCD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56902" y="1126233"/>
                  <a:ext cx="1555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4D0DCB-7C2E-4855-0C88-82E820E4CFC6}"/>
                    </a:ext>
                  </a:extLst>
                </p14:cNvPr>
                <p14:cNvContentPartPr/>
                <p14:nvPr/>
              </p14:nvContentPartPr>
              <p14:xfrm>
                <a:off x="2571822" y="1109673"/>
                <a:ext cx="28440" cy="87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4D0DCB-7C2E-4855-0C88-82E820E4CFC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62822" y="1101033"/>
                  <a:ext cx="460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C7698D4-6292-A0F9-CA89-2D1BAA1C2D52}"/>
                    </a:ext>
                  </a:extLst>
                </p14:cNvPr>
                <p14:cNvContentPartPr/>
                <p14:nvPr/>
              </p14:nvContentPartPr>
              <p14:xfrm>
                <a:off x="2527182" y="1088793"/>
                <a:ext cx="162000" cy="25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C7698D4-6292-A0F9-CA89-2D1BAA1C2D5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18542" y="1079793"/>
                  <a:ext cx="1796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AA7B1A7-C42C-BC36-2340-7D9E4B6CB142}"/>
                    </a:ext>
                  </a:extLst>
                </p14:cNvPr>
                <p14:cNvContentPartPr/>
                <p14:nvPr/>
              </p14:nvContentPartPr>
              <p14:xfrm>
                <a:off x="2699982" y="1117953"/>
                <a:ext cx="27360" cy="66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AA7B1A7-C42C-BC36-2340-7D9E4B6CB14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90982" y="1108953"/>
                  <a:ext cx="450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26856F2-A864-9B87-9AA4-E7EE31693417}"/>
                    </a:ext>
                  </a:extLst>
                </p14:cNvPr>
                <p14:cNvContentPartPr/>
                <p14:nvPr/>
              </p14:nvContentPartPr>
              <p14:xfrm>
                <a:off x="2806542" y="1124433"/>
                <a:ext cx="109800" cy="89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26856F2-A864-9B87-9AA4-E7EE316934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97542" y="1115433"/>
                  <a:ext cx="1274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8B13CE2-1D82-D316-AAD2-DACE14305D99}"/>
                    </a:ext>
                  </a:extLst>
                </p14:cNvPr>
                <p14:cNvContentPartPr/>
                <p14:nvPr/>
              </p14:nvContentPartPr>
              <p14:xfrm>
                <a:off x="2799342" y="1085193"/>
                <a:ext cx="119160" cy="67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8B13CE2-1D82-D316-AAD2-DACE14305D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90342" y="1076193"/>
                  <a:ext cx="136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9FB522-8DE2-F32D-8E30-5709435F08B0}"/>
                    </a:ext>
                  </a:extLst>
                </p14:cNvPr>
                <p14:cNvContentPartPr/>
                <p14:nvPr/>
              </p14:nvContentPartPr>
              <p14:xfrm>
                <a:off x="2993742" y="1086993"/>
                <a:ext cx="47160" cy="101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9FB522-8DE2-F32D-8E30-5709435F08B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85102" y="1077993"/>
                  <a:ext cx="648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9E15ADC-8660-0903-A537-96646B30A30B}"/>
                    </a:ext>
                  </a:extLst>
                </p14:cNvPr>
                <p14:cNvContentPartPr/>
                <p14:nvPr/>
              </p14:nvContentPartPr>
              <p14:xfrm>
                <a:off x="1712142" y="985833"/>
                <a:ext cx="332280" cy="350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9E15ADC-8660-0903-A537-96646B30A30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03502" y="976833"/>
                  <a:ext cx="34992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912FBFC-41D6-488C-C200-A8FD35E55DC9}"/>
                    </a:ext>
                  </a:extLst>
                </p14:cNvPr>
                <p14:cNvContentPartPr/>
                <p14:nvPr/>
              </p14:nvContentPartPr>
              <p14:xfrm>
                <a:off x="2989062" y="1007433"/>
                <a:ext cx="334440" cy="315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912FBFC-41D6-488C-C200-A8FD35E55DC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80062" y="998433"/>
                  <a:ext cx="352080" cy="33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B6557D2-06E5-C9BA-5CD1-0664F80A55EB}"/>
              </a:ext>
            </a:extLst>
          </p:cNvPr>
          <p:cNvGrpSpPr/>
          <p:nvPr/>
        </p:nvGrpSpPr>
        <p:grpSpPr>
          <a:xfrm>
            <a:off x="4697622" y="876393"/>
            <a:ext cx="454680" cy="103680"/>
            <a:chOff x="4697622" y="876393"/>
            <a:chExt cx="454680" cy="10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B476372-3745-13EB-0745-6C7109BEC434}"/>
                    </a:ext>
                  </a:extLst>
                </p14:cNvPr>
                <p14:cNvContentPartPr/>
                <p14:nvPr/>
              </p14:nvContentPartPr>
              <p14:xfrm>
                <a:off x="4697622" y="898713"/>
                <a:ext cx="90360" cy="81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B476372-3745-13EB-0745-6C7109BEC43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88622" y="889713"/>
                  <a:ext cx="108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E698B6A-31AF-1E2A-2481-2D8B843FC941}"/>
                    </a:ext>
                  </a:extLst>
                </p14:cNvPr>
                <p14:cNvContentPartPr/>
                <p14:nvPr/>
              </p14:nvContentPartPr>
              <p14:xfrm>
                <a:off x="4819302" y="901953"/>
                <a:ext cx="39600" cy="58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E698B6A-31AF-1E2A-2481-2D8B843FC94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10302" y="893313"/>
                  <a:ext cx="572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197F710-5B5E-8A56-C16A-CDA5463252FC}"/>
                    </a:ext>
                  </a:extLst>
                </p14:cNvPr>
                <p14:cNvContentPartPr/>
                <p14:nvPr/>
              </p14:nvContentPartPr>
              <p14:xfrm>
                <a:off x="4887702" y="876393"/>
                <a:ext cx="125280" cy="83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197F710-5B5E-8A56-C16A-CDA5463252F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78702" y="867393"/>
                  <a:ext cx="1429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59BF5F7-AE56-853E-FB96-AA603D55E812}"/>
                    </a:ext>
                  </a:extLst>
                </p14:cNvPr>
                <p14:cNvContentPartPr/>
                <p14:nvPr/>
              </p14:nvContentPartPr>
              <p14:xfrm>
                <a:off x="5033862" y="900513"/>
                <a:ext cx="118440" cy="58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59BF5F7-AE56-853E-FB96-AA603D55E81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25222" y="891513"/>
                  <a:ext cx="136080" cy="7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20944E4-C24E-604B-32E8-9442FAA48AE3}"/>
                  </a:ext>
                </a:extLst>
              </p14:cNvPr>
              <p14:cNvContentPartPr/>
              <p14:nvPr/>
            </p14:nvContentPartPr>
            <p14:xfrm>
              <a:off x="5322942" y="855153"/>
              <a:ext cx="95760" cy="1137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20944E4-C24E-604B-32E8-9442FAA48AE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14302" y="846153"/>
                <a:ext cx="113400" cy="13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01AEB84D-89C8-9B74-FB6B-7AE8FAB01EBF}"/>
              </a:ext>
            </a:extLst>
          </p:cNvPr>
          <p:cNvGrpSpPr/>
          <p:nvPr/>
        </p:nvGrpSpPr>
        <p:grpSpPr>
          <a:xfrm>
            <a:off x="5611662" y="849753"/>
            <a:ext cx="420480" cy="100440"/>
            <a:chOff x="5611662" y="849753"/>
            <a:chExt cx="420480" cy="10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08688F2-1A5A-5D91-B5E0-45E9A6A0C27B}"/>
                    </a:ext>
                  </a:extLst>
                </p14:cNvPr>
                <p14:cNvContentPartPr/>
                <p14:nvPr/>
              </p14:nvContentPartPr>
              <p14:xfrm>
                <a:off x="5611662" y="879633"/>
                <a:ext cx="136440" cy="59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08688F2-1A5A-5D91-B5E0-45E9A6A0C27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02662" y="870633"/>
                  <a:ext cx="1540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538010E-1D9F-11BB-2C39-E94D3D81E5ED}"/>
                    </a:ext>
                  </a:extLst>
                </p14:cNvPr>
                <p14:cNvContentPartPr/>
                <p14:nvPr/>
              </p14:nvContentPartPr>
              <p14:xfrm>
                <a:off x="5766462" y="891153"/>
                <a:ext cx="59400" cy="59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538010E-1D9F-11BB-2C39-E94D3D81E5E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57822" y="882513"/>
                  <a:ext cx="770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CFCCAE9-1DD2-8082-D0D7-5AE669118B3E}"/>
                    </a:ext>
                  </a:extLst>
                </p14:cNvPr>
                <p14:cNvContentPartPr/>
                <p14:nvPr/>
              </p14:nvContentPartPr>
              <p14:xfrm>
                <a:off x="5869062" y="890793"/>
                <a:ext cx="27360" cy="52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CFCCAE9-1DD2-8082-D0D7-5AE669118B3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60062" y="882153"/>
                  <a:ext cx="450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854A9A1-4720-5142-D7DD-CF2FB4F8FFD4}"/>
                    </a:ext>
                  </a:extLst>
                </p14:cNvPr>
                <p14:cNvContentPartPr/>
                <p14:nvPr/>
              </p14:nvContentPartPr>
              <p14:xfrm>
                <a:off x="5925582" y="882513"/>
                <a:ext cx="40320" cy="59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854A9A1-4720-5142-D7DD-CF2FB4F8FFD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16942" y="873873"/>
                  <a:ext cx="579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AB2970F-FBFB-0A00-20DE-914F1B4E4BDE}"/>
                    </a:ext>
                  </a:extLst>
                </p14:cNvPr>
                <p14:cNvContentPartPr/>
                <p14:nvPr/>
              </p14:nvContentPartPr>
              <p14:xfrm>
                <a:off x="5888862" y="849753"/>
                <a:ext cx="143280" cy="13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AB2970F-FBFB-0A00-20DE-914F1B4E4BD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80222" y="841113"/>
                  <a:ext cx="16092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3DC4719-3458-FC3C-8E4A-83536150053F}"/>
                  </a:ext>
                </a:extLst>
              </p14:cNvPr>
              <p14:cNvContentPartPr/>
              <p14:nvPr/>
            </p14:nvContentPartPr>
            <p14:xfrm>
              <a:off x="3652818" y="1447039"/>
              <a:ext cx="90360" cy="81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3DC4719-3458-FC3C-8E4A-83536150053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43818" y="1438039"/>
                <a:ext cx="10800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50BB2A2-5263-2770-0A0C-522B89A34E87}"/>
                  </a:ext>
                </a:extLst>
              </p14:cNvPr>
              <p14:cNvContentPartPr/>
              <p14:nvPr/>
            </p14:nvContentPartPr>
            <p14:xfrm>
              <a:off x="3774498" y="1450279"/>
              <a:ext cx="39600" cy="583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50BB2A2-5263-2770-0A0C-522B89A34E8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765498" y="1441639"/>
                <a:ext cx="5724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1803703-E9D7-3C9F-F738-6C7528B9D34B}"/>
                  </a:ext>
                </a:extLst>
              </p14:cNvPr>
              <p14:cNvContentPartPr/>
              <p14:nvPr/>
            </p14:nvContentPartPr>
            <p14:xfrm>
              <a:off x="3842898" y="1424719"/>
              <a:ext cx="125280" cy="838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1803703-E9D7-3C9F-F738-6C7528B9D34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833898" y="1415719"/>
                <a:ext cx="14292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7668A73-E77A-A590-4497-428B9E585CC3}"/>
                  </a:ext>
                </a:extLst>
              </p14:cNvPr>
              <p14:cNvContentPartPr/>
              <p14:nvPr/>
            </p14:nvContentPartPr>
            <p14:xfrm>
              <a:off x="3989058" y="1448839"/>
              <a:ext cx="118440" cy="586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7668A73-E77A-A590-4497-428B9E585CC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80418" y="1439839"/>
                <a:ext cx="1360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2588E2F-8FED-7DED-EFF9-E91B43A49FD9}"/>
                  </a:ext>
                </a:extLst>
              </p14:cNvPr>
              <p14:cNvContentPartPr/>
              <p14:nvPr/>
            </p14:nvContentPartPr>
            <p14:xfrm>
              <a:off x="4278138" y="1403479"/>
              <a:ext cx="95760" cy="1137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2588E2F-8FED-7DED-EFF9-E91B43A49FD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69498" y="1394479"/>
                <a:ext cx="113400" cy="13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9CB72FF2-F87E-9AE5-C4D2-5E9C8CDB8ED5}"/>
              </a:ext>
            </a:extLst>
          </p:cNvPr>
          <p:cNvGrpSpPr/>
          <p:nvPr/>
        </p:nvGrpSpPr>
        <p:grpSpPr>
          <a:xfrm>
            <a:off x="3402702" y="821313"/>
            <a:ext cx="1126080" cy="878400"/>
            <a:chOff x="3402702" y="821313"/>
            <a:chExt cx="1126080" cy="87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9F8A118-0AC3-562D-581A-D8214A9F07BF}"/>
                    </a:ext>
                  </a:extLst>
                </p14:cNvPr>
                <p14:cNvContentPartPr/>
                <p14:nvPr/>
              </p14:nvContentPartPr>
              <p14:xfrm>
                <a:off x="3402702" y="878913"/>
                <a:ext cx="206640" cy="820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9F8A118-0AC3-562D-581A-D8214A9F07B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393702" y="870273"/>
                  <a:ext cx="224280" cy="83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2E54118-E88D-DCFA-C95B-B0E319D4F432}"/>
                    </a:ext>
                  </a:extLst>
                </p14:cNvPr>
                <p14:cNvContentPartPr/>
                <p14:nvPr/>
              </p14:nvContentPartPr>
              <p14:xfrm>
                <a:off x="3746502" y="896193"/>
                <a:ext cx="12240" cy="104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2E54118-E88D-DCFA-C95B-B0E319D4F43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737862" y="887193"/>
                  <a:ext cx="298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93EE4D5-C276-0D16-AC35-6EC16AA30E1F}"/>
                    </a:ext>
                  </a:extLst>
                </p14:cNvPr>
                <p14:cNvContentPartPr/>
                <p14:nvPr/>
              </p14:nvContentPartPr>
              <p14:xfrm>
                <a:off x="3754422" y="894393"/>
                <a:ext cx="97920" cy="105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93EE4D5-C276-0D16-AC35-6EC16AA30E1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745422" y="885393"/>
                  <a:ext cx="1155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BE9B5F5-4D79-C559-306A-DFFA056064F2}"/>
                    </a:ext>
                  </a:extLst>
                </p14:cNvPr>
                <p14:cNvContentPartPr/>
                <p14:nvPr/>
              </p14:nvContentPartPr>
              <p14:xfrm>
                <a:off x="3881862" y="917793"/>
                <a:ext cx="97560" cy="59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BE9B5F5-4D79-C559-306A-DFFA056064F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872862" y="908793"/>
                  <a:ext cx="1152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2A81045-70E6-F5BD-5536-338B06660BB7}"/>
                    </a:ext>
                  </a:extLst>
                </p14:cNvPr>
                <p14:cNvContentPartPr/>
                <p14:nvPr/>
              </p14:nvContentPartPr>
              <p14:xfrm>
                <a:off x="4006062" y="895473"/>
                <a:ext cx="61200" cy="92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2A81045-70E6-F5BD-5536-338B06660BB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997062" y="886833"/>
                  <a:ext cx="788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7A5972E-DA3E-2838-8F33-E294A2275D10}"/>
                    </a:ext>
                  </a:extLst>
                </p14:cNvPr>
                <p14:cNvContentPartPr/>
                <p14:nvPr/>
              </p14:nvContentPartPr>
              <p14:xfrm>
                <a:off x="4018662" y="963873"/>
                <a:ext cx="54720" cy="21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7A5972E-DA3E-2838-8F33-E294A2275D1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010022" y="955233"/>
                  <a:ext cx="723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07BC65E-CF23-B1E2-D0DD-59E9E5AC3F8F}"/>
                    </a:ext>
                  </a:extLst>
                </p14:cNvPr>
                <p14:cNvContentPartPr/>
                <p14:nvPr/>
              </p14:nvContentPartPr>
              <p14:xfrm>
                <a:off x="4112262" y="869913"/>
                <a:ext cx="227520" cy="126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07BC65E-CF23-B1E2-D0DD-59E9E5AC3F8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103622" y="861273"/>
                  <a:ext cx="2451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1D4EDDD-BF2E-6AAB-D51E-2DE5AFD17173}"/>
                    </a:ext>
                  </a:extLst>
                </p14:cNvPr>
                <p14:cNvContentPartPr/>
                <p14:nvPr/>
              </p14:nvContentPartPr>
              <p14:xfrm>
                <a:off x="4275702" y="893313"/>
                <a:ext cx="52560" cy="51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1D4EDDD-BF2E-6AAB-D51E-2DE5AFD1717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266702" y="884313"/>
                  <a:ext cx="702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C6D0DE5-04F0-D064-F182-AB69A25864AA}"/>
                    </a:ext>
                  </a:extLst>
                </p14:cNvPr>
                <p14:cNvContentPartPr/>
                <p14:nvPr/>
              </p14:nvContentPartPr>
              <p14:xfrm>
                <a:off x="3647142" y="821313"/>
                <a:ext cx="70560" cy="280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C6D0DE5-04F0-D064-F182-AB69A25864A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638502" y="812313"/>
                  <a:ext cx="882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FC30A61-A990-F523-2319-CBBF3758FDC1}"/>
                    </a:ext>
                  </a:extLst>
                </p14:cNvPr>
                <p14:cNvContentPartPr/>
                <p14:nvPr/>
              </p14:nvContentPartPr>
              <p14:xfrm>
                <a:off x="4466502" y="837153"/>
                <a:ext cx="62280" cy="270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FC30A61-A990-F523-2319-CBBF3758FDC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457502" y="828153"/>
                  <a:ext cx="79920" cy="28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916ADF3-2333-1252-3E47-95A17ADEF30E}"/>
              </a:ext>
            </a:extLst>
          </p:cNvPr>
          <p:cNvGrpSpPr/>
          <p:nvPr/>
        </p:nvGrpSpPr>
        <p:grpSpPr>
          <a:xfrm>
            <a:off x="4569462" y="1385433"/>
            <a:ext cx="847080" cy="121680"/>
            <a:chOff x="4569462" y="1385433"/>
            <a:chExt cx="847080" cy="12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8C20F30-9A9E-7D87-F9BB-73D8857EA242}"/>
                    </a:ext>
                  </a:extLst>
                </p14:cNvPr>
                <p14:cNvContentPartPr/>
                <p14:nvPr/>
              </p14:nvContentPartPr>
              <p14:xfrm>
                <a:off x="4569462" y="1420353"/>
                <a:ext cx="348480" cy="867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8C20F30-9A9E-7D87-F9BB-73D8857EA24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560462" y="1411353"/>
                  <a:ext cx="3661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BCB2D61-13ED-C952-762A-2F72DDDF83F7}"/>
                    </a:ext>
                  </a:extLst>
                </p14:cNvPr>
                <p14:cNvContentPartPr/>
                <p14:nvPr/>
              </p14:nvContentPartPr>
              <p14:xfrm>
                <a:off x="4891662" y="1391193"/>
                <a:ext cx="119520" cy="96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BCB2D61-13ED-C952-762A-2F72DDDF83F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882662" y="1382193"/>
                  <a:ext cx="1371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9EF8C58-E2FC-AED6-7872-1544CE3092A7}"/>
                    </a:ext>
                  </a:extLst>
                </p14:cNvPr>
                <p14:cNvContentPartPr/>
                <p14:nvPr/>
              </p14:nvContentPartPr>
              <p14:xfrm>
                <a:off x="5045742" y="1413873"/>
                <a:ext cx="24840" cy="45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9EF8C58-E2FC-AED6-7872-1544CE3092A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036742" y="1405233"/>
                  <a:ext cx="424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AA1EEBF-20D8-11E0-F0F8-FA8032725BFC}"/>
                    </a:ext>
                  </a:extLst>
                </p14:cNvPr>
                <p14:cNvContentPartPr/>
                <p14:nvPr/>
              </p14:nvContentPartPr>
              <p14:xfrm>
                <a:off x="5096502" y="1417473"/>
                <a:ext cx="79920" cy="601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AA1EEBF-20D8-11E0-F0F8-FA8032725BF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087862" y="1408473"/>
                  <a:ext cx="975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502D29F-9AAC-C857-8C50-752A805860B7}"/>
                    </a:ext>
                  </a:extLst>
                </p14:cNvPr>
                <p14:cNvContentPartPr/>
                <p14:nvPr/>
              </p14:nvContentPartPr>
              <p14:xfrm>
                <a:off x="5238702" y="1410633"/>
                <a:ext cx="74160" cy="68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502D29F-9AAC-C857-8C50-752A805860B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230062" y="1401993"/>
                  <a:ext cx="918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F1BE2FC-676C-274F-08F4-AF3E119001F7}"/>
                    </a:ext>
                  </a:extLst>
                </p14:cNvPr>
                <p14:cNvContentPartPr/>
                <p14:nvPr/>
              </p14:nvContentPartPr>
              <p14:xfrm>
                <a:off x="5351742" y="1422153"/>
                <a:ext cx="64800" cy="61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F1BE2FC-676C-274F-08F4-AF3E119001F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342742" y="1413513"/>
                  <a:ext cx="824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B55E4E2-BF4D-814D-2952-A0670D863FCC}"/>
                    </a:ext>
                  </a:extLst>
                </p14:cNvPr>
                <p14:cNvContentPartPr/>
                <p14:nvPr/>
              </p14:nvContentPartPr>
              <p14:xfrm>
                <a:off x="5349942" y="1385433"/>
                <a:ext cx="66600" cy="572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B55E4E2-BF4D-814D-2952-A0670D863F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341302" y="1376433"/>
                  <a:ext cx="84240" cy="7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823FE2C-21A5-BCD5-07F4-7F8008B0805F}"/>
              </a:ext>
            </a:extLst>
          </p:cNvPr>
          <p:cNvGrpSpPr/>
          <p:nvPr/>
        </p:nvGrpSpPr>
        <p:grpSpPr>
          <a:xfrm>
            <a:off x="844616" y="414235"/>
            <a:ext cx="653040" cy="229680"/>
            <a:chOff x="844616" y="414235"/>
            <a:chExt cx="65304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33AD310-1795-227D-F1A5-F1125D980491}"/>
                    </a:ext>
                  </a:extLst>
                </p14:cNvPr>
                <p14:cNvContentPartPr/>
                <p14:nvPr/>
              </p14:nvContentPartPr>
              <p14:xfrm>
                <a:off x="876296" y="439435"/>
                <a:ext cx="240480" cy="1252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33AD310-1795-227D-F1A5-F1125D98049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67296" y="430435"/>
                  <a:ext cx="2581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53452E0-805B-10C2-2F64-5961CFF6FADE}"/>
                    </a:ext>
                  </a:extLst>
                </p14:cNvPr>
                <p14:cNvContentPartPr/>
                <p14:nvPr/>
              </p14:nvContentPartPr>
              <p14:xfrm>
                <a:off x="1180496" y="449155"/>
                <a:ext cx="18360" cy="86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53452E0-805B-10C2-2F64-5961CFF6FAD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71856" y="440515"/>
                  <a:ext cx="360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1E9D32F-A692-48E4-B4E6-FAFB2AFB91A6}"/>
                    </a:ext>
                  </a:extLst>
                </p14:cNvPr>
                <p14:cNvContentPartPr/>
                <p14:nvPr/>
              </p14:nvContentPartPr>
              <p14:xfrm>
                <a:off x="1128656" y="414235"/>
                <a:ext cx="208800" cy="116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1E9D32F-A692-48E4-B4E6-FAFB2AFB91A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19656" y="405235"/>
                  <a:ext cx="2264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07B376F-8DC7-63D9-E01A-01BAF529615C}"/>
                    </a:ext>
                  </a:extLst>
                </p14:cNvPr>
                <p14:cNvContentPartPr/>
                <p14:nvPr/>
              </p14:nvContentPartPr>
              <p14:xfrm>
                <a:off x="1259696" y="502435"/>
                <a:ext cx="132120" cy="291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07B376F-8DC7-63D9-E01A-01BAF529615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250696" y="493795"/>
                  <a:ext cx="1497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289FA12-8151-B32D-3D93-AA7535254957}"/>
                    </a:ext>
                  </a:extLst>
                </p14:cNvPr>
                <p14:cNvContentPartPr/>
                <p14:nvPr/>
              </p14:nvContentPartPr>
              <p14:xfrm>
                <a:off x="844616" y="596755"/>
                <a:ext cx="541440" cy="47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289FA12-8151-B32D-3D93-AA753525495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35976" y="588115"/>
                  <a:ext cx="5590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E9C1138-D4D9-14B8-4F90-0656E7A36C1A}"/>
                    </a:ext>
                  </a:extLst>
                </p14:cNvPr>
                <p14:cNvContentPartPr/>
                <p14:nvPr/>
              </p14:nvContentPartPr>
              <p14:xfrm>
                <a:off x="1476056" y="446995"/>
                <a:ext cx="21600" cy="1004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E9C1138-D4D9-14B8-4F90-0656E7A36C1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467416" y="437995"/>
                  <a:ext cx="3924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58EA304-BF01-9664-2B8D-5F5C76F8ED95}"/>
              </a:ext>
            </a:extLst>
          </p:cNvPr>
          <p:cNvGrpSpPr/>
          <p:nvPr/>
        </p:nvGrpSpPr>
        <p:grpSpPr>
          <a:xfrm>
            <a:off x="3091016" y="427195"/>
            <a:ext cx="122760" cy="87480"/>
            <a:chOff x="3091016" y="427195"/>
            <a:chExt cx="122760" cy="8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A93CD78-CBE6-DC64-665F-0465AA5E23E3}"/>
                    </a:ext>
                  </a:extLst>
                </p14:cNvPr>
                <p14:cNvContentPartPr/>
                <p14:nvPr/>
              </p14:nvContentPartPr>
              <p14:xfrm>
                <a:off x="3098216" y="427195"/>
                <a:ext cx="96840" cy="777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A93CD78-CBE6-DC64-665F-0465AA5E23E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89216" y="418195"/>
                  <a:ext cx="1144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F027B16-74FA-A40C-5AED-DCF3FB08F938}"/>
                    </a:ext>
                  </a:extLst>
                </p14:cNvPr>
                <p14:cNvContentPartPr/>
                <p14:nvPr/>
              </p14:nvContentPartPr>
              <p14:xfrm>
                <a:off x="3091016" y="428275"/>
                <a:ext cx="122760" cy="86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F027B16-74FA-A40C-5AED-DCF3FB08F93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082376" y="419275"/>
                  <a:ext cx="14040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731BCC9-33A7-A442-D133-222E2E122B26}"/>
              </a:ext>
            </a:extLst>
          </p:cNvPr>
          <p:cNvGrpSpPr/>
          <p:nvPr/>
        </p:nvGrpSpPr>
        <p:grpSpPr>
          <a:xfrm>
            <a:off x="1837496" y="376435"/>
            <a:ext cx="1046160" cy="152280"/>
            <a:chOff x="1837496" y="376435"/>
            <a:chExt cx="1046160" cy="15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79C5D3F-A4C9-215E-9F39-0729EE518CB5}"/>
                    </a:ext>
                  </a:extLst>
                </p14:cNvPr>
                <p14:cNvContentPartPr/>
                <p14:nvPr/>
              </p14:nvContentPartPr>
              <p14:xfrm>
                <a:off x="1837496" y="399475"/>
                <a:ext cx="162000" cy="128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79C5D3F-A4C9-215E-9F39-0729EE518CB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828856" y="390835"/>
                  <a:ext cx="179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71FB2A0-3BF6-09B4-EC34-CFE51AE38C38}"/>
                    </a:ext>
                  </a:extLst>
                </p14:cNvPr>
                <p14:cNvContentPartPr/>
                <p14:nvPr/>
              </p14:nvContentPartPr>
              <p14:xfrm>
                <a:off x="2095976" y="442315"/>
                <a:ext cx="20160" cy="864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71FB2A0-3BF6-09B4-EC34-CFE51AE38C3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086976" y="433315"/>
                  <a:ext cx="378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7996B34-624A-611F-733F-B38FC3B8AAE7}"/>
                    </a:ext>
                  </a:extLst>
                </p14:cNvPr>
                <p14:cNvContentPartPr/>
                <p14:nvPr/>
              </p14:nvContentPartPr>
              <p14:xfrm>
                <a:off x="2113256" y="376435"/>
                <a:ext cx="107640" cy="1429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7996B34-624A-611F-733F-B38FC3B8AAE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104616" y="367795"/>
                  <a:ext cx="1252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47C4948-0527-3BBA-BA82-6BE622387E46}"/>
                    </a:ext>
                  </a:extLst>
                </p14:cNvPr>
                <p14:cNvContentPartPr/>
                <p14:nvPr/>
              </p14:nvContentPartPr>
              <p14:xfrm>
                <a:off x="2255096" y="425755"/>
                <a:ext cx="22680" cy="777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47C4948-0527-3BBA-BA82-6BE622387E4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246096" y="417115"/>
                  <a:ext cx="403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EFC72F8-433E-DCD6-E1C4-0345417FDBA8}"/>
                    </a:ext>
                  </a:extLst>
                </p14:cNvPr>
                <p14:cNvContentPartPr/>
                <p14:nvPr/>
              </p14:nvContentPartPr>
              <p14:xfrm>
                <a:off x="2279216" y="391555"/>
                <a:ext cx="214560" cy="126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EFC72F8-433E-DCD6-E1C4-0345417FDBA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270576" y="382555"/>
                  <a:ext cx="2322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1D74927-31D9-CE87-7BCA-1B5EF62CA2B4}"/>
                    </a:ext>
                  </a:extLst>
                </p14:cNvPr>
                <p14:cNvContentPartPr/>
                <p14:nvPr/>
              </p14:nvContentPartPr>
              <p14:xfrm>
                <a:off x="2411696" y="385075"/>
                <a:ext cx="85680" cy="435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1D74927-31D9-CE87-7BCA-1B5EF62CA2B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403056" y="376075"/>
                  <a:ext cx="1033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2C0E6B0-B014-74E4-1970-4BADD8F88275}"/>
                    </a:ext>
                  </a:extLst>
                </p14:cNvPr>
                <p14:cNvContentPartPr/>
                <p14:nvPr/>
              </p14:nvContentPartPr>
              <p14:xfrm>
                <a:off x="2738936" y="431875"/>
                <a:ext cx="126000" cy="889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2C0E6B0-B014-74E4-1970-4BADD8F8827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729936" y="422875"/>
                  <a:ext cx="1436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BDC0C3C-B1DB-9675-53BD-8D3E5626D4C2}"/>
                    </a:ext>
                  </a:extLst>
                </p14:cNvPr>
                <p14:cNvContentPartPr/>
                <p14:nvPr/>
              </p14:nvContentPartPr>
              <p14:xfrm>
                <a:off x="2781416" y="380755"/>
                <a:ext cx="102240" cy="576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BDC0C3C-B1DB-9675-53BD-8D3E5626D4C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772776" y="372115"/>
                  <a:ext cx="1198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6517ED7-3A72-E140-0AA0-7A471D3491E8}"/>
                    </a:ext>
                  </a:extLst>
                </p14:cNvPr>
                <p14:cNvContentPartPr/>
                <p14:nvPr/>
              </p14:nvContentPartPr>
              <p14:xfrm>
                <a:off x="2576936" y="387595"/>
                <a:ext cx="97560" cy="1321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6517ED7-3A72-E140-0AA0-7A471D3491E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567936" y="378595"/>
                  <a:ext cx="1152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9C3EE37-C433-3C76-13E4-26040CD466E0}"/>
                    </a:ext>
                  </a:extLst>
                </p14:cNvPr>
                <p14:cNvContentPartPr/>
                <p14:nvPr/>
              </p14:nvContentPartPr>
              <p14:xfrm>
                <a:off x="2696816" y="389755"/>
                <a:ext cx="8640" cy="853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9C3EE37-C433-3C76-13E4-26040CD466E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687816" y="380755"/>
                  <a:ext cx="2628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20464B7-F00A-53A1-25F0-249DA250D4AA}"/>
              </a:ext>
            </a:extLst>
          </p:cNvPr>
          <p:cNvGrpSpPr/>
          <p:nvPr/>
        </p:nvGrpSpPr>
        <p:grpSpPr>
          <a:xfrm>
            <a:off x="3573416" y="349795"/>
            <a:ext cx="1729800" cy="139680"/>
            <a:chOff x="3573416" y="349795"/>
            <a:chExt cx="1729800" cy="13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15A968C-FDB0-CA5E-87CA-A0C6AA61768B}"/>
                    </a:ext>
                  </a:extLst>
                </p14:cNvPr>
                <p14:cNvContentPartPr/>
                <p14:nvPr/>
              </p14:nvContentPartPr>
              <p14:xfrm>
                <a:off x="3573416" y="377515"/>
                <a:ext cx="109800" cy="111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15A968C-FDB0-CA5E-87CA-A0C6AA61768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564416" y="368515"/>
                  <a:ext cx="1274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7B5DD4C-344B-5407-9076-08DA66656A9B}"/>
                    </a:ext>
                  </a:extLst>
                </p14:cNvPr>
                <p14:cNvContentPartPr/>
                <p14:nvPr/>
              </p14:nvContentPartPr>
              <p14:xfrm>
                <a:off x="3731096" y="381475"/>
                <a:ext cx="42480" cy="810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7B5DD4C-344B-5407-9076-08DA66656A9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722456" y="372475"/>
                  <a:ext cx="601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FE79EA9-3615-68F1-0F8E-0A44602C41E2}"/>
                    </a:ext>
                  </a:extLst>
                </p14:cNvPr>
                <p14:cNvContentPartPr/>
                <p14:nvPr/>
              </p14:nvContentPartPr>
              <p14:xfrm>
                <a:off x="3781136" y="364915"/>
                <a:ext cx="153720" cy="957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FE79EA9-3615-68F1-0F8E-0A44602C41E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772496" y="356275"/>
                  <a:ext cx="171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BA3983E-AC06-FFA2-AFEC-62C9B549EA99}"/>
                    </a:ext>
                  </a:extLst>
                </p14:cNvPr>
                <p14:cNvContentPartPr/>
                <p14:nvPr/>
              </p14:nvContentPartPr>
              <p14:xfrm>
                <a:off x="3951416" y="393715"/>
                <a:ext cx="124560" cy="81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BA3983E-AC06-FFA2-AFEC-62C9B549EA9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942416" y="385075"/>
                  <a:ext cx="1422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F7F8146-5FE5-FA3A-F562-D4B48F9832BE}"/>
                    </a:ext>
                  </a:extLst>
                </p14:cNvPr>
                <p14:cNvContentPartPr/>
                <p14:nvPr/>
              </p14:nvContentPartPr>
              <p14:xfrm>
                <a:off x="4108016" y="387235"/>
                <a:ext cx="118080" cy="96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F7F8146-5FE5-FA3A-F562-D4B48F9832B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099376" y="378595"/>
                  <a:ext cx="135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C98A81B-E5CC-AB61-2997-B58E9565BB63}"/>
                    </a:ext>
                  </a:extLst>
                </p14:cNvPr>
                <p14:cNvContentPartPr/>
                <p14:nvPr/>
              </p14:nvContentPartPr>
              <p14:xfrm>
                <a:off x="4167776" y="408475"/>
                <a:ext cx="164160" cy="792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C98A81B-E5CC-AB61-2997-B58E9565BB6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159136" y="399835"/>
                  <a:ext cx="1818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C16D722-1B50-BD4B-A806-D6CC7C27BA8E}"/>
                    </a:ext>
                  </a:extLst>
                </p14:cNvPr>
                <p14:cNvContentPartPr/>
                <p14:nvPr/>
              </p14:nvContentPartPr>
              <p14:xfrm>
                <a:off x="4600136" y="389035"/>
                <a:ext cx="144720" cy="745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C16D722-1B50-BD4B-A806-D6CC7C27BA8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591496" y="380035"/>
                  <a:ext cx="162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80C1F96-E137-D175-FB73-CD581A4EBC0C}"/>
                    </a:ext>
                  </a:extLst>
                </p14:cNvPr>
                <p14:cNvContentPartPr/>
                <p14:nvPr/>
              </p14:nvContentPartPr>
              <p14:xfrm>
                <a:off x="4766456" y="380035"/>
                <a:ext cx="118080" cy="70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80C1F96-E137-D175-FB73-CD581A4EBC0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757456" y="371035"/>
                  <a:ext cx="1357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056456B-214D-FE67-F22A-5EA364B9A444}"/>
                    </a:ext>
                  </a:extLst>
                </p14:cNvPr>
                <p14:cNvContentPartPr/>
                <p14:nvPr/>
              </p14:nvContentPartPr>
              <p14:xfrm>
                <a:off x="4813256" y="390835"/>
                <a:ext cx="161280" cy="56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056456B-214D-FE67-F22A-5EA364B9A44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804256" y="381835"/>
                  <a:ext cx="1789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E69D605-D4A7-2DB9-9B34-01F4ADAF2086}"/>
                    </a:ext>
                  </a:extLst>
                </p14:cNvPr>
                <p14:cNvContentPartPr/>
                <p14:nvPr/>
              </p14:nvContentPartPr>
              <p14:xfrm>
                <a:off x="5031416" y="349795"/>
                <a:ext cx="117360" cy="1090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E69D605-D4A7-2DB9-9B34-01F4ADAF208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022776" y="341155"/>
                  <a:ext cx="1350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294E668-2F6B-3A2B-6DEC-E2566E871662}"/>
                    </a:ext>
                  </a:extLst>
                </p14:cNvPr>
                <p14:cNvContentPartPr/>
                <p14:nvPr/>
              </p14:nvContentPartPr>
              <p14:xfrm>
                <a:off x="4393496" y="440515"/>
                <a:ext cx="83880" cy="15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294E668-2F6B-3A2B-6DEC-E2566E87166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384856" y="431875"/>
                  <a:ext cx="1015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113BAFE-5801-C49E-87EF-25EB6EAD7227}"/>
                    </a:ext>
                  </a:extLst>
                </p14:cNvPr>
                <p14:cNvContentPartPr/>
                <p14:nvPr/>
              </p14:nvContentPartPr>
              <p14:xfrm>
                <a:off x="5298896" y="387955"/>
                <a:ext cx="4320" cy="208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113BAFE-5801-C49E-87EF-25EB6EAD722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289896" y="378955"/>
                  <a:ext cx="219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C7CC32C-9851-A4AE-89F1-6446A1DE9C9B}"/>
                    </a:ext>
                  </a:extLst>
                </p14:cNvPr>
                <p14:cNvContentPartPr/>
                <p14:nvPr/>
              </p14:nvContentPartPr>
              <p14:xfrm>
                <a:off x="5275856" y="432955"/>
                <a:ext cx="17280" cy="406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C7CC32C-9851-A4AE-89F1-6446A1DE9C9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267216" y="423955"/>
                  <a:ext cx="3492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6B1F03F-A295-42AC-486E-9DFF34138C27}"/>
              </a:ext>
            </a:extLst>
          </p:cNvPr>
          <p:cNvGrpSpPr/>
          <p:nvPr/>
        </p:nvGrpSpPr>
        <p:grpSpPr>
          <a:xfrm>
            <a:off x="1846950" y="3106148"/>
            <a:ext cx="1124640" cy="205560"/>
            <a:chOff x="1362318" y="3115292"/>
            <a:chExt cx="112464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794608D-F057-19A4-3DA8-453DCF7DBE3A}"/>
                    </a:ext>
                  </a:extLst>
                </p14:cNvPr>
                <p14:cNvContentPartPr/>
                <p14:nvPr/>
              </p14:nvContentPartPr>
              <p14:xfrm>
                <a:off x="1363398" y="3137252"/>
                <a:ext cx="129240" cy="1346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794608D-F057-19A4-3DA8-453DCF7DBE3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354398" y="3128252"/>
                  <a:ext cx="1468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2108FAF-E7EF-F9D2-943C-3FA4C0DC2485}"/>
                    </a:ext>
                  </a:extLst>
                </p14:cNvPr>
                <p14:cNvContentPartPr/>
                <p14:nvPr/>
              </p14:nvContentPartPr>
              <p14:xfrm>
                <a:off x="1647078" y="3132572"/>
                <a:ext cx="156600" cy="1375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2108FAF-E7EF-F9D2-943C-3FA4C0DC248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638438" y="3123572"/>
                  <a:ext cx="1742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3AA7026-2D1E-E212-DDDB-9230E70F96A2}"/>
                    </a:ext>
                  </a:extLst>
                </p14:cNvPr>
                <p14:cNvContentPartPr/>
                <p14:nvPr/>
              </p14:nvContentPartPr>
              <p14:xfrm>
                <a:off x="1838598" y="3118172"/>
                <a:ext cx="135000" cy="1483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3AA7026-2D1E-E212-DDDB-9230E70F96A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829598" y="3109532"/>
                  <a:ext cx="152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8CF6E35-D4CB-5C0A-F3DA-A37A2540D5CC}"/>
                    </a:ext>
                  </a:extLst>
                </p14:cNvPr>
                <p14:cNvContentPartPr/>
                <p14:nvPr/>
              </p14:nvContentPartPr>
              <p14:xfrm>
                <a:off x="1854798" y="3176132"/>
                <a:ext cx="10800" cy="61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8CF6E35-D4CB-5C0A-F3DA-A37A2540D5C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846158" y="3167492"/>
                  <a:ext cx="284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77D0877-BC10-0C26-C8F0-1C4DD49D35D2}"/>
                    </a:ext>
                  </a:extLst>
                </p14:cNvPr>
                <p14:cNvContentPartPr/>
                <p14:nvPr/>
              </p14:nvContentPartPr>
              <p14:xfrm>
                <a:off x="1517118" y="3132932"/>
                <a:ext cx="69480" cy="128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77D0877-BC10-0C26-C8F0-1C4DD49D35D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508478" y="3123932"/>
                  <a:ext cx="871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AEA681B-7E49-AEF3-3170-5901DC2E084A}"/>
                    </a:ext>
                  </a:extLst>
                </p14:cNvPr>
                <p14:cNvContentPartPr/>
                <p14:nvPr/>
              </p14:nvContentPartPr>
              <p14:xfrm>
                <a:off x="1504518" y="3115292"/>
                <a:ext cx="102240" cy="78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AEA681B-7E49-AEF3-3170-5901DC2E084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495518" y="3106292"/>
                  <a:ext cx="1198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8752642-C023-7F24-ABE4-2ADD86C3FEEB}"/>
                    </a:ext>
                  </a:extLst>
                </p14:cNvPr>
                <p14:cNvContentPartPr/>
                <p14:nvPr/>
              </p14:nvContentPartPr>
              <p14:xfrm>
                <a:off x="1826358" y="3195572"/>
                <a:ext cx="92880" cy="43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8752642-C023-7F24-ABE4-2ADD86C3FEE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817358" y="3186572"/>
                  <a:ext cx="1105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1E6B739-DA0A-29E1-4234-5E77FBF31989}"/>
                    </a:ext>
                  </a:extLst>
                </p14:cNvPr>
                <p14:cNvContentPartPr/>
                <p14:nvPr/>
              </p14:nvContentPartPr>
              <p14:xfrm>
                <a:off x="1976118" y="3161372"/>
                <a:ext cx="151920" cy="856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1E6B739-DA0A-29E1-4234-5E77FBF3198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967118" y="3152732"/>
                  <a:ext cx="1695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0E210C4-16A8-C51E-61DD-FE1010BF4831}"/>
                    </a:ext>
                  </a:extLst>
                </p14:cNvPr>
                <p14:cNvContentPartPr/>
                <p14:nvPr/>
              </p14:nvContentPartPr>
              <p14:xfrm>
                <a:off x="2177358" y="3162092"/>
                <a:ext cx="17280" cy="734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0E210C4-16A8-C51E-61DD-FE1010BF483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168358" y="3153092"/>
                  <a:ext cx="349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FBA73DB-834A-80AC-1792-5BEC80D0387D}"/>
                    </a:ext>
                  </a:extLst>
                </p14:cNvPr>
                <p14:cNvContentPartPr/>
                <p14:nvPr/>
              </p14:nvContentPartPr>
              <p14:xfrm>
                <a:off x="2135238" y="3121772"/>
                <a:ext cx="268200" cy="864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FBA73DB-834A-80AC-1792-5BEC80D0387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126238" y="3112772"/>
                  <a:ext cx="285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57670A8-C047-9AD6-D5E8-5B0E33E8E37A}"/>
                    </a:ext>
                  </a:extLst>
                </p14:cNvPr>
                <p14:cNvContentPartPr/>
                <p14:nvPr/>
              </p14:nvContentPartPr>
              <p14:xfrm>
                <a:off x="1362318" y="3284132"/>
                <a:ext cx="1124640" cy="36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57670A8-C047-9AD6-D5E8-5B0E33E8E37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353318" y="3275492"/>
                  <a:ext cx="114228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516012D7-6290-AD72-CE33-70A7D530C268}"/>
              </a:ext>
            </a:extLst>
          </p:cNvPr>
          <p:cNvGrpSpPr/>
          <p:nvPr/>
        </p:nvGrpSpPr>
        <p:grpSpPr>
          <a:xfrm>
            <a:off x="674790" y="3604028"/>
            <a:ext cx="1378440" cy="174240"/>
            <a:chOff x="190158" y="3613172"/>
            <a:chExt cx="1378440" cy="17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2E79A72-5921-F624-A9EA-AF6C1B823399}"/>
                    </a:ext>
                  </a:extLst>
                </p14:cNvPr>
                <p14:cNvContentPartPr/>
                <p14:nvPr/>
              </p14:nvContentPartPr>
              <p14:xfrm>
                <a:off x="190158" y="3679052"/>
                <a:ext cx="45000" cy="720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2E79A72-5921-F624-A9EA-AF6C1B82339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81158" y="3670412"/>
                  <a:ext cx="626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7CED19D-8319-AF53-9425-2E310ADA1921}"/>
                    </a:ext>
                  </a:extLst>
                </p14:cNvPr>
                <p14:cNvContentPartPr/>
                <p14:nvPr/>
              </p14:nvContentPartPr>
              <p14:xfrm>
                <a:off x="365838" y="3613172"/>
                <a:ext cx="192960" cy="162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7CED19D-8319-AF53-9425-2E310ADA192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56838" y="3604532"/>
                  <a:ext cx="2106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D0F646A-7CEE-2CA4-37DF-20FB3887513D}"/>
                    </a:ext>
                  </a:extLst>
                </p14:cNvPr>
                <p14:cNvContentPartPr/>
                <p14:nvPr/>
              </p14:nvContentPartPr>
              <p14:xfrm>
                <a:off x="447198" y="3620372"/>
                <a:ext cx="189360" cy="1670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D0F646A-7CEE-2CA4-37DF-20FB3887513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38198" y="3611372"/>
                  <a:ext cx="2070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92CC799-10ED-D2A2-0068-CC8B86993274}"/>
                    </a:ext>
                  </a:extLst>
                </p14:cNvPr>
                <p14:cNvContentPartPr/>
                <p14:nvPr/>
              </p14:nvContentPartPr>
              <p14:xfrm>
                <a:off x="364038" y="3645932"/>
                <a:ext cx="265320" cy="968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92CC799-10ED-D2A2-0068-CC8B8699327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55038" y="3637292"/>
                  <a:ext cx="2829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A4A8E69-00C4-FF29-684E-0CB16AD534C2}"/>
                    </a:ext>
                  </a:extLst>
                </p14:cNvPr>
                <p14:cNvContentPartPr/>
                <p14:nvPr/>
              </p14:nvContentPartPr>
              <p14:xfrm>
                <a:off x="706758" y="3671852"/>
                <a:ext cx="15480" cy="687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A4A8E69-00C4-FF29-684E-0CB16AD534C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98118" y="3662852"/>
                  <a:ext cx="331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8E29540-3EB0-BD20-5089-EA5BE53F82CF}"/>
                    </a:ext>
                  </a:extLst>
                </p14:cNvPr>
                <p14:cNvContentPartPr/>
                <p14:nvPr/>
              </p14:nvContentPartPr>
              <p14:xfrm>
                <a:off x="798558" y="3636572"/>
                <a:ext cx="19080" cy="1155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8E29540-3EB0-BD20-5089-EA5BE53F82C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89918" y="3627932"/>
                  <a:ext cx="367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2CF4C50-16F7-1375-88C0-24728EB76FCE}"/>
                    </a:ext>
                  </a:extLst>
                </p14:cNvPr>
                <p14:cNvContentPartPr/>
                <p14:nvPr/>
              </p14:nvContentPartPr>
              <p14:xfrm>
                <a:off x="807558" y="3618572"/>
                <a:ext cx="121320" cy="108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2CF4C50-16F7-1375-88C0-24728EB76FC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98558" y="3609572"/>
                  <a:ext cx="1389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3D5BBAF-B68C-427C-546F-88E612AA47EF}"/>
                    </a:ext>
                  </a:extLst>
                </p14:cNvPr>
                <p14:cNvContentPartPr/>
                <p14:nvPr/>
              </p14:nvContentPartPr>
              <p14:xfrm>
                <a:off x="812598" y="3665372"/>
                <a:ext cx="93960" cy="50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3D5BBAF-B68C-427C-546F-88E612AA47E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03958" y="3656372"/>
                  <a:ext cx="1116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522AA9E-9468-CC5C-6058-DEEB893F38A5}"/>
                    </a:ext>
                  </a:extLst>
                </p14:cNvPr>
                <p14:cNvContentPartPr/>
                <p14:nvPr/>
              </p14:nvContentPartPr>
              <p14:xfrm>
                <a:off x="943998" y="3649532"/>
                <a:ext cx="138600" cy="104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522AA9E-9468-CC5C-6058-DEEB893F38A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34998" y="3640532"/>
                  <a:ext cx="1562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64A8F36-864A-444A-72AD-78E048DA6F62}"/>
                    </a:ext>
                  </a:extLst>
                </p14:cNvPr>
                <p14:cNvContentPartPr/>
                <p14:nvPr/>
              </p14:nvContentPartPr>
              <p14:xfrm>
                <a:off x="1123998" y="3644132"/>
                <a:ext cx="289800" cy="1209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64A8F36-864A-444A-72AD-78E048DA6F6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14998" y="3635132"/>
                  <a:ext cx="3074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38E8034-264B-C142-BA7E-85202B4049EC}"/>
                    </a:ext>
                  </a:extLst>
                </p14:cNvPr>
                <p14:cNvContentPartPr/>
                <p14:nvPr/>
              </p14:nvContentPartPr>
              <p14:xfrm>
                <a:off x="1264398" y="3613172"/>
                <a:ext cx="126000" cy="705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38E8034-264B-C142-BA7E-85202B4049E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255758" y="3604532"/>
                  <a:ext cx="1436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893FBE8-322F-870D-CB3F-D0B971835824}"/>
                    </a:ext>
                  </a:extLst>
                </p14:cNvPr>
                <p14:cNvContentPartPr/>
                <p14:nvPr/>
              </p14:nvContentPartPr>
              <p14:xfrm>
                <a:off x="1483998" y="3613172"/>
                <a:ext cx="84600" cy="1152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893FBE8-322F-870D-CB3F-D0B97183582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474998" y="3604532"/>
                  <a:ext cx="1022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DDAD7F8-ABE7-3509-98BC-30ED7A86EB8F}"/>
                    </a:ext>
                  </a:extLst>
                </p14:cNvPr>
                <p14:cNvContentPartPr/>
                <p14:nvPr/>
              </p14:nvContentPartPr>
              <p14:xfrm>
                <a:off x="1459518" y="3675812"/>
                <a:ext cx="88200" cy="104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DDAD7F8-ABE7-3509-98BC-30ED7A86EB8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450518" y="3667172"/>
                  <a:ext cx="10584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BA72F949-8AAC-A9FB-360E-ACE9DAA37194}"/>
              </a:ext>
            </a:extLst>
          </p:cNvPr>
          <p:cNvGrpSpPr/>
          <p:nvPr/>
        </p:nvGrpSpPr>
        <p:grpSpPr>
          <a:xfrm>
            <a:off x="2460750" y="3593588"/>
            <a:ext cx="585360" cy="122040"/>
            <a:chOff x="1976118" y="3602732"/>
            <a:chExt cx="58536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57FDD94-B6DE-737D-3F7B-C521F27EF5A9}"/>
                    </a:ext>
                  </a:extLst>
                </p14:cNvPr>
                <p14:cNvContentPartPr/>
                <p14:nvPr/>
              </p14:nvContentPartPr>
              <p14:xfrm>
                <a:off x="1991958" y="3665372"/>
                <a:ext cx="83880" cy="594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57FDD94-B6DE-737D-3F7B-C521F27EF5A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982958" y="3656372"/>
                  <a:ext cx="1015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1C1F77A-D913-9942-CC63-29BA54A43CC2}"/>
                    </a:ext>
                  </a:extLst>
                </p14:cNvPr>
                <p14:cNvContentPartPr/>
                <p14:nvPr/>
              </p14:nvContentPartPr>
              <p14:xfrm>
                <a:off x="1976118" y="3602732"/>
                <a:ext cx="96480" cy="712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1C1F77A-D913-9942-CC63-29BA54A43CC2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967118" y="3593732"/>
                  <a:ext cx="1141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6EA5862-0051-DB5E-EEFE-838ACD93773F}"/>
                    </a:ext>
                  </a:extLst>
                </p14:cNvPr>
                <p14:cNvContentPartPr/>
                <p14:nvPr/>
              </p14:nvContentPartPr>
              <p14:xfrm>
                <a:off x="2156838" y="3616772"/>
                <a:ext cx="93600" cy="792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6EA5862-0051-DB5E-EEFE-838ACD93773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147838" y="3607772"/>
                  <a:ext cx="1112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8B64F55-4284-5015-0F00-C2B416CBF0E4}"/>
                    </a:ext>
                  </a:extLst>
                </p14:cNvPr>
                <p14:cNvContentPartPr/>
                <p14:nvPr/>
              </p14:nvContentPartPr>
              <p14:xfrm>
                <a:off x="2273118" y="3637652"/>
                <a:ext cx="30960" cy="482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8B64F55-4284-5015-0F00-C2B416CBF0E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264478" y="3629012"/>
                  <a:ext cx="486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FCD15D2-3368-008D-0D8F-A202C49DBBC1}"/>
                    </a:ext>
                  </a:extLst>
                </p14:cNvPr>
                <p14:cNvContentPartPr/>
                <p14:nvPr/>
              </p14:nvContentPartPr>
              <p14:xfrm>
                <a:off x="2318478" y="3604892"/>
                <a:ext cx="96480" cy="871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FCD15D2-3368-008D-0D8F-A202C49DBBC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309478" y="3596252"/>
                  <a:ext cx="114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F584A3F-0BD1-0B6F-7D3C-1F038E2E0B54}"/>
                    </a:ext>
                  </a:extLst>
                </p14:cNvPr>
                <p14:cNvContentPartPr/>
                <p14:nvPr/>
              </p14:nvContentPartPr>
              <p14:xfrm>
                <a:off x="2467518" y="3620732"/>
                <a:ext cx="93960" cy="770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F584A3F-0BD1-0B6F-7D3C-1F038E2E0B5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458878" y="3612092"/>
                  <a:ext cx="11160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69204A85-8E64-F008-F973-27365F1BFA3C}"/>
              </a:ext>
            </a:extLst>
          </p:cNvPr>
          <p:cNvGrpSpPr/>
          <p:nvPr/>
        </p:nvGrpSpPr>
        <p:grpSpPr>
          <a:xfrm>
            <a:off x="3883110" y="3546788"/>
            <a:ext cx="1394280" cy="159840"/>
            <a:chOff x="3398478" y="3555932"/>
            <a:chExt cx="1394280" cy="1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31612DD-1B38-1051-86FD-53939E2FB6B3}"/>
                    </a:ext>
                  </a:extLst>
                </p14:cNvPr>
                <p14:cNvContentPartPr/>
                <p14:nvPr/>
              </p14:nvContentPartPr>
              <p14:xfrm>
                <a:off x="3398478" y="3589052"/>
                <a:ext cx="106200" cy="1054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31612DD-1B38-1051-86FD-53939E2FB6B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389838" y="3580412"/>
                  <a:ext cx="1238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F77F9A5-91A6-5E9D-C1CF-FCEC9B7DA221}"/>
                    </a:ext>
                  </a:extLst>
                </p14:cNvPr>
                <p14:cNvContentPartPr/>
                <p14:nvPr/>
              </p14:nvContentPartPr>
              <p14:xfrm>
                <a:off x="3514398" y="3555932"/>
                <a:ext cx="5760" cy="730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F77F9A5-91A6-5E9D-C1CF-FCEC9B7DA22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505398" y="3546932"/>
                  <a:ext cx="234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8463A45-2746-B1F6-37C2-F76ADF98FA9F}"/>
                    </a:ext>
                  </a:extLst>
                </p14:cNvPr>
                <p14:cNvContentPartPr/>
                <p14:nvPr/>
              </p14:nvContentPartPr>
              <p14:xfrm>
                <a:off x="3551838" y="3600212"/>
                <a:ext cx="40680" cy="1155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8463A45-2746-B1F6-37C2-F76ADF98FA9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542838" y="3591572"/>
                  <a:ext cx="583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AA95CBF-4E6B-9DB5-CE4C-7698627816CA}"/>
                    </a:ext>
                  </a:extLst>
                </p14:cNvPr>
                <p14:cNvContentPartPr/>
                <p14:nvPr/>
              </p14:nvContentPartPr>
              <p14:xfrm>
                <a:off x="3614478" y="3598412"/>
                <a:ext cx="15480" cy="792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AA95CBF-4E6B-9DB5-CE4C-7698627816C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605478" y="3589772"/>
                  <a:ext cx="331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EE237B0-5C2F-F43D-C15A-00054D82BD33}"/>
                    </a:ext>
                  </a:extLst>
                </p14:cNvPr>
                <p14:cNvContentPartPr/>
                <p14:nvPr/>
              </p14:nvContentPartPr>
              <p14:xfrm>
                <a:off x="3538878" y="3636572"/>
                <a:ext cx="240120" cy="500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EE237B0-5C2F-F43D-C15A-00054D82BD33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530238" y="3627572"/>
                  <a:ext cx="257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1370C92-B3E1-3611-6AE5-E3AFFA6040E7}"/>
                    </a:ext>
                  </a:extLst>
                </p14:cNvPr>
                <p14:cNvContentPartPr/>
                <p14:nvPr/>
              </p14:nvContentPartPr>
              <p14:xfrm>
                <a:off x="3702318" y="3573932"/>
                <a:ext cx="82800" cy="648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1370C92-B3E1-3611-6AE5-E3AFFA6040E7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693318" y="3565292"/>
                  <a:ext cx="1004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F9BABD1-B548-26F0-6151-44D9E937EB31}"/>
                    </a:ext>
                  </a:extLst>
                </p14:cNvPr>
                <p14:cNvContentPartPr/>
                <p14:nvPr/>
              </p14:nvContentPartPr>
              <p14:xfrm>
                <a:off x="3830478" y="3586892"/>
                <a:ext cx="92880" cy="838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F9BABD1-B548-26F0-6151-44D9E937EB31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821478" y="3578252"/>
                  <a:ext cx="1105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7D7E6E5-8E90-6144-49E0-6DA030C87CC5}"/>
                    </a:ext>
                  </a:extLst>
                </p14:cNvPr>
                <p14:cNvContentPartPr/>
                <p14:nvPr/>
              </p14:nvContentPartPr>
              <p14:xfrm>
                <a:off x="3947838" y="3592652"/>
                <a:ext cx="188280" cy="972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7D7E6E5-8E90-6144-49E0-6DA030C87CC5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939198" y="3584012"/>
                  <a:ext cx="2059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E6183AD-8467-BD3F-8B4C-21C43323B9F5}"/>
                    </a:ext>
                  </a:extLst>
                </p14:cNvPr>
                <p14:cNvContentPartPr/>
                <p14:nvPr/>
              </p14:nvContentPartPr>
              <p14:xfrm>
                <a:off x="4024518" y="3571052"/>
                <a:ext cx="95040" cy="658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E6183AD-8467-BD3F-8B4C-21C43323B9F5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015878" y="3562412"/>
                  <a:ext cx="1126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8B4A14D-D0C2-0878-8A11-CE1F428851AE}"/>
                    </a:ext>
                  </a:extLst>
                </p14:cNvPr>
                <p14:cNvContentPartPr/>
                <p14:nvPr/>
              </p14:nvContentPartPr>
              <p14:xfrm>
                <a:off x="4450038" y="3592652"/>
                <a:ext cx="21600" cy="835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8B4A14D-D0C2-0878-8A11-CE1F428851AE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441038" y="3584012"/>
                  <a:ext cx="392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A817411-6EE6-1E14-E507-30160582E011}"/>
                    </a:ext>
                  </a:extLst>
                </p14:cNvPr>
                <p14:cNvContentPartPr/>
                <p14:nvPr/>
              </p14:nvContentPartPr>
              <p14:xfrm>
                <a:off x="4440678" y="3558092"/>
                <a:ext cx="106920" cy="622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A817411-6EE6-1E14-E507-30160582E011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431678" y="3549452"/>
                  <a:ext cx="1245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676903A-8A51-1663-32F2-D9894E2A4912}"/>
                    </a:ext>
                  </a:extLst>
                </p14:cNvPr>
                <p14:cNvContentPartPr/>
                <p14:nvPr/>
              </p14:nvContentPartPr>
              <p14:xfrm>
                <a:off x="4180398" y="3559532"/>
                <a:ext cx="138240" cy="1256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676903A-8A51-1663-32F2-D9894E2A491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171398" y="3550892"/>
                  <a:ext cx="155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8E4FE13-0558-0B7D-0C7B-06021BC57F70}"/>
                    </a:ext>
                  </a:extLst>
                </p14:cNvPr>
                <p14:cNvContentPartPr/>
                <p14:nvPr/>
              </p14:nvContentPartPr>
              <p14:xfrm>
                <a:off x="4553718" y="3592292"/>
                <a:ext cx="22680" cy="864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8E4FE13-0558-0B7D-0C7B-06021BC57F7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544718" y="3583292"/>
                  <a:ext cx="403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198E240-1DF8-1629-AE6F-549E179F32B1}"/>
                    </a:ext>
                  </a:extLst>
                </p14:cNvPr>
                <p14:cNvContentPartPr/>
                <p14:nvPr/>
              </p14:nvContentPartPr>
              <p14:xfrm>
                <a:off x="4608798" y="3597332"/>
                <a:ext cx="183960" cy="849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198E240-1DF8-1629-AE6F-549E179F32B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599798" y="3588332"/>
                  <a:ext cx="2016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C1DC305-05F3-4A61-9060-DF4F76F3C07A}"/>
                    </a:ext>
                  </a:extLst>
                </p14:cNvPr>
                <p14:cNvContentPartPr/>
                <p14:nvPr/>
              </p14:nvContentPartPr>
              <p14:xfrm>
                <a:off x="4707438" y="3562772"/>
                <a:ext cx="85320" cy="500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C1DC305-05F3-4A61-9060-DF4F76F3C07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698798" y="3554132"/>
                  <a:ext cx="10296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0DEBE459-4595-CF14-134A-0C6CEAE59063}"/>
              </a:ext>
            </a:extLst>
          </p:cNvPr>
          <p:cNvGrpSpPr/>
          <p:nvPr/>
        </p:nvGrpSpPr>
        <p:grpSpPr>
          <a:xfrm>
            <a:off x="3303870" y="3559028"/>
            <a:ext cx="339120" cy="140760"/>
            <a:chOff x="2819238" y="3568172"/>
            <a:chExt cx="339120" cy="14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72142BE-7EB2-1DDF-6A14-846352F641C7}"/>
                    </a:ext>
                  </a:extLst>
                </p14:cNvPr>
                <p14:cNvContentPartPr/>
                <p14:nvPr/>
              </p14:nvContentPartPr>
              <p14:xfrm>
                <a:off x="2819238" y="3593372"/>
                <a:ext cx="162360" cy="115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72142BE-7EB2-1DDF-6A14-846352F641C7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810598" y="3584372"/>
                  <a:ext cx="1800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83AA810-8D15-6163-0FE7-FAD99DAB3428}"/>
                    </a:ext>
                  </a:extLst>
                </p14:cNvPr>
                <p14:cNvContentPartPr/>
                <p14:nvPr/>
              </p14:nvContentPartPr>
              <p14:xfrm>
                <a:off x="2979078" y="3620732"/>
                <a:ext cx="60120" cy="824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83AA810-8D15-6163-0FE7-FAD99DAB342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970078" y="3612092"/>
                  <a:ext cx="777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6EF44F5-5447-9135-A6A5-FE6BFF2D4737}"/>
                    </a:ext>
                  </a:extLst>
                </p14:cNvPr>
                <p14:cNvContentPartPr/>
                <p14:nvPr/>
              </p14:nvContentPartPr>
              <p14:xfrm>
                <a:off x="3071958" y="3616772"/>
                <a:ext cx="60120" cy="921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6EF44F5-5447-9135-A6A5-FE6BFF2D473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063318" y="3607772"/>
                  <a:ext cx="777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AE38CA8-7DB8-DFC3-5206-10C00457C418}"/>
                    </a:ext>
                  </a:extLst>
                </p14:cNvPr>
                <p14:cNvContentPartPr/>
                <p14:nvPr/>
              </p14:nvContentPartPr>
              <p14:xfrm>
                <a:off x="3064398" y="3568172"/>
                <a:ext cx="93960" cy="828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AE38CA8-7DB8-DFC3-5206-10C00457C418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055398" y="3559172"/>
                  <a:ext cx="111600" cy="1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9C126F6A-76D7-233C-9CF7-907512A580EA}"/>
              </a:ext>
            </a:extLst>
          </p:cNvPr>
          <p:cNvGrpSpPr/>
          <p:nvPr/>
        </p:nvGrpSpPr>
        <p:grpSpPr>
          <a:xfrm>
            <a:off x="1166910" y="3911828"/>
            <a:ext cx="677880" cy="151560"/>
            <a:chOff x="682278" y="3920972"/>
            <a:chExt cx="677880" cy="15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EC62024-57A1-6472-27B1-36BB1B9589E1}"/>
                    </a:ext>
                  </a:extLst>
                </p14:cNvPr>
                <p14:cNvContentPartPr/>
                <p14:nvPr/>
              </p14:nvContentPartPr>
              <p14:xfrm>
                <a:off x="682278" y="3949052"/>
                <a:ext cx="190440" cy="1234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EC62024-57A1-6472-27B1-36BB1B9589E1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73638" y="3940412"/>
                  <a:ext cx="2080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5751F3E-30F4-E10D-25FF-374028E63B98}"/>
                    </a:ext>
                  </a:extLst>
                </p14:cNvPr>
                <p14:cNvContentPartPr/>
                <p14:nvPr/>
              </p14:nvContentPartPr>
              <p14:xfrm>
                <a:off x="776958" y="3920972"/>
                <a:ext cx="104040" cy="651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5751F3E-30F4-E10D-25FF-374028E63B98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67958" y="3912332"/>
                  <a:ext cx="1216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4F2FFA1-ADF9-FA42-B8A1-719C8D174692}"/>
                    </a:ext>
                  </a:extLst>
                </p14:cNvPr>
                <p14:cNvContentPartPr/>
                <p14:nvPr/>
              </p14:nvContentPartPr>
              <p14:xfrm>
                <a:off x="905838" y="3967412"/>
                <a:ext cx="126720" cy="752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4F2FFA1-ADF9-FA42-B8A1-719C8D174692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97198" y="3958412"/>
                  <a:ext cx="1443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AF88809-E25B-80D3-5BFA-E082D4548F6F}"/>
                    </a:ext>
                  </a:extLst>
                </p14:cNvPr>
                <p14:cNvContentPartPr/>
                <p14:nvPr/>
              </p14:nvContentPartPr>
              <p14:xfrm>
                <a:off x="1042638" y="3952652"/>
                <a:ext cx="130320" cy="716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AF88809-E25B-80D3-5BFA-E082D4548F6F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33998" y="3943652"/>
                  <a:ext cx="1479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7FE2501-3213-935B-324A-E2F87A154FF0}"/>
                    </a:ext>
                  </a:extLst>
                </p14:cNvPr>
                <p14:cNvContentPartPr/>
                <p14:nvPr/>
              </p14:nvContentPartPr>
              <p14:xfrm>
                <a:off x="1203558" y="3937532"/>
                <a:ext cx="86400" cy="1184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7FE2501-3213-935B-324A-E2F87A154FF0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194918" y="3928892"/>
                  <a:ext cx="1040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62F39E6-47C8-F83D-D1B4-84B7636C6956}"/>
                    </a:ext>
                  </a:extLst>
                </p14:cNvPr>
                <p14:cNvContentPartPr/>
                <p14:nvPr/>
              </p14:nvContentPartPr>
              <p14:xfrm>
                <a:off x="1229838" y="4015652"/>
                <a:ext cx="130320" cy="219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62F39E6-47C8-F83D-D1B4-84B7636C695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221198" y="4007012"/>
                  <a:ext cx="14796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1A107C4-F08A-7D01-C4C7-BDB2F2CCA8E3}"/>
              </a:ext>
            </a:extLst>
          </p:cNvPr>
          <p:cNvGrpSpPr/>
          <p:nvPr/>
        </p:nvGrpSpPr>
        <p:grpSpPr>
          <a:xfrm>
            <a:off x="2131710" y="3906428"/>
            <a:ext cx="867240" cy="106200"/>
            <a:chOff x="1647078" y="3915572"/>
            <a:chExt cx="867240" cy="10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6328637-BDB6-7065-753F-557A9C5F7253}"/>
                    </a:ext>
                  </a:extLst>
                </p14:cNvPr>
                <p14:cNvContentPartPr/>
                <p14:nvPr/>
              </p14:nvContentPartPr>
              <p14:xfrm>
                <a:off x="1647078" y="3915572"/>
                <a:ext cx="40320" cy="975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6328637-BDB6-7065-753F-557A9C5F725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638438" y="3906932"/>
                  <a:ext cx="579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B6E53CC-DDB2-7BAC-AF86-4CA7F12200EB}"/>
                    </a:ext>
                  </a:extLst>
                </p14:cNvPr>
                <p14:cNvContentPartPr/>
                <p14:nvPr/>
              </p14:nvContentPartPr>
              <p14:xfrm>
                <a:off x="1714038" y="3939692"/>
                <a:ext cx="158040" cy="784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B6E53CC-DDB2-7BAC-AF86-4CA7F12200EB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705398" y="3931052"/>
                  <a:ext cx="1756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D4153809-4F05-30DF-71DE-406AF7378BF5}"/>
                    </a:ext>
                  </a:extLst>
                </p14:cNvPr>
                <p14:cNvContentPartPr/>
                <p14:nvPr/>
              </p14:nvContentPartPr>
              <p14:xfrm>
                <a:off x="1859478" y="3933212"/>
                <a:ext cx="118800" cy="817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D4153809-4F05-30DF-71DE-406AF7378BF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850838" y="3924572"/>
                  <a:ext cx="1364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DB7E18C-4F85-0062-0DCD-A70890E2E3D4}"/>
                    </a:ext>
                  </a:extLst>
                </p14:cNvPr>
                <p14:cNvContentPartPr/>
                <p14:nvPr/>
              </p14:nvContentPartPr>
              <p14:xfrm>
                <a:off x="1992318" y="3931412"/>
                <a:ext cx="221040" cy="90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DB7E18C-4F85-0062-0DCD-A70890E2E3D4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983318" y="3922772"/>
                  <a:ext cx="2386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428B686-7D68-52A5-E128-CC976D771C66}"/>
                    </a:ext>
                  </a:extLst>
                </p14:cNvPr>
                <p14:cNvContentPartPr/>
                <p14:nvPr/>
              </p14:nvContentPartPr>
              <p14:xfrm>
                <a:off x="2289318" y="3929252"/>
                <a:ext cx="225000" cy="709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428B686-7D68-52A5-E128-CC976D771C66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2280318" y="3920252"/>
                  <a:ext cx="24264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8E08BBF5-3499-8C9D-A479-ADDCCE392B25}"/>
              </a:ext>
            </a:extLst>
          </p:cNvPr>
          <p:cNvGrpSpPr/>
          <p:nvPr/>
        </p:nvGrpSpPr>
        <p:grpSpPr>
          <a:xfrm>
            <a:off x="3300990" y="3831548"/>
            <a:ext cx="1178280" cy="155520"/>
            <a:chOff x="2816358" y="3840692"/>
            <a:chExt cx="1178280" cy="1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3DA1F31F-4094-804E-733A-B47EBF1F8ED0}"/>
                    </a:ext>
                  </a:extLst>
                </p14:cNvPr>
                <p14:cNvContentPartPr/>
                <p14:nvPr/>
              </p14:nvContentPartPr>
              <p14:xfrm>
                <a:off x="2827878" y="3923852"/>
                <a:ext cx="23040" cy="723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3DA1F31F-4094-804E-733A-B47EBF1F8ED0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819238" y="3915212"/>
                  <a:ext cx="406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C9FD8CF-3DBC-0B20-0105-146149C37394}"/>
                    </a:ext>
                  </a:extLst>
                </p14:cNvPr>
                <p14:cNvContentPartPr/>
                <p14:nvPr/>
              </p14:nvContentPartPr>
              <p14:xfrm>
                <a:off x="2816358" y="3876692"/>
                <a:ext cx="107280" cy="73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C9FD8CF-3DBC-0B20-0105-146149C37394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807358" y="3867692"/>
                  <a:ext cx="1249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37E732D-460B-7491-DC69-D0A0132E0B67}"/>
                    </a:ext>
                  </a:extLst>
                </p14:cNvPr>
                <p14:cNvContentPartPr/>
                <p14:nvPr/>
              </p14:nvContentPartPr>
              <p14:xfrm>
                <a:off x="2967918" y="3916292"/>
                <a:ext cx="25560" cy="741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37E732D-460B-7491-DC69-D0A0132E0B67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958918" y="3907652"/>
                  <a:ext cx="432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8D2832B-73E1-F605-D03D-535B13EA144D}"/>
                    </a:ext>
                  </a:extLst>
                </p14:cNvPr>
                <p14:cNvContentPartPr/>
                <p14:nvPr/>
              </p14:nvContentPartPr>
              <p14:xfrm>
                <a:off x="3009318" y="3877772"/>
                <a:ext cx="186840" cy="1173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8D2832B-73E1-F605-D03D-535B13EA144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3000678" y="3868772"/>
                  <a:ext cx="2044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EEB40F5-77EC-386B-1066-7DDD1C785416}"/>
                    </a:ext>
                  </a:extLst>
                </p14:cNvPr>
                <p14:cNvContentPartPr/>
                <p14:nvPr/>
              </p14:nvContentPartPr>
              <p14:xfrm>
                <a:off x="3360318" y="3886772"/>
                <a:ext cx="187920" cy="824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EEB40F5-77EC-386B-1066-7DDD1C785416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351318" y="3878132"/>
                  <a:ext cx="2055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112D6C4-D5A9-C35F-39E8-2ED6E4CB44E6}"/>
                    </a:ext>
                  </a:extLst>
                </p14:cNvPr>
                <p14:cNvContentPartPr/>
                <p14:nvPr/>
              </p14:nvContentPartPr>
              <p14:xfrm>
                <a:off x="3596478" y="3895412"/>
                <a:ext cx="101160" cy="702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112D6C4-D5A9-C35F-39E8-2ED6E4CB44E6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587838" y="3886772"/>
                  <a:ext cx="1188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E602353-FC09-BC5B-6309-20673FE0B6D0}"/>
                    </a:ext>
                  </a:extLst>
                </p14:cNvPr>
                <p14:cNvContentPartPr/>
                <p14:nvPr/>
              </p14:nvContentPartPr>
              <p14:xfrm>
                <a:off x="3755958" y="3893972"/>
                <a:ext cx="17280" cy="658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E602353-FC09-BC5B-6309-20673FE0B6D0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747318" y="3885332"/>
                  <a:ext cx="349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3E98965-28D9-C258-6589-80F99D2599E2}"/>
                    </a:ext>
                  </a:extLst>
                </p14:cNvPr>
                <p14:cNvContentPartPr/>
                <p14:nvPr/>
              </p14:nvContentPartPr>
              <p14:xfrm>
                <a:off x="3727878" y="3847172"/>
                <a:ext cx="255600" cy="918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3E98965-28D9-C258-6589-80F99D2599E2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719238" y="3838532"/>
                  <a:ext cx="2732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DE848641-8F03-B89D-F765-30ECD745AA8D}"/>
                    </a:ext>
                  </a:extLst>
                </p14:cNvPr>
                <p14:cNvContentPartPr/>
                <p14:nvPr/>
              </p14:nvContentPartPr>
              <p14:xfrm>
                <a:off x="3870798" y="3840692"/>
                <a:ext cx="123840" cy="576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DE848641-8F03-B89D-F765-30ECD745AA8D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861798" y="3832052"/>
                  <a:ext cx="141480" cy="75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0504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70F1658-3DD0-9864-46C3-F5643114120B}"/>
              </a:ext>
            </a:extLst>
          </p:cNvPr>
          <p:cNvGrpSpPr/>
          <p:nvPr/>
        </p:nvGrpSpPr>
        <p:grpSpPr>
          <a:xfrm>
            <a:off x="5783494" y="0"/>
            <a:ext cx="3505044" cy="6735453"/>
            <a:chOff x="3587049" y="122547"/>
            <a:chExt cx="3505044" cy="673545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C8E4DC3-FCAC-3BB5-9F19-494D81649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8856" y="122547"/>
              <a:ext cx="3471819" cy="414559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16045F8-C2D7-792C-5C76-520057ECC6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212" b="5339"/>
            <a:stretch/>
          </p:blipFill>
          <p:spPr>
            <a:xfrm>
              <a:off x="3587049" y="4095946"/>
              <a:ext cx="3505044" cy="2762054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3D1C45A-7D05-4011-9057-1DE92743D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98222" cy="64775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47C11F5-7AFA-9843-D160-2332CC7253FA}"/>
              </a:ext>
            </a:extLst>
          </p:cNvPr>
          <p:cNvSpPr txBox="1"/>
          <p:nvPr/>
        </p:nvSpPr>
        <p:spPr>
          <a:xfrm>
            <a:off x="394796" y="928581"/>
            <a:ext cx="351883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u="sng" dirty="0"/>
              <a:t>Nota: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La scelta delle variabili di stato </a:t>
            </a:r>
          </a:p>
          <a:p>
            <a:r>
              <a:rPr lang="it-IT" sz="1400" dirty="0"/>
              <a:t>(</a:t>
            </a:r>
            <a:r>
              <a:rPr lang="it-IT" sz="1400" dirty="0" err="1"/>
              <a:t>buffer_pieno</a:t>
            </a:r>
            <a:r>
              <a:rPr lang="it-IT" sz="1400" dirty="0"/>
              <a:t>/vuoto, ...), e il numero di </a:t>
            </a:r>
          </a:p>
          <a:p>
            <a:r>
              <a:rPr lang="it-IT" sz="1400" dirty="0"/>
              <a:t>variabili </a:t>
            </a:r>
            <a:r>
              <a:rPr lang="it-IT" sz="1400" dirty="0" err="1"/>
              <a:t>condition</a:t>
            </a:r>
            <a:r>
              <a:rPr lang="it-IT" sz="1400" dirty="0"/>
              <a:t> (</a:t>
            </a:r>
            <a:r>
              <a:rPr lang="it-IT" sz="1400" dirty="0" err="1"/>
              <a:t>CV_PROD</a:t>
            </a:r>
            <a:r>
              <a:rPr lang="it-IT" sz="1400" dirty="0"/>
              <a:t>, </a:t>
            </a:r>
            <a:r>
              <a:rPr lang="it-IT" sz="1400" dirty="0" err="1"/>
              <a:t>CV_CONS</a:t>
            </a:r>
            <a:r>
              <a:rPr lang="it-IT" sz="1400" dirty="0"/>
              <a:t>) </a:t>
            </a:r>
          </a:p>
          <a:p>
            <a:r>
              <a:rPr lang="it-IT" sz="1400" dirty="0"/>
              <a:t>è a discrezione del programmatore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 differenza dei semafori, la </a:t>
            </a:r>
          </a:p>
          <a:p>
            <a:r>
              <a:rPr lang="it-IT" sz="1400" dirty="0"/>
              <a:t>condizione di sincronizzazione appare </a:t>
            </a:r>
          </a:p>
          <a:p>
            <a:r>
              <a:rPr lang="it-IT" sz="1400" dirty="0"/>
              <a:t>chiaramente nel programma. </a:t>
            </a:r>
            <a:r>
              <a:rPr lang="it-IT" sz="1400" dirty="0" err="1"/>
              <a:t>wait_cond</a:t>
            </a:r>
            <a:r>
              <a:rPr lang="it-IT" sz="1400" dirty="0"/>
              <a:t>() </a:t>
            </a:r>
          </a:p>
          <a:p>
            <a:r>
              <a:rPr lang="it-IT" sz="1400" dirty="0"/>
              <a:t>è un semplice meccanismo di sospensione.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Invece, con i semafori, </a:t>
            </a:r>
            <a:r>
              <a:rPr lang="it-IT" sz="1400" dirty="0" err="1"/>
              <a:t>wait_sem</a:t>
            </a:r>
            <a:r>
              <a:rPr lang="it-IT" sz="1400" dirty="0"/>
              <a:t>() </a:t>
            </a:r>
          </a:p>
          <a:p>
            <a:r>
              <a:rPr lang="it-IT" sz="1400" dirty="0"/>
              <a:t>includeva al suo interno sia il meccanismo </a:t>
            </a:r>
          </a:p>
          <a:p>
            <a:r>
              <a:rPr lang="it-IT" sz="1400" dirty="0"/>
              <a:t>di sospensione, sia una politica basata </a:t>
            </a:r>
          </a:p>
          <a:p>
            <a:r>
              <a:rPr lang="it-IT" sz="1400" dirty="0"/>
              <a:t>sulla variabile intera interna.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utilizza "</a:t>
            </a:r>
            <a:r>
              <a:rPr lang="it-IT" sz="1400" dirty="0" err="1"/>
              <a:t>if</a:t>
            </a:r>
            <a:r>
              <a:rPr lang="it-IT" sz="1400" dirty="0"/>
              <a:t>" perché si tratta di un monitor </a:t>
            </a:r>
            <a:r>
              <a:rPr lang="it-IT" sz="1400" dirty="0" err="1"/>
              <a:t>signal</a:t>
            </a:r>
            <a:r>
              <a:rPr lang="it-IT" sz="1400" dirty="0"/>
              <a:t>-and-</a:t>
            </a:r>
            <a:r>
              <a:rPr lang="it-IT" sz="1400" dirty="0" err="1"/>
              <a:t>wait</a:t>
            </a:r>
            <a:r>
              <a:rPr lang="it-IT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è importante aggiornare "contatore" insieme a testa/coda (e in generale, ogni volta che si modifica lo stato della risorsa)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La </a:t>
            </a:r>
            <a:r>
              <a:rPr lang="it-IT" sz="1400" dirty="0" err="1"/>
              <a:t>return</a:t>
            </a:r>
            <a:r>
              <a:rPr lang="it-IT" sz="1400" dirty="0"/>
              <a:t> dopo la </a:t>
            </a:r>
            <a:r>
              <a:rPr lang="it-IT" sz="1400" dirty="0" err="1"/>
              <a:t>leave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255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121817-C6EC-AC69-B792-F9BF2C3F9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534737" cy="69494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51E8332-5EC3-2741-8D96-AE4F73E916F2}"/>
              </a:ext>
            </a:extLst>
          </p:cNvPr>
          <p:cNvGrpSpPr/>
          <p:nvPr/>
        </p:nvGrpSpPr>
        <p:grpSpPr>
          <a:xfrm>
            <a:off x="5671446" y="82295"/>
            <a:ext cx="3646290" cy="6571311"/>
            <a:chOff x="5671446" y="82295"/>
            <a:chExt cx="3646290" cy="657131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5E0104-D14D-40AC-4FDF-5DB97259D870}"/>
                </a:ext>
              </a:extLst>
            </p:cNvPr>
            <p:cNvGrpSpPr/>
            <p:nvPr/>
          </p:nvGrpSpPr>
          <p:grpSpPr>
            <a:xfrm>
              <a:off x="5671446" y="82295"/>
              <a:ext cx="3207377" cy="6571311"/>
              <a:chOff x="5680590" y="228599"/>
              <a:chExt cx="3207377" cy="657131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23F18B3-C4F4-794E-CE7D-27830FB65B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54"/>
              <a:stretch/>
            </p:blipFill>
            <p:spPr>
              <a:xfrm>
                <a:off x="5721736" y="228599"/>
                <a:ext cx="3166231" cy="3850637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FB0C0B7-E377-1BC2-50B3-2C5CAB43F6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0590" y="4031637"/>
                <a:ext cx="3152513" cy="2768273"/>
              </a:xfrm>
              <a:prstGeom prst="rect">
                <a:avLst/>
              </a:prstGeom>
            </p:spPr>
          </p:pic>
        </p:grpSp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FA9D17F2-549C-6860-E0B4-8917574380CB}"/>
                </a:ext>
              </a:extLst>
            </p:cNvPr>
            <p:cNvSpPr/>
            <p:nvPr/>
          </p:nvSpPr>
          <p:spPr>
            <a:xfrm rot="16899031">
              <a:off x="8193024" y="2304290"/>
              <a:ext cx="420624" cy="18288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071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64FAF6-310E-0730-BA11-3D07B6D98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243011" cy="76809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00F5920-4D7C-9D46-CD2C-C07F19568F58}"/>
              </a:ext>
            </a:extLst>
          </p:cNvPr>
          <p:cNvGrpSpPr/>
          <p:nvPr/>
        </p:nvGrpSpPr>
        <p:grpSpPr>
          <a:xfrm>
            <a:off x="8187536" y="246888"/>
            <a:ext cx="4004464" cy="6291072"/>
            <a:chOff x="6370928" y="329184"/>
            <a:chExt cx="4004464" cy="629107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FFDC2C4-4402-80E6-C714-9370A06AD6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3"/>
            <a:stretch/>
          </p:blipFill>
          <p:spPr>
            <a:xfrm>
              <a:off x="6370928" y="329184"/>
              <a:ext cx="3752427" cy="343814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A24761B-03C0-0653-07EA-56A28810A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6222" y="3827434"/>
              <a:ext cx="2834914" cy="259165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EB964A-A5FB-0D5E-10DF-7F399E244674}"/>
                </a:ext>
              </a:extLst>
            </p:cNvPr>
            <p:cNvSpPr/>
            <p:nvPr/>
          </p:nvSpPr>
          <p:spPr>
            <a:xfrm>
              <a:off x="9464040" y="1005840"/>
              <a:ext cx="911352" cy="2834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39B19EC-77B7-7118-407F-FD444AF34A3A}"/>
                </a:ext>
              </a:extLst>
            </p:cNvPr>
            <p:cNvSpPr/>
            <p:nvPr/>
          </p:nvSpPr>
          <p:spPr>
            <a:xfrm>
              <a:off x="8619744" y="5559552"/>
              <a:ext cx="1572768" cy="1060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C8F9C9E-DE62-C13D-6C28-65A1423777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8" y="1370685"/>
            <a:ext cx="3349875" cy="41513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D7AE27-8143-C519-DEE9-B32DA50DE00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"/>
          <a:stretch/>
        </p:blipFill>
        <p:spPr>
          <a:xfrm>
            <a:off x="4087368" y="1486514"/>
            <a:ext cx="3506378" cy="389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4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235887-DD75-0E7C-DBD7-CE26E453B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559763" cy="75895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20D1459-8CAC-38F4-CEF4-4EFD10DCF022}"/>
              </a:ext>
            </a:extLst>
          </p:cNvPr>
          <p:cNvGrpSpPr/>
          <p:nvPr/>
        </p:nvGrpSpPr>
        <p:grpSpPr>
          <a:xfrm>
            <a:off x="7911723" y="261994"/>
            <a:ext cx="3743440" cy="5763902"/>
            <a:chOff x="7911723" y="261994"/>
            <a:chExt cx="3743440" cy="57639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EF52B7-DDC7-1249-F22B-BBF4D8691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2494" y="261994"/>
              <a:ext cx="3452395" cy="405455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00B39EC-714A-7CA7-EB05-01054B122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1723" y="4139122"/>
              <a:ext cx="3743440" cy="1886774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E12311C-B434-1876-8DA6-0FCDC2719A9A}"/>
              </a:ext>
            </a:extLst>
          </p:cNvPr>
          <p:cNvGrpSpPr/>
          <p:nvPr/>
        </p:nvGrpSpPr>
        <p:grpSpPr>
          <a:xfrm>
            <a:off x="3602596" y="1222106"/>
            <a:ext cx="3950348" cy="4200286"/>
            <a:chOff x="3785476" y="1770746"/>
            <a:chExt cx="3950348" cy="420028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FD79B2C-2A1F-55B3-1EDD-6690E31D1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5476" y="1770746"/>
              <a:ext cx="3943626" cy="398083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ADE919-484A-8E41-209B-B53F778EAFC2}"/>
                </a:ext>
              </a:extLst>
            </p:cNvPr>
            <p:cNvSpPr/>
            <p:nvPr/>
          </p:nvSpPr>
          <p:spPr>
            <a:xfrm>
              <a:off x="4303776" y="5038344"/>
              <a:ext cx="3432048" cy="932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70DCC6-DBBC-DE92-6111-A1DF5D9D4723}"/>
              </a:ext>
            </a:extLst>
          </p:cNvPr>
          <p:cNvGrpSpPr/>
          <p:nvPr/>
        </p:nvGrpSpPr>
        <p:grpSpPr>
          <a:xfrm>
            <a:off x="133993" y="1266307"/>
            <a:ext cx="3368159" cy="3982349"/>
            <a:chOff x="179713" y="1906387"/>
            <a:chExt cx="3505319" cy="393647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F2F938C-C0E5-33A8-FC2C-58AF941385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36"/>
            <a:stretch/>
          </p:blipFill>
          <p:spPr>
            <a:xfrm>
              <a:off x="179713" y="1906387"/>
              <a:ext cx="3377304" cy="3936476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C09EBB9-B625-CBC0-514F-29487421BB41}"/>
                </a:ext>
              </a:extLst>
            </p:cNvPr>
            <p:cNvSpPr/>
            <p:nvPr/>
          </p:nvSpPr>
          <p:spPr>
            <a:xfrm>
              <a:off x="1045464" y="3602736"/>
              <a:ext cx="2639568" cy="713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7FE8D8A-3DA4-FC01-6413-FC769D1506A4}"/>
                </a:ext>
              </a:extLst>
            </p:cNvPr>
            <p:cNvSpPr/>
            <p:nvPr/>
          </p:nvSpPr>
          <p:spPr>
            <a:xfrm>
              <a:off x="2615184" y="3206496"/>
              <a:ext cx="667512" cy="4785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A2F9A76-E401-DB38-9F33-B0E280C6BEF1}"/>
              </a:ext>
            </a:extLst>
          </p:cNvPr>
          <p:cNvSpPr txBox="1"/>
          <p:nvPr/>
        </p:nvSpPr>
        <p:spPr>
          <a:xfrm>
            <a:off x="4041648" y="5623560"/>
            <a:ext cx="2874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u="sng" dirty="0"/>
              <a:t>Nota:</a:t>
            </a:r>
          </a:p>
          <a:p>
            <a:pPr algn="ctr"/>
            <a:r>
              <a:rPr lang="it-IT" dirty="0"/>
              <a:t>Diamo precedenza a scrittori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5CA114-92A4-D460-6359-DBB20AA9FA2A}"/>
              </a:ext>
            </a:extLst>
          </p:cNvPr>
          <p:cNvSpPr/>
          <p:nvPr/>
        </p:nvSpPr>
        <p:spPr>
          <a:xfrm>
            <a:off x="4111752" y="3672840"/>
            <a:ext cx="1210056" cy="240792"/>
          </a:xfrm>
          <a:prstGeom prst="rect">
            <a:avLst/>
          </a:prstGeom>
          <a:solidFill>
            <a:srgbClr val="00B0F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F24D2E-DF5F-F9B4-56C9-ED2DA1094781}"/>
              </a:ext>
            </a:extLst>
          </p:cNvPr>
          <p:cNvSpPr/>
          <p:nvPr/>
        </p:nvSpPr>
        <p:spPr>
          <a:xfrm>
            <a:off x="4117848" y="4072128"/>
            <a:ext cx="1210056" cy="240792"/>
          </a:xfrm>
          <a:prstGeom prst="rect">
            <a:avLst/>
          </a:prstGeom>
          <a:solidFill>
            <a:srgbClr val="00B0F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BA7ED4-E8BA-A704-FAF3-045FF46C7E66}"/>
              </a:ext>
            </a:extLst>
          </p:cNvPr>
          <p:cNvSpPr/>
          <p:nvPr/>
        </p:nvSpPr>
        <p:spPr>
          <a:xfrm>
            <a:off x="350520" y="2362200"/>
            <a:ext cx="1210056" cy="240792"/>
          </a:xfrm>
          <a:prstGeom prst="rect">
            <a:avLst/>
          </a:prstGeom>
          <a:solidFill>
            <a:srgbClr val="00B0F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BF1286-EF46-AC1C-3EDF-A8B0AD0CD1BB}"/>
              </a:ext>
            </a:extLst>
          </p:cNvPr>
          <p:cNvSpPr/>
          <p:nvPr/>
        </p:nvSpPr>
        <p:spPr>
          <a:xfrm>
            <a:off x="533400" y="4492752"/>
            <a:ext cx="1210056" cy="240792"/>
          </a:xfrm>
          <a:prstGeom prst="rect">
            <a:avLst/>
          </a:prstGeom>
          <a:solidFill>
            <a:srgbClr val="00B0F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82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EECB6E-14AC-CB20-7696-5287D85AF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05606" cy="82296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809D93A-2F47-8482-8E2F-D067C434901A}"/>
              </a:ext>
            </a:extLst>
          </p:cNvPr>
          <p:cNvGrpSpPr/>
          <p:nvPr/>
        </p:nvGrpSpPr>
        <p:grpSpPr>
          <a:xfrm>
            <a:off x="271917" y="1641987"/>
            <a:ext cx="3493540" cy="3670678"/>
            <a:chOff x="271917" y="1641987"/>
            <a:chExt cx="3493540" cy="36706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86BB728-F399-F262-E2A2-AE390C622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917" y="1641987"/>
              <a:ext cx="3493540" cy="367067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A10B29B-C590-6BE7-DCE1-C73F57679188}"/>
                </a:ext>
              </a:extLst>
            </p:cNvPr>
            <p:cNvSpPr/>
            <p:nvPr/>
          </p:nvSpPr>
          <p:spPr>
            <a:xfrm>
              <a:off x="1029876" y="2991568"/>
              <a:ext cx="2536284" cy="72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2D4A2C-CC0C-2A4A-2E2F-CD8AE6DDC863}"/>
              </a:ext>
            </a:extLst>
          </p:cNvPr>
          <p:cNvGrpSpPr/>
          <p:nvPr/>
        </p:nvGrpSpPr>
        <p:grpSpPr>
          <a:xfrm>
            <a:off x="3967600" y="1610736"/>
            <a:ext cx="3929768" cy="4248168"/>
            <a:chOff x="4168768" y="1601592"/>
            <a:chExt cx="3929768" cy="424816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3DC3802-3BC3-CED4-319B-1A2112A92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8768" y="1601592"/>
              <a:ext cx="3722504" cy="365816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0EE6F18-1101-64FF-EDB4-B7C0CEEAFDBF}"/>
                </a:ext>
              </a:extLst>
            </p:cNvPr>
            <p:cNvSpPr/>
            <p:nvPr/>
          </p:nvSpPr>
          <p:spPr>
            <a:xfrm>
              <a:off x="5562252" y="5128216"/>
              <a:ext cx="2536284" cy="72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BD68EA-7AE5-89B8-4CE5-DFB8F501CF80}"/>
                </a:ext>
              </a:extLst>
            </p:cNvPr>
            <p:cNvSpPr/>
            <p:nvPr/>
          </p:nvSpPr>
          <p:spPr>
            <a:xfrm>
              <a:off x="6766212" y="4841704"/>
              <a:ext cx="1115916" cy="72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0D60AD-E88D-B81B-F6D6-5690C35DFA8B}"/>
              </a:ext>
            </a:extLst>
          </p:cNvPr>
          <p:cNvGrpSpPr/>
          <p:nvPr/>
        </p:nvGrpSpPr>
        <p:grpSpPr>
          <a:xfrm>
            <a:off x="7911723" y="261994"/>
            <a:ext cx="3743440" cy="5763902"/>
            <a:chOff x="7911723" y="261994"/>
            <a:chExt cx="3743440" cy="576390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E756471-7149-D2D3-F8CA-7D9843C74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2494" y="261994"/>
              <a:ext cx="3452395" cy="405455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5262EDF-1430-526F-D31C-3AC1F89FC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1723" y="4139122"/>
              <a:ext cx="3743440" cy="1886774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236085B-A67F-AF1D-38FA-048AF635D3BA}"/>
              </a:ext>
            </a:extLst>
          </p:cNvPr>
          <p:cNvSpPr/>
          <p:nvPr/>
        </p:nvSpPr>
        <p:spPr>
          <a:xfrm>
            <a:off x="4386072" y="4651248"/>
            <a:ext cx="1210056" cy="240792"/>
          </a:xfrm>
          <a:prstGeom prst="rect">
            <a:avLst/>
          </a:prstGeom>
          <a:solidFill>
            <a:srgbClr val="00B0F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55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139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GIOVANNI BOLLA</dc:creator>
  <cp:lastModifiedBy>GIOVANNI BOLLA</cp:lastModifiedBy>
  <cp:revision>12</cp:revision>
  <dcterms:created xsi:type="dcterms:W3CDTF">2023-10-25T12:44:33Z</dcterms:created>
  <dcterms:modified xsi:type="dcterms:W3CDTF">2023-10-30T15:16:11Z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2023-10-25T12:58:07Z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524478e5-2588-42ed-959f-2c867af64b85</vt:lpwstr>
  </property>
  <property fmtid="{D5CDD505-2E9C-101B-9397-08002B2CF9AE}" pid="8" name="MSIP_Label_2ad0b24d-6422-44b0-b3de-abb3a9e8c81a_ContentBits">
    <vt:lpwstr>0</vt:lpwstr>
  </property>
</Properties>
</file>