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comments/comment1.xml" ContentType="application/vnd.openxmlformats-officedocument.presentationml.comments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comments/comment2.xml" ContentType="application/vnd.openxmlformats-officedocument.presentationml.comments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comments/comment3.xml" ContentType="application/vnd.openxmlformats-officedocument.presentationml.comments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comments/comment4.xml" ContentType="application/vnd.openxmlformats-officedocument.presentationml.comments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68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AFBEA4-40D7-43E7-899E-09ABD0A40A0A}">
          <p14:sldIdLst>
            <p14:sldId id="256"/>
          </p14:sldIdLst>
        </p14:section>
        <p14:section name="PThread intro" id="{26B1C9A8-6651-4915-B2CF-8287E6F93B60}">
          <p14:sldIdLst>
            <p14:sldId id="257"/>
            <p14:sldId id="258"/>
            <p14:sldId id="259"/>
          </p14:sldIdLst>
        </p14:section>
        <p14:section name="PThread API" id="{C80E417C-0F7C-4C3F-AA18-0EB0A9C4C756}">
          <p14:sldIdLst>
            <p14:sldId id="260"/>
          </p14:sldIdLst>
        </p14:section>
        <p14:section name="(A.1) thread: creazione" id="{B239D2BE-20F5-4D7A-A296-470754CAF3DC}">
          <p14:sldIdLst>
            <p14:sldId id="261"/>
          </p14:sldIdLst>
        </p14:section>
        <p14:section name="(A.2) thread: distruzione" id="{5CA46D5F-0BF3-4209-8B37-3AB03DD80022}">
          <p14:sldIdLst>
            <p14:sldId id="262"/>
            <p14:sldId id="263"/>
          </p14:sldIdLst>
        </p14:section>
        <p14:section name="passaggio parametri" id="{765F12EC-FB4A-4E03-9C52-C1B623D39B24}">
          <p14:sldIdLst>
            <p14:sldId id="264"/>
            <p14:sldId id="265"/>
          </p14:sldIdLst>
        </p14:section>
        <p14:section name="restituzione dati" id="{E4DEAA26-A946-417B-ADAE-B3CDA4AA927B}">
          <p14:sldIdLst>
            <p14:sldId id="266"/>
          </p14:sldIdLst>
        </p14:section>
        <p14:section name="(A.3) thread: join" id="{CD8A9980-256E-4593-BDB0-8A94DE67D6B0}">
          <p14:sldIdLst>
            <p14:sldId id="267"/>
          </p14:sldIdLst>
        </p14:section>
        <p14:section name="es. A threads" id="{6763C6A1-A0F8-4942-AD89-C390B8F9A316}">
          <p14:sldIdLst>
            <p14:sldId id="269"/>
            <p14:sldId id="270"/>
          </p14:sldIdLst>
        </p14:section>
        <p14:section name="(B.1-2) mutex: crea &amp; distruggi" id="{A29C313D-BBF5-441C-A89A-B5AF6B2646EF}">
          <p14:sldIdLst>
            <p14:sldId id="271"/>
          </p14:sldIdLst>
        </p14:section>
        <p14:section name="(B.3) mutex: lock" id="{AC8E71D8-48E7-4853-A839-5428ED6FDCBC}">
          <p14:sldIdLst>
            <p14:sldId id="272"/>
          </p14:sldIdLst>
        </p14:section>
        <p14:section name="es. B mutex" id="{8907A665-57CD-4A3C-9B27-D17583983B22}">
          <p14:sldIdLst>
            <p14:sldId id="273"/>
          </p14:sldIdLst>
        </p14:section>
        <p14:section name="(C.1-2) CV: crea &amp; distruggi" id="{A3A701E8-6AD4-492A-B03B-806A0CB46447}">
          <p14:sldIdLst>
            <p14:sldId id="268"/>
          </p14:sldIdLst>
        </p14:section>
        <p14:section name="(C.3) CV: wait e signal" id="{EFFF6688-94D5-4A4C-94A3-19858FEA4DA9}">
          <p14:sldIdLst>
            <p14:sldId id="274"/>
          </p14:sldIdLst>
        </p14:section>
        <p14:section name="es. C CV" id="{B82526A5-F99D-483C-9042-B42F5A6B850C}">
          <p14:sldIdLst>
            <p14:sldId id="275"/>
          </p14:sldIdLst>
        </p14:section>
        <p14:section name="recap" id="{D50D2900-AEA6-48EB-81C9-32202956DBE9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RGIA BARILE" initials="GB" lastIdx="5" clrIdx="0">
    <p:extLst>
      <p:ext uri="{19B8F6BF-5375-455C-9EA6-DF929625EA0E}">
        <p15:presenceInfo xmlns:p15="http://schemas.microsoft.com/office/powerpoint/2012/main" userId="GIORGIA BARI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6:57:34.116" idx="1">
    <p:pos x="10" y="10"/>
    <p:text>Perchè è necessario utilizzare lo heap e non lo stack per il passaggio dei paramteri ai threads?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6:59:17.544" idx="2">
    <p:pos x="10" y="10"/>
    <p:text>quale operazione è necessaria affinché su un thread si possa effettuare il join?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7:01:51.006" idx="3">
    <p:pos x="10" y="10"/>
    <p:text>Quale monitor si utilizza per i threads?</p:text>
    <p:extLst>
      <p:ext uri="{C676402C-5697-4E1C-873F-D02D1690AC5C}">
        <p15:threadingInfo xmlns:p15="http://schemas.microsoft.com/office/powerpoint/2012/main" timeZoneBias="-60"/>
      </p:ext>
    </p:extLst>
  </p:cm>
  <p:cm authorId="1" dt="2023-12-28T17:02:08.325" idx="4">
    <p:pos x="146" y="146"/>
    <p:text>Cosa è necessario per fare avvenire la cooperazione tra i threads?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7:03:25.895" idx="5">
    <p:pos x="10" y="10"/>
    <p:text>A seguito della pthread_cond_broadcast i thread risvegliati accedono tutti contemporaneamente al monitor?</p:text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4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10834,'0'1'5486,"5"-3"-3901,-3 1-1451,0 0 0,-1 0 1,1-1-1,0 1 0,0-1 0,-1 1 0,1-1 0,-1 0 0,0 1 0,1-1 0,-1 0 1,0 0-1,0 0 0,0 0 0,0 0 0,1-4 0,5-10 189,-6 15-305,11-23 279,-1 0 0,-1-1-1,-1 0 1,8-38 0,4-60 1009,2 171-222,-18-34-1050,1-1 0,0 0 0,1 0 0,0 0 1,18 22-1,-23-32-30,0-1 1,0 0-1,0 0 0,0 0 1,0 0-1,0 0 1,1-1-1,-1 1 0,1-1 1,-1 1-1,1-1 1,0 0-1,-1 0 0,1 0 1,0 0-1,0-1 1,0 1-1,-1-1 0,1 0 1,0 1-1,0-1 1,0-1-1,0 1 0,0 0 1,0-1-1,-1 1 1,1-1-1,0 0 0,0 0 1,-1 0-1,1 0 1,0-1-1,-1 1 0,1-1 1,-1 1-1,0-1 1,3-2-1,5-5 183,0-1-1,-1 0 1,0-1 0,0 0-1,-1 0 1,6-13 0,9-11 1024,-14 28-303,-5 12-148,-3 17-240,-3-7-374,0 0-1,-8 25 0,7-31-310,1 1 0,0-1 0,0 1-1,0-1 1,1 1 0,1 0 0,0-1 0,0 1-1,2 14 1,12 10-1787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57 13827,'-41'-47'5785,"62"42"-2912,4 0-777,28 7-703,-5 1-193,-6-3-696,7 5-168,-20-5-288,-2 0-280,-7 3-680,-4 5-585,-11-4-1327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0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28 189 12427,'-10'13'13827,"7"-18"-12171,1 3-624,1-1-384,-6-30-504,2-36-232,12 47-960,6 8-640,0 9-1521,3 5-3688</inkml:trace>
  <inkml:trace contextRef="#ctx0" brushRef="#br0" timeOffset="1">109 31 9146,'22'-23'3028,"-12"16"4602,-14 17-7185,0 0-1,1 0 0,1 1 0,-1 0 1,1-1-1,1 1 0,0 0 1,1 0-1,0 0 0,1-1 1,1 13-1,-1-20-405,-1 1-1,1-1 1,0 1-1,0-1 1,0 0-1,1 0 1,-1 1-1,1-1 1,-1 0-1,1 0 1,0 0-1,0-1 1,1 1 0,-1 0-1,0-1 1,1 0-1,0 1 1,-1-1-1,1 0 1,0 0-1,0 0 1,0-1-1,1 1 1,-1-1-1,0 0 1,0 0-1,1 0 1,-1 0 0,1 0-1,-1-1 1,0 0-1,1 1 1,-1-1-1,1-1 1,-1 1-1,1 0 1,3-2-1,-1 1-62,0 0 0,0-1-1,0 0 1,0 0 0,-1 0-1,1-1 1,-1 0 0,0 0 0,0 0-1,0-1 1,0 0 0,0 0-1,-1 0 1,1 0 0,-1-1-1,0 1 1,-1-1 0,1 0-1,-1-1 1,0 1 0,0 0-1,-1-1 1,1 0 0,-1 1 0,2-12-1,2-27-2971,-5 26 700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2:0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13291,'2'10'5185,"13"14"-3345,3 5-191,8 17 23,3 7-152,-3 16-503,-13 2-177,-10 9-336,-5 1-104,-15-5-104,-3-2-88,-9-13-440,-2-7-528,5-15-1417,3-3-999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1:4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15515,'0'0'8122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1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86 9458,'-60'-34'3929,"37"28"-1458,13 2 762,25-3-566,14-3-2315,60-11 0,-80 19-326,1 1-1,0 0 1,0 1-1,10 1 0,-18-1-36,0 0-1,1 1 0,-1-1 0,1 1 0,-1-1 0,0 1 0,0 0 0,1 0 0,-1 0 0,0 0 0,0 0 0,0 0 0,0 1 0,0-1 0,0 1 0,0-1 0,2 4 0,-3-3-19,-1-1 1,0 1-1,1 0 0,-1 0 0,0 0 1,0-1-1,0 1 0,0 0 1,0 0-1,0 0 0,-1 0 0,1-1 1,-1 1-1,1 0 0,-1 0 0,1-1 1,-1 1-1,0 0 0,0-1 1,0 1-1,-2 1 0,0 3-81,-7 11 58,0-2 1,-1 1-1,0-2 0,-2 1 1,1-2-1,-2 0 0,0 0 1,0-1-1,-1-1 0,-1 0 1,0-1-1,-23 10 0,37-17 86,7-2-21,14-3-12,16-5-188,0 2-1,46-1 1,-65 5 82,1 2-1,0 0 0,-1 0 0,1 2 0,-1 0 1,0 1-1,16 6 0,-29-9 102,-1 0-1,1 0 1,-1 0-1,1 0 1,-1 1-1,0-1 1,1 1 0,-1 0-1,0-1 1,0 1-1,0 0 1,0 0-1,0 0 1,-1 1-1,1-1 1,0 0 0,1 5-1,-2-5 21,-1 1-1,1-1 1,-1 1-1,0-1 1,0 1 0,0-1-1,0 1 1,0-1-1,0 1 1,-1-1 0,1 1-1,-1-1 1,0 1-1,1-1 1,-3 4-1,-3 5 126,-1 0 0,0 0 0,-1-1 0,0 0 0,-16 15 0,2-2 362,-30 22 1,43-38-447,0-1 0,0 0 0,-1 0 0,0-1 0,0 0 0,0-1 0,-11 3 0,-4-2-528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1:4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10 608 10298,'0'0'142,"0"0"-1,0 0 1,-1 0-1,1 0 1,0 0-1,-1 1 1,1-1-1,0 0 0,0 0 1,-1 0-1,1 0 1,0 0-1,0 0 1,-1 0-1,1 0 1,0 0-1,-1 0 1,1-1-1,0 1 1,0 0-1,-1 0 1,1 0-1,0 0 1,0 0-1,-1 0 0,1-1 1,0 1-1,0 0 1,0 0-1,-1 0 1,1 0-1,0-1 1,0 1-1,0 0 1,0 0-1,-1-1 1,1 1-1,0 0 1,0 0-1,0-1 1,0 1-1,0 0 0,0 0 1,0-1-1,0 1 1,0 0-1,0-1 1,0 1-1,0 0 1,0 0-1,0-1 1,0 1-1,0 0 1,0 0-1,0-1 1,22-32 826,160-224 1026,-20-27 63,-149 259-1627,-13 25-421,0 1-1,0-1 0,0 0 0,0 0 0,0 0 1,0 0-1,0 0 0,0 0 0,0 0 0,0 0 1,0 1-1,0-1 0,1 0 0,-1 0 0,0 0 1,0 0-1,0 0 0,0 0 0,0 0 0,0 0 1,0 0-1,1 0 0,-1 0 0,0 0 0,0 0 1,0 0-1,0 0 0,0 0 0,0 0 0,1 0 1,-1 0-1,0 0 0,0 0 0,0 0 0,0 0 1,0 0-1,0 0 0,1 0 0,-1 0 0,0 0 1,0 0-1,0 0 0,0 0 0,0-1 0,0 1 1,0 0-1,0 0 0,1 0 0,-1 0 0,0 0 1,0 0-1,0 0 0,0 0 0,0-1 0,0 1 1,0 0-1,0 0 0,0 0 0,0 14 183,-27 163 224,-7 77-2121,33-191 2,7-8-370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1:4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14371,'0'3'5697,"4"-3"-4056,27 2-297,11-2-632,10-3-288,8 3-432,-13 0-384,-5 1-1280,1 1-737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1:4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498 184 9170,'-30'1'577,"7"-1"9,0 1-1,0 2 1,-23 5-1,36-6-398,1 2-1,0-1 1,-1 1 0,1 0-1,1 1 1,-1 0-1,1 0 1,0 1 0,0 0-1,-11 11 1,-15 18 243,2 0-1,2 3 1,-28 42 0,44-59-268,2 1 1,0 0-1,2 1 0,0 0 1,1 0-1,2 1 0,-8 40 1,14-53-150,0 0 0,1 0-1,0 0 1,1 0 0,0 0 0,1 0 0,0 0 0,0-1 0,2 1 0,-1-1 0,1 1 0,1-1 0,-1 0 0,2-1 0,-1 1-1,2-1 1,-1 0 0,1-1 0,0 1 0,1-1 0,0-1 0,14 11 0,-2-3 47,1-1 0,0-1 0,1-1 0,0-1 0,1-1 0,0 0 0,0-2 0,49 10 0,-35-13 8,1-1-1,-1-2 1,1-1-1,0-2 1,-1-2 0,1-1-1,61-15 1,-51 6-69,-1-2 1,0-2 0,-1-2 0,-2-2-1,59-36 1,-78 41-32,-1-1 0,-1 0 0,-1-2 0,-1-1 0,0-1 0,-2-1-1,0 0 1,-1-1 0,-2-1 0,15-28 0,-22 36 42,-2-1 0,0 0-1,-1 0 1,0-1 0,-2 0-1,0 0 1,-1 0 0,0 0-1,-2-1 1,0 1 0,-1-1-1,-1 1 1,-1 0 0,-1-1 0,0 1-1,-11-34 1,7 34 31,0 0 1,-1 1-1,-1-1 1,0 1-1,-2 1 0,0 0 1,0 1-1,-24-24 1,25 29-43,0 1 1,-2 0-1,1 1 0,-1 0 1,0 1-1,0 0 1,-1 1-1,0 1 1,0 0-1,0 0 0,-1 1 1,-22-3-1,12 5-72,0 0 0,0 2 0,1 1 0,-1 1 0,0 1 0,-45 11-1,28-2-323,1 2-1,0 1 1,-40 23 0,-47 34-2084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3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106 210 10778,'-106'43'4441,"121"-58"-2280,19-14-1033,8-9 32,19-2-168,5-3-263,-1 9-329,4 10-104,-6 9-112,-5 7-72,-1 5-128,0 0-216,-8 3-648,-5 0-441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3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12515,'2'1'5728,"10"4"-5098,38 4 1458,-41-8-1924,0 0 1,-1 0-1,1 1 1,-1 0-1,1 0 1,-1 1-1,0 0 1,0 1-1,0-1 1,14 10-1,-22-12-145,1 0-1,-1-1 1,1 1 0,-1 0-1,1 0 1,-1 0 0,1-1-1,-1 1 1,1 0 0,-1 0-1,0 0 1,0 0-1,1 0 1,-1-1 0,0 1-1,0 0 1,0 0 0,0 0-1,0 0 1,0 0-1,0 0 1,0 0 0,-1 0-1,1 0 1,0-1 0,0 1-1,-1 0 1,1 0 0,-1 0-1,1 0 1,-1-1-1,1 1 1,-2 1 0,-25 29 419,17-22-342,-13 17 75,15-15-198,0-1 0,-1-1 0,0 1 0,-1-2 0,0 1-1,0-1 1,-1-1 0,-14 8 0,18-11-918,6 3-498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3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15 9842,'-24'-14'9662,"22"14"-9536,0-1 1,0 1-1,1 0 1,-1 0-1,0 0 0,0 0 1,0 0-1,0 1 1,0-1-1,1 1 0,-1-1 1,0 1-1,0-1 1,1 1-1,-1 0 0,0 0 1,1 0-1,-1 0 1,1 0-1,-1 0 0,-1 2 1,-14 12 185,0 0 0,1 2-1,0 0 1,1 1 0,1 0 0,-15 27 0,27-42-316,0 0 1,1 0-1,0 0 0,-1 0 1,1 0-1,0 0 0,0 0 1,1 0-1,-1 0 1,1 0-1,-1 1 0,1-1 1,0 0-1,0 0 0,1 0 1,-1 1-1,1-1 0,1 5 1,-1-5-11,1-1 0,-1 1 1,1-1-1,0 0 0,0 0 1,0 0-1,0 0 0,0 0 0,1 0 1,-1-1-1,0 1 0,1-1 1,-1 1-1,1-1 0,0 0 0,-1 0 1,1 0-1,0 0 0,0-1 1,0 1-1,3 0 0,14 1-209,0 0-1,0-1 0,0-1 1,38-5-1,81-22-1482,-19 3 1203,-109 24 1166,-11 6 192,-17 9 515,9-10-1147,0-1 0,-1 0 1,1-1-1,-1 1 0,0-2 0,1 1 0,-1-1 0,-1-1 0,1 0 0,-13 0 0,19 0-190,0-1 1,1-1-1,-1 1 0,0 0 1,0-1-1,0 1 1,0-1-1,1 0 0,-1 0 1,0 0-1,1 0 1,-1-1-1,1 1 0,-1-1 1,1 1-1,0-1 0,-1 0 1,1 0-1,0 0 1,0 0-1,0 0 0,1 0 1,-1-1-1,0 1 1,1-1-1,0 1 0,-1-1 1,1 0-1,0 1 0,0-1 1,1 0-1,-1 0 1,1 1-1,-1-1 0,1 0 1,0 0-1,0-3 1,0 4-52,-1 0 1,1-1-1,0 1 1,0 0-1,0 0 1,0-1 0,1 1-1,-1 0 1,0 0-1,1 0 1,0 0 0,-1-1-1,1 1 1,0 0-1,0 0 1,0 1-1,1-1 1,-1 0 0,0 0-1,1 0 1,-1 1-1,1-1 1,-1 1-1,1-1 1,0 1 0,0 0-1,0-1 1,-1 1-1,1 0 1,0 0 0,1 0-1,-1 1 1,0-1-1,0 0 1,0 1-1,0 0 1,0-1 0,1 1-1,-1 0 1,3 0-1,3 1-410,0 0-1,0 0 1,0 0-1,0 1 1,0 1-1,0-1 0,-1 1 1,1 0-1,13 9 1,18 12-2509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40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18 135 11210,'-2'2'285,"1"0"-1,-1 1 1,0-1-1,1 1 1,-1-1 0,1 1-1,0 0 1,0-1-1,0 1 1,0 0-1,0 0 1,1 0-1,-1 0 1,1 0-1,-1 0 1,1-1-1,0 1 1,1 0-1,-1 0 1,1 4-1,1-4-220,-1-1 0,1 1 0,-1-1-1,1 1 1,0-1 0,0 0-1,0 0 1,1 0 0,-1 0 0,0 0-1,1-1 1,-1 1 0,1-1 0,0 1-1,-1-1 1,1 0 0,0 0-1,0 0 1,5 1 0,4 1 152,0-1 0,-1 0 0,17 0-1,-24-2-116,1 0-1,0 0 1,0 0 0,-1-1-1,1 0 1,0 0-1,-1 0 1,1 0-1,-1-1 1,1 1-1,4-3 1,-8 3-34,0 0 1,-1 0-1,1 1 1,0-1-1,0 0 1,0 0-1,0 0 1,-1 0-1,1 0 1,0 0-1,-1 0 1,1 0-1,-1 0 1,1 0-1,-1 0 1,0-1-1,1 1 1,-1 0-1,0 0 1,0 0 0,0 0-1,0-1 1,0 1-1,0 0 1,0 0-1,0 0 1,0-1-1,-1 1 1,1 0-1,0 0 1,-1 0-1,1 0 1,-1 0-1,1 0 1,-1 0-1,0-2 1,-4-4 220,0 0 1,0 0 0,-1 0-1,-6-5 1,5 5 1,-41-37 779,36 35-899,2 0 0,-1-1 0,1 0 0,0-1 0,-13-18 0,23 28-172,0 1 0,-1-1 0,1 1 0,0-1 0,0 1 1,0-1-1,0 1 0,0-1 0,-1 1 0,1-1 0,0 1 1,0-1-1,0 1 0,0-1 0,0 1 0,1-1 0,-1 1 0,0-1 1,0 1-1,0-1 0,0 1 0,1-1 0,-1 1 0,0-1 0,0 1 1,1-1-1,-1 1 0,0-1 0,1 1 0,-1 0 0,0-1 1,1 1-1,-1-1 0,1 1 0,-1 0 0,1 0 0,-1-1 0,0 1 1,1 0-1,-1 0 0,1-1 0,0 1 0,-1 0 0,1 0 0,-1 0 1,1 0-1,-1 0 0,1 0 0,-1 0 0,1 0 0,-1 0 1,1 0-1,-1 0 0,2 1 0,2-2-128,0 1 0,0 1 0,0-1 0,1 1 0,-1-1 0,6 3-1,29 15-1367,0 5-1056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0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14755,'6'5'5961,"4"5"-3192,13 3-1465,9 3-135,12 2-233,1-2-408,1-8-472,-5 4-488,-11-6-1593,-4 2 1281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4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36 290 14067,'67'39'5641,"-70"-44"-3624,-2 0-297,3-4-608,-3-3-296,0-9-608,2-3-360,-2-10-880,5-5-576,0-4-913,-1 0-391</inkml:trace>
  <inkml:trace contextRef="#ctx0" brushRef="#br0" timeOffset="1">41 38 11875,'-41'-37'5009,"50"48"-2841,8 1-768,5-3-135,17 4-457,1-4-248,-2-3-432,-1-3-336,-8 1-1080,-6-4-1025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41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83 13571,'56'-66'4846,"-56"66"-4801,1 0 0,-1-1-1,0 1 1,0 0 0,1-1 0,-1 1-1,0 0 1,0-1 0,0 1 0,1 0-1,-1-1 1,0 1 0,0 0 0,0-1-1,0 1 1,0-1 0,0 1-1,0 0 1,0-1 0,0 1 0,0-1-1,0 1 1,0 0 0,0-1 0,0 1-1,0-1 1,0 1 0,0 0 0,0-1-1,-1 1 1,1-1 0,0 1-1,0 0 1,0-1 0,-1 1 0,1 0-1,0 0 1,0-1 0,-1 1 0,1 0-1,0-1 1,-1 1 0,1 0 0,0 0-1,-1 0 1,1-1 0,0 1-1,-1 0 1,1 0 0,-1 0 0,1 0-1,0 0 1,-1 0 0,1 0 0,-1 0-1,1 0 1,0 0 0,-1 0 0,1 0-1,-1 0 1,-25 2 1223,26-2-1249,-9 3 88,0 0 1,0 0-1,0 0 0,1 1 1,-1 1-1,1 0 0,0 0 1,0 0-1,1 1 1,0 0-1,0 0 0,0 1 1,1 0-1,0 0 1,0 1-1,1 0 0,-1-1 1,2 2-1,-1-1 0,1 1 1,1-1-1,0 1 1,0 0-1,-2 13 0,4-19-112,0 0-1,1 0 0,0-1 1,0 1-1,0 0 0,0 0 1,0 0-1,0 0 1,1-1-1,0 1 0,-1 0 1,1 0-1,0-1 0,0 1 1,0-1-1,1 1 0,-1-1 1,1 1-1,-1-1 0,1 0 1,0 1-1,2 1 0,-1-2 0,0 0 0,0-1-1,0 1 1,1-1 0,-1 1-1,1-1 1,-1 0 0,1 0-1,-1-1 1,1 1 0,-1-1-1,1 1 1,0-1 0,6-1-1,2 0-16,-1-1 0,0 0 0,0-1 0,0 0 0,0-1 0,0 0 0,-1-1 1,1 0-1,16-12 0,-13 7 16,-1-1 1,-1-1-1,0-1 1,0 1-1,-1-2 0,-1 0 1,-1 0-1,11-19 1,-12 23 639,-3 19-100,-4 26 74,-1-28-582,0 3-124,1 0 1,0 0-1,1-1 1,0 1-1,0 0 1,1-1-1,0 0 1,7 13-1,-6-14-547,1 1 0,0-1 0,1-1-1,0 1 1,8 7 0,5 1-4717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4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13475,'4'2'4993,"19"-2"-3777,8 2-504,15-6-224,9 4-127,-3 0-682,-5 0-615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4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33 217 8162,'19'15'347,"-18"-13"175,0-1 1,1 0 0,-1 1 0,0-1 0,1 0 0,-1 0-1,1 0 1,-1 0 0,1 0 0,0 0 0,-1-1-1,1 1 1,3 0 0,0-9 3351,-4-17-1885,-16-134 1861,15 157-3833,0 0 0,1-1-1,-1 1 1,1 0 0,-1-1-1,1 1 1,0 0-1,0 0 1,0-1 0,0 1-1,0 0 1,1 0 0,-1 0-1,1 1 1,-1-1-1,1 0 1,0 0 0,-1 1-1,1-1 1,0 1 0,0 0-1,0-1 1,0 1-1,0 0 1,1 0 0,-1 0-1,0 1 1,0-1 0,4 0-1,-3 0-12,0 0 0,0 0 0,0 1 0,0 0 0,1-1-1,-1 1 1,0 0 0,0 0 0,0 1 0,0-1 0,1 1 0,-1-1 0,0 1 0,0 0-1,0 0 1,0 0 0,0 1 0,-1-1 0,1 1 0,0-1 0,3 4 0,-5-4-2,0 1 0,0-1 0,0 0 1,-1 0-1,1 0 0,-1 1 0,1-1 1,-1 0-1,1 1 0,-1-1 0,0 1 1,0-1-1,1 0 0,-1 1 1,0-1-1,0 1 0,0-1 0,-1 0 1,1 1-1,0-1 0,-1 1 0,1-1 1,0 0-1,-1 0 0,1 1 0,-1-1 1,0 0-1,0 0 0,-1 2 0,0 1 9,-1 0 1,0 0-1,-1 0 0,1-1 0,-1 1 0,1-1 0,-7 4 0,-2 1-11,0-1 1,-1 0-1,1-1 1,-1-1 0,0 0-1,-1 0 1,1-1-1,-24 3 1,26-8-489,11 1 459,0 0 0,0 0 1,0 0-1,0 0 0,0 0 0,0 0 0,0 0 0,0 0 0,1 0 0,-1 0 0,0 0 0,0 0 0,0 0 0,0 0 0,0-1 0,0 1 0,0 0 0,0 0 0,0 0 0,0 0 0,0 0 1,0 0-1,0 0 0,0 0 0,0 0 0,0-1 0,0 1 0,0 0 0,0 0 0,0 0 0,0 0 0,0 0 0,0 0 0,0 0 0,0 0 0,0-1 0,0 1 0,0 0 0,0 0 0,0 0 0,0 0 1,0 0-1,0 0 0,0 0 0,0 0 0,0 0 0,-1 0 0,1 0 0,0-1 0,0 1 0,0 0 0,0 0 0,0 0 0,0 0 0,0 0 0,0 0 0,0 0 0,0 0 0,-1 0 0,16-6-1348</inkml:trace>
  <inkml:trace contextRef="#ctx0" brushRef="#br0" timeOffset="1">210 184 14539,'101'34'5577,"-96"-55"-3592,3-5-505,-8-6-272,-2-1-272,2 7-815,-1 7-522,4 15-1255,5 4-680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4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11050,'-1'16'1140,"1"1"0,5 30 0,-5-46-1100,1-1 1,-1 1-1,0 0 0,1 0 1,-1 0-1,1 0 1,-1-1-1,1 1 1,-1 0-1,1 0 0,-1-1 1,1 1-1,0 0 1,-1-1-1,1 1 1,0-1-1,0 1 0,-1-1 1,1 1-1,0-1 1,0 0-1,0 1 0,-1-1 1,1 0-1,0 1 1,0-1-1,0 0 1,0 0-1,1 0 0,26-5 185,-22 4-175,4-2 106,0 0 0,-1 0 0,1-1-1,-1-1 1,16-9 0,-24 14-54,1-1 0,0 0 0,0 0-1,-1-1 1,1 1 0,-1 0 0,1 0-1,-1-1 1,1 1 0,-1-1 0,0 1 0,0-1-1,0 0 1,0 1 0,0-1 0,0 0-1,0 0 1,0 0 0,-1 0 0,1 0-1,-1 1 1,0-1 0,1 0 0,-1 0 0,0 0-1,0 0 1,0 0 0,0 0 0,0 0-1,-1 0 1,1 0 0,-1 0 0,1 0-1,-1 0 1,0 0 0,-1-2 0,-2-2 180,0 1 1,-1-1-1,1 1 0,-1 0 1,-7-5-1,-18-21 383,30 31-669,0 0 0,-1-1 0,1 1 0,0 0-1,-1-1 1,1 1 0,0-1 0,0 1 0,0-1 0,-1 1 0,1-1 0,0 1 0,0-1 0,0 1 0,0 0-1,0-1 1,0 1 0,0-1 0,0 1 0,0-1 0,0 1 0,0-1 0,0 1 0,0-1 0,0 1 0,1-1 0,-1 1-1,0-1 1,0 1 0,0-1 0,1 1 0,-1 0 0,0-1 0,1 1 0,0-1 0,21-9-722,40 3-1579,-51 6 1667,39 1-1820,-37 1 2075,0-1 0,0 0-1,11 1 5185,-33 16-4147,5-11-280,-19 39 299,22-43-651,0-1-1,0 1 0,0-1 1,1 1-1,-1 0 1,0-1-1,1 1 0,-1 0 1,1-1-1,-1 1 0,1 0 1,0 0-1,0-1 0,0 1 1,0 0-1,0 0 0,0-1 1,0 1-1,1 0 0,-1 0 1,1-1-1,-1 1 1,1 0-1,-1-1 0,1 1 1,0-1-1,0 1 0,0-1 1,0 1-1,0-1 0,0 0 1,0 1-1,1-1 0,-1 0 1,0 0-1,1 0 1,-1 0-1,1 0 0,-1 0 1,1 0-1,0-1 0,-1 1 1,1 0-1,0-1 0,-1 1 1,1-1-1,0 0 0,0 0 1,1 1-1,7 0-24,0 0-1,0 0 0,0-1 1,0-1-1,0 1 1,17-5-1,-19 3 1,61-11-2837,-61 11 725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4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 11658,'-3'-1'5994,"1"1"-5122,-3 11-152,-1 7-64,1 34-352,16-42-104,-3-7-160,13 0-40,2-3-72,-3-1-80,2-4-528,-2 0-336,-7-2-1425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4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11971,'26'-2'5465,"12"-6"-3624,14-1-1454,-51 9-384,-1 0 0,1-1 0,0 1 0,0 0-1,-1 0 1,1 0 0,0 0 0,0 0 0,-1 0 0,1 0 0,0 0-1,-1 0 1,1 0 0,0 0 0,0 0 0,-1 0 0,1 1 0,0-1-1,-1 0 1,1 1 0,0-1 0,-1 0 0,1 1 0,-1-1 0,1 1-1,0-1 1,-1 1 0,2 0 0,-3 0-4,1 0-1,0 1 1,0-1-1,-1 0 1,1 0-1,0 0 1,-1 0 0,1 0-1,-1 0 1,0-1-1,1 1 1,-1 0-1,0 0 1,1 0 0,-1 0-1,-1 0 1,-39 32-92,36-30 92,-39 27 21,42-29-3,1 1 1,-1-1-1,1 0 0,-1 0 1,1 1-1,0-1 1,-1 1-1,1-1 1,0 1-1,0 0 0,0-1 1,0 1-1,0 0 1,1 0-1,-1 0 1,1-1-1,-1 1 0,1 0 1,-1 0-1,1 0 1,0 0-1,0 3 1,1-3-7,-1-1 1,1 0 0,-1 0 0,1 0 0,0 0-1,-1 1 1,1-1 0,0 0 0,0 0 0,0 0-1,0-1 1,0 1 0,0 0 0,0 0 0,0 0-1,0-1 1,0 1 0,1-1 0,-1 1 0,3 0-1,30 6-191,-23-6-6,29 6-581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4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161 121 9554,'46'-40'4058,"-45"40"-3942,0-1 0,0 1 1,0 0-1,0-1 0,0 1 0,0 0 0,0 0 0,0 0 0,0 0 0,0 0 1,0 0-1,0 0 0,0 0 0,0 0 0,0 0 0,0 0 0,0 1 0,0-1 1,0 0-1,0 1 0,0-1 0,0 1 0,0-1 0,-1 1 0,1-1 0,0 1 1,0 0-1,0-1 0,-1 1 0,1 0 0,0 0 0,-1 0 0,1-1 0,0 3 1,1-1 166,0 1 0,0 0 1,-1 1-1,1-1 1,-1 0-1,0 0 1,1 6-1,-1-6-162,-1-1-1,0 1 1,0 0 0,-1-1-1,1 1 1,0 0-1,-1-1 1,0 1 0,1-1-1,-1 1 1,0-1-1,-1 0 1,1 1 0,0-1-1,0 0 1,-1 0-1,0 0 1,1 0-1,-1 0 1,0 0 0,0 0-1,0 0 1,0-1-1,0 1 1,0-1 0,-1 1-1,1-1 1,0 0-1,-1 0 1,1 0 0,-4 0-1,-3 3 79,-1-2-1,0 0 0,1 0 1,-1 0-1,0-1 1,-18-1-1,21-1-134,1 1-1,0-2 1,0 1-1,-1-1 0,1 0 1,0 0-1,1 0 1,-1-1-1,0 0 1,1 0-1,-1 0 1,1-1-1,0 0 1,-7-7-1,9 8-61,1 1 0,0-1 0,0 0-1,0 0 1,0 0 0,0 0 0,0 0-1,1 0 1,-1 0 0,1 0 0,0 0-1,0-1 1,0 1 0,1-1 0,-1 1-1,1-1 1,0 1 0,0 0 0,0-1-1,0 1 1,1-1 0,-1 1 0,1-1 0,0 1-1,0 0 1,0-1 0,3-4 0,-2 4-92,0-1 1,1 1-1,0 0 1,0 0 0,0 1-1,0-1 1,1 0 0,-1 1-1,1 0 1,0 0 0,0 0-1,0 0 1,1 1-1,-1 0 1,0-1 0,1 2-1,7-3 1,-9 3-49,0 0 1,0 1-1,0 0 1,0 0-1,1 0 1,-1 0-1,0 0 1,0 0-1,0 1 1,0 0-1,0 0 1,-1-1-1,1 2 1,0-1-1,0 0 0,0 0 1,-1 1-1,1 0 1,-1-1-1,1 1 1,-1 0-1,0 0 1,0 0-1,0 1 1,0-1-1,0 1 1,0-1-1,0 1 1,1 4-1,10 21-916,7 12 206,-17-36 1051,0 1 0,0 0 0,0-1 0,0 1 0,-1 0 0,0 0 0,0 0 0,-1 1 0,1-1 0,-1 0 0,0 1 0,0-1 0,-1 8 0,0-12-99,0 0 0,0 1-1,0-1 1,0 0 0,0 1 0,0-1-1,1 0 1,-1 1 0,0-1-1,1 0 1,-1 1 0,1-1-1,-1 0 1,1 0 0,0 1 0,0-1-1,-1 0 1,1 0 0,0 0-1,0 0 1,0 0 0,2 1 0,-1 0-28,1-1 1,-1 0-1,1 1 0,0-1 1,0 0-1,-1-1 1,1 1-1,0 0 1,0-1-1,4 1 1,0-1-18,0 0 1,-1 0-1,1-1 1,0 0-1,0 0 1,0 0-1,-1-1 1,11-4-1,-9 2 52,-1 0-1,1 0 1,-1-1-1,0 0 0,0-1 1,-1 0-1,1 0 1,7-9-1,-12 12-87,0 0 1,0 0-1,0 0 0,-1 0 0,1 0 1,-1 0-1,0 0 0,0-1 1,0 1-1,0 0 0,0-1 0,-1 1 1,0-1-1,1 1 0,-1 0 0,-1-1 1,1 1-1,0-1 0,-1 1 1,0 0-1,0-1 0,0 1 0,-1-4 1,12 35 41,-7-19-45,0 1 1,1-1-1,0 0 0,1 0 0,8 14 1,-11-21-24,0 0 0,-1 0 0,1-1 0,0 1 0,0 0 0,0-1 0,0 1 1,0-1-1,0 0 0,1 0 0,-1 0 0,0 0 0,1 0 0,-1 0 0,0 0 0,1-1 0,-1 1 0,1-1 0,-1 0 1,1 0-1,-1 0 0,1 0 0,0 0 0,-1-1 0,0 1 0,1-1 0,-1 1 0,3-2 0,-3 2-14,0-1 0,0 0 0,-1 0 0,1 0 0,0 0-1,-1 0 1,1 0 0,-1 0 0,1 0 0,-1-1 0,0 1 0,1-1-1,-1 1 1,0-1 0,0 1 0,0-1 0,0 0 0,0 1-1,0-1 1,-1 0 0,1 0 0,-1 0 0,1-3 0,1-4-291,-1 0 0,-1-1 0,-1-16 0,1-4-1951,0 30 2189,0 0-1,0 0 1,0-1-1,0 1 0,0 0 1,0 0-1,1-1 1,-1 1-1,0 0 1,0 0-1,0-1 1,0 1-1,0 0 0,1 0 1,-1-1-1,0 1 1,0 0-1,0 0 1,1 0-1,-1 0 1,0-1-1,0 1 0,0 0 1,1 0-1,-1 0 1,0 0-1,0 0 1,1 0-1,-1 0 1,0 0-1,0 0 0,1-1 1,-1 1-1,0 0 1,1 0-1,-1 0 1,0 0-1,0 1 1,1-1-1,-1 0 0,0 0 1,0 0-1,1 0 1,-1 0-1,0 0 1,0 0-1,1 0 1,-1 1-1,0-1 0,1 0 1,-1 0-35,8 5-2054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4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12851,'25'61'4255,"-25"-61"-4181,0 1 0,1-1 0,-1 1 0,0-1 0,0 1 0,0-1 0,1 0 0,-1 1 0,0-1 0,0 1 0,1-1 0,-1 0 0,0 1 0,1-1 0,-1 0 0,0 1 0,1-1 0,-1 0 0,1 0 0,-1 1 0,0-1 0,1 0 0,-1 0 0,1 0 0,-1 0 0,1 0 0,-1 1 0,1-1 0,-1 0 0,1 0 0,-1 0 0,1 0 0,-1 0 0,0 0 0,1-1 0,-1 1 0,1 0-1,-1 0 1,1 0 0,12-11 862,-11 9-524,7-8 302,0 1 1,-1-1 0,0-1 0,11-18 0,6-9 721,-24 36-1333,0 1 0,1-1 0,-1 0 0,0 0 1,-1 1-1,1-1 0,0 0 0,0 0 0,-1 0 0,1 0 0,-1 0 0,1-3 1,0 6 591,8 17-415,7 5-502,0 0 0,36 37 0,-36-45-847,0 0 0,20 14 1,-30-23-912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4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12131,'8'-2'4529,"15"-1"-3457,8 1-312,13 2-344,-4 3-120,-4 4-440,-2-2-424,-11-5-1424,0-7-1393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1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 14955,'8'4'943,"30"12"1713,-25-13-951,-12-3-1655,-1 0 0,0 0 0,0 0 0,0 0 0,0 0 0,0 0 0,0 0-1,1 0 1,-1-1 0,0 1 0,0 0 0,0 0 0,0 0 0,0 0 0,0 0 0,1 0 0,-1 0 0,0 0 0,0 0 0,0 0 0,0 0 0,0 0 0,0-1 0,0 1-1,0 0 1,0 0 0,0 0 0,1 0 0,-1 0 0,0 0 0,0 0 0,0-1 0,0 1 0,0 0 0,0 0 0,0 0 0,0 0 0,0 0 0,0 0 0,0-1-1,0 1 1,0 0 0,0 0 0,0 0 0,0 0 0,0 0 0,0 0 0,0-1 0,-1 1 0,1 0 0,0 0 0,0 0 0,0 0 0,0 0 0,0 0 0,-4-10 224,1 0 1,0 1-1,1-1 1,0 0-1,1 0 0,0-1 1,0 1-1,1 0 1,2-12-1,-1 5-83,2-1-1,0 1 1,1-1-1,9-25 0,-10 35-158,1 1-1,0 0 0,0 0 0,0 0 0,1 1 1,0-1-1,0 1 0,0 0 0,1 0 0,11-8 1,-13 11-47,1 0 0,0 0 1,0 0-1,0 0 1,0 1-1,0 0 1,1 0-1,-1 0 1,1 1-1,-1-1 1,1 1-1,0 1 1,-1-1-1,1 1 1,8 1-1,-13-1-2,0 0 1,0 0-1,0 0 1,0 0-1,0 0 1,0 0-1,0 1 0,0-1 1,0 0-1,-1 1 1,1-1-1,0 1 0,0-1 1,0 1-1,0-1 1,-1 1-1,1 0 0,0-1 1,-1 1-1,1 0 1,0 0-1,-1-1 1,1 1-1,-1 0 0,1 0 1,-1 0-1,1 0 1,-1 0-1,0 0 0,0 0 1,1-1-1,-1 1 1,0 0-1,0 0 0,0 0 1,0 0-1,0 0 1,0 0-1,0 0 1,0 0-1,0 0 0,-1 0 1,1 0-1,0 0 1,-1 0-1,1 0 0,-1 1 1,-2 6-41,-1-1 1,0 1-1,0-1 0,-6 8 1,9-13 48,-9 10 24,0 0 1,0 0-1,-1-1 0,0-1 0,-1 1 1,0-2-1,-1 0 0,0 0 0,0-1 1,-20 8-1,23-11 270,18-6 142,13-1-319,-8 3-309,-1 1 0,0 1 1,0 0-1,-1 1 0,1 0 1,20 11-1,-16-8-454,-1-1 0,28 8 0,-38-13 614,1 0-1,0 0 0,0 0 0,-1-1 0,1 0 1,0 0-1,0-1 0,0 0 0,-1 0 1,1 0-1,9-3 0,-2-2 152,1 0-1,-1 0 1,0-2 0,-1 1 0,0-2-1,0 1 1,-1-2 0,16-15-1,-11 7 488,0-2-1,-1 0 1,-2 0-1,15-28 0,-28 48-549,0-1 0,0 0 0,1 0 0,-1 1-1,0-1 1,1 0 0,-1 1 0,1-1 0,-1 0 0,1 1-1,-1-1 1,1 1 0,-1-1 0,1 0 0,-1 1-1,1-1 1,0 1 0,-1 0 0,1-1 0,0 1 0,0 0-1,-1-1 1,1 1 0,0 0 0,1-1 0,-1 2-13,0-1-1,-1 1 1,1-1 0,0 1 0,-1 0 0,1-1 0,0 1 0,-1 0 0,1-1-1,-1 1 1,1 0 0,-1 0 0,1 0 0,-1 0 0,1-1 0,-1 1 0,0 0-1,1 1 1,9 56 294,-9-49-320,15 124-2985,-10-91 209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4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10242,'51'-42'4330,"-41"36"-660,-7 9-1294,-7 12-61,3-12-1867,-3 29 98,3-25-419,0 1 1,0-1-1,-1 1 1,1-1-1,-7 14 1,8-21-99,-3 12 829,17-15-420,0-2-559,70-30 175,-83 34-51,-1 1 1,1 0-1,0 0 1,0-1-1,-1 1 1,1 0-1,0 0 1,-1 0-1,1 0 1,0 0-1,0 0 1,-1 0-1,1 0 1,0 0-1,-1 0 1,1 0-1,0 1 1,0-1-1,-1 0 1,1 0-1,0 1 1,-1-1-1,1 0 1,-1 1-1,1-1 1,0 1-1,0 0 1,11 20 96,1 0-62,-7-16-40,0 0 1,1-1-1,-1 0 1,1-1-1,0 1 1,0-1-1,0-1 1,0 1-1,0-1 1,1 0-1,-1-1 1,1 0-1,-1 0 1,1-1-1,-1 1 1,1-2 0,0 1-1,13-4 1,-16 3-169,0-1 0,0-1-1,-1 1 1,0-1 0,1 0 0,-1 0 0,0 0 0,0 0 0,-1-1 0,1 0 0,-1 1 0,1-1 0,4-8 0,-8 11 28,1 0 1,-1 0-1,0 0 1,1 0-1,-1 0 0,0 0 1,1 0-1,-1 0 0,0 0 1,0 0-1,0 0 1,0 0-1,0 0 0,0 0 1,0 0-1,-1 0 0,1 0 1,-1-2-1,1 1-73,-4-12-1564</inkml:trace>
  <inkml:trace contextRef="#ctx0" brushRef="#br0" timeOffset="1">184 2 11498,'7'-2'4609,"9"4"-2536,3-1-665,7 3-248,0-6-207,0 2-601,0 5-224,-9-3-688,-6 12-425,-14-2-1135,-9-1-1049</inkml:trace>
  <inkml:trace contextRef="#ctx0" brushRef="#br0" timeOffset="2">280 94 9810,'-96'46'4417,"96"-36"-2112,11-2-937,6-3-240,17-2-600,2-3-184,4 0-616,-1-2-512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45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10 101 13371,'1'41'4993,"-1"-56"-3785,-1 2-816,-4-13-344,2 0-32,1-4-712,2-1-544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4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67 12931,'33'-47'5129,"3"44"-3625,3-4-264,-4-2-375,3 12-433,-7 0-600,-5 0-376,-12 7-1089</inkml:trace>
  <inkml:trace contextRef="#ctx0" brushRef="#br0" timeOffset="1">1 158 14011,'13'-3'5481,"18"1"-3800,-2-6-753,12 3-448,-1 5-224,-7-6-944,4 6-513,-8 3-4296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4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12779,'90'50'5417,"-92"-56"-2785,1-2-391,-4-18-217,2-2-367,3-4-825,4 1-320,5 16-696,-5 2-472,13 13-832,-1-2-537,5 6-792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4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15 12531,'-3'-2'545,"1"1"1,-1-1 0,0 0 0,0 1-1,1 0 1,-1 0 0,0 0 0,0 0 0,0 0-1,0 1 1,0-1 0,-6 1 0,3 0-222,1 0 1,0 1 0,0 0 0,0 0-1,0 0 1,-1 1 0,-4 2-1,-7 4-316,0 1 0,0 1 0,-19 16 0,13-10 695,0-2-604,6-4 95,1 1-1,-26 22 0,39-31-157,1 0 0,-1 1-1,1-1 1,0 1 0,-1-1 0,1 1-1,1 0 1,-1-1 0,0 1-1,1 0 1,-1 0 0,1 1 0,0-1-1,0 0 1,0 0 0,0 1-1,1-1 1,-1 0 0,1 1-1,0-1 1,0 0 0,1 5 0,-1-7-38,0 1 0,1-1 0,-1 0 1,1 0-1,0 0 0,-1 1 1,1-1-1,0 0 0,0 0 0,0 0 1,-1 0-1,1 0 0,0-1 0,0 1 1,1 0-1,-1 0 0,0-1 1,0 1-1,0 0 0,0-1 0,1 1 1,-1-1-1,0 0 0,0 1 1,1-1-1,-1 0 0,0 0 0,1 0 1,0 0-1,44-4-52,-40 3 57,20-6 37,1-1 1,-1-1 0,-1-1-1,1-2 1,30-19-1,-34 19 37,-20 11-59,0 0 12,0 0 0,0 0 0,0 0 0,1 0 1,-1 0-1,0 1 0,0-1 0,0 1 0,1-1 1,-1 1-1,4 0 0,-7 28 483,1-24-718,-1-1-1,1 1 0,0 0 1,0-1-1,0 1 0,1 0 1,-1-1-1,1 1 0,0-1 1,0 1-1,2 5 0,-2-8-51,0 1 0,1 0-1,-1-1 1,1 1 0,-1-1-1,1 1 1,0-1 0,-1 0-1,1 0 1,0 0 0,0 0-1,0 0 1,0 0-1,0 0 1,0-1 0,0 1-1,0-1 1,0 1 0,0-1-1,0 0 1,3 0 0,27 1-3332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5:4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19 126 11298,'76'-100'4525,"-52"75"-435,-30 37-98,-9 15-3866,-2 0 0,-1-2 0,-2 0 0,-22 22 0,44-48-173,0-1 1,0 1 0,0 0 0,0 0 0,1 0 0,-1 0 0,0 0 0,1 0 0,-1 1 0,1-1 0,-1 1 0,0 0 0,1-1-1,-1 1 1,1 0 0,3 1 0,2-1-41,29-1-1011,1 2 1,41 6-1,-61-4 473,-1-1 1,27 1-1,-39-3 685,0 0 0,0-1 0,-1 1 0,1-1-1,0 0 1,0 0 0,-1-1 0,1 1 0,-1-1 0,1 0-1,-1 0 1,0 0 0,7-6 0,-10 8 14,0-1 0,-1 0 0,1 0 0,0 0 1,-1 1-1,1-1 0,-1 0 0,0 0 0,1 0 0,-1 0 1,0 0-1,1 0 0,-1 0 0,0 0 0,0 0 0,0 0 1,0 0-1,0 0 0,0 0 0,0 0 0,0 0 0,-1-1 1,-10-28 1455,-22-16 480,20 37-3418,31 17-412,6-6 1037,0 0 0,0-2 0,-1-1 0,26-3 0,-19 1 665,-1 1 0,32 2 0,-51 1 284,-1 0-1,0 1 0,0 0 1,0 0-1,0 1 0,0 0 0,-1 1 1,1 0-1,-1 0 0,14 10 1,-20-13-67,0 0 1,0 0-1,-1 1 1,1-1 0,0 1-1,-1-1 1,1 1-1,-1 0 1,0-1-1,1 1 1,-1 0 0,0 0-1,0 0 1,0 0-1,-1 0 1,1 0 0,0 0-1,0 3 1,-1-4 7,0 1 1,-1 0-1,1-1 1,0 1-1,-1 0 1,1-1-1,-1 1 1,1-1-1,-1 1 1,0-1-1,0 1 1,1-1-1,-1 1 1,0-1-1,0 0 1,0 0-1,-1 1 1,-1 0-1,-2 2 215,-1 0-1,1 0 0,-1-1 0,0 0 1,0 0-1,0 0 0,-1-1 0,1 0 1,-1 0-1,-8 1 0,8-3-80,0 0 1,1 0-1,-1 0 1,0-1-1,0 0 1,0 0-1,1-1 1,-8-2-1,12 3-209,0 1 0,0-1 0,0 1-1,1-1 1,-1 0 0,0 0-1,1 1 1,-1-1 0,0 0 0,1-1-1,-1 1 1,1 0 0,-1 0-1,1-1 1,0 1 0,0-1 0,0 1-1,0-1 1,0 1 0,0-1-1,0 0 1,0 0 0,0 1 0,1-1-1,-1 0 1,1 0 0,-1 0-1,1 0 1,0 1 0,0-1-1,0 0 1,0 0 0,0 0 0,0-2-1,1 3-120,0-1-1,0 0 1,0 1 0,1-1-1,-1 1 1,0-1-1,0 1 1,1 0-1,-1-1 1,1 1-1,-1 0 1,1 0 0,0 0-1,-1 0 1,1 0-1,0 1 1,0-1-1,-1 1 1,1-1-1,0 1 1,0-1 0,0 1-1,0 0 1,0 0-1,0 0 1,0 0-1,-1 0 1,3 1-1,20 2-2773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6:0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12083,'1'3'356,"-1"-1"0,1 0 0,0 0 0,0 0 0,0 1 1,0-1-1,0 0 0,0 0 0,0-1 0,1 1 0,-1 0 0,1 0 1,0-1-1,-1 1 0,1-1 0,0 1 0,0-1 0,0 0 1,0 1-1,0-1 0,4 1 0,-3-1-159,1 0 1,0-1-1,0 0 1,0 1-1,-1-1 1,1-1-1,0 1 0,0 0 1,0-1-1,-1 0 1,1 0-1,4-2 1,3-1-47,1-1 0,-1-1 0,0 0 1,0-1-1,-1 0 0,0 0 0,11-11 0,-9 7 32,-2 0-1,0-1 0,17-25 0,-25 34-154,0 0 1,0-1-1,-1 1 0,1-1 1,-1 1-1,0-1 0,0 0 1,-1 1-1,2-7 1,-2 8-18,-1 0 1,1 0-1,0 0 0,0 0 1,-1 0-1,0 0 1,1 0-1,-1 0 1,0 0-1,0 1 1,0-1-1,0 0 1,0 0-1,0 1 1,0-1-1,0 1 1,-1-1-1,1 1 1,-3-2-1,1 1 2,-1 0 1,0 0-1,1 0 1,-1 0-1,0 1 1,0 0-1,0 0 1,0 0-1,0 0 1,0 0-1,0 1 1,0 0-1,0 0 1,0 0-1,-1 0 1,1 1-1,0 0 1,0 0-1,0 0 0,0 0 1,-5 2-1,-1 1 9,1 1 0,-1-1 0,1 1 0,0 1-1,0 0 1,0 0 0,-10 10 0,14-10-8,-1 1 0,1-1-1,-1 1 1,2 1 0,-1-1 0,1 1 0,0 0 0,1-1 0,0 2-1,0-1 1,1 0 0,0 1 0,0-1 0,1 1 0,0-1 0,1 1-1,0 0 1,0-1 0,3 16 0,-2-18-8,0 1 0,0-1-1,1 0 1,0 0 0,0 0 0,1 0 0,0 0-1,0 0 1,0 0 0,1-1 0,-1 0-1,1 0 1,1 0 0,-1 0 0,1-1 0,0 1-1,0-1 1,0 0 0,0-1 0,1 1-1,-1-1 1,1 0 0,0 0 0,0-1 0,0 0-1,12 3 1,-5-3 6,0-1-1,-1 0 0,1-1 1,0 0-1,20-4 1,-28 4-170,-1 0 1,0-1 0,0 0 0,0 0 0,0 0 0,0 0 0,-1-1 0,1 0 0,0 0 0,-1 0 0,1 0 0,-1 0-1,1 0 1,-1-1 0,0 0 0,0 0 0,0 0 0,-1 0 0,1 0 0,-1 0 0,3-5 0,2-10-2300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6:0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105 294 11538,'-1'0'219,"-1"1"-1,1-1 0,0 0 0,0 1 0,0 0 1,-1-1-1,1 1 0,0 0 0,0 0 0,0 0 1,0-1-1,0 1 0,0 0 0,0 0 0,-1 2 1,3-2-155,-1-1 1,0 1 0,1-1 0,-1 1 0,0-1 0,1 0 0,-1 1 0,0-1 0,1 0 0,-1 1 0,1-1 0,-1 0 0,1 0 0,-1 1 0,1-1 0,-1 0 0,1 0 0,-1 0 0,1 0 0,-1 1 0,1-1 0,-1 0 0,1 0 0,-1 0-1,1 0 1,0-1 0,64 1 1312,-54-1-1042,33 0 425,-20 1-79,47-6-1,-71 6-641,1 0 0,0 0 0,0 0-1,0 0 1,0-1 0,0 1-1,0 0 1,0 0 0,0-1-1,-1 1 1,1 0 0,0-1 0,0 1-1,0-1 1,-1 1 0,1-1-1,0 0 1,0 1 0,-1-1-1,1 0 1,-1 1 0,1-1 0,0-1-1,-1 1-10,0 0-1,0 1 1,0-1-1,0 0 1,-1 0-1,1 0 1,0 1-1,0-1 0,-1 0 1,1 0-1,-1 1 1,1-1-1,-1 0 1,1 1-1,-1-1 1,1 0-1,-1 1 1,1-1-1,-1 1 1,0-1-1,-42-26 688,40 25-630,-73-35 813,51 27-669,0-2 0,1-1 0,0-1 0,-41-33 0,61 43-192,0 0-1,0-1 0,0 1 0,0-1 1,1 0-1,-1 0 0,-4-10 0,8 13-29,-1 1-1,0-1 1,1 0-1,-1 0 1,1 1-1,-1-1 0,1 0 1,0 0-1,0 0 1,0 0-1,0 1 0,0-1 1,0 0-1,0 0 1,1 0-1,-1 1 0,1-1 1,-1 0-1,1 0 1,0 1-1,0-1 1,0 0-1,0 1 0,0-1 1,0 1-1,0-1 1,0 1-1,3-2 0,-1 0-29,1 1-1,0 0 0,0 0 0,0 0 1,0 0-1,0 1 0,1 0 0,-1 0 1,0 0-1,1 0 0,-1 1 0,1 0 0,-1 0 1,1 0-1,-1 0 0,0 1 0,1-1 1,-1 1-1,7 2 0,0 0-338,0 1 0,1 0 0,-1 1 0,-1 0 0,1 0 0,11 9-1,16 19-2464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6:1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78 12403,'-67'53'5561,"43"-32"-5087,0 2 0,2 0 0,0 1 0,-19 29 0,21-25-185,1 0 1,2 2-1,1 0 1,-18 46-1,31-68-269,0 1 0,1-1 0,0 1 0,0-1 0,1 1 0,0 0 0,0 0 0,1 0 0,0 0-1,1-1 1,0 1 0,0 0 0,1 0 0,0-1 0,0 1 0,1-1 0,1 0 0,-1 1 0,1-2 0,0 1 0,1 0 0,7 9-1,-1-6-15,0 0 0,0 0 0,1-1 0,1 0-1,-1-1 1,2-1 0,-1 0 0,1-1 0,0 0-1,1-1 1,-1 0 0,1-2 0,1 0-1,-1 0 1,0-1 0,20 0 0,2 0-8,-1-3 1,1-1-1,0-2 0,0-1 1,64-17-1,-74 14-3,0-1 0,-1-1-1,0-1 1,-1-2 0,43-25-1,-51 25 9,0 0 1,-1-1-1,-1-1 0,0-1 0,-1 0 0,-1-1 0,0 0 1,15-26-1,-17 23 2,0-1 0,-2 0 0,-1 0 0,0-1 1,-1 0-1,5-31 0,-10 39-2,0 0 0,-1 0 0,0 1 1,-1-1-1,-1 0 0,0 0 0,-1 0 0,0 1 0,-1-1 1,0 1-1,-1-1 0,-9-17 0,7 19 14,-1-1 0,0 1-1,-1 0 1,0 1 0,0 0 0,-2 0-1,1 1 1,-1 0 0,0 1-1,-1 0 1,0 1 0,0 0 0,-18-8-1,13 8 36,1 1 1,-1 1-1,0 1 0,0 0 0,0 1 0,-1 0 0,1 2 0,-1 0 0,0 0 0,-26 4 1,14 2-26,1 0 0,0 1 0,0 2 0,0 1 0,1 2 0,1 0 1,0 1-1,0 2 0,1 1 0,1 1 0,1 1 0,-28 25 0,34-25-515,1 1 1,-27 37-1,30-34-1818,-19 44 0,31-62 2131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9:4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13291,'46'-1'5313,"32"-2"-3433,84 1-543,33-3-9,75 0-176,23-3-304,32 2-400,3-1-79,-60 4-321,-27 3-136,-89 1-257,-44 6-183,-60-4-632,-35 0-232,-47-3-257,-23-6-271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1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17084,'17'-1'6329,"10"1"-4401,9-2-1880,6 4-40,4 2-784,-4 0-704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0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 12091,'-5'0'11586,"28"1"-11042,42-1-152,-39-9-248,-4-1-192,-7 5-792,-8 5-552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1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55 199 11522,'-46'86'4363,"40"-79"-1494,3-15-1494,5-16-48,-2 23-1132,4-33 1154,8-107 1635,-12 140-2966,0 0 0,0-1 1,0 1-1,0 0 0,0 0 0,0 0 0,0 0 0,1 0 0,-1 0 0,0 0 0,1-1 1,-1 1-1,1 0 0,-1 0 0,1 0 0,-1 0 0,1 1 0,1-2 0,-2 1-12,1 1-1,0-1 1,-1 1-1,1 0 1,0 0 0,0-1-1,-1 1 1,1 0-1,0 0 1,0 0-1,-1 0 1,1 0-1,0 0 1,0 0-1,0 0 1,-1 0-1,1 0 1,0 0 0,0 1-1,0-1 1,6 3-15,0 0 0,-1 1 0,1-1 0,9 9 0,-4-4 24,6 3 3,1 0 1,1-2-1,0 0 0,40 12 0,-49-18-10,-1-1 0,0 0 0,1 0 0,0-1 0,-1 0-1,1-1 1,-1 0 0,1-1 0,0 0 0,-1 0 0,21-7-1,-29 7 11,-1 1 0,1-1 0,0 0 0,-1 0 0,1 0 0,-1-1 0,1 1 0,-1 0-1,0-1 1,1 1 0,-1 0 0,0-1 0,0 0 0,0 1 0,0-1 0,0 1 0,-1-1 0,1 0-1,0 0 1,-1 0 0,1 1 0,-1-1 0,0 0 0,1 0 0,-1 0 0,0 0 0,0 0-1,0 0 1,-1 1 0,1-1 0,0 0 0,-1 0 0,1 0 0,-1 0 0,1 1 0,-2-3 0,-3-9 227,-1 0 0,0 1 0,-14-22 0,14 23-30,6 11-217,-1 0 0,1 0-1,0 0 1,0-1 0,0 1 0,0 0 0,-1 0-1,1-1 1,0 1 0,0 0 0,0 0-1,0-1 1,0 1 0,0 0 0,0 0 0,0-1-1,0 1 1,0 0 0,0-1 0,0 1-1,0 0 1,0 0 0,0-1 0,0 1 0,0 0-1,0 0 1,0-1 0,0 1 0,1 0-1,-1 0 1,0-1 0,0 1 0,0 0 0,0 0-1,0 0 1,1-1 0,-1 1 0,0 0-1,0 0 1,0 0 0,1-1 0,-1 1 0,0 0-1,0 0 1,1 0 0,-1 0 0,1 0 0,20-1-443,35 11-825,-46-8 971,40 12-2061,-1 1 1,52 24 0,-22-7-168,-69-29 2177,-6-2 571,0 1 0,0-1 0,0 1 1,0-1-1,-1 1 0,1 0 0,5 5 0,-8-6-116,-1 0-1,1 0 1,0 0 0,-1 0 0,1 0 0,-1 0-1,0 0 1,1 0 0,-1 0 0,0 0 0,1 1-1,-1-1 1,0 0 0,0 0 0,0 0-1,0 0 1,0 0 0,0 0 0,-1 1 0,1-1-1,0 0 1,-1 0 0,1 0 0,0 0-1,-1 0 1,1 0 0,-1 0 0,0 0 0,1 0-1,-1 0 1,0 0 0,1 0 0,-1-1 0,-1 2-1,0 1 90,0 0 0,0-1 0,0 1 0,-1-1 0,1 0 0,-1 0 0,1 1 0,-1-1 0,0-1-1,0 1 1,1 0 0,-1-1 0,0 0 0,-1 1 0,1-1 0,0 0 0,0-1 0,0 1 0,-1 0 0,1-1-1,0 0 1,-1 0 0,1 0 0,0 0 0,-4-1 0,3 0-85,1 0-1,0-1 1,-1 1-1,1-1 1,0 0-1,0 0 0,0 0 1,0 0-1,1 0 1,-1-1-1,1 1 1,-1-1-1,1 0 1,0 0-1,0 1 1,0-2-1,0 1 1,0 0-1,1 0 1,0 0-1,-1-1 1,1 1-1,0-5 1,-1 0-73,0 0-1,1 0 1,0 0 0,0 0-1,1-14 1,0 21-79,0 0-1,0 0 1,0-1 0,0 1-1,1 0 1,-1 0 0,0 0-1,0-1 1,1 1 0,-1 0-1,1 0 1,-1 0 0,1 0-1,-1 0 1,1 0 0,0 0-1,0 0 1,-1 0 0,1 0-1,0 0 1,0 0 0,0 1-1,0-1 1,0 0 0,0 1-1,0-1 1,0 1 0,0-1-1,0 1 1,1-1 0,-1 1-1,0 0 1,0-1 0,0 1-1,1 0 1,-1 0 0,0 0 0,0 0-1,0 0 1,1 0 0,-1 0-1,0 1 1,0-1 0,0 0-1,0 1 1,1-1 0,0 1-1,29 12-1830,2 6-958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1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74 217 13211,'41'20'6025,"-58"-24"-2880,11-2-1497,1-7-376,-8-11-840,3-9-191,-1-4-530,-2-6-359,-7 1-1024,1 8-608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15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11234,'13'9'5570,"13"-1"-1762,21 3-2135,10 4-265,16-7-776,0 5-248,-11-8-896,-10-5-656,-21 0-2209</inkml:trace>
  <inkml:trace contextRef="#ctx0" brushRef="#br0" timeOffset="1">519 370 12195,'23'-59'6653,"7"0"-3493,71-106-1368,-87 144-1068,28-40 391,-42 61-1103,0 0 0,0-1 0,0 1 0,1 0 0,-1 0 0,0-1 0,0 1 0,0 0 1,0 0-1,1-1 0,-1 1 0,0 0 0,0 0 0,1 0 0,-1-1 0,0 1 0,0 0 0,0 0 0,1 0 1,-1 0-1,0 0 0,1 0 0,-1-1 0,0 1 0,0 0 0,1 0 0,-1 0 0,0 0 0,1 0 0,-1 0 0,0 0 1,0 0-1,1 0 0,-1 0 0,0 1 0,1-1 0,-1 0 0,0 0 0,0 0 0,1 0 0,-1 0 0,0 0 0,0 1 1,1-1-1,-1 0 0,0 0 0,0 0 0,0 1 0,1-1 0,-1 0 0,0 0 0,0 0 0,0 1 0,0-1 1,1 0-1,-1 0 0,0 1 0,0-1 0,0 0 0,0 1 0,0-1 0,0 1 0,4 21 138,-3-17-109,1 7-36,28 140-34,-24-132-556,0-1 0,1 0 0,1 0 0,1 0 0,17 27 0,0-12-1780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16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12819,'13'0'5329,"13"2"-2745,16-2-1271,20 2-353,1-1-304,-4-1-992,-6 5-704,-17 0-2929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9:4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11474,'53'0'2739,"64"0"476,155-16-1435,-272 16-1772,0 0-1,-1 0 1,1 0 0,0 0-1,0 0 1,0 0-1,0 0 1,0 1 0,-1-1-1,1 0 1,0 0 0,0 0-1,0 0 1,0 0-1,0 0 1,0 1 0,0-1-1,0 0 1,0 0-1,0 0 1,0 0 0,-1 1-1,1-1 1,0 0 0,0 0-1,0 0 1,0 1-1,0-1 1,0 0 0,0 0-1,1 0 1,-1 0 0,0 1-1,0-1 1,0 0-1,0 0 1,0 0 0,0 0-1,0 0 1,0 1-1,0-1 1,0 0 0,0 0-1,1 0 1,-1 0 0,0 0-1,0 0 1,0 1-1,0-1 1,0 0 0,1 0-1,-1 0 1,0 0 0,0 0-1,0 0 1,0 0-1,1 0 1,-1 0 0,0 0-1,0 0 1,0 0-1,0 0 1,1 0 0,-1 0-1,0 0 1,0 0 0,1 0-1,-16 17 420,8-10-292,-258 267 1736,250-262-1800,9-7-1,0 0 0,1 0 1,-1 0-1,1 1 1,0 0-1,0 0 0,-5 8 1,10-14-64,0 1-1,0-1 1,0 0 0,0 0 0,0 1 0,0-1-1,0 0 1,1 1 0,-1-1 0,0 0 0,0 0-1,0 1 1,0-1 0,0 0 0,0 0 0,0 1-1,1-1 1,-1 0 0,0 0 0,0 0-1,0 1 1,1-1 0,-1 0 0,0 0 0,0 0-1,0 0 1,1 0 0,-1 1 0,0-1 0,0 0-1,1 0 1,-1 0 0,0 0 0,0 0 0,1 0-1,-1 0 1,0 0 0,1 0 0,-1 0-1,0 0 1,1 0 0,14 2 10,-14-2 0,44 2 11,0-2 0,89-11 0,-128 10-42,-1 0 1,1-1 0,0 0 0,-1 0 0,1 0-1,-1-1 1,0 0 0,0 0 0,0 0 0,6-6-1,-9 8-11,-1 0 0,0 0 0,-1 0 0,1 0 0,0 0 0,0 0 0,0-1 0,-1 1 0,1 0 0,0 0 0,-1-1 0,1 1 0,-1 0 0,0-1-1,1 1 1,-1-1 0,0 1 0,0-2 0,0 1-23,-1 0-1,1 1 0,-1-1 1,0 1-1,1-1 0,-1 1 0,0-1 1,0 1-1,0 0 0,0-1 1,0 1-1,0 0 0,0 0 1,0 0-1,-1 0 0,1 0 1,0 0-1,-1 0 0,-1-1 1,-1 0-158,0 0-1,0 1 1,0 0 0,1-1 0,-1 1 0,0 1 0,-1-1 0,1 1 0,0-1 0,0 1 0,0 0 0,0 1 0,0-1 0,0 1-1,0-1 1,0 1 0,0 0 0,0 1 0,0-1 0,0 1 0,-3 2 0,-17 4-943,18-7-22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9:44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12395,'9'-3'4713,"17"-2"-3257,5 5-360,15 2-144,1 4-247,-3 2-425,0-4-352,-9-3-953,-2 1-847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9:4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41 9482,'130'-16'6872,"-129"16"-6754,0-1 0,0 1 0,0 0 0,0 0 0,1 0 0,-1 0 0,0 0 0,0 0-1,0 0 1,0 0 0,0 0 0,0 1 0,0-1 0,0 0 0,0 1 0,0-1 0,0 1 0,0-1 0,0 1 0,0-1 0,0 1 0,-1 0-1,1-1 1,0 1 0,0 0 0,-1 0 0,1-1 0,0 1 0,-1 0 0,1 0 0,-1 0 0,1 0 0,-1 0 0,1 0 0,-1 0 0,0 0-1,0 0 1,1 0 0,-1 0 0,0 0 0,0 2 0,0 0 28,0 0 1,0-1-1,-1 1 0,1 0 0,-1-1 0,1 1 1,-1-1-1,0 1 0,0-1 0,0 1 1,0-1-1,0 1 0,-1-1 0,1 0 1,-1 0-1,-2 2 0,-4 3 132,-1 0 0,0-1 0,-1 0 0,1-1 0,-1 0 0,0 0 0,-1-1 0,1-1 0,-1 0 0,1 0 0,-17 1 0,21-3-173,0 0 0,1-1 0,-1 0 0,0 0 0,1-1 0,-1 0 0,0 0 0,1 0 0,-1-1 1,-8-3-1,11 4-74,0-1 1,0 0 0,0 0-1,1 0 1,-1 0-1,1 0 1,-1-1 0,1 1-1,0-1 1,0 1-1,0-1 1,0 0 0,0 0-1,1 0 1,-1 0-1,1 0 1,0 0 0,0 0-1,-1-5 1,1 6-35,1-1 1,-1 1 0,1-1-1,0 0 1,0 1-1,0-1 1,0 0 0,0 0-1,1 1 1,-1-1-1,1 1 1,-1-1-1,1 0 1,0 1 0,0-1-1,0 1 1,1 0-1,-1-1 1,1 1 0,-1 0-1,1 0 1,0 0-1,-1 0 1,1 0-1,0 0 1,0 0 0,1 1-1,-1-1 1,0 1-1,0 0 1,1-1 0,-1 1-1,4-1 1,0 0-145,1 0 1,-1 0-1,1 0 1,0 1-1,0 0 1,0 0-1,0 1 1,0 0-1,0 0 1,0 1-1,11 2 0,-4 1-575,-1 0 0,-1 2-1,1-1 1,-1 1 0,14 9-1,15 11-2663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12099,'72'37'5913,"-94"-61"-1408,14-2-2305,-8-15-911,0-1-353,16 8-544,-4 8-528,16 19-1361,3 6-911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9:45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41 11282,'-72'5'4117,"72"-5"-4068,-1 0 1,1 0-1,-1 0 0,1 0 0,-1 0 0,1 0 0,-1 1 1,1-1-1,-1 0 0,1 0 0,0 1 0,-1-1 0,1 0 1,-1 1-1,1-1 0,0 0 0,-1 1 0,1-1 0,0 1 1,-1-1-1,1 0 0,0 1 0,0-1 0,-1 1 0,1-1 1,0 1-1,0-1 0,0 1 0,0-1 0,0 1 0,0-1 0,0 1 1,0-1-1,0 1 0,0-1 0,0 1 0,0-1 0,0 1 1,0-1-1,0 1 0,0-1 0,1 1 0,-1-1 0,0 1 1,0-1-1,1 1 0,-1-1 0,0 0 0,0 1 0,1-1 1,-1 1-1,1-1 0,-1 0 0,0 1 0,1-1 0,23 21 1783,-21-20-1742,-1 0 0,1 0 0,0 0-1,0 0 1,0 0 0,0-1 0,0 1-1,0-1 1,0 0 0,0 0 0,0 0-1,0 0 1,0-1 0,0 1 0,0-1-1,0 0 1,0 0 0,-1 0 0,1 0-1,0 0 1,0 0 0,-1-1 0,5-2-1,1-3 63,0 0 0,0 0 0,-1-1 0,0 0 0,8-12 0,-5 3-10,-5 10 59,1 25 58,-3-4-179,2-1 0,0 1 0,0-1 1,1 0-1,1-1 0,14 22 0,-18-30-78,0 0 0,1 0 0,-1 0-1,1-1 1,0 0 0,0 1 0,1-1-1,-1-1 1,9 5 0,-10-5-11,0-1 0,0-1 1,0 1-1,0 0 0,1-1 1,-1 1-1,0-1 0,0 0 1,0 0-1,1 0 0,-1-1 1,0 1-1,0-1 0,0 0 1,0 0-1,0 0 0,4-2 0,-5 2-110,0 0 0,0 0 0,0-1 0,0 1 0,0-1 0,0 0 0,0 1 0,-1-1 0,1 0 0,-1 0 0,1 0-1,-1 0 1,0 0 0,0 0 0,0-1 0,0 1 0,0 0 0,0-1 0,-1 1 0,1 0 0,-1-1 0,1 1-1,-1-1 1,0 1 0,0-1 0,-1-4 0,1-3-1632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12 192 12907,'0'0'8234,"0"-2"-7154,0-2-208,0-32-496,-5-41-408,5 40-1208,-6 1-657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9:4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53 224 11682,'0'0'9296,"0"-11"-7687,2-3-1611,0 0 0,-2 0-1,0-1 1,0 1-1,-1 0 1,-1 0-1,0 0 1,-1 1-1,-1-1 1,0 1 0,-10-23-1,14 35-11,-1 0 0,1 0 0,-1 0 0,1 0 0,-1 0 0,0 0 0,1 0 0,-1 0 0,0 1 0,1-1-1,-1 0 1,0 0 0,0 1 0,0-1 0,0 1 0,0-1 0,0 0 0,0 1 0,0 0 0,0-1 0,0 1 0,0 0 0,-2-1 0,0 0 11,1 0 4,2 1 57,13 0 267,53-2 83,-50 0-281,0 2 0,0-1 0,0 2 0,25 4 0,-39-5-105,0 0-1,0 1 1,0-1-1,0 1 1,0-1-1,-1 1 1,1 0-1,0 0 1,0 0-1,-1 0 1,1 0-1,0 0 1,-1 0-1,1 1 1,-1-1-1,1 0 1,1 3-1,-3-2 3,1-1-1,-1 0 1,1 1-1,-1-1 1,1 0 0,-1 1-1,0-1 1,0 1-1,0-1 1,0 1-1,0-1 1,0 0-1,0 1 1,0-1 0,-1 1-1,1-1 1,0 0-1,-2 3 1,0 1 28,-1-1 1,1 1 0,-1-1-1,0 0 1,0 1-1,-1-1 1,1-1-1,-1 1 1,0 0 0,0-1-1,-7 5 1,-7 1 20,-1 0 1,-27 8 0,67-22-177,-4 0 12,1 1 0,22-2 0,-35 6 78,-1 0-1,0 0 1,1 0 0,-1 0 0,1 0 0,-1 1 0,0 0 0,0 0 0,1 0 0,-1 1 0,0-1 0,0 1 0,0 0 0,0 0 0,3 3 0,-5-4 13,-1 0 0,1 0 0,-1 1 1,0-1-1,0 0 0,1 1 0,-1-1 0,0 1 1,0-1-1,0 1 0,-1-1 0,1 1 1,0 0-1,-1-1 0,1 1 0,-1 0 0,1 0 1,-1-1-1,0 1 0,1 0 0,-1 0 1,-1 2-1,1-1 10,-1 0 0,0 0 0,0 0 0,0 0 0,0 0 0,-1 0 0,1 0 0,-1 0 0,0 0 0,0-1 0,-3 5 0,-4 2 40,-1 0 0,0-1 0,0 0 0,-1 0 0,-15 7 0,14-7-29,-1-2 0,1 1-1,-2-2 1,1 0 0,-1 0 0,-18 3-1,27-9-1101,15-5 47,18-6-1118,19-1-2230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9:4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46 257 13051,'-2'-3'5809,"-3"-5"-3208,3-10-529,-6-6-248,-3-11-615,-2-5-337,8-2-632,8 3-392,1 9-1240,9 12-769,-2 18-3616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9:4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13827,'63'-7'4710,"-63"8"-4607,1-1 0,-1 1-1,0-1 1,1 1 0,-1-1-1,0 1 1,1-1-1,-1 1 1,0-1 0,1 1-1,-1 0 1,0-1 0,0 1-1,0 0 1,0-1 0,0 1-1,0-1 1,0 1-1,0 0 1,0-1 0,0 1-1,0 0 1,0-1 0,0 1-1,0-1 1,-1 1 0,1 0-1,0-1 1,0 1 0,-1 0-1,-9 32 723,7-23-385,0 1-243,1 0 0,0 0 0,1 0 0,0 0 0,0 0 0,1 1 0,1-1 0,0 0 0,5 21 0,-5-28-174,0 0-1,0 0 1,1 0 0,0 0 0,0 0 0,0 0 0,0-1 0,0 1 0,1-1 0,0 1 0,-1-1 0,1 0 0,1 0 0,-1 0 0,0-1 0,1 1 0,-1-1-1,1 0 1,0 0 0,-1 0 0,1 0 0,0-1 0,0 1 0,1-1 0,-1 0 0,0 0 0,0-1 0,9 1 0,0-1 16,1 0 0,0-1 0,-1 0 0,1-1 1,23-7-1,-31 7-353,1 0 0,-2 0 0,1-1 1,0 0-1,0 0 0,-1 0 0,0 0 1,1-1-1,-1 0 0,-1 0 0,1-1 1,-1 1-1,1-1 0,6-9 0,0-10-2117</inkml:trace>
  <inkml:trace contextRef="#ctx0" brushRef="#br0" timeOffset="1">117 9 12971,'20'-2'5345,"11"-1"-3537,8 0-551,5 3-97,-5 1-624,-5 6-280,-11-4-968,-12 4-608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2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2 259 11851,'-1'12'1404,"1"15"676,3-23-327,4-14 1241,9-18-2196,-2-1 0,-1-1 0,-1 0 0,8-34 0,-20 64-798,1-4 37,-1 0 0,1 1 1,0-1-1,0 1 0,1-1 1,-1 1-1,3-4 0,-4 6-30,1 1-1,-1 0 1,0-1 0,1 1-1,-1 0 1,0-1-1,1 1 1,-1 0 0,0 0-1,1 0 1,-1-1 0,0 1-1,1 0 1,-1 0-1,1 0 1,-1 0 0,0 0-1,1 0 1,-1 0 0,1 0-1,-1 0 1,0 0-1,1 0 1,-1 0 0,1 0-1,15 12 101,85 97 220,-100-107-324,1-1-1,0 1 1,-1 0 0,1-1 0,0 1-1,0-1 1,0 0 0,0 0-1,0 0 1,1 0 0,-1 0 0,0 0-1,0-1 1,1 1 0,-1-1-1,0 1 1,5-1 0,-6 0 1,0 0-1,0-1 1,0 1 0,0-1-1,1 1 1,-1-1 0,0 0-1,0 1 1,0-1 0,0 0-1,0 0 1,0 0-1,0 0 1,-1 0 0,1 0-1,0 0 1,0 0 0,-1 0-1,1 0 1,-1 0 0,1 0-1,-1 0 1,1-1 0,-1 1-1,0 0 1,1 0 0,-1 0-1,0-1 1,0 1 0,0 0-1,0 0 1,0-1 0,-1 0-1,2-14 186,-1 1-1,0 0 0,-1-1 0,-1 1 0,-1 0 0,0 0 1,-1 0-1,-7-18 0,10 32-183,1 1 1,-1-1-1,1 0 1,-1 0-1,1 0 1,-1 0-1,1 0 0,0 0 1,-1 0-1,1 0 1,0 0-1,0 0 1,0 0-1,0 0 0,0 0 1,0 0-1,0 0 1,0 0-1,0 0 1,0 0-1,1 0 0,-1 0 1,0 0-1,1-1 1,0 1-42,0 1 0,0 0 0,0 0 0,0-1 0,0 1 0,0 0 1,0 0-1,0 0 0,0 0 0,0 1 0,0-1 0,0 0 0,0 0 0,0 0 0,0 1 1,0-1-1,0 1 0,0-1 0,1 1 0,14 8-1478,29 20 0,-34-21 398,17 9-1469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2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17 257 9706,'-11'-5'12832,"9"-13"-11983,2 11-418,-1-8-172,0 0 19,0 1 0,1-1 0,0 1 0,1 0 0,3-15 1,-3 28-268,-1 1 0,0-1 0,0 1 0,0-1 0,0 1 0,1-1 0,-1 1 0,0 0 0,0-1 0,1 1 0,-1 0 1,0-1-1,1 1 0,-1 0 0,0-1 0,1 1 0,-1 0 0,1 0 0,-1-1 0,0 1 0,1 0 0,-1 0 1,1 0-1,-1 0 0,1-1 0,-1 1 0,1 0 0,-1 0 0,1 0 0,-1 0 0,1 0 0,-1 0 0,0 0 0,1 0 1,-1 1-1,1-1 0,-1 0 0,1 0 0,-1 0 0,1 0 0,-1 1 0,0-1 0,1 0 0,-1 0 0,1 1 1,-1-1-1,0 0 0,1 1 0,-1-1 0,0 0 0,1 1 0,-1-1 0,0 1 0,22 22 163,-19-19-154,6 6 24,0 0 0,1-1 0,1 0 0,-1 0 0,1-1 0,20 11 0,-30-19-45,0 1 1,-1-1-1,1 1 1,0-1-1,0 0 1,-1 1-1,1-1 1,0 0-1,0 1 1,0-1 0,-1 0-1,1 0 1,0 0-1,0 0 1,0 0-1,-1 0 1,1 0-1,0 0 1,0 0-1,0 0 1,0 0-1,-1-1 1,1 1-1,0 0 1,0-1-1,-1 1 1,1 0 0,1-2-1,-1 1 14,0 0 1,-1 0-1,1-1 0,-1 1 1,1-1-1,-1 1 0,1 0 0,-1-1 1,0 1-1,1-1 0,-1 1 1,0-1-1,0 1 0,-1-3 1,0-9 169,-1 1 1,-7-24 0,8 30-118,0 2-60,-3-9 204,1-1 0,-2-26 1,5 37-218,0 0 0,0 0 0,0 0 0,1 0 0,-1 0 0,1 0 1,0 0-1,1-4 0,-1 6-34,-1 0 0,1 0-1,-1 0 1,1 0 0,0 0 0,-1 0 0,1 0-1,0 0 1,0 0 0,0 1 0,0-1 0,0 0-1,0 1 1,0-1 0,0 0 0,0 1 0,0 0-1,0-1 1,0 1 0,0-1 0,0 1 0,2 0-1,11 2-1594,4 13-1151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2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143 105 13491,'28'-6'2354,"54"-6"0,-80 12-2264,0 0-1,0 0 1,-1 0 0,1 0 0,0 0 0,0 1 0,-1-1 0,1 0 0,0 1 0,0 0 0,-1-1 0,1 1 0,-1 0 0,1 0 0,-1 0 0,1 0 0,-1 0 0,1 0 0,-1 0 0,0 1 0,0-1 0,1 0 0,-1 1 0,0-1 0,0 1 0,-1-1 0,1 1 0,0-1 0,0 1 0,-1 0 0,1-1-1,0 3 1,-1 0 75,1 0-1,-1 0 0,0 0 0,0 0 1,0 0-1,0-1 0,-1 1 0,0 0 1,1 0-1,-1 0 0,-3 5 0,2-5-38,-1 1-1,0-1 0,-1 1 0,1-1 1,-1 0-1,0 0 0,0 0 1,0-1-1,-1 1 0,1-1 1,-1 0-1,1 0 0,-1-1 0,0 1 1,0-1-1,-1 0 0,1-1 1,0 1-1,-8 0 0,4 0-28,0 0 1,0-1-1,0-1 0,0 0 0,0 0 0,0 0 0,0-1 0,0-1 0,0 0 0,0 0 1,-10-4-1,13 4-82,1-1 0,0 0 1,0 0-1,0-1 1,1 1-1,-1-1 0,1 0 1,0 0-1,0-1 0,0 1 1,0-1-1,1 0 1,0 0-1,0 0 0,0 0 1,1 0-1,0-1 0,0 1 1,0-1-1,0 0 1,1 0-1,0 1 0,0-1 1,1 0-1,0 0 0,0 0 1,0 0-1,1 0 1,-1 1-1,2-1 0,-1 0 1,0 0-1,1 1 0,0-1 1,1 1-1,-1 0 1,6-10-1,-5 13-48,-1-1 0,1 0 0,0 1 0,0 0 0,0-1 0,0 1 0,0 1 0,0-1-1,1 0 1,-1 1 0,1-1 0,-1 1 0,1 0 0,-1 0 0,1 1 0,0-1 0,-1 1 0,1 0 0,0-1 0,0 2 0,-1-1 0,1 0 0,0 1 0,4 1 0,7 2-486,-1 0 0,0 1 0,-1 0 0,26 14 0,17 15-2025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29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85 11506,'-1'-1'56,"-1"0"235,1-1-1,-1 1 0,0-1 0,1 0 1,0 1-1,-1-1 0,1 0 0,0 0 1,0 0-1,0 0 0,0 0 0,0-1 1,0 1-1,0-2 0,3 2-73,0 1 0,0 0 0,1 1 0,-1-1 0,0 0 0,1 1 0,-1-1 0,0 1 0,1 0 0,-1 0 0,0-1 0,1 2 0,-1-1 0,5 1 0,17-1 283,0-2 0,-1 0 0,1-2-1,-1 0 1,0-2 0,26-9 0,-43 13-453,1 0 0,-1 0 0,1 0 0,0 1 0,0 0 1,8 0-1,-12 0-10,-12-1-233,-27 2 60,27 2 124,-1-1-19,-1 1-1,1 0 1,0 1 0,0 0-1,-17 9 1,25-11 20,-3 2 0,0-1 0,0 2-1,0-1 1,1 0 0,-1 1 0,-5 6 0,9-8 16,0 0 0,-1 0 0,1 0 0,0 0 0,1 0 0,-1 1 0,0-1 0,1 0 0,-1 0 0,1 1 0,0-1 0,0 0 0,0 1 0,0-1 0,0 0 0,0 1 0,0-1 0,2 4 0,4 16 165,0-1-1,2 0 0,16 31 0,-17-39 32,0 1-1,-1 0 1,0 0-1,-1 1 1,-1-1-1,0 1 1,-1 0-1,0 0 1,0 22-1,-3-35-140,-1 1 0,1 0 0,0 0 0,-1 0-1,0-1 1,0 1 0,0 0 0,0 0 0,0-1 0,0 1-1,-1-1 1,1 1 0,-1-1 0,0 0 0,1 0 0,-1 1-1,0-1 1,-1 0 0,1-1 0,-4 4 0,2-3-14,0 0 0,0 0 0,0 0 0,-1-1 0,1 1 0,-1-1 0,1 0 0,-1 0 0,1-1 0,-1 0 0,1 1 0,-7-2 1,7 1-42,-1 0 1,1 0-1,0-1 1,0 0-1,0 0 1,0 0 0,-1 0-1,2 0 1,-1-1-1,0 0 1,0 0 0,0 0-1,1 0 1,-1 0-1,1-1 1,0 0 0,0 0-1,0 0 1,0 0-1,0 0 1,0 0 0,1-1-1,0 1 1,0-1-1,0 0 1,0 1-1,0-1 1,1 0 0,0 0-1,-2-5 1,3 5-136,0 0 1,0 0-1,1-1 1,-1 1-1,1 0 1,0 0-1,0 0 1,0-1-1,0 1 1,1 1-1,0-1 1,0 0-1,0 0 1,0 0-1,0 1 1,1 0-1,-1-1 1,1 1-1,0 0 0,0 0 1,1 0-1,-1 1 1,0-1-1,1 1 1,0 0-1,-1 0 1,1 0-1,0 0 1,0 1-1,0-1 1,0 1-1,0 0 1,6-1-1,35 0-1700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3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246 117 10018,'2'0'392,"0"0"-1,0 0 0,0 0 1,0 0-1,0 1 1,0-1-1,0 1 1,-1 0-1,1 0 0,0-1 1,0 1-1,0 0 1,-1 0-1,1 1 1,-1-1-1,1 0 0,-1 1 1,1-1-1,-1 0 1,2 3-1,-3-3-197,1 1 0,-1 0 0,1 0 0,-1-1 0,1 1 0,-1 0-1,0-1 1,0 1 0,0 0 0,0 0 0,-1-1 0,1 1 0,0 0 0,-1 0 0,1-1 0,-1 1 0,1-1-1,-2 3 1,-1 3 89,-1 0-1,-1-1 1,1 1-1,-1-1 0,0 0 1,0 0-1,-1 0 1,-9 7-1,8-8-75,0 0-1,0-1 1,0 0 0,0 0 0,-1 0-1,0-1 1,0 0 0,-8 1 0,11-3-105,0 0 0,0-1 0,-1 1 0,1-1 0,0-1 0,0 1 0,0-1 0,0 0 0,0 0 0,0 0 0,0 0 0,0-1 0,0 0 0,-8-5 0,7 3-104,1 0-1,0 0 1,-1-1 0,2 1-1,-1-1 1,1 0-1,-1-1 1,2 1 0,-1-1-1,0 1 1,1-1-1,0 0 1,1 0-1,-1-1 1,1 1 0,0-1-1,1 1 1,-1-1-1,1 1 1,1-1 0,-1 0-1,1 1 1,0-1-1,1 0 1,0 1 0,0-1-1,0 0 1,1 1-1,0-1 1,0 1-1,0 0 1,1 0 0,0 0-1,0 0 1,1 0-1,4-6 1,-5 9-158,0 1 0,0-1 0,0 0 0,1 1 0,-1 0-1,1-1 1,-1 1 0,1 1 0,0-1 0,0 0 0,0 1 0,0 0 0,0 0 0,0 0 0,0 0 0,0 1 0,0 0 0,0 0-1,0 0 1,0 0 0,1 0 0,-1 1 0,0 0 0,0 0 0,0 0 0,0 0 0,0 1 0,4 2 0,38 24-1960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30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13347,'36'95'6009,"-44"-108"-3048,6-10-753,2-6-95,7-17-737,1-1-352,0-2-560,-1 10-440,-3 18-1096,-2 11-696,1 15-1225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3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2 205 8378,'-1'16'305,"1"3"5085,7-44 545,-4 17-5465,1-16 969,7-18 100,-11 40-1474,1 1 0,-1-1 0,1 0 1,0 0-1,0 1 0,0-1 0,0 1 0,0-1 0,0 1 0,1-1 0,-1 1 0,0 0 1,1 0-1,-1-1 0,1 1 0,-1 0 0,1 0 0,1 0 0,-1 1-35,-1-1-1,1 1 0,-1 0 1,1 0-1,0 0 0,-1 1 1,1-1-1,-1 0 0,1 0 1,-1 1-1,1-1 0,-1 1 1,0 0-1,1-1 0,-1 1 1,0 0-1,1 0 1,1 1-1,27 24 136,-18-14-117,-5-7-39,-1 0 0,1 0-1,1-1 1,-1 1 0,0-1-1,1-1 1,0 0 0,0 0 0,0 0-1,0-1 1,0 0 0,12 1-1,-19-3-5,0 0 0,0 0 0,1 0 0,-1-1 0,0 1 0,0 0 0,0 0-1,0-1 1,0 1 0,0 0 0,0-1 0,0 1 0,0-1 0,0 0 0,0 1-1,0-1 1,0 0 0,0 1 0,-1-1 0,1 0 0,0 0 0,0 0-1,-1 0 1,1 0 0,-1 0 0,1 0 0,-1 0 0,1 0 0,-1 0 0,1 0-1,-1-1 1,5-44 137,-3 18-54,1 8-138,-2 13-70,0 0 1,0 0-1,0 0 0,1 1 1,0-1-1,0 0 0,1 1 0,0-1 1,0 1-1,0 0 0,8-10 1,-3 14-2144,6 6-2521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1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45 12891,'-35'-44'7548,"79"43"-2708,-31 3-4392,7-1 107,0 2 0,34 9 0,-50-11-533,0 0 0,1 0 0,-1 1-1,0 0 1,0-1 0,-1 2 0,1-1 0,0 0 0,-1 1-1,1-1 1,-1 1 0,0 0 0,0 0 0,0 1-1,0-1 1,-1 1 0,1-1 0,-1 1 0,3 5 0,-5-7-17,0-1 0,1 1 0,-1 0 0,0 0 0,0 0 0,0 0 0,0 0 1,-1-1-1,1 1 0,0 0 0,-1 0 0,1 0 0,-1-1 0,0 1 1,1 0-1,-1-1 0,0 1 0,0-1 0,0 1 0,0-1 0,-1 1 0,1-1 1,0 0-1,-1 1 0,1-1 0,0 0 0,-1 0 0,-2 2 0,-6 3-45,1-1 1,0 0-1,-16 6 0,14-7-97,-1 0-1,0-1 1,-13 2 0,21-4-83,0-1 0,0 1 0,0-1 1,0 0-1,0 0 0,0 0 0,0 0 1,0-1-1,0 0 0,0 0 0,0 0 1,-5-2-1,9 3 176,0 0-1,0 0 1,-1 0 0,1 0-1,0 0 1,0 0 0,0-1-1,0 1 1,0 0 0,0 0-1,0 0 1,0 0 0,-1 0-1,1 0 1,0 0 0,0-1-1,0 1 1,0 0 0,0 0-1,0 0 1,0 0 0,0 0-1,0 0 1,0-1 0,0 1-1,0 0 1,0 0 0,0 0-1,0 0 1,0 0 0,0-1-1,0 1 1,0 0 0,0 0 0,0 0-1,0 0 1,0 0 0,0 0-1,0-1 1,0 1 0,1 0-1,-1 0 1,0 0 0,0 0-1,0 0 1,0 0 0,0 0-1,0 0 1,0-1 0,0 1-1,1 0 1,-1 0 0,0 0-1,0 0 1,13-5-3142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3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11843,'22'78'4697,"-14"-97"-3145,5-6-280,8-7 16,-6-6-111,4-4-9,-3 3-72,-3 7-168,2 9-167,-2 20-369,-2 4-120,-1 17-160,-5 6-32,3 17-176,-1-2-224,4 3-729,2-4-535,-2-17-1009</inkml:trace>
  <inkml:trace contextRef="#ctx0" brushRef="#br0" timeOffset="1">49 217 14723,'5'0'5401,"13"0"-4489,5-4-423,13 1-617,6-2-633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3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12539,'47'14'4649,"-26"-36"-3897,-8-4-192,6-4-384,-7-2-384,-7-2-752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3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40 12947,'-1'-8'9456,"1"7"-9193,12-6 2078,24-3-3560,-32 9 1930,11-3-608,-9 2-72,0 0 0,0 1 0,0 0 0,-1 0 0,1 0 0,0 1 0,0 0 1,0 0-1,0 0 0,9 2 0,-13-1-31,-1-1 0,0 1 1,1-1-1,-1 1 0,0-1 0,0 1 1,1 0-1,-1 0 0,0-1 0,0 1 0,0 0 1,0 0-1,0 0 0,0 0 0,0 1 1,0-1-1,0 0 0,-1 0 0,1 0 0,0 1 1,-1-1-1,1 0 0,-1 1 0,1-1 1,-1 1-1,0-1 0,0 0 0,1 1 0,-1-1 1,0 1-1,0-1 0,-1 0 0,1 1 1,0-1-1,0 1 0,-1-1 0,1 0 0,0 1 1,-2 1-1,0 5-46,-1-1 0,0 0 0,0 0 0,-1 0 0,-6 9 0,8-13 21,-1 0-1,1 0 0,-1 0 0,0 0 1,0-1-1,0 1 0,0-1 1,0 0-1,-1 0 0,-4 2 1,1 3-247,17-4 36,23-5-114,-28 2 290,3 0-30,5-2-24,0 2 0,22 2 0,-33-2 109,0-1 0,-1 2 0,1-1-1,-1 0 1,1 0 0,-1 0 0,1 1 0,-1-1 0,1 1 0,-1-1 0,1 1-1,-1-1 1,0 1 0,1 0 0,-1 0 0,0 0 0,0 0 0,1 0-1,-1 0 1,0 0 0,0 0 0,0 0 0,0 0 0,0 1 0,-1-1-1,1 0 1,0 1 0,0-1 0,-1 1 0,1-1 0,-1 1 0,1 1 0,-2-1 15,1 1 0,0-1 1,-1 0-1,0 1 1,0-1-1,1 0 0,-1 0 1,0 0-1,-1 0 0,1 0 1,0 0-1,-1 0 1,1 0-1,-1 0 0,0 0 1,1-1-1,-1 1 1,0-1-1,0 1 0,-3 1 1,-48 22 282,46-22-251,-46 13-977,50-15-775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3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10378,'-7'32'6199,"-7"24"-4500,-12 1-595,19-43-823,0 0 0,1 0-1,-7 26 1,13-39-274,0-1-1,0 1 1,0-1-1,0 1 1,0-1-1,0 0 1,0 1 0,0-1-1,0 1 1,0-1-1,0 1 1,1-1-1,-1 0 1,0 1 0,0-1-1,0 1 1,1-1-1,-1 0 1,0 1-1,1-1 1,-1 0 0,0 0-1,1 1 1,-1-1-1,0 0 1,1 0-1,-1 1 1,0-1 0,1 0-1,-1 0 1,1 0-1,-1 0 1,0 1-1,2-1 1,21 4 97,-6-1-117,19 8 14,-19-5-550,0-1 0,0 0-1,1-1 1,0-1 0,0 0 0,28-1 0,-25-6-1541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37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10010,'70'-76'8808,"-71"85"-6301,-7 24-1449,0-2-440,8-28-589,-1 0 1,1 0 0,1 1-1,-1-1 1,0 0-1,1 0 1,0 0-1,-1 0 1,1 0-1,0 0 1,1 0-1,-1 0 1,0 0-1,1 0 1,0-1 0,0 1-1,-1 0 1,1-1-1,1 0 1,-1 1-1,0-1 1,1 0-1,-1 0 1,1 0-1,-1-1 1,1 1 0,0-1-1,0 1 1,0-1-1,0 0 1,0 0-1,0 0 1,4 0-1,5 2 0,1 0 0,0-2 0,0 1 0,-1-2 0,1 1 0,24-4 0,-24 2-61,1-2-1,0 0 1,24-8 0,-36 10-151,1 1 1,-1-1-1,1 0 0,-1-1 0,1 1 1,-1 0-1,0-1 0,0 0 0,0 1 1,0-1-1,0 0 0,0 0 1,0 0-1,0 0 0,-1 0 0,1 0 1,-1-1-1,1 1 0,-1-1 1,0 1-1,0-1 0,0 1 0,0-1 1,-1 1-1,1-1 0,-1-4 0,0-7-2991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3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18 12187,'20'-1'5049,"14"-4"-3217,5 0-792,8 0-39,-7 3-569,-2 2-136,-7 7-184,-10 4-168,-5 2-801,-6-1-543</inkml:trace>
  <inkml:trace contextRef="#ctx0" brushRef="#br0" timeOffset="1">0 177 14283,'13'-3'5409,"23"0"-3976,8-4-89,10-1-72,6 8-232,-13 0-448,-2 0-143,-15 5-521,-9-5-521,-10 0-1143,-6 0-705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4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31 8554,'-24'1'2308,"20"0"-390,10 1-31,5 2-747,-8-2-857,1 1-1,-1-1 0,0 0 0,0 1 0,0 0 1,0 0-1,0 0 0,-1 0 0,1 0 0,-1 0 1,3 6-1,-4-9-203,-1 1 1,1 0-1,0 0 1,-1 0-1,1-1 1,-1 1-1,0 0 0,1 0 1,-1 0-1,0 0 1,1 0-1,-1 0 1,0 0-1,0 0 1,0 0-1,0 0 1,0 0-1,0-1 1,0 1-1,0 0 1,0 0-1,0 0 1,-1 0-1,1 0 1,0 0-1,-1 0 0,1 0 1,0 0-1,-1 0 1,1-1-1,-1 1 1,0 0-1,1 0 1,-1-1-1,0 1 1,1 0-1,-1-1 1,0 1-1,0-1 1,1 1-1,-1-1 1,0 1-1,0-1 0,0 1 1,0-1-1,0 0 1,0 1-1,0-1 1,0 0-1,1 0 1,-3 0-1,1 1-12,1-1 0,0 0 0,0 0-1,-1 0 1,1 0 0,0 0 0,0 0-1,-1 0 1,1 0 0,0 0 0,0 0-1,-1-1 1,1 1 0,0-1 0,0 1-1,0-1 1,0 1 0,0-1-1,-1 0 1,1 1 0,0-1 0,0 0-1,1 0 1,-3-1 0,2 0-24,1 1 0,-1-1 0,0 0 1,1 0-1,-1 0 0,1 1 0,-1-1 0,1 0 1,0 0-1,0 0 0,0 0 0,0 0 0,0 1 0,1-5 1,0 1-37,0 1 1,0-1 0,0 1 0,1-1 0,0 1 0,0-1-1,0 1 1,0 0 0,1 0 0,0 0 0,-1 0-1,7-5 1,-7 7-5,0 1-1,0-1 1,-1 1 0,1 0-1,0 0 1,0 0 0,0 0-1,1 0 1,-1 1 0,0-1-1,0 0 1,0 1-1,1 0 1,-1-1 0,0 1-1,0 0 1,1 0 0,-1 1-1,0-1 1,0 0-1,1 1 1,-1-1 0,0 1-1,0 0 1,0-1 0,0 1-1,0 0 1,0 1 0,0-1-1,0 0 1,0 0-1,0 1 1,-1-1 0,1 1-1,-1-1 1,1 1 0,-1 0-1,1 0 1,1 3 0,-2-3 32,0 0 1,1 1 0,-1-1 0,0 1-1,0-1 1,-1 1 0,1-1 0,0 1 0,-1 0-1,1-1 1,-1 1 0,0-1 0,0 1-1,0 0 1,-1-1 0,1 1 0,0 0-1,-1-1 1,0 1 0,1-1 0,-1 1 0,0-1-1,-1 1 1,1-1 0,0 0 0,-1 1-1,1-1 1,-1 0 0,1 0 0,-1 0-1,0 0 1,0 0 0,-4 2 0,1-1 37,1 0 0,-1-1 0,1 0 0,-1 0 1,0 0-1,0 0 0,0-1 0,0 0 0,-9 1 0,12-2-167,-1 0-1,0 0 0,1 0 1,-1 0-1,0 0 0,1-1 1,-1 1-1,0-1 0,1 1 1,-1-1-1,1 0 0,-1 0 1,1-1-1,0 1 0,-1 0 1,1-1-1,0 1 0,0-1 1,0 0-1,-2-1 1,-4-12-1375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4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83 11514,'0'0'141,"0"0"0,0 0 0,-1 0 0,1 1 0,0-1 0,0 0-1,0 0 1,0 1 0,0-1 0,0 0 0,0 0 0,0 1 0,0-1-1,0 0 1,0 0 0,0 1 0,0-1 0,1 0 0,-1 0-1,0 1 1,0-1 0,0 0 0,0 0 0,0 0 0,0 1 0,1-1-1,-1 0 1,0 0 0,0 0 0,0 1 0,0-1 0,1 0 0,-1 0-1,0 0 1,0 0 0,0 0 0,1 0 0,-1 1 0,0-1-1,0 0 1,1 0 0,-1 0 0,0 0 0,0 0 0,1 0 0,-1 0-1,0 0 1,0 0 0,1 0 0,-1 0 0,0 0 0,0 0 0,1 0-1,-1 0 1,0 0 0,0-1 0,1 1 0,-1 0 0,0 0-1,0 0 1,0 0 0,1 0 0,-1-1 0,0 1 0,0 0 0,0 0-1,1-1 1,-2 7 1702,1-17-11,1 5-1825,0 0 0,0 1 1,1-1-1,-1 0 0,1 1 1,1 0-1,-1-1 0,1 1 1,0 0-1,4-6 0,-6 11-6,-1-1 0,1 0 1,-1 0-1,1 0 0,-1 0 0,1 0 1,0 0-1,-1 0 0,1 0 1,0 0-1,0 1 0,0-1 0,-1 0 1,1 1-1,0-1 0,0 0 1,0 1-1,0-1 0,0 1 1,0 0-1,0-1 0,1 1 0,-1 0 1,0-1-1,0 1 0,0 0 1,0 0-1,0 0 0,0 0 0,0 0 1,1 0-1,-1 1 0,0-1 1,0 0-1,0 0 0,0 1 1,0-1-1,2 2 0,-1-1 5,0 1-1,0 0 0,0 0 1,0 0-1,0 0 1,0 0-1,-1 0 1,1 0-1,-1 1 1,1-1-1,-1 0 1,2 5-1,-2-2 13,0-1 0,0 1 1,0 0-1,-1 0 0,0 0 0,1 0 1,-2-1-1,1 1 0,-1 0 0,1 0 0,-1 0 1,0 0-1,-1-1 0,0 1 0,1-1 0,-6 9 1,6-10 37,-1 0 1,0-1-1,1 1 0,-1 0 1,-1-1-1,1 0 1,0 1-1,-1-1 1,1 0-1,-1 0 1,1 0-1,-1-1 0,0 1 1,0-1-1,0 1 1,0-1-1,0 0 1,0 0-1,0 0 1,0-1-1,-1 1 0,1-1 1,0 1-1,0-1 1,-1 0-1,-3-1 1,6 1-32,-1 0 0,1 0 0,-1-1 0,1 1 0,-1 0 0,1-1 0,-1 1 0,1-1 0,-1 0 0,1 1 0,0-1 0,-1 0 1,1 0-1,0 0 0,0 0 0,0 0 0,-1 0 0,1 0 0,0 0 0,0-1 0,1 1 0,-1 0 0,0-1 0,0 1 0,1 0 0,-1-1 0,1 1 0,-1-1 0,1 1 1,-1-1-1,1 1 0,0-1 0,0 1 0,0-1 0,0 1 0,0-1 0,0 0 0,0 1 0,1-1 0,0-1 0,-1-1-132,1 1-1,0 0 0,0 0 0,1-1 1,-1 1-1,1 0 0,-1 0 1,1 0-1,0 1 0,0-1 1,0 0-1,1 1 0,-1-1 1,1 1-1,-1 0 0,1 0 1,3-3-1,14 0-2250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5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75 10442,'-14'0'1043,"-16"1"1160,27-2-986,16-1 247,10-2-189,46-12-1,-60 13-1088,0 0-1,-1 0 1,1-1-1,-1 0 0,0-1 1,-1 0-1,1 0 1,10-9-1,-18 14-172,0 0-1,0 0 1,0-1 0,0 1-1,0 0 1,1 0 0,-1 0-1,0 0 1,0 0-1,0 0 1,0 0 0,0 0-1,0-1 1,0 1 0,0 0-1,0 0 1,1 0 0,-1 0-1,0 0 1,0 0-1,0-1 1,0 1 0,0 0-1,0 0 1,0 0 0,0 0-1,0 0 1,0-1 0,0 1-1,0 0 1,0 0-1,0 0 1,0 0 0,0 0-1,0-1 1,-1 1 0,1 0-1,0 0 1,0 0 0,0 0-1,0 0 1,0 0 0,0-1-1,0 1 1,0 0-1,0 0 1,-1 0 0,1 0-1,0 0 1,0 0 0,0 0-1,0 0 1,0 0 0,0 0-1,-1 0 1,1-1-1,0 1 1,0 0 0,0 0-1,0 0 1,0 0 0,-1 0-1,1 0 1,0 0 0,0 0-4,-1 0 1,1 0 0,-1 1 0,1-1 0,-1 0 0,1 0 0,0 0 0,-1 0 0,1 0 0,-1 0 0,1 1 0,0-1 0,-1 0 0,1 0 0,-1 0 0,1 1 0,0-1 0,-1 0 0,1 1 0,0-1 0,0 0 0,-1 1 0,1-1-1,0 0 1,0 1 0,0-1 0,-1 1 0,-3 9-13,0 0-1,0-1 0,-9 13 1,-1 6-16,13-24 15,0-1 1,0 1-1,0-1 1,1 1-1,-1-1 1,1 1-1,0-1 1,0 1-1,0-1 1,1 1-1,-1-1 1,1 1-1,0-1 1,0 1-1,0-1 1,2 5-1,2 6-12,-1-3 19,3 12-18,-1 0 1,-1 0 0,0 0-1,1 43 1,-6-60 43,0 1-1,-1 0 1,0-1 0,0 1 0,0-1-1,-1 1 1,0-1 0,0 0 0,-1 1-1,0-1 1,0 0 0,0-1 0,-1 1-1,0-1 1,0 1 0,0-1 0,-1 0-1,1-1 1,-1 1 0,0-1 0,-1 0-1,-5 4 1,7-6 31,1 0 0,0 0 0,-1-1 0,0 1 0,1-1 0,-1 0 0,0 0 1,0 0-1,1 0 0,-1-1 0,0 0 0,0 1 0,0-2 0,0 1 0,0 0 0,0-1 0,1 1 0,-1-1 0,0 0 0,0 0 0,1-1 0,-7-2 0,8 2-52,0 1-1,0-1 0,0 1 1,1-1-1,-1 0 0,0 0 1,0 1-1,1-1 0,0-1 1,-1 1-1,1 0 0,0 0 1,0 0-1,0-1 0,0 1 1,0 0-1,1-1 0,-1 1 1,1-1-1,-1 1 0,1-1 1,0 1-1,0-1 0,0 1 1,0-1-1,1 1 0,-1-1 1,1 1-1,-1 0 0,1-1 0,0 1 1,0-1-1,0 1 0,0 0 1,1 0-1,0-2 0,1-1-91,0 1 0,1 0 0,-1 0 0,1 0 0,-1 0 0,1 1 0,0 0 0,0-1 0,1 1 0,-1 1 0,1-1 0,-1 1 0,1 0 0,0 0 0,0 0 0,0 0 0,0 1 0,10-1 0,10-2-839,-1 2 0,44 2 0,-37 1-91,34-1-1874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5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125 124 9970,'0'-1'336,"0"1"1,1 0-1,-1-1 0,1 1 0,-1 0 0,1-1 1,-1 1-1,1 0 0,-1 0 0,1 0 0,-1 0 1,1 0-1,-1-1 0,1 1 0,0 0 0,-1 0 1,1 0-1,-1 0 0,1 0 0,-1 1 0,1-1 1,-1 0-1,1 0 0,-1 0 0,1 0 0,0 1 1,-1-1-1,1 0 0,-1 0 0,0 1 0,1-1 1,-1 0-1,1 1 0,-1 2-81,-1-1-1,0 0 1,0 0-1,0 0 1,-1 0 0,1 1-1,0-2 1,-1 1-1,0 0 1,1 0-1,-1 0 1,-2 1 0,-5 5 24,1 0 0,-1-1 0,-14 9 0,21-15-221,1 0 1,-1 0-1,1 0 1,-1 0-1,0 0 1,0 0-1,1-1 1,-1 1-1,0-1 1,0 1-1,0-1 1,0 1-1,0-1 1,1 0-1,-1 0 1,0 0-1,0 0 1,0-1-1,0 1 1,0 0-1,0-1 0,0 1 1,1-1-1,-1 0 1,0 1-1,0-1 1,1 0-1,-1 0 1,1 0-1,-1 0 1,1-1-1,-1 1 1,1 0-1,-1-1 1,-1-2-1,2 2-52,-1-1-1,1 1 0,0-1 0,0 1 1,0-1-1,1 1 0,-1-1 1,0 0-1,1 1 0,0-1 0,0 0 1,0 1-1,0-1 0,0 0 1,0 0-1,1 1 0,-1-1 1,1 0-1,0 1 0,0-1 0,0 1 1,1-3-1,-1 3-156,1 0 0,-1 0-1,1 0 1,0 0 0,0 0 0,-1 1 0,1-1 0,0 0-1,0 1 1,1 0 0,-1-1 0,0 1 0,0 0 0,1 0-1,-1 0 1,0 1 0,1-1 0,-1 1 0,1-1-1,-1 1 1,1 0 0,-1 0 0,1 0 0,-1 0 0,1 0-1,-1 0 1,3 1 0,24 9-2385</inkml:trace>
  <inkml:trace contextRef="#ctx0" brushRef="#br0" timeOffset="1">155 117 12299,'39'38'6113,"-42"-43"-1912,-3-12-2233,4 0-271,-3-11-865,0-1-296,10 4-736,-3 4-656,8 8-1841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1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12883,'47'43'6281,"-57"-50"-1928,0-8-1792,7-9-1273,0-10-264,3-8-592,3 4-192,2 11-880,2 7-640,9 20-1745,0 2-3696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5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11 173 11394,'-8'-4'11804,"6"-9"-8996,7-17-4230,-4 27 2210,14-43-565,-15 45-220,0 1 1,0-1-1,0 0 0,1 0 1,-1 0-1,0 0 1,1 1-1,-1-1 0,1 0 1,-1 0-1,1 1 1,-1-1-1,1 1 0,0-1 1,-1 0-1,1 1 1,0-1-1,-1 1 0,1-1 1,0 1-1,0-1 1,-1 1-1,1 0 1,0-1-1,0 1 0,0 0 1,0 0-1,-1 0 1,1 0-1,0 0 0,0-1 1,0 2-1,0-1 1,0 0-1,0 0 0,-1 0 1,1 0-1,0 0 1,1 1-1,2 1-9,0 1-1,-1-1 1,1 1 0,-1 0 0,0-1-1,5 6 1,1 1 2,-1-3-15,1 1-1,-1-1 1,2-1 0,11 6-1,-17-9 0,1 0 0,-1 0 0,1-1 0,-1 1 0,1-1 0,0 0 0,0-1 0,-1 1 0,1-1 0,0 0 0,0 0-1,4-1 1,-7 0 19,-1 1 0,0-1 0,0 0 0,0 1-1,0-1 1,0 0 0,0 0 0,0 0-1,0 1 1,0-1 0,-1 0 0,1 0-1,0 0 1,0-1 0,-1 1 0,1 0 0,-1 0-1,1 0 1,-1 0 0,1-1 0,-1 1-1,0 0 1,0 0 0,0-1 0,1 1 0,-1 0-1,0 0 1,-1-1 0,1 1 0,0 0-1,0-1 1,-1 0 0,-10-51-13,8 42-96,0-14-576,4 25 576,-1-1 0,0 0 0,0 1 1,0-1-1,0 0 0,1 1 0,-1-1 1,0 0-1,0 1 0,1-1 0,-1 1 0,1-1 1,-1 0-1,1 1 0,-1-1 0,1 1 1,-1-1-1,1 1 0,-1 0 0,1-1 0,-1 1 1,1-1-1,0 1 0,-1 0 0,1 0 1,0-1-1,-1 1 0,1 0 0,0 0 0,-1 0 1,2 0-1,19 0-4857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5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9954,'44'59'4265,"-37"-72"-1640,2 1-1025,11-14 104,-4-6-143,4-4-385,-14-5-120,-4 6-176,3 9-104,-5 13-367,4 11-105,8 18-192,-4 5-64,7 15-288,1 3-168,2-5-649,3 5-583,-3-13-801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5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72 13027,'-108'-43'7649,"122"42"-6648,6-6-137,12 4-480,15-7-120,0 5-928,9 2-792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5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11218,'7'34'4959,"-8"-43"-3327,1 0 0,0 1 0,2-17 1,7-38-1000,-4 35-2221,3-48 0,-8 75 1213,-9 1 2184,17 2 921,12 0-2518,0-1 0,1-1 0,34-4 1,-12 1 28,-35 2-217,0 1-1,0 0 1,0 0-1,-1 1 1,16 3-1,-21-4-20,-1 0-1,0 0 0,0 1 1,0-1-1,0 1 0,0-1 1,0 1-1,0-1 0,0 1 1,0 0-1,0 0 0,0-1 1,0 1-1,0 0 0,0 0 0,-1 0 1,1 0-1,0 0 0,-1 0 1,1 0-1,-1 0 0,1 0 1,-1 0-1,1 0 0,-1 1 1,0-1-1,1 0 0,-1 0 1,0 0-1,0 0 0,0 1 0,0-1 1,0 0-1,0 0 0,0 0 1,-1 1-1,1-1 0,0 0 1,-1 0-1,1 0 0,-1 0 1,1 0-1,-1 0 0,1 0 1,-1 0-1,0 0 0,0 1 0,-5 7 4,1-1 0,-1-1 0,0 1 0,0-1-1,-1 0 1,0 0 0,-1-1 0,1 0-1,-1 0 1,-10 5 0,4-3 2,0-1 1,-1 0 0,1-1-1,-1-1 1,-21 5-1,72-12-736,0 2 0,-1 1 0,49 8 0,-81-9 703,-1 1 1,0-1 0,0 1-1,0 0 1,0 0 0,0-1 0,0 2-1,0-1 1,0 0 0,0 0 0,0 0-1,-1 1 1,1-1 0,0 1 0,2 3-1,-4-4 29,1 0 0,-1 0 0,0 0 0,1 1 0,-1-1 0,0 0 0,1 0 0,-1 0-1,0 1 1,0-1 0,0 0 0,0 0 0,0 1 0,-1-1 0,1 0 0,0 0 0,-1 0 0,1 1 0,0-1-1,-2 2 1,-1 1 48,0 1-1,0-1 1,0 1-1,-1-1 1,0 0-1,0 0 1,0 0-1,0-1 1,-1 0-1,-5 4 1,-2 0 22,1-1 1,-1 0-1,-1 0 1,1-1-1,-1-1 1,0-1 0,0 1-1,0-2 1,0 0-1,0 0 1,-16-1-1,21-4-643,17-2-532,-7 4 867,22-10-1756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5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12747,'2'7'1176,"0"0"1,0 1-1,-1-1 1,0 1-1,-1 9 1,-5 40 1262,-3-24-2129,-16 41-1,21-65 17,-2 11-283,15-29-157,6-7 1,-10 11 44,1 0-1,-1 0 1,1 0-1,0 1 1,0 0-1,1 1 1,-1 0 0,1 0-1,8-2 1,-11 4 43,0 0 0,1 0 0,-1 1 0,0 0 0,1 0 0,-1 0 0,0 1 1,1 0-1,-1 0 0,0 0 0,0 1 0,1 0 0,-1 0 0,7 4 0,-7-3 28,1 0-1,-1-1 1,0 1-1,1-1 0,0 0 1,0 0-1,-1-1 1,1 0-1,0 0 1,0 0-1,0-1 1,0 0-1,12-1 0,-5 0 82,1 0-1,-1 1 1,0 0-1,20 4 1,-19-2 9,0-1 0,0 0 1,27-3-1,-33 2-449,0-2-1,0 1 1,1-1 0,-1 0-1,0-1 1,-1 0 0,1 0 0,0-1-1,13-8 1,-12 5-1271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5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176 106 9410,'-18'-103'4321,"59"103"-1144,0-3-2233,-9 3-352,-7 0-416,-9 8-1056,-18 4-2545</inkml:trace>
  <inkml:trace contextRef="#ctx0" brushRef="#br0" timeOffset="1">1 158 12331,'14'0'4929,"9"0"-3209,19-2-984,9-1-32,6-2-1064,1 5-744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57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35 13299,'-4'-3'7705,"3"1"-6888,1 0-105,14-2-264,73-11-32,-40 15-608,0-5-440,-15 2-1025,-6 4-823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5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9546,'10'0'4713,"9"-6"-312,10 2-2849,18-5-247,-3 5-41,-1 3-520,-1-4-232,-13 5-672,-1-2-472,-7 2-1328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0:5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19 264 11410,'-2'2'279,"0"0"-1,0 0 1,1 1-1,-1-1 1,1 1-1,-1-1 0,1 1 1,0 0-1,0 0 1,0-1-1,0 1 0,-1 5 1,2-7-228,1-1 0,-1 1 1,0-1-1,0 1 0,1-1 0,-1 1 1,0-1-1,0 1 0,1-1 0,-1 1 0,1-1 1,-1 1-1,1-1 0,-1 1 0,0-1 1,1 0-1,-1 1 0,1-1 0,0 0 0,-1 1 1,1-1-1,0 0 0,26 6 597,-14-5-481,0 0 1,0 0 0,1-2 0,-1 1-1,0-2 1,0 0 0,0 0 0,0-1-1,0-1 1,0 0 0,-1-1 0,0 0-1,22-14 1,-32 18-140,0 0 0,-1 0 0,1-1-1,0 1 1,-1-1 0,0 1 0,1-1 0,-1 1 0,0-1 0,0 0-1,0 0 1,0 0 0,0 1 0,0-1 0,0 0 0,-1 0-1,1 0 1,-1 0 0,1 0 0,-1-1 0,0 1 0,0 0 0,0 0-1,0 0 1,0 0 0,0 0 0,-1 0 0,1 0 0,-1 0-1,1 0 1,-1 0 0,0 0 0,0 0 0,0 0 0,0 0 0,0 1-1,0-1 1,-1 0 0,-1-2 0,-7-7 300,1 0-1,-2 1 1,1 1 0,-18-13 0,26 21-292,-129-90 2236,109 71-1877,21 9-240,2 10-152,0 1 1,-1-1-1,1 0 0,0 1 1,0-1-1,-1 1 0,1-1 1,0 1-1,0-1 0,0 1 0,0 0 1,0-1-1,0 1 0,0 0 1,2-1-1,11-1-110,1 1 1,0 0 0,1 0-1,-1 2 1,0 0-1,0 0 1,-1 2-1,19 4 1,116 43-3714,-113-36 1969,6 2-2961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47 11442,'84'21'4080,"-81"-21"-3812,-1 1 0,0 0 0,1 0 0,-1-1 0,0 1-1,0 0 1,1 1 0,-1-1 0,0 0 0,0 1 0,0-1 0,-1 1 0,1 0 0,3 3 0,-4-4-167,-1 0 0,1 1 0,-1-1 0,0 0 1,1 0-1,-1 1 0,0-1 0,1 0 0,-1 0 1,0 1-1,0-1 0,0 0 0,0 1 0,-1-1 0,1 0 1,0 0-1,0 1 0,-1-1 0,0 2 0,-1 1 78,0 1 0,-1-1-1,0 0 1,0 0-1,0-1 1,0 1 0,0-1-1,-1 1 1,1-1-1,-6 3 1,-1 0 143,1-1 1,-1 0-1,1-1 0,-1 0 0,0-1 1,-1 0-1,1 0 0,-1-1 0,-16 1 1,23-2-227,0-1 1,0 0 0,0 0 0,0 0 0,0 0-1,0-1 1,0 0 0,0 1 0,0-1-1,1-1 1,-1 1 0,0-1 0,1 1 0,-1-1-1,1 0 1,-1 0 0,1 0 0,0-1 0,0 1-1,0-1 1,0 0 0,0 0 0,1 0-1,-1 0 1,1 0 0,0-1 0,0 1 0,-3-7-1,4 7-77,1-1-1,-1 0 0,1 0 0,-1 0 0,1 0 1,0 0-1,1 1 0,-1-1 0,1 0 0,-1 0 0,1 0 1,0 0-1,1 1 0,-1-1 0,1 1 0,-1-1 1,1 1-1,0-1 0,1 1 0,-1 0 0,5-5 1,-2 2-63,0 1 1,0 0 0,0 0 0,1 0-1,-1 1 1,1 0 0,0 0 0,0 1-1,1-1 1,-1 1 0,9-2 0,-8 3-245,0 1 0,0 1 0,-1-1 0,1 1 1,0 0-1,0 1 0,0 0 0,-1 0 0,1 0 1,0 1-1,-1 0 0,1 0 0,-1 1 0,0 0 1,0 0-1,0 0 0,0 1 0,0-1 1,8 9-1,30 24-5088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1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10130,'10'5'1074,"1"0"1,0 0-1,12 3 0,-22-8-960,0 0 1,0 0-1,-1-1 1,1 1-1,0 0 0,0-1 1,0 1-1,0-1 1,0 1-1,-1-1 0,1 0 1,0 1-1,0-1 1,-1 1-1,1-1 0,-1 0 1,1 0-1,0 0 1,-1 1-1,1-1 0,-1 0 1,0 0-1,1 0 1,-1 0-1,0 0 0,1 0 1,-1 1-1,0-1 1,0 0-1,0 0 0,0 0 1,0-1-1,4-38 1095,-4 36-932,0-8 270,0 0-1,-1 1 0,0-1 1,-1 1-1,0-1 1,-1 1-1,0 0 1,-1 0-1,-1 0 0,-5-11 1,54 36 568,-10 4-1080,-10-4-9,0-1 1,42 15-1,-49-23-17,79 30 48,-84-29-59,-1-1 1,0 1-1,0 1 1,-1 0-1,20 17 0,-29-23 1,1 0 0,-1 1 0,1-1 0,-1 1 0,0-1 0,0 1 0,1 0 0,-1-1 0,0 1 0,-1 0 0,1 0 0,0 0 0,0 0 0,-1 0 0,1 0 0,-1 0 0,0 0 0,1 3 0,-2-3 4,1 1 0,-1-1 1,0 1-1,0-1 0,0 0 0,0 1 0,-1-1 0,1 0 0,0 0 0,-1 0 1,0 0-1,1 0 0,-1 0 0,0-1 0,-3 3 0,-6 4 48,-1 0-1,1-1 1,-1-1 0,0 0-1,-1-1 1,0 0-1,1-1 1,-1 0 0,-21 3-1,12-4 2,-1 0-1,-1-1 0,1-1 1,-38-4-1,56 2-91,-24-4 26,28 5-12,1 0 0,-1-1 0,0 1 1,1 0-1,-1-1 0,0 1 0,1 0 1,-1-1-1,0 1 0,1-1 1,-1 1-1,1-1 0,-1 1 0,1-1 1,-1 1-1,1-1 0,-1 1 1,1-1-1,0 0 0,-1 1 0,1-1 1,0 0-1,-1 1 0,1-1 0,0 0 1,0 1-1,0-1 0,0 0 1,0 0-1,0 1 0,0-2 0,0 0-63,0 1-1,1-1 1,-1 1-1,1-1 0,0 1 1,-1 0-1,1-1 1,0 1-1,0 0 0,0 0 1,0-1-1,0 1 1,0 0-1,0 0 0,0 0 1,0 0-1,0 0 1,3-1-1,27-12-1426,-24 12 1080,50-18-2374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16 9490,'-5'-3'883,"1"1"1,-1 0-1,0 0 1,-1 0-1,1 1 1,0 0-1,0 0 0,-9-1 1,5 2-376,-1 0 0,1 1 0,0 0 0,-13 2-1,-1 4-32,-1 0 0,-40 19 0,37-13-61,1 1 1,-36 25 0,54-33-350,0-1-1,0 2 0,1-1 0,0 1 0,0 0 0,0 1 1,1-1-1,0 1 0,1 1 0,0-1 0,-5 12 1,9-18-61,0-1 1,0 1-1,1 0 1,-1 0 0,1 0-1,0 0 1,0 0 0,-1 0-1,1 0 1,0-1-1,1 1 1,-1 0 0,0 0-1,1 0 1,-1 0-1,1 0 1,-1 0 0,1-1-1,0 1 1,0 0-1,1 2 1,0-2-4,0 1 0,0-1 0,1 0 1,-1 0-1,1-1 0,-1 1 0,1 0 0,-1-1 0,1 0 0,0 1 0,0-1 1,4 1-1,6 1-8,1 0 0,0-1 1,0-1-1,25-1 0,28-5-433,-1-3-1,69-17 0,-39 6-393,-41 12 543,-52 7 312,-1 0 1,1 0-1,0 0 1,-1 0-1,1 0 1,-1 1-1,1-1 1,-1 1-1,1 0 1,-1-1-1,1 1 1,-1 0-1,0 1 1,1-1-1,-1 0 1,0 1-1,0-1 1,3 3-1,-5-3 19,1 0-1,-1 0 0,1 0 1,-1 0-1,0 0 1,1 0-1,-1 1 0,0-1 1,0 0-1,0 0 1,1 0-1,-1 0 0,0 0 1,-1 0-1,1 0 1,0 1-1,0-1 0,0 0 1,-1 0-1,1 0 1,-1 0-1,1 0 0,-1 0 1,1 0-1,-1 0 1,1 0-1,-1 0 0,0 0 1,1-1-1,-1 1 1,0 0-1,0 0 0,-1 0 1,-30 23 853,32-24-888,-6 3 137,0 0-1,-1 0 0,1 0 1,-1-1-1,1 0 1,-1 0-1,0 0 1,0-1-1,0 0 1,0-1-1,-8 0 0,13 0-116,0 0-1,-1 0 1,1 0-1,0-1 1,0 1-1,0-1 1,0 1-1,0-1 1,0 0-1,0 0 1,0 0-1,0 0 1,0 0-1,0 0 0,0-1 1,0 1-1,1-1 1,-1 1-1,1-1 1,-1 0-1,1 1 1,0-1-1,-1 0 1,1 0-1,0 0 1,0 0-1,1 0 1,-1 0-1,0 0 1,0 0-1,1 0 0,0-1 1,-1 1-1,1 0 1,0 0-1,0 0 1,0-4-1,1 0-45,0 0-1,0 0 0,0 0 0,0 0 0,1 1 1,0-1-1,0 0 0,1 1 0,0 0 1,0-1-1,4-4 0,-6 7-83,1 1 0,0-1 0,0 1-1,0 0 1,0 0 0,1-1 0,-1 1-1,1 1 1,-1-1 0,1 0 0,-1 1 0,1-1-1,0 1 1,0 0 0,0 0 0,0 0 0,0 0-1,0 1 1,0-1 0,0 1 0,0-1 0,0 1-1,0 0 1,3 1 0,29 10-1667,-1 4-305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9770,'4'54'7202,"16"-69"-2493,-10 0-4068,0 1 0,0-1 0,-1-1 1,-1 0-1,-1 0 0,9-30 0,-16 46-636,1-1 16,-1 0 1,0-1 0,0 1-1,1 0 1,-1 0 0,1-1-1,-1 1 1,1 0 0,0 0-1,-1 0 1,1 0 0,0 0 0,0 0-1,0 0 1,0 0 0,0 0-1,0 0 1,0 0 0,1 0-1,0 1-9,-1 1-1,0-1 1,0 1-1,0 0 1,0 0-1,0 0 1,0-1-1,0 1 0,0 0 1,0 0-1,-1 0 1,1 0-1,0 1 1,0-1-1,-1 0 1,1 0-1,-1 0 0,1 1 1,0 1-1,3 6 15,1 0-1,0 0 1,1 0-1,0-1 1,0 0-1,1 0 0,0-1 1,0 0-1,1 0 1,14 10-1,-18-14 10,1 0 0,0-1 0,0 0 0,0 0 0,0 0 0,1 0 0,-1-1 0,0 0 0,1 0-1,-1 0 1,1-1 0,-1 0 0,1 0 0,-1 0 0,1-1 0,-1 0 0,0 0 0,1 0 0,-1 0 0,0-1 0,8-4 0,-10 5-5,-1 0 0,0 0 1,0-1-1,0 1 0,0-1 1,0 0-1,0 1 0,0-1 1,0 0-1,-1 0 0,1 0 1,-1 0-1,1-1 0,-1 1 1,0 0-1,0-1 0,0 1 1,0 0-1,0-1 1,-1 1-1,1-1 0,0-3 1,0-5 100,-1-1 0,0 1 0,-3-22 0,0-11 20,3 43-208,0-1 0,0 1-1,1-1 1,-1 0 0,0 1-1,1-1 1,-1 1 0,1 0-1,0-1 1,-1 1 0,1-1-1,0 1 1,0 0 0,0-1-1,0 1 1,0 0 0,0 0 0,0 0-1,0 0 1,1 0 0,-1 0-1,0 0 1,1 0 0,-1 1-1,1-1 1,-1 0 0,1 1-1,-1-1 1,1 1 0,-1 0-1,3-1 1,4 0-751,0 0 1,1 1-1,-1 0 1,15 3-1,-12-2-97,25 3-1868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11050,'-26'12'4833,"-42"25"1,54-28-4378,1 1 0,-1 0 1,2 1-1,0 0 1,0 1-1,1 0 0,-14 20 1,20-25-329,3-4-67,0 0 0,0 0 0,0 0 1,0 0-1,1 0 0,-1 0 0,1 0 1,0 0-1,-2 7 0,3-8-54,0 0 0,1 0 0,-1-1 0,1 1 0,0 0 0,-1-1 0,1 1 0,0 0 0,0-1 0,0 1 0,0-1 0,0 1 0,0-1 0,0 0 0,1 1 0,-1-1 0,0 0 0,1 0 0,-1 0 0,1 0 0,-1 0 0,1 0 0,0 0 0,2 0 0,5 4-14,0-1 0,0 0 0,1-1 0,-1 0 0,1-1 0,0 0 0,0 0 0,0-1 0,0 0 0,0-1 0,0 0 0,0-1 0,0 0 0,10-2 1,-7 0-53,0 0 1,0-1 0,-1-1-1,1 0 1,-1 0 0,0-2-1,-1 1 1,0-1 0,0-1 0,13-11-1,-12 4-22,-8 10 47,-4 15 23,-2-1-148,1-1 0,1 0 0,-1 1 0,1-1 0,1 1 0,0-1 0,0 1 0,3 12 0,-3-19 80,0 1 0,0 0 0,0 0 0,0-1 0,0 1 0,1-1 0,-1 1 0,1-1 0,0 0 0,0 1 0,-1-1 0,1 0 0,1 0 0,-1-1 0,0 1 1,0 0-1,1-1 0,-1 1 0,1-1 0,-1 0 0,1 1 0,0-1 0,-1-1 0,1 1 0,0 0 0,0-1 0,0 1 0,0-1 0,4 0 0,9 0-1880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11971,'46'-101'4889,"-46"114"-3049,-5 2-472,2 11-351,-1 3-265,3 2-232,2-2-120,6-6-248,-1-2-72,14-5-56,-4-1 16,0-4-8,-4 1-72,4-4-304,3-1-208,-7-9-681,14-5-303,-16-6-2769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12451,'9'2'4881,"11"3"-3449,-9-4-8,12 6-367,-5-5-353,3 1-280,5 3-344,-18-1-944,0 2-465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10290,'5'2'5129,"5"-1"-1160,14-1-2897,5-3-39,7-2-497,-4 4-200,-1 1-576,0 0-504,-3 0-833,1 0-231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49 12307,'79'-39'4341,"-79"38"-4304,1 1 1,-1 0-1,0 0 1,1 0-1,-1 0 1,0 0-1,1-1 1,-1 1-1,0 0 1,1 0-1,-1 0 1,0 0-1,1 0 1,-1 0-1,1 0 1,-1 0-1,0 0 1,1 0-1,-1 1 1,0-1-1,1 0 1,-1 0-1,0 0 1,1 0-1,-1 0 1,0 1-1,1-1 1,-1 0-1,0 0 1,0 1-1,1-1 1,-1 0-1,0 0 1,0 1-1,1-1 1,-1 0-1,0 1 1,0-1-1,0 0 1,0 1-1,1-1 1,-1 0-1,0 1 1,0-1-1,0 0 1,0 1-1,0-1 1,0 0-1,0 1 1,0-1-1,0 0 1,0 1-1,0-1 1,0 1-1,0-1 1,0 0-1,-1 1 1,-7 26 881,6-22-681,-8 23 868,-24 47-1,30-66-984,-1 0 1,-1-1-1,1 0 0,-1 0 0,-1-1 1,1 1-1,-1-1 0,-1-1 0,-9 8 1,17-13-120,0-1 1,-1 0-1,1 0 1,0 0-1,0 1 1,0-1-1,0 0 1,0 0 0,0 0-1,-1 1 1,1-1-1,0 0 1,0 0-1,0 0 1,-1 0-1,1 0 1,0 1-1,0-1 1,0 0-1,-1 0 1,1 0-1,0 0 1,0 0 0,-1 0-1,1 0 1,0 0-1,0 0 1,0 0-1,-1 0 1,1 0-1,0 0 1,0 0-1,-1 0 1,1 0-1,0 0 1,0 0 0,-1 0-1,1 0 1,0-1-1,0 1 1,0 0-1,-1 0 1,1 0-1,0 0 1,0 0-1,0-1 1,0 1-1,-1 0 1,1 0 0,0 0-1,0 0 1,0-1-1,0 1-6,0-1-1,0 1 1,1-1-1,-1 1 1,0-1-1,1 1 0,-1 0 1,1-1-1,-1 1 1,0-1-1,1 1 1,-1 0-1,1 0 1,-1-1-1,1 1 1,-1 0-1,1 0 1,-1-1-1,1 1 1,-1 0-1,1 0 1,-1 0-1,1 0 1,0 0-1,13-2-123,-1 2-1,1-1 1,-1 2 0,0 0-1,19 3 1,-9-1-202,-7-2 209,-1-1 1,1 0-1,0-1 1,0-1-1,-1-1 1,0 0-1,1-1 1,-1 0 0,0-1-1,-1-1 1,1-1-1,-1 0 1,-1-1-1,23-16 1,-27 16 261,-1 0 0,1-1 0,-2 0 0,0 0-1,0-1 1,0 0 0,-1 0 0,-1-1 0,8-19 0,9-17 1368,-15 42 453,-4 15-1031,-3 23-294,0-27-375,0 28 44,-1-10-35,4 45 0,-2-62-377,1 0 0,-1 0-1,1 0 1,0 0-1,1-1 1,-1 1-1,1-1 1,1 1 0,-1-1-1,9 10 1,-3-3-768,-6-7-539,-19-9-5938</inkml:trace>
  <inkml:trace contextRef="#ctx0" brushRef="#br0" timeOffset="1">357 220 14819,'32'6'5721,"25"2"-4160,3 2-737,2-7-600,-10-1-272,-6 6-1040,-14-1-689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3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57 227 12787,'-57'58'5609,"67"-71"-2544,0-5-1017,-2-18-520,-7-4-399,6-6-561,-1-3-248,4 12-920,2 6-609,-3 17-1551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32 13259,'95'-29'4515,"-94"29"-4465,0 0-1,-1-1 0,1 1 1,-1 0-1,1-1 0,0 1 1,-1 0-1,1 0 0,0 0 0,-1 0 1,1 0-1,-1 0 0,1 0 1,0 0-1,-1 0 0,1 0 1,0 0-1,-1 0 0,1 0 0,0 0 1,-1 1-1,1-1 0,0 0 1,-1 0-1,1 1 0,-1-1 0,1 1 1,-1-1-1,1 0 0,-1 1 1,1-1-1,-1 1 0,1-1 1,-1 1-1,0-1 0,1 1 0,-1-1 1,0 1-1,1 0 0,-1-1 1,0 1-1,0-1 0,1 1 1,-1 0-1,0-1 0,0 1 0,0 0 1,0-1-1,0 1 0,0 0 1,0-1-1,0 1 0,0 0 1,0-1-1,-1 1 0,1 0 0,0-1 1,0 1-1,-1-1 0,1 1 1,0 0-1,-1 0 0,0 4 316,-1 8-4,-1 1 0,0-1 1,-1 1-1,-1-1 1,0-1-1,0 1 1,-10 15-1,-56 81 595,63-97-835,12-18-115,1 1-1,0 0 1,0 0-1,0 1 1,0-1-1,1 1 1,-1 1-1,1-1 1,0 1-1,1-1 1,-1 2-1,0-1 0,1 1 1,7-2-1,-5 2-2,1 0-1,-1 1 1,0 0-1,0 1 1,1 0-1,-1 0 1,0 1-1,1 0 1,-1 1-1,0 0 1,13 4-1,1 5-69,23 6-338,-43-16 364,-1 0 1,0-1-1,1 1 1,-1-1-1,1 0 1,-1 0-1,0 0 1,1 0-1,-1-1 1,1 1-1,-1 0 1,0-1-1,1 0 1,-1 0-1,0 1 1,0-1-1,3-2 1,16-12-1486,5-6-500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51 230 12203,'-49'72'5049,"47"-89"-2809,14-2-1704,-6-11-56,1-4-304,7 2-128,-7-9-432,-1-4-352,-6 2-816,-6 3-1881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1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351 126 13043,'1'13'3692,"-2"8"207,1-19-3756,-1 0-1,1 1 1,-1-1-1,1 0 0,-1 0 1,0 1-1,0-1 0,0 0 1,-1 0-1,1 0 1,0 0-1,-1 0 0,1-1 1,-1 1-1,0 0 0,1-1 1,-1 1-1,-3 1 1,-5 4 272,1-1 1,-1-1 0,0 0 0,-1 0-1,1-1 1,-1 0 0,0-1 0,0 0-1,0-1 1,-1 0 0,1-1 0,-16 0-1,19 0-228,0-1-1,0 0 0,-1-1 0,1 0 0,0 0 1,0-1-1,0 0 0,1 0 0,-1-1 1,0 0-1,1 0 0,-1-1 0,1 0 0,0 0 1,1-1-1,-1 1 0,-10-12 0,14 12-161,0 1 0,0-1-1,1-1 1,0 1 0,0 0 0,0 0 0,0-1-1,1 1 1,-1-1 0,1 0 0,1 1-1,-1-1 1,0 0 0,1 0 0,0 1-1,0-1 1,1 0 0,-1 1 0,1-1 0,0 0-1,0 1 1,1-1 0,2-7 0,-1 7-28,-1 0 1,1 0-1,0 0 1,0 1-1,0-1 0,1 1 1,-1 0-1,1 0 1,0 0-1,0 0 1,1 1-1,-1-1 1,1 1-1,0 1 1,-1-1-1,1 0 1,1 1-1,-1 0 1,0 0-1,8-1 1,-5 2-59,0 0 1,0 1-1,0 0 1,0 0-1,0 1 1,0 0-1,0 0 1,0 1-1,0 0 1,0 1-1,-1-1 1,1 2-1,-1-1 1,0 1-1,10 6 1,-9-5-583,-1 1-1,-1-1 1,1 1 0,-1 0-1,0 1 1,-1-1 0,1 1-1,8 15 1,0 6-4689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4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19 11642,'-31'-8'4890,"57"13"-2818,9-5-256,5 0-399,-2-2-273,-4-1-448,5-1-208,-7 0-400,2 2-512,-1 2-1072,-10 5-593</inkml:trace>
  <inkml:trace contextRef="#ctx0" brushRef="#br0" timeOffset="1">0 233 14067,'10'-1'5369,"21"-6"-3977,0-1-487,4-3-353,8 4-208,-6 6-384,-4 1-528,1 1-1185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10746,'102'73'10675,"-103"-83"-8163,1-17-663,0-6-441,6-4-640,2-6-336,5 17-856,2-1-552,3 12-1025,3 9-471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27 11434,'1'-1'255,"-1"1"0,0-1 0,0 0 0,1 1 0,-1-1 0,0 0 0,0 0 0,0 1 0,0-1 0,0 0 0,0 1 0,0-1 0,0 0-1,0 0 1,0 1 0,0-1 0,0 0 0,0 0 0,-1 1 0,1-1 0,0 0 0,-1 1 0,1-1 0,0 0 0,-1 1 0,1-1 0,-1 1 0,1-1-1,-1 0 1,0 0 0,-1 1-28,1-1-1,-1 0 0,0 1 0,1-1 0,-1 1 1,0-1-1,0 1 0,1 0 0,-1 0 0,0 0 1,0 0-1,-2 0 0,-2 1-27,0 0 0,0 0 0,0 1 0,1-1 0,-1 1 0,1 1 0,-11 4 0,8 0 36,0 0-1,1 0 1,-11 13-1,-5 6 26,5-9-117,-70 74 477,87-89-612,-1-1 0,1 1 1,0-1-1,0 1 0,0 0 0,0-1 0,0 1 1,0 0-1,0 0 0,1 0 0,-1 0 1,0 2-1,1-3-6,0-1 0,0 1 0,0-1 0,0 1 0,0 0 0,1-1 0,-1 1 0,0-1 0,0 1 0,0-1 0,1 1 0,-1 0 1,0-1-1,1 1 0,-1-1 0,0 1 0,1-1 0,-1 0 0,1 1 0,-1-1 0,1 1 0,-1-1 0,1 0 0,-1 1 0,2-1 0,3 2-9,0 0 0,1-1 0,-1 0 1,1 0-1,0-1 0,9 1 0,-8-1-16,20 1-258,51-4 0,-67 2 207,1-1 1,-1-1-1,0 0 0,0 0 0,0-1 1,-1-1-1,14-7 0,0-3 71,-1-1 0,0-1 0,33-32 0,-45 32 192,-11 14-41,-3 10-26,-1 4-231,1 0 0,0 0 0,1 0 0,1 1 0,-1-1 0,2 13 0,0-19-138,0 0 0,1 0 0,-1 0 0,1 0 1,0 0-1,1 0 0,-1-1 0,1 1 1,0-1-1,0 1 0,1-1 0,-1 1 0,1-1 1,0 0-1,0 0 0,5 4 0,18 13-1837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 13003,'-2'-1'6301,"2"1"-6175,0-1-1,0 1 0,-1 0 0,1 0 1,0 0-1,0 0 0,-1-1 0,1 1 1,0 0-1,-1 0 0,1 0 0,0 0 1,-1 0-1,1 0 0,0 0 0,-1 0 1,1 0-1,0 0 0,-1 0 0,1 0 1,0 0-1,0 0 0,-1 1 0,1-1 1,0 0-1,-1 0 0,1 0 0,0 0 1,0 0-1,-1 1 0,1-1 0,0 0 1,0 0-1,-1 0 0,1 1 0,0-1 1,-1 1-1,-16 30 417,-15 38 1,21-43-404,7-17-126,0 1 1,1 0-1,0 1 0,0-1 1,-1 18-1,4-27-36,0 0 1,0 0-1,1 0 1,-1 0-1,0 1 0,1-1 1,-1 0-1,1 0 1,-1 0-1,1 0 0,-1 0 1,1 0-1,0 0 1,0 0-1,-1 0 0,1 0 1,0-1-1,0 1 1,0 0-1,0 0 0,0-1 1,0 1-1,0-1 1,0 1-1,0-1 0,0 1 1,1-1-1,-1 0 1,0 1-1,0-1 0,0 0 1,0 0-1,1 0 1,-1 0-1,1 0 0,53-1-1338,-42 0 982,239-19-3268,-226 10 1681,-13 7-496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9474,'41'15'4737,"-48"-25"-928,5-1-1905,-2-10-503,-3-7-289,-3-8-560,4-4-152,7 2-720,3 7-472,2 14-881,-3 12-439</inkml:trace>
  <inkml:trace contextRef="#ctx0" brushRef="#br0" timeOffset="1">359 88 12099,'18'27'6698,"-17"-25"-6435,0 0 1,0 0-1,-1 1 0,1-1 1,-1 0-1,1 0 1,-1 0-1,0 1 1,0-1-1,0 3 1,-1-2-114,0 0 0,0 0 1,0 0-1,0 0 1,-1 0-1,1 0 0,-1 0 1,1-1-1,-1 1 0,0 0 1,0-1-1,0 1 0,-1-1 1,1 0-1,-1 0 0,1 0 1,-4 2-1,-4 2 266,1 0 0,-2 0 0,1-1 0,-1 0 0,-13 3 0,17-6-205,0 0 0,0 0-1,0-1 1,-1 0 0,1 0 0,0-1 0,0 0-1,-1 0 1,-10-2 0,15 1-184,1 1 0,0-1 0,0 0 0,0 0 0,0 0-1,0 0 1,0 0 0,0 0 0,0-1 0,1 1 0,-1-1 0,0 1 0,1-1 0,-1 1 0,1-1 0,-1 0 0,1 0 0,0 0 0,0 0 0,0 0 0,0 0 0,0 0-1,1 0 1,-1 0 0,0-1 0,1 1 0,0 0 0,-1 0 0,1-1 0,0 1 0,0 0 0,0 0 0,1-1 0,-1 1 0,0 0 0,2-4 0,-1 0-43,1 1 1,0-1-1,0 0 1,0 1-1,0-1 1,1 1 0,0 0-1,0 0 1,0 0-1,1 0 1,0 1-1,8-9 1,-10 11-62,0 0 0,1 0 0,-1 1 0,0-1 0,1 1-1,-1-1 1,1 1 0,0 0 0,-1 0 0,1 0 0,0 0 0,-1 1 0,1-1 0,0 1 0,0-1-1,0 1 1,0 0 0,0 0 0,-1 1 0,1-1 0,0 0 0,0 1 0,0 0 0,-1-1 0,1 1-1,0 0 1,-1 1 0,1-1 0,-1 0 0,1 1 0,-1-1 0,1 1 0,-1 0 0,0 0-1,0 0 1,0 0 0,0 0 0,0 0 0,-1 1 0,1-1 0,-1 1 0,2 2 0,6 22-1733,-2 2 347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12731,'7'0'4969,"16"2"-3513,4 3-280,6 3-295,2-2-321,-2-1-272,-4 2-208,-8-4-968,-3 3-449,-11-2-2544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7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13547,'22'0'5681,"14"1"-3448,6-9-1041,4 0-160,-7-2-480,-2 2-136,-12 3-400,-6 2-432,-11 3-1040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8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90 272 12955,'2'-2'5178,"7"1"-4755,-6 0 26,60-1 510,-44 2-840,0 0 0,-1-2 0,1 0 0,29-9 0,-41 10-107,-1-1 0,0-1 0,1 1 0,-1-1 0,0 0 0,0 0 0,0-1 1,-1 0-1,11-8 0,-15 10-17,0 1 1,0 0 0,0-1-1,0 1 1,0-1 0,0 1-1,0-1 1,0 1 0,0-1-1,-1 0 1,1 0 0,-1 1 0,1-1-1,-1 0 1,0 0 0,0 1-1,0-4 1,0 3-1,-1-1-1,1 1 1,-1 0 0,0-1-1,0 1 1,0 0-1,-1 0 1,1-1 0,0 1-1,-1 0 1,1 0 0,-1 1-1,0-1 1,1 0 0,-1 1-1,-3-3 1,-4-3 48,-1 1 0,1 1 0,-1-1 0,-1 2 0,1-1 0,-12-3 0,-75-17 453,35 10-49,44 10-283,1 1 87,2-1 0,-1-1 0,-15-7-1,31 13-230,-1 0 0,0 0 0,1 0 0,-1-1 0,1 1 0,-1 0 0,1 0-1,-1-1 1,1 1 0,-1 0 0,1 0 0,-1-1 0,1 1 0,-1-1 0,1 1 0,0 0 0,-1-1 0,1 1-1,0-1 1,-1 1 0,1-1 0,0 1 0,0-1 0,-1 1 0,1-1 0,0 0 0,0 1 0,0-1 0,0 1-1,0-1 1,0 1 0,0-1 0,0 0 0,0 0 0,1 0 0,0 0 1,0 0-1,0 1 1,0-1-1,0 0 0,0 0 1,1 1-1,-1-1 1,0 1-1,0-1 0,1 1 1,-1 0-1,2-1 1,53-5-160,59 14-1989,-56-1 126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0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11843,'-1'0'4753,"-3"6"-3201,-5 36-368,-4 56-24,17-56-367,6-9-201,8-14-344,0-4-128,3-10-176,-3-5-112,-3-4-368,-6-5-241,1-3-599,1-2-304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1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43 12451,'-25'-42'4825,"48"47"-3529,9 4-528,6 0-80,2-5-264,4 5-96,-1-5-280,-6 3-368,-6 3-840,-2-5-360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14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13243,'4'4'513,"0"-1"1,0 1-1,1-1 0,-1-1 1,1 1-1,-1-1 0,1 1 1,0-2-1,0 1 0,0 0 1,0-1-1,0 0 0,0 0 1,9 0-1,-5 0-279,0-2 1,0 1-1,0-1 0,0 0 1,0-1-1,0 0 0,-1-1 1,14-4-1,-15 3-248,1 1 0,-1-1 0,1-1 1,-1 1-1,0-1 0,-1 0 0,1-1 0,-1 0 0,6-7 0,-9 9 74,0 0 0,0 0-1,0 0 1,-1-1 0,0 1 0,0 0-1,0-1 1,0 0 0,-1 1 0,0-1-1,0 0 1,0 0 0,0 0 0,-1 0-1,0-9 1,0 12-43,0 1 0,0-1 0,-1 0 0,1 1 0,0-1 0,-1 0 0,1 1 0,-1-1 0,0 0 0,1 1 0,-1-1 0,0 1 0,0-1-1,0 1 1,0 0 0,0-1 0,0 1 0,-1 0 0,1 0 0,0 0 0,-1 0 0,1 0 0,-1 0 0,1 0 0,-1 0 0,1 0 0,-1 1 0,1-1 0,-1 1 0,0-1 0,1 1 0,-1 0 0,0-1 0,0 1 0,1 0 0,-1 0-1,0 0 1,-2 1 0,-2 0 14,0 0 0,0 0-1,0 1 1,0-1 0,1 1 0,-1 1-1,1-1 1,-1 1 0,1 0-1,-7 5 1,5-2-22,0 1 0,0 0 1,0 0-1,1 0 0,0 1 0,1 0 1,0 0-1,0 1 0,0-1 1,1 1-1,1 0 0,-1 0 0,1 0 1,1 1-1,0-1 0,0 1 0,0 12 1,1-15-19,1 0 0,0 1 0,1-1 0,-1 0 1,1 0-1,1 1 0,-1-1 0,1 0 1,0 0-1,1-1 0,0 1 0,0 0 0,0-1 1,1 0-1,0 1 0,0-2 0,1 1 1,0 0-1,-1-1 0,2 0 0,-1 0 0,1 0 1,9 5-1,-8-5-114,1-1-1,0 0 1,0-1 0,0 0-1,1 0 1,-1 0 0,1-1 0,-1-1-1,1 1 1,0-1 0,0-1-1,-1 0 1,1 0 0,0-1 0,0 0-1,-1 0 1,1-1 0,0 0-1,14-6 1,11-9-1743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14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9786,'5'2'4329,"8"-1"-1488,10 6-1545,9-4 80,5 2 16,11-3-231,4 3-161,1-4-512,1-1-152,-12 2-264,-3-2 0,-27 1-472,-9-1-472,-10 0-985,-9-1-1007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2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47 216 12787,'-18'10'1068,"16"-9"-826,1 0 0,-1 0 0,0 0 0,0 1 0,0-2-1,0 1 1,0 0 0,0 0 0,0-1 0,0 1 0,0-1 0,-4 1 0,34-39 1215,-12 20-1030,0-2 0,-2 0 0,0 0 0,-1-2 0,-1 1 0,14-36 0,-18 39 133,-8 18-540,0-1 1,1 1 0,-1 0-1,0 0 1,0 0 0,0 0-1,0 0 1,0 0 0,0-1-1,1 1 1,-1 0 0,0 0-1,0 0 1,0 0 0,0 0 0,0 0-1,1 0 1,-1 0 0,0 0-1,0 0 1,0 0 0,0 0-1,1 0 1,-1 0 0,0 0-1,0 0 1,0 0 0,1 0-1,-1 0 1,0 0 0,0 0-1,0 0 1,0 0 0,1 0-1,-1 0 1,0 0 0,0 0 0,0 0-1,0 0 1,0 0 0,1 1-1,-1-1 1,12 29 987,-11-24-1077,1 1 37,7 25 273,18 41 0,-24-65-493,1 1 0,0-1 0,0 1 0,1-1-1,0-1 1,0 1 0,1-1 0,0 1-1,0-1 1,12 8 0,-18-13 107,1-1 0,-1 0-1,0 1 1,1-1 0,-1 0 0,0 1 0,1-1 0,-1 0 0,1 0-1,-1 0 1,1 0 0,-1 1 0,1-1 0,-1 0 0,0 0 0,1 0-1,-1 0 1,1 0 0,-1 0 0,1 0 0,-1 0 0,1 0-1,-1 0 1,1-1 0,0-4-2053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2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14243,'5'-1'5121,"20"1"-4153,9-3-256,20 3-263,6 0-9,3 0-656,-6 0-609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2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19764,'22'-46'3952,"-10"24"-3788,-5 11-24,-1-1 1,0 1 0,5-17 0,-11 28-127,0-1 1,0 1-1,0-1 1,0 1-1,0-1 1,0 1 0,0-1-1,1 1 1,-1-1-1,0 1 1,0-1 0,1 1-1,-1-1 1,0 1-1,0-1 1,1 1 0,-1 0-1,1-1 1,-1 1-1,0-1 1,1 1-1,-1 0 1,1 0 0,-1-1-1,1 1 1,-1 0-1,1 0 1,-1-1 0,1 1-1,-1 0 1,1 0-1,-1 0 1,1 0 0,0 0-1,-1 0 1,1 0-1,-1 0 1,1 0-1,-1 0 1,1 0 0,-1 0-1,1 0 1,-1 1-1,1-1 1,-1 0 0,1 0-1,-1 0 1,1 1-1,-1-1 1,1 0 0,-1 1-1,1-1 1,-1 0-1,0 1 1,1-1-1,-1 1 1,1 0 0,24 34 270,-18-25-255,-2-3-8,0 0-1,1 0 1,-1 0-1,10 7 1,-14-13-10,0 0-1,-1-1 1,1 1 0,0 0-1,-1-1 1,1 1-1,0-1 1,0 1 0,0-1-1,0 1 1,-1-1-1,1 0 1,0 1 0,0-1-1,0 0 1,0 0-1,0 0 1,0 1 0,0-1-1,0 0 1,0 0-1,0 0 1,0-1 0,0 1-1,0 0 1,0 0 0,-1 0-1,1-1 1,0 1-1,0 0 1,0-1 0,0 1-1,0-1 1,-1 1-1,1-1 1,0 0 0,0 1-1,-1-1 1,1 0-1,0 1 1,-1-1 0,1 0-1,-1 0 1,1 1-1,-1-1 1,1 0 0,-1 0-1,0 0 1,1 0 0,-1 0-1,0 0 1,0 0-1,1-1 1,1-7 135,0 0 1,-1-1-1,0 1 1,0-1-1,-2-17 1,1-17 91,0 42-279,1 1-1,-1 0 1,0 0-1,1 0 1,-1 0-1,1 0 1,-1 0-1,1 0 1,0 0-1,-1 0 1,1 0-1,0 1 1,0-1-1,0 0 1,-1 0-1,1 1 1,0-1-1,0 0 1,0 1-1,0-1 1,0 1-1,0-1 1,0 1-1,0-1 1,1 1-1,-1 0 1,0 0-1,0 0 1,0-1-1,0 1 1,0 0-1,0 0 1,1 1-1,0-1 1,51 7-2847,-38-4 1771,22 3-1336,3-2-287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2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31 11346,'1'0'151,"-1"0"0,1 0 0,-1 0-1,0 0 1,1 0 0,-1-1-1,1 1 1,-1 0 0,1 0-1,-1-1 1,1 1 0,-1 0 0,0-1-1,1 1 1,-1 0 0,0-1-1,1 1 1,-1 0 0,0-1-1,1 1 1,-1-1 0,0 1-1,0-1 1,1 1 0,-1-1 0,0 1-1,0 0 1,0-1 0,0 1-1,0-1 1,0 1 0,0-1-1,0 1 1,0-1 0,0 1 0,0-1-1,0 1 1,0-1 0,0 1-1,0-1 1,0 1 0,-1-1-1,1 1 1,0-1 0,0 1 0,0-1-1,-1 1 1,1-1 0,0 1-1,-1 0 1,1-1 0,0 1-1,-1 0 1,1-1 0,-1 1 0,1 0-1,-1 0 1,1-1 0,0 1-1,-1 0 1,0-1 0,-2 0 105,0 0 0,0 0 1,0 0-1,0 0 1,-1 0-1,1 0 0,0 1 1,-6-1-1,0 3-27,1-1 0,-1 1 0,1 0 0,-1 1 0,1 0 0,0 0 0,0 1 1,1 0-1,-1 1 0,-10 7 0,6-3-67,1 1 1,0-1 0,1 2-1,0-1 1,-12 17-1,21-26-145,-1 1-1,1 0 1,0 0-1,-1 0 1,1 0-1,0 0 1,0 1-1,0-1 0,1 0 1,-1 0-1,0 1 1,1-1-1,-1 1 1,1-1-1,0 0 1,0 1-1,0-1 1,1 3-1,-1-3-14,1-1 0,0 1-1,0-1 1,-1 1 0,1-1 0,0 1 0,1-1-1,-1 0 1,0 0 0,0 1 0,0-1-1,1 0 1,-1 0 0,1 0 0,-1-1-1,1 1 1,-1 0 0,1 0 0,2 0 0,8 2-53,1 0 1,0-1 0,0 0 0,0-1-1,16-1 1,-17 0 2,49 2-444,0-4 0,0-2 0,0-3 0,96-24-1,-150 29 476,-3 1 16,0-1 0,-1 1 1,1 0-1,0 0 0,1 1 1,-1-1-1,0 1 0,0 0 1,0 0-1,0 0 0,0 1 0,5 0 1,-8 0 9,-1-1 0,0 0 1,1 0-1,-1 1 0,0-1 0,1 0 1,-1 1-1,0-1 0,1 0 0,-1 1 1,0-1-1,1 0 0,-1 1 1,0-1-1,0 1 0,0-1 0,1 0 1,-1 1-1,0-1 0,0 1 0,0-1 1,0 1-1,0-1 0,0 0 0,0 1 1,0-1-1,0 1 0,0-1 1,0 1-1,0-1 0,0 1 0,0-1 1,-1 1-1,1-1 0,0 0 0,0 1 1,0-1-1,-1 1 0,1-1 0,0 0 1,0 1-1,-1-1 0,1 0 1,0 1-1,-1-1 0,1 0 0,-20 14 725,15-12-636,-1-1 1,1 0-1,-1 0 0,1 0 0,-1-1 0,0 0 0,1 0 0,-1-1 0,0 1 0,1-1 0,-1 0 0,1-1 0,-1 1 0,-8-5 0,12 6-91,0-1 1,0 0-1,0 0 0,0 0 0,0 0 0,0-1 0,0 1 0,1 0 0,-1-1 0,0 1 0,1-1 0,-1 0 0,1 0 0,-1 1 0,1-1 0,0 0 0,0 0 0,0 0 0,0 0 0,0 0 0,0-1 0,1 1 0,-1 0 0,1 0 0,-1 0 0,1-1 0,0 1 0,0 0 0,0 0 0,0-1 0,0 1 0,1 0 1,-1 0-1,1-1 0,-1 1 0,1 0 0,0 0 0,0 0 0,1-2 0,0 0-172,0 0 0,1 0 1,-1 1-1,1-1 0,0 1 1,0 0-1,0 0 0,1 0 0,-1 0 1,1 1-1,0-1 0,-1 1 1,1 0-1,0 0 0,0 0 1,0 0-1,1 1 0,-1 0 0,0 0 1,0 0-1,1 0 0,-1 1 1,1 0-1,-1-1 0,0 2 1,1-1-1,-1 0 0,1 1 0,-1 0 1,0 0-1,0 0 0,1 1 1,-1-1-1,0 1 0,0 0 0,0 0 1,-1 1-1,1-1 0,0 1 1,-1-1-1,6 7 0,17 21-2127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2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10994,'44'34'4360,"-43"-30"-1547,-9-4-1273,7 0-1395,0 0-1,0 0 1,-1 0-1,1-1 1,0 1 0,0 0-1,0-1 1,0 1-1,0-1 1,0 1-1,0-1 1,0 0-1,0 1 1,0-1-1,0 0 1,0 0-1,-1-1 1,1-2 0,-1 0 0,1 1 0,0-1 0,0 0 1,0 0-1,1 0 0,-1 0 0,1 0 0,0 0 1,0 0-1,0 0 0,1 0 0,0 0 0,-1 0 0,1 0 1,1 0-1,-1 1 0,3-6 0,2-6 4,1 1-1,0-1 1,11-14-1,-14 23-131,0 1 0,0 0 0,1 0-1,0 1 1,0-1 0,0 1 0,0 0-1,1 0 1,10-5 0,-14 8-16,0 0 0,0 0 0,0 0 0,1 0 0,-1 1 0,0-1 0,1 0 0,-1 1 0,1 0 0,-1 0 0,1-1 0,-1 1 0,0 1 0,1-1 0,-1 0 0,1 1 0,-1-1 0,0 1 0,1-1 0,-1 1 0,0 0 0,1 0 0,-1 0 0,0 1 0,0-1 0,0 0 0,0 1 0,3 3 0,-4-4-4,0 0 0,0 0 1,-1 0-1,1 1 1,0-1-1,0 0 1,-1 1-1,1-1 1,-1 0-1,1 1 0,-1-1 1,0 1-1,1-1 1,-1 1-1,0-1 1,0 1-1,0-1 1,0 1-1,0-1 1,-1 1-1,1-1 0,0 1 1,-1-1-1,1 1 1,-1-1-1,1 0 1,-1 1-1,0-1 1,1 0-1,-1 1 0,0-1 1,0 0-1,0 0 1,0 0-1,0 0 1,0 0-1,-2 1 1,-6 6 6,1-1 1,-1 0-1,-19 10 1,18-11 18,9-6-24,0 1 1,0-1 0,0 1-1,0 0 1,0-1 0,0 1-1,0 0 1,0 0 0,0 0-1,0 0 1,1 0 0,-1 0-1,0 0 1,1 0 0,-1 0-1,0 2 1,1-3 0,0 1 0,0-1-1,0 1 1,0-1 0,0 1-1,0-1 1,0 0 0,1 1 0,-1-1-1,0 1 1,0-1 0,0 1 0,1-1-1,-1 1 1,0-1 0,1 0 0,-1 1-1,0-1 1,1 0 0,-1 1 0,1-1-1,-1 0 1,0 1 0,1-1-1,-1 0 1,1 1 0,3 0-2,1 1 1,-1-1 0,0 1-1,1-1 1,-1-1-1,1 1 1,4 0 0,147 0-2121,-82-2-2415,-59 1 3204,4 0-90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25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36 206 12291,'-33'34'3984,"31"-29"-1901,8-6-1240,11-7 116,-3-5-363,0-1 1,-1 0-1,0-1 0,-2 0 0,1-1 0,-2-1 0,17-34 0,12-18 813,-39 69-1378,0-1 0,1 0 0,-1 1 0,0-1-1,1 0 1,-1 1 0,1-1 0,-1 0 0,1 1 0,-1-1 0,1 1 0,0-1 0,-1 1 0,1-1 0,0 1 0,-1-1 0,1 1 0,0 0 0,-1-1 0,1 1 0,0 0 0,0 0 0,-1 0 0,1-1 0,0 1 0,0 0 0,1 0 0,-1 1-7,0-1 0,0 1 1,0 0-1,0-1 0,0 1 1,-1 0-1,1 0 0,0 0 0,0 0 1,0-1-1,-1 1 0,1 0 1,0 0-1,-1 1 0,1-1 0,-1 1 1,16 52 247,-15-49-228,6 26-174,17 44 1,6-8-2782,-25-53 498,-4 0-294</inkml:trace>
  <inkml:trace contextRef="#ctx0" brushRef="#br0" timeOffset="1">45 226 12787,'11'3'5273,"17"5"-3481,11 7-463,8-10-801,-2 6-408,-4-5-856,-12-4-577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2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86 232 12987,'-72'31'4430,"71"-31"-4361,1 0-1,0 1 0,-1-1 1,1 0-1,0 0 1,0 0-1,-1 0 1,1 0-1,0 1 1,-1-1-1,1 0 1,0 0-1,-1 0 1,1 0-1,0 0 1,-1 0-1,1 0 1,0 0-1,-1 0 1,1 0-1,0 0 0,-1 0 1,1-1-1,0 1 1,-1 0-1,1 0 1,0 0-1,-1 0 1,1 0-1,0-1 1,-1 1-1,1 0 1,0 0-1,0-1 1,-1 1-1,1 0 1,0 0-1,0-1 0,0 1 1,0 0-1,-1-1 1,1 1-1,0 0 1,0 0-1,0-1 1,0 1-1,0 0 1,0-1-1,0 1 1,0-1-1,2-17 1164,-1 15-774,2-25 254,2 1-1,1 0 1,1 1-1,14-33 0,-21 59-707,0-1 0,0 0 0,1 1-1,-1-1 1,0 0 0,0 1 0,1-1-1,-1 0 1,0 1 0,1-1 0,-1 1-1,1-1 1,-1 1 0,1-1 0,-1 1-1,1-1 1,-1 1 0,1-1 0,0 1-1,-1 0 1,1-1 0,0 1 0,-1 0 0,1 0-1,0-1 1,-1 1 0,1 0 0,0 0-1,-1 0 1,1 0 0,0 0 0,-1 0-1,1 0 1,0 0 0,0 0 0,-1 0-1,1 0 1,0 1 0,-1-1 0,1 0-1,0 0 1,-1 1 0,1-1 0,-1 0 0,1 1-1,0-1 1,-1 1 0,1-1 0,-1 0-1,2 2 1,4 4 17,-1 0 1,1 0-1,8 13 0,-6-7 2,13 15 8,31 31 0,-42-49-29,0 0 0,0 0 1,0-1-1,1-1 0,1 0 0,17 9 1,-29-16-1,0 0 0,0 0-1,0 0 1,1 1 0,-1-1 0,0 0 0,0 0 0,0 0 0,0 0 0,1 0 0,-1 0 0,0 0 0,0 0 0,0 0 0,1 0-1,-1 0 1,0 0 0,0 0 0,0 0 0,0 0 0,1 0 0,-1 0 0,0 0 0,0 0 0,0 0 0,1-1 0,-1 1 0,0 0-1,0 0 1,0 0 0,0 0 0,0 0 0,1 0 0,-1 0 0,0-1 0,0 1 0,0 0 0,0 0 0,0 0 0,0 0-1,0-1 1,0 1 0,1 0 0,-1 0 0,0 0 0,0 0 0,0-1 0,0 1 0,0 0 0,0 0 0,0 0 0,0-1 0,0 1-1,0 0 1,0 0 0,0 0 0,0 0 0,0-1 0,0 1 0,-1 0 0,1 0 0,0 0 0,0 0 0,0-1 0,0 1 0,0 0-1,0 0 1,-7-17 141,6 15-123,-6-15 67,1 0 0,-5-21 1,9 32-103,1-1 1,0 1-1,0 0 1,0-1 0,1 1-1,0-1 1,0 1-1,1 0 1,2-13-1,-2 17-21,0 1-1,0-1 0,1 1 0,-1-1 0,0 1 1,1 0-1,-1 0 0,1-1 0,-1 1 0,1 0 1,0 0-1,-1 1 0,1-1 0,0 0 0,0 0 1,-1 1-1,1-1 0,0 1 0,0 0 0,0-1 1,0 1-1,0 0 0,0 0 0,0 0 0,2 1 1,57 5-1219,-55-5 1119,41 8-936,0 2 0,-1 3 0,0 1 0,50 25 0,-94-40 1091,-1 1-1,1-1 1,-1 1-1,1 0 1,-1 0-1,1 0 1,-1 0-1,0 0 1,1 0-1,-1 0 1,0 1-1,0-1 1,0 0-1,0 1 1,0-1-1,0 1 1,0-1-1,-1 1 1,1-1-1,0 1 1,-1-1-1,1 1 1,-1 0-1,0-1 1,0 1-1,1 0 1,-1-1-1,0 1 0,0 0 1,-1-1-1,1 4 1,-1-3 79,0 0 1,0 0-1,0 1 0,0-1 0,0 0 1,0 0-1,-1 0 0,1 0 1,-1 0-1,1 0 0,-1 0 0,0-1 1,0 1-1,1-1 0,-1 1 1,0-1-1,-1 0 0,1 0 1,0 1-1,0-2 0,-3 2 0,-1 0 88,1 0 0,-1-1 0,0 0 0,0 0-1,1 0 1,-1 0 0,0-1 0,0 0-1,0-1 1,0 1 0,0-1 0,1 0 0,-1-1-1,0 1 1,-10-5 0,13 4-127,-1-1 0,1 1 0,-1 0 0,1-1 0,0 0 0,0 0 0,1 0 1,-1 0-1,1 0 0,-1-1 0,1 1 0,0-1 0,0 1 0,0-1 0,1 0 0,-1 0 0,1 0 0,0 1 0,0-1 0,1-1 0,-1 1 1,1 0-1,0-6 0,0 6-70,0 1 0,0-1 0,0 1 0,1 0 0,-1-1 0,1 1 1,0 0-1,0-1 0,0 1 0,0 0 0,1 0 0,-1 0 0,1 0 0,0 0 1,0 0-1,0 1 0,0-1 0,1 1 0,-1-1 0,1 1 0,-1 0 0,1 0 1,0 0-1,0 0 0,4-2 0,-3 2-100,0 1 0,0 0 0,0-1 0,0 2 0,0-1 1,1 0-1,-1 1 0,0 0 0,0 0 0,1 0 0,-1 0 0,0 1 0,0-1 1,0 1-1,1 0 0,-1 1 0,0-1 0,0 1 0,-1 0 0,7 3 0,0 2-713,0 1 0,-1 0-1,0 0 1,15 19-1,-19-20-431,2 1 0,-1-1 0,1-1 0,0 1 0,0-1 0,1 0 0,0-1 0,6 12 14815,-18-23-11435,2-6-1956,1-1 1,1 1 0,0-1 0,0 1-1,4-22 1,-3 30-139,0-1-1,0 1 1,1-1 0,-1 1 0,1 0 0,0 0-1,0 0 1,1 0 0,-1 0 0,7-7-1,-9 10-28,1 1-1,-1-1 1,1 0-1,-1 1 0,1-1 1,0 1-1,-1-1 1,1 1-1,0-1 1,-1 1-1,1-1 1,0 1-1,0 0 0,-1-1 1,1 1-1,0 0 1,0 0-1,-1-1 1,1 1-1,0 0 0,0 0 1,0 0-1,0 0 1,-1 0-1,1 0 1,0 0-1,0 1 0,0-1 1,-1 0-1,1 0 1,0 1-1,0-1 1,0 0-1,-1 1 0,1-1 1,0 0-1,-1 1 1,1-1-1,0 1 1,-1 0-1,1-1 1,-1 1-1,1-1 0,-1 1 1,1 0-1,-1-1 1,1 1-1,-1 0 1,0 0-1,1-1 0,-1 1 1,0 0-1,0 0 1,1 0-1,-1-1 1,0 3-1,9 37 69,-8-28-64,2 0 0,-1-1 1,1 1-1,7 15 1,-9-25-6,0 0 0,0 0 0,0 0 0,0-1 0,0 1 0,0 0 0,0-1 0,1 1 0,-1-1 0,0 0 1,1 1-1,-1-1 0,1 0 0,0 0 0,-1 0 0,1 0 0,0 0 0,0 0 0,0 0 0,0-1 1,-1 1-1,1-1 0,0 1 0,0-1 0,0 0 0,0 0 0,0 0 0,0 0 0,0 0 0,0 0 1,4-1-1,-4 0 6,1-1 1,-1 1-1,1-1 1,-1 1-1,0-1 1,0 0 0,0 0-1,0 0 1,0 0-1,0 0 1,-1 0-1,1 0 1,0-1-1,-1 1 1,0 0 0,0-1-1,0 0 1,0 1-1,1-4 1,15-57 87,-16 59-86,21-78 176,-22 81-203,0 0 0,1 0-1,-1 0 1,1 0 0,-1 0-1,1 0 1,-1 0 0,1 0-1,0 0 1,-1 0 0,1 1-1,0-1 1,-1 0 0,1 0-1,0 1 1,0-1 0,0 0-1,0 1 1,0-1 0,0 1 0,0-1-1,0 1 1,0 0 0,0-1-1,0 1 1,0 0 0,0 0-1,0 0 1,2 0 0,1 0-333,0 1 1,1 0-1,-1 0 0,0 0 1,0 1-1,7 2 0,21 10-2053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2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11915,'-2'0'4809,"0"3"-3017,-2 18-624,5 40-304,15-42-223,7-6-225,5-6-48,6-11-264,-3 4-8,0-1-176,-4-2-280,-4 3-545,-7-5-415,-3 8-1016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2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12515,'54'-5'6456,"-28"1"-6140,-1 2-1,1 1 1,33 3 0,-58-2-382,0 0 0,0 0 0,0 0 0,0 0 0,0 1 0,0-1 0,0 0 0,0 0 0,0 1 0,0-1 0,0 1 0,0-1 0,0 1 0,0-1 0,0 1 0,0 0 0,0-1 0,0 1 0,0 0 0,-1-1 0,2 3 0,-2-2-41,0 0 0,0-1 0,0 1 0,0 0 0,0 0 0,0 0 0,0-1 0,0 1 0,0 0 0,-1 0 0,1 0 0,0-1 0,-1 1 0,1 0 0,-1 0 0,1-1 0,0 1 0,-1-1 0,0 1 0,1 0 0,-2 0 0,-3 4-524,0 0 1,-1-1 0,0 0-1,0 0 1,-7 4-1,-7 2-483,-8 3-149,-33 23-1,54-31 1660,-1 0 0,1 1 1,1 0-1,-1 1 0,-5 6 0,11-12-324,1-1 0,-1 0 1,1 1-1,-1-1 0,1 0 0,0 1 0,-1-1 1,1 1-1,0-1 0,-1 1 0,1-1 0,0 1 1,-1-1-1,1 1 0,0-1 0,0 1 0,0-1 1,0 1-1,-1-1 0,1 1 0,0 0 0,0-1 1,0 1-1,0-1 0,0 1 0,0-1 0,0 1 1,1 0-1,-1-1 0,0 1 0,0-1 0,0 1 1,1-1-1,-1 1 0,0-1 0,0 1 0,1-1 0,-1 1 1,0-1-1,1 1 0,-1-1 0,1 0 0,-1 1 1,0-1-1,1 0 0,-1 1 0,1-1 0,-1 0 1,1 1-1,-1-1 0,1 0 0,0 0 0,-1 0 1,1 0-1,-1 1 0,1-1 0,-1 0 0,1 0 1,-1 0-1,1 0 0,0 0 0,-1 0 0,1-1 1,0 1-1,46-3 509,-41 3-459,30-5-465,3 4-1504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 4817,'5'1'2525,"11"2"-1474,0-2 0,0 0 0,0 0 0,1-2 0,29-4 0,-27 2-70,0 1 0,0 1 0,0 1-1,33 4 1,-44-3-628,-1 1 0,1 0 0,-1 0 1,0 1-1,0 0 0,0 0 0,0 1 0,-1 0 0,11 8 0,-15-11-255,0 1-1,0 0 1,0 0 0,-1 0-1,1 0 1,-1 0-1,1 0 1,-1 1-1,0-1 1,0 0-1,0 1 1,0-1 0,0 1-1,0-1 1,-1 1-1,1-1 1,-1 1-1,0-1 1,0 1-1,0 0 1,0-1 0,0 1-1,-1 0 1,1-1-1,-1 1 1,1-1-1,-1 1 1,0-1 0,0 1-1,0-1 1,0 0-1,-2 3 1,-2 2 62,-1 0 0,1 0 1,-1 0-1,-1 0 1,1-1-1,-1 0 0,0 0 1,-1-1-1,1 0 0,-1-1 1,0 1-1,0-1 0,-14 4 1,4-1 61,0-2-1,0 0 1,0-1 0,-1-1-1,-31 2 1,40-5-144,0 0 1,1-1-1,-1 0 0,0-1 1,1 0-1,-1 0 0,-12-5 1,18 5-67,1 1 0,-1-1 0,0 0 0,1 0-1,-1-1 1,1 1 0,0-1 0,0 1 0,0-1 0,0 0 0,0 0 0,1-1 0,-1 1 0,1 0 0,0-1 0,0 1 0,0-1 0,0 0 0,1 0 0,-2-4 0,2 2-67,1-1 0,0 1 0,0 0 0,0 0 0,1 0-1,0-1 1,0 1 0,0 0 0,1 0 0,0 1 0,0-1 0,1 0 0,0 0 0,0 1 0,0 0 0,7-9 0,-8 11-64,0 0-1,0 0 1,0 0-1,1 0 1,-1 1-1,1-1 1,0 1 0,-1 0-1,1 0 1,0 0-1,1 0 1,-1 0-1,0 1 1,0-1-1,1 1 1,-1 0 0,1 0-1,-1 0 1,1 0-1,0 1 1,-1 0-1,1-1 1,-1 1-1,1 1 1,0-1 0,-1 0-1,1 1 1,-1 0-1,1 0 1,4 1-1,25 17-1856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1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65 264 10522,'-1'2'212,"0"1"0,1-1 0,-1 0 0,1 0 1,0 0-1,-1 0 0,1 1 0,0-1 0,1 0 0,-1 0 0,0 0 0,0 0 0,1 1 0,0-1 0,-1 0 0,2 3 0,0-3-126,0-1 1,-1 0-1,1 1 0,0-1 1,0 0-1,0 0 0,0 0 0,0 0 1,0-1-1,0 1 0,0 0 1,0-1-1,1 0 0,-1 1 0,0-1 1,4 0-1,11 1 358,1-1 0,30-3 0,-41 3-288,1-1 0,-1-1 0,0 1 0,1-1 0,-1-1 0,0 1 0,0-1-1,10-6 1,-16 8-105,0 0 0,0 1-1,-1-1 1,1 0 0,-1 0-1,1 1 1,0-1-1,-1 0 1,1 0 0,-1 0-1,0 0 1,1 0 0,-1 1-1,0-1 1,1 0 0,-1 0-1,0 0 1,0 0 0,0 0-1,0 0 1,0 0 0,0 0-1,0 0 1,0 0 0,0 0-1,-1 0 1,1 0 0,0 0-1,-1 0 1,1 0-1,0 0 1,-1 1 0,1-1-1,-1 0 1,0 0 0,1 0-1,-2 0 1,-26-28 1556,1 10 0,-49-26 0,45 28-802,-31-23-1,58 37-739,0 0 0,0 0 0,0-1-1,1 0 1,-1 1 0,1-1 0,0 0-1,-3-6 1,5 9-57,1 0 0,-1 0 0,1-1 0,-1 1 0,1 0 0,0-1 0,-1 1 0,1-1 0,0 1 0,0-1 0,0 1 0,0 0 0,0-1 0,0 1-1,0-1 1,1 1 0,-1 0 0,1-1 0,-1 1 0,1 0 0,-1-1 0,1 1 0,-1 0 0,1 0 0,0-1 0,0 1 0,0 0 0,0 0 0,0 0 0,0 0 0,0 0 0,2-1 0,1-1-129,1-1 0,1 1-1,-1 0 1,0 1 0,1-1 0,-1 1 0,1 0-1,0 1 1,-1-1 0,1 1 0,0 0 0,0 1 0,0-1-1,0 1 1,0 0 0,0 1 0,0-1 0,0 1-1,0 1 1,0-1 0,10 5 0,3 8-2250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2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13059,'64'-96'5401,"-51"107"-3641,13 5-607,3 1-97,0-3-760,-4-1-408,-2-10-1032,-4 2-705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2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3 270 11050,'-3'-2'8107,"11"-4"-5783,4 0-2112,0-1 0,-1 0 0,1-1 0,-2 0 0,1 0 0,-1-2 0,15-16 0,24-23 503,-38 38-531,5-2 150,-1-1 1,0-1-1,-1-1 1,-1 0-1,20-31 1,-32 47-308,0 1 0,0 0-1,0-1 1,0 1 0,0 0 0,0 0 0,-1 0 0,1-1 0,0 1-1,-1 0 1,1 0 0,-1 0 0,1 0 0,-1 0 0,1 0 0,-1 0-1,1 0 1,-1 2 0,21 42-19,-7-15 2,33 73-1280,-23-49-1988,-15-31 731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2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13115,'20'-4'4873,"17"-2"-3569,13 6-1824,11 0-56,2 6-808,-11 2-2377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2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6 203 13683,'27'80'4773,"-28"-71"-3403,-5-13-381,-9-18 685,12 15-1454,1-1 0,0 0 0,1 0 0,0 0 0,0 0 0,1 0 1,-1 0-1,2 0 0,-1 0 0,1 0 0,1 1 0,-1-1 0,1 0 0,1 0 0,-1 1 0,5-8 1,-3 5-184,1 0 0,0 0 0,1 1 1,0-1-1,0 2 0,1-1 0,0 1 1,0 0-1,1 0 0,0 1 0,12-9 1,-17 15-43,-1-1 1,1 1-1,-1-1 0,1 1 1,0 0-1,-1 0 1,1 0-1,0 0 0,0 1 1,0-1-1,0 1 1,0 0-1,0 0 1,5 0-1,-6 0-2,0 1 0,0-1 0,0 1 0,-1 0 1,1-1-1,0 1 0,0 0 0,-1 0 0,1 0 0,0 1 0,-1-1 0,1 0 0,-1 0 0,0 1 0,1-1 1,-1 1-1,2 2 0,-2-1-3,1 0 1,-1 1-1,1-1 1,-1 1-1,0-1 1,0 1-1,-1 0 1,1-1 0,-1 1-1,1 0 1,-1 0-1,-1-1 1,1 1-1,0 0 1,-1-1-1,0 1 1,0 0-1,0-1 1,0 1-1,0-1 1,-1 1-1,-1 2 1,-1 0 5,0-1-1,-1 0 1,0 0 0,1 0 0,-2-1-1,1 1 1,0-1 0,-1 0-1,-11 5 1,-20 16 232,36-24-222,1-1 0,-1 0 0,1 0 0,0 1 0,-1-1 0,1 0 0,0 0 0,-1 1 0,1-1 0,0 0 0,-1 1 0,1-1 0,0 1 0,0-1-1,-1 0 1,1 1 0,0-1 0,0 1 0,0-1 0,0 1 0,-1-1 0,1 1 0,0-1 0,0 1 0,0-1 0,0 0 0,0 1 0,0-1 0,0 1 0,0-1 0,1 1 0,-1-1-1,0 1 1,0 0 0,16 8 77,24-3-168,-39-6 81,30 1-810,1-2 0,38-5 0,-48 3 248,1 1 1,-1 1-1,0 0 1,0 2-1,1 0 1,30 7 0,-35 1 345,-15-5 766,-11-2 1224,-10-10 1007,11 3-2387,3 3-319,1 0 0,-1 0 0,1 0 0,0 0 0,0-1 0,0 0 0,0 0 0,0 0 0,0 0 0,1 0 1,0 0-1,-1-1 0,1 1 0,0-1 0,1 1 0,-1-1 0,1 0 0,-1 0 0,1 0 0,0 0 0,1 0 0,-1 0 0,1 0 0,0 0 0,0 0 0,0 0 0,0 0 0,2-6 0,0 4-57,0 1 0,1 0 1,-1 0-1,1 0 0,1 0 1,-1 1-1,1-1 1,-1 1-1,1 0 0,0 0 1,1 0-1,-1 1 1,1-1-1,0 1 0,-1 0 1,1 1-1,1-1 0,-1 1 1,0 0-1,0 0 1,1 0-1,-1 1 0,1 0 1,0 0-1,-1 1 1,1-1-1,9 2 0,-14-2-21,0 1 0,0 0-1,0 0 1,1 0 0,-1 0 0,0 0-1,0 0 1,0 1 0,0-1-1,0 0 1,0 0 0,0 1-1,1-1 1,-1 1 0,0-1 0,0 1-1,-1-1 1,1 1 0,0 0-1,0-1 1,0 1 0,0 0 0,0 0-1,-1 0 1,1 0 0,0 0-1,-1 0 1,1 0 0,0 1-1,-1 0-9,0 0 0,0 0 0,0 0 0,0 1 0,-1-1 0,1 0 0,-1 0 0,1 0 0,-1 0 0,0 0 0,0 0 0,0 0 0,0 0 0,-1 2-1,-5 6-29,0 0 0,-1-1-1,0 0 1,-15 14-1,-29 10 140,52-32-92,0-1 0,0 0 0,0 0 0,0 1 0,0-1 0,0 0 0,0 1 0,0-1 0,0 0 1,0 0-1,0 1 0,0-1 0,0 0 0,0 1 0,0-1 0,0 0 0,1 0 0,-1 1 0,0-1 0,0 0 0,0 1 0,0-1 0,0 0 0,1 0 0,-1 0 0,0 1 0,0-1 0,1 0 0,-1 0 0,0 0 0,0 1 0,1-1 0,-1 0 0,0 0 0,0 0 0,1 0 0,-1 0 0,0 0 0,0 0 1,1 1-1,-1-1 0,0 0 0,1 0 0,-1 0 0,0 0 0,1 0 0,-1-1 0,22 7-36,-20-6 26,33 6-541,49 0-1,10 2-1606,29 7-1661,-122-15 3854,0 0-1,0 0 1,0 0-1,0 0 1,1 1 0,-1-1-1,0 0 1,0 0-1,0 1 1,0-1 0,0 1-1,0-1 1,0 1-1,0-1 1,0 1 0,0-1-1,0 1 1,0 0-1,-1 0 1,1-1-1,0 1 1,0 0 0,-1 0-1,1 0 1,0 0-1,-1 0 1,1 0 0,-1 0-1,1 0 1,-1 0-1,0 0 1,1 0 0,-1 2-1,-8-13 4120,0-8-4067,2 0-1,0 0 1,1-1-1,1 0 0,0 0 1,1 0-1,1-35 0,2 49-221,2-19-1016,-2 24 1072,1-1 1,-1 1-1,0-1 1,0 1-1,0 0 1,1-1 0,-1 1-1,0 0 1,0-1-1,1 1 1,-1-1-1,0 1 1,1 0 0,-1 0-1,0-1 1,1 1-1,-1 0 1,0 0-1,1-1 1,-1 1 0,1 0-1,-1 0 1,1 0-1,-1 0 1,0-1 0,1 1-1,-1 0 1,1 0-1,-1 0 1,1 0-1,-1 0 1,1 0 0,-1 0-1,1 0 1,-1 1-1,0-1 1,1 0-1,-1 0 1,1 0 0,12 6-2375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2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12403,'32'-43'4037,"-32"43"-4000,0 0 1,0 0 0,0 1 0,0-1 0,0 0 0,0 0-1,0 0 1,0 1 0,0-1 0,0 0 0,0 0 0,0 1 0,1-1-1,-1 0 1,0 0 0,0 0 0,0 1 0,0-1 0,0 0 0,1 0-1,-1 0 1,0 1 0,0-1 0,0 0 0,0 0 0,1 0 0,-1 0-1,0 0 1,0 1 0,0-1 0,1 0 0,-1 0 0,0 0-1,0 0 1,1 0 0,-1 0 0,0 0 0,0 0 0,1 0 0,-1 0-1,0 0 1,0 0 0,1 0 0,-1 0 0,0 0 0,0 0 0,0 0-1,1 0 1,-1 0 0,0-1 0,0 1 0,1 0 0,-1 0 0,0 0-1,0 0 1,0 0 0,0-1 0,1 1 0,-1 0 0,0 0 0,0 0-1,1 2 288,9 38 1197,-8-28-1237,0 0 0,1 0 0,0-1 0,1 1 0,1-1 0,0 0 0,0 0 0,1-1 1,11 16-1,-16-25-247,-1 0-1,1 0 1,0 0 0,-1 0 0,1 0 0,0 0 0,0-1-1,0 1 1,0 0 0,-1 0 0,1-1 0,0 1 0,0-1-1,0 1 1,0-1 0,1 1 0,-1-1 0,0 1 0,0-1-1,0 0 1,0 0 0,0 1 0,0-1 0,1 0 0,-1 0-1,0 0 1,0-1 0,0 1 0,0 0 0,0 0 0,1 0-1,-1-1 1,0 1 0,0-1 0,0 1 0,0-1 0,0 1-1,0-1 1,0 0 0,0 1 0,0-1 0,-1 0 0,1 0-1,0 1 1,0-1 0,-1 0 0,1 0 0,1-2 0,3-6 176,-1 0 0,0 0 0,0-1 0,4-17 1,-1 4-148,-2 12-93,0-1-1,1 1 0,12-18 1,-16 26-207,0-1 0,0 2 0,1-1 0,-1 0 0,1 0 0,0 1 0,0 0 0,0-1 0,0 1 0,0 0 0,0 0-1,0 1 1,1-1 0,-1 1 0,1 0 0,-1 0 0,6-1 0,8 1-2506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29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11282,'18'92'4401,"-11"-78"-1467,2-14-1608,5-15-288,-13 14-614,16-18 1093,21-30 1,-23 28-840,31-32 0,-41 48-576,0 0 0,1 0-1,0 1 1,0-1 0,0 1 0,0 1 0,1-1 0,0 1 0,-1 0 0,12-2-1,-16 4-88,1 1 0,-1 0 0,0 0 0,1 0 0,-1 0 0,0 0-1,1 1 1,-1-1 0,0 1 0,1-1 0,-1 1 0,0 0 0,0 0-1,0 0 1,1 0 0,-1 0 0,0 0 0,0 1 0,-1-1-1,1 1 1,0-1 0,0 1 0,-1 0 0,1 0 0,-1 0 0,0 0-1,1 0 1,1 4 0,4 7-168,0 2-1,-1-1 1,6 22-1,-2-6-439,18 41-2615,-19-41 832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16027,'10'4'5866,"13"5"-4546,0-4-1040,9-1-80,1-1-184,4-6-136,2 1-400,-3-1-992,-2-2-449</inkml:trace>
  <inkml:trace contextRef="#ctx0" brushRef="#br0" timeOffset="1">338 201 13347,'49'34'5233,"-42"-39"-3457,6-14-1384,0 4-63,-2-8-265,4-8-48,-4-1-345,-1-4-255,-5-5-672,-5 9-360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1:3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42 14843,'-8'-7'1037,"-12"-17"2080,21 17-1967,15 3-471,19 4-663,0 2 1,-1 1 0,1 1-1,-1 2 1,48 14 0,-51-13-897,0-1 0,42 3 0,-46-7 458,0 1 1,-1 1-1,45 14 1,-68-18 446,0 1 0,-1 0 0,1 1 1,0-1-1,-1 0 0,1 1 1,-1-1-1,0 1 0,1 0 1,-1 0-1,0 0 0,0 0 0,0 0 1,-1 1-1,3 1 0,-3-2 123,-1 0-1,1 0 1,0 0 0,-1 0-1,1 0 1,-1 0-1,0 0 1,1 0 0,-1 0-1,0 0 1,0 0-1,0 0 1,-1 0-1,1 0 1,-1 0 0,0 4-1,-1-1 239,-1 0 0,1 0-1,-1 0 1,0-1 0,0 1-1,-1-1 1,1 1 0,-1-1 0,0 0-1,0-1 1,-1 1 0,1-1-1,-1 0 1,-6 4 0,-1-1 102,-1 0 0,1-2 0,-1 1 0,0-1 0,-1-1 0,-23 3 0,32-6-397,0 1-1,0-1 1,0-1 0,0 1-1,0-1 1,0 0 0,0 0-1,0 0 1,-8-3 0,11 2-70,0 1 1,-1 0-1,1-1 1,0 1-1,0-1 1,0 0 0,0 0-1,0 0 1,0 0-1,0 0 1,1 0-1,-1 0 1,1-1 0,0 1-1,-1 0 1,1-1-1,0 0 1,0 1-1,0-3 1,0 0-24,1 1 0,-1 0 0,1 0-1,0-1 1,0 1 0,0 0 0,0-1 0,1 1 0,0 0-1,0 0 1,0-1 0,0 1 0,1 0 0,0 0 0,0 0-1,0 1 1,0-1 0,0 0 0,1 1 0,-1-1 0,1 1-1,0 0 1,0 0 0,1 0 0,-1 0 0,6-3 0,-6 4-39,0 0 0,1 0 0,-1 0 1,0 1-1,1-1 0,0 1 1,-1 0-1,1 0 0,0 0 1,-1 1-1,1-1 0,0 1 0,0 0 1,0 0-1,0 0 0,-1 0 1,1 1-1,0 0 0,0-1 1,-1 1-1,1 1 0,0-1 0,-1 0 1,1 1-1,-1 0 0,0 0 1,1 0-1,-1 0 0,0 0 1,3 4-1,17 26-1303,-5 4-560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2:0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35 117 11803,'-20'-6'1829,"9"3"1737,35 6-1352,-24-3-2210,8 1 274,-1-1-1,1 0 0,-1-1 1,1 1-1,-1-1 0,0-1 1,0 1-1,1-2 1,-1 1-1,7-4 0,-10 5-192,0-1 0,0 0-1,0 0 1,0-1 0,-1 1-1,1-1 1,-1 0 0,0 0 0,1 0-1,-1 0 1,0-1 0,-1 1-1,1-1 1,-1 0 0,1 1-1,-1-1 1,3-8 0,-5 11-61,0 0-1,1 0 1,-1 0 0,0 0-1,1 0 1,-1 0 0,0 0 0,0 0-1,0 0 1,0 0 0,0 0-1,0 0 1,0 0 0,0 0 0,-1 0-1,1 0 1,0 0 0,0 0-1,-1 0 1,1 0 0,-1 0 0,1 1-1,-1-1 1,1 0 0,-1 0-1,0 0 1,1 0 0,-1 1 0,0-1-1,0 0 1,1 1 0,-1-1-1,0 1 1,0-1 0,0 1 0,0-1-1,0 1 1,0-1 0,0 1-1,0 0 1,-1-1 0,-2 1 23,0 0 1,1-1-1,-1 1 1,0 1 0,0-1-1,1 0 1,-1 1-1,0 0 1,1 0-1,-7 2 1,2 2-25,0-1 0,1 2 1,0-1-1,1 0 1,-1 1-1,1 1 0,0-1 1,0 1-1,1 0 0,0 0 1,0 0-1,1 1 0,-1 0 1,2 0-1,-1 0 0,-3 13 1,5-14-28,-1 0 0,2 0 0,-1 0 0,1 0 0,0 0 0,0 0 0,0 0 0,1 0 0,1 0 1,-1 0-1,1 1 0,0-1 0,1 0 0,-1 0 0,1-1 0,1 1 0,-1 0 0,1-1 0,1 1 0,-1-1 0,5 7 1,-4-10-9,0 0 0,-1-1 1,1 1-1,0-1 1,0 1-1,0-1 1,1-1-1,-1 1 1,0 0-1,1-1 0,-1 0 1,1 0-1,-1 0 1,1-1-1,0 0 1,-1 1-1,1-2 1,0 1-1,-1 0 1,1-1-1,7-2 0,-9 3-141,1-1-1,-1 0 1,1 0-1,-1 0 1,0 0-1,1-1 1,-1 1-1,0-1 1,0 0-1,0 0 1,0 0-1,0 0 1,0 0-1,-1-1 0,1 1 1,-1-1-1,0 0 1,0 0-1,0 0 1,0 0-1,0 0 1,0 0-1,-1 0 1,1-1-1,-1 1 1,0-1-1,1-5 1,-1-6-1840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2:0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34 241 11050,'-3'15'7009,"3"-14"-6879,1 1 0,0-1 0,0 1 0,0-1 0,0 0 0,0 1 0,0-1 0,0 0 0,0 0 0,0 1 0,0-1 0,1 0 0,-1 0 1,3 1-1,-2-1-81,5 4 120,1 0 0,-1-1 0,1-1 0,11 5 0,-16-7-104,0 0 0,0 0 0,0-1 0,1 1 1,-1-1-1,0 1 0,0-1 0,1 0 0,-1-1 1,0 1-1,0 0 0,1-1 0,-1 0 0,0 0 0,0 0 1,0 0-1,0 0 0,5-4 0,-7 4-31,1 1 0,-1-1 0,0 0 1,0 0-1,0 0 0,0 0 0,0-1 0,0 1 0,0 0 0,0 0 1,-1-1-1,1 1 0,0 0 0,-1-1 0,1 1 0,-1 0 0,0-1 0,1 1 1,-1-1-1,0 1 0,0-1 0,0 1 0,0-1 0,0 1 0,0-1 1,0 1-1,0-1 0,-1 1 0,1-1 0,-1 1 0,1 0 0,-1-1 0,1 1 1,-1 0-1,0-1 0,0 1 0,1 0 0,-1 0 0,0 0 0,-1-2 1,-7-7 296,0 0 0,0 0 0,-17-14 0,10 11 106,6 2-125,-45-45 832,51 51-1089,0 0 0,0 0 0,0-1 0,1 1-1,0-1 1,0 0 0,0 0 0,1 0-1,-2-8 1,3 13-55,1 0 0,0-1 0,-1 1 0,1-1 0,0 1 0,0 0 0,0-1 0,0 1 0,0-1 0,0 1 0,1 0-1,-1-1 1,0 1 0,1 0 0,-1-1 0,1 1 0,-1 0 0,1-1 0,0 1 0,-1 0 0,1 0 0,0 0 0,0 0 0,0 0 0,0 0 0,0 0 0,0 0 0,0 0 0,0 0-1,1 0 1,-1 1 0,0-1 0,0 0 0,1 1 0,-1-1 0,0 1 0,1 0 0,-1-1 0,0 1 0,3 0 0,0-1-107,0 1 0,0 0 0,0 0 0,0 1 0,0-1 0,0 1 0,0 0 0,0 0 0,0 0 0,-1 1 0,1-1 0,0 1 0,4 2 0,15 13-1550,-1 2-816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1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203 264 11931,'-27'29'1446,"1"2"0,1 0 0,2 2 1,1 1-1,-24 50 0,40-71-1291,0 1-1,1-1 0,1 2 1,0-1-1,1 0 1,1 1-1,0-1 1,1 1-1,1 0 0,0-1 1,1 1-1,0 0 1,1-1-1,1 1 1,0-1-1,1 0 0,1 0 1,6 14-1,1-4-56,2 0 0,0-1 0,1-1 0,2 0 0,0-1 0,1-1 0,1-1 0,1-1 0,25 19 0,-19-18-83,1-1 1,1-1-1,0-2 1,1-1-1,0-1 0,1-2 1,51 13-1,-34-14-37,1-3 0,1-1 1,-1-3-1,1-2 0,75-7 0,-88 2-4,0-2 1,-1-2-1,0 0 1,0-3-1,-1-1 0,0-1 1,-1-2-1,39-24 1,-54 28 29,0-2 0,-1 0 0,0-1 0,-1 0 0,0-2 0,-1 0 0,-1 0 0,-1-2 0,0 1 0,-1-2 0,-1 0 0,-1 0 0,-1-1 0,13-38 0,-18 37 5,-1 0 1,-1 1 0,-1-1-1,-1 0 1,-1 0-1,0 0 1,-2 0 0,0 0-1,-1 0 1,-2 1-1,0 0 1,-10-22-1,0 5 11,-1 1 0,-2 0 0,-2 1 0,-1 1 0,-36-41 0,40 54-35,-1 1 0,-2 0 0,0 2-1,0 0 1,-2 2 0,0 0 0,-1 2 0,0 0 0,-1 2 0,-1 1 0,0 0 0,0 2-1,-1 2 1,0 0 0,-1 1 0,1 2 0,-1 1 0,0 1 0,0 1 0,0 2 0,0 1-1,1 1 1,-45 10 0,42-6-213,0 2 0,0 0 1,1 2-1,0 1 0,1 2 0,0 0 0,1 2 0,1 1 0,0 1 1,2 2-1,0 0 0,1 1 0,-26 31 0,-26 52-3147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2:0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71 10130,'-27'30'1719,"2"1"0,1 2 0,2 0 0,-34 65 0,51-87-1519,1 1-1,0-1 0,1 1 1,0 0-1,1-1 1,0 1-1,1 0 1,1 22-1,1-25-20,0 0 0,1-1 1,0 1-1,0 0 0,1-1 0,0 0 0,0 0 0,1 0 0,0 0 0,1 0 0,0-1 0,0 0 0,9 10 1,-4-6-65,2-1 0,0 0 0,0 0 0,0-1 1,1-1-1,1 0 0,0-1 0,-1 0 1,2-1-1,15 4 0,8 1-33,-1-2-1,71 7 1,-83-15-173,1 0-1,0-1 1,0-2-1,0-1 1,-1-1-1,1-1 1,-1-1 0,0-1-1,-1-1 1,1-1-1,-2-2 1,1 0 0,33-23-1,-38 22 98,-1-1 0,-1-1 0,0-1-1,-1 0 1,-1-1 0,0-1 0,-1 0-1,-1-1 1,0 0 0,-2-1 0,0 0-1,-1-1 1,-1-1 0,-1 1 0,-1-1 0,5-23-1,-10 36 45,-1 0-1,0 0 0,-1 0 0,1 0 1,-2 0-1,1 0 0,-1 0 0,0 0 1,-1 1-1,0-1 0,0 0 0,0 1 1,-1-1-1,-1 1 0,1 0 0,-1 0 1,0 0-1,-6-8 0,2 6 25,0 1 1,0-1-1,-1 1 1,0 1-1,-1 0 0,0 0 1,0 0-1,0 2 1,-1-1-1,1 1 0,-18-5 1,11 5-15,1 1 0,-1 0 0,0 1 0,0 1 0,-1 1 0,1 0 1,0 2-1,0 0 0,0 0 0,-1 2 0,2 0 0,-1 1 0,-24 9 0,21-5-146,0 1-1,0 1 1,1 0 0,1 2-1,-1 0 1,2 1-1,0 1 1,0 1-1,2 0 1,-16 20-1,14-13-881,-18 32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0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38 210 11354,'-12'9'839,"-14"5"3146,26-22-2127,11-15-699,1 0-228,-2-1 0,-1-1-1,-1 1 1,9-46 0,-17 70-913,0 0 0,0 0 1,0 0-1,0-1 0,0 1 0,0 0 0,0 0 0,0 0 1,1 0-1,-1 0 0,0 0 0,0-1 0,0 1 1,0 0-1,0 0 0,0 0 0,0 0 0,0 0 0,0 0 1,1 0-1,-1 0 0,0 0 0,0-1 0,0 1 0,0 0 1,0 0-1,0 0 0,1 0 0,-1 0 0,0 0 0,0 0 1,0 0-1,0 0 0,0 0 0,1 0 0,-1 0 1,0 0-1,0 0 0,0 0 0,0 0 0,0 0 0,1 0 1,-1 0-1,0 1 0,0-1 0,0 0 0,11 7 381,17 21-339,-7-7-6,-7-11-49,-1 0 1,2 0-1,-1-2 0,32 15 0,-38-20-4,0 0 0,1 0 0,-1-1 0,1 0 0,-1 0 0,1-1 0,-1 0 0,1-1 0,0 0 0,-1 0-1,15-3 1,-21 3 15,0 0 0,0-1-1,0 0 1,0 1-1,0-1 1,0 0 0,0 0-1,-1 0 1,1 0-1,0 0 1,-1-1-1,1 1 1,-1 0 0,1-1-1,-1 1 1,1-1-1,-1 0 1,0 1 0,0-1-1,0 0 1,0 0-1,0 0 1,0 1-1,-1-1 1,1 0 0,-1 0-1,1 0 1,-1 0-1,0 0 1,0 0 0,1 0-1,-1-1 1,-1-1-1,0-8 157,-1 1 0,0-1 0,-1 1 0,-7-20 0,3 11 49,7 19-230,0 1 0,0-1 0,0 1 0,0 0 0,0-1 0,0 1 0,0 0 0,-1-1 0,1 1 0,1-1 0,-1 1 0,0 0 0,0-1 0,0 1 0,0-1 0,0 1-1,0 0 1,0-1 0,0 1 0,1 0 0,-1-1 0,0 1 0,0-1 0,0 1 0,1 0 0,-1 0 0,0-1 0,1 1 0,-1 0 0,0 0 0,0-1 0,1 1 0,16-3-632,22 8-925,-35-4 1353,46 10-3329,51 18 0,-69-17-778,31 16 0,-50-18 8915,-25 1 5303,-3 2-9801,-40 32 1328,52-43-1323,1 0 0,-1 0-1,1 0 1,-1 0 0,0 0 0,0-1-1,1 0 1,-1 1 0,0-1 0,0 0-1,0 0 1,-1 0 0,1-1 0,0 1-1,0-1 1,0 0 0,-1 0 0,1 0-1,0 0 1,0 0 0,0-1 0,-6-1-1,8 1-72,-1 0-1,1 0 0,-1-1 1,1 1-1,0-1 0,-1 1 1,1-1-1,0 1 0,0-1 1,0 0-1,0 1 0,0-1 1,0 0-1,1 0 0,-1 0 0,0 0 1,1 1-1,0-1 0,-1 0 1,1 0-1,0 0 0,0 0 1,0 0-1,0 0 0,0 0 1,1 0-1,-1 0 0,1 0 1,-1 0-1,2-3 0,1-5-56,0 1-1,1-1 1,0 0-1,1 1 1,0 0-1,0 0 0,10-11 1,-14 18-57,0 0 0,1 1 0,-1-1 0,1 0 0,0 1 0,-1-1 0,1 1 0,0-1 0,0 1 0,0 0 0,0 0 0,0 0 0,0 0 0,0 0 0,1 0 0,-1 1 0,0-1 0,0 1 0,0-1 1,1 1-1,-1 0 0,0 0 0,1 0 0,-1 0 0,0 0 0,1 1 0,-1-1 0,0 1 0,0-1 0,0 1 0,1 0 0,-1 0 0,0 0 0,0 0 0,0 0 0,0 0 0,0 1 0,2 1 0,17 19-1667,-2 3-573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06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8714,'5'14'1495,"-4"-12"-1076,0 1 0,0 0 0,-1-1 1,1 1-1,0 0 0,-1-1 0,0 1 0,0 0 1,0-1-1,0 1 0,0 3 0,8-30 9025,22-34-9166,-29 57-264,0 0 0,-1-1 0,1 1-1,0 0 1,0 0 0,0 0 0,0 0 0,0 0-1,1 0 1,-1 0 0,0 1 0,0-1 0,1 0-1,-1 1 1,0-1 0,1 1 0,-1-1 0,1 1-1,-1 0 1,0-1 0,1 1 0,-1 0-1,1 0 1,-1 0 0,1 0 0,-1 0 0,1 0-1,-1 1 1,0-1 0,1 0 0,-1 1 0,1-1-1,-1 1 1,0 0 0,2 0 0,3 3 14,0 0 0,0 1 0,0-1 0,0 1 0,6 7 0,-6-5-11,0-1-8,0-1 0,1 1 0,-1-2 0,1 1 0,0-1 0,12 6 0,-17-9 16,-1 0 0,1-1-1,-1 1 1,1-1 0,0 1 0,-1-1 0,1 0 0,0 0 0,-1 1 0,1-1 0,0 0 0,0-1-1,-1 1 1,1 0 0,-1 0 0,1-1 0,0 1 0,-1-1 0,1 1 0,-1-1 0,1 0 0,-1 0-1,1 0 1,-1 0 0,1 0 0,-1 0 0,0 0 0,0 0 0,1 0 0,-1 0 0,0-1 0,0 1-1,0-1 1,0 1 0,-1 0 0,1-1 0,0 0 0,-1 1 0,2-3 0,-1-1 126,0 0-1,0-1 1,-1 1 0,1 0 0,-1 0 0,0 0 0,0 0 0,-2-9 0,1 8-42,0 0 0,1-1 1,0 1-1,0 0 0,0 0 1,3-10-1,-3 15-136,0 1 0,0-1 1,1 1-1,-1-1 0,0 1 0,1-1 1,-1 1-1,0-1 0,1 1 0,-1-1 1,0 1-1,1-1 0,-1 1 0,1 0 1,-1-1-1,1 1 0,-1 0 0,1-1 1,-1 1-1,1 0 0,-1 0 0,1-1 1,-1 1-1,1 0 0,0 0 0,-1 0 1,1 0-1,-1 0 0,1 0 0,0 0 1,21 4-1586,-13-2 721,24 5-3870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13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74 101 10826,'-74'-101'6370,"78"103"-4994,14 0-200,-9 1-24,19 2-191,4-4-17,16 4-384,-1-5-192,0 2-168,-2 1-232,-7-1-656,-6-2-392,-2 0-777,-6-5-263,-11 0-3145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1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11466,'-1'4'4769,"1"2"-2888,9 4-353,8-2 49,22 2-233,8-2-112,14-3-520,9-4-232,0-1-272,-5 0-248,-21-3-848,-18 0-456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0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21 119 12299,'-18'36'7307,"17"-43"-6105,0-10-236,1 7-772,1 0 0,0-1 0,1 1 0,0 0 0,1 0 0,0 0 0,0 0 0,1 1 0,0-1 0,7-9 0,-10 18-185,-1 1 1,1-1-1,-1 1 1,1-1-1,0 1 1,-1 0 0,1-1-1,0 1 1,-1-1-1,1 1 1,0 0-1,0 0 1,-1-1-1,1 1 1,0 0-1,0 0 1,-1 0-1,1 0 1,0 0 0,0 0-1,0 0 1,-1 0-1,1 0 1,0 1-1,0-1 1,-1 0-1,1 0 1,0 1-1,0-1 1,-1 0-1,1 1 1,0-1 0,-1 1-1,1-1 1,-1 1-1,1-1 1,0 1-1,-1-1 1,1 1-1,-1 0 1,1 0-1,28 34 80,-22-26-46,-2-2-28,24 25 32,-28-31-48,1 1-1,0-1 0,-1 1 1,1-1-1,0 0 0,0 0 0,0 0 1,0 0-1,-1 0 0,2 0 0,-1-1 1,0 1-1,0 0 0,0-1 0,4 1 1,-4-2 16,-1 1 0,1-1 1,-1 1-1,1-1 0,-1 0 1,1 0-1,-1 1 1,0-1-1,1 0 0,-1 0 1,0 0-1,0-1 0,1 1 1,-1 0-1,0 0 1,0-1-1,-1 1 0,1 0 1,0-1-1,0 1 1,-1-1-1,1 1 0,0-4 1,11-41 439,-10 36-382,-2 8-118,0 1 0,0 0 0,0 0 0,0-1-1,1 1 1,-1 0 0,0 0 0,1 0 0,-1 0 0,1 0 0,-1-1-1,1 1 1,-1 0 0,1 0 0,0 0 0,0 0 0,0 1 0,-1-1-1,1 0 1,0 0 0,0 0 0,0 1 0,0-1 0,0 0 0,0 1-1,0-1 1,1 1 0,-1-1 0,0 1 0,0 0 0,0-1 0,2 1-1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09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93 6873,'43'-35'4016,"-42"34"-3850,0 0-1,0 0 1,0 1-1,0-1 1,0 0-1,1 1 1,-1-1-1,0 1 1,1-1-1,-1 1 1,0 0-1,1-1 1,-1 1-1,1 0 1,-1 0-1,0 0 1,1 0-1,-1 0 1,0 0-1,1 1 1,-1-1 0,1 0-1,-1 1 1,0-1-1,0 1 1,1-1-1,-1 1 1,0 0-1,0 0 1,0-1-1,1 1 1,-1 0-1,0 0 1,0 0-1,0 0 1,-1 0-1,1 0 1,0 0-1,0 1 1,0-1-1,-1 0 1,1 0-1,-1 1 1,1-1 0,-1 0-1,1 1 1,-1 1-1,2 2 53,-1 0 0,0 0 0,0 0 0,0 0 0,-1 0 0,0 0 0,0 1-1,0-1 1,0 0 0,-3 9 0,2-10-110,-1 0 0,0 1 0,-1-1 0,1-1 0,-1 1 0,1 0 0,-1-1 0,0 1 0,-1-1 0,1 0 0,0 0 0,-1 0 0,0 0 0,0-1 1,1 1-1,-1-1 0,-1 0 0,1-1 0,0 1 0,0 0 0,-1-1 0,-7 1 0,9-2-60,0 1-1,0-1 1,0 0 0,0-1 0,0 1 0,0 0 0,0-1 0,0 0 0,0 1 0,0-1 0,1-1-1,-1 1 1,0 0 0,1-1 0,-1 1 0,0-1 0,1 0 0,0 1 0,0-1 0,-1 0 0,1-1 0,0 1-1,0 0 1,1-1 0,-1 1 0,1-1 0,-1 1 0,1-1 0,0 0 0,-1 1 0,2-1 0,-1 0-1,0 0 1,0 0 0,1-4 0,-1 0-55,0-1 0,0 1 0,1-1 0,1 0 0,-1 1 1,1-1-1,1 1 0,3-13 0,-4 16-95,0-1 0,1 1-1,-1 0 1,1 0 0,0 0 0,1 0 0,-1 1 0,0-1 0,1 1 0,0-1-1,0 1 1,0 0 0,0 0 0,1 0 0,6-4 0,-9 6-27,0 1 0,1-1 0,-1 1 0,1-1 0,0 1 0,-1-1 0,1 1 0,-1 0 0,1 0 0,0 0 0,-1 0 1,1 0-1,0 0 0,-1 0 0,1 1 0,-1-1 0,1 0 0,-1 1 0,1-1 0,-1 1 0,1 0 0,-1-1 0,1 1 0,-1 0 0,0 0 1,1 0-1,0 1 0,28 22-3409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1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12043,'52'73'4655,"-47"-62"-2924,-8-12-712,-9-10 243,9 6-1036,0-1 0,1 0-1,0 0 1,0 0 0,0 0 0,0 0 0,1-1 0,0 1 0,1 0 0,-1-1 0,2-11 0,0-2 50,1-1 1,7-25 0,-7 38-205,0 0 0,1 1 0,1-1 0,-1 0 0,1 1 0,0 0 0,1 0 0,7-9 0,-10 14-64,-1 0 0,0 1 0,0-1 1,1 1-1,-1-1 0,0 1 0,1 0 0,0-1 1,-1 1-1,1 0 0,0 0 0,-1 0 0,1 0 1,0 0-1,0 1 0,0-1 0,0 1 0,0-1 1,0 1-1,0-1 0,0 1 0,0 0 0,0 0 1,0 0-1,0 0 0,0 1 0,0-1 0,0 0 1,0 1-1,0 0 0,0-1 0,-1 1 0,1 0 1,0 0-1,0 0 0,0 0 0,-1 0 0,1 0 1,2 3-1,-2-2-5,0 1 1,1-1-1,-1 0 1,-1 1 0,1 0-1,0-1 1,-1 1-1,1 0 1,-1 0-1,0 0 1,0 0-1,0 0 1,0 0 0,-1 0-1,1 0 1,-1 0-1,0 1 1,0-1-1,0 0 1,0 0 0,-1 0-1,1 0 1,-1 0-1,1 1 1,-1-1-1,0 0 1,-1 0-1,1-1 1,0 1 0,-1 0-1,-2 3 1,-2 4 53,-2 1 0,1-2 0,-2 1 0,1-1 0,-1 0 0,-13 10 0,21-19-28,1 0-1,0 1 0,-1-1 1,1 0-1,0 0 1,-1 1-1,1-1 0,0 0 1,-1 0-1,1 1 0,0-1 1,0 0-1,-1 1 1,1-1-1,0 0 0,0 1 1,0-1-1,-1 1 1,1-1-1,0 0 0,0 1 1,0-1-1,0 1 1,0-1-1,0 0 0,0 1 1,0-1-1,0 1 1,0-1-1,0 0 0,0 1 1,0-1-1,0 1 0,0-1 1,1 0-1,-1 1 1,0-1-1,1 1 0,17 10 451,41 2-258,-50-11-119,40 6-45,-21-4-998,47 13 0,-69-16-934,-1-2-773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1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11498,'2'2'8122,"-2"-11"-2113,6-8-5104,27-58-273,-27 34-688,-1-1-504,-1 3-1129,2 6-759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1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 10330,'-36'0'4881,"54"5"-1000,9 0-1824,19-2-313,9-2-248,2-1-808,0 0-256,-8 0-456,-10-1-488,3-2-1328,-3-9-617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1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0 13499,'-40'18'6016,"2"-4"-3601,20-9-1808,0 2 1,-21 11-1,11-3 314,-27 21 1,49-32-780,0 0-1,0 1 1,0 0-1,1 1 1,0-1 0,0 1-1,0 0 1,1 0-1,-1 0 1,-3 10-1,7-14-125,0 1-1,0 0 0,1 0 0,-1 0 0,1 0 0,-1 0 0,1 0 0,0 0 0,0 0 0,0 0 0,1 0 0,-1 0 0,1 0 0,0 0 1,-1 0-1,1-1 0,1 1 0,-1 0 0,0 0 0,1-1 0,-1 1 0,1-1 0,0 1 0,0-1 0,0 0 0,0 0 0,0 1 0,0-2 1,0 1-1,1 0 0,4 2 0,3 2-129,0 0-1,1-1 1,-1 0 0,1-1 0,0 0-1,23 4 1,-15-4-191,1-2-1,0-1 1,0 0 0,0-2-1,-1 0 1,24-4 0,114-34-2279,-16 4 818,-119 31 1688,0 1 0,-1 1 0,1 1 0,35 3 0,-50 0 251,0-1 0,0 1 1,0 0-1,-1 0 1,1 1-1,-1-1 0,1 2 1,-1-1-1,0 1 0,6 4 1,-11-7-68,1 0 1,-1 0 0,0 1-1,0-1 1,0 0 0,0 0-1,0 1 1,0-1-1,0 1 1,0-1 0,0 1-1,-1-1 1,1 1 0,-1-1-1,1 1 1,-1 0-1,1-1 1,-1 1 0,0 2-1,0-2 10,-1 0-1,0 0 1,1 0 0,-1 0-1,0 0 1,0 0-1,0 0 1,0-1-1,-1 1 1,1 0-1,0-1 1,-1 1-1,1-1 1,-1 1 0,0-1-1,1 1 1,-1-1-1,0 0 1,-3 1-1,-3 3 134,-1 0 0,1-1 0,-1 0-1,0-1 1,0 1 0,-1-2 0,1 0 0,-1 0-1,1 0 1,-17-1 0,21-1-203,1 0 0,-1 0-1,1-1 1,-1 1 0,1-1 0,-1 0 0,1 0-1,0-1 1,0 1 0,0-1 0,0 0 0,0 0-1,0-1 1,0 1 0,0-1 0,1 0 0,-1 1-1,1-2 1,0 1 0,0 0 0,0-1 0,1 1-1,-1-1 1,1 0 0,-3-5 0,2 1-41,0-1 0,0 0 0,1 0 0,0 0 0,0 0 0,1 0 0,1-1 0,-1 1 0,1 0 0,1 0 0,0-1 0,0 1 0,1 0 0,0 0 0,1 0 0,0 0 0,0 1 0,1-1 0,0 1 0,6-11 0,-6 13-62,0 1-1,0-1 1,0 1-1,1-1 1,0 1-1,0 1 1,0-1-1,1 1 1,-1 0-1,1 0 1,0 0-1,0 1 1,1 0-1,-1 0 1,1 1-1,-1-1 1,1 1-1,0 1 1,0 0-1,-1 0 1,1 0-1,0 0 1,0 1-1,0 1 1,0-1-1,0 1 1,12 3-1,-12-3-162,0 1-1,0 0 0,0 1 1,0 0-1,0 0 0,0 1 1,-1 0-1,1 0 0,-1 0 1,0 1-1,-1-1 0,1 1 1,-1 1-1,9 11 0,27 36-2283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15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9642,'-40'60'3681,"38"-60"-2553,5 2-880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1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13011,'25'-47'3932,"-21"40"-1807,-17 31-118,11-21-1928,0 1 0,0-1-1,0 1 1,1-1 0,-1 1-1,1 0 1,0 0 0,0 0 0,1 0-1,-1-1 1,1 1 0,0 0-1,0 0 1,0 0 0,1 0 0,-1 0-1,1 0 1,0 0 0,0 0-1,0-1 1,0 1 0,1 0 0,0-1-1,-1 1 1,2-1 0,-1 0-1,0 1 1,0-1 0,1 0 0,0 0-1,-1-1 1,1 1 0,0-1-1,1 1 1,-1-1 0,0 0 0,1 0-1,-1 0 1,1-1 0,-1 1-1,1-1 1,0 0 0,4 1 0,-2 0-134,-1-1 1,0 0-1,0-1 1,0 0-1,1 1 1,-1-1-1,0-1 1,0 1-1,1-1 1,-1 0-1,0 0 1,0-1-1,0 1 1,0-1-1,0 0 1,4-3-1,-3 1-287,0 0 0,-1 0 0,0 0 0,0-1 0,0 1 0,0-1 0,-1 0 0,0-1 1,0 1-1,0-1 0,-1 1 0,4-8 0,6-15-1373</inkml:trace>
  <inkml:trace contextRef="#ctx0" brushRef="#br0" timeOffset="1">155 69 12003,'-91'-68'4705,"97"68"-2985,6 5-120,6-1-79,4 1-161,6-3-584,3-2-240,3 0-320,-3 2-160,-7 2-624,-8-2-456,-9-2-1113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1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13555,'9'0'5057,"15"2"-4185,8-2-152,11-2-320,-1 2-400,8 0-928,2 3-496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1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12539,'41'44'6816,"-43"-50"-6548,1 0 0,-1 0-1,1 0 1,1-1 0,0 1 0,-1 0 0,2 0 0,-1-1-1,1 1 1,0 0 0,0 0 0,1 0 0,0 0 0,0 0 0,0 0-1,4-7 1,-1 3-185,1-1 0,0 1-1,0 1 1,1-1-1,0 1 1,0 0 0,1 1-1,10-9 1,-17 16-85,-1 1 1,1-1-1,0 0 0,0 0 1,0 1-1,0-1 0,0 1 0,0-1 1,0 1-1,0-1 0,0 1 1,0-1-1,0 1 0,0 0 1,0 0-1,0 0 0,0-1 1,0 1-1,2 0 0,-2 1 0,-1-1 1,1 1-1,-1-1 0,1 0 0,-1 1 0,0-1 0,1 1 0,-1-1 1,0 1-1,1-1 0,-1 1 0,0-1 0,0 1 0,1-1 0,-1 1 1,0 0-1,0-1 0,0 1 0,0-1 0,0 1 0,0 0 0,0-1 1,0 1-1,0 0 0,0 4 5,0-1-1,-1 0 1,0 1 0,0-1 0,0 0 0,0 0 0,-4 8 0,-2-2 20,0 0 1,0 0 0,-1-1 0,0 0 0,-1-1-1,-11 10 1,90-5 300,-60-10-324,-1-1 0,0 1-1,0 1 1,-1 0 0,1 0-1,8 6 1,16 7 25,-17-10-25,-15-6 109,-1-2-24,0-1-1,0 1 1,0-1 0,0 1-1,1-1 1,-1 1-1,1-1 1,-1 1-1,1 0 1,0-1-1,-1 1 1,1 0-1,1-2 1,6-11 22,0-3-23,1-2 136,1 1 1,16-24 0,-25 41-206,0 1 0,0-1 1,-1 0-1,1 0 0,0 1 1,0-1-1,0 0 0,0 1 1,0-1-1,0 1 0,0-1 0,0 1 1,0 0-1,0-1 0,0 1 1,0 0-1,0 0 0,0 0 1,0-1-1,0 1 0,0 1 1,0-1-1,0 0 0,1 0 0,-1 0 1,0 0-1,0 1 0,0-1 1,0 0-1,0 1 0,0-1 1,0 1-1,0-1 0,0 1 0,-1 0 1,1-1-1,0 1 0,1 1 1,6 5-42,0 0 0,0 1 1,8 10-1,-1 0-151,-14-18-75,11 11 272,-5-9-1856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1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10002,'-81'47'4081,"76"-49"-2073,3-1-599,10 3 2592,-4 0-3049,17 0-440,42 5-184,-40-5-256,-4 0-288,3-5-816,-3 0-593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1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12939,'23'-53'5729,"-18"71"-2816,11-2-1673,7-5-184,1-9-720,5-2-208,-6 0-312,-8 0-344,-7 0-784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1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79 232 11634,'-75'13'3697,"72"-15"-2197,7-5-683,15-12-203,-10 10-228,153-174 3233,-157 176-3372,7-8 295,-12 15-522,0 0-1,0-1 1,1 1-1,-1 0 0,0 0 1,0 0-1,0 0 1,0-1-1,1 1 1,-1 0-1,0 0 0,0 0 1,0 0-1,1 0 1,-1 0-1,0 0 0,0-1 1,0 1-1,1 0 1,-1 0-1,0 0 0,0 0 1,1 0-1,-1 0 1,0 0-1,0 0 0,1 0 1,-1 0-1,0 0 1,0 0-1,0 0 1,1 1-1,-1-1 0,0 0 1,0 0-1,0 0 1,1 0-1,-1 0 0,0 0 1,0 1-1,0-1 1,1 0-1,-1 0 0,0 0 1,0 0-1,0 1 1,0-1-1,0 0 0,1 0 1,-1 0-1,0 1 1,0-1-1,3 9 68,0 1-1,-1-1 1,0 1 0,0 0-1,0 15 1,-2-15-98,1 0 0,0 0 0,1 0 1,0-1-1,0 1 0,6 13 0,-6-19-25,0 2-345,1 0 0,0 0 0,0 0-1,0-1 1,1 1 0,-1-1 0,1 1 0,1-1-1,-1-1 1,1 1 0,0 0 0,5 3 0,-4-7-1897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2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13939,'13'0'5041,"27"-2"-4297,6 2-144,12-1-184,3-1-424,-13-3-1296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2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56 11234,'-39'-56'4132,"38"56"-4034,0 0 0,1 1 0,-1-1 0,1 0 0,-1 0-1,1 0 1,-1 0 0,1 0 0,-1 1 0,1-1 0,-1 0 0,1 0 0,-1 1 0,1-1 0,-1 0 0,1 1 0,0-1 0,-1 0-1,1 1 1,0-1 0,-1 1 0,1-1 0,0 0 0,-1 1 0,1-1 0,0 1 0,0-1 0,-1 1 0,1-1 0,0 2 0,-16 25 776,10-16-583,-26 39 238,-48 55 1,87-106-466,0 0 0,1 0 0,-1 0 1,0 1-1,8 1 0,12-1-143,15 1-153,0-2-1,0-1 1,0-2-1,59-15 1,-64 8-1166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2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7 105 12235,'-6'0'9346,"6"-2"-9266,3-6-280,8-21-793,12-36-535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1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12491,'26'84'4413,"-18"-71"-1871,-2-17-1045,1-17-72,-7 20-1187,8-38 915,-3 0-1,2-59 1,-6 73-826,-1 33-330,0-1 0,1 0 0,-1 0 0,1 0 0,1 0 0,-1 0 1,5 10-1,-5-14-9,0-1 1,0 1 0,0-1-1,0 0 1,1 1 0,-1-1-1,1 0 1,-1 0-1,1 0 1,4 3 0,-5-4 0,0-1 0,0 1 0,0 0 0,0-1 0,1 1-1,-1-1 1,0 0 0,0 1 0,1-1 0,-1 0 0,0 0 0,0 0 0,1 0 0,-1 0 0,0 0 0,0 0 0,1 0 0,-1 0 0,0-1 0,0 1 0,1-1 0,-1 1 0,2-1 0,5-6-23,1 1 1,-1-1 0,-1 0-1,1-1 1,-1 0 0,0 0 0,-1 0-1,0-1 1,5-9 0,-1 2 20,11-22-1,-17 30 25,0 0 0,0 0 0,1 0 0,0 1 1,0 0-1,10-10 0,-15 17-9,0 0 0,0-1-1,0 1 1,0 0 0,1 0 0,-1 0 0,0 0-1,0 0 1,0-1 0,1 1 0,-1 0 0,0 0-1,0 0 1,0 0 0,1 0 0,-1 0-1,0 0 1,0 0 0,0 0 0,1 0 0,-1 0-1,0 0 1,0 0 0,1 0 0,-1 0-1,0 0 1,0 0 0,0 0 0,1 0 0,-1 0-1,0 0 1,0 0 0,1 1 0,-1-1-1,0 0 1,0 0 0,0 0 0,0 0 0,1 0-1,-1 1 1,0-1 0,0 0 0,0 0 0,0 0-1,0 1 1,0-1 0,1 0 0,-1 1-1,3 13 54,-2-11-46,4 45 87,-4-33-204,1-1 0,0 1 1,1 0-1,0 0 0,6 14 1,-7-25-21,-1-1 1,1 1 0,0-1-1,0 0 1,0 1 0,1-1-1,-1 0 1,1 0-1,0-1 1,-1 1 0,1-1-1,0 1 1,1-1 0,-1 0-1,0 0 1,1 0 0,-1 0-1,1-1 1,-1 0 0,1 1-1,0-1 1,0-1-1,0 1 1,5 0 0,-1-1-161,-1 0 1,0 0 0,0-1 0,0 0 0,0 0-1,0-1 1,-1 0 0,1 0 0,0 0-1,-1-1 1,1 0 0,-1-1 0,0 1-1,8-7 1,-10 7 142,1-1 0,-1 1-1,0-1 1,0 0 0,-1 0 0,1-1-1,-1 1 1,0-1 0,0 1 0,0-1-1,-1 0 1,1 0 0,-1 0 0,-1-1-1,1 1 1,-1 0 0,1-1 0,-2 1-1,7-12 5761,-2 33-2066,-3-2-4507,-2-5 1107,0 3 68,1 1 0,0-1-1,1 0 1,4 13 0,-5-21-173,0-1-1,0 0 1,1 0 0,-1 1 0,1-1-1,-1 0 1,1 0 0,0 0-1,1 0 1,-1-1 0,0 1 0,1-1-1,-1 1 1,1-1 0,0 0 0,0 0-1,0 0 1,0 0 0,0-1 0,6 3-1,-1-2-30,0 0 0,1-1 0,-1 0-1,1 0 1,-1-1 0,0 0 0,1-1-1,-1 1 1,1-2 0,-1 1 0,0-1-1,1-1 1,-1 1 0,0-1-1,-1-1 1,1 1 0,-1-1 0,1-1-1,11-8 1,-17 11-214,-1 0-1,1 1 1,-1-1 0,1 0-1,-1 1 1,1-1 0,-1 0-1,0 0 1,0 0-1,0 0 1,0-1 0,0 1-1,-1 0 1,1 0-1,-1 0 1,1-1 0,-1 1-1,0-3 1,1-11-2097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2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40 13035,'-6'-6'571,"4"5"-246,0-1-1,1 0 1,-1 0 0,1 0-1,-1 1 1,1-2 0,-1 1 0,1 0-1,0 0 1,0 0 0,-1-4 0,2 6-268,0-1 1,0 1 0,0 0-1,1-1 1,-1 1 0,0 0 0,0 0-1,1-1 1,-1 1 0,0 0-1,0-1 1,1 1 0,-1 0 0,0 0-1,0-1 1,1 1 0,-1 0-1,0 0 1,1 0 0,-1 0 0,1 0-1,-1-1 1,0 1 0,1 0-1,-1 0 1,0 0 0,1 0 0,26 0 815,0 1-471,0 1-1,0 1 1,0 2-1,-1 1 0,36 12 1,-60-17-396,1-1 0,-1 1-1,0 0 1,0 0 0,0 1 0,0-1 0,0 0 0,0 1 0,-1-1 0,1 1-1,0-1 1,-1 1 0,1 0 0,-1 0 0,2 2 0,-3-3 1,1 0 0,-1 1 0,0-1 0,0 0 0,0 0 0,0 0 0,0 0 0,0 0 0,0 0-1,0 0 1,0 0 0,0 0 0,-1 0 0,1 0 0,0 0 0,-1 0 0,1 0 0,-1 0 0,1 0 0,-1 0 0,1 0 0,-2 1 0,-3 3 32,0-1 1,0 1-1,-1-1 1,1 0-1,-1-1 1,1 1-1,-1-1 1,-10 3-1,-4 1-132,-1-1 1,1-1-1,-1-1 0,0 0 0,-1-2 1,-41 0-1,70 1-3360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2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11114,'5'20'2523,"1"-15"-361,-4-6-1870,0-1 1,0 0 0,0 1-1,0-1 1,-1 0 0,1 0-1,0 0 1,-1 0 0,3-4 0,2-3 45,17-24 1336,-2-1 0,18-41 0,-30 65-1107,-4 16-299,0 27-214,-3-15-42,1-3-746,1-1 1,1 0-1,0-1 1,14 25-1,-7-22-1301</inkml:trace>
  <inkml:trace contextRef="#ctx0" brushRef="#br0" timeOffset="1">109 143 13587,'-63'-19'5033,"92"20"-4281,4-1-80,7 0-688,6 0-752,3 2-3313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2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98 172 7826,'-35'31'4291,"35"-31"-4212,0 0 0,0 1-1,0-1 1,-1 0 0,1 0-1,0 0 1,0 0 0,0 0-1,-1 0 1,1 0 0,0 0 0,0 0-1,0 0 1,-1 0 0,1 0-1,0 0 1,0 0 0,0 0-1,-1 0 1,1 0 0,0 0-1,0 0 1,0 0 0,-1 0-1,1 0 1,0-1 0,0 1 0,0 0-1,-1 0 1,1 0 0,0 0-1,0 0 1,0-1 0,0 1-1,0 0 1,-1 0 0,1 0-1,0 0 1,0-1 0,0 1-1,0 0 1,0 0 0,0 0 0,0-1-1,0 1 1,0 0 0,0 0-1,0 0 1,0-1 0,0 1-1,0 0 1,0 0 0,0-1-1,0 1 1,0 0 0,0 0-1,0 0 1,0-1 0,0 1 0,0 0-1,0 0 1,0 0 0,0-1-1,1 1 1,1-22 477,-1 18-68,1-9-85,-1 0-1,0 0 1,-1 1 0,-1-1-1,-3-18 1,4 27-314,-1 0 1,0 0-1,0 0 0,0 0 0,0 1 1,-1-1-1,1 0 0,-1 1 0,0-1 1,0 1-1,0 0 0,-1-1 0,1 1 1,-1 0-1,0 1 0,0-1 0,0 0 1,0 1-1,0 0 0,0 0 0,-1 0 1,-3-2-1,1 3 586,13 6-454,16 5-74,-22-9-141,152 40 466,-132-34-464,0 2-1,-1 0 1,0 1 0,0 0-1,19 16 1,-38-26-8,0 1 1,-1-1-1,1 1 0,0-1 1,0 1-1,-1 0 1,1-1-1,0 1 0,-1 0 1,1-1-1,-1 1 1,1 0-1,-1 0 0,1 0 1,-1 0-1,1 0 0,-1-1 1,0 1-1,1 0 1,-1 0-1,0 0 0,0 0 1,0 0-1,0 0 1,0 0-1,0 0 0,0 1 1,-1 0 4,0-1-1,1 1 1,-1 0 0,0-1 0,0 1 0,-1-1-1,1 1 1,0-1 0,0 0 0,-1 0 0,1 1 0,-1-1-1,-1 1 1,-9 5 30,1-1 1,-1-1-1,-15 6 0,23-10-30,-16 7-276,1-1 0,-1-1 1,0 0-1,-1-2 0,1 0 1,-38 1-1,40-7-1590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22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7 219 12915,'-5'-4'7290,"3"-5"-5447,4-15-2215,-2 22 751,3-21-113,-1-1-1,-1 0 1,-3-28-1,2 50-265,0 1 0,0-1 0,0 0 0,0 1 0,1-1 0,-1 0 0,0 1-1,1-1 1,0 1 0,-1-1 0,1 1 0,0-1 0,0 1 0,0-1 0,0 1 0,0 0 0,0-1 0,0 1 0,0 0 0,0 0 0,1 0 0,1-2 0,2 0 2,-1 1-1,1-1 1,-1 1 0,1 0 0,0 0 0,0 0 0,0 1 0,5-1 0,-5 1-4,0 0 1,0 0-1,0 1 0,0 0 0,0 0 1,-1 1-1,1-1 0,8 3 1,-11-3-4,-1 1 1,1-1 0,0 1 0,-1-1 0,1 1 0,-1 0 0,1 0-1,-1 0 1,0 0 0,1 0 0,-1 0 0,0 0 0,0 0 0,1 1 0,-1-1-1,0 0 1,0 1 0,0-1 0,-1 1 0,1-1 0,0 1 0,-1-1-1,2 3 1,-2-3 8,0 1-1,1 0 0,-1-1 1,0 1-1,0 0 0,0-1 1,0 1-1,0 0 0,0-1 1,0 1-1,-1-1 1,1 1-1,-1 0 0,1-1 1,-1 1-1,0-1 0,1 1 1,-1-1-1,0 1 0,0-1 1,0 0-1,0 1 0,0-1 1,0 0-1,-2 2 0,-2 0 14,-1 1-1,0-1 0,1 0 0,-1-1 0,-8 4 0,9-5 63,1 1 1,0-1 0,-1 1-1,1 0 1,0 1 0,0-1-1,1 1 1,-6 3-1,9-6-68,-1 1 35,1 0 0,-1-1 0,0 1 0,1 0 0,-1-1 0,0 1 0,1 0 0,-1 0 0,1 0 0,-1-1 0,1 1 0,-1 0-1,1 0 1,0 0 0,-1 0 0,1 2 0,18 8 87,-11-8-148,6 4 25,-8-4-2,2 0-1,-1 0 0,0-1 1,0 0-1,1 0 0,0 0 1,-1-1-1,1 1 1,13-1-1,11-2 26,0-1 0,0-2 0,0 0 1,0-3-1,-1 0 0,31-13 0,-62 20-23,1 1 0,-1-1 0,1 0-1,-1 0 1,1 0 0,0 1 0,-1-1 0,1 0-1,-1 1 1,1-1 0,0 0 0,-1 1 0,1-1 0,0 0-1,0 1 1,-1-1 0,1 0 0,0 1 0,0-1-1,-1 1 1,1-1 0,0 1 0,0-1 0,0 1 0,0-1-1,0 0 1,0 1 0,0-1 0,0 1 0,0-1 0,0 1-1,0-1 1,0 1 0,0-1 0,0 1 0,0-1-1,0 1 1,1 0 0,0 0-15,0 1-1,0-1 1,0 1-1,1-1 1,-1 1-1,0-1 1,1 0 0,-1 0-1,1 1 1,-1-1-1,1 0 1,0 0-1,0-1 1,-1 1 0,1 0-1,3 0 1,-1 1-18,3 1-27,0-1-1,0 1 0,0-1 1,0-1-1,0 1 0,0-1 0,1-1 1,-1 1-1,0-1 0,1-1 1,-1 1-1,14-4 0,-6 0-403,23-9-556,-17-5-2605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2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13059,'13'5'5217,"13"3"-3529,8 0-71,8-7-353,1 3-480,5 1-488,-12-5-96,-10 0-720,-5 0-424,-19-5-937,1 3-455</inkml:trace>
  <inkml:trace contextRef="#ctx0" brushRef="#br0" timeOffset="1">0 105 12411,'10'0'4713,"19"1"-3689,15 3-152,13-3-456,3 1-640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3:2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113 210 10362,'-90'14'3406,"89"-14"-3368,1 1 0,-1-1-1,0 0 1,1 0-1,-1 0 1,0 0 0,1 0-1,-1 0 1,0 0 0,0 0-1,1 0 1,-1 0-1,0 0 1,1 0 0,-1 0-1,0 0 1,1-1 0,-1 1-1,0 0 1,1 0 0,-1-1-1,1 1 1,-1 0-1,0-1 1,1 1 0,-1-1-1,1 1 1,-1-1 0,1 1-1,-1-1 1,1 1 0,0-1-1,-1 0 1,1 1-1,0-1 1,-1 0 0,1 1-1,0-1 1,0 1 0,0-1-1,-1 0 1,1 0-1,0 1 1,0-1 0,0 0-1,0 1 1,0-1 0,0 0-1,0 1 1,1-1 0,-1 0-1,0 1 1,1-2-1,-1-4 232,9-171 5091,-10 169-4516,3-4 1934,11 16-1211,5 3-2002,12 4 503,17 6 14,0 1 1,74 42 0,-119-59-73,0 0 0,0 0 0,0 0-1,-1 0 1,1 0 0,-1 0 0,1 1 0,-1-1 0,1 1 0,-1-1 0,0 1-1,0 0 1,1-1 0,-1 1 0,0 0 0,-1 0 0,1 0 0,0 0-1,-1 0 1,2 3 0,-3-2 11,1-1 0,-1 0 0,0 0 0,0 0 0,0 0 0,0 0 0,0 0 0,0 0 0,0 0 0,-1 0 0,1 0 0,-1-1 0,1 1 0,-1 0 0,0-1 0,1 1 0,-1-1 0,0 0 0,-4 2 0,-13 8-101,-1-1 0,0-2 0,-1 0 0,1 0 0,-1-2 0,-1-1 1,1-1-1,-1 0 0,-31 0 0,25-3-1546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2:3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12451,'2'2'6572,"28"13"-5145,-23-13-1336,0 0 0,0-1 1,1 0-1,-1-1 1,0 0-1,11 0 0,-16-1-54,0 1 0,0 0 0,0 0-1,0-1 1,0 1 0,0-1 0,0 1-1,0-1 1,0 0 0,0 0 0,-1 0 0,1 0-1,0 0 1,-1 0 0,1-1 0,0 1-1,-1 0 1,0-1 0,1 1 0,-1-1-1,0 0 1,0 1 0,0-1 0,0 0 0,0 0-1,0 0 1,0 0 0,-1 0 0,1 1-1,-1-1 1,1 0 0,-1 0 0,0-3-1,0 5-19,1-1 0,-1 1 0,0-1-1,0 1 1,0 0 0,0-1-1,0 1 1,0-1 0,0 1 0,0 0-1,0-1 1,0 1 0,-1-1-1,1 1 1,0 0 0,0-1 0,0 1-1,0 0 1,-1-1 0,1 1-1,0 0 1,0-1 0,-1 1 0,1 0-1,0-1 1,0 1 0,-1 0-1,1 0 1,0-1 0,-1 1 0,1 0-1,0 0 1,-1 0 0,1-1-1,-1 1 1,1 0 0,0 0 0,-1 0-1,1 0 1,-1 0 0,1 0-1,0 0 1,-1 0 0,1 0-1,-1 0 1,1 0 0,0 0 0,-1 0-1,1 0 1,-1 0 0,1 0-1,0 1 1,-1-1 0,1 0 0,-1 0-1,-20 14 527,13-6-427,1 1 0,0 0 0,1 0-1,0 1 1,1 0 0,0 0-1,0 0 1,-6 22 0,8-25-74,1 1-1,0 0 1,1 0 0,0 0 0,0 0 0,0 0 0,1 0-1,0 0 1,1 0 0,0 0 0,0-1 0,0 1 0,4 10-1,-3-15-39,0 0 0,0 1-1,1-1 1,-1 0 0,1 0-1,-1 0 1,1 0-1,0-1 1,0 1 0,1-1-1,-1 0 1,0 1 0,1-2-1,-1 1 1,1 0-1,0-1 1,-1 1 0,1-1-1,0 0 1,0-1-1,0 1 1,0 0 0,0-1-1,5 0 1,4 0-320,0-1 1,-1 0-1,1 0 0,-1-2 1,0 1-1,18-7 0,0-5-2341,-14-3-2813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2:3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23 197 11947,'0'2'192,"1"0"0,-1 0 1,1 0-1,0 0 1,-1 0-1,1-1 1,0 1-1,0 0 1,0 0-1,1-1 1,-1 1-1,0-1 1,1 1-1,-1-1 1,1 1-1,-1-1 0,1 0 1,-1 0-1,1 0 1,0 0-1,0 0 1,0 0-1,3 1 1,-1-2-90,0 0 0,0 0-1,0 0 1,1-1 0,-1 1 0,0-1 0,0 0 0,0 0 0,0-1 0,0 1 0,0-1 0,3-2 0,0 0 5,1 0 1,-1 0-1,0-1 0,-1 0 1,1 0-1,-1 0 0,9-11 1,-13 15-56,-1-1 0,0 1 1,1-1-1,-1 0 1,0 0-1,0 0 1,1 0-1,-2 0 0,1 0 1,0 0-1,0 0 1,-1 0-1,1 0 1,-1 0-1,1 0 0,-1 0 1,0-1-1,0 1 1,0 0-1,0 0 0,0 0 1,-1 0-1,1-1 1,-1 1-1,1 0 1,-1 0-1,0 0 0,0 0 1,0 0-1,0 0 1,0 0-1,0 0 1,-3-2-1,-4-3 215,0 0 1,0 1-1,-1 0 0,0 0 1,0 1-1,-1 0 0,1 1 1,-1 0-1,-15-4 0,12 4 17,0-1 0,0-1-1,-18-10 1,31 16-282,0 0 0,0 0 0,-1 0-1,1 0 1,0-1 0,0 1 0,0 0-1,0 0 1,0 0 0,-1 0 0,1 0 0,0 0-1,0 0 1,0-1 0,0 1 0,0 0 0,0 0-1,0 0 1,0 0 0,0 0 0,0-1-1,0 1 1,-1 0 0,1 0 0,0 0 0,0 0-1,0-1 1,0 1 0,0 0 0,0 0 0,0 0-1,0 0 1,0 0 0,0-1 0,1 1-1,-1 0 1,0 0 0,0 0 0,0 0 0,0-1-1,0 1 1,0 0 0,0 0 0,0 0 0,0 0-1,0 0 1,1 0 0,-1-1 0,0 1-1,0 0 1,0 0 0,0 0 0,0 0 0,1 0-1,-1 0 1,0 0 0,0 0 0,0 0 0,0 0-1,0 0 1,1 0 0,-1 0 0,0 0-1,0 0 1,0 0 0,0 0 0,1 0 0,-1 0-1,15-3-12,9 1-507,-1 0 1,0 2 0,28 3 0,-12 6-1470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2:3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88 10010,'-48'65'3970,"20"-29"-2933,-42 74 1,64-99-975,1 1 0,0-1-1,0 1 1,1 0 0,1 0-1,0 0 1,0 1 0,2-1 0,-1 1-1,2-1 1,0 19 0,3-8 58,1-1 1,1 0 0,1-1 0,1 1-1,1-1 1,0 0 0,2-1 0,1 0-1,17 26 1,-19-33-90,1 0-1,0-1 1,1-1-1,0 1 1,0-2-1,1 1 1,1-2 0,-1 0-1,2 0 1,-1-1-1,1-1 1,0 0-1,1-1 1,20 6 0,-11-7 18,0 0 1,0-2 0,0-1 0,1-1 0,-1-1-1,0-1 1,1-1 0,-1-1 0,0-1 0,36-12-1,-40 10-3,0-2 0,0-1-1,-1 0 1,0-1 0,-1-1-1,0-1 1,0 0 0,-2-2 0,1 0-1,-2-1 1,0 0 0,16-21-1,-14 12-19,-1-1 1,-1-1-1,-1 0 0,-1 0 0,-1-2 0,-2 1 1,10-39-1,-15 45 6,-1 0 1,-1 0-1,-1-1 1,-1 1-1,-1-1 0,0 1 1,-2-1-1,-1 1 1,0 0-1,-11-36 1,10 47 49,0 0 1,0 0-1,0 1 1,-1-1-1,-1 1 1,0 0-1,0 1 1,-1-1-1,-8-8 1,9 12 7,0 0 0,0 1-1,0-1 1,-1 1 0,1 0 0,-1 1 0,0-1 0,0 2 0,0-1 0,-1 1 0,1 0 0,-1 0 0,-14-1 0,0 3 63,0 0-1,0 1 1,0 1-1,0 2 1,1 0-1,0 1 1,-23 9-1,2 1-54,1 2 0,-62 36-1,67-31-424,0 2-1,2 1 1,0 2 0,-53 56-1,-3 19-1655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6:3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14 208 12131,'4'75'4833,"0"-86"-2873,-3-4-416,-1-17-463,-1-12-305,-6-15-936,-1-4-544,2 4-1153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1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15 13859,'16'0'5425,"16"-7"-3488,-7-1-985,6 8-360,-4 0-216,-12 2-936,-2 6-544,-13 10-3065</inkml:trace>
  <inkml:trace contextRef="#ctx0" brushRef="#br0" timeOffset="1">0 173 15115,'16'1'5978,"14"1"-3634,1-2-1208,27 0-408,-8-7-159,11 7-1074,2 2-919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6:3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75 12835,'-36'-19'4595,"36"18"-4455,0 1-1,1-1 1,-1 1-1,0-1 1,0 1-1,0-1 1,1 1-1,-1-1 0,0 1 1,0 0-1,1-1 1,-1 1-1,0 0 1,1-1-1,-1 1 1,0 0-1,1-1 0,-1 1 1,1 0-1,-1-1 1,0 1-1,1 0 1,-1 0-1,1 0 1,-1 0-1,1-1 1,-1 1-1,1 0 0,-1 0 1,1 0-1,0 0 1,21-8 701,29-4 225,0 3-1,103-7 1,-151 16-1065,-1 0 1,1 0-1,-1 0 1,0 0-1,1 0 0,-1 1 1,1-1-1,-1 1 1,0-1-1,1 1 1,-1 0-1,0 0 1,0 0-1,0 0 0,0 1 1,0-1-1,3 3 1,-4-3-12,0 1 1,-1-1-1,1 1 1,0 0-1,-1-1 1,0 1-1,1 0 1,-1-1 0,0 1-1,0 0 1,0-1-1,0 1 1,0 0-1,0-1 1,0 1-1,0 0 1,-1-1-1,1 1 1,-1 0 0,0-1-1,1 1 1,-1-1-1,0 1 1,0-1-1,-1 2 1,-8 14-23,-1-1 0,-1 0 0,0-1 0,-1 0 0,0-1 0,-2-1 0,1 0 0,-2 0 0,-24 14 0,23-13 26,17-14 4,0 0 1,0 1 0,0-1 0,0 0 0,0 0 0,-1 1-1,1-1 1,0 0 0,0 0 0,0 0 0,0 1 0,0-1-1,0 0 1,0 0 0,0 1 0,0-1 0,0 0 0,0 0-1,0 1 1,0-1 0,0 0 0,0 0 0,1 0 0,-1 1-1,0-1 1,0 0 0,0 0 0,0 0 0,0 1 0,0-1 0,1 0-1,-1 0 1,0 0 0,0 1 0,0-1 0,0 0 0,1 0-1,-1 0 1,0 0 0,37 7-74,-28-6 81,4 0-13,-3-1-6,0 1-1,0 1 0,1-1 0,-1 2 0,14 4 0,-22-6 8,0 0 1,-1 0-1,1-1 0,-1 1 1,1 0-1,-1 1 0,1-1 1,-1 0-1,0 0 0,1 0 1,-1 1-1,0-1 0,0 1 1,0-1-1,0 1 1,0-1-1,0 1 0,-1 0 1,1-1-1,-1 1 0,1 0 1,-1-1-1,1 1 0,-1 0 1,0 0-1,0 0 0,0-1 1,0 1-1,0 0 0,0 0 1,0 0-1,-1-1 1,1 1-1,-1 0 0,1 0 1,-1-1-1,0 1 0,-1 1 1,-1 4 11,-1 0 0,1-1-1,-2 0 1,1 0 0,-1 0 0,0-1 0,0 1 0,0-1 0,-1 0 0,1-1 0,-1 1 0,-1-1 0,1 0 0,-10 4 0,-4 1-158,0-1 0,0 0 1,-34 7-1,51-14-1545,16-3-771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6:3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15171,'-4'0'8522,"4"-2"-9898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6:3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64 11242,'13'-50'4584,"-13"50"-4509,0-1 0,0 0 1,1 0-1,-1 1 0,0-1 0,1 0 1,-1 1-1,0-1 0,1 0 0,-1 1 0,1-1 1,-1 1-1,1-1 0,-1 1 0,1-1 1,0 1-1,-1-1 0,1 1 0,-1-1 0,1 1 1,0 0-1,0 0 0,-1-1 0,1 1 0,0 0 1,-1 0-1,1 0 0,0-1 0,0 1 1,-1 0-1,1 0 0,0 0 0,0 1 0,-1-1 1,1 0-1,0 0 0,0 0 0,-1 0 0,1 1 1,0-1-1,0 0 0,-1 1 0,1-1 1,-1 0-1,1 1 0,0-1 0,-1 1 0,1-1 1,-1 1-1,1-1 0,-1 1 0,1 0 1,-1-1-1,1 1 0,-1 0 0,0-1 0,1 1 1,-1 0-1,0-1 0,0 1 0,1 0 0,-1-1 1,0 1-1,0 1 0,2 8 54,0 0 0,-1 0-1,-1 0 1,0 0 0,0 0 0,0 0 0,-2 0-1,1 0 1,-1 0 0,-1 0 0,1 0 0,-9 17-1,1-5 75,-1-1 1,-1 0-1,-1-1 0,-20 26 0,33-46-199,0-1 0,1 1 1,-1 0-1,0 0 0,0 0 0,1 0 0,-1 0 0,0 0 0,0 0 1,1 1-1,-1-1 0,0 0 0,0 0 0,1 0 0,-1 0 1,0 0-1,0 0 0,0 0 0,1 0 0,-1 1 0,0-1 1,0 0-1,0 0 0,1 0 0,-1 0 0,0 1 0,0-1 1,0 0-1,0 0 0,0 0 0,0 1 0,1-1 0,-1 0 1,0 0-1,0 1 0,0-1 0,0 0 0,0 0 0,0 0 1,0 1-1,0-1 0,0 0 0,0 0 0,0 1 0,0-1 1,0 0-1,0 0 0,0 1 0,0-1 0,0 0 0,-1 0 1,1 1-1,0-1 0,0 0 0,0 0 0,0 0 0,0 1 1,-1-1-1,1 0 0,0 0 0,0 0 0,34-8-2,3-1 21,-27 9-10,-1 0 0,1 1 0,-1 1 0,0 0 0,1 0 0,-1 1 0,0 0 0,0 0 0,11 7 0,-9-5-185,1 0 0,-1-1 0,1 0 0,24 4 0,-35-8 59,1 0 0,-1 0 0,1 0 0,-1 0 0,1 0-1,-1 0 1,1 0 0,-1-1 0,1 1 0,-1 0 0,1-1 0,-1 1-1,0-1 1,1 0 0,-1 1 0,0-1 0,1 0 0,-1 0-1,0 0 1,0 0 0,0 0 0,0 0 0,0 0 0,2-2 0,11-12-1973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5:35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35 180 14387,'3'60'5761,"0"-54"-3568,-3-9-369,-3-12-544,2-3-263,-9-27-601,7-4-512,-7-8-1233,-3-1-863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5:3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43 112 9738,'-34'-38'4421,"33"37"-4030,0 0 1,0 0-1,0 0 1,1 0-1,-1 0 0,0 0 1,1-1-1,-1 1 1,1 0-1,-1 0 1,1-1-1,0 1 0,0 0 1,-1-3-1,8-12 2187,-4 14-2359,0 0 0,0 0-1,0-1 1,0 2 0,1-1 0,-1 0 0,4-1 0,10-2 12,-1 1 1,1 0-1,0 1 1,-1 1 0,1 1-1,0 0 1,0 1-1,18 2 1,-32-2-232,-1 0 1,1 1-1,-1-1 1,0 0-1,1 1 1,-1-1-1,0 1 1,1 0-1,-1 0 1,0 0-1,0 0 0,0 0 1,0 0-1,0 0 1,0 1-1,0-1 1,0 1-1,0 0 1,-1-1-1,1 1 1,-1 0-1,1 0 0,-1 0 1,2 3-1,-2-1-4,0 0-1,0 0 1,-1 0-1,1 0 1,-1 0-1,0 0 1,0 0-1,0 0 1,-1 0-1,0 0 1,1 0-1,-1 0 1,-1 0-1,-1 6 1,-2 1-5,-1 0-1,1 0 1,-2-1 0,1 0 0,-1 0 0,-14 15-1,-58 50 13,43-42 42,31-26-76,15-8 4,24-10-23,-4 2 31,37-7 0,-59 15 7,1-1-1,-1 2 0,0-1 0,0 1 0,0 0 0,1 1 0,-1 0 0,0 1 0,15 4 0,-21-6 10,0 1 0,-1-1-1,1 1 1,0 0 0,-1 0 0,1 0 0,-1 0-1,1 0 1,-1 0 0,0 0 0,1 0 0,-1 1 0,0-1-1,0 1 1,0-1 0,0 1 0,0-1 0,0 1-1,0-1 1,0 1 0,-1 0 0,1 0 0,-1-1 0,1 1-1,-1 0 1,0 0 0,1-1 0,-1 1 0,0 0-1,0 0 1,0 0 0,-1 0 0,1-1 0,0 1-1,-1 0 1,1 0 0,-1-1 0,0 1 0,0 1 0,-2 4 14,-1 0 0,1 0 1,-1-1-1,0 1 0,-1-1 1,0 0-1,0-1 0,-9 9 1,-1-3-18,-1 0 1,0 0-1,-1-2 0,0 0 1,-22 8-1,15-6-563,12-5-765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5:3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16323,'0'-3'8274,"0"2"-7138,0-1-607,0 0-721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5:3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223 313 15499,'-1'12'1788,"-3"6"1637,2-18-1971,-1-12-262,-2-18-922,2 0-1,1 0 0,1-1 0,2 1 1,1 0-1,1 0 0,1 0 0,2 0 1,10-30-1,-47 107-266,17-24-91,-1 0 1,-1-2 0,-32 36-1,32-43-992,1 0-1,-35 23 0,22-16-1481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6:3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477 112 10170,'-30'-3'710,"12"1"-159,1 1 0,-1 1-1,-23 2 1,33-1-403,1 1 0,-1 0 0,0 0 1,0 1-1,1 0 0,-1 0 0,1 1 0,0 0 0,0 0 0,-10 9 0,-10 9 252,1 1-1,2 1 0,0 2 0,1 0 1,2 2-1,-29 47 0,40-58-245,1 0-1,1 1 1,0 0 0,2 0 0,0 0-1,1 1 1,0 0 0,2 0-1,0 1 1,1-1 0,2 0-1,-1 1 1,5 27 0,-1-34-133,0 0 0,1 0 0,1 0 1,0-1-1,0 1 0,2-1 0,-1-1 0,1 1 1,15 17-1,-2-6 12,1-1 1,0-1-1,32 25 0,-36-35-10,-1-1 0,1 0 0,1-1 0,-1 0 0,2-2 1,-1 0-1,1-1 0,0-1 0,0-1 0,1 0 0,-1-2 0,37 1 0,-12-4 68,0-2-1,0-1 1,-1-3 0,71-20 0,-89 20-87,-1-1 1,0-1-1,-1-1 1,0-1-1,-1-1 1,0-1 0,-1-1-1,0-1 1,-1 0-1,-1-2 1,0-1-1,-1 0 1,-2-1-1,1-1 1,-2 0-1,-1-1 1,-1-1-1,0 0 1,15-39-1,-14 26-42,-2-2 0,-1 1 0,8-54 0,-17 78 22,-1 1-1,0-1 1,-1 0 0,0 0 0,-1 0 0,-1 0-1,1 0 1,-2 1 0,0-1 0,0 1-1,-1 0 1,0 0 0,-1 0 0,0 0 0,-10-14-1,4 12 2,1 1-1,-2 0 1,0 0-1,0 1 1,-1 0-1,-21-12 1,5 5-14,-1 2-1,-40-17 1,41 23-41,0 0-1,-1 2 0,0 1 1,0 1-1,0 2 1,-1 1-1,-37 2 0,27 2-256,1 3 0,0 1-1,0 2 1,-76 24 0,-29 22-1276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6:4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400 126 7986,'-96'70'4930,"9"6"-3412,62-50-1253,0 1 0,2 0 0,1 2-1,-26 45 1,36-54-13,2-1-1,1 1 1,0 1-1,1 0 1,1 0-1,1 0 1,1 1-1,-2 25 1,6-38-191,1 0-1,0 0 1,1 0 0,-1-1 0,2 1-1,-1 0 1,1 0 0,1-1-1,-1 1 1,2-1 0,-1 0-1,1 0 1,0 0 0,1 0 0,-1-1-1,2 0 1,-1 0 0,1 0-1,0 0 1,0-1 0,1 0-1,0 0 1,8 5 0,5 1-53,1-1-1,0-1 1,0 0 0,1-2 0,0 0-1,0-2 1,0 0 0,35 3 0,-3-3 13,0-3 0,81-5 0,-51-3 1,-1-4 1,131-30-1,-188 32-27,-1-1 0,0-2 1,-1 0-1,-1-1 0,1-2 1,-2 0-1,39-31 0,-49 34 3,0-1 0,-1 0-1,0-1 1,-1 0 0,0 0 0,-1-1-1,0-1 1,-1 1 0,-1-1-1,0-1 1,-1 1 0,-1-1-1,0 0 1,3-20 0,-4 14 23,-2 0 1,0 0-1,-1 0 1,-2 0-1,0 0 1,-1-1-1,-1 2 1,-1-1 0,-7-22-1,6 26 27,-2 1-1,0-1 1,-1 1 0,-1 1-1,-1-1 1,0 2-1,0-1 1,-2 1 0,0 1-1,0 0 1,-16-12 0,9 9-36,-2 1 1,0 1-1,0 1 1,-1 0-1,-1 2 1,0 1 0,-1 1-1,0 0 1,0 2-1,0 1 1,-1 1-1,0 1 1,0 1-1,-1 1 1,1 2 0,-50 4-1,-68 23-371,-7 15-317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3:5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105 124 11843,'-87'42'4603,"86"-41"-4437,0-1-1,0 1 1,-1 0-1,1-1 1,0 1-1,0 0 1,1 0-1,-1 0 1,0 0-1,0 0 1,0 0-1,0 0 1,1 0-1,-1 0 1,1 1-1,-1-1 0,1 0 1,-1 0-1,1 0 1,0 1-1,-1-1 1,1 0-1,0 1 1,0-1-1,0 0 1,0 1-1,0-1 1,0 0-1,0 0 1,1 1-1,-1-1 1,0 0-1,1 0 1,-1 1-1,1-1 1,-1 0-1,1 0 1,0 0-1,-1 0 1,1 0-1,0 0 1,0 0-1,1 1 1,-1-2-81,0-1 1,0 1-1,-1-1 1,1 0-1,0 1 1,0-1-1,0 0 0,-1 1 1,1-1-1,0 0 1,-1 0-1,1 0 1,-1 0-1,1 0 1,-1 0-1,0 0 1,1 0-1,-1 0 1,0 0-1,1 0 1,-1 0-1,0-1 1,1-1 132,5-20 266,0 0 1,-1-1-1,1-31 0,1 2 117,-7 52-595,0 1 0,0-1 0,0 1-1,0 0 1,0-1 0,0 1 0,0 0 0,0-1 0,0 1-1,0 0 1,0-1 0,1 1 0,-1 0 0,0-1 0,0 1-1,0 0 1,1 0 0,-1-1 0,0 1 0,0 0 0,1 0-1,-1-1 1,0 1 0,0 0 0,1 0 0,-1 0 0,0-1-1,1 1 1,-1 0 0,0 0 0,1 0 0,-1 0 0,0 0-1,1 0 1,-1 0 0,0 0 0,1 0 0,-1 0 0,0 0-1,1 0 1,-1 0 0,0 0 0,1 0 0,-1 0 0,0 0-1,1 0 1,-1 0 0,0 0 0,1 1 0,-1-1 0,0 0-1,1 0 1,-1 0 0,0 1 0,0-1 0,1 0-1,-1 0 1,0 1 0,0-1 0,1 0 0,-1 0 0,0 1-1,0 0 1,25 26-7,-17-17 33,9 9-38,0-1 0,0-1 0,2-1 1,24 16-1,-37-27-7,1-1 1,0 0-1,0 0 1,0-1-1,1 0 1,-1 0-1,1-1 1,0 1-1,0-2 1,0 1-1,0-1 0,0-1 1,0 1-1,0-1 1,0-1-1,0 1 1,9-3-1,-15 3 15,0-1-1,0 1 0,0-1 0,0 0 0,-1 1 1,1-1-1,0 0 0,0 0 0,-1 0 0,1 0 1,0-1-1,-1 1 0,1 0 0,-1-1 0,0 1 1,0-1-1,1 1 0,-1-1 0,0 0 1,0 1-1,1-3 0,-1 1 16,-1 0 0,1-1 1,-1 1-1,0 0 0,1 0 0,-1 0 0,-1 0 1,1 0-1,0 0 0,-1-1 0,1 1 0,-3-4 1,-3-8 122,0-1 0,-2 1 0,0 0 0,-10-14 1,11 18-22,9 6-436,10 3-33,21 3-457,-28-1 644,35 3-1055,0 2 0,41 11 1,-59-11 986,0 1 1,-1 2-1,0 0 1,0 1-1,25 15 1,-42-21 238,1 0 0,-1 0 1,0 0-1,0 0 0,-1 1 0,1-1 0,-1 1 1,1 0-1,-1 0 0,4 8 0,-6-10 24,0 0-1,-1 0 0,1 1 1,0-1-1,-1 0 0,1 1 1,-1-1-1,0 1 0,0-1 1,0 1-1,0-1 1,0 0-1,-1 1 0,1-1 1,-1 1-1,0-1 0,1 0 1,-1 0-1,0 1 0,0-1 1,0 0-1,-1 0 0,-2 4 1,0 0 124,-1-1 0,-1 1-1,1-1 1,-1 0 0,1 0 0,-2 0 0,1-1 0,0 0 0,-1 0 0,0-1-1,0 0 1,0 0 0,-8 2 0,12-4-92,0 0 0,-1 0 0,1 0-1,-1-1 1,1 1 0,-1-1 0,1 0 0,-1 0 0,1-1-1,-1 1 1,1-1 0,0 1 0,-1-1 0,1 0 0,0 0-1,-1-1 1,1 1 0,0-1 0,0 1 0,0-1-1,0 0 1,0 0 0,0 0 0,1-1 0,-1 1 0,1-1-1,0 1 1,-1-1 0,1 0 0,-2-3 0,2 2-47,0 0-1,1 0 1,-1 0 0,1-1 0,0 1 0,0 0 0,0-1 0,0 1-1,1 0 1,-1-1 0,1 1 0,1-1 0,-1 1 0,0 0 0,1-1-1,0 1 1,0 0 0,0-1 0,1 1 0,0 0 0,4-8 0,-5 9-148,1 0 1,1 0-1,-1 0 1,0 0-1,1 0 1,0 1-1,-1-1 1,1 1 0,0 0-1,0-1 1,1 1-1,-1 1 1,0-1-1,1 0 1,-1 1-1,1 0 1,-1 0-1,1 0 1,-1 0 0,1 0-1,0 1 1,0 0-1,-1-1 1,1 1-1,0 1 1,5 0-1,26 8-2537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1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12 214 10266,'-11'53'4973,"11"-53"-4873,0 0 0,1 0 0,-1 0 0,0-1 0,0 1 0,1 0 0,-1 0 0,0 0 0,0 0 0,1 0 0,-1 0 0,0 0 0,0-1 0,1 1 0,-1 0 0,0 0 0,1 0 0,-1 0 0,0 0 0,0 0 0,1 0 0,-1 0 0,0 1 0,0-1 0,1 0 0,-1 0 0,0 0 0,1 0 0,-1 0 0,0 0 0,0 0 0,0 1 0,1-1 0,-1 0 0,0 0 0,0 0 0,0 1 0,1-1 0,-1 0 0,0 0 0,0 0 0,0 1 0,0-1 0,1 0 0,-1 0 0,0 1 0,0-1 0,0 0 0,0 1 0,0-1-1,0 0 1,0 0 0,0 1 0,0-1 0,0 0 0,0 0 0,0 1 0,0-1 0,0 0 0,0 1 0,0-1 0,13-14 1029,-5 2-912,0-1 0,-1 0 0,0 0 0,-1 0 0,0-1-1,-1 0 1,-1 0 0,-1 0 0,0 0 0,0-1 0,-1 1-1,-1-1 1,-1 0 0,0 1 0,-1-1 0,-3-19 0,11 79 213,-7-36-407,1 0 0,0 0 0,1-1 0,0 1 0,0 0-1,1-1 1,5 14 0,-7-21-23,0 0 1,0 1-1,0-1 1,-1 1-1,1-1 1,1 0-1,-1 0 1,0 0-1,0 1 0,0-1 1,1 0-1,-1 0 1,0-1-1,1 1 1,-1 0-1,1 0 0,-1-1 1,1 1-1,-1-1 1,1 1-1,-1-1 1,4 1-1,-3-2 0,1 1 0,0 0 0,-1-1 1,1 0-1,-1 1 0,1-1 0,-1 0 0,1 0 0,-1 0 0,0-1 0,1 1 1,2-3-1,4-3 2,-1 0-1,-1-1 1,0 0 0,0 0 0,11-16 0,-4-2 0,-12 20 16,1 0 1,0 1 0,0-1 0,1 1-1,0 0 1,0 0 0,7-7 0,-11 12-16,1 0 1,-1-1-1,0 1 1,1 0-1,-1 0 1,0 0-1,1 0 1,-1-1-1,0 1 1,1 0-1,-1 0 1,0 0 0,1 0-1,-1 0 1,1 0-1,-1 0 1,0 0-1,1 0 1,-1 0-1,0 0 1,1 0-1,-1 0 1,0 1-1,1-1 1,-1 0-1,0 0 1,1 0-1,-1 0 1,0 1-1,1-1 1,-1 0-1,0 0 1,1 1-1,-1-1 1,0 0-1,0 0 1,1 1-1,-1-1 1,0 0-1,0 1 1,0-1 0,0 0-1,1 1 1,-1-1-1,0 0 1,0 1-1,0-1 1,0 0-1,0 1 1,0-1-1,0 1 1,0-1-1,0 0 1,0 1-1,4 29 90,-4-23-82,2 21-45,-2-17-199,1 0 0,0 1-1,1-1 1,0 0 0,0 1-1,1-1 1,6 13 0,11 12-1785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3:5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142 332 13739,'70'38'5633,"-65"-51"-3448,5-5-497,-5-3-600,-2-10-424,-10-12-432,-7 3-296,-6-2-888,-6-2-584,0 13-1057</inkml:trace>
  <inkml:trace contextRef="#ctx0" brushRef="#br0" timeOffset="1">58 40 11875,'-57'-39'5489,"104"48"-2617,18-4-1279,15 3-297,2 10-784,-8-5-704,-14 5-1576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3:56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11955,'2'0'6687,"-1"0"-6519,-1 0-1,1 0 1,0 0 0,-1 0-1,1-1 1,-1 1 0,1 0-1,-1 0 1,1-1 0,-1 1-1,1 0 1,-1-1 0,1 1-1,-1 0 1,1-1 0,-1 1-1,0 0 1,1-1 0,-1 1-1,1-1 1,-1 1 0,0-1-1,0 1 1,1-1 0,-1 1-1,0-2 1,3-6 28,0 0-1,0-1 1,1 1 0,0 1-1,1-1 1,-1 0-1,10-9 1,8-15 158,1-13 224,-1-1 0,20-64 0,-32 227-598,-6-94-957,1 0 0,13 36 1,1-14-1483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3:5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11 13691,'-43'-4'5937,"60"6"-2408,20-2-3089,9-3-200,-1 1-1192,4-1-576</inkml:trace>
  <inkml:trace contextRef="#ctx0" brushRef="#br0" timeOffset="1">0 246 16219,'30'-5'5930,"48"-6"-4410,43-7-496,45 0-176,15-3-143,35 2-385,-10 2-112,-20 11-264,-19 6-416,-68 3-881,-27 7-511,-48-2-841,-19-1-807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0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70 110 11074,'-2'-4'7931,"-2"3"-4415,4 0-3462,-1 1 1,0 0-1,1 0 0,-1 0 0,1 0 0,-1 0 1,0-1-1,1 1 0,-1 0 0,1-1 1,-1 1-1,1 0 0,-1-1 0,1 1 0,-1-1 1,1 1-1,-1 0 0,1-1 0,0 1 1,-1-1-1,1 0 0,0 1 0,-1-1 0,1 1 1,0-1-1,0 0 0,-2-4-53,1 1 1,1-1-1,-1 0 0,1 1 0,-1-1 1,1 0-1,1 1 0,-1-1 0,1 0 0,-1 1 1,1-1-1,3-6 0,-4 10-2,0 1 0,1-1-1,-1 0 1,0 0 0,1 1-1,-1-1 1,1 0 0,-1 1 0,1-1-1,-1 1 1,1-1 0,0 1 0,-1-1-1,1 1 1,0-1 0,-1 1-1,1-1 1,0 1 0,0 0 0,-1-1-1,1 1 1,0 0 0,0 0 0,0-1-1,-1 1 1,1 0 0,0 0-1,0 0 1,0 0 0,0 0 0,-1 0-1,1 1 1,0-1 0,0 0-1,1 1 1,0-1 4,1 1 0,-1 0 1,0 0-1,1 0 0,-1 1 0,0-1 0,0 0 0,0 1 0,3 2 0,-3-1 11,0-1 0,0 0-1,-1 1 1,1-1 0,-1 1-1,1 0 1,-1-1 0,0 1-1,0 0 1,0 0 0,0 0-1,-1-1 1,1 1 0,-1 0-1,0 0 1,0 0 0,0 0-1,0 0 1,0 0 0,0 0-1,-1 0 1,0 0 0,1 0-1,-1 0 1,-2 4 0,2-5 16,0-1 1,0 1 0,-1 0-1,1-1 1,0 1-1,0-1 1,-1 1 0,1-1-1,-1 1 1,0-1 0,1 0-1,-1 0 1,0 0-1,1 0 1,-1 0 0,0 0-1,0-1 1,0 1 0,0 0-1,0-1 1,0 0-1,0 1 1,0-1 0,0 0-1,0 0 1,0 0 0,0 0-1,0 0 1,0-1-1,0 1 1,0-1 0,0 1-1,0-1 1,0 0 0,0 0-1,0 1 1,-2-3-1,0 1 24,1-1-1,0 1 0,-1 0 1,1-1-1,0 0 0,0 0 1,1 0-1,-1 0 0,1 0 1,-1-1-1,1 1 0,-2-5 1,3 6-111,-1-1 1,1 1-1,0-1 1,1 0 0,-1 1-1,0-1 1,1 0-1,0 1 1,-1-1 0,1 0-1,0 0 1,0 1-1,1-1 1,-1 0 0,0 1-1,1-1 1,0 0-1,0 1 1,1-5 0,18-18-1594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3 217 13971,'3'55'5465,"-2"-60"-3632,-1-8-297,5-10-544,0-14-224,2-7-488,-4-1-272,-8 1-896,-3 6-648,-5 16 168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0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16804,'10'2'6265,"19"0"-4681,17 1-151,22 0-385,10 0-280,-2-1-504,-6-2-328,-21-5-1240,-15-1-793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02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13771,'0'13'5857,"-1"12"-2976,-1 20-2041,-4 6-256,-1-1-400,7 0-184,0-16-776,5-8-440,8-8-1857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0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0 13419,'3'8'5441,"2"18"-3409,0 10-639,-7 13-545,-5 3-400,-4-8-872,-2-5-632</inkml:trace>
  <inkml:trace contextRef="#ctx0" brushRef="#br0" timeOffset="1">1 218 11498,'10'-5'6186,"11"0"-265,18 2-4945,10 1-160,7 5-824,-2 2-720,-2 3-1520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0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14035,'13'0'5369,"23"2"-3985,7 1-519,0 5-361,13 0-512,-24 7-1032,-6-2-529</inkml:trace>
  <inkml:trace contextRef="#ctx0" brushRef="#br0" timeOffset="1">30 179 10266,'-4'6'4593,"1"4"-2080,10-2-1321,22-3-728,8 0-496,17 3-4289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0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9 204 12459,'-8'16'5377,"23"-53"-3177,9-9-615,-8 1-33,-1 7-392,3 6-160,-12 19-375,4 5-177,-4 16-240,1 11-56,4 17-112,2 5-224,8 15-696,2-7-489,3-7-1119,-3-9-505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1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39 220 15011,'-6'-3'6458,"-6"-7"-3250,7-6-1023,-4-15-609,5-3-336,4-7-568,-3 2-559,6 13-1642,1 7-1135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0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13771,'3'2'5697,"4"3"-3160,14 1-1905,10 5-296,17-7-672,6-3-568,1-1-1769</inkml:trace>
  <inkml:trace contextRef="#ctx0" brushRef="#br0" timeOffset="1">292 214 14515,'2'0'307,"0"-1"1,1 0-1,-1 0 1,0 1-1,0-2 0,0 1 1,0 0-1,0 0 0,0-1 1,0 1-1,0-1 0,0 1 1,-1-1-1,1 0 0,-1 0 1,1 0-1,1-2 1,-2-1 38,0 0 0,0 0 0,0 0 0,0 0 0,-1-1 0,0 1 1,0-6-1,0 3-129,0-112 5074,-1 120-5245,1-1-1,0 1 1,0-1 0,1 1 0,-1-1 0,0 1-1,0-1 1,0 1 0,0-1 0,0 1 0,0-1-1,1 1 1,-1 0 0,0-1 0,0 1 0,1-1-1,-1 1 1,0-1 0,1 1 0,-1 0 0,0-1-1,1 1 1,-1 0 0,1-1 0,-1 1 0,0 0-1,1 0 1,-1-1 0,1 1 0,-1 0 0,1 0-1,-1 0 1,1 0 0,-1 0 0,1 0 0,-1-1-1,1 1 1,-1 0 0,1 0 0,-1 1 0,1-1-1,-1 0 1,1 0 0,26 8 21,-24-7 27,22 10-67,-1 1-1,0 1 1,0 1-1,-1 1 1,-1 1-1,-1 1 1,0 0-1,24 28 1,-40-39-51,-1-1 1,1 1-1,-1 0 1,0 0-1,5 12 1,-9-16 16,1 0 0,0 0-1,0 0 1,-1 0 0,0 0 0,1 0 0,-1 0 0,0 0 0,0 0 0,0 0 0,0 0 0,0 0 0,0 0 0,-1 0-1,1 0 1,-1 1 0,1-1 0,-1-1 0,0 1 0,0 0 0,0 0 0,0 0 0,0 0 0,0-1 0,-2 3 0,-3 1-3,1-1 0,-1 0 1,0 0-1,0 0 0,-1 0 1,1-1-1,-1 0 0,0-1 1,0 1-1,0-1 1,0-1-1,0 1 0,-11 0 1,-2 0-137,-1-1 0,0-1 0,-30-4 0,44 4-103,-1-1 1,1-1 0,-1 1-1,1-1 1,-1 0 0,1-1-1,0 0 1,-8-5 0,14 8 165,1 0 1,-1-1 0,1 1 0,-1 0 0,1-1 0,0 1 0,-1-1 0,1 1 0,0 0 0,-1-1 0,1 1 0,0-1 0,0 1 0,-1-1 0,1 1 0,0-1 0,0 0 0,0 1 0,0-1 0,0 1 0,0-1 0,0 1 0,0-1 0,0 1-1,0-1 1,0 0 0,5-10-2654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04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70 368 11971,'5'22'1518,"-1"-2"3161,-15-38-1196,4 3-3215,2 0-1,0 0 1,0 0-1,1-1 0,1 0 1,1 1-1,0-1 1,1 0-1,1 0 1,0 0-1,2 0 0,-1 0 1,2 0-1,0 0 1,1 1-1,0 0 0,2 0 1,-1 0-1,2 0 1,11-18-1,-14 28-249,0 1 0,0 0-1,0 0 1,1 0 0,0 1 0,-1-1-1,1 1 1,1 0 0,-1 1 0,0-1-1,1 1 1,7-2 0,-10 3-18,0 0 0,0 1 0,0-1 1,0 1-1,1 0 0,-1-1 0,0 2 0,0-1 1,1 0-1,4 2 0,-6-2 0,-1 1-1,1 0 1,-1-1 0,1 1-1,-1 0 1,1 0 0,-1 0 0,0 0-1,1 0 1,-1 0 0,0 0-1,0 1 1,1-1 0,-1 0 0,0 1-1,-1-1 1,1 1 0,0-1-1,0 1 1,0 2 0,0 0-2,-1 0-1,1 0 1,-1 0 0,0 0 0,-1 0 0,1 0-1,-1-1 1,1 1 0,-1 0 0,0 0 0,-1 0-1,1-1 1,0 1 0,-1 0 0,0-1 0,0 0-1,-4 5 1,-4 6-3,0 0 0,-20 20 0,19-23 131,-1 0 0,0 0-1,-1-1 1,0-1-1,-1 0 1,1 0 0,-2-2-1,-21 9 1,35-16-110,1 0-1,-1 0 1,0 0-1,1 0 1,-1 1 0,0-1-1,1 0 1,-1 0-1,1 0 1,-1 1-1,0-1 1,1 0 0,-1 0-1,1 1 1,-1-1-1,1 0 1,-1 1 0,1-1-1,-1 1 1,1-1-1,-1 1 1,1-1-1,0 1 1,-1-1 0,1 1-1,0-1 1,-1 1-1,1-1 1,0 1-1,0 0 1,0-1 0,-1 1-1,1 1 1,2 0-7,-1 0 0,1 0 0,0-1 1,0 1-1,-1 0 0,1 0 0,0-1 0,1 1 1,-1-1-1,3 1 0,14 9-443,2-2 0,-1 0 0,1-2 0,0 0 1,1-1-1,0-2 0,0 0 0,27 1 0,14-3-2017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0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12619,'0'7'5041,"-3"15"-3273,1 11-168,-2 24-423,0 6-345,3 0-360,1-4-88,19-20-112,7-10 24,8-21-176,7-4 0,-10-8-400,-8-4-440,-10 5-1176,-7-4 239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0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89 297 10658,'-77'25'3592,"76"-25"-3540,1 0 0,-1 0 1,1 0-1,-1 0 0,1 0 0,0 0 1,-1 0-1,1 1 0,-1-1 1,1 0-1,-1 0 0,1 0 0,-1 1 1,1-1-1,0 0 0,-1 0 1,1 1-1,0-1 0,-1 0 0,1 1 1,0-1-1,-1 0 0,1 1 1,0-1-1,-1 1 0,1-1 0,0 0 1,0 1-1,0-1 0,0 1 1,-1-1-1,1 1 0,0-1 0,0 1 1,0-1-1,0 1 0,0-1 1,0 1-1,0-1 0,0 0 0,0 1 1,0-1-1,0 1 0,1-1 1,-1 1-1,0-1 0,0 1 1,0-1-1,1 1 0,-1-1 0,0 0 1,0 1-1,1-1 0,-1 0 1,1 1-1,18 13 755,-18-13-592,9 5 103,1-1 0,0 0 0,0-1 0,1 0 1,-1 0-1,1-2 0,0 1 0,18 0 0,-23-2-260,0 0 0,1-1 0,-1 0 0,0-1 0,0 1 0,0-1 0,0-1 0,0 1 0,0-1 0,-1 0 0,1-1 0,0 0 0,-1 0 0,0 0 0,10-7 0,-14 8-44,-1 1 0,1 0 0,0-1 0,-1 1 0,0-1 0,1 0 0,-1 1 0,0-1 0,0 0 0,1 0-1,-1 0 1,-1 1 0,1-1 0,0 0 0,0-1 0,-1 1 0,1 0 0,-1 0 0,0 0 0,0 0 0,0 0-1,0 0 1,0 0 0,0-1 0,0 1 0,-1 0 0,1 0 0,-1 0 0,1 0 0,-1 0 0,0 0 0,0 0 0,0 0-1,0 0 1,0 1 0,0-1 0,-3-2 0,-4-6 127,-1 1 0,0 1 0,-1 0 0,0 0 0,-12-7 0,19 13-97,-38-24 459,-28-20 245,63 42-676,0-1 1,0 0-1,0-1 0,1 0 0,0 1 0,0-2 1,-7-11-1,11 15-68,-1 1-1,1-1 1,0 1 0,0-1 0,0 1 0,0-1-1,1 0 1,-1 1 0,1-1 0,0 0 0,0 1-1,0-1 1,0 0 0,0 0 0,0 1 0,1-1-1,-1 0 1,1 1 0,0-1 0,0 0 0,0 1-1,0-1 1,0 1 0,0 0 0,1-1 0,-1 1-1,1 0 1,0 0 0,0 0 0,0 0 0,0 0-1,0 0 1,0 0 0,0 1 0,3-2 0,-2 1-162,0 0 0,0 1 1,0 0-1,1-1 1,-1 1-1,0 0 1,1 1-1,-1-1 1,1 0-1,-1 1 1,0 0-1,1 0 0,-1 0 1,1 0-1,-1 1 1,1-1-1,-1 1 1,0 0-1,1 0 1,-1 0-1,0 0 1,0 1-1,0-1 0,0 1 1,0 0-1,5 4 1,7 13-3257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1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24 353 13779,'3'0'5505,"-5"-13"-3793,1-5-311,1-21-609,0-12-424,-5-7-784,6-4-488,-9 2-1089,-3 8-2272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1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57 12539,'13'-45'5033,"13"38"-3273,5 3-192,2 4-335,-6 6-401,-12 7-408,1 3-48,-21 4-48,-4 3-24,-16 6 16,-10-3-112,-1-5-256,2-6-136,11-15-632,5-2-448,21-1-953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1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3 331 12971,'-1'-2'6578,"0"-4"-3580,1-26-1459,0 30-1516,1-33 439,2 0 0,7-38 0,-8 64-420,0 0 1,0 0-1,0 0 1,1 0-1,1 1 1,-1 0-1,1 0 1,1 0-1,-1 0 1,2 0-1,-1 1 1,1 0-1,0 0 1,0 0-1,9-7 1,-13 13-48,0 0 0,-1 0-1,1 0 1,0 0 0,0 0 0,0 0-1,-1 1 1,1-1 0,0 0 0,0 1 0,0 0-1,0-1 1,0 1 0,0 0 0,0 0 0,4 0-1,-5 1-8,0-1 0,0 1 0,0-1-1,0 1 1,0-1 0,0 1-1,0 0 1,0-1 0,0 1-1,0 0 1,0 0 0,-1 0 0,1-1-1,0 1 1,-1 0 0,1 0-1,-1 0 1,1 0 0,-1 0 0,1 1-1,0 0 1,0 2-38,-1 0 0,1 0 0,-1 0 0,0 0 0,0 0 0,0 0 0,0 0 0,-1 0 0,1 0 0,-1 0 0,0-1 0,0 1 0,-1 0 0,1 0 0,-3 4 0,-5 5-103,-1 0 1,1-1-1,-14 11 1,14-14 140,0 0 1,1 1 0,0 0 0,1 1 0,-10 15 0,17-25 17,0 0 1,-1 0 0,1-1 0,0 1-1,0 0 1,0 0 0,0 0 0,0-1 0,0 1-1,0 0 1,0 0 0,0 0 0,0-1 0,0 1-1,1 0 1,-1 0 0,0-1 0,0 1-1,1 0 1,-1 0 0,1-1 0,-1 1 0,1 0-1,-1-1 1,1 1 0,-1-1 0,1 1 0,-1-1-1,1 1 1,0-1 0,-1 1 0,1-1 0,0 1-1,-1-1 1,1 0 0,0 1 0,1-1 0,32 11 92,-31-10-87,16 2 21,0 0 0,0 0 1,0-2-1,1 0 0,-1-2 1,34-4-1,-40 3-24,-1-1 0,0 0 0,0-1 0,0 0 0,0-1 0,-1 0 1,0 0-1,0-2 0,0 1 0,-1-1 0,15-13 0,-14 6 151,-8 11 115,3 7-55,16 16-290,-11-11 19,39 29 150,-46-36-166,0 1 0,1-1 0,-1 0 0,1 0 0,-1 0 1,1-1-1,0 1 0,0-1 0,-1 0 0,1-1 0,9 1 1,-11-1-131,-1-1 1,0 1 0,0-1 0,0 1 0,1-1 0,-1 0-1,0 0 1,0 0 0,0 0 0,0 0 0,-1-1 0,1 1-1,0-1 1,0 1 0,-1-1 0,1 1 0,-1-1-1,1 0 1,-1 0 0,0 0 0,0 0 0,0 0 0,0 0-1,0 0 1,0 0 0,0 0 0,0-2 0,-1 3 193,11-20-5061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1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12 13643,'69'-6'7704,"-53"3"-7565,0 2 1,0 0-1,-1 0 0,28 4 0,-42-3-159,0 0-1,0 0 0,-1 0 1,1 0-1,0 0 1,0 1-1,0-1 0,-1 0 1,1 0-1,0 1 0,0-1 1,-1 0-1,1 1 0,0-1 1,-1 1-1,1-1 1,-1 1-1,1-1 0,0 1 1,-1 0-1,1-1 0,0 2 1,-1-1-34,0-1 1,0 1 0,0 0-1,0-1 1,0 1 0,0 0-1,-1-1 1,1 1 0,0 0 0,0-1-1,0 1 1,-1 0 0,1-1-1,0 1 1,-1 0 0,1-1-1,-1 1 1,1-1 0,0 1-1,-2 0 1,-31 25-1700,8-12 1339,0-2 0,-1-1 0,-1-1 0,-49 12-1,31-9 928,118-7 1083,-24-4-2386,5 4-1375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1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86 175 11098,'-9'13'946,"8"-11"-682,0 0 1,0 0 0,-1 0-1,1 0 1,0 0 0,-1-1 0,1 1-1,-1-1 1,1 1 0,-1-1-1,0 1 1,-2 0 0,0-11 1419,4-20-174,-1 5-598,0 0 0,-2 0 0,0 0 0,-2 0 1,-8-23-1,13 47-888,0-1 1,0 1-1,0 0 1,0 0-1,0 0 1,0 0-1,0-1 1,0 1-1,0 0 1,0 0-1,0 0 1,0 0-1,1-1 0,-1 1 1,0 0-1,0 0 1,0 0-1,0 0 1,0-1-1,0 1 1,0 0-1,0 0 1,0 0-1,1 0 1,-1 0-1,0 0 1,0 0-1,0-1 1,0 1-1,0 0 1,1 0-1,-1 0 0,0 0 1,0 0-1,0 0 1,0 0-1,0 0 1,1 0-1,-1 0 1,0 0-1,0 0 1,0 0-1,0 0 1,1 0-1,-1 0 1,0 0-1,0 0 1,0 0-1,0 0 1,1 0-1,-1 0 0,0 0 1,0 0-1,0 0 1,0 1-1,0-1 1,1 0-1,-1 0 1,0 0-1,0 0 1,0 0-1,0 1 1,20 7-44,-11-4 86,3 1-56,78 38 56,-77-36-55,0 1 1,-1 0-1,0 0 0,22 20 1,-33-27-3,1 1 0,-1-1 0,0 0 0,0 0 0,0 1 0,0-1 0,0 0 0,0 1 0,-1-1 0,1 1 1,0-1-1,-1 1 0,1-1 0,-1 1 0,1 0 0,-1-1 0,0 1 0,0 0 0,0-1 0,0 1 0,0 0 1,0-1-1,0 4 0,-1-3 10,-1 0 0,1 0 0,0 0 0,0 0 0,-1 0 0,0 0 0,1-1 0,-1 1 0,0 0-1,1-1 1,-1 0 0,0 1 0,0-1 0,-4 2 0,-8 3 69,0 0 0,0-2-1,0 1 1,-16 1 0,24-4-74,-3 0-102,0 1 0,-1-2 0,0 1 0,1-1 0,-1-1 0,0 0 0,0 0 0,1-1 1,-1 0-1,0 0 0,-13-5 0,23 6 12,-1 0 0,0 0 1,1 0-1,-1-1 0,1 1 0,-1 0 1,1 0-1,-1 0 0,1-1 0,-1 1 1,1 0-1,-1-1 0,1 1 1,-1 0-1,1-1 0,-1 1 0,1-1 1,0 1-1,-1-1 0,1 1 0,0-1 1,-1 1-1,1-1 0,0 1 0,0-1 1,-1 1-1,1-1 0,0 1 0,0-1 1,0 1-1,0-1 0,0 0 1,0 1-1,0-1 0,0 1 0,0-1 1,0 0-1,0 1 0,0-1 0,0 1 1,1-1-1,-1 1 0,0-1 0,0 1 1,1-1-1,-1 1 0,0-1 0,1 0 1,20-10-2323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1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35 240 11578,'0'-4'5618,"-3"-4"-1641,-2-6-1633,-10-19-776,5-4-471,9-7-649,2 0-280,7 15-1008,2 8-657,5 16-1191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19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45 234 13491,'-9'7'837,"4"-3"-309,0-1 1,1 1-1,0-1 0,0 1 1,-7 8-1,11-11-466,0-1-1,-1 1 1,1-1-1,0 1 0,0-1 1,-1 1-1,1 0 1,0-1-1,0 1 0,0-1 1,0 1-1,0 0 1,0-1-1,0 1 1,0-1-1,0 1 0,0 0 1,0-1-1,0 1 1,0-1-1,1 2 0,0-1 13,-1 0 0,1 0-1,0 0 1,0 0-1,0 0 1,0 0 0,0 0-1,0-1 1,0 1 0,1 0-1,-1-1 1,0 1-1,0-1 1,2 1 0,3 1 103,-1-1 0,1 1 0,0-2 1,0 1-1,0-1 0,0 0 0,0 0 0,0 0 1,0-1-1,0 0 0,0 0 0,0 0 1,0-1-1,7-3 0,-7 3-110,-1 0-1,0-1 0,0 1 1,0-1-1,0 0 1,0-1-1,-1 1 1,1-1-1,-1 0 1,0 0-1,0 0 1,0 0-1,-1-1 1,1 0-1,2-5 1,-5 7-31,0 0 1,-1 0-1,1 0 0,-1-1 1,1 1-1,-1 0 1,0 0-1,-1 0 1,1 0-1,0 0 1,-1-1-1,0 1 0,0 0 1,1 0-1,-2 0 1,1 1-1,0-1 1,-1 0-1,1 0 1,-1 1-1,-4-6 0,-4-5 94,-2 0 0,-22-20-1,23 22-100,-15-11 29,17 15-54,1 0 0,0-1 0,0 0 0,-9-12 0,17 19-13,0 1 0,0 0 0,-1-1 0,1 1 0,0-1 0,0 1 0,0 0 0,0-1 0,0 1 0,0-1 0,0 1 0,0-1 0,0 1 0,0 0 0,0-1 0,0 1 0,0-1 0,0 1 0,0 0 0,0-1 0,0 1 0,1-1 0,-1 1 0,0 0 0,0-1 0,0 1 0,1 0 0,-1-1 0,0 1 0,1 0 0,-1-1 0,0 1 0,0 0 0,1 0 0,-1-1 0,1 1 0,-1 0 0,0 0 0,1 0 0,-1-1 0,0 1 0,1 0 0,-1 0 0,1 0 0,-1 0 0,1 0 0,-1 0 0,0 0 0,1 0 0,-1 0 0,1 0 0,0 0 0,24-2-662,41 6-2215,100 19 0,-163-22 2931,-1-1 1,1 0-1,0 1 0,0 0 0,0 0 0,0 0 1,-1 0-1,1 0 0,0 1 0,-1-1 0,1 1 0,-1 0 1,1-1-1,-1 1 0,3 4 0,-4-4 117,0 0 0,0 0-1,0 0 1,-1 0 0,1 0 0,-1 0-1,1 1 1,-1-1 0,0 0 0,0 0-1,0 1 1,0-1 0,0 0 0,-1 0-1,1 0 1,-1 1 0,1-1 0,-1 0-1,0 0 1,-1 2 0,0 2 172,0 1 0,0-1 1,1 0-1,-1 0 0,2 1 1,-1-1-1,1 0 0,0 1 1,1 8-1,-1-14-290,0 1 0,1 0 0,-1-1 0,1 1 0,-1-1 1,1 1-1,0-1 0,-1 1 0,1-1 0,0 0 0,0 1 0,0-1 0,0 0 0,0 0 1,0 0-1,0 1 0,1-1 0,-1 0 0,0 0 0,1-1 0,-1 1 0,0 0 0,1 0 0,-1-1 1,1 1-1,-1-1 0,1 1 0,0-1 0,-1 0 0,1 0 0,-1 1 0,1-1 0,0 0 1,-1 0-1,1-1 0,-1 1 0,1 0 0,0 0 0,-1-1 0,1 1 0,-1-1 0,3 0 1,3-2 27,0 0 1,-1 0 0,1 0 0,0 0-1,-1-1 1,0-1 0,0 1 0,0-1-1,0 0 1,-1 0 0,0 0 0,7-10-1,-8 11-72,-1 0 0,0-1 1,-1 1-1,1 0 0,-1-1 0,0 0 0,0 1 0,0-1 0,0 0 0,-1 0 0,0 0 0,0 0 0,-1 0 0,1 0 0,-1 0 0,0-1 0,0 1 0,-2-8 0,-8-3-905,4 15-614,4 12-979,7 9-2311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1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33 14339,'41'-31'4881,"-41"31"-4844,0 0 0,0 0 0,0-1 0,1 1 0,-1 0 0,0 0 0,0 0 0,0 0 0,1 0-1,-1 0 1,0-1 0,0 1 0,0 0 0,0 0 0,1 0 0,-1 0 0,0 0 0,0 0 0,1 0 0,-1 0 0,0 0 0,0 0 0,0 0 0,1 0 0,-1 0-1,0 0 1,0 0 0,0 0 0,1 0 0,-1 0 0,0 1 0,0-1 0,0 0 0,1 0 0,-1 0 0,0 0 0,0 0 0,0 0 0,0 1 0,0-1-1,1 0 1,-1 0 0,0 0 0,0 0 0,0 1 0,0-1 0,0 0 0,0 0 0,0 0 0,0 1 0,1-1 0,-1 0 0,0 0 0,0 0 0,0 1 0,0-1-1,0 0 1,0 0 0,0 0 0,0 1 0,0-1 0,0 0 0,-1 0 0,1 0 0,0 1 0,0-1 0,0 0 0,-4 16 832,-9 20 5,-22 56-225,30-81-623,0-1 0,0 0 0,-1 0 0,-1-1 0,-14 18 0,61-41-357,-36 12 174,1 1-1,-1-1 1,1 1 0,0 0-1,-1 0 1,1 1-1,0-1 1,-1 1 0,1 0-1,0 0 1,8 2-1,2 1-553,-1 1 0,20 8 0,-25-8 530,-1 0-1,1-1 1,-1-1 0,1 1-1,0-1 1,0-1-1,0 0 1,0 0 0,17-1-1,-22-1 241,-1 1 0,0-1-1,1 0 1,-1-1-1,0 1 1,0 0 0,0-1-1,0 0 1,0 0 0,0 0-1,-1 0 1,1 0 0,-1 0-1,1-1 1,-1 1 0,0-1-1,0 0 1,0 1 0,0-1-1,0 0 1,-1 0-1,1 0 1,-1-1 0,0 1-1,0 0 1,0 0 0,0-1-1,-1 1 1,1 0 0,-1-1-1,0 1 1,0-1 0,0-3-1,-1-2 190,1-1 0,-1 1 0,-1-1 0,0 1 0,0 0 0,0 0 0,-2 0 0,1 0-1,-1 1 1,-8-15 0,4 12-1900,12 17-1270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162 100 9882,'48'-43'4430,"-66"49"268,-15 11-3637,3 4-80,1 1-1,-46 46 1,72-65-913,0 0-1,0 0 1,1 0-1,-1 0 1,1 0 0,0 1-1,0 0 1,-2 5-1,4-8-57,-1 0-1,1 0 0,0 0 0,0 0 1,0 0-1,0 0 0,0 0 0,1 0 1,-1 0-1,0 0 0,0-1 1,1 1-1,-1 0 0,0 0 0,1 0 1,-1 0-1,1 0 0,-1-1 0,1 1 1,0 0-1,-1 0 0,1-1 0,0 1 1,-1 0-1,1-1 0,0 1 0,0-1 1,-1 1-1,1-1 0,0 1 0,0-1 1,0 1-1,0-1 0,0 0 1,0 0-1,0 1 0,0-1 0,0 0 1,0 0-1,1 0 0,3 1-10,1-1 0,-1 1-1,1-1 1,0 0 0,-1-1-1,1 1 1,-1-1 0,1 0 0,-1-1-1,1 1 1,-1-1 0,10-4-1,7-5-172,33-22-1,-39 22 56,2 0-19,-10 5 68,0 0-1,0 1 1,1 0 0,0 0 0,0 1 0,0 1 0,14-5 0,-22 8 63,-1 0 1,0 0-1,0 0 0,0 0 1,1 0-1,-1 0 1,0 0-1,0 0 0,0 0 1,1 0-1,-1 0 0,0 1 1,0-1-1,0 0 1,0 0-1,1 0 0,-1 0 1,0 0-1,0 0 0,0 1 1,0-1-1,0 0 1,1 0-1,-1 0 0,0 0 1,0 1-1,0-1 0,0 0 1,0 0-1,0 0 1,0 0-1,0 1 0,0-1 1,0 0-1,0 0 0,0 0 1,0 1-1,0-1 1,0 0-1,0 0 0,0 0 1,0 1-1,0-1 0,0 0 1,0 0-1,0 0 1,0 1-1,0-1 0,0 0 1,0 0-1,0 0 0,-1 0 1,1 1-1,0-1 1,0 0-1,0 0 0,0 0 1,0 0-1,-1 1 0,1 0-65,-1 0-1,1 0 1,-1 0-1,1 1 1,0-1-1,0 0 0,0 0 1,-1 1-1,1-1 1,0 0-1,1 1 1,-1-1-1,0 0 0,0 0 1,0 1-1,1-1 1,-1 0-1,1 0 1,-1 1-1,1-1 0,-1 0 1,1 0-1,1 1 1,-1 1 28,1-1 0,0 0 0,0 0 0,0 0 0,1 0 0,-1 0 0,0 0 0,1 0 0,-1-1 0,1 1 0,0-1 0,-1 1 0,1-1 0,0 0 0,0 0 0,0-1 0,0 1 0,0-1 0,0 1 0,0-1 0,0 0 0,0 0 0,3 0 0,78-16-201,-62 11 462,1 0 0,0 1 1,0 2-1,0 0 0,45 3 0,-47 6 769,-21-7-949,0 0 0,0 0 0,0 0 0,0 0 0,1 1-1,-1-1 1,0 0 0,0 0 0,0 0 0,0 1 0,0-1-1,0 0 1,1 0 0,-1 0 0,0 1 0,0-1-1,0 0 1,0 0 0,0 1 0,0-1 0,0 0 0,0 0-1,0 0 1,0 1 0,0-1 0,0 0 0,0 0 0,0 1-1,0-1 1,0 0 0,-1 0 0,1 0 0,0 1-1,0-1 1,0 0 0,0 0 0,0 0 0,0 1 0,-1-1-1,1 0 1,-2 2 114,-1-1 0,1 1 0,-1-1 0,1 0 0,-1 1-1,0-1 1,1-1 0,-1 1 0,0 0 0,0-1 0,-5 1 0,-5 0 126,-1 0 1,1-1-1,-1-1 1,1 0 0,-19-4-1,29 4-248,-1 0 1,1 0-1,0 0 0,0-1 0,0 1 0,0-1 0,0 1 1,0-1-1,0 0 0,0 0 0,1 0 0,-4-4 1,5 5-42,0-1 0,0 0 0,0 0 0,0 1 1,0-1-1,1 0 0,-1 0 0,1 0 0,-1 0 1,1 0-1,0 0 0,-1 0 0,1 0 1,0 0-1,0 0 0,1 0 0,-1 0 0,0 0 1,1 0-1,-1 0 0,1 0 0,1-3 0,-1 2-110,1 0 0,0 0 0,0 1 0,0-1-1,0 0 1,0 1 0,1-1 0,-1 1 0,1 0-1,0 0 1,-1 0 0,1 0 0,0 0 0,0 1 0,0-1-1,1 1 1,-1 0 0,0 0 0,0 0 0,1 0-1,-1 1 1,1-1 0,-1 1 0,0 0 0,6 0-1,4 0-454,0 0-1,0 1 1,0 1-1,0 0 0,20 6 1,-16-2 17,0 0-1,0 1 1,0 0 0,22 15 0,-38-21 631,0 0 0,-1-1 0,1 1 0,-1 0-1,1-1 1,-1 1 0,1 0 0,-1 0 0,1 0 0,-1 0 0,0-1-1,1 1 1,-1 0 0,0 0 0,0 0 0,0 0 0,1 3 1909,2-10 506,-2 2-1782,25-55-223,-18 44-205,-1-1 1,10-29 0,-17 45-263,0-1 1,0 1-1,0-1 1,0 1 0,0-1-1,0 1 1,1-1-1,-1 0 1,0 1 0,0 0-1,0-1 1,1 1-1,-1-1 1,0 1-1,1-1 1,-1 1 0,1-1-1,-1 1 1,0 0-1,1-1 1,-1 1 0,1 0-1,-1 0 1,1-1-1,-1 1 1,1 0 0,-1 0-1,1 0 1,-1-1-1,2 1 1,12 10 230,-12-7-229,1 1 1,-1-1 0,0 1-1,0-1 1,0 1 0,-1 0-1,1 0 1,1 5 0,-3-6-195,0-1 1,1 1 0,-1 0 0,1-1-1,0 1 1,0-1 0,0 0 0,2 5 0,4 2-1737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1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42 11258,'-13'-3'1277,"-8"-1"1287,18 8-980,11 8 342,27 30-51,-12-14-928,44 42 0,-56-65 139,-12-19 114,-2-5-1021,0-19 132,-1 10 53,1-43 1,3 70-412,0-1 0,0 1 1,0 0-1,1 0 0,-1 0 1,1 0-1,-1 0 0,1-1 0,-1 1 1,1 0-1,-1 0 0,1 0 1,0 1-1,0-1 0,0 0 1,-1 0-1,1 0 0,0 0 0,0 1 1,0-1-1,0 0 0,0 1 1,0-1-1,0 1 0,1-1 0,-1 1 1,0 0-1,0-1 0,0 1 1,0 0-1,0 0 0,1 0 1,-1 0-1,0 0 0,0 0 0,0 0 1,3 0-1,7 1-343,0 1 0,1 0 0,13 4 0,-4-1-157,19 0-484,-23-3 706,-1 0-1,0 0 1,0 2-1,21 7 1,-34-10 337,1 0-1,-1 0 1,0 1 0,0 0-1,0 0 1,0 0 0,0 0-1,0 0 1,0 1 0,-1-1 0,1 1-1,-1-1 1,0 1 0,0 0-1,0 0 1,0 0 0,0 0-1,-1 0 1,1 1 0,-1-1-1,0 0 1,0 1 0,0-1-1,0 1 1,0 4 0,-1-4 107,0-1 0,-1 0-1,1 0 1,0 1 0,-1-1 0,0 0 0,0 0 0,0 0-1,0 0 1,0 0 0,-1 0 0,1 0 0,-1 0 0,0 0 0,0-1-1,0 1 1,0-1 0,0 1 0,0-1 0,-1 0 0,1 0 0,-1 0-1,0 0 1,1 0 0,-1-1 0,0 1 0,0-1 0,-6 2-1,7-2-40,0-1 0,0 1 0,-1-1 0,1 1 0,0-1 0,-1 0 0,1 0 0,0 0 0,-1 0 0,1-1-1,0 1 1,-1 0 0,1-1 0,0 0 0,0 1 0,-1-1 0,1 0 0,0 0 0,0 0 0,0-1-1,0 1 1,0 0 0,0-1 0,1 0 0,-1 1 0,0-1 0,1 0 0,-1 1 0,1-1 0,0 0-1,-1 0 1,1 0 0,0-1 0,0 1 0,0 0 0,1 0 0,-1 0 0,1-1 0,-1-3 0,0 1-59,1 1 0,0-1 1,0 0-1,1 1 0,-1-1 1,1 1-1,0-1 1,0 1-1,0-1 0,1 1 1,0 0-1,0-1 0,0 1 1,0 0-1,1 0 0,-1 0 1,1 1-1,0-1 1,0 1-1,1-1 0,-1 1 1,5-3-1,-8 5-60,1 1 0,0-1 0,-1 1 0,1-1 0,0 1 0,-1 0 0,1-1 0,0 1 0,-1 0 0,1-1 0,0 1 0,0 0 0,-1 0 0,1 0 0,0 0 0,0 0 0,-1 0 0,1 0 0,0 0 0,0 0 1,-1 0-1,1 0 0,0 0 0,0 0 0,-1 1 0,1-1 0,0 0 0,0 0 0,-1 1 0,1-1 0,0 1 0,-1-1 0,1 1 0,0 0 0,1 1-229,-1 0 0,1 0 1,-1-1-1,1 2 0,-1-1 0,0 0 1,0 0-1,0 0 0,1 4 0,5 22-3209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1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110 236 12427,'-87'-7'5729,"86"-9"-2656,-1-15-1353,9-3-352,-11-10-792,-4 0-416,3 10-984,-4 8-656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17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33 230 10346,'-8'0'441,"7"0"-237,0 1 0,0-1 0,0 0 0,0 0 0,0 0 1,0 1-1,0-1 0,0 0 0,0-1 0,-1 1 0,1 0 0,0 0 1,0 0-1,0-1 0,0 1 0,0 0 0,0-1 0,0 1 1,0-1-1,-2-1 0,3-1 167,0 0 0,0-1 0,0 1 0,0 0 0,0 0 0,1-1 0,-1 1 0,3-6 0,-3 9-369,10-62 848,-5 29-702,16-57 1,-21 93-130,0-1 1,0 1-1,1-1 1,-1 0 0,0 1-1,1-1 1,0 0 0,0 1-1,-1-1 1,1 0 0,1 0-1,-1 0 1,0 0 0,0 0-1,1 0 1,3 3 0,31 34 190,-30-34-194,0 0 0,1-1 0,-1 0 0,1 0 0,0 0 0,0-1 0,0 0 0,0-1 0,0 1 0,1-1 0,9 1 0,-12-2 16,0-1 0,0 0-1,0 0 1,0-1 0,0 1 0,0-1 0,0 0 0,0 0 0,0-1 0,0 1 0,0-1 0,-1 0 0,1-1 0,-1 1 0,1-1 0,-1 0 0,0 0 0,5-4-1,-4 2 37,1 0 0,-1-1 0,0 0 0,0 0 0,-1 0-1,1-1 1,-1 1 0,-1-1 0,1 0 0,-1 0-1,-1 0 1,4-13 0,-3 18-24,3 8-40,5 9-35,-11-14 30,5 6-60,-1-1-1,1 0 1,1 0 0,-1 0-1,1-1 1,0 1 0,0-2-1,1 1 1,-1-1 0,1 0-1,0 0 1,0 0-1,0-1 1,1 0 0,-1-1-1,1 0 1,12 2 0,8-1-132,0-1 0,0-1-1,46-5 1,-36 1 284,-36 3-66,-1 0-1,1 0 1,0 0-1,-1 0 1,1 0 0,-1 0-1,1 0 1,-1 0-1,1 1 1,0-1-1,-1 1 1,1-1-1,-1 1 1,2 0 0,-3 0 18,1-1 0,-1 0 0,0 1 0,0-1 0,0 1 0,1-1 0,-1 0 0,0 1 0,0-1 0,0 1 0,0-1 0,0 0 0,0 1 0,0-1 0,0 1 0,0-1 0,0 0 0,0 1 0,0-1 0,0 1 0,0-1 0,0 0 0,-1 1 0,1-1 0,0 1 0,0-1 1,0 0-1,-1 1 0,1-1 0,0 0 0,0 1 0,-1-1 0,-3 4 299,1 0 1,-1-1-1,0 1 1,0-1 0,0 0-1,-1 0 1,-5 3-1,5-4-88,0 0 1,0 1-1,-1-1 0,1-1 0,-1 1 1,1-1-1,-1 0 0,0-1 0,0 1 1,1-1-1,-1 0 0,0 0 0,0-1 1,1 0-1,-1 0 0,-5-2 0,7 2-195,1 0-1,0-1 1,0 1-1,0-1 0,0 0 1,1 0-1,-1 0 1,0 0-1,1 0 0,-1-1 1,1 1-1,0-1 1,0 1-1,0-1 0,0 0 1,0 0-1,1 0 1,-1 0-1,1 0 1,0 0-1,0-1 0,0 1 1,0 0-1,1 0 1,-1-1-1,1 1 0,0-1 1,0-3-1,0 5-119,-1-1 0,1 0 0,0 1 0,1-1 0,-1 0 0,0 1 0,1-1 0,0 1 0,-1-1 0,1 1 0,0-1 0,0 1 0,1-1 0,-1 1 0,0 0 0,1 0 0,-1 0 0,1-1 0,0 2 0,0-1 0,0 0 0,0 0 0,0 0 0,0 1 0,0 0 0,1-1 0,-1 1 0,0 0 0,1 0 0,-1 0 0,1 0 0,-1 0 0,1 1 0,2-1 0,3 0-460,1 1-1,-1 0 1,0 0 0,0 1-1,0 0 1,0 0-1,0 1 1,0 0-1,14 6 1,20 9-2079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1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11610,'39'46'7506,"-44"-56"-1793,5 8-4760,0-12-241,0-24-520,0-33-256,0 46-784,5 4-561,1 15-1255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1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12635,'40'64'5553,"-38"-74"-2889,1-3-1711,-1-11-193,0-6-768,-4-5-368,-3 1-857,-3 6-447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19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23 11234,'-29'-16'4937,"68"14"-2624,13 0-1409,3-1-200,-5 3-688,1 3-432,-2 2-904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2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112 200 11050,'67'-2'4657,"-66"2"-4586,-1 0-1,1 0 1,-1 0-1,0 0 0,1 0 1,-1 0-1,0 0 0,1 0 1,-1 1-1,1-1 1,-1 0-1,0 0 0,1 0 1,-1 0-1,0 1 1,0-1-1,1 0 0,-1 0 1,0 1-1,1-1 1,-1 0-1,0 1 0,0-1 1,1 0-1,-1 0 0,0 1 1,0-1-1,0 1 1,0-1-1,1 0 0,-1 1 1,0-1-1,0 0 1,0 1-1,0-1 0,0 1 1,0-1-1,0 0 1,0 1-1,0-1 0,0 0 1,0 1-1,0-1 1,0 1-1,-1-1 0,1 0 1,0 1-1,0-1 0,0 0 1,0 1-1,-1-1 1,1 0-1,0 1 0,0-1 1,-1 0-1,1 0 1,0 1-1,-1-1 0,-15 17 2169,9-14-1880,1 0-1,-1-1 1,0 1-1,1-2 0,-1 1 1,0-1-1,0 0 1,0 0-1,0-1 1,0 0-1,0 0 0,-7-2 1,10 2-295,1-1-1,-1 0 1,1 0 0,-1 0 0,1 0 0,0 0 0,0 0-1,0-1 1,-1 0 0,1 1 0,1-1 0,-1 0 0,0-1-1,0 1 1,1 0 0,-1-1 0,1 0 0,0 1-1,0-1 1,0 0 0,0 0 0,1 0 0,-1 0 0,1-1-1,-1 1 1,0-5 0,1 7-72,1-1 0,0 1-1,0-1 1,-1 0 0,1 1-1,0-1 1,0 1 0,0-1-1,1 1 1,-1-1 0,0 1 0,0-1-1,1 1 1,-1-1 0,1 1-1,0-1 1,-1 1 0,1 0 0,0-1-1,0 1 1,0 0 0,0-1-1,0 1 1,0 0 0,0 0 0,0 0-1,0 0 1,0 0 0,1 0-1,-1 1 1,0-1 0,3-1 0,-1 1-65,1 0 0,0 0 0,-1 0 0,1 0 0,0 0 1,-1 1-1,1 0 0,0 0 0,0 0 0,-1 0 0,1 0 1,5 2-1,1 2-441,1 0 0,0 0 0,-1 2 0,0-1 1,0 1-1,-1 1 0,16 12 0,-14-10-415,-1-1 0,2 0-1,-1-1 1,1 0 0,14 6 0,39 8-66,-72-27 6600,1-5-3596,-2-19-1665,7 27-138,-1-6-91,1 4-57,-1 0 0,1 0-1,0-1 1,1 1 0,-1 0-1,1 0 1,0 0 0,0 0 0,0-1-1,1 1 1,0 0 0,0 0-1,0 0 1,1 0 0,-1 0-1,1 0 1,4-6 0,1 0 35,0 0 0,1 1 0,0 0 0,1 0-1,10-9 1,-15 15-88,1 1 0,-1-1 0,1 1-1,0 0 1,0 0 0,0 0 0,1 1-1,-1 0 1,1 0 0,-1 0 0,1 0-1,0 1 1,9-1 0,-13 2-4,-1 0-1,0 0 1,1-1 0,-1 1 0,1 0-1,-1 1 1,0-1 0,1 0 0,-1 0-1,0 1 1,1-1 0,-1 0 0,0 1-1,1 0 1,-1-1 0,0 1-1,0 0 1,0-1 0,1 1 0,-1 0-1,1 1 1,-2-1 2,1 0 0,-1 0 0,0 0 0,1 0 0,-1 1 0,0-1 0,0 0 0,0 0-1,0 0 1,0 0 0,0 0 0,0 0 0,-1 0 0,1 0 0,0 0 0,0 0 0,-1 0 0,1 1 0,-1-1 0,0 1 0,-3 5 11,0 0 0,-1-1 0,0 1 0,0-1 0,-12 11 1,-108 76 421,125-92-423,-1-1 1,1 0 0,-1 0-1,1 1 1,-1-1 0,1 0-1,0 0 1,-1 1 0,1-1-1,-1 0 1,1 1 0,0-1-1,-1 1 1,1-1 0,0 1-1,-1-1 1,1 0 0,0 1-1,-1-1 1,1 1 0,0-1-1,0 1 1,0-1 0,0 1-1,0 0 1,-1-1 0,1 1-1,0-1 1,0 1-1,0-1 1,0 1 0,1-1-1,-1 1 1,0-1 0,0 1-1,0-1 1,0 1 0,0 0-1,1-1 1,-1 1 0,0-1-1,0 0 1,1 1 0,-1-1-1,0 1 1,1-1 0,-1 1-1,1-1 1,-1 0 0,0 1-1,1-1 1,-1 0 0,1 0-1,-1 1 1,1-1 0,-1 0-1,1 0 1,-1 1-1,1-1 1,37 10 296,-35-10-295,52 7 146,92-1 0,-41-3-1167,-104-3 751,0 0 1,-1-1 0,1 1-1,0 1 1,0-1-1,0 0 1,-1 0-1,1 1 1,0-1-1,0 1 1,-1-1-1,1 1 1,0 0 0,-1 0-1,1 0 1,-1 0-1,1 0 1,-1 0-1,3 2 1,-3 3-2219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2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53 130 11170,'-42'53'3956,"34"-46"-2484,5-9-195,6-12 2629,11-26-3151,-10 32-622,-1 0 1,0-1-1,-1 1 1,0-1-1,1-10 1,-3 19-128,1 0 0,-1 0 0,0 0 0,0 0 0,0 0 0,0 0 0,0-1-1,0 1 1,0 0 0,0 0 0,0 0 0,0 0 0,0 0 0,0 0 0,0 0 0,0-1 0,1 1 0,-1 0 0,0 0 0,0 0 0,0 0 0,0 0 0,0 0-1,0 0 1,1 0 0,-1 0 0,0 0 0,0 0 0,0 0 0,0 0 0,0 0 0,1 0 0,-1 0 0,0 0 0,0 0 0,0 0 0,0 0 0,0 0-1,0 0 1,1 0 0,-1 0 0,0 0 0,0 0 0,0 0 0,0 0 0,0 0 0,1 0 0,9 7 67,16 16-145,-18-16 118,5 5-19,1-1 0,0 0-1,29 14 1,-34-20 6,-1-1 1,1-1-1,0 1 1,0-2-1,1 1 1,-1-1-1,0-1 1,18 2-1,-26-3 22,0 0 0,0 0 0,0 0 0,0 0 0,0-1 1,0 1-1,0 0 0,0 0 0,0-1 0,1 1 0,-1-1 0,0 1 0,-1-1 0,1 1 0,0-1 0,0 1 0,0-1 0,0 0 0,0 0 0,-1 1 0,1-1 0,0 0 1,0 0-1,0-2 0,0 1 37,0-1 0,0 1 0,-1-1 1,1 1-1,-1-1 0,1 0 1,-1 1-1,0-1 0,0 0 0,0-3 1,-3-9 160,1 1 0,-2-1 1,-5-14-1,5 17-198,-2-21 182,6 33-262,0-1 0,0 0 0,0 0 1,0 0-1,0 0 0,0 0 0,0 1 0,1-1 0,-1 0 0,0 0 0,0 0 0,1 1 0,-1-1 0,0 0 0,1 0 0,-1 1 0,1-1 0,-1 0 0,1 1 0,0-1 0,-1 0 0,1 1 1,-1-1-1,1 1 0,0-1 0,0 1 0,-1-1 0,1 1 0,0 0 0,0-1 0,0 1 0,1-1 0,5-1-1329,3-4-1174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1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11578,'37'32'4846,"-37"-31"-4749,0-1 0,1 0 0,-1 0 0,0 0 0,1 0 0,-1 0 0,0 0 0,1 1 0,-1-1 0,0 0 0,1 0 0,-1 0 0,0 0 0,1 0 0,-1 0 0,1 0 0,-1 0 0,0 0 0,1-1 0,-1 1 0,0 0 1,1 0-1,-1 0 0,0 0 0,0 0 0,1-1 0,-1 1 0,0 0 0,1 0 0,-1 0 0,0-1 0,0 1 0,1 0 0,-1 0 0,0-1 0,0 1 0,0 0 0,1-1 0,-1 1 0,0 0 0,0-1 0,0 1 0,0 0 1,0-1-1,0 1 0,0 0 0,0-1 0,0 1 0,0 0 0,0-1 0,0 1 0,0 0 0,0-1 0,0 1 0,0-1 0,1-22 1695,-3 2-654,-3-67 1402,6 80-2452,-1 0-1,1 0 1,0 0 0,1 1-1,0-1 1,0 0-1,1 0 1,6-12 0,-7 16-78,2-5 18,2 1 0,-1-1 0,1 1 0,0 0-1,9-8 1,-14 15-36,0-1 0,1 1 1,-1 0-1,1 0 0,-1 0 0,1 0 0,-1 0 0,1 0 0,-1 0 1,1 1-1,0-1 0,0 1 0,-1-1 0,1 1 0,0 0 0,0-1 1,0 1-1,0 0 0,-1 0 0,1 0 0,0 1 0,0-1 0,0 0 0,-1 1 1,1-1-1,0 1 0,0-1 0,-1 1 0,1 0 0,0 0 0,-1 0 1,1 0-1,-1 0 0,1 0 0,-1 0 0,2 2 0,-2-1-11,1-1 0,-1 0 0,0 1-1,0-1 1,0 1 0,0-1 0,0 1 0,0 0-1,0-1 1,-1 1 0,1 0 0,-1 0 0,1-1-1,-1 1 1,0 0 0,1 0 0,-1 0-1,0 0 1,0-1 0,-1 1 0,1 0 0,0 0-1,0 0 1,-1 0 0,1-1 0,-1 1 0,0 0-1,1-1 1,-1 1 0,0 0 0,0-1 0,0 1-1,0-1 1,0 1 0,-3 1 0,-4 7-62,-1 0 0,0-1 0,-21 15 0,26-21 75,-11 10-27,-2-1 0,0 0 1,-20 10-1,67-19-31,78 9-202,148 34 0,-123-20 234,-101-19 113,0 0-1,0 2 1,32 14 0,-62-22-31,0 0 0,0 0 0,0 0 0,0 0 0,0 0 0,-1 0 0,1 1 0,0-1 0,0 0 0,-1 1 0,1-1 1,1 3-1,-3-3-17,0-1 0,1 1 0,-1 0-1,0-1 1,0 1 0,0-1 0,0 1 0,0-1 0,0 1 0,0-1 0,0 1 0,0-1 0,0 1 0,0-1 0,0 1 0,0 0 0,0-1 0,-1 1 0,1-1 0,0 1 0,0-1 0,0 1 0,-1-1 0,1 0 0,0 1 0,-1-1 0,1 1 0,0-1 0,-2 1 0,-1 1 129,0 1 0,-1-1 1,0 0-1,0 0 0,1-1 1,-1 1-1,0-1 1,0 0-1,0 0 0,-6 1 1,3-1-45,-1-1 0,0 0 0,0 0 0,0 0 0,0-1 0,0 0 1,1 0-1,-1-1 0,0 0 0,1-1 0,0 0 0,-1 0 0,1 0 0,0-1 0,0 0 1,1 0-1,-1-1 0,1 0 0,-6-6 0,6 5-96,0 0 0,1-1 0,-1 1 0,1-1 0,0-1 0,1 1 0,0-1 0,0 0 0,1 0 0,-1 0 0,2 0 0,-1 0 0,1-1 0,1 1 0,0-1 0,0 1 0,0-11 0,1 15-38,0 1 0,0-1 0,1 0 0,0 1 0,-1-1-1,1 0 1,0 1 0,1-1 0,-1 1 0,0 0 0,1-1 0,0 1 0,0 0 0,0 0 0,0 0 0,0 0 0,1 1 0,0-1 0,4-3 0,-5 4-45,1 1 0,-1 0 0,1 0 0,0 0 0,0 0 0,-1 0 0,1 1-1,0-1 1,0 1 0,0 0 0,0 0 0,0 0 0,0 0 0,-1 0 0,1 1 0,0-1 0,0 1 0,0 0 0,-1 0 0,1 0 0,0 0 0,-1 0-1,1 0 1,-1 1 0,5 3 0,3 2-446,-1 1 1,0 1-1,-1-1 0,0 1 0,0 1 1,9 15-1,9 24-2458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23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60 9650,'0'0'316,"-1"1"1,1-1-1,-1 0 1,0 0-1,1 0 0,-1 0 1,0 0-1,1 0 1,-1 0-1,1 0 1,-1 0-1,0 0 0,1-1 1,-1 1-1,1 0 1,-1 0-1,0 0 0,1-1 1,-1 1-1,1 0 1,-1-1-1,1 1 0,-1 0 1,1-1-1,-1 1 1,1-1-1,0 1 0,-1-1 1,1 1-1,-1-1 1,2 0-223,0 0 1,0 0-1,0 0 1,0 0-1,0 1 1,0-1 0,0 0-1,0 1 1,1-1-1,-1 1 1,0 0-1,0-1 1,0 1 0,1 0-1,-1-1 1,0 1-1,0 0 1,1 0-1,1 1 1,36-1 388,-38 0-452,0 1 0,0-1-1,0 0 1,0 1 0,0-1 0,0 1 0,0 0 0,0-1 0,0 1 0,0 0 0,0 0 0,0-1 0,-1 1 0,1 0 0,0 0 0,0 0 0,-1 0 0,1 0 0,-1 0 0,1 0-1,-1 0 1,1 0 0,-1 0 0,0 0 0,1 0 0,-1 1 0,0-1 0,0 0 0,0 0 0,0 0 0,0 2 0,0-1 50,0 0 0,0 0 0,0 0 0,-1 0 0,1 0 0,-1 0-1,1-1 1,-1 1 0,0 0 0,0 0 0,1-1 0,-1 1 0,-1 0 0,1-1 0,0 1 0,0-1 0,-2 2 0,0-1 1,1-1 0,-1 0-1,0 0 1,1 0 0,-1 0 0,0 0 0,0 0 0,0-1-1,0 0 1,1 1 0,-1-1 0,0 0 0,0 0 0,0-1 0,0 1-1,0-1 1,0 1 0,1-1 0,-1 0 0,0 0 0,0 0-1,1 0 1,-1-1 0,1 1 0,-1-1 0,1 1 0,-4-4 0,5 4-75,-1 0 0,0-1 0,1 1 0,-1-1 0,0 1 0,1-1 0,0 0 0,-1 0 0,1 1 0,0-1 0,0 0 0,0 0 0,0 0 0,1 0 0,-1 0 0,0 0 0,1 0 0,0-1 1,-1 1-1,1 0 0,0 0 0,0 0 0,0-1 0,0 1 0,0 0 0,1 0 0,-1 0 0,1 0 0,-1 0 0,1 0 0,0 0 0,0 0 0,0 0 0,0 0 0,0 0 0,2-2 0,-1 1-2,-1 1 0,1 1-1,0-1 1,0 0 0,-1 0-1,1 1 1,0-1 0,0 1-1,1-1 1,-1 1 0,0 0-1,0 0 1,1 0 0,-1 0-1,0 0 1,1 1 0,-1-1-1,1 1 1,-1-1 0,1 1-1,-1 0 1,1 0 0,-1 0-1,1 0 1,0 1 0,-1-1-1,0 1 1,1-1 0,-1 1-1,1 0 1,-1 0 0,0 0-1,1 0 1,-1 1 0,0-1-1,0 0 1,0 1 0,0 0-1,0-1 1,-1 1 0,1 0-1,0 0 1,-1 0 0,1 0-1,-1 0 1,0 0 0,1 1-1,-1-1 1,0 0 0,-1 1-1,2 4 1,-1-3 6,-1 0 0,0 0 0,-1-1 0,1 1 0,-1 0 0,1 0 0,-1 0 0,0 0 0,-1 0 0,1-1 0,-1 1 0,1 0 0,-1-1 0,0 0 0,-3 5 0,1-3 3,0 0-1,0 0 0,0-1 1,0 1-1,-1-1 0,0 0 1,0 0-1,-9 5 0,13-8-63,1-1-1,-1 1 1,0-1-1,0 1 1,0-1 0,0 1-1,0-1 1,1 0-1,-1 0 1,0 1-1,0-1 1,0 0 0,0 0-1,0 0 1,0 0-1,0 0 1,0 0-1,0 0 1,0-1 0,0 1-1,1 0 1,-1 0-1,0-1 1,0 1-1,0 0 1,0-1 0,0 1-1,1-1 1,-1 1-1,0-1 1,0 0-1,1 1 1,-1-1 0,0 0-1,1 1 1,-1-1-1,1 0 1,-1 0-1,1 0 1,-1 1 0,1-1-1,0 0 1,-1 0-1,1 0 1,0 0-1,0 0 1,0 0 0,-1 0-1,1 0 1,0 1-1,0-1 1,0 0-1,0 0 1,1 0 0,-1 0-1,0 0 1,0 0-1,1-1 1,3-18-2221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2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66 203 11923,'11'55'4027,"-26"-137"970,-6-27-5902,20 103 870,-1 1 0,0 0 0,0 0 0,0 0 0,-1 0 0,0 0 0,0 0 0,0 0 0,0 1 0,-1 0 0,0 0 0,-4-4 0,8 7 172,15 5-11,38 12-32,96 42 1,-136-52-49,1-1-39,-1 1 0,0 1 0,-1 0 1,20 13-1,-30-18 34,-1-1-1,1 0 1,0 1 0,0-1 0,-1 1 0,1 0 0,-1-1-1,1 1 1,-1 0 0,0 0 0,0 0 0,0 0 0,0 0-1,0 0 1,0 0 0,0 0 0,-1 1 0,1-1 0,-1 0 0,0 0-1,0 1 1,0-1 0,0 0 0,0 1 0,0-1 0,0 0-1,-1 0 1,1 0 0,-1 1 0,1-1 0,-1 0 0,0 0-1,0 0 1,0 0 0,0 0 0,-1 0 0,0 2 0,-4 2 88,1-1 1,-1 1-1,1-1 1,-2 0-1,1-1 1,0 1-1,-1-1 1,0-1-1,0 1 1,0-1-1,0 0 1,-1-1-1,-10 3 1,7-2-78,0-1 0,0 0 0,0-1 0,-1 0 0,1-1 0,-1 0 0,1-1 0,-21-3 0,31 4-65,1 0-1,-1-1 1,0 1 0,1 0-1,-1 0 1,0 0-1,1 0 1,-1-1-1,0 1 1,1 0-1,-1 0 1,0-1-1,1 1 1,-1-1-1,1 1 1,-1 0-1,1-1 1,-1 1-1,1-1 1,-1 0-1,1 1 1,-1-1-1,1 1 1,0-1-1,-1 0 1,1 1-1,0-1 1,-1-1-1,1 1-40,1 0 0,-1 0-1,0 0 1,1 0-1,-1 0 1,1 0 0,-1 0-1,1 0 1,-1 0-1,1 0 1,0 0 0,0 1-1,-1-1 1,1 0 0,2-1-1,3-2-271,-1 0 1,1 0-1,1 0 0,8-3 1,10-1-269,1 2 0,0 0 0,0 2 1,46-1-1,-66 5 689,-1 1 0,1 0 0,-1 1 0,0-1 0,1 1 0,-1 0 0,0 0 0,0 1 0,0-1 0,-1 1 0,1 0 0,-1 1 0,9 7 0,25 15 485,-33-24-531,-1 0 1,1 0 0,0 0 0,0-1 0,0 0-1,0 0 1,0 0 0,0 0 0,0-1 0,0 0-1,0 0 1,8-1 0,-10 0-39,0 1 0,1-1 0,-1-1 0,0 1 0,0 0 0,0-1 0,0 0 0,0 1 0,0-1 0,0 0 0,0-1 0,-1 1 0,1 0 0,-1-1 0,0 1 0,0-1 0,0 0 0,4-6 0,7-19-1334,-10 14 108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2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75 116 12843,'-70'-73'4746,"69"73"-4691,1-1-1,0 1 1,-1 0 0,1-1-1,0 1 1,-1-1 0,1 1-1,0-1 1,0 1 0,-1-1-1,1 1 1,0-1 0,0 1-1,0-1 1,0 1 0,0-1-1,0 1 1,0-1 0,0 1-1,0-1 1,0 1 0,0-1 0,0 0-1,0 1 1,0-1 0,1 1-1,-1-1 1,0 1 0,0-1-1,1 1 1,-1 0 0,0-1-1,0 1 1,1-1 0,-1 1-1,1-1 1,-1 1 0,0 0-1,1-1 1,-1 1 0,1 0-1,-1 0 1,1-1 0,-1 1-1,1 0 1,0-1 0,27-6 634,-20 6-466,52-12 752,-56 13-1003,0-1 0,0 1 0,0 0 0,0 0 0,0 1 0,0-1 1,-1 1-1,1 0 0,0 0 0,0 0 0,0 0 0,-1 1 0,5 1 0,-7-2-67,0-1-1,-1 1 0,1 0 0,0-1 1,0 1-1,0 0 0,-1 0 1,1 0-1,0 0 0,-1-1 0,1 1 1,-1 0-1,1 0 0,-1 0 1,1 0-1,-1 0 0,0 0 0,1 0 1,-1 1-1,0-1 0,0 0 1,0 0-1,0 2 0,0 0-205,-1-1 0,1 1-1,-1 0 1,0-1 0,0 1-1,0 0 1,0-1 0,-1 1-1,-1 2 1,-3 3-627,0 0-1,-1-1 1,1 1-1,-13 9 1,11-11 825,-1-1 1,1 0 0,-1 0 0,-13 4 0,-16 9 2644,47-15-1453,15 0-1808,-2-3-1102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11354,'12'-45'4019,"-12"45"-3983,0 0 1,0 0 0,0 0 0,0 0-1,0 0 1,0 0 0,0 0 0,0 1 0,0-1-1,0 0 1,1 0 0,-1 0 0,0 0-1,0 0 1,0 0 0,0 0 0,0 0 0,0 0-1,0 0 1,0 0 0,0 0 0,0 1-1,0-1 1,0 0 0,0 0 0,0 0 0,0 0-1,0 0 1,0 0 0,0 0 0,1 0-1,-1 0 1,0 0 0,0 0 0,0 0 0,0 0-1,0 0 1,0 0 0,0 0 0,0 0-1,0 0 1,0 0 0,0 0 0,1 0-1,-1 0 1,0 0 0,0 0 0,0 0 0,0 0-1,0 0 1,0 0 0,0 0 0,0 0-1,0 0 1,0 0 0,0 0 0,0 0 0,1 0-1,-1 0 1,0 0 0,0-1 0,0 1-1,0 0 1,0 0 0,0 0 0,0 0 0,0 0-1,0 0 1,5 12 867,2 13-180,-4-11-293,11 38 526,-13-49-918,0 0 0,0 0-1,0-1 1,1 1-1,-1 0 1,1-1 0,-1 1-1,1-1 1,0 0 0,0 1-1,0-1 1,1 0 0,-1 0-1,4 2 1,-5-3-8,-1-1 0,1 0 0,0 0 0,-1 1-1,1-1 1,-1 0 0,1 0 0,0 0 0,-1 0 0,1 0 0,-1 0 0,1 0 0,0 0-1,-1 0 1,1 0 0,-1 0 0,1 0 0,0 0 0,-1-1 0,1 1 0,-1 0 0,1 0 0,-1-1-1,1 1 1,-1 0 0,1-1 0,-1 1 0,1-1 0,-1 1 0,1-1 0,-1 1 0,1 0 0,-1-1-1,0 1 1,1-1 0,-1 0 0,11-26 649,-7 15-451,6-15 86,1-3-400,1 2 0,25-44 0,-22 56-1072,-3 11-460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2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46 208 14051,'-10'-16'5977,"0"-12"-3208,-6-6-689,10-5-815,6 5-489,-4 5-712,9 4-504,10 22-1569,6 3-183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2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13075,'-47'34'7386,"37"-27"-7091,0 1-1,1 0 1,0 1 0,1 0-1,0 0 1,0 1 0,1 0-1,-10 19 1,15-27-279,1 0 0,0 1 0,0-1 0,0 0 0,1 0 0,-1 1 0,0-1 0,1 0 0,0 1 0,-1-1 0,1 0 0,0 1 0,0-1 0,0 1 0,1-1 0,-1 0 1,1 1-1,-1-1 0,1 0 0,0 1 0,0-1 0,0 0 0,0 0 0,0 0 0,0 0 0,0 0 0,1 0 0,-1 0 0,1 0 0,0 0 0,-1-1 0,1 1 0,0-1 0,0 1 0,0-1 0,0 0 0,0 0 0,1 0 0,1 1 0,3 1-18,-1-1 1,1 0-1,0 0 0,0 0 0,0-1 0,0 0 0,0 0 1,0-1-1,0 0 0,0-1 0,0 1 0,12-3 0,-10 0-193,0-1-1,0 1 0,0-2 0,-1 1 0,1-1 0,-1 0 0,0-1 1,0 0-1,-1 0 0,0-1 0,0 1 0,-1-2 0,9-10 0,-8 9-1323,-1 4-1234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2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13875,'10'19'4438,"-9"-35"-2018,-1-21-1172,3 20-975,0 0 0,1 0 0,0 1 0,2-1 1,0 1-1,0 0 0,15-23 0,-18 34-244,0 0 0,1 0 0,0 0 1,0 1-1,0-1 0,1 1 0,-1 0 0,1 0 0,0 1 0,10-6 1,-11 7-24,0 1 0,0 0 1,-1 0-1,1 0 0,1 0 1,-1 0-1,0 1 1,0 0-1,0 0 0,0 0 1,0 0-1,0 1 0,0-1 1,0 1-1,0 0 0,0 1 1,7 2-1,-10-4-9,-1 0-1,1 1 0,0-1 1,0 0-1,0 1 0,0-1 1,-1 1-1,1-1 1,0 1-1,0 0 0,-1-1 1,1 1-1,0 0 0,-1-1 1,1 1-1,-1 0 0,1 0 1,-1 0-1,1-1 1,-1 1-1,0 0 0,1 0 1,-1 0-1,0 0 0,0 0 1,0 0-1,0 0 1,1 0-1,-1-1 0,0 1 1,-1 0-1,1 0 0,0 0 1,0 0-1,0 0 0,0 0 1,-1 0-1,1 0 1,0 0-1,-1-1 0,1 1 1,-1 0-1,0 1 0,-3 4-28,0-1 0,0 1-1,-1-1 1,-7 7-1,12-11 31,-15 12-47,-1-1-1,0-1 1,0 0 0,-25 12-1,40-22 63,0-1-1,0 0 0,1 0 1,-1 1-1,0-1 0,0 1 1,0-1-1,1 1 0,-1-1 1,0 1-1,0-1 0,1 1 1,-1 0-1,1-1 0,-1 1 1,0 0-1,1 0 0,-1-1 1,1 1-1,0 0 0,-1 0 1,1 0-1,0 0 0,-1-1 1,1 1-1,0 0 0,0 0 1,0 0-1,0 0 0,0 0 1,0 1-1,1 0 3,0 0 0,0-1 0,0 1 0,0-1 0,0 1-1,1-1 1,-1 1 0,0-1 0,1 0 0,-1 1 0,1-1 0,0 0 0,2 1 0,9 5 34,1 0 0,25 7 0,-27-10-42,0-1-1,1 0 0,0 0 0,0-1 1,-1-1-1,1 0 0,0-1 0,0-1 1,0 0-1,0 0 0,0-1 0,0-1 0,-1 0 1,1-1-1,-1 0 0,0-1 0,0 0 1,-1-1-1,1 0 0,-1-1 0,17-14 1,-21 14 6,18-13 56,-24 20-67,-1 0-1,1 0 1,-1-1-1,0 1 1,1 0-1,-1 0 1,1 0 0,-1 0-1,1 0 1,-1 0-1,1-1 1,-1 1-1,0 0 1,1 0-1,-1 1 1,1-1 0,-1 0-1,1 0 1,-1 0-1,1 0 1,-1 0-1,0 0 1,1 1 0,-1-1-1,1 0 1,-1 0-1,0 0 1,1 1-1,-1-1 1,0 0-1,1 1 1,-1-1 0,0 0-1,1 1 1,-1-1-1,0 0 1,0 1-1,1-1 1,-1 1-1,0-1 1,0 1 0,0-1-1,0 0 1,0 1-1,1-1 1,-1 1-1,0-1 1,0 1 0,0-1-1,0 1 1,0-1-1,0 0 1,-1 2-1,2 2-29,-1 0 0,0 0 0,1 0 0,0 0 0,0 0-1,0-1 1,1 1 0,-1 0 0,1 0 0,0-1 0,0 1-1,0-1 1,0 0 0,1 1 0,-1-1 0,1 0 0,0 0-1,0-1 1,0 1 0,0-1 0,1 1 0,-1-1 0,1 0-1,-1 0 1,1-1 0,0 1 0,-1-1 0,1 1 0,0-1-1,0-1 1,0 1 0,0 0 0,0-1 0,0 0 0,0 0-1,0 0 1,0 0 0,0-1 0,0 0 0,0 1 0,8-4-1,-5 1-508,1 1 0,-1-1 0,0-1-1,0 0 1,0 0 0,0 0-1,-1 0 1,7-7 0,0-2-1798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2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68 12059,'-8'-10'1108,"5"7"-617,1 0 0,-1-1 0,1 1 0,-1-1 0,1 0-1,-3-5 1,5 9-402,0-1 0,0 0 0,0 0-1,0 1 1,0-1 0,0 0 0,0 1 0,1-1-1,-1 0 1,0 1 0,0-1 0,0 0-1,1 1 1,-1-1 0,0 0 0,1 1 0,-1-1-1,0 1 1,1-1 0,-1 1 0,1-1-1,-1 1 1,1-1 0,-1 1 0,1-1 0,0 1-1,-1 0 1,1-1 0,-1 1 0,1 0 0,0-1-1,-1 1 1,1 0 0,0 0 0,-1 0-1,1-1 1,0 1 0,-1 0 0,1 0 0,0 0-1,0 0 1,-1 0 0,2 1 0,15-5 439,0 2-1,1 0 1,-1 1 0,28 2 0,-45-1-538,0 0 1,1 0-1,-1 0 0,0 0 0,0 0 1,0 0-1,1 0 0,-1 0 0,0 0 1,0 0-1,0 0 0,1 0 1,-1 0-1,0 0 0,0 0 0,0 0 1,1 0-1,-1 0 0,0 1 1,0-1-1,0 0 0,0 0 0,0 0 1,1 0-1,-1 0 0,0 1 1,0-1-1,0 0 0,0 0 0,0 0 1,0 0-1,0 1 0,0-1 1,0 0-1,0 0 0,0 0 0,1 1 1,-1-1-1,0 0 0,0 1 1,-7 7-278,-13 6-102,19-13 365,-27 15-272,-40 16-1,35-17 276,32-15 19,0 1 1,0-1-1,0 0 1,0 0-1,1 1 1,-1-1 0,0 1-1,0-1 1,0 1-1,1-1 1,-1 1-1,0 0 1,1-1-1,-1 1 1,0 0 0,1-1-1,-1 1 1,1 0-1,-1 0 1,1-1-1,-1 1 1,1 0 0,-1 1-1,2-1-8,-1 0-1,0-1 1,1 1-1,-1 0 1,1-1 0,-1 1-1,1 0 1,-1-1-1,1 1 1,0-1-1,-1 1 1,1-1 0,0 1-1,-1-1 1,1 0-1,0 1 1,0-1 0,-1 0-1,1 1 1,1-1-1,58 13-1170,-48-11 510,31 8-1912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2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11394,'25'74'4212,"-25"-74"-4144,0 1-1,0-1 1,1 1 0,-1-1-1,0 1 1,0-1 0,0 1-1,1-1 1,-1 1 0,0-1-1,1 1 1,-1-1 0,0 0-1,1 1 1,-1-1 0,0 1-1,1-1 1,-1 0 0,1 0-1,-1 1 1,1-1 0,-1 0-1,1 0 1,-1 1 0,1-1-1,-1 0 1,1 0 0,-1 0-1,1 0 1,-1 0 0,1 0-1,-1 0 1,1 0 0,-1 0 0,1 0-1,0 0 1,12-12 979,-9 7-652,127-145 4299,-107 120-4023,26-46 1180,-50 76-1839,0-1-1,1 1 0,-1 0 0,0 0 0,0 0 0,0 0 0,0-1 0,0 1 1,1 0-1,-1 0 0,0 0 0,0 0 0,0 0 0,1 0 0,-1 0 1,0 0-1,0 0 0,0 0 0,1 0 0,-1 0 0,0-1 0,0 1 0,0 0 1,1 1-1,-1-1 0,0 0 0,0 0 0,1 0 0,-1 0 0,0 0 1,0 0-1,0 0 0,1 0 0,-1 0 0,0 0 0,0 0 0,0 0 0,0 1 1,1-1-1,-1 0 0,0 0 0,0 0 0,0 0 0,0 1 0,0-1 1,1 0-1,-1 0 0,0 0 0,0 1 0,0-1 0,0 0 0,0 0 1,0 0-1,0 1 0,4 12 54,-3-11-34,-1-1-27,2 11-146,1 0 1,1 0-1,0 0 0,0-1 1,1 0-1,1 0 1,0 0-1,13 18 1,-8-15-624,1-1 1,0 0-1,16 12 1,3-3-1589</inkml:trace>
  <inkml:trace contextRef="#ctx0" brushRef="#br0" timeOffset="1">160 124 13411,'8'3'5065,"13"0"-3705,7 2-792,21-3-696,0 1-552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3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11570,'13'11'1305,"25"16"1026,-25-21-395,-13-6-1851,1-1 0,-1 1 0,0 0 0,0 0-1,1 0 1,-1 0 0,0 0 0,0 0 0,0 0 0,1 0 0,-1 0 0,0 0-1,0-1 1,0 1 0,1 0 0,-1 0 0,0 0 0,0 0 0,0-1-1,0 1 1,1 0 0,-1 0 0,0 0 0,0-1 0,0 1 0,0 0 0,0 0-1,0-1 1,0 1 0,0 0 0,0 0 0,0 0 0,0-1 0,0 1 0,0 0-1,0 0 1,0-1 0,0 1 0,0 0 0,0-1 0,1-13 500,1-1 0,1 1 0,0-1 0,1 1 0,0 0 0,8-17 0,3-11 223,-11 28-531,1-2 4,0 1-1,9-20 0,-14 33-268,1 0 1,0 0-1,0 0 0,0 1 0,0-1 0,0 0 1,0 1-1,0-1 0,0 0 0,1 1 0,-1-1 1,1 1-1,-1 0 0,1 0 0,0-1 0,-1 1 0,1 0 1,0 0-1,0 0 0,0 1 0,0-1 0,0 0 1,0 1-1,0-1 0,0 1 0,2 0 0,-2 0-24,-1 0 0,0 0 0,0 1 0,0-1 0,0 0 0,0 1 0,0 0 0,0-1 0,0 1-1,0-1 1,0 1 0,0 0 0,0 0 0,-1-1 0,1 1 0,0 0 0,0 0 0,-1 0 0,1 0 0,0 0-1,-1 0 1,1 0 0,-1 0 0,0 0 0,1 0 0,-1 0 0,0 0 0,1 1 0,-1-1 0,0 0 0,0 0-1,0 0 1,0 0 0,0 0 0,0 1 0,-1-1 0,1 0 0,-1 2 0,0 5-115,-1-1 1,-1 1-1,1 0 1,-4 6-1,-8 15-188,9-20 255,0 0 0,1 1 0,0-1 0,1 1 0,-4 15 0,7-23 66,1-1 0,-1 1 0,0 0 0,1 0 0,0-1-1,-1 1 1,1 0 0,0-1 0,0 1 0,0 0-1,0-1 1,0 0 0,0 1 0,0-1 0,1 1 0,-1-1-1,0 0 1,1 0 0,2 2 0,34 19 243,-30-19-214,0 0-1,0 0 1,1-1 0,0 0 0,-1 0 0,1-1-1,9 0 1,-13-1-30,0-1 0,0 1 0,1-1 0,-1 0 0,0-1-1,0 1 1,0-1 0,-1 0 0,1 0 0,0-1 0,-1 1 0,1-1 0,4-4 0,7-6-6,-11 9 14,-1-1-1,1 2 1,0-1 0,1 0-1,-1 1 1,9-4 0,-12 7-3,0-1 0,-1 1 1,1 0-1,0-1 0,0 1 0,0 0 1,-1 0-1,1 0 0,0 0 1,0 1-1,0-1 0,-1 0 0,1 1 1,0-1-1,0 1 0,-1 0 1,1 0-1,0-1 0,-1 1 0,1 0 1,-1 0-1,1 1 0,-1-1 1,0 0-1,1 0 0,-1 1 0,2 1 1,5 7 8,0-2 0,1 1 0,0-1 0,0 0 0,1-1 0,0 0 0,19 9 0,-22-13-109,1 0 0,0 0-1,0-1 1,0 0-1,1 0 1,-1-1-1,0 0 1,1-1 0,-1 0-1,0 0 1,17-3-1,-22 3-139,-1-1-1,0 0 1,1 1-1,-1-1 1,0 0-1,0-1 1,0 1-1,0 0 1,0-1-1,0 1 1,0-1-1,0 1 0,-1-1 1,1 0-1,-1 0 1,1 0-1,-1 0 1,1 0-1,-1 0 1,0 0-1,1-3 1,4-15-3604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1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14659,'15'32'5921,"-7"-53"-3832,-8-10-673,6-9-672,2-6-304,-4 1-608,-1 6-496,-3 17-1160,2 18-129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3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47 15171,'-8'-25'3514,"8"24"-3421,0 0-1,0 1 1,0-1 0,0 0-1,0 1 1,1-1-1,-1 0 1,0 1 0,0-1-1,1 1 1,-1-1 0,0 0-1,0 1 1,1-1 0,-1 1-1,1-1 1,-1 1 0,1-1-1,-1 1 1,1-1 0,-1 1-1,1-1 1,4 0 106,-1-1 1,0 1-1,1 0 0,-1 0 1,1 1-1,-1 0 0,1-1 1,5 2-1,17-2 211,39 1 71,-56 3-766,-14 3-31,-14 7-259,16-12 508,-43 23-905,31-17 777,0 0 1,0 1-1,-22 17 0,35-25 201,1 1 1,-1-1-1,1 0 1,-1 0-1,1 1 0,0-1 1,-1 0-1,1 1 0,-1-1 1,1 1-1,0-1 0,-1 0 1,1 1-1,0-1 1,-1 1-1,1-1 0,0 1 1,0-1-1,0 1 0,-1-1 1,1 1-1,0-1 1,0 1-1,0 0 0,0-1 1,0 1-1,0-1 0,0 1 1,0-1-1,0 1 0,0-1 1,0 1-1,0-1 1,1 1-1,-1-1 0,0 1 1,0-1-1,1 1 0,-1-1 1,0 1-1,2 1 27,0-1 0,0 0 0,0 1 0,1-1-1,-1 0 1,0 0 0,0 0 0,1-1 0,-1 1 0,3 0 0,65 7 374,-64-8-447,20 1-801,-10-1-627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2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12027,'4'18'844,"-2"-11"-520,-1-1 1,1 0-1,0 0 1,0 0-1,1 0 1,3 6-1,-5-10-272,0 0 0,1 0 0,-1-1 0,1 1 0,0-1 0,-1 1 0,1-1 0,0 0 0,0 0 0,0 0 0,0 0 0,0 0 0,0 0 0,0 0 0,0 0 0,0-1 0,1 1 0,-1-1 0,0 0 0,0 0 0,0 0 0,3 0 0,16 0 75,1-1-1,25-4 1,-41 4-53,0-1 1,1 1-1,-1-1 1,0 0-1,0 0 1,0-1-1,-1 0 1,1 0-1,0 0 1,-1-1-1,9-7 1,-12 9 10,-1 1 0,0-1 0,1 0 0,-1 1 0,0-1 0,0 0 0,0 0 1,0 0-1,0 0 0,0 1 0,0-1 0,-1-1 0,1 1 0,-1 0 0,0 0 0,1 0 0,-1 0 0,0 0 1,-1-3-1,1 1 80,-1 0 0,0 1 0,-1 0 0,1-1 0,0 1 0,-1 0 0,0-1 0,0 1 0,0 0 0,-4-4 0,-6-6 507,-1 1-1,0 1 0,-28-19 0,28 20-449,11 9-197,0 0 1,0 0-1,1-1 1,-1 1-1,1-1 1,-1 1-1,1-1 1,-1 0-1,1 1 0,0-1 1,-2-3-1,3 5-29,0-1 0,0 1-1,0-1 1,0 1 0,0-1-1,0 1 1,0 0-1,0-1 1,0 1 0,0-1-1,0 1 1,0 0-1,0-1 1,0 1 0,1-1-1,-1 1 1,0 0 0,0-1-1,0 1 1,1 0-1,-1-1 1,0 1 0,1 0-1,-1 0 1,0-1 0,1 1-1,-1 0 1,0 0-1,1-1 1,-1 1 0,0 0-1,1 0 1,-1 0 0,0 0-1,1-1 1,5 0-107,-1 0 0,1 0 1,0 1-1,-1-1 0,1 1 1,0 0-1,10 2 0,11 3-330,0 1 0,0 1 0,-1 2 1,0 0-1,0 2 0,-1 0 0,0 2 0,-1 1 0,-1 1 0,31 26 0,-52-40 446,0 1 1,0 0-1,0 0 1,0 0-1,-1 0 0,1 0 1,0 1-1,-1-1 1,0 0-1,0 1 0,2 3 1,-3-5 41,0 0 0,0 0-1,1 0 1,-1 0 0,0 0 0,0 0 0,0 0 0,-1 0 0,1 0-1,0 0 1,0 0 0,0 0 0,-1 0 0,1 0 0,-1 0 0,1 0-1,-1 0 1,1 0 0,-1 0 0,0 1 0,-2 1 122,0-1 0,0 0 0,0 0 0,0 0-1,0-1 1,0 1 0,0-1 0,-1 0 0,1 0 0,0 0 0,-1 0 0,1 0 0,-1-1 0,1 1-1,-6-1 1,4 0 17,-1 0 0,1 0 0,-1-1 0,1 0-1,0 0 1,-1 0 0,1 0 0,0-1-1,0 0 1,-1 0 0,2-1 0,-10-5 0,11 6-166,1 1 1,0-1-1,1 0 1,-1 1-1,0-1 1,0 0 0,1-1-1,-1 1 1,1 0-1,0 0 1,0 0 0,-1-1-1,1 1 1,1-1-1,-1 1 1,0-1-1,1 1 1,-1-1 0,1 1-1,0-1 1,0 0-1,0 1 1,0-1 0,0 1-1,0-1 1,1 0-1,0 1 1,-1-1-1,3-4 1,-1 2-180,1 0-1,-1 1 1,1-1 0,0 0-1,1 1 1,-1 0 0,1 0-1,0 0 1,0 0 0,0 0-1,0 1 1,1 0 0,0 0 0,-1 0-1,1 1 1,0-1 0,0 1-1,0 0 1,1 0 0,-1 1-1,0 0 1,1 0 0,-1 0-1,1 1 1,-1-1 0,1 1-1,-1 0 1,1 1 0,7 1-1,35 11-2360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2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9162,'15'-2'1439,"-1"0"1,27-8-1,-40 9-1289,0 1 0,0-1 0,1 0 0,-1 1 0,0-1 0,0 0 0,0 0 1,0 0-1,-1 0 0,1 0 0,0 0 0,0 0 0,0 0 0,-1 0 0,1 0 0,-1-1 0,1 1 0,-1 0 0,1 0 0,-1 0 0,0-1 0,1 1 0,-1 0 0,0-1 0,0 1 0,0 0 0,0-1 0,0 1 0,-1-2 0,5-17 2179,0 40-245,-4-6-2040,0-1 0,-1 0-1,0 0 1,-1 0 0,-1 0 0,0 0-1,-1 0 1,0-1 0,-1 1 0,0-1-1,-1 0 1,-1-1 0,1 1 0,-2-1 0,-14 17-1,12-19-92,8-7-97,5-3-24,12-9 11,0 2-99,-1 2 0,1-1 0,0 2 0,0 0-1,0 1 1,1 0 0,0 1 0,-1 1 0,1 1 0,0 0 0,30 2 0,-1 5 73,0 1 0,82 24 1,-117-27 606,-12-1 305,-18 0 351,-1-4-661,0-1 1,0-1 0,0-1-1,1 0 1,-1-2-1,1 0 1,-19-10 0,37 16-413,1-1 0,-1 1 0,1-1 0,0 1 0,0-1 0,-1 0 0,1 1 0,0-1 0,0 0 0,0 0 0,0 0 0,0 0 0,0 0 0,0 0 0,-2-2 0,4 2-7,-1 1 0,1-1 0,-1 1 0,1-1 0,-1 1 1,1 0-1,-1-1 0,1 1 0,-1 0 0,1 0 0,0-1 0,-1 1 1,1 0-1,-1 0 0,1 0 0,0 0 0,-1 0 0,1 0 0,-1 0 0,1 0 1,0 0-1,-1 0 0,2 0 0,53 5-296,52 9-1685,-34-3-366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3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56 11835,'3'-4'637,"20"-20"2819,-22 24-3375,-1 0 0,1-1 1,-1 1-1,1 0 1,0-1-1,-1 1 1,1 0-1,-1 0 0,1 0 1,0 0-1,-1-1 1,1 1-1,-1 0 1,1 0-1,0 0 0,-1 0 1,1 0-1,0 1 1,-1-1-1,1 0 1,-1 0-1,1 0 0,0 0 1,-1 1-1,1-1 1,-1 0-1,1 1 1,-1-1-1,1 0 0,-1 1 1,1-1-1,-1 1 1,1-1-1,-1 1 1,1-1-1,-1 1 0,0-1 1,1 1-1,-1-1 1,0 1-1,0-1 1,1 1-1,-1-1 0,0 1 1,0 0-1,0-1 1,0 1-1,1 1 1,-1 0 25,1 0 1,-1 1 0,1-1 0,-1 1 0,0-1 0,0 1 0,0 0 0,0-1-1,0 1 1,-1-1 0,1 1 0,-1-1 0,0 0 0,1 1 0,-1-1-1,0 0 1,-1 1 0,1-1 0,0 0 0,-1 0 0,1 0 0,-1 0 0,1 0-1,-1 0 1,0 0 0,0-1 0,0 1 0,0-1 0,0 1 0,-3 1-1,-2 1 33,-1 0-1,1 0 0,-1-1 0,0 0 1,0 0-1,0-1 0,0 0 0,-10 1 1,9-2 85,-1 0 0,1-1 0,-1 0 0,1-1 0,-1 0 0,1 0 0,-1-1 0,-16-6 0,24 8-170,0-1 0,0 0 0,0 0 0,0 0 0,1 0 0,-1 0 0,0-1 0,1 1 0,-1 0 0,1-1 0,-1 1 0,1-1 0,0 0 0,0 1 0,0-1 0,0 0 0,0 0 0,-2-3 0,3 2-29,0 1 0,0-1 0,0 0 0,0 0 0,0 0 1,1 0-1,-1 1 0,1-1 0,-1 0 0,1 0 0,0 1 0,0-1 1,1 0-1,-1 1 0,0-1 0,1 1 0,3-4 0,-3 2-31,1 1-1,0-1 1,1 1-1,-1 0 1,1 0 0,-1 0-1,1 0 1,0 0-1,0 1 1,0 0-1,0 0 1,1 0-1,-1 0 1,0 1-1,1 0 1,-1 0 0,1 0-1,9-1 1,-6 2-153,-1 0 0,1 0 1,0 1-1,0 0 0,-1 1 1,1-1-1,0 1 1,-1 1-1,1-1 0,10 7 1,25 21-2016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3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92 153 15347,'-91'39'5850,"91"-55"-4402,1-9-280,-1-17-376,4-2-456,0 10-1104,0 3-664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3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13771,'5'1'5913,"7"4"-4358,12 5-1500,-7-3 165,2-1 1,-1-1 0,35 5-1,-46-9-187,0-1-1,0 1 1,0-2-1,0 1 1,0 0-1,0-1 1,0-1 0,0 1-1,0-1 1,0 0-1,-1-1 1,1 1-1,-1-1 1,1-1-1,10-7 1,-16 10-27,0 0 0,0 0 1,0 0-1,0 0 0,0 0 1,0-1-1,0 1 0,0 0 1,0-1-1,0 1 0,-1 0 1,1-1-1,-1 1 0,1-1 1,-1 0-1,1 1 0,-1-1 1,0 1-1,0-1 0,0 1 0,0-1 1,0 0-1,0 1 0,0-1 1,0 1-1,-1-1 0,1 1 1,-1-1-1,1 0 0,-1 1 1,0 0-1,1-1 0,-1 1 1,0-1-1,0 1 0,0 0 1,0 0-1,0 0 0,0-1 0,-2 0 1,-5-6 96,0 1 1,0 0 0,0 0 0,-15-8-1,4 5 172,0 1-1,-39-13 1,-17-9 222,75 31-495,0 0-1,-1 0 1,1 0 0,0 0 0,-1 0 0,1 0 0,0 0 0,-1-1 0,1 1 0,0 0-1,0 0 1,-1-1 0,1 1 0,0 0 0,0 0 0,0-1 0,-1 1 0,1 0 0,0 0-1,0-1 1,0 1 0,0 0 0,-1-1 0,1 1 0,0 0 0,0-1 0,0 1 0,0 0-1,0-1 1,0 1 0,0 0 0,0-1 0,0 1 0,9-9-9,20-1-75,-27 9 77,18-4-43,0 0 0,1 2 0,-1 0 0,1 1 0,33 2 0,-41 0-8,0 1 0,0 1 0,0 0 0,0 1-1,0 0 1,0 1 0,-1 0 0,1 1 0,18 11 0,-26-12 35,-1-1 0,0 1 0,1 0 0,-2 1 0,1-1 0,0 1 0,-1-1 0,0 1 0,0 0 0,-1 0 0,1 1 0,-1-1 0,0 0 0,0 1 0,-1 0 0,0-1 0,0 1 0,1 7 0,-1-6 80,0 0 1,0 0-1,1 0 1,0 0-1,1 0 1,-1-1-1,1 1 1,1-1-1,6 11 1,-8-16-53,-1 1 1,1-1 0,-1 0 0,1 1-1,0-1 1,0 0 0,-1 0-1,1 0 1,0 0 0,0-1-1,0 1 1,0-1 0,0 1-1,0-1 1,0 1 0,0-1-1,0 0 1,0 0 0,0 0-1,0 0 1,1-1 0,-1 1-1,0 0 1,0-1 0,0 1-1,0-1 1,-1 0 0,1 0-1,0 0 1,0 0 0,0 0-1,2-2 1,3-1-80,-1 0-1,-1-1 1,1 0 0,0 0 0,-1 0-1,0 0 1,-1-1 0,6-7-1,17-34-2427,-18 24 578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12979,'5'3'878,"0"-2"-1,0 1 1,0 0 0,0-1 0,0 0 0,10 1 0,33-2 1311,-41-1-2157,-1 0 1,1 1 0,0 0-1,0 0 1,-1 1 0,1 0-1,0 0 1,-1 0 0,1 1-1,-1 0 1,0 0 0,1 1-1,9 5 1,-16-8-52,0 0 1,1 0-1,-1 1 1,1-1-1,-1 0 1,0 1-1,1-1 1,-1 0-1,0 1 1,0-1-1,1 0 1,-1 1-1,0-1 1,0 1-1,0-1 1,1 1-1,-1-1 1,0 0-1,0 1 0,0-1 1,0 1-1,0-1 1,0 1-1,0-1 1,0 1-1,0-1 1,0 0-1,0 1 1,0-1-1,0 1 1,0-1-1,-1 1 1,1-1-1,0 1 1,0-1-1,0 0 0,-1 1 1,1-1-1,0 0 1,-1 1-1,1-1 1,0 0-1,-1 1 1,1-1-1,-18 12-448,16-11 388,-7 5 90,-1 0 1,0-1 0,1 0-1,-2-1 1,1 0 0,0 0-1,-1-1 1,0-1 0,1 0-1,-1 0 1,-17-1 0,22-2 588,13-1-381,15 1-242,14 2-444,4 5-772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3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6 190 12539,'-5'25'4527,"14"-46"-1370,7-12-1758,-8 14-899,0 0 1,0-1-1,8-38 1,-10 45-386,2 15-86,11 24-90,-9-10 46,-5-10 15,0 0 0,0 0 0,0 0 0,1-1 1,0 0-1,1 0 0,-1 0 0,1-1 0,-1 0 0,1 0 1,1-1-1,13 5 0,-16-7 3,-1 1 0,1-2 0,0 1 0,0-1 0,0 0 0,0 0 0,0 0 0,-1 0 0,1-1 0,0 0 0,0 0 0,0 0 0,-1-1 0,1 1 0,-1-1 0,1 0 1,-1-1-1,0 1 0,0-1 0,0 0 0,0 0 0,5-4 0,44-56 95,-40 49-93,-6 9-8,-3 25-33,-3-14 40,0 0 0,0 1 0,0-1 1,1 0-1,0 0 0,0-1 0,0 1 0,1 0 0,0-1 1,0 1-1,0-1 0,1 0 0,0 0 0,0 0 1,0 0-1,1-1 0,-1 0 0,1 0 0,0 0 1,0-1-1,1 1 0,-1-1 0,0 0 0,1-1 1,0 1-1,0-1 0,7 1 0,-12-3 45,1 0-1,0 0 1,-1 0-1,1 0 1,0 0-1,0-1 1,-1 1-1,1-1 1,0 1-1,-1-1 1,1 0-1,-1 0 1,1 0-1,-1 0 1,1 0-1,-1 0 1,0 0-1,0 0 1,1 0-1,-1-1 1,0 1-1,0 0 1,0-1-1,0 1 1,0-1-1,1-3 1,4-6 355,-1-2 1,6-20 0,-2 8 33,16-21 317,-24 44-701,1 0 0,-1 0 1,1 0-1,-1 0 0,1 0 1,0 1-1,0-1 0,0 1 1,0-1-1,0 1 0,0-1 1,1 1-1,-1 0 0,0 0 0,1 0 1,-1 0-1,5 0 0,-5 1-23,-1 0-1,0 0 0,0 1 0,0-1 1,0 1-1,1-1 0,-1 1 0,0-1 1,0 1-1,0 0 0,0-1 0,0 1 1,0 0-1,0 0 0,0 0 0,-1 0 1,1 0-1,0 0 0,0 0 0,-1 0 1,1 0-1,-1 0 0,1 0 0,0 2 1,13 35 299,-10-26-274,0-3-266,0 0-1,0 0 0,1 0 1,0-1-1,1 0 0,-1 0 0,2-1 1,-1 1-1,1-1 0,0-1 1,1 1-1,-1-1 0,1 0 0,11 5 1,16 8-2351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3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14379,'11'0'5745,"12"0"-3232,18 0-2153,8-2-48,4 4-792,-4 3-920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3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44 261 12707,'0'-1'6987,"1"-5"-4790,43-102-2333,-42 103-22,-1 0-1,0 0 1,-1 0-1,1 0 1,-1-1-1,0 1 1,0 0-1,-1 0 1,1 0-1,-1 0 1,0 0 0,-1 0-1,1 0 1,-1 0-1,0 1 1,0-1-1,-5-7 1,0-2-516,7 12 605,-1 0-1,0 0 1,0 1-1,0-1 1,0 0-1,0 0 1,0 1-1,-1-1 0,1 1 1,-1-1-1,1 1 1,-1-1-1,1 1 1,-1 0-1,0 0 1,1 0-1,-1 0 1,0 0-1,0 0 1,0 0-1,0 1 1,0-1-1,0 1 0,0-1 1,0 1-1,0 0 1,0 0-1,0 0 1,0 0-1,0 0 1,0 0-1,-3 1 1,-6-1 847,63-2 2049,-28 1-1601,48 3 1,-65-2-1354,0 2 0,1-1-1,-1 1 1,0 0 0,0 0 0,0 1 0,0 0-1,0 1 1,-1-1 0,11 8 0,-6-1-1479</inkml:trace>
  <inkml:trace contextRef="#ctx0" brushRef="#br0" timeOffset="1">39 142 12387,'5'-3'5361,"5"0"-2289,20 1-2503,5-1-113,2 5-656,4-1-497,-1 2-1119,7 4-1593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11434,'52'0'5274,"49"2"-2458,58-7-927,48-1-73,53 6-480,27 0-264,16 11-487,-30-4-217,-8 7-336,-44-2-120,-54 1-232,-29-2-289,-69-9-919,-19-4-688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2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17 12619,'4'-2'560,"1"-1"0,-1 1 0,1 0 0,0 0 0,0 1 0,0-1 0,8-1 0,-12 4-509,-1-1 1,0 0-1,0 0 0,0 0 0,1 1 0,-1-1 0,0 0 1,0 0-1,0 1 0,0-1 0,1 0 0,-1 1 0,0-1 1,0 0-1,0 0 0,0 1 0,0-1 0,0 0 0,0 1 1,0-1-1,0 0 0,0 1 0,0-1 0,0 0 0,0 1 1,0-1-1,0 0 0,0 0 0,-1 1 0,1-1 0,0 0 1,0 1-1,0-1 0,0 0 0,0 0 0,-1 1 0,1-1 1,0 0-1,-19 30 1016,-4 1-218,9-13-333,1 0 0,0 1 1,1 1-1,2 0 1,-17 41-1,36-66-456,0 1 0,0 0-1,0 1 1,14-3 0,-8 3-63,0 2 0,0-1 0,1 2 0,-1 0 0,0 1-1,0 1 1,0 0 0,0 1 0,17 5 0,24 4-365,-43-10-677,-4-2-506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3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194 130 12363,'-32'25'6191,"-8"-1"-3761,34-21-2190,1 0-1,-1-1 0,0 1 0,0-1 1,0 0-1,0-1 0,-1 0 1,1 0-1,0 0 0,-1 0 0,-9-1 1,15-1-182,-1 1-1,0 0 1,0 0 0,1-1 0,-1 1-1,0-1 1,1 1 0,-1-1 0,0 0-1,1 0 1,-1 0 0,1 0 0,-1 0-1,1 0 1,0 0 0,-1 0 0,1 0-1,0-1 1,0 1 0,0-1 0,0 1-1,0-1 1,0 1 0,0-1 0,1 1-1,-1-1 1,0 0 0,1 1 0,-1-1-1,1 0 1,0 0 0,0 1 0,-1-1-1,1 0 1,0 0 0,1-3 0,0 0-28,0 0 1,0 0 0,0 0-1,1 1 1,-1-1-1,1 0 1,1 1 0,-1-1-1,1 1 1,-1 0 0,1-1-1,4-3 1,-3 5-63,-1-1-1,0 1 1,1 0 0,0 0-1,0 1 1,0-1 0,0 1 0,0 0-1,0 0 1,1 0 0,-1 1-1,0-1 1,1 1 0,0 0 0,-1 1-1,1-1 1,-1 1 0,1 0-1,0 0 1,-1 0 0,1 0-1,0 1 1,6 2 0,8 2-201,0 2 0,-1 0 0,1 1 0,21 15 1,8 1 20,41 13 100,-84-35 240,-7-2-37,-12-12 1277,11 5-1317,0 1 0,0-1 0,0 0 0,1 1 1,0-1-1,0 0 0,0 0 0,1-1 0,1 1 0,-1-12 1,1 16-43,1 0 0,0 0 0,-1 0 0,1 0-1,0 1 1,0-1 0,1 0 0,-1 1 0,1-1 0,-1 1 0,1 0 0,0-1 0,0 1 0,0 0 0,0 0 0,0 0 0,0 0 0,0 1 0,1-1 0,-1 0 0,1 1 0,0 0 0,-1-1 0,1 1 0,3-1 0,2 0-2,0-1-1,0 1 1,0 0 0,0 1-1,1 0 1,-1 0 0,9 1-1,-14 0-5,0 0-1,0 1 0,-1-1 1,1 0-1,0 1 1,0 0-1,0 0 0,0 0 1,-1 0-1,1 0 0,3 2 1,-6-2-2,1-1 1,-1 1-1,1-1 1,-1 1-1,1-1 0,-1 1 1,1 0-1,-1-1 1,1 1-1,-1 0 1,0 0-1,1-1 1,-1 1-1,0 0 0,0 0 1,0-1-1,1 1 1,-1 0-1,0 0 1,0 0-1,0 0 1,0-1-1,0 1 0,0 0 1,-1 1-1,-2 4 1,0 1 0,0-1 0,0 0 1,-1 0-1,0-1 0,0 1 0,-6 5 0,-14 23 104,16-18 102,7-16-188,1 0 1,-1 1 0,1-1-1,0 1 1,-1 0 0,1-1-1,0 1 1,-1-1 0,1 1-1,0 0 1,0-1-1,0 1 1,-1-1 0,1 1-1,0 0 1,0-1 0,0 1-1,0 0 1,0-1-1,0 1 1,0 0 0,0-1-1,1 2 1,1-1-7,0 0-1,0 1 1,0-1-1,0 0 1,0 0-1,0 0 1,0-1 0,0 1-1,0 0 1,5 0-1,22 5-488,37 4 0,87-3-5376,-3 1-211,-150-8 6157,0 0-1,1 0 0,-1 1 0,0-1 0,1 0 0,-1 0 0,0 0 0,0 0 0,1 0 0,-1 0 1,0 0-1,1 0 0,-1 0 0,0 0 0,1 0 0,-1 0 0,0 0 0,1 0 0,-1 0 0,0 0 1,0 0-1,1 0 0,-1 0 0,0-1 0,1 1 0,-1 0 0,0 0 0,0 0 0,1-1 0,-1 1 0,0 0 1,0 0-1,1 0 0,-1-1 0,0 1 0,0 0 0,0-1 0,-9-15 8559,-4-4-7820,3 6-533,-22-33 422,30 43-682,0 0 0,1 0 0,-1 0-1,1 0 1,-1-1 0,1 1-1,1 0 1,-1-1 0,0 1-1,1 0 1,0-9 0,5 1-876,-1 9-715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3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31 154 9482,'-30'30'7371,"38"-48"-6206,0-2 0,-2 1-1,7-30 1,-3 11-831,-2 18-169,-2 35 171,-3-1-210,0-4 4,17 50 212,-19-58-338,-1 0 0,1 0 0,0 0 0,0 0 0,0 0 0,1-1 1,-1 1-1,0 0 0,1 0 0,-1-1 0,1 1 0,-1-1 0,1 0 0,0 1 1,0-1-1,0 0 0,-1 0 0,1 0 0,0 0 0,0 0 0,1 0 0,-1-1 0,3 1 1,-2-2-8,-1 1 0,0-1 1,1-1-1,-1 1 1,0 0-1,0 0 0,0-1 1,0 0-1,0 1 1,0-1-1,-1 0 1,1 0-1,0 0 0,-1 0 1,1 0-1,-1 0 1,0 0-1,0 0 0,0-1 1,1-3-1,6-8-53,9-13-71,-13 19 90,0 0-1,0 1 1,1 0-1,1-1 1,-1 1-1,1 1 1,0-1-1,10-6 1,-16 13 35,1-1 1,-1 1-1,1 0 0,-1 0 1,1 0-1,-1 0 0,1 0 1,0 0-1,-1 0 1,1 0-1,-1 0 0,1 0 1,-1 0-1,1 0 1,0 0-1,-1 0 0,1 1 1,-1-1-1,1 0 0,-1 0 1,1 1-1,-1-1 1,1 0-1,-1 0 0,1 1 1,-1-1-1,0 1 1,1-1-1,-1 0 0,1 1 1,-1-1-1,0 1 1,0-1-1,1 1 0,-1-1 1,0 1-1,0-1 0,1 1 1,-1 0-1,0-1 1,0 2-1,6 21-18,-4 14 11,1 20-3,-2-55 17,-1 1 0,1 0-1,0 0 1,-1-1-1,1 1 1,0 0 0,1-1-1,-1 1 1,0-1-1,1 0 1,-1 1 0,1-1-1,0 0 1,0 0 0,3 3-1,-4-4 6,0-1 1,0 1-1,0-1 0,0 1 1,0-1-1,0 1 0,0-1 1,0 0-1,0 1 0,0-1 1,0 0-1,0 0 0,0 0 1,0 0-1,0 0 0,0 0 1,0 0-1,0 0 0,1 0 1,-1 0-1,0-1 0,0 1 1,0 0-1,0-1 0,0 1 1,0-1-1,0 1 0,0-1 1,-1 0-1,1 1 0,0-1 0,0 0 1,0 0-1,-1 1 0,1-1 1,1-2-1,2-2 44,0-1 1,-1 1-1,0-1 0,4-10 0,-6 14-41,15-49 143,-1 1 232,-8 81 1287,-7-26-1612,1 1 0,0-1 0,0 0 0,0 0 0,1 0 0,0 0 0,0 0 0,0 0 0,0 0 0,1-1-1,-1 1 1,1-1 0,1 0 0,-1 0 0,0 0 0,1 0 0,0 0 0,0-1 0,0 0 0,0 1 0,1-2 0,-1 1 0,1 0 0,0-1 0,0 0 0,8 3 0,2-2-44,0 0 1,0 0-1,0-2 0,0 0 1,21-1-1,-27 0-110,0-1-1,0-1 1,-1 1-1,1-2 0,-1 1 1,0-1-1,1 0 1,-1-1-1,-1 0 1,14-8-1,-19 10-39,1 1 0,-1-1-1,0-1 1,1 1-1,-1 0 1,0 0 0,0-1-1,0 1 1,-1-1 0,1 0-1,0 1 1,-1-1 0,0 0-1,0 0 1,0 0-1,0 0 1,0 0 0,-1 0-1,1 0 1,-1-1 0,0-2-1,1-25-1957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3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10962,'58'39'5193,"-59"-44"-1488,4 0-1480,-5-4-545,2 7-376,0 0-728,0-9-215,2-17-529,-7-46-337,-3 48-991,-7-9-576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3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34 14667,'-10'-8'1070,"-16"-13"2737,26 21-3779,0 0-1,0-1 0,0 1 0,0 0 1,0 0-1,0 0 0,0 0 1,0 0-1,0 0 0,0-1 0,0 1 1,0 0-1,0 0 0,0 0 0,0 0 1,0 0-1,0 0 0,0-1 0,1 1 1,-1 0-1,0 0 0,0 0 1,0 0-1,0 0 0,0 0 0,0 0 1,0 0-1,0-1 0,1 1 0,-1 0 1,0 0-1,0 0 0,0 0 0,0 0 1,0 0-1,0 0 0,1 0 1,-1 0-1,0 0 0,0 0 0,0 0 1,0 0-1,0 0 0,0 0 0,1 0 1,-1 0-1,0 0 0,0 0 1,0 0-1,0 0 0,1 0 0,21 3 886,77 16 1091,54 10-4701,-144-28 1648,-1 0-1,1-1 1,-1 0 0,0-1 0,11-2 0,20 0 2011,-42 31 2428,1-16-3124,-1 1 186,0 1 0,1-1-1,1 1 1,0 0 0,1 19 0,1-30-402,-1 0 0,0 0 0,1 0 1,0-1-1,-1 1 0,1 0 0,0 0 0,0-1 0,1 1 0,-1 0 0,1-1 0,-1 1 0,1-1 0,0 0 0,0 0 1,0 1-1,0-1 0,0 0 0,0-1 0,0 1 0,1 0 0,-1-1 0,1 1 0,-1-1 0,1 0 0,0 0 0,0 0 1,-1 0-1,1 0 0,0 0 0,0-1 0,0 0 0,0 1 0,3-1 0,19 1-209,0-1 0,-1-1 0,1-1 0,0-1-1,29-8 1,-53 10 0,0 1 0,0 0-1,1-1 1,-1 1 0,0-1-1,0 0 1,0 1-1,0-1 1,0 0 0,-1 0-1,1 1 1,0-1 0,0 0-1,0 0 1,-1 0 0,1 0-1,0 0 1,-1 0 0,1 0-1,-1 0 1,1 0 0,-1 0-1,0 0 1,1-1 0,-1 1-1,0 0 1,0 0 0,0 0-1,0 0 1,0-1 0,0 1-1,0-2 1,-4-14-4714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3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64 10370,'-75'-58'5297,"93"58"-896,6-2-3216,1-1-153,1 8-640,-5-5-232,-5 0-640,-4 8-488,-11-5-1089</inkml:trace>
  <inkml:trace contextRef="#ctx0" brushRef="#br0" timeOffset="1">0 123 14267,'8'1'5385,"20"1"-4241,8 3-447,8-5-369,3 0-392,-5 2-841,0-1-455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3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36 12955,'48'-36'5169,"-52"61"-3265,0-1-711,9 7-225,2-2-240,20-6-368,8 0-96,4-12-232,3-1-152,-15-8-432,-1-1-312,-13-2-625,-8-4-231</inkml:trace>
  <inkml:trace contextRef="#ctx0" brushRef="#br0" timeOffset="1">1 192 13571,'11'-1'5761,"18"-3"-3032,7 0-1113,8-19-344,3 0-383,-3-13-473,-2-4-344,-1 9-1169,-10 8-855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6:4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77 360 11843,'-49'-42'5169,"39"34"-2793,2-23-1288,2-13-287,4-16-617,1-7-184,1 7-705,3 13-519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6:4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96 10362,'-35'-39'5101,"28"29"1402,8 4-3548,8 0-2000,-6 5-639,13-6-79,0 1 0,0 0-1,28-5 1,-39 10-226,-1 0 0,1 1 0,0-1 0,-1 1 1,1 0-1,-1 0 0,1 0 0,0 1 0,-1 0 0,1-1 0,-1 2 0,1-1 0,-1 0 0,0 1 0,1 0 0,5 4 0,-7-4-20,-1 0 0,1 0 0,-1 0-1,0 0 1,0 1 0,0-1-1,0 1 1,0-1 0,-1 1 0,1 0-1,-1 0 1,0 0 0,0 0-1,0 0 1,0 0 0,0 0 0,0 0-1,-1 0 1,0 0 0,0 0-1,0 1 1,0 5 0,-2 2-29,0 0 0,0 0 0,-1 0-1,0 0 1,-1 0 0,0-1 0,-1 1 0,-9 13 0,-6 6-100,-31 36 0,43-56 113,8-10 23,0 0 0,0 1 1,0-1-1,0 0 0,-1 0 1,1 1-1,0-1 0,0 0 1,0 1-1,0-1 0,0 0 1,0 1-1,0-1 0,0 0 1,0 0-1,0 1 1,0-1-1,0 0 0,0 1 1,0-1-1,0 0 0,0 1 1,0-1-1,0 0 0,0 1 1,0-1-1,1 0 0,-1 0 1,0 1-1,0-1 0,0 0 1,1 0-1,-1 1 0,0-1 1,0 0-1,0 0 0,1 1 1,-1-1-1,0 0 0,0 0 1,1 0-1,-1 0 1,0 0-1,1 1 0,-1-1 1,0 0-1,1 0 0,-1 0 1,0 0-1,1 0 0,-1 0 1,0 0-1,0 0 0,1 0 1,24 3-60,-21-2 50,43 1-66,-34-2 58,1 0 0,-1 1 0,0 0 0,1 1 0,-1 1 0,0 0 0,0 0 0,12 7 0,-23-9 18,0 0 0,0 0 0,0 1 1,0-1-1,0 1 0,-1-1 0,1 1 0,-1-1 0,1 1 1,-1 0-1,0 0 0,0 0 0,0 0 0,0 0 0,0 0 1,0 0-1,0 0 0,-1 0 0,1 0 0,-1 1 0,1-1 1,-1 0-1,0 0 0,0 1 0,0-1 0,0 0 0,0 0 1,-1 1-1,1-1 0,-1 0 0,1 0 0,-1 0 0,0 0 1,0 0-1,-1 3 0,-2 4 18,-1 0-1,0 0 1,-1 0 0,0 0-1,0-1 1,-10 10 0,-5 1 11,0-1 0,-1-2 1,0 0-1,-34 18 1,4-3-1410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6:4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15147,'-72'0'5954,"61"3"-4322,3-2-360,8 3-608,0-1-704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6:4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38 122 10738,'-35'-70'3813,"35"70"-3689,-1-1 0,1 0 1,0 1-1,0-1 0,-1 0 0,1 0 0,0 1 1,0-1-1,0 0 0,0 0 0,0 1 0,0-1 0,0 0 1,0 0-1,0 0 0,0 1 0,0-1 0,0 0 1,1 0-1,-1 1 0,0-1 0,1 0 0,-1 1 0,0-1 1,1 0-1,-1 1 0,1-1 0,-1 1 0,1-1 1,-1 0-1,1 1 0,0-1 0,-1 1 0,1-1 0,-1 1 1,2-1-1,27-10 518,-22 8-196,1 1-247,0-1 1,0 1-1,0 0 1,11-1-1,-17 3-183,0 0-1,-1-1 1,1 1-1,-1 1 1,1-1-1,0 0 1,-1 0-1,1 1 1,0-1-1,-1 1 1,1-1-1,2 2 1,-4-1-15,1-1 0,0 1 0,-1-1 0,1 1-1,-1 0 1,0-1 0,1 1 0,-1 0 0,0-1 0,1 1 0,-1 0 0,0-1 0,1 1 0,-1 0 0,0 0-1,0-1 1,0 1 0,0 0 0,0 0 0,0 0 0,0-1 0,0 1 0,0 0 0,0 0 0,-1-1 0,1 1-1,0 0 1,-1 1 0,-4 11 25,-1-1 1,-1 1-1,0-1 0,-1 0 0,-10 13 0,-10 15 51,24-34-68,0 0-5,0 0 0,1 0 1,0 1-1,0 0 0,-3 7 0,6-13-5,0 0-1,0 0 0,0 0 1,-1 0-1,1 0 0,0 0 0,0 0 1,0 0-1,0 0 0,1-1 0,-1 1 1,0 0-1,0 0 0,0 0 0,1 0 1,-1 0-1,1 0 0,-1 0 0,0-1 1,1 1-1,-1 0 0,1 0 0,0-1 1,-1 1-1,1 0 0,0-1 0,-1 1 1,1-1-1,0 1 0,0-1 0,0 1 1,-1-1-1,1 1 0,0-1 0,0 0 1,0 1-1,0-1 0,0 0 0,0 0 1,0 0-1,-1 0 0,1 1 0,0-1 1,0-1-1,0 1 0,0 0 0,0 0 1,2-1-1,32 0-28,-16-1-47,36 3 1,-51-1 59,0 0 1,0 1-1,0 0 1,0 0 0,-1 0-1,1 0 1,0 0 0,-1 1-1,1-1 1,-1 1-1,1 0 1,-1 0 0,0 1-1,0-1 1,3 3 0,-4-3 13,-1 0 1,0 0 0,0 0 0,0 1 0,0-1 0,0 0-1,0 0 1,-1 0 0,1 1 0,-1-1 0,1 0 0,-1 1-1,0-1 1,0 0 0,0 1 0,0-1 0,0 0 0,-1 1 0,1-1-1,-1 0 1,1 1 0,-1-1 0,0 0 0,0 0 0,0 0-1,0 0 1,-1 0 0,-1 3 0,-5 7 44,0-1-1,-1-1 1,-15 15-1,22-23-36,-10 10-68,5-3-61,-1-1-1,0 0 1,0-1 0,-1 0-1,0 0 1,0-1 0,0 0-1,-19 8 1,14-13-1387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2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87 205 14403,'-74'20'9506,"76"-32"-8090,-2-9-303,7-13-601,-7-8-424,-2-9-784,-8 19-385,5 15-1175,0 1-369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6:4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53 11154,'-73'64'4736,"-75"106"-3944,130-147-747,0 1 1,2 0-1,0 2 0,2-1 0,-12 30 0,21-42-27,1-1 1,0 1-1,1 0 0,1 0 1,0 0-1,0 1 0,1-1 0,1 0 1,0 0-1,1 1 0,1-1 0,0 0 1,6 20-1,-2-15 61,1-1 1,0 0-1,2 0 1,0 0-1,1-2 1,1 1-1,0-1 1,1-1-1,0 0 1,2 0-1,-1-1 0,1-1 1,1 0-1,25 14 1,-17-13 51,0 0 0,1-2 1,0-1-1,1-1 0,0-1 0,1-1 1,-1-1-1,1-2 0,52 3 1,-3-5 221,-1-4 0,142-22 0,-187 19-340,-1-1 0,0-1 0,-1-2 0,0-1 1,0-1-1,-1-1 0,-1-1 0,0-2 0,0 0 1,39-34-1,-54 38-14,0 0 0,-1 0 0,-1-1 0,0 0 0,0-1 0,-1 0-1,-1 0 1,0 0 0,0-1 0,-2 1 0,0-1 0,0-1 0,-1 1 0,1-19 0,-2 3 1,-1 0 0,-2 0-1,0 0 1,-3 0 0,0 1 0,-9-32-1,9 42-19,-2 0 0,0 0 0,-1 1 0,-1-1 0,-1 1 0,0 1 0,-1 0 0,-1 0 0,-1 1 0,0 1 0,-1 0 0,-1 0 0,0 1 0,-1 1-1,0 1 1,-1 0 0,-1 1 0,1 0 0,-2 1 0,-24-9 0,16 10-56,1 2 0,-1 0 0,0 2 0,-1 1 1,1 1-1,-44 1 0,21 4-244,1 2 1,-85 20-1,-29 19-1041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8:1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11602,'1'4'324,"0"-1"-1,1 1 1,-1 0-1,1-1 0,-1 0 1,1 1-1,0-1 0,0 0 1,1 0-1,-1 0 0,1 0 1,-1 0-1,1-1 0,0 1 1,4 2-1,-5-4-227,0 0 0,0 0 0,1 0 0,-1-1 0,0 1 0,1 0 0,-1-1 0,0 0 0,1 0 0,-1 1 0,1-2 0,-1 1 0,1 0 0,-1 0 0,0-1 0,1 1 0,-1-1 0,1 0 0,-1 0 0,0 1 0,0-2 0,0 1 0,1 0 0,-1 0 0,0-1 0,3-2 0,-4 3-42,1 0 0,-1 0 1,1-1-1,-1 1 0,1 0 0,-1-1 0,0 0 1,1 1-1,-1-1 0,0 1 0,0-1 0,0 0 0,0 0 1,-1 0-1,1 0 0,0 1 0,-1-1 0,0 0 1,1 0-1,-1 0 0,0 0 0,0 0 0,0 0 0,0 0 1,0 0-1,0 0 0,-1 0 0,1 0 0,-1 0 0,1 0 1,-1 0-1,0 0 0,0 0 0,0 1 0,0-1 1,-1-2-1,-6-7 316,0 1 0,-1 0 0,0 0 0,-17-13 0,3 1 257,22 21-621,0 0 1,0 0-1,0 0 0,0 0 0,0 0 0,0 0 0,1 0 0,-1 0 0,0 0 0,1 0 0,-1 0 0,1 0 0,-1 0 0,1-1 0,0 1 0,-1 0 0,1 0 0,0 0 0,0-1 0,0 1 0,0 0 0,0 0 0,0-1 0,0 1 0,0 0 0,1 0 0,-1-1 0,0 1 0,1 0 0,-1 0 0,1 0 0,-1 0 1,1 0-1,1-2 0,0 1 8,1 0 0,-1 0 0,1 0 0,0 0 0,-1 0 0,1 1 0,0 0 0,0-1 1,0 1-1,0 0 0,0 0 0,0 1 0,5-1 0,-5 0-118,1 1-1,-1-1 0,1 1 1,-1 0-1,1 0 1,-1 1-1,1-1 0,-1 1 1,0-1-1,1 1 1,-1 0-1,4 2 1,-6-2-14,0-1 1,0 1 0,0 0-1,0-1 1,0 1-1,-1 0 1,1-1 0,0 1-1,0 0 1,-1 0 0,1 0-1,-1 0 1,1 0 0,-1 0-1,1 0 1,-1 0 0,1 0-1,-1 0 1,0 0-1,0 0 1,1 0 0,-1 0-1,0 0 1,0 0 0,0 0-1,0 1 1,0-1 0,-1 0-1,1 0 1,0 0-1,0 0 1,-1 0 0,1 0-1,-1 0 1,1 0 0,-1 0-1,0 1 1,-8 14-3984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8:1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25 10306,'-1'0'19,"-13"-3"562,0 0 0,-1 2-1,1-1 1,-20 2 0,29 1-472,-1 0 0,1 0 0,0 0 0,-1 1 1,1 0-1,0 0 0,0 0 0,0 0 0,1 1 0,-1 0 0,1 0 0,-1 0 1,1 1-1,-7 7 0,-5 6 61,2 2 1,0-1-1,1 2 1,1 0-1,1 0 1,-15 37-1,14-25 71,1 1 0,2 0 0,-10 61 1,18-80-187,0-1 1,0 0 0,2 1 0,-1-1-1,2 1 1,0-1 0,0 0 0,1 0-1,1 0 1,0 0 0,1 0 0,0-1-1,15 23 1,-14-25-4,1 0-1,0-1 0,1 0 1,0-1-1,1 0 1,-1 0-1,1-1 0,1 0 1,0 0-1,0-1 1,0 0-1,0-1 0,1 0 1,0-1-1,22 6 1,-10-6 6,0-1 0,0-1 0,0 0 0,1-2 0,-1-1 0,0-1 0,27-5 0,-18 0 0,0-1 1,-1-2 0,1 0-1,38-21 1,-48 18-22,0-1 1,-1-1-1,0-1 0,-2-1 0,0-1 1,0 0-1,-2-2 0,0 0 0,-2 0 1,0-2-1,-1 0 0,16-37 0,-22 43-25,-2-1 0,-1 0 0,0-1 0,-1 0 0,0 1 0,-2-1 0,0 0 0,-1 0 0,-1 0 0,-1-1 0,0 1 0,-5-21 0,4 32 21,0-1 0,0 0 0,0 0 1,-1 1-1,0-1 0,-1 1 0,1 0 0,-2 0 0,1 0 0,-1 1 0,0 0 1,0-1-1,0 2 0,-1-1 0,0 1 0,0-1 0,-1 2 0,1-1 0,-1 1 1,0 0-1,0 0 0,-1 1 0,1 0 0,-1 0 0,1 1 0,-1 0 0,0 0 1,0 1-1,-13-1 0,-4 2 10,-1 0-1,1 2 1,0 1 0,-1 1-1,-29 9 1,7 1-221,-81 36 0,101-38-208,0 2 1,-29 21 0,37-20-900,-34 34 1,45-41 911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8:1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62 11995,'-1'1'280,"-1"1"0,1-1 0,0 1 1,0 0-1,-1 0 0,1 0 1,0-1-1,0 1 0,1 0 1,-1 0-1,0 0 0,1 1 0,-1-1 1,1 0-1,-1 4 0,2-6-206,-1 0 0,0 1 1,1-1-1,-1 0 0,1 1 0,-1-1 0,1 0 0,-1 0 0,1 0 0,-1 1 0,1-1 0,-1 0 0,1 0 1,-1 0-1,1 0 0,-1 0 0,1 0 0,-1 0 0,1 0 0,-1 0 0,1 0 0,-1 0 0,1 0 0,28-7 1171,-20 4-851,61-22 947,-64 22-1293,-1 1 0,0-1 0,0 0 0,0 0 0,0 0 0,0-1 1,-1 0-1,1 0 0,7-9 0,-12 13-42,0 0 0,1-1 0,-1 1 0,0-1 0,1 1-1,-1 0 1,0-1 0,1 1 0,-1-1 0,0 1 0,0-1 0,1 1 0,-1-1 0,0 1 0,0-1 0,0 1 0,0-1-1,0 1 1,0-1 0,0 1 0,0-1 0,0 0 0,0 1 0,0-1 0,0 1 0,0-1 0,0 1 0,-1-1 0,1 1-1,0-1 1,0 1 0,-1 0 0,1-1 0,-1 0 0,0 0 16,0 1 1,0-1-1,-1 1 0,1-1 1,-1 1-1,1-1 0,0 1 1,-1 0-1,1 0 0,-1 0 1,1 0-1,-3 0 0,-4 0 106,-1 1 0,1 1 0,-17 4 1,7 1-2,0 1 1,0 1-1,1 1 1,0 0-1,1 1 1,0 1-1,1 1 1,0 0-1,1 1 1,1 0-1,0 1 1,-17 27-1,27-37-108,1-1 0,0 1 0,0 0 0,0-1 0,1 1 0,0 0 0,0 0 0,0 0 0,0 0 0,1 7 0,0-10-16,0 0 1,0 0 0,1 0 0,-1 0 0,1 0-1,-1-1 1,1 1 0,0 0 0,0 0 0,0 0-1,0-1 1,0 1 0,0 0 0,0-1 0,0 1-1,1-1 1,-1 0 0,1 1 0,-1-1 0,1 0 0,-1 0-1,1 0 1,0 0 0,-1 0 0,1 0 0,0 0-1,0-1 1,2 1 0,8 2-40,0-1 0,0-1 1,0 0-1,0-1 0,0 0 0,0 0 0,0-2 1,0 1-1,0-2 0,0 0 0,18-6 1,2-3-354,0-2 0,56-32 1,-30 11-1276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5:1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10946,'44'6'11483,"-49"-6"-10379,3-1-424,1-1-1664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5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241 235 12835,'7'18'5512,"-6"-18"-5452,-4-38 2561,0-6-1587,2 9-454,3 0-1,8-51 1,-10 72 187,-9 24-349,-16 38-136,18-34-201,-1-1-261,-1 1-1,0-1 0,-1-1 1,0 0-1,-1 0 0,0-1 1,-1 0-1,0-1 1,-1 0-1,0-1 0,0-1 1,-20 9-1,-16 6-1824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5:1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72 13875,'-50'-72'5441,"27"100"-3721,-3 11-255,0 18-369,-1 1-200,7-9-424,12-5-88,19-13-136,7-10-79,26-6-25,3-10-16,10-12-88,2-6-144,-11-8-545,-4-3-399,-26-2-936,0 3-457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5:1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42 467 10666,'-8'18'985,"1"1"0,1 0 0,0 0-1,2 0 1,0 0 0,-2 32 0,5-41-870,2 0 0,-1 1 0,1-1 0,1 0 0,0 0 1,0 0-1,1 0 0,0 0 0,1 0 0,0-1 0,0 1 0,1-1 1,1-1-1,7 12 0,1-4-65,1 0 1,0-1-1,2 0 1,-1-1-1,2-1 0,-1-1 1,2 0-1,0-1 1,0-2-1,1 0 1,0 0-1,0-2 1,1-1-1,0 0 0,31 3 1,-4-3-18,1-2 0,-1-3 1,1-1-1,0-3 0,86-16 1,-94 11-61,0-2 1,-1-1-1,-1-3 1,0 0-1,69-39 1,-90 43 32,-1-1 0,0 0 0,-1-1-1,0-1 1,-1-1 0,0 0 0,-2-1 0,1-1 0,-2 0 0,0-1 0,-1 0 0,0 0 0,14-37 0,-21 40 43,0 0 0,-1 0 0,-1 0 1,0 0-1,-1 0 0,-1-1 0,0 1 1,-1 0-1,0-1 0,-1 1 0,-1 0 1,0 0-1,-1 0 0,-1 1 0,0-1 1,0 1-1,-13-20 0,2 6 31,-1 0 0,-1 2-1,-2 0 1,0 1 0,-2 1 0,0 0-1,-26-18 1,26 25-81,0 2 1,0 0-1,-2 2 0,1 1 1,-2 0-1,1 2 1,-1 1-1,-1 0 0,1 2 1,-1 2-1,0 0 0,-40-1 1,32 5-160,0 0 0,1 3-1,-1 0 1,1 3 0,0 0 0,0 2 0,1 2 0,0 1-1,-40 19 1,53-20-208,1 2 0,0 0 0,-29 24 0,-34 41-1864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5:2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58 12931,'1'-2'535,"0"0"0,-1 0 0,1-1 0,0 1 0,-1 0 1,0-1-1,1 1 0,-1-1 0,0 1 0,0-1 0,0 1 0,-1 0 1,1-1-1,-1 1 0,1 0 0,-1-1 0,0 1 0,-1-3 0,1 4-417,0 0-1,-1 0 0,1 0 0,0 0 1,-1 0-1,1 0 0,0 1 1,-1-1-1,1 0 0,-1 1 0,1-1 1,-1 1-1,0 0 0,1-1 0,-1 1 1,1 0-1,-1 0 0,1 0 0,-1 0 1,0 1-1,1-1 0,-1 0 1,1 1-1,-1-1 0,1 1 0,-1-1 1,1 1-1,-1-1 0,1 1 0,-2 1 1,-15 7 122,1 0 0,0 1 0,0 0-1,1 2 1,0 0 0,1 0 0,1 2 0,0 0 0,1 0 0,0 1 0,-13 22 0,23-33-238,0 1-1,1 0 1,0 0 0,0 0 0,0 0-1,0 0 1,1 0 0,0 0-1,0 1 1,0-1 0,1 0 0,-1 1-1,1-1 1,1 1 0,-1-1-1,1 0 1,0 1 0,0-1 0,0 0-1,1 0 1,0 0 0,0 0-1,0 0 1,1 0 0,-1-1 0,1 1-1,0-1 1,1 1 0,-1-1-1,1 0 1,0-1 0,0 1 0,0 0-1,7 3 1,-2 0-61,1-1 0,0 0 0,1-1 0,-1 0 0,1-1 0,0 0 0,0 0 0,0-1 0,0-1 0,1 0 0,-1 0 0,1-1 0,0-1 0,-1 0 0,15-2 0,-17 0-135,0 0 1,0 0 0,0-1-1,0 0 1,-1 0-1,12-7 1,-16 8-20,-1 0 0,0-1 0,1 1 0,-1-1 0,0 1 0,-1-1 0,1 0 0,0 0 0,-1 0 0,1 0 0,-1-1 0,0 1 0,0-1 0,-1 1 0,1-1 0,1-5 0,3-17-2088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5:2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16444,'75'5'6601,"-77"-1"-4393,-1-5-591,-2 4-721,3-3-856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2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12211,'4'-3'5073,"21"-2"-2841,1-3-655,21 1-409,10 2-200,6 4-456,20 6-152,-16 6-1008,-5 5-568,-12-1-1961</inkml:trace>
  <inkml:trace contextRef="#ctx0" brushRef="#br0" timeOffset="1">563 100 14027,'70'135'5201,"-77"-90"-3953,2-7-215,5-12-113,4-9-144,15-10-344,7-2-104,15-8-200,12-1-16,3-14-72,-4 2-192,-10-5-512,-11-3-400,-10 3-793,-3-4-287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5:2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50 138 11771,'1'-71'4803,"0"67"-4590,0 1 1,-1 0-1,1 0 0,1 0 0,-1 0 0,0 0 1,1 0-1,0 0 0,0 0 0,-1 0 0,2 1 1,-1-1-1,0 1 0,0-1 0,1 1 0,-1 0 1,1 0-1,0 0 0,0 0 0,0 1 0,0-1 1,0 1-1,0 0 0,6-2 0,-7 2-149,1 0-1,-1 0 0,1 1 1,0-1-1,-1 1 0,1-1 1,0 1-1,-1 0 1,1 0-1,0 0 0,0 1 1,-1-1-1,1 1 0,0-1 1,-1 1-1,1 0 0,-1 0 1,1 0-1,-1 0 0,1 0 1,-1 1-1,0-1 1,0 1-1,1 0 0,-1-1 1,0 1-1,2 4 0,-1 0-32,-1 0-1,1 0 1,-2 1-1,1-1 0,-1 0 1,0 1-1,0-1 0,-1 1 1,0-1-1,0 1 0,0 0 1,-1-1-1,0 1 1,0-1-1,-1 0 0,0 1 1,-4 8-1,-3 9-23,-1-1 0,-1 1 0,-16 23 0,7-19-22,-37 45-1,19-27-6,28-28 36,10-18-14,1 0 0,-1 0 0,0 0 1,1 0-1,-1 1 0,0-1 0,1 0 1,-1 0-1,1 0 0,-1 0 0,0 0 0,1 0 1,-1 0-1,0 0 0,1 0 0,-1 0 1,1 0-1,-1 0 0,0 0 0,1 0 1,-1 0-1,0 0 0,1-1 0,-1 1 0,0 0 1,1 0-1,-1 0 0,1-1 0,36-19-11,-37 19 10,14-7 2,-1 1 1,1-1-1,1 2 1,-1 0-1,1 1 1,0 1 0,22-4-1,-31 7-84,1 0 1,-1 0-1,1 1 0,0 0 1,-1 1-1,1-1 0,0 1 0,-1 0 1,1 1-1,-1 0 0,0 0 1,1 0-1,-1 1 0,0 0 1,0 0-1,-1 0 0,1 1 1,-1 0-1,10 8 0,-3-2-2246,-12-10 2274,0 0 1,0 0-1,0 0 0,0 0 1,0 0-1,0 0 0,0-1 0,0 1 1,0 0-1,0 0 0,0 0 1,0 0-1,0 0 0,0 0 1,0-1-1,0 1 0,0 0 1,0 0-1,0 0 0,0 0 1,0 0-1,0 0 0,0-1 0,0 1 1,0 0-1,0 0 0,0 0 1,0 0-1,0 0 0,0 0 1,0-1-1,0 1 0,0 0 1,1 0-1,-1 0 0,0 0 0,0 0 1,0 0-1,0 0 0,0 0 1,0 0-1,0 0 0,1 0 1,-1 0-1,0-1 0,0 1 1,0 0-1,0 0 0,0 0 1,0 0-1,1 0 0,-1 0 0,0 0 1,0 0-1,0 0 0,0 0 1,0 0-1,1 0 0,-1 1 1,-2-4-2067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5:2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112 369 10570,'-20'33'1537,"2"1"1,1 1-1,1 0 0,-13 48 0,26-70-1416,0 0-1,1 1 1,0-1-1,1 0 0,1 1 1,0-1-1,0 1 1,2-1-1,0 0 0,0 1 1,1-1-1,1 0 1,0 0-1,0-1 1,13 24-1,-5-17-71,1-1 0,0-1 0,1 0 0,1-1 0,1 0 0,0-1 0,1-1 0,0-1 0,1 0-1,0-1 1,22 9 0,-7-4-33,2-2 0,0-1 0,0-2 0,2-1 0,63 9 0,-64-15-71,1-2 1,-1-2-1,1-1 1,0-2-1,-1-1 0,1-2 1,-1-2-1,56-17 1,-67 15 35,0-1 0,0 0 0,-1-2 0,-1-1 0,0-1 0,0-1 0,-2-1 0,0-1 0,0 0 0,-2-2 0,0 0 0,22-31 0,-22 22 44,-1 0 0,-2-1 0,-1 0-1,-1-1 1,-1-1 0,-2 0 0,11-53-1,-18 65-19,-1 0-1,0-1 0,-2 1 1,0-1-1,-2 1 0,0-1 1,-1 1-1,-1-1 0,-1 1 0,0 0 1,-2 0-1,0 1 0,-1 0 1,-12-23-1,9 23-6,-1 0 1,0 1-1,-2 1 0,0 0 1,0 1-1,-2 0 0,0 1 1,0 0-1,-1 2 0,-1 0 1,0 0-1,-1 2 0,0 0 1,-1 1-1,0 1 0,0 1 1,0 0-1,-1 2 0,0 0 1,0 1-1,-1 1 0,1 1 1,-26 1-1,19 3 17,0 2 0,0 1 0,0 1 1,1 1-1,0 2 0,0 0 0,-26 15 0,4 1-110,1 1 1,-68 53-1,72-45-344,-51 52-1,-31 53-1529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5:2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207 140 12771,'-20'-93'4598,"18"60"-1855,0 19 160,-17 23-854,7 1-1705,1-1 1,0 1-1,0 1 1,1 0-1,1 1 0,-13 19 1,7-9-42,2 1-1,-19 47 1,28-60-248,1 1-1,0 0 1,0 0-1,1 0 1,1 0-1,0 1 1,0-1-1,2 12 1,-1-19-48,0 1 0,1-1 0,-1 1 0,1-1-1,1 0 1,-1 1 0,0-1 0,1 0 0,0 0 0,0 0 0,0 0 0,1 0 0,-1-1 0,1 1 0,0-1-1,0 1 1,0-1 0,0 0 0,1 0 0,-1-1 0,1 1 0,5 2 0,-2-2-12,0 0 1,0-1-1,0-1 0,0 1 1,0-1-1,0 0 0,0-1 1,1 1-1,-1-1 1,0-1-1,1 0 0,-1 0 1,0 0-1,0-1 0,0 0 1,10-4-1,-1 0 5,-1-1 0,0-1 0,-1 0 0,0-1 0,0 0 0,15-14 0,-24 18 14,0 0 1,0 0-1,-1 0 0,0-1 0,0 1 1,0-1-1,0 0 0,-1 0 0,4-11 1,-6 13-209,1 1 1,-2 0-1,1-1 1,0 1-1,-1-1 0,1 1 1,-1-1-1,0 1 1,0-1-1,-1 1 1,1-1-1,-1 1 1,1-1-1,-1 1 0,0 0 1,-1-1-1,1 1 1,0 0-1,-1 0 1,0 0-1,-2-3 1,7 17-5706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5:2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12995,'11'-8'15867,"-13"7"-15083,1-1-288,-1 0-1072,0 1-808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5:2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68 119 10682,'-41'-66'4272,"40"65"-4136,0 0-1,1 0 1,-1 0 0,0 0 0,0 0-1,1 0 1,-1 1 0,0-1 0,0 0 0,0 1-1,0-1 1,0 0 0,0 1 0,0-1-1,0 1 1,-1 0 0,1-1 0,0 1-1,0 0 1,0 0 0,0-1 0,0 1-1,-1 0 1,-1 2 1651,16-6-329,-2 0-978,59-23 1257,-65 26-1692,0-1-1,0 1 1,0 0 0,0 1-1,0-1 1,0 1 0,0 0 0,0 0-1,1 1 1,-1-1 0,9 4 0,-13-4-44,1 1 0,-1-1 1,0 1-1,0 0 0,1 0 1,-1 0-1,0 0 1,0 0-1,0 0 0,0 0 1,0 0-1,0 0 1,-1 0-1,1 1 0,0-1 1,0 0-1,-1 0 0,1 1 1,-1-1-1,1 0 1,-1 1-1,0-1 0,0 1 1,1-1-1,-1 1 1,0-1-1,0 0 0,0 1 1,0-1-1,-1 1 0,1-1 1,-1 3-1,-1 5-25,-1 0 0,0-1 0,-7 17 0,7-20 9,3-5 15,-8 17-161,1-1 0,0 1 1,1 1-1,-6 30 0,13-47 139,-1 0 0,0-1 0,1 1 1,-1 0-1,1-1 0,-1 1 0,1 0 0,-1-1 0,1 1 0,-1-1 1,1 1-1,0-1 0,-1 1 0,1-1 0,0 1 0,0-1 0,-1 0 1,1 1-1,0-1 0,0 0 0,-1 0 0,1 0 0,0 1 0,0-1 1,0 0-1,-1 0 0,1 0 0,0 0 0,0 0 0,0-1 0,-1 1 1,3 0-1,40-3-275,-29 2 231,-8 1 47,-1 0 0,1 1 0,-1-1 0,0 1 1,1 0-1,-1 0 0,0 1 0,10 3 0,-14-4 20,0 0 0,1-1 0,-1 1-1,0 0 1,0 0 0,0 0 0,0 1-1,0-1 1,0 0 0,0 0 0,0 0-1,0 1 1,0-1 0,-1 1 0,1-1-1,-1 0 1,1 1 0,-1-1 0,1 1 0,-1-1-1,0 1 1,0-1 0,0 1 0,0-1-1,0 1 1,0-1 0,0 1 0,0 0-1,-1-1 1,1 0 0,0 1 0,-1-1 0,0 1-1,0 1 1,-5 9 17,0 1 0,-1-1 0,0 0 0,-1-1-1,-1 0 1,1 0 0,-2-1 0,0 0 0,-21 17 0,29-25-203,-1 0 1,1 0-1,0 0 1,0 0 0,0 0-1,0 0 1,0 1-1,1-1 1,-1 1-1,1-1 1,0 1-1,-2 4 1,-1 8-4020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5:2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240 123 9322,'-62'52'6248,"5"3"-3830,44-41-2202,1 1 0,0 0 0,1 0 0,0 1 0,2 1 0,-11 22 0,14-24-163,0 0 0,1 0 0,1 0-1,0 1 1,2 0 0,-1-1 0,2 1 0,0 0 0,1 0-1,0 0 1,1 0 0,1 0 0,1 0 0,0-1 0,1 1-1,1-1 1,0 0 0,1 0 0,0-1 0,1 1-1,1-1 1,15 20 0,-9-15-73,1-1-1,1 0 1,1-1-1,0-1 0,1-1 1,1 0-1,0-1 1,1-1-1,0-1 1,1-1-1,1 0 1,0-2-1,0-1 1,37 10-1,-26-11-125,0-2 0,0-1 1,0-1-1,1-2 0,-1-1 0,0-1 0,0-2 0,0-2 0,60-16 0,-71 14 129,-1-1 0,0-1-1,0-1 1,-1-1 0,0-1 0,-1-1-1,-1 0 1,0-2 0,-1 0 0,0 0-1,-1-2 1,-1 0 0,-1-1 0,0 0-1,13-25 1,-15 23 143,-1-2 0,-1 1 0,0-2 1,-2 1-1,-1-1 0,0 0 0,-2-1 0,-1 0 0,-1 1 1,0-1-1,-2 0 0,-1 0 0,-1 0 0,-6-33 0,3 39-10,-1 2-1,0-1 1,-2 0-1,0 1 0,-1 0 1,0 1-1,-1 0 0,-1 0 1,0 1-1,-1 0 1,-1 1-1,0 0 0,-1 1 1,0 0-1,-1 1 1,0 1-1,-1 0 0,0 1 1,0 0-1,-1 1 0,0 1 1,-1 1-1,1 0 1,-1 1-1,0 1 0,-35-4 1,27 6-78,1 2 0,-1 1 0,1 1 0,-1 1 0,1 1 0,0 1 0,-25 9 0,14-2-202,1 2 0,0 1 1,1 1-1,-32 23 0,-67 55-1244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6:4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48 198 11787,'-47'-58'4086,"66"54"983,6-3-3982,40-15 1,-48 13-817,-2 0 1,1-2 0,-2 0-1,21-18 1,-21 5 192,-14 24-452,0 0 1,0-1 0,0 1 0,1-1-1,-1 1 1,0-1 0,0 1 0,0 0-1,0-1 1,0 1 0,0-1 0,0 1-1,0 0 1,0-1 0,0 1 0,-1-1-1,1 1 1,0-1 0,0 1 0,0 0-1,0-1 1,-1 1 0,1 0 0,0-1-1,0 1 1,-1 0 0,1-1 0,0 1-1,-1 0 1,1-1 0,0 1 0,-1 0-1,1 0 1,0 0 0,-1-1 0,1 1-1,-1 0 1,1 0 0,0 0-1,-1 0 1,1 0 0,-1 0 0,1 0-1,0-1 1,-1 1 0,1 0 0,-1 0-1,1 1 1,-1-1 0,1 0 0,0 0-1,-1 0 1,1 0 0,-1 0 0,1 0-1,0 1 1,-1-1 0,1 0 0,0 0-1,-1 1 1,-7 1 63,1 1-1,0 0 1,0 1-1,0 0 1,0 0-1,1 0 1,-1 1-1,1 0 1,0 0-1,1 1 1,-1-1 0,-4 8-1,-5 5 23,2 0-1,-22 40 1,28-45-56,1 0 1,0 0-1,1 1 0,1 0 1,0 0-1,1 0 0,0 0 1,1 0-1,0 22 0,2-32-35,1 1-1,-1-1 1,1 0 0,0 0-1,0 1 1,0-1-1,1 0 1,-1 0-1,1 0 1,0 0-1,0-1 1,0 1 0,1 0-1,4 5 1,-3-6-12,0 0 0,0 0-1,0 0 1,0-1 0,0 0 0,0 0 0,0 0 0,1 0 0,-1-1 0,1 0 0,0 0-1,-1 0 1,1 0 0,0-1 0,-1 1 0,8-2 0,0 1-113,0-1 0,1-1-1,-1 0 1,0-1 0,0 0 0,0 0 0,-1-2 0,1 1-1,13-9 1,-14 7-561,-1 0-1,0-1 0,0-1 0,-1 1 1,14-16-1,-4-6-4490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6:4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39 179 10082,'2'13'619,"-1"-7"-255,-1-1-1,1 1 0,1-1 1,-1 1-1,1-1 1,4 10-1,-5-14-289,0 0 0,0 1 0,0-1 0,0 0 0,0 0 0,0 0-1,1 0 1,-1 0 0,1 0 0,-1 0 0,0 0 0,1 0 0,-1-1 0,1 1 0,0-1 0,-1 1 0,1-1 0,-1 1 0,1-1 0,0 0 0,-1 0 0,1 0 0,0 0 0,-1 0-1,1 0 1,0 0 0,1-1 0,12-1 158,0 0 1,0-1-1,-1-1 0,0 0 0,1-1 0,-2-1 0,1 0 1,-1-1-1,0 0 0,13-9 0,-25 15-166,0 0 0,1 0-1,-1 0 1,0 0 0,0 0-1,0 0 1,0 0 0,-1-1-1,1 1 1,0 0 0,0 0-1,-1-1 1,1 1 0,-1 0-1,1-1 1,-1 1 0,0-1-1,1 1 1,-1-1 0,0 1-1,0-1 1,0 1 0,0 0-1,0-1 1,0 1 0,-1-1-1,1 1 1,0-1 0,-1 1-1,1 0 1,-1-1 0,1 1 0,-1 0-1,0-1 1,1 1 0,-1 0-1,0 0 1,0 0 0,0 0-1,0-1 1,-2 0 0,-4-4 260,1 1 1,-1 0-1,0 0 0,0 1 1,0 0-1,-10-4 1,-11-3 634,-35-8 1,39 12-536,0 0 0,-32-15 0,55 21-419,1 1-1,-1 0 1,0 0 0,1-1 0,-1 1 0,0 0 0,1-1 0,-1 1 0,1-1 0,-1 1 0,0 0 0,1-1 0,-1 0 0,1 1 0,0-1 0,-1 1 0,1-1 0,-1 1 0,1-1 0,-1-1 0,10-5 41,32-1-97,-38 8 44,33-5-1038,0 2 1,1 2 0,45 3 0,-68 4-1511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6:4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142 204 11298,'-16'16'871,"0"1"-1,2 1 0,0 0 0,0 1 0,2 0 0,0 1 1,-12 31-1,20-41-770,0 0 0,1 1 0,0 0 0,1 0 0,1 0-1,-1 0 1,2 0 0,-1 0 0,2 0 0,-1 0 0,1 0 0,1 0 0,0 0 0,1 0 0,0-1 0,1 1 0,7 15 0,-4-14-52,1 1 0,1-1 0,0-1-1,0 0 1,1 0 0,1-1 0,0 0 0,0-1 0,1 0 0,0 0-1,1-2 1,-1 0 0,28 11 0,8 1-65,1-3 1,83 17-1,-97-26-67,1-2 0,0-1 0,-1-2 0,1-2 1,0-1-1,70-12 0,-83 9 17,-1-1 0,1-2 0,-1 0 0,0-1 0,-1-1 0,0-1 0,0-1 0,-1 0 0,0-2 0,-1-1 0,29-26 0,-36 27 76,-1-1-1,0-1 0,-1 0 1,0 0-1,-1-1 1,-1 0-1,-1-1 1,0 0-1,-1 0 1,-1 0-1,0-1 0,-1 1 1,-1-1-1,-1 0 1,-1 0-1,0-1 1,-1 1-1,-6-35 1,4 37 53,-1 1 0,0-1 0,-1 1 1,-1 0-1,0 0 0,-1 0 1,-1 1-1,-1 0 0,0 0 1,0 1-1,-1 0 0,-1 0 0,0 1 1,-1 0-1,0 1 0,-1 1 1,0-1-1,-1 2 0,0 0 1,0 0-1,-24-10 0,18 12 28,0 1 0,0 0 0,-1 2 0,0 0 0,0 1 0,0 1 0,-36 2 0,27 1-35,-1 2 0,2 2 0,-1 0 0,-46 16 0,49-11-211,1 1-1,-41 25 1,-40 28-865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7:1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34 196 11979,'-30'34'4000,"29"-34"-3971,1 0 0,0 0 0,0 0 0,0 0 0,0 0 0,-1 0 0,1 0 0,0 0 0,0 1 0,0-1 0,0 0 0,0 0 0,0 0 0,-1 0 0,1 0 0,0 0 0,0 1 0,0-1 0,0 0 0,0 0 0,0 0-1,0 0 1,0 1 0,0-1 0,0 0 0,0 0 0,0 0 0,0 0 0,0 1 0,0-1 0,0 0 0,0 0 0,0 0 0,0 1 0,0-1 0,0 0 0,0 0 0,0 0 0,0 0 0,0 0 0,0 1 0,0-1 0,1 0 0,-1 0 0,0 0-1,0 0 1,0 0 0,0 1 0,0-1 0,0 0 0,1 0 0,-1 0 0,0 0 0,0 0 0,0 0 0,0 0 0,0 0 0,1 0 0,-1 1 0,9-5 1375,-5-2-980,-1 0-1,1-1 1,-1 0-1,0 1 1,-1-1-1,1 0 0,-1 0 1,1-12-1,3-7 118,-2 12-309,-1-1 1,-1 0-1,0 0 1,-1 0-1,-1 0 1,-2-21-1,50 79 918,-32-27-1141,-1-1 1,2 0-1,33 22 1,-41-31-8,0-1 1,-1-1-1,2 0 0,-1 0 1,0 0-1,1-1 0,0-1 1,0 0-1,-1 0 0,20 0 1,-53-30 2406,20 25-2181,0-1-132,-1 0 1,1 0 0,0 0-1,0 0 1,1-1-1,-1 1 1,1-1-1,0 0 1,0 0-1,0-1 1,-2-6-1,5 11-121,0 1 0,0-1 0,1 0 0,-1 0 0,0 1 0,0-1-1,1 0 1,-1 0 0,0 1 0,1-1 0,-1 0 0,1 1 0,-1-1 0,1 0 0,-1 1 0,1-1-1,-1 1 1,1-1 0,0 1 0,-1-1 0,1 1 0,0-1 0,-1 1 0,1-1 0,0 1 0,0 0-1,-1 0 1,1-1 0,0 1 0,0 0 0,1 0 0,33-5-871,-27 4 631,27-1-710,0 2 1,0 1-1,0 1 0,0 2 1,-1 2-1,1 1 1,-1 2-1,50 19 0,-79-26 972,36 16 499,-41-18-434,1 0 1,0 0-1,-1 0 1,1 0-1,-1 1 0,1-1 1,-1 0-1,1 0 1,-1 1-1,1-1 0,-1 0 1,1 1-1,-1-1 1,1 1-1,-1-1 0,0 1 1,1-1-1,-1 1 1,0-1-1,1 1 0,-1-1 1,0 1-1,0-1 1,1 1-1,-1-1 0,0 1 1,0 0-1,0-1 1,0 1-1,0-1 0,0 1 1,0 0-1,0-1 1,0 1-1,0-1 0,0 1 1,0 0-1,0-1 1,0 1-1,-1-1 0,1 1 1,0-1-1,0 1 1,-1-1-1,1 1 0,0-1 1,-1 1-1,1-1 1,-1 1-1,1-1 0,-1 1 1,1-1-1,0 0 1,-1 1-1,1-1 0,-1 0 1,0 1-1,0-1 1,-4 3 200,0 0-1,-1-1 1,1 0 0,-1 0 0,1 0 0,-1-1 0,0 0 0,1 0 0,-1 0 0,0-1 0,0 1-1,0-2 1,0 1 0,0-1 0,0 1 0,1-2 0,-1 1 0,-10-4 0,12 3-223,1 1 1,0-1-1,0 1 1,0-1-1,0 0 1,1 0-1,-1 0 1,0 0 0,1-1-1,-1 1 1,1-1-1,0 0 1,0 0-1,0 1 1,0-1-1,1 0 1,-1-1-1,1 1 1,0 0-1,-1 0 1,1-1 0,1 1-1,-1 0 1,0-1-1,1 1 1,0-1-1,0 1 1,0-1-1,0 1 1,1 0-1,-1-1 1,1 1 0,1-5-1,-1 5-156,0-1-1,0 1 1,0-1-1,0 1 1,1 0-1,-1-1 1,1 1-1,0 0 1,0 0-1,0 0 1,0 0-1,1 1 1,-1-1-1,1 1 1,0-1-1,-1 1 1,1 0-1,0 0 1,1 0-1,-1 0 1,0 1-1,0-1 1,1 1 0,-1 0-1,1 0 1,-1 0-1,1 0 1,-1 1-1,1-1 1,0 1-1,-1 0 1,1 0-1,-1 0 1,1 1-1,0-1 1,-1 1-1,6 1 1,25 16-2782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2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15011,'28'2'5665,"22"-2"-4504,7 3-281,-5 5-376,-7-3-272,-14 3-560,-5 4-592,-17-1-2497</inkml:trace>
  <inkml:trace contextRef="#ctx0" brushRef="#br0" timeOffset="1">1 205 11771,'0'3'5545,"13"5"-1712,14 4-2745,14-6-976,22 4-16,-1-5-712,5-5-769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7:1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7 219 15219,'34'11'6410,"-39"-27"-3850,2-13-1504,1-6-231,2-4-665,-2 4-280,-6 5-913,0 4-647,-5 7-905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7:1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18 13659,'-53'-15'5913,"74"15"-2432,10 0-1833,1-1-527,5-1-361,-4 4-616,-4 1-368,7 4-1337,1-3-911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7:1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0 232 12883,'15'84'4526,"-15"-84"-4488,0 1 0,0-1 0,0 0 0,0 1 0,1-1 0,-1 0 0,0 1 0,0-1 0,0 0 0,0 1 0,1-1-1,-1 0 1,0 0 0,0 1 0,1-1 0,-1 0 0,0 0 0,0 1 0,1-1 0,-1 0 0,0 0 0,1 0 0,-1 1 0,0-1 0,1 0 0,-1 0 0,0 0 0,1 0 0,-1 0 0,1 0 0,-1 0 0,0 0-1,1 0 1,-1 0 0,0 0 0,1 0 0,-1 0 0,0 0 0,1 0 0,-1 0 0,0 0 0,1-1 0,-1 1 0,0 0 0,1 0 0,-1 0 0,0-1 0,1 1 0,-1 0 0,0 0 0,0-1 0,1 1 0,-1 0-1,0 0 1,0-1 0,1 1 0,17-24 1027,-13 17-671,41-58 1687,72-139-1,-108 186-1160,-11 29 115,-2 14-882,2-1-387,1 0-1,3 30 0,-2-44-171,1 0 0,0-1 0,1 1 1,0-1-1,0 0 0,1 0 0,0 0 0,8 12 1,14 10-2103</inkml:trace>
  <inkml:trace contextRef="#ctx0" brushRef="#br0" timeOffset="1">236 257 10826,'-38'-5'4465,"64"10"-2240,20 3-1969,1-5-384,10 4-1777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7:1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13019,'39'-2'6081,"27"2"-2696,51-5-1769,26 5 41,29-3-873,2-3-224,-7 4-216,-22 2-88,-41 5-144,-20 3-144,-46-5-400,-19-1-296,-24-2-929,-11-5-583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7:1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29 168 16075,'11'80'6546,"-9"-84"-4202,2 1-1055,8-8-817,-4-4-832,13 5-1809,-1-1-2096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7:1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28 198 12755,'-15'36'6177,"13"-49"-2528,1-8-1833,-6-5-471,6-13-953,-1-3-448,5-5-1153,1 1-687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7:13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87 15251,'-10'-47'5451,"10"46"-5306,0-1 0,0 1 0,0-1 0,0 1 0,0 0 0,0-1 0,0 1 0,1-1 0,-1 1 0,1 0 0,-1-1 0,1 1 0,-1 0 0,1-1 0,0 1 0,-1 0 0,1 0 0,0 0 0,0 0 0,0 0 0,0 0 0,0 0 0,0 0 0,0 0 0,1 0 0,-1 0 0,0 1 0,0-1 0,1 0 0,-1 1 0,0-1 0,1 1 0,-1-1 0,2 1 0,3-1 27,-1 0 0,0 1-1,1 0 1,-1 0-1,1 0 1,-1 1-1,6 0 1,-3 1-119,-1 0 0,0 0 0,0 1 0,0 0 0,-1 0 0,1 0 0,-1 1 0,0 0 0,1 0 0,-2 1 0,7 6 0,-9-9-54,-1 0 1,0 0-1,0 0 1,-1 0-1,1 1 1,0-1-1,-1 1 1,1-1-1,-1 1 1,0 0 0,0 0-1,0-1 1,0 1-1,0 0 1,-1 0-1,0 0 1,1 0-1,-1 0 1,0 0-1,0 0 1,0 0-1,-1 0 1,1 0 0,-1-1-1,0 1 1,1 0-1,-1 0 1,0 0-1,-1-1 1,-1 4-1,-4 5 5,-1-1 0,0 0-1,-1-1 1,0 1 0,0-2-1,-1 1 1,0-1 0,-12 7-1,6-5-20,-1-1 0,1 0 0,-1-1-1,-33 10 1,31-16-961,19-3 883,0 1-1,0-1 0,0 1 0,1-1 0,-1 1 0,0 0 0,0-1 0,0 1 0,1-1 0,-1 1 0,0 0 0,1-1 0,-1 1 0,0 0 0,1-1 0,-1 1 1,0 0-1,1-1 0,-1 1 0,1 0 0,-1 0 0,0 0 0,1-1 0,-1 1 0,1 0 0,-1 0 0,1 0 0,-1 0 0,1 0 0,0 0 0,24-11-2858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7:1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11042,'2'1'5631,"-1"4"-3646,-1 12-935,-4 3-693,-1-1-1,0 0 1,-2 0-1,0-1 0,-1 0 1,-11 17-1,-70 104 346,64-102-231,14-16 477,149-82-261,-116 54-815,0 0-1,0 2 1,1 0 0,38-2-1,-45 8-1110,-8 0-518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7:1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11570,'0'0'4113,"2"-8"-492,3-6-3197,0 1 0,0 0 0,2 1 0,11-19 0,-10 17-59,1 0-1,-2-1 0,0 0 0,6-19 0,-2 4 476,9-36 2329,-12 113-2014,-3-11-1411,2-1 1,15 44 0,-16-59-619,2-1 1,0-1 0,12 19-1,-10-24-1008,0-4-237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7:1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64 15107,'-104'-14'5825,"122"6"-4288,11-4-289,18 6-680,0-6-280,4 6-1080,-6 1-800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2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51 340 11482,'0'-1'635,"0"-1"0,0 1 0,0 0 0,-1 0 0,1-1 0,-1 1-1,1 0 1,-1 0 0,1 0 0,-1 0 0,1-1 0,-1 1 0,0 0-1,0 0 1,0 1 0,-1-3 0,-10-14 1621,5-3-2003,1 0 1,1 0 0,1 0-1,1 0 1,1-1 0,0 1 0,2-26-1,1 40-252,0 1 0,1-1 0,-1 1 0,1 0 0,0-1 0,1 1 0,-1 0 0,1 0-1,0 0 1,0 1 0,1-1 0,-1 1 0,1 0 0,0 0 0,0 0 0,1 0 0,-1 1 0,1-1-1,0 1 1,-1 0 0,1 1 0,1-1 0,-1 1 0,0 0 0,7-1 0,-8 1 9,0 1 1,1 0-1,-1 0 1,0 0-1,0 0 1,1 1-1,-1 0 1,0-1-1,1 2 1,-1-1-1,0 0 1,0 1-1,1 0 1,-1 0-1,0 0 1,0 1-1,0-1 1,0 1-1,0 0 1,0 0-1,-1 1 1,1-1-1,-1 1 0,1-1 1,-1 1-1,0 0 1,0 1-1,0-1 1,-1 0-1,1 1 1,-1-1-1,0 1 1,2 4-1,-3-6 8,0 0 0,0 0-1,0 1 1,0-1-1,-1 0 1,1 1-1,-1-1 1,0 0-1,0 1 1,1-1 0,-2 0-1,1 1 1,0-1-1,0 0 1,-1 1-1,1-1 1,-1 0 0,0 1-1,0-1 1,0 0-1,-1 3 1,-1-2 5,1 0 0,-1 0 0,1-1 1,-1 1-1,0-1 0,0 1 0,0-1 0,0 0 0,0 0 1,-1-1-1,1 1 0,-6 1 0,0 0-72,0 0 0,-1-1-1,1 0 1,-1-1 0,0 0-1,1 0 1,-1-1 0,1-1-1,-1 1 1,-10-3 0,6-4-886,20 0-472,23-2-517,21-1-320,13 2-640</inkml:trace>
  <inkml:trace contextRef="#ctx0" brushRef="#br0" timeOffset="1">622 187 9994,'2'13'5241,"7"13"-1328,-17-5-1448,-16 4-177,-15-12-311,-8-5-185,6-8-552,7-18-240,6-15-520,12-6-207,11-5-273,10 10-216,29 16-617,-3 9-295,8 15-888,-2 14-601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7:1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5 197 11498,'-4'0'8289,"5"-8"-5825,3-7-1947,4-12 548,20-47-1,-28 73-1033,0 0-1,0 0 0,1 1 0,-1-1 0,0 0 1,1 0-1,-1 0 0,1 1 0,-1-1 1,1 0-1,0 1 0,-1-1 0,1 0 1,-1 1-1,1-1 0,0 1 0,0-1 0,-1 1 1,1-1-1,0 1 0,0 0 0,0-1 1,-1 1-1,1 0 0,0 0 0,0 0 1,0-1-1,0 1 0,0 0 0,0 0 0,0 0 1,-1 0-1,1 0 0,0 1 0,0-1 1,0 0-1,0 0 0,0 1 0,-1-1 1,1 0-1,0 1 0,0-1 0,0 1 0,-1-1 1,1 1-1,0 0 0,6 4 16,-1 0 0,1 1-1,-2 0 1,8 8 0,-4-4 70,13 13-57,2-2 0,1 0 0,0-2 0,43 25 0,-68-44-56,0 0 1,0 1 0,0-1-1,1 0 1,-1 0-1,0 0 1,0 0 0,0 1-1,0-1 1,1 0-1,-1 0 1,0 0 0,0 0-1,0 0 1,1 0-1,-1 0 1,0 0 0,0 0-1,0 0 1,1 0-1,-1 0 1,0 0 0,0 0-1,1 0 1,-1 0 0,0 0-1,0 0 1,0 0-1,1 0 1,-1 0 0,0 0-1,0 0 1,0 0-1,1 0 1,-1 0 0,0 0-1,0-1 1,0 1-1,0 0 1,1 0 0,-1 0-1,0 0 1,0 0-1,0-1 1,0 1 0,0 0-1,1 0 1,-1 0-1,0-1 1,0 1 0,0 0-1,0 0 1,0 0-1,0-1 1,0 1 0,0 0-1,0 0 1,0-1-1,-2-14 735,1 12-541,-13-43 293,11 39-462,0-1 0,0 1 1,1-1-1,0 0 0,1 0 0,-1 0 1,2 0-1,-1 0 0,1 0 1,0 0-1,3-14 0,-2 18-217,1 0-1,0 1 1,0-1-1,0 0 1,1 1-1,-1 0 1,1 0-1,-1-1 1,1 2-1,0-1 1,1 0-1,-1 1 1,0-1-1,1 1 1,-1 0-1,1 0 1,0 0-1,0 0 1,-1 1-1,1 0 1,0 0-1,5-1 1,17 1-2662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7:1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13915,'-6'0'11426,"4"0"-10209,0 0-513,1 0-248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7:2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52 10018,'5'-50'12243,"-8"50"-10979,1 0-800,1-2-320,-1 2-1000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7:20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14363,'2'54'7242,"1"-51"-5954,2-1-624,-5-4-320,0 1-864,0-1-720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8:40.575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31 55 11562,'-31'-9'3541,"50"11"-1443,42 3-571,504-13 3166,-250-2-3819,153-6-608,-374 6-163,13 1-2301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8:41.281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0 115 12003,'27'2'5864,"10"0"-4942,441-55 4985,-144 9-4587,-312 42-1424,274-17 978,-246 18-1969,0 3 0,0 2 0,92 20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8:42.177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 0 11178,'-5'9'3843,"5"-8"-3754,17 4 1742,44-3-843,-39-2-293,575-4 3631,145 4-4311,-682 0-1574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8:42.821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71 12251,'10'4'6184,"19"-3"-5544,-24-1-36,312-27 4507,-54 0-3405,193 20-705,-1 0-888,-332 0-1543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9:5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36 213 9618,'1'3'164,"-1"-1"240,0 0-1,0 1 1,0-1 0,0 1-1,0-1 1,0 1 0,0-1-1,-1 1 1,1-1 0,-3 5-1,2-6 14,-1 1 0,1-1 0,-1 0 0,0 0-1,0 0 1,0 0 0,0 0 0,1 0 0,-1 0-1,0-1 1,-1 1 0,1-1 0,-3 1 0,2 7 1612,3-7-858,2-6 1877,7-25-2663,-1-2 259,10-61 0,-18 92-637,0 0 0,0 1 0,0-1 0,0 1-1,0-1 1,0 1 0,0-1 0,0 0 0,0 1-1,0-1 1,0 1 0,1-1 0,-1 1 0,0-1-1,0 1 1,1-1 0,-1 1 0,0-1 0,0 1-1,1-1 1,-1 1 0,1-1 0,-1 1 0,0-1-1,1 1 1,-1 0 0,1-1 0,-1 1 0,1 0-1,-1 0 1,1-1 0,-1 1 0,1 0 0,-1 0-1,1 0 1,-1-1 0,1 1 0,0 0 0,-1 0-1,1 0 1,-1 0 0,1 0 0,-1 0 0,1 0-1,0 0 1,-1 1 0,1-1 0,-1 0 0,1 0-1,-1 0 1,1 1 0,-1-1 0,1 0 0,-1 0-1,1 1 1,-1-1 0,1 0 0,0 1 0,35 31-13,-24-19 53,-10-12-43,22 21 58,0-1 0,33 21 0,-49-37-63,0 0 0,0 0 0,0-1 0,1-1 0,-1 1 0,1-1 0,0-1 0,0 0 0,0 0-1,0 0 1,0-1 0,19-1 0,-26 0 0,0 0 0,0 0 0,-1-1 0,1 1 0,0 0 0,0-1 1,0 1-1,0-1 0,-1 0 0,1 0 0,0 0 0,-1 0 0,1 0 0,-1 0 0,1 0 0,-1 0 0,1-1 0,-1 1 0,0 0 0,3-4 0,-3 3 14,0-1 0,0 0-1,0 0 1,-1 1 0,1-1-1,0 0 1,-1 0 0,0 0-1,0 1 1,0-1 0,0 0 0,-1-5-1,-2-8 117,-2 1 0,0-1 0,0 1-1,-9-16 1,7 14 50,4 9-100,0 1 8,0 0-1,0 0 1,1 0 0,0-1 0,-1-8-1,2 15-80,1 0 0,0 0-1,0-1 1,0 1-1,0 0 1,0 0 0,0 0-1,1-1 1,-1 1 0,0 0-1,0 0 1,1 0-1,-1 0 1,1-1 0,-1 1-1,1 0 1,0 0 0,-1 0-1,1 0 1,0 0-1,0 1 1,0-1 0,-1 0-1,1 0 1,0 0 0,0 1-1,0-1 1,0 0-1,0 1 1,1-1 0,-1 1-1,0-1 1,0 1-1,0 0 1,0-1 0,0 1-1,1 0 1,-1 0 0,0 0-1,2 0 1,8 0-74,0 1 0,-1 0 0,1 0 0,0 1-1,16 5 1,59 23-809,-56-19 501,-12-5 108,1 2 0,-1 0-1,26 15 1,-40-21 263,-1 1 1,1-1 0,-1 0-1,0 1 1,0 0-1,1 0 1,-2 0-1,1 0 1,0 1-1,-1-1 1,1 1-1,-1-1 1,0 1-1,0 0 1,-1 0-1,1 0 1,-1 0-1,0 0 1,0 0-1,0 0 1,0 0-1,-1 6 1,0-9 38,0 1 1,0 0-1,0-1 1,-1 1-1,1-1 1,-1 1-1,1-1 1,-1 1-1,1-1 0,-1 1 1,0-1-1,0 1 1,0-1-1,0 0 1,0 1-1,0-1 1,0 0-1,0 0 1,-1 0-1,1 0 1,0 0-1,-1 0 0,1 0 1,-1-1-1,1 1 1,-1 0-1,1-1 1,-1 1-1,1-1 1,-1 1-1,1-1 1,-1 0-1,0 0 0,1 0 1,-1 0-1,-2 0 1,1 0 28,0 0 0,0-1 0,0 1 0,0-1 0,0 1 0,0-1 0,0 0 0,0 0 1,1 0-1,-1 0 0,0-1 0,0 1 0,1-1 0,-1 0 0,1 0 0,0 0 0,-1 0 0,1 0 0,-2-3 0,0-1-49,1 0-1,1 0 0,-1 0 0,1 0 1,0-1-1,0 1 0,0-1 0,1 1 1,0-1-1,1 1 0,-1-1 0,1 0 1,1-6-1,0 11-70,-1 1 1,0-1-1,1 1 0,0-1 1,-1 1-1,1-1 0,0 1 1,0 0-1,0 0 0,0-1 1,0 1-1,0 0 1,0 0-1,0 0 0,0 0 1,0 0-1,1 0 0,-1 0 1,1 0-1,-1 1 0,0-1 1,1 0-1,-1 1 1,1-1-1,-1 1 0,1 0 1,-1-1-1,1 1 0,0 0 1,1 0-1,3 0-599,0 0 0,0 0 0,0 0 0,0 1 0,0 0 0,11 3 0,19 9-4104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9:5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233 326 15595,'107'60'6138,"-105"-67"-4210,1-6-368,-8-16-535,2-5-401,-5-10-408,-1 0-288,-4-8-840,-1 3-521,-7 4-1175,-7 3-65</inkml:trace>
  <inkml:trace contextRef="#ctx0" brushRef="#br0" timeOffset="1">0 1 17132,'8'1'6321,"36"11"-4889,8-3-383,15-4-281,11 3-216,-2 0-960,2 2-672,-6 5-1553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2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10986,'77'3'4631,"-77"-3"-4552,1 0-1,-1 0 1,1 0 0,0-1 0,-1 1 0,1 0 0,-1 0-1,1 0 1,-1 0 0,1 0 0,-1-1 0,1 1 0,-1 0-1,1-1 1,-1 1 0,1 0 0,-1-1 0,0 1 0,1 0-1,-1-1 1,1 1 0,-1-1 0,0 1 0,1 0 0,-1-1 0,0 1-1,0-1 1,1 1 0,-1-1 0,0 0 0,0 1 0,0-1-1,0 1 1,0-1 0,0 1 0,0-1 0,0 1 0,0-1-1,0 1 1,0-2 0,-8-19 1247,6 16-915,-72-151 5967,74 155-6353,-1 0-1,1 0 1,-1 1-1,1-1 1,0 0-1,-1 0 1,1 0-1,0 0 1,0 0-1,0 1 1,0-1-1,-1 0 1,1 0-1,1 0 1,-1 0-1,0 0 1,0 0-1,0 0 1,0 0-1,1 1 1,-1-1-1,0 0 1,1 0-1,-1 0 1,0 0-1,1 1 1,-1-1-1,1 0 1,0 0-1,1 0-9,-1 0 0,1 1 1,-1-1-1,1 1 0,-1-1 0,1 1 0,0 0 0,-1 0 0,1 0 0,0 0 0,-1 0 1,1 0-1,0 0 0,2 1 0,8 1 3,1 2 1,23 8-1,-36-12-16,9 5 1,1 0-1,-1 0 0,0 0 0,0 1 1,-1 1-1,0-1 0,0 1 0,0 1 1,-1-1-1,0 1 0,-1 1 1,0-1-1,9 17 0,-13-22-2,0 1 0,0 0 0,-1 0 0,0 0 0,1 0 0,-1 0 0,-1 0 0,1 1-1,0-1 1,-1 0 0,0 0 0,0 1 0,0-1 0,-1 0 0,1 0 0,-1 0 0,0 0 0,0 0 0,-1 1 0,1-2 0,-1 1 0,0 0 0,0 0-1,0-1 1,0 1 0,-1-1 0,0 1 0,1-1 0,-1 0 0,0 0 0,0 0 0,-1-1 0,1 1 0,-1-1 0,1 1 0,-6 1 0,3 0 7,-1-1-1,1 1 1,-1-1 0,0-1 0,0 1 0,-1-1 0,1-1 0,0 1 0,-1-1 0,1 0-1,-1-1 1,1 0 0,-1 0 0,1 0 0,-1-1 0,1-1 0,-11-2 0,17 4-21,-1 0 0,1-1 0,0 1 1,-1-1-1,1 1 0,0-1 0,-1 0 0,1 0 1,0 1-1,0-1 0,0 0 0,0 0 1,0 0-1,0 0 0,0 0 0,0 0 1,0-1-1,0 1 0,0 0 0,0-3 0,0 3-13,1 0-1,1 0 0,-1 0 1,0 0-1,0 0 0,0 0 1,0 0-1,1 0 0,-1 0 1,1 0-1,-1 0 0,1 0 1,-1 0-1,1 0 0,-1 0 1,1 0-1,0 0 0,0 0 0,-1 0 1,3-1-1,2-2-132,1 0-1,0 0 1,0 0 0,0 1-1,0-1 1,1 1-1,8-2 1,8-2-317,0 2 1,1 0-1,0 2 0,0 0 1,0 2-1,0 1 0,0 0 1,0 2-1,0 1 0,-1 1 0,1 1 1,-1 1-1,34 13 0,-31-11 2483,-36-22 1816,-3-2-2984,0-2-129,0-1 0,2-1 0,0 0 0,-14-37 0,12 31-1481,12 25 708,1 1-1,0 0 1,0-1-1,-1 1 1,1-1 0,0 1-1,-1 0 1,1-1-1,0 1 1,-1 0 0,1 0-1,0-1 1,-1 1-1,1 0 1,-1 0 0,1-1-1,0 1 1,-1 0-1,1 0 1,-1 0 0,1 0-1,-1 0 1,1 0-1,-1 0 1,1 0 0,-1 0-1,1 0 1,-1 0-1,1 0 1,0 0 0,-1 0-1,1 0 1,-1 0-1,1 0 1,-1 1 0,1-1-1,-1 0 1,1 0-1,0 1 1,-1-1 0,1 0-1,0 0 1,-1 1-1,1-1 1,-1 1 0,-1 9-2637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9:5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3 233 14779,'-2'83'4735,"2"-83"-4698,0 1 1,0-1 0,0 0 0,0 0 0,0 0 0,1 0-1,-1 0 1,0 1 0,0-1 0,0 0 0,0 0 0,0 0 0,0 0-1,1 0 1,-1 0 0,0 0 0,0 0 0,0 1 0,0-1 0,0 0-1,1 0 1,-1 0 0,0 0 0,0 0 0,0 0 0,0 0 0,1 0-1,-1 0 1,0 0 0,0 0 0,0 0 0,0 0 0,1 0 0,-1 0-1,0 0 1,0 0 0,0 0 0,0-1 0,1 1 0,-1 0 0,0 0-1,0 0 1,0 0 0,0 0 0,0 0 0,0 0 0,1-1 0,-1 1-1,0 0 1,0 0 0,0 0 0,0 0 0,16-13 890,13-17 126,17-47 779,-39 66-1572,-1 1 1,-1-1 0,0 0 0,0-1-1,-1 1 1,-1-1 0,0 0 0,0 0-1,-1 0 1,-1 0 0,0-1 0,-1 1-1,0 0 1,-2-16 0,-2 22 432,0 13-400,-2 15-117,6-7-245,1 1 0,0-1 0,1 1 0,1-1 0,0 0 0,1 0 0,10 24 0,-6-19-951,1-1 0,1-1 0,0 1 1,2-2-1,16 21 0,-1-7-2330</inkml:trace>
  <inkml:trace contextRef="#ctx0" brushRef="#br0" timeOffset="1">195 279 16195,'-94'-57'6466,"117"67"-4274,8-4-783,30 7-761,3-6-320,20-7-632,1 0-384,-10-5-1257,-15 3-575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9:5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16676,'18'5'6265,"53"0"-4297,35-5-935,79-8-89,27-7 104,54-9-224,-3 1-192,-32 4-360,-28 2-184,-84 17-456,-36 4-448,-64 15-1072,-23 4-601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9:5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7 11154,'-1'-1'387,"1"1"-1,-1-1 0,0 1 0,1-1 0,-1 1 0,0-1 0,1 1 1,-1 0-1,0-1 0,0 1 0,1 0 0,-1-1 0,0 1 0,0 0 1,1 0-1,-1 0 0,0 0 0,0 0 0,1 0 0,-2 0 0,-15 8 2708,-14 26-2236,26-28-73,-8 11-467,1-1 0,1 2 0,-12 24 0,20-37-303,0 0-1,1 1 1,0-1-1,0 1 1,0-1-1,1 1 1,0 0-1,0 0 1,0 0-1,1-1 1,0 1-1,0 0 1,0 0-1,1 0 1,0 0-1,2 8 1,-1-11-35,0 0-1,0 0 1,0 0 0,0-1 0,0 1 0,1-1-1,0 1 1,-1-1 0,1 0 0,0 0 0,0 0 0,0-1-1,0 1 1,0-1 0,0 1 0,1-1 0,-1 0-1,0 0 1,1-1 0,-1 1 0,0-1 0,1 1-1,6-2 1,11 2-306,0-2 0,36-6 0,-41 5 72,177-35-2208,-6 2 1422,-177 33 1113,-1 2 0,0-1-1,1 2 1,-1-1 0,13 3-1,-21-3-25,-1 0 0,1 0 0,0 1 0,-1-1 0,1 0 0,-1 1 0,1-1 0,-1 0 0,0 1 0,1-1 0,-1 0 0,1 1 0,-1-1 0,0 1-1,1-1 1,-1 1 0,0-1 0,1 1 0,-1-1 0,0 1 0,0-1 0,1 1 0,-1-1 0,0 1 0,0-1 0,0 1 0,0-1 0,0 1 0,0 0 0,0-1-1,0 1 1,0-1 0,0 1 0,0-1 0,0 1 0,0 0 0,0-1 0,-1 1 0,1-1 0,0 1 0,0-1 0,-1 1 0,1-1 0,0 1 0,-1 0-1,-18 26 1496,13-23-1418,1 0-1,0-1 1,-1 1-1,0-1 1,0 0 0,0-1-1,0 0 1,0 0-1,0 0 1,-1 0-1,1-1 1,-1 0-1,1-1 1,-1 1 0,1-1-1,-1-1 1,1 1-1,-1-1 1,1 0-1,-1 0 1,1-1-1,-9-3 1,9 3-89,1 1 0,0-1 1,0 0-1,0-1 0,0 1 0,0-1 0,1 0 1,-1 0-1,1 0 0,0 0 0,0-1 0,0 0 1,0 0-1,1 0 0,-1 0 0,1-1 0,0 1 1,0-1-1,1 0 0,-1 0 0,1 0 0,0 0 1,1 0-1,-1 0 0,1-1 0,0 1 1,0-7-1,1 9-34,-1-1 1,2 1-1,-1 0 1,0 0-1,1 0 1,-1 0-1,1 0 1,0 0-1,0 0 1,0 0-1,0 0 1,0 0-1,1 0 1,-1 1-1,1-1 1,0 1-1,0-1 1,0 1-1,0-1 1,0 1-1,1 0 1,-1 0-1,1 0 1,-1 1-1,1-1 1,0 0-1,0 1 1,-1 0-1,1 0 1,0 0-1,0 0 1,0 0-1,0 0 1,0 1-1,1-1 1,-1 1-1,0 0 1,0 0-1,6 1 1,1 0-95,0 0 0,1 1 0,-1 0 1,0 1-1,0 0 0,-1 1 0,1 0 1,-1 0-1,1 1 0,15 11 0,-19-11-38,-1 1-1,1 0 0,-1 0 0,0 0 0,0 1 0,-1-1 0,0 1 0,0 0 1,0 1-1,3 10 0,-3-8 15,0-1 1,1 1 0,0-1-1,7 10 1,-11-18 125,-1-1 1,1 1-1,-1 0 1,0-1-1,1 1 1,-1-1-1,1 1 0,0 0 1,-1-1-1,1 1 1,-1-1-1,1 1 1,0-1-1,-1 0 0,1 1 1,0-1-1,0 0 1,-1 1-1,1-1 0,0 0 1,0 0-1,-1 0 1,2 0-1,-1 0 22,-1 0-1,1-1 0,-1 1 1,1-1-1,0 1 1,-1-1-1,0 1 1,1-1-1,-1 1 1,1-1-1,-1 0 1,0 1-1,1-1 1,-1 1-1,0-1 0,0 0 1,0 1-1,1-1 1,-1 0-1,0-1 1,2-43 1273,-2 42-1232,-3-26 530,2 23-461,0-1 0,0 1 1,1-1-1,-1 1 0,1-1 0,1 1 0,-1-1 1,1 1-1,0-1 0,1 1 0,0 0 1,2-7-1,-4 13-131,1-1 0,-1 1 0,0-1 0,1 1 1,-1-1-1,1 1 0,-1-1 0,0 1 0,1 0 0,-1-1 1,1 1-1,-1 0 0,1-1 0,-1 1 0,1 0 0,-1 0 1,1 0-1,-1-1 0,1 1 0,0 0 0,-1 0 0,1 0 1,-1 0-1,1 0 0,-1 0 0,1 0 0,0 0 0,-1 0 1,1 0-1,-1 0 0,1 1 0,-1-1 0,1 0 0,-1 0 1,1 1-1,-1-1 0,1 0 0,-1 0 0,1 1 0,-1-1 1,1 0-1,-1 1 0,1-1 0,0 2 0,19 23-31,-16-20 30,2 4-17,34 43-19,-38-50 30,1 1-1,-1-1 1,1 1 0,-1-1 0,1 0 0,0 0-1,0 0 1,0 0 0,0-1 0,0 1 0,0-1-1,1 0 1,-1 0 0,0 0 0,7 1-1,-9-3 14,0 1 0,0 0 0,0-1-1,0 1 1,0-1 0,0 1-1,-1-1 1,1 0 0,0 1 0,0-1-1,0 0 1,0 0 0,-1 1-1,1-1 1,0 0 0,-1 0-1,1 0 1,-1 0 0,1 0 0,-1 0-1,1 0 1,-1 0 0,0 0-1,0 0 1,1 0 0,-1 0 0,0 0-1,0 0 1,0-1 0,0 0-1,2-46 318,-2 30-226,0 11-64,1 0 0,0 0 0,0 1 0,1-1 0,3-11 0,-4 16-104,0 0 0,0 0 0,0 1 0,0-1 0,0 0 1,0 0-1,1 1 0,-1-1 0,0 1 0,1-1 0,-1 1 0,1-1 0,0 1 0,0 0 1,-1 0-1,1 0 0,0 0 0,0 0 0,0 0 0,0 1 0,0-1 0,3 0 0,14-2-1843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9:5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28 233 15299,'40'8'10571,"-40"-20"-8107,-3-9-319,-7-11-961,-3-7-400,-3-4-544,0 0-192,8 10-1320,6 15-1169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9:5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6 195 13203,'40'34'6585,"-40"-45"-1360,4-8-3952,-6-11-361,-13-12-536,6 3-232,-9 2-688,13 6-624,10 11-1649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9:5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40 106 15419,'42'-66'6346,"-26"53"-3242,10-2-1567,4 4-505,12 12-48,-15 12-384,-9 2-200,-9 9-240,-23-1-32,-12 8-16,-11 5-56,-20-4-144,10-2-80,6-14-312,14-6-360,35-15-3481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9:5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148 278 13619,'73'81'5817,"-74"-102"-3008,1-2-1081,1-17-784,-1-6-224,2 1-407,-5-4-457,-2 10-1369,0 3-823</inkml:trace>
  <inkml:trace contextRef="#ctx0" brushRef="#br0" timeOffset="1">0 7 12899,'15'-2'6417,"9"0"-664,17-1-4688,1 3-177,12 5-248,-6-3-208,-2 11-480,3-4-496,-14-2-1625,8 4 393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9:5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 16740,'0'-2'7105,"-3"30"-6321,-12 63-64,9-37-135,-9-14-225,15 4-176,-3-21-544,0-5-377,12-8-1175,-10-14-553</inkml:trace>
  <inkml:trace contextRef="#ctx0" brushRef="#br0" timeOffset="1">243 7 14371,'0'0'5977,"-2"8"-3296,-3 5-937,2 20-759,-4 6-169,1 0-432,3 3-160,-5-11-480,4-2-664,3-8-1489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9:5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16908,'10'-1'6385,"12"2"-4209,4-2-2056,5 1-80,12 6-592,2-1-608,-3 3-1272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9:55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14563,'19'13'1761,"-5"-5"2132,-14-23-570,-1-5-2482,1 10-640,1-1-1,0 1 0,0-1 1,1 1-1,1 0 0,0 0 1,0 0-1,1 0 0,0 0 1,1 1-1,0-1 0,0 1 1,12-14-1,-10 13-170,1 1 0,0 0 0,0 1 0,1 0 0,0 1 0,0-1 0,1 2 0,0-1 0,0 1 0,1 1 0,-1 0 1,13-4-1,-22 9-32,1-1 0,0 0 1,0 1-1,0 0 0,-1-1 1,1 1-1,0 0 1,0 0-1,0 0 0,-1 0 1,1 0-1,0 1 1,0-1-1,0 0 0,-1 1 1,1-1-1,0 1 0,-1 0 1,1 0-1,0 0 1,-1 0-1,1 0 0,-1 0 1,1 0-1,1 1 0,-3 0 1,1-1-1,-1 0 0,1 0 0,-1 0 0,1 1 0,-1-1 0,0 0 0,1 0 0,-1 1 0,0-1 0,0 0 0,0 1 0,0-1 0,0 0 0,0 0 0,0 1 0,-1-1 1,1 0-1,0 1 0,-1-1 0,1 0 0,-1 0 0,1 0 0,-1 1 0,0-1 0,0 0 0,1 0 0,-1 0 0,0 0 0,0 0 0,0 0 0,0-1 0,-1 2 1,-20 18-58,13-13 12,1 0 1,0 1 0,0 0 0,1 0 0,0 1 0,-7 10-1,13-17 41,0 1-1,0-1 0,0 0 0,1 1 1,-1-1-1,0 1 0,1-1 0,0 0 0,-1 1 1,1-1-1,0 1 0,1-1 0,-1 1 1,0-1-1,1 1 0,-1-1 0,1 1 1,-1-1-1,1 0 0,0 1 0,0-1 1,1 0-1,-1 0 0,0 0 0,1 0 1,-1 0-1,1 0 0,-1 0 0,1 0 0,0-1 1,0 1-1,0-1 0,3 3 0,3 1-3,1 1 0,-1-1 0,1 0-1,0-1 1,1 0 0,-1-1-1,1 0 1,14 3 0,-8-3-35,0 0 0,0-2 0,0 0 0,20-1 0,-30-1 43,1 0 0,-1-1 0,1 1-1,-1-2 1,0 1 0,0-1 0,0 0 0,0 0 0,0 0 0,-1-1-1,1 0 1,-1 0 0,0 0 0,0-1 0,5-6 0,2 0 49,-7 3 360,-6 8-390,1 1 1,0-1-1,0 1 0,-1 0 1,1-1-1,0 1 0,0-1 1,0 1-1,0 0 0,0-1 1,0 1-1,0 0 0,0-1 1,0 1-1,0-1 0,0 1 1,0 0-1,0-1 1,1 1-1,-1-1 0,0 1 1,0 0-1,1 0 0,2 5-50,0 0 0,0 0-1,0 0 1,1-1 0,0 0-1,0 1 1,1-1 0,-1 0-1,1-1 1,7 6 0,-8-6-14,-1-2-136,1 0 1,-1 0 0,0-1 0,1 1-1,-1-1 1,0 0 0,1 1-1,0-1 1,-1-1 0,1 1-1,0-1 1,-1 1 0,1-1 0,0 0-1,0 0 1,-1-1 0,1 1-1,0-1 1,-1 0 0,1 0-1,-1 0 1,1 0 0,-1-1-1,1 1 1,-1-1 0,0 0 0,0 0-1,0 0 1,4-4 0,12-10-2187</inkml:trace>
  <inkml:trace contextRef="#ctx0" brushRef="#br0" timeOffset="1">487 0 15915,'8'0'5970,"23"2"-4594,0-2-344,11 2-408,5 1-240,-6 2-336,-7-2-312,-21-1-1080,-6 4-688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38 253 9386,'-24'20'2762,"14"-15"-1147,10-5-1554,-1 0 1,1 0-1,0 0 0,0 0 0,0 0 0,-1 0 1,1 0-1,0 0 0,0-1 0,0 1 1,0 0-1,0 0 0,-1 0 0,1 0 0,0 0 1,0-1-1,0 1 0,0 0 0,0 0 1,0 0-1,0 0 0,-1-1 0,1 1 1,0 0-1,0 0 0,0 0 0,0-1 0,0 1 1,0 0-1,0 0 0,0 0 0,0-1 1,0 1-1,0 0 0,0 0 0,0 0 0,0-1 1,1 1-1,-1 0 0,0 0 0,0 0 1,0 0-1,0-1 0,0 1 0,5-31 1082,-2 0 0,-1 0 0,-3-47 0,-1 14-491,3 37-372,-2 27-272,1 0 0,0-1 0,0 1 0,0 0 0,0-1 0,0 1-1,0 0 1,0 0 0,0-1 0,0 1 0,0 0 0,0-1 0,1 1 0,-1 0 0,0-1 0,0 1 0,0 0-1,0 0 1,0-1 0,0 1 0,1 0 0,-1-1 0,0 1 0,0 0 0,0 0 0,1 0 0,-1-1 0,0 1 0,0 0-1,1 0 1,-1 0 0,0 0 0,1-1 0,8 7 164,5 15 82,-10-12-137,1 5 21,1 0 1,0-1-1,1 0 0,14 21 0,-19-32-123,-1 0 1,1 0-1,0 0 1,-1 0-1,1-1 1,0 1-1,0 0 1,0-1-1,0 1 1,1-1-1,-1 0 1,0 1-1,1-1 1,-1 0-1,0-1 1,1 1-1,-1 0 1,1-1-1,0 1 1,-1-1-1,1 0 1,-1 0-1,1 0 1,-1 0-1,1 0 1,0-1-1,-1 1 1,1-1-1,-1 0 1,1 1-1,-1-1 1,0 0-1,5-3 1,0-1 101,0 0 0,-1 0 0,0 0 0,0-1 1,0 0-1,-1 0 0,0-1 0,0 0 0,0 1 1,-1-2-1,0 1 0,-1 0 0,5-14 0,-8 21-85,0-1-1,0 1 0,0-1 1,0 1-1,0-1 1,0 1-1,1-1 0,-1 1 1,0-1-1,0 1 1,0-1-1,0 1 0,1-1 1,-1 1-1,0-1 1,0 1-1,1-1 0,-1 1 1,0 0-1,1-1 1,-1 1-1,1 0 0,-1-1 1,0 1-1,1 0 0,-1-1 1,1 1-1,0 0 1,2 23 990,-2 20-554,-1-24-581,0 0 0,1-1 0,1 1 0,1 0 0,0-1 0,11 32 0,-13-46-76,1-1 1,0 0-1,0 0 1,0-1-1,0 1 0,0 0 1,0-1-1,1 1 1,4 3-1,29 13-2446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9:5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12115,'18'-7'4769,"21"-3"-3521,15 2-1864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9:5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13235,'1'1'142,"0"0"0,-1 0 0,1 0 0,0 0 0,0 0 0,0-1 0,0 1 0,0 0 0,0 0 0,0-1 0,0 1 1,0 0-1,0-1 0,0 1 0,1-1 0,-1 0 0,0 1 0,0-1 0,0 0 0,1 0 0,-1 0 0,0 0 0,0 0 0,1 0 0,-1 0 0,0 0 0,0 0 0,1 0 1,-1-1-1,0 1 0,0-1 0,0 1 0,1-1 0,1 0 0,1-4 105,0 1 0,0-1 0,-1 0 0,1 0 0,-1-1 0,4-9 0,0 3 149,54-124 4953,-61 135-5308,0 0 0,1 0 0,-1 1-1,0-1 1,1 0 0,-1 0 0,1 0-1,-1 1 1,1-1 0,-1 0 0,1 1-1,0-1 1,-1 0 0,1 1 0,0-1-1,-1 1 1,1-1 0,0 1-1,0-1 1,0 1 0,-1 0 0,1-1-1,0 1 1,0 0 0,0 0 0,0 0-1,0 0 1,-1-1 0,1 1 0,0 0-1,0 0 1,0 1 0,0-1 0,0 0-1,0 0 1,0 0 0,-1 1-1,1-1 1,0 0 0,0 1 0,0-1-1,-1 0 1,1 1 0,0-1 0,0 1-1,-1 0 1,1-1 0,1 2 0,3 4 43,1 0 0,-1 0 0,0 1 1,6 10-1,-6-8-70,92 124-513,-25-53-2732,-48-57 641,-18-9-191</inkml:trace>
  <inkml:trace contextRef="#ctx0" brushRef="#br0" timeOffset="1">33 224 13619,'3'2'9866,"16"-6"-8522,7 0-343,20-5-465,1 1-120,7 2-648,-2-1-585,-12-6-1543,9 7-889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9:5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14763,'9'-13'1435,"-6"11"-1126,-1-1 0,0 0 1,0 1-1,0-1 1,0 0-1,0 0 0,-1-1 1,1 1-1,-1 0 0,0 0 1,0-1-1,0 1 0,0-1 1,-1 1-1,1 0 0,-1-1 1,0 1-1,0-1 0,-1-6 1,-5-11 2084,0-1-1,-12-23 1,65 78 142,49 30-2282,-60-41-233,58 48 0,-91-68-21,0 1 1,0-1 0,0 1 0,-1 0 0,1 0-1,-1 0 1,0 1 0,0-1 0,0 1 0,0-1-1,2 6 1,-4-8 1,0 1 0,0-1 1,0 1-1,0 0 0,0-1 0,0 1 0,0-1 0,-1 1 1,1-1-1,0 1 0,-1-1 0,0 1 0,1-1 0,-1 0 0,0 1 1,1-1-1,-1 0 0,0 1 0,0-1 0,0 0 0,0 0 1,0 0-1,-1 0 0,1 0 0,0 0 0,0 0 0,-1 0 0,0 0 1,-9 6-2,-1-2 1,1 1 0,-1-1 0,0-1 0,0 0 0,-1-1 0,1 0 0,-18 1 0,7-1-1167,-1-2 1,1-1 0,-40-4 0,42-1-2005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9:5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7 228 13523,'0'-8'6529,"2"-12"-2608,-2-16-1600,0-6-457,-4-3-896,3 7-312,-3 14-944,6 9-840,5 22-1761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9:5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67 250 8722,'2'6'475,"1"-1"1,0 1-1,1-1 1,-1 0-1,1 0 1,0 0-1,0-1 1,0 1-1,1-1 1,0 0-1,0 0 0,0-1 1,0 0-1,6 4 1,-6-5-362,1 0 0,-1-1 1,0 0-1,1 1 0,-1-2 0,1 1 0,-1-1 1,1 1-1,-1-2 0,8 0 0,-9 1-84,-1-1 1,0 1-1,1-1 0,-1 0 0,0 0 0,0 0 0,0 0 0,1-1 0,-1 1 1,-1-1-1,1 0 0,4-3 0,-6 4-3,0 0 1,-1 0-1,1 0 1,0 0-1,0 0 1,-1-1-1,1 1 1,-1 0-1,1 0 0,-1-1 1,0 1-1,0 0 1,1-1-1,-1 1 1,0 0-1,0-1 1,0 1-1,0-1 1,0 1-1,-1 0 0,1-1 1,0 1-1,-1 0 1,1 0-1,-1-1 1,1 1-1,-1 0 1,0 0-1,1-1 1,-1 1-1,0 0 0,-2-2 1,-11-14 643,-1 0-1,-1 1 1,-1 1 0,0 0-1,-38-23 1,27 19 762,-39-36-1,66 54-1394,0 0-1,0 0 1,0 0-1,0 0 1,0 0-1,0 0 1,0 0-1,0 0 1,0 0-1,1 0 1,-1 0-1,0-1 1,1 1-1,-1 0 1,1-1-1,0 1 1,-1 0-1,1-1 0,0 1 1,0 0-1,0-1 1,0 1-1,0 0 1,0-1-1,0 1 1,0-1-1,1 1 1,-1 0-1,0-1 1,1 1-1,-1 0 1,1 0-1,0-1 1,-1 1-1,1 0 1,1-2-1,0 1-29,1-1 0,0 1 0,0 0-1,0 0 1,0 0 0,0 0 0,0 0 0,1 1 0,-1-1-1,0 1 1,1 0 0,0 0 0,4-1 0,0 1-198,0-1 0,0 2 0,1-1 0,-1 1 0,0 0 0,1 1 0,-1 0 0,8 2 0,29 12-1665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9:5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13 11546,'0'-1'280,"0"1"-1,0-1 1,0 1-1,0-1 1,0 0-1,-1 1 0,1-1 1,0 1-1,0-1 1,-1 1-1,1-1 0,0 1 1,-1-1-1,1 1 1,-1-1-1,1 1 1,-1-1-1,1 1 0,-1-1 1,1 1-1,-1 0 1,1-1-1,-1 1 0,1 0 1,-1 0-1,0-1 1,-11 10 2699,-4 25-1753,15-25-1160,0-1 0,1 0 0,0 0 1,0 1-1,1-1 0,0 0 1,0 0-1,1 0 0,0 0 0,1 0 1,0 0-1,0 0 0,1-1 1,-1 1-1,2-1 0,9 13 0,-9-13-2,0 0-1,1 0 1,0-1-1,0 1 1,1-1-1,0-1 1,0 1-1,0-1 0,1 0 1,-1-1-1,1 0 1,1 0-1,-1 0 1,0-1-1,13 3 0,-18-6-42,0 1-1,0-1 1,0 0-1,-1 0 1,1 0-1,0 0 1,0 0-1,-1-1 1,1 1-1,0-1 1,0 0-1,-1 0 1,1 0-1,-1 0 1,1 0-1,-1-1 1,1 1-1,-1-1 1,0 1-1,0-1 1,0 0-1,0 0 1,0 0-1,0 0 1,0 0-1,2-5 1,2-3 68,-2 0 1,0 0-1,0-1 1,0 1-1,2-16 1,-1 3-47,10-79-1446,-13 90-263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0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95 12019,'-2'23'2112,"2"46"0,1-67-2017,0 0 0,0 0-1,0 0 1,0 0 0,0 0-1,0 0 1,0 0 0,1 0-1,-1 0 1,1-1 0,0 1-1,-1-1 1,1 1-1,0-1 1,0 0 0,0 1-1,0-1 1,0 0 0,0 0-1,0 0 1,0-1 0,0 1-1,1-1 1,-1 1 0,0-1-1,0 1 1,1-1-1,3 0 1,3 1 144,9 2 289,0 0 1,23 0 0,-36-3-391,0 1-1,1-2 1,-1 1 0,0 0 0,0-1-1,0 0 1,0 0 0,0-1 0,0 1-1,0-1 1,-1 0 0,8-4-1,-11 4-88,1 1-1,-1-1 0,0 1 0,0-1 0,0 1 0,0-1 0,0 1 0,0-1 0,0 0 0,0 0 0,-1 0 1,1 1-1,-1-1 0,1 0 0,-1 0 0,0 0 0,0 0 0,0 0 0,0 0 0,0 0 0,0 1 0,0-1 1,-1 0-1,1 0 0,-1 0 0,1 0 0,-1 0 0,0 1 0,0-1 0,0 0 0,-2-2 0,-4-8 141,0 0-1,-1 1 0,-13-14 1,13 15 16,-4-4-21,8 11-137,1 0 1,0 0-1,0-1 1,0 1-1,1-1 0,-1 0 1,1 1-1,0-1 1,0 0-1,0-1 1,1 1-1,-2-4 1,4 7-66,-1 0 1,0 0-1,0 0 1,1 0-1,-1 0 1,0 0-1,1 0 1,-1 1-1,1-1 1,-1 0-1,1 0 1,-1 1-1,1-1 1,0 0-1,-1 1 1,1-1-1,0 0 1,-1 1-1,1-1 1,0 1-1,0-1 1,0 1-1,0 0 1,-1-1-1,1 1 1,0 0-1,0-1 1,0 1-1,0 0 1,1 0-1,31-4-1263,4 9-790,4 5-324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0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0 302 14387,'1'-20'3696,"0"1"0,6-28 1,27-79-1621,-15 62-242,-19 63-1797,0-1-1,0 1 0,1 0 0,-1 0 0,0-1 1,0 1-1,1 0 0,-1 0 0,1 0 1,-1 0-1,1-1 0,0 1 0,-1 0 1,1 0-1,0 0 0,0 0 0,-1 1 0,1-1 1,0 0-1,0 0 0,0 0 0,2 0 1,-2 1-30,1 1 0,-1 0 0,0 0 0,1 0 0,-1 0 1,0 0-1,0 0 0,0 1 0,0-1 0,0 0 0,0 0 1,0 1-1,0-1 0,-1 1 0,1-1 0,0 1 0,-1-1 1,1 3-1,102 240-4700,-85-204 1469,-9-11-2339</inkml:trace>
  <inkml:trace contextRef="#ctx0" brushRef="#br0" timeOffset="1">12 242 14123,'1'0'5897,"7"0"-3384,12 0-1009,14 3-968,8 3-176,1 6-712,1-2-664,8-6-1384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0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13523,'2'12'4724,"15"2"-4335,-9-9-337,0-1 1,1 1-1,-1-2 1,1 1-1,0-1 1,0-1-1,0 1 0,1-2 1,-1 1-1,0-1 1,1-1-1,-1 1 1,1-2-1,-1 1 1,0-1-1,1-1 0,-1 0 1,0 0-1,0-1 1,0 0-1,12-6 1,-19 8-37,0 1 0,0-1 1,0 0-1,0 0 0,-1-1 1,1 1-1,0 0 1,0 0-1,-1-1 0,1 1 1,-1-1-1,0 0 1,1 1-1,-1-1 0,0 0 1,0 0-1,0 0 0,0 0 1,0 0-1,-1 0 1,1 0-1,0 0 0,-1 0 1,0 0-1,1 0 1,-1 0-1,0 0 0,0 0 1,0-1-1,0 1 0,-1 0 1,1 0-1,-1 0 1,1 0-1,-2-2 0,-3-7 106,0 0 0,-1 0-1,-1 1 1,0 0-1,-11-13 1,11 15 18,0 0 1,1 0-1,0-1 1,-5-12-1,10 18-136,0 1-1,0-1 0,0 1 0,0-1 0,1 1 0,-1-1 1,1 0-1,0 1 0,0-1 0,0 0 0,0 1 1,0-1-1,0 0 0,1 1 0,0-1 0,-1 0 0,1 1 1,0-1-1,0 1 0,0 0 0,3-4 0,-2 3-24,0 0-1,1 1 0,0 0 0,-1 0 1,1-1-1,0 1 0,0 1 0,0-1 1,0 0-1,1 1 0,-1 0 1,0 0-1,1 0 0,4-1 0,-1 0-43,0 1-1,0 1 0,0-1 0,0 1 1,0 0-1,0 1 0,0-1 0,0 2 1,0-1-1,-1 1 0,1 0 0,0 0 1,-1 0-1,1 1 0,-1 0 0,8 5 1,-10-4-7,0 0 0,0 1 1,0-1-1,0 1 0,0 0 0,-1-1 1,0 2-1,0-1 0,-1 0 1,1 1-1,-1-1 0,0 1 0,1 6 1,0 7-143,0 0 0,-1 34 1,-1-42 195,-1-6 60,1-1 1,-1 1 0,1-1-1,0 1 1,1-1-1,-1 1 1,1-1 0,0 0-1,0 0 1,0 0 0,0 0-1,1 0 1,0 0 0,4 4-1,-6-6 9,1 0-1,0-1 1,0 1-1,0 0 1,0-1-1,0 0 1,1 1-1,-1-1 1,0 0-1,1 0 1,-1 0-1,0 0 1,1 0-1,-1-1 1,1 1-1,0-1 1,-1 0-1,1 0 1,-1 0-1,1 0 1,-1 0-1,1 0 1,0-1-1,-1 1 1,1-1-1,3-1 1,-5 2-43,11-5 91,1 0 0,-1-1 0,14-10 0,-21 13-226,-1-1 0,0 1 0,0-1 0,0 0 0,-1-1 0,1 1 0,-1 0 0,0-1 0,0 0 1,4-9-1,2-12-1811,-5 3-2067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0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 14995,'18'0'5353,"16"0"-4681,2-2-247,-2 0-193,0 4-200,-7 0-680,-9 1-473</inkml:trace>
  <inkml:trace contextRef="#ctx0" brushRef="#br0" timeOffset="1">1 82 11843,'6'5'5329,"4"1"-1424,21-1-3697,11 3-304,10-5-937,2 2-847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2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15075,'-7'18'5433,"-9"18"-4304,1 5-577,15-1 112,7-1 56,22-5-136,319-53-12666,-347 1 6040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0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49 181 11066,'-49'49'3570,"61"-113"1006,7-84-1759,-19 148-2801,1 1 0,-1-1 0,0 0 0,0 0 0,0 0 0,1 1 0,-1-1 0,0 0 1,0 0-1,1 0 0,-1 0 0,0 0 0,0 1 0,1-1 0,-1 0 0,0 0 0,1 0 0,-1 0 0,0 0 0,0 0 1,1 0-1,-1 0 0,0 0 0,1 0 0,-1 0 0,0 0 0,0 0 0,1 0 0,-1 0 0,0 0 0,1 0 1,-1-1-1,0 1 0,0 0 0,1 0 0,-1 0 0,0 0 0,0-1 0,1 1 0,-1 0 0,0 0 0,0 0 1,0-1-1,1 1 0,-1 0 0,0 0 0,0-1 0,0 1 0,0 0 0,0-1 0,0 1 0,1 0 0,-1 0 1,0-1-1,0 1 0,0 0 0,0-1 0,0 1 0,0 0 0,0 0 0,0-1 0,0 1 0,0 0 0,-1-1 1,1 1-1,18 25 172,-15-19-66,3 2-48,-1 1 0,1-1 0,1 0 0,-1-1-1,1 0 1,1 0 0,10 7 0,-15-11-63,0-2 0,0 1 0,1 0 0,-1-1 0,1 1 0,-1-1 0,1 0 0,-1 0 0,1 0 0,0-1 0,-1 1 0,1-1 0,0 0 0,0 0 0,-1 0 0,1-1 0,0 1 0,-1-1 0,1 0 0,0 0 0,-1 0 0,7-3 0,-3 0 8,0 0 0,0 0 1,-1 0-1,0-1 0,0 0 0,0 0 0,0-1 0,4-6 0,-7 9 64,0-1 1,0 0-1,0-1 0,-1 1 0,0 0 1,0-1-1,0 1 0,0-1 1,-1 0-1,1 0 0,-1 1 0,0-1 1,0-7-1,-10 52 1537,8-32-1797,0 1 1,1 0-1,0-1 1,1 1-1,0-1 0,0 1 1,1-1-1,0 1 0,0-1 1,1 0-1,0 0 0,7 13 1,24 14-2006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0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22 305 12763,'4'18'2059,"1"2"924,-3-36 497,-7-61-1871,2 26-1376,4-78 0,-1 105-236,0 21-73,0 0 0,0 0 0,0-1 0,0 1-1,1 0 1,-1 0 0,2-6 0,-1 8 37,0 0 0,-1 0 0,1 0 1,0 1-1,0-1 0,-1 0 0,1 0 0,0 1 0,0-1 0,0 0 0,0 1 0,0-1 0,0 1 1,0-1-1,0 1 0,0-1 0,0 1 0,1 0 0,-1 0 0,0-1 0,0 1 0,0 0 0,0 0 0,0 0 1,3 1-1,22-2-425,-15 0 383,0 1-1,1 0 0,-1 1 0,12 2 0,-21-3 132,-1 0 0,1 0-1,-1 1 1,1-1-1,-1 1 1,1-1-1,-1 1 1,1 0-1,-1 0 1,0-1 0,0 1-1,1 0 1,-1 0-1,0 0 1,0 0-1,0 1 1,1 0-1,-1-1 7,-1 0-1,0 0 0,1 0 0,-1 0 0,0 0 0,0 0 0,0 0 0,0 0 1,0 0-1,0 0 0,0 0 0,0 0 0,0 0 0,0 0 0,0 0 0,-1 0 0,1 0 1,0 0-1,-1 1 0,-2 2 63,1 0 1,-1 0-1,0 0 1,0 0-1,0 0 1,0-1-1,-1 0 1,1 0-1,-5 4 1,0-1-277,-1 0 0,1-1-1,-1 0 1,0 0 0,0-1 0,0 0 0,0 0 0,-1-1 0,0 0-1,1-1 1,-19 2 0,14-4-1408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0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13955,'8'14'2948,"-3"-12"-727,-2-24 306,-1-3-2048,1 10-144,0 0 0,0 1 0,2-1-1,0 0 1,12-25 0,-13 33-278,0 1-1,0-1 1,0 1 0,1 0-1,0 0 1,0 0 0,1 1-1,-1 0 1,1 0-1,0 0 1,0 1 0,1 0-1,12-6 1,-17 9-53,0 0-1,0 0 1,1 1-1,-1-1 1,0 0-1,0 1 1,1 0-1,-1-1 1,0 1-1,1 0 1,-1 0-1,5 1 1,-6-1 2,0 1 1,0-1-1,-1 0 1,1 1-1,0-1 0,0 1 1,0-1-1,-1 1 1,1-1-1,0 1 1,-1 0-1,1-1 1,0 1-1,-1 0 1,1-1-1,-1 1 0,1 0 1,-1 0-1,1 0 1,-1 0-1,0-1 1,1 3-1,-1 0 11,1 0 0,-1 1 0,0-1 0,0 1 0,-1-1 0,1 0 0,-1 1 0,1-1 1,-1 0-1,0 1 0,0-1 0,-1 0 0,1 0 0,-1 0 0,-2 5 0,-27 30 64,24-30-85,1 0 1,-1 0-1,1 0 0,-9 17 0,15-24 0,0 0 0,-1 0-1,1 1 1,0-1-1,0 0 1,0 0 0,0 0-1,0 0 1,0 0-1,0 0 1,0 1-1,0-1 1,1 0 0,-1 0-1,0 0 1,1 0-1,-1 0 1,1 0 0,-1 0-1,1 0 1,0 0-1,-1 0 1,1 0 0,0 0-1,-1-1 1,1 1-1,0 0 1,0 0-1,0-1 1,0 1 0,0-1-1,0 1 1,0 0-1,1-1 1,39 16 14,-25-12 9,0-1-1,0-1 0,0-1 1,0 0-1,18-1 0,-25-1-11,-1 0 0,1 0 0,-1 0 0,0-1 0,1 0-1,-1-1 1,0 0 0,0 0 0,-1-1 0,1 0 0,10-7-1,-18 10-1,1 1-1,0-1 1,-1 1-1,1-1 1,-1 1-1,1 0 1,0-1-1,0 1 1,-1 0-1,1-1 1,0 1-1,0 0 1,-1 0 0,1 0-1,0 0 1,0 0-1,-1 0 1,1 0-1,0 0 1,0 0-1,-1 0 1,1 0-1,0 0 1,0 0-1,-1 1 1,1-1-1,0 0 1,0 1-1,-1-1 1,1 0-1,-1 1 1,1-1-1,0 1 1,-1-1-1,1 1 1,-1-1-1,1 1 1,-1 0-1,1 0 1,20 37 222,-4-4-81,-14-31-178,-1 0 1,1 0-1,0 0 0,0-1 1,0 1-1,0-1 0,1 1 1,-1-1-1,1 0 0,-1-1 1,1 1-1,0 0 0,-1-1 1,1 0-1,0 0 0,0 0 1,0-1-1,0 1 0,0-1 1,0 0-1,0 0 1,0 0-1,0 0 0,0-1 1,0 0-1,0 0 0,4-1 1,-4 0-271,-1 0 0,1 0 0,0 0 0,-1-1 0,0 1 0,1-1 0,-1 0 0,0 0 0,0 0 1,-1 0-1,1 0 0,0-1 0,-1 1 0,0-1 0,0 0 0,3-7 0,4-16-2882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04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15155,'13'2'5729,"21"3"-4520,0-4-297,-3 1-552,-2 3-176,-11 0-400,-8-1-432,-15 9-1049</inkml:trace>
  <inkml:trace contextRef="#ctx0" brushRef="#br0" timeOffset="1">1 130 14939,'11'2'5617,"22"3"-4544,4-1-449,-4-2-1544,-2 1-481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0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33 238 15739,'-1'-2'5818,"-1"0"-4666,-8-37-712,-9-48-432,19 41-432,10 12-1176,1 6-481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0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41 12187,'85'-35'5035,"-69"30"-3086,-13 8-557,-2 10-1106,-1 0-1,-1 0 1,1 0-1,-2 1 1,0-1 0,-1 0-1,0 0 1,-1-1-1,-9 22 1,-4 2-241,-1-2-1,-23 35 1,40-69-44,1 0-1,0 0 1,0 0-1,0 0 1,0 1-1,-1-1 1,1 0-1,0 0 1,0 0-1,0 1 1,0-1 0,0 0-1,0 0 1,-1 1-1,1-1 1,0 0-1,0 0 1,0 0-1,0 1 1,0-1-1,0 0 1,0 0 0,0 1-1,0-1 1,0 0-1,0 0 1,0 1-1,0-1 1,0 0-1,0 0 1,0 1-1,1-1 1,-1 0 0,0 0-1,0 0 1,0 1-1,0-1 1,0 0-1,1 0 1,-1 0-1,0 1 1,0-1-1,0 0 1,0 0 0,1 0-1,-1 0 1,0 0-1,0 1 1,1-1-1,-1 0 1,0 0-1,0 0 1,0 0-1,1 0 1,-1 0 0,0 0-1,0 0 1,1 0-1,-1 0 1,0 0-1,0 0 1,1 0-1,-1 0 1,0 0-1,0 0 1,1 0 0,-1 0-1,0 0 1,1-1-1,27-5-87,-9 2 52,-6 3 46,0 2 0,1-1 0,-1 2-1,0 0 1,0 0 0,0 1 0,0 1 0,0 0 0,0 1 0,20 11 0,-17-8-320,1-1 1,0 0-1,0-2 1,1 0-1,26 4 1,2-10-1826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0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10650,'0'16'2067,"3"64"1291,-3-74-3254,1 1 0,1-1 0,-1 0 0,1 0 1,0 0-1,1 0 0,-1 0 0,1 0 0,6 9 0,-8-13-60,0-1 1,1 0 0,-1 0-1,0 0 1,0 0 0,1 0 0,-1 0-1,0-1 1,1 1 0,-1 0-1,1-1 1,-1 1 0,1-1 0,-1 1-1,1-1 1,-1 0 0,1 1-1,0-1 1,-1 0 0,1 0-1,-1 0 1,1-1 0,0 1 0,-1 0-1,1 0 1,-1-1 0,1 1-1,-1-1 1,1 0 0,1 0 0,3-2 110,0-1 0,0 1 1,0-1-1,-1 0 1,0 0-1,6-5 1,5-8 87,-2 0 1,1 0 0,13-23-1,-28 39-228,1 0 0,-1 0-1,1 0 1,0 0 0,-1 0-1,1 0 1,0 0-1,0 0 1,0 1 0,-1-1-1,1 0 1,0 1 0,0-1-1,0 0 1,0 1 0,0-1-1,1 1 1,-1 0-1,0-1 1,0 1 0,0 0-1,0-1 1,0 1 0,1 0-1,-1 0 1,0 0 0,0 0-1,0 0 1,0 1-1,1-1 1,-1 0 0,0 0-1,0 1 1,0-1 0,0 1-1,0-1 1,0 1 0,0-1-1,0 1 1,0 0-1,0-1 1,0 1 0,1 1-1,6 6 138,0 0-1,-1 0 1,0 1-1,6 9 1,3 3 132,-11-15-211,1 0 1,0 0-1,1 0 0,-1-1 1,1 0-1,0-1 0,0 0 0,0 0 1,1 0-1,0-1 0,11 4 1,-15-6-41,0 0 0,0 0 0,0-1 0,0 1 0,0-1 0,0 0 0,0 0 0,0 0 1,1-1-1,-1 1 0,0-1 0,0 0 0,0 0 0,0-1 0,-1 1 0,1-1 0,0 0 0,-1 0 1,1 0-1,-1 0 0,1 0 0,-1-1 0,0 0 0,5-5 0,-5 3 19,0 0 0,0 0 1,0-1-1,0 1 0,-1-1 0,0 0 0,0 0 0,-1 1 0,0-1 0,0 0 1,0 0-1,-1 0 0,1-1 0,-2-7 0,0-7-272,-1 1 1,-10-38-1,12 56-1215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06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14963,'-3'22'5145,"-8"18"-4785,1 11-240,5 2 0,-1-6-24,6-9-408,0-7-368,4-13-1608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0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15259,'-5'10'5697,"-5"20"-4312,-1 13-593,-9 12-472,2 0-32,5-8-456,0-3-424,13-11-1216,0-10-1289</inkml:trace>
  <inkml:trace contextRef="#ctx0" brushRef="#br0" timeOffset="1">0 204 15227,'7'0'5834,"10"0"-4026,9 3-696,17 2-432,-1 0-192,10 6-1352,0 4-800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0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25 251 12379,'0'-7'6465,"0"-8"-848,-5-7-2976,-3-14-1217,0-6-232,5-2-688,3 6-488,3 7-1368,0 15-912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2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99 14099,'-2'-4'429,"1"0"-1,0 0 1,1-1-1,-1 1 1,1 0-1,-1 0 1,1 0 0,0 0-1,1-1 1,1-6-1,-1 9-297,0 0-1,1 0 0,-1 1 1,1-1-1,-1 1 0,1-1 1,-1 1-1,1 0 0,0-1 1,0 1-1,0 0 0,0 0 1,0 0-1,0 0 0,0 1 1,0-1-1,0 1 0,0-1 1,1 1-1,-1 0 0,3-1 1,26-5 795,49-8 669,-75 13-1566,0 1-1,0 0 1,0 0-1,0 0 1,0 0-1,0 1 1,0 0-1,-1 0 1,1 0-1,0 1 1,-1 0-1,1-1 1,4 4-1,-8-5-80,-1 1 0,1-1-1,0 1 1,0-1 0,0 1 0,-1-1-1,1 1 1,0 0 0,-1-1 0,1 1-1,-1 0 1,1-1 0,-1 1-1,1 0 1,-1 0 0,1 0 0,-1-1-1,0 1 1,0 0 0,1 0 0,-1 0-1,0 0 1,0 0 0,0 0-1,0-1 1,0 1 0,0 0 0,0 0-1,0 0 1,0 0 0,0 0 0,0 0-1,-1 0 1,1-1 0,0 1-1,-1 0 1,1 0 0,-1 0 0,1-1-1,-1 1 1,1 0 0,-1 0-1,1-1 1,-1 1 0,0-1 0,1 1-1,-2 0 1,-4 4-466,0 0 0,-1-1-1,1 0 1,-1 0 0,-7 3 0,-15 5-740,-1-2 0,-37 8 0,34-9 1482,1 0-1,-33 15 0,54-17 544,11-2 158,20 3 327,-15-6-1242,123 32 587,-40-12-1000,-23-2-804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0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12515,'5'-1'9519,"-12"20"-8382,4-10-844,-20 53 156,-2-1 0,-42 71 0,49-114-722,30-22-227,12-3 508,48-7 0,-62 13-43,0 1-1,0 0 0,0 0 1,0 1-1,0 0 0,0 1 1,18 5-1,-5-1-1162,-13-5-999,4-2-1966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0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11298,'39'-81'5699,"-42"90"-5361,1-1 0,0 1 0,0-1 0,1 1 0,0 0 0,1 0 0,0-1 0,0 1 0,1 0 0,0 0 0,0-1 0,5 16 0,-5-21-304,1 1 0,-1-1 0,0 0-1,1 1 1,0-1 0,-1 0 0,1 0-1,1 0 1,-1 0 0,0 0-1,1-1 1,-1 1 0,1-1 0,0 1-1,0-1 1,0 0 0,0 0 0,0 0-1,0-1 1,0 1 0,1-1-1,-1 0 1,1 0 0,-1 0 0,1 0-1,-1 0 1,1-1 0,0 0-1,-1 0 1,1 0 0,0 0 0,-1 0-1,5-1 1,-3 0-178,1-1 0,0 1 0,-1-1 0,1 0 0,-1-1 0,0 1 0,1-1 0,-1 0 0,0 0 0,-1-1 0,1 1 0,-1-1 0,7-7 0,3-6-1454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0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11322,'10'-5'5017,"22"2"-2120,1 1-1529,2 2-695,1 7-209,-5 2-616,-10 0-529,-9 2-1055</inkml:trace>
  <inkml:trace contextRef="#ctx0" brushRef="#br0" timeOffset="1">1 158 14955,'3'3'5209,"10"4"-4641,5-1-352,15-4-464,4-2-552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0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11394,'16'16'5306,"15"5"-2554,5 22-775,3 9-569,-15 9-608,-11 4-264,-14 4-304,-15-12-72,-15-7-296,-10-3-448,-11-6-1272,5 1-3882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1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12859,'-3'3'5209,"-8"19"-3081,-14 4-919,1 27-105,-5 15 160,7 4-8,14 8-159,13-9-577,7-9-304,14-8-912,3-11-713,2-12-2191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25.53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9 9626,'182'-4'7196,"16"0"-4328,656 28 3327,192 0-5590,-938-25-595,814 21 0,-910-20-27,-10-1 8,-1 1 0,1 0 0,-1 0 0,1 0 0,0 0 0,-1 0 0,1 0 0,-1 0 0,1 0 0,0 1 0,-1-1 0,1 1 0,-1-1 0,1 1 0,-1 0 0,3 1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0:31.248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27 11058,'69'2'6701,"-1"2"-4338,73 3-778,274-24 817,35 0-1815,-437 17-610,6 0-387,-1 0 0,34-6 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22.017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10586,'43'9'6009,"26"-7"-3736,-12-1-1065,599 24 3104,-633-24-4231,-2-2-58,1 2-1,0 1 0,0 0 0,-1 2 1,0 0-1,28 10 0,-36-10-316,1-1 0,-1-1 0,1 0 0,0-1 0,18-1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23.516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7634,'4'2'11025,"31"13"-9830,15 0-472,0-2 0,1-2 1,55 4-1,170 4 946,-134-11-1381,-38 0-66,199-12 0,-278-2-128,-21 5-71,-1 0 0,0 0 0,1 0 0,-1 1 0,1-1 0,-1 1 0,6 0-1,-2 3 319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4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16267,'-2'2'6266,"-3"16"-4722,2 8-512,-4 6-496,2 2-263,4-1-562,1-4-567,1-6-944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2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32 271 12379,'-7'8'809,"3"-5"-356,1 1 1,0-1-1,0 1 1,0 0 0,-4 7-1,7-10-403,0-1 0,-1 1 0,1-1 0,0 1-1,0-1 1,0 1 0,0-1 0,0 1 0,0-1 0,0 1-1,0-1 1,0 1 0,0 0 0,0-1 0,0 1 0,0-1 0,0 1-1,1-1 1,-1 1 0,0-1 0,0 1 0,1 0 0,0-1 10,0 1 1,-1 0 0,1 0 0,0-1-1,0 1 1,0-1 0,0 1-1,0-1 1,0 1 0,0-1 0,1 0-1,-1 1 1,0-1 0,2 0-1,17 1 147,-1 0 0,1-2 0,0 0 0,-1-2 0,1 0 0,-1-1 0,0 0 0,0-2 0,19-8 0,-35 13-170,-1 0 1,0 0-1,0 0 0,0-1 0,0 1 0,0 0 1,0-1-1,-1 1 0,1-1 0,0 0 0,-1 0 1,1 1-1,-1-1 0,0 0 0,0 0 0,0 0 1,0-1-1,0 1 0,0 0 0,0 0 0,0 0 1,-1-1-1,1 1 0,-1 0 0,0-1 0,0 1 1,0 0-1,0-1 0,0 1 0,0 0 0,-1-1 0,1 1 1,-1 0-1,0-1 0,1 1 0,-3-4 0,-2-6 179,0 1 0,0-1-1,-2 1 1,1 1 0,-13-16-1,0 3 239,-1 1 0,-40-32 0,59 53-439,-1 0 0,1 0 0,0 0 0,-1 0 0,1 0 0,0 0 0,0 0 0,0-1 0,0 1 0,0 0 0,1-1 0,-1 1 0,0 0 0,0-1 0,1 1 0,-1-1 0,1 1 0,-1-4 0,1 5-13,1-1-1,-1 1 1,1-1 0,-1 0 0,0 1 0,1-1 0,-1 1 0,1-1 0,0 1 0,-1-1 0,1 1 0,0-1 0,-1 1 0,1 0-1,0-1 1,-1 1 0,1 0 0,0-1 0,-1 1 0,1 0 0,0 0 0,0 0 0,-1 0 0,1 0 0,0 0 0,1 0 0,6 0-64,1 0 0,0 0 1,0 1-1,0 0 0,12 4 0,-1 1-208,-2 0 0,1 1 0,29 17-1,-40-20 198,-1 1 0,0 0 0,0 1-1,0-1 1,0 1 0,-1 1-1,0-1 1,-1 1 0,1 0 0,8 15-1,-3 0 0,-2-3 25,1-1 1,18 27 0,-25-42 53,0 1 0,0 0 0,0-1 0,0 0 0,1 0 1,0 0-1,-1 0 0,1 0 0,0-1 0,0 1 0,0-1 1,1 0-1,-1-1 0,0 1 0,1-1 0,7 2 0,-9-3-3,0 0-1,0 0 0,-1 0 1,1-1-1,0 1 0,0-1 0,-1 1 1,1-1-1,-1 0 0,1 0 0,-1-1 1,1 1-1,3-3 0,30-26-352,-11 8-194,39-21-1900,-39 28 349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4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13899,'16'-6'1157,"-12"4"-647,1 0 1,0 0-1,-1 1 0,1 0 0,10-2 0,-14 3-449,-1 0-1,1 0 1,-1 0-1,1 0 1,-1 0-1,1 0 1,-1 1-1,1-1 1,-1 0-1,1 0 1,-1 0-1,1 1 1,-1-1-1,0 0 1,1 0-1,-1 1 1,1-1-1,-1 0 1,0 1-1,1-1 1,-1 1-1,0-1 1,1 1-1,0 18 1369,-3-10-1099,1 1 1,0-1-1,0 0 1,1 1-1,0-1 1,3 17-1,-3-23-259,1 0 1,0 0-1,0 1 1,0-1-1,0-1 1,0 1-1,1 0 0,0 0 1,-1 0-1,1-1 1,0 1-1,0-1 1,0 1-1,1-1 0,-1 0 1,1 0-1,-1 0 1,1 0-1,-1-1 1,1 1-1,0-1 0,0 1 1,5 0-1,-3 0 2,1-1 0,0 1 0,0-2 0,0 1 0,0-1 0,0 0 0,0 0-1,0 0 1,0-1 0,-1 0 0,1 0 0,0-1 0,0 1 0,-1-1 0,1 0 0,-1-1-1,1 0 1,7-5 0,-9 6-28,-1-1-1,1 0 1,-1 0 0,1 0-1,-1 0 1,0-1-1,0 1 1,-1-1 0,1 1-1,-1-1 1,0 0-1,0 0 1,0-1 0,0 1-1,-1 0 1,0 0-1,0-1 1,0 1 0,0-1-1,-1 1 1,1-1-1,-1 1 1,0-1 0,-1 1-1,0-6 1,-21-62-1781,24 61-585,10 8-644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4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100 162 10162,'-86'20'3693,"85"-20"-3641,1 0 0,-1 0-1,1 0 1,-1 0 0,1 0 0,-1 1 0,1-1-1,-1 0 1,1 0 0,-1 0 0,1 0 0,-1 1 0,1-1-1,-1 0 1,1 1 0,-1-1 0,1 0 0,0 1-1,-1-1 1,1 0 0,0 1 0,-1-1 0,1 1 0,0-1-1,-1 1 1,1-1 0,0 1 0,0-1 0,-1 1-1,1-1 1,0 1 0,0-1 0,0 1 0,0-1-1,0 1 1,0-1 0,0 1 0,0-1 0,0 1 0,0-1-1,0 1 1,0 0 0,0-1 0,1 1 0,-1-1-1,0 1 1,0-1 0,1 1 0,-1-1 62,0 1 1,1-1-1,-1 0 1,0 0-1,1 1 1,-1-1-1,0 0 1,1 0-1,-1 0 0,0 0 1,1 0-1,-1 0 1,1 1-1,-1-1 1,0 0-1,1 0 1,-1 0-1,1 0 1,-1 0-1,0 0 0,1 0 1,-1-1-1,0 1 1,1 0-1,-1 0 1,1 0-1,-1 0 1,0 0-1,1-1 1,-1 1-1,0 0 1,1 0-1,-1 0 0,0-1 1,1 1-1,-1 0 1,0-1-1,0 1 1,1 0-1,-1-1 1,0 1-1,0 0 1,0-1-1,0 1 0,1 0 1,-1-1-1,0 1 1,0 0-1,0-1 1,0 1-1,0-1 1,0 1-1,0 0 1,0-1-1,0 0 1,27-138 2013,-27 138-2098,0 0 1,1-1-1,-1 1 0,0 0 1,0 0-1,1-1 0,-1 1 0,1 0 1,-1 0-1,1 0 0,0-1 1,-1 1-1,1 0 0,0 0 1,0 0-1,-1 0 0,1 0 0,2-1 1,-2 2-21,0 0 1,0 1-1,0-1 0,0 0 1,0 0-1,0 0 0,0 1 1,-1-1-1,1 0 0,0 1 1,0-1-1,0 1 1,0-1-1,0 1 0,0 0 1,-1-1-1,1 1 0,0 0 1,-1-1-1,1 1 0,0 0 1,-1 0-1,1 0 0,0 1 1,32 45 83,-21-29-55,1 0 1,18 20-1,-28-34-31,0-1 0,1 0 0,-1 0 0,1 0-1,0 0 1,0-1 0,0 1 0,0-1 0,0 0-1,0 0 1,1 0 0,-1-1 0,1 1 0,-1-1-1,9 1 1,-12-2 2,1 0-1,-1 0 1,0 0-1,0 0 0,1-1 1,-1 1-1,0 0 1,0 0-1,0-1 1,1 1-1,-1-1 1,0 1-1,0-1 0,0 1 1,0-1-1,0 0 1,0 0-1,0 1 1,0-1-1,0 0 1,0 0-1,0 0 1,-1 0-1,2-2 0,-1 1 29,0-1-1,0 0 0,0 0 0,0 0 0,0 0 1,-1 0-1,1 0 0,-1 0 0,0-5 0,-1-6 153,0 1 0,-1-1 0,-5-17 1,-4 5 42,8 21-213,1 1 0,0 0-1,0 0 1,1-1 0,-1 1 0,1-1 0,-1-8 0,2 13-54,1-1 0,-1 0 1,1 0-1,-1 1 0,1-1 1,-1 0-1,1 1 0,-1-1 1,1 0-1,0 1 0,-1-1 1,1 1-1,0-1 0,-1 1 1,1-1-1,0 1 0,0-1 1,0 1-1,-1 0 0,1 0 1,0-1-1,0 1 0,0 0 1,0 0-1,-1 0 0,1 0 1,0 0-1,0 0 0,0 0 1,0 0-1,0 0 0,1 1 1,35 3-1056,-34-4 975,47 11-1842,0 2 0,52 21 0,-13-4-495,-79-27 2224,-3-2 190,0 1 1,0 1-1,0-1 1,0 1-1,0 0 1,-1 0-1,1 1 1,-1 0-1,8 7 1,-13-10 179,-1 0 1,1 0-1,-1 0 1,1 0-1,-1 0 1,1 0-1,-1 0 1,0 0-1,1 0 1,-1 0-1,0 1 1,0-1-1,0 0 1,0 0-1,0 0 1,0 0-1,0 0 1,-1 0-1,1 1 1,0-1-1,-1 0 1,1 0-1,0 0 1,-1 0-1,1 0 1,-1 0-1,0 0 1,1 0-1,-1 0 1,0 0-1,0-1 1,-1 2-1,-27 23 3138,24-23-3096,0 0 0,1 0 0,-1-1 0,0 1 0,-1-1 0,1 0 0,0-1 0,0 1 0,0-1 1,0 0-1,-1 0 0,1 0 0,0-1 0,0 0 0,0 0 0,0 0 0,0-1 0,0 0 0,0 0 0,-4-2 0,3 1-86,0 0 0,0 0-1,1 0 1,-1 0 0,1-1 0,0 0 0,0 0-1,1-1 1,-1 1 0,1-1 0,0 0-1,0 0 1,1 0 0,-1-1 0,-4-10-1,7 14-93,0 0-1,1 0 1,-1 0-1,1 0 0,-1 0 1,1 0-1,0 0 0,0-1 1,-1 1-1,2 0 0,-1 0 1,0 0-1,0-1 0,1 1 1,-1 0-1,1 0 0,0 0 1,-1 0-1,1 0 1,0 0-1,0 0 0,0 0 1,1 0-1,-1 1 0,0-1 1,1 0-1,-1 1 0,1-1 1,-1 1-1,1-1 0,0 1 1,0 0-1,0 0 0,0 0 1,0 0-1,0 0 1,2-1-1,2 0-71,-1 1 0,1 0 1,0 0-1,-1 0 0,1 0 0,0 1 0,0 0 1,-1 0-1,1 1 0,0-1 0,-1 1 0,12 4 1,-9-2-319,-1 1-1,1 0 1,-1 0 0,0 1 0,0 0 0,0 0 0,0 1 0,9 11 0,15 17-2204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4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38 191 12363,'0'0'4537,"43"13"-3721,88-6-232,-80-24-192,-16-2-8,-40-2 352,-19-5 264,-18 3 169,-13 2 23,-9-4-360,9 8-192,21 0-184,16 1-176,34 9-320,20 6-304,27 1-1080,12 5-608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4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33 226 9138,'-4'8'1034,"-6"16"781,10-24-1703,0 1 0,-1 0 1,1-1-1,0 1 0,0 0 0,0-1 0,0 1 1,0 0-1,0-1 0,0 1 0,0 0 0,0-1 1,0 1-1,0 0 0,1-1 0,-1 1 0,0 0 1,0-1-1,1 1 0,-1-1 0,0 1 0,1 0 0,-1-1 1,1 1-1,-1-1 0,1 1 0,-1-1 0,1 1 1,0-1-13,-1 0 0,0 1 0,0-1 1,0 0-1,1 0 0,-1 0 0,0 0 1,0 0-1,1 0 0,-1 0 0,0 0 1,0 0-1,1 0 0,-1 0 0,0 0 1,0 0-1,0 0 0,1 0 0,-1 0 1,0 0-1,0 0 0,1 0 0,-1 0 1,0 0-1,0-1 0,1 1 0,-1 0 1,0 0-1,0 0 0,0 0 0,0 0 1,1-1-1,-1 1 0,0 0 1,0 0-1,0 0 0,0-1 0,1 1 1,4-14 1608,-2-15-366,-4-2-568,-6-43-1,0-1-574,7 73-211,0 0 0,0 0-1,-1 0 1,1 0 0,-1 1 0,1-1 0,-1 0 0,0 0 0,1 1 0,-1-1 0,0 0-1,0 1 1,0-1 0,0 1 0,-1-1 0,1 1 0,0 0 0,-1-1 0,1 1 0,-1 0-1,1 0 1,-1 0 0,-2-1 0,3 2-128,11-4 1389,22-1-670,-22 4-469,0 0 0,-1 0 0,1 1 0,0 0 0,16 2 0,-25-2-98,1 0 0,-1 0-1,1 0 1,-1 0 0,1 0 0,-1 0 0,0 1 0,1-1 0,-1 0 0,1 1 0,-1-1 0,0 1 0,0 0 0,1-1 0,-1 1 0,0 0 0,0 0 0,0 0 0,0 0 0,1 0 0,-2 0 0,1 0 0,0 0 0,0 0 0,0 0 0,0 1 0,-1-1 0,1 0 0,0 1 0,-1-1 0,1 0 0,-1 1 0,0-1 0,1 0 0,-1 1 0,0-1 0,0 1 0,0-1 0,0 1 0,0-1 0,0 0 0,-1 3 0,0 0 28,-1 1 1,0 0 0,0 0 0,0-1 0,0 1-1,-1-1 1,0 0 0,0 0 0,0 0-1,-7 7 1,2-3 58,-2 0 1,1 0-1,-1-1 0,-19 10 1,29-17-102,0 0 0,0 0 0,0 0 0,0 0 1,0 0-1,0 0 0,0 0 0,0 0 0,1 0 1,-1 0-1,0 0 0,0 0 0,0 0 0,0 0 1,0 1-1,0-1 0,0 0 0,0 0 1,0 0-1,0 0 0,0 0 0,0 0 0,0 0 1,0 0-1,0 0 0,0 0 0,0 0 0,0 0 1,0 0-1,0 0 0,0 0 0,0 0 0,0 0 1,0 0-1,0 0 0,0 1 0,0-1 1,11-2-113,20-3-174,-29 4 256,13-2-164,-7 1 41,0 0 1,0 1 0,0 0-1,1 0 1,-1 0-1,0 1 1,1 0 0,-1 1-1,14 3 1,-22-4 133,1 0 1,0 0 0,-1 0-1,1 0 1,-1 0-1,1 1 1,0-1-1,-1 0 1,1 1 0,-1-1-1,1 0 1,-1 1-1,1-1 1,-1 1 0,1-1-1,-1 1 1,1-1-1,-1 1 1,1-1 0,-1 1-1,0-1 1,1 1-1,-1 0 1,0-1 0,0 1-1,1 0 1,-1-1-1,0 1 1,0-1-1,0 1 1,0 0 0,0-1-1,0 2 1,-1 0 1,1 0 1,-1 0-1,0 0 1,0 0-1,0 0 1,-1-1 0,1 1-1,0 0 1,0-1-1,-1 1 1,-1 1-1,-7 5 41,1 0 0,-21 11 1,4-3 67,16-9-18,-1 0 0,-1 0 0,0-2 0,1 1 0,-22 6 0,33-12-104,0 0 0,0 0 0,-1 0 0,1 0 1,0 0-1,0 1 0,0-1 0,-1 0 0,1 0 0,0 0 0,0 0 0,-1 0 0,1 0 0,0 0 0,0 0 1,0 0-1,-1 0 0,1 0 0,0 0 0,0 0 0,-1 0 0,1 0 0,0 0 0,0 0 0,-1 0 0,1 0 1,0 0-1,0 0 0,0-1 0,-1 1 0,1 0 0,0 0 0,0 0 0,0 0 0,0 0 0,-1-1 1,1 1-1,0 0 0,0 0 0,0 0 0,0-1 0,0 1 0,-1 0 0,1 0 0,0 0 0,0-1 0,0 1 1,0 0-1,0 0 0,0-1 0,0 1 0,0 0 0,0 0 0,0 0 0,0-1 0,0 1 0,0 0 1,0 0-1,0-1 0,0 1 0,0 0 0,0 0 0,0 0 0,1-1 0,-1 1 0,0 0 0,0 0 0,0-1 1,8-7-13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4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12971,'-5'1'6757,"1"2"-3345,-6 15-3522,3-3 806,-74 142 303,82-158-993,1-1-1,-1 1 1,1-1-1,0 1 1,-1-1-1,1 1 0,0 0 1,0 0-1,-1 0 1,1 0-1,0 0 1,0 0-1,0 0 1,0 1-1,3-1 1,33-6-232,1 5-589,1 3 0,-1 0 0,55 11 0,15 0 502,-89-12 398,-12 0 32,0 0 0,0 1 0,0-1 0,10 4 0,-17-4-45,0 0 1,1 0-1,-1 1 1,0-1-1,0 1 1,0-1-1,0 1 1,0-1-1,0 1 1,0 0-1,0-1 1,0 1-1,0 0 1,-1 0-1,1 0 1,0 0-1,0 0 1,-1 0-1,1 0 1,-1 0-1,1 0 1,-1 0-1,1 0 1,-1 0-1,1 0 1,-1 0-1,0 0 1,0 0-1,0 1 1,0-1-1,0 0 1,0 0-1,0 0 1,0 2-1,0-2-19,-1 0 0,1 0 0,0 1 0,-1-1-1,1 0 1,-1 0 0,1 0 0,-1 0 0,0 0 0,0 0 0,1 0 0,-1 0-1,0-1 1,0 1 0,0 0 0,0 0 0,0-1 0,0 1 0,0 0-1,0-1 1,0 1 0,0-1 0,0 1 0,0-1 0,0 0 0,-1 1-1,1-1 1,0 0 0,0 0 0,0 0 0,0 0 0,-1 0 0,1 0-1,0 0 1,-2-1 0,-3 0 99,0 0 0,0 0 0,0 0 0,0-1 0,-10-4 0,12 4-63,0 0-1,0 0 1,1 0-1,-1 0 0,1 0 1,0-1-1,0 0 0,-4-3 1,6 4-60,0 1 1,0-1-1,0 1 1,0-1-1,0 0 1,1 0-1,-1 1 1,0-1-1,1 0 1,0 0-1,-1 0 1,1 0-1,0 0 1,0 0-1,0 0 1,0 1 0,0-1-1,0 0 1,1-2-1,3-17 76,-4 15-91,1 0-1,0 0 1,0 1 0,1-1 0,-1 0 0,1 1-1,3-6 1,-4 10-69,0 0 1,0-1-1,0 1 0,0 0 0,1 0 1,-1 0-1,0 0 0,0 0 0,1 1 0,-1-1 1,1 0-1,-1 0 0,0 1 0,1-1 1,-1 1-1,1-1 0,0 1 0,-1 0 0,1 0 1,-1 0-1,1 0 0,-1 0 0,1 0 1,0 0-1,-1 0 0,1 0 0,-1 1 0,1-1 1,-1 1-1,3 0 0,28 14-1896,1 5-608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4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53 12331,'5'-8'812,"11"-27"2443,-16 34-3205,0 1 0,0 0 0,1-1 0,-1 1 0,0 0 0,0-1 0,0 1 0,0 0 0,0-1-1,0 1 1,0 0 0,0 0 0,0-1 0,-1 1 0,1 0 0,0-1 0,0 1 0,0 0 0,0-1 0,0 1 0,0 0 0,-1 0 0,1-1 0,0 1 0,0 0 0,0 0 0,-1-1 0,1 1 0,0 0 0,0 0 0,-1-1 0,-18 4 1576,3 5-1120,-1-1-1,2 2 1,-1 0 0,1 1-1,0 1 1,1 0 0,1 1 0,0 1-1,-19 22 1,30-32-499,0-1-1,0 1 1,1-1-1,-1 1 1,1 0 0,0 0-1,0 0 1,0 0 0,0 0-1,0 0 1,1 0-1,-1 0 1,1 0 0,0 0-1,0 0 1,0 0 0,0 0-1,1 0 1,-1 0-1,1 0 1,0 0 0,0 0-1,0 0 1,0 0 0,0 0-1,0 0 1,1-1-1,0 1 1,-1-1 0,1 1-1,0-1 1,0 1 0,4 2-1,-1-1-135,0 0 0,0 0 1,1-1-1,-1 0 0,1 0 0,0 0 0,-1-1 0,1 1 1,0-2-1,1 1 0,-1-1 0,0 1 0,0-2 0,1 1 0,10-1 1,-7-1-62,1 0 1,-1-1-1,0 0 1,0-1-1,0 0 1,0 0-1,-1-1 0,1-1 1,16-10-1,13-10 137,-31 20 58,0 0-1,0 0 1,-1 0 0,1-1 0,-1-1 0,10-10-1,-7 5 38,-7 8 107,1 0-1,0 0 0,-1-1 1,0 1-1,0-1 0,4-9 1,-7 14-112,0-1 0,0 1 0,0 0 0,0-1-1,0 1 1,0 0 0,0-1 0,0 1 0,0 0 0,0-1 0,0 1 0,0 0 0,0 0 0,-1-1 0,1 1 0,0 0 0,0-1 0,0 1 0,0 0 0,-1 0 0,1-1 0,0 1 0,0 0 0,-1 0-1,1-1 1,0 1 0,0 0 0,-1 0 0,1 0 0,0 0 0,-1 0 0,1-1 0,0 1 0,0 0 0,-1 0 0,1 0 0,0 0 0,-1 0 0,1 0 0,0 0 0,-1 0 0,1 0 0,0 0 0,-1 0 0,1 0-1,0 0 1,-1 0 0,1 1 0,-1-1 0,-16 4 795,14-2-767,0-1 0,1 1 1,-1 0-1,0 1 0,0-1 0,1 0 1,-1 1-1,1-1 0,0 1 0,0 0 1,0 0-1,0 0 0,0 0 0,1 0 1,-1 0-1,1 0 0,0 1 0,0-1 1,-1 4-1,2-5-62,-1 0 0,1 0 0,0 0 0,-1 0 0,1 1 1,0-1-1,0 0 0,1 0 0,-1 0 0,0 0 0,1 1 0,-1-1 0,1 0 0,0 0 0,0 0 1,-1 0-1,2 0 0,-1 0 0,0-1 0,0 1 0,0 0 0,1 0 0,-1-1 0,1 1 1,-1-1-1,1 1 0,0-1 0,0 0 0,-1 0 0,1 1 0,3 0 0,5 1-16,0 1 0,1-2-1,0 1 1,-1-2 0,1 1-1,0-2 1,19 0 0,0-2-35,44-9 0,-65 10-70,0-2 0,-1 1 0,1-1 0,-1-1 1,0 1-1,0-1 0,0-1 0,9-6 0,0 4-2552,-10 10 195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4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82 100 12915,'-81'-8'4977,"90"-7"-3353,8 1-152,-3 1 177,-1-2-105,4 5-424,-4 1-255,3 2-545,0 1-200,2 4-344,6 5-336,7 5-1033,7 0-711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4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10914,'10'50'3987,"-6"-42"-1630,1-10-1251,2-13 98,-6 14-638,5-10 532,2 0 0,14-16 0,-13 17-524,-1-1-1,14-22 1,-14 17-19,-1-1-1,6-25 0,-1 1 463,-12 41-1009,0 0 1,0 0-1,0-1 1,0 1-1,0 0 1,0 0-1,1 0 1,-1-1-1,0 1 1,0 0 0,0 0-1,0 0 1,0-1-1,0 1 1,0 0-1,1 0 1,-1 0-1,0 0 1,0 0-1,0-1 1,0 1 0,1 0-1,-1 0 1,0 0-1,0 0 1,0 0-1,1 0 1,-1 0-1,0 0 1,0 0-1,1 0 1,-1 0 0,0-1-1,0 1 1,0 0-1,1 1 1,-1-1-1,0 0 1,9 7 102,6 20-141,-14-25 33,87 153-4299,-66-121 2119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4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15859,'5'-2'5898,"18"4"-4634,9 3-400,14-5-296,8 0-432,-2-5-1144,-8 2-536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4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8954,'4'8'5359,"-7"-4"-3792,-13-3 6441,16 3-7041,1 19-754,-1-1-1,-1 1 1,-2 0 0,0-1 0,-1 0 0,-10 34 0,8-39-197,0 0-1,-2 0 1,1-1 0,-2 0 0,0 0 0,-1-1-1,-1 0 1,-20 23 0,45-49-67,1 2 1,1-1-1,0 2 0,0 0 1,0 1-1,27-8 0,-38 14-112,0 1-1,1-1 1,-1 1-1,0 0 1,0 1-1,7 0 1,18 7-3582,-11-4 1186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50 8082,'0'-2'376,"0"0"0,0 1 1,0-1-1,0 0 0,-1 0 1,1 1-1,-1-1 0,1 0 1,-1 1-1,0-1 1,1 1-1,-1-1 0,0 1 1,0-1-1,0 1 0,0-1 1,-2 0-1,1 0-116,0 0 0,-1 0 1,1 1-1,0-1 0,-1 1 0,1 0 0,-1 0 0,0 0 1,-4-1-1,-2 0 119,1 1 0,-1 0 0,0 1 0,0 0 0,-15 1 0,8 3-61,1 0 1,0 1-1,0 1 0,0 0 0,1 1 0,0 1 0,0 0 0,1 1 1,0 0-1,1 1 0,0 0 0,0 1 0,1 0 0,0 1 1,-12 19-1,21-29-311,0 1 1,1-1 0,-1 0 0,1 1 0,0-1 0,0 1 0,0-1-1,0 1 1,0 0 0,1-1 0,-1 1 0,1 0 0,0 0-1,-1 0 1,1-1 0,1 1 0,-1 0 0,0 0 0,1-1 0,-1 1-1,1 0 1,0-1 0,0 1 0,0 0 0,0-1 0,0 1-1,0-1 1,1 0 0,0 1 0,2 2 0,0-2-38,0 1 0,0-1 0,0 0 0,1 0 0,-1 0 0,1 0 1,0-1-1,0 0 0,0 0 0,0 0 0,1-1 0,-1 0 0,0 0 0,8 1 0,20-2-198,0-1 0,0-2 0,-1-1-1,1-2 1,40-12 0,9 0 45,-60 12 174,-18 4 15,1 1-1,0 0 1,-1 0-1,1 0 0,0 0 1,0 1-1,0 0 1,0 0-1,5 0 0,-10 1 7,1-1-1,0 0 1,0 1 0,-1-1-1,1 0 1,0 1-1,0-1 1,-1 1 0,1-1-1,-1 1 1,1 0-1,0-1 1,-1 1 0,1 0-1,-1-1 1,1 1-1,-1 0 1,0-1-1,1 1 1,-1 0 0,0 0-1,1 0 1,-1-1-1,0 1 1,0 0 0,0 0-1,0 0 1,0 0-1,0-1 1,0 1-1,0 0 1,0 0 0,0 0-1,0-1 1,-1 1-1,1 1 1,-1 1 41,0 0 0,1-1 0,-1 1 0,0-1 0,0 1 0,-1-1 1,1 0-1,0 1 0,-1-1 0,0 0 0,-2 3 0,0-2 41,-1 0 1,1-1-1,-1 1 1,1-1-1,-1 0 1,0 0-1,0-1 1,0 1-1,0-1 0,0 0 1,0 0-1,0-1 1,-1 0-1,1 0 1,0 0-1,0 0 1,0-1-1,0 0 1,0 0-1,0 0 1,0-1-1,0 1 1,-5-4-1,8 4-66,0 0 0,0-1 0,1 0 1,-1 1-1,1-1 0,-1 0 0,1 0 0,-1 0 0,1 0 1,0 0-1,0 0 0,0 0 0,0 0 0,0 0 0,1-1 1,-1 1-1,1 0 0,-1-1 0,1 1 0,0 0 0,0-1 0,0 1 1,0 0-1,0-1 0,1 1 0,-1 0 0,1 0 0,1-5 1,0-1-33,1 1 0,0-1 1,0 1-1,1 0 1,0-1-1,0 2 1,6-8-1,-8 11-30,0 0 0,0 1-1,1-1 1,-1 0 0,1 1-1,0 0 1,0 0 0,0 0-1,0 0 1,0 0 0,0 0-1,1 1 1,-1 0 0,1-1 0,-1 1-1,1 0 1,-1 1 0,1-1-1,-1 1 1,1-1 0,7 2-1,-6 0-121,0 0-1,0 0 1,0 1 0,0 0-1,-1 0 1,1 0-1,-1 0 1,1 1-1,-1 0 1,0 0-1,0 0 1,0 0-1,0 1 1,-1-1 0,5 6-1,9 17-1746,-3 0-403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2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27 13115,'23'-5'5057,"6"-3"-3641,10 3-840,-5-2-72,-11 6-344,2 5-192,-16 5-720,-7 4-712</inkml:trace>
  <inkml:trace contextRef="#ctx0" brushRef="#br0" timeOffset="1">0 168 14587,'21'5'5081,"20"3"-4761,4-5-144,-6-3-88,1 0-96,0 5-752,7 3-424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4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11482,'1'8'11979,"-1"10"-11427,2 54-352,-7-38-1096,0-5-872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4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10754,'3'10'465,"-3"-8"-112,1 0-1,-1 0 1,1-1-1,-1 1 1,1 0-1,0 0 1,0-1 0,0 1-1,0 0 1,0-1-1,0 1 1,2 2-1,-1-5-195,-1 1 1,0 0-1,0 0 1,1-1-1,-1 1 0,0 0 1,0-1-1,0 1 0,0-1 1,1 0-1,-1 1 1,0-1-1,0 0 0,0 0 1,0 0-1,-1 0 0,1 1 1,0-1-1,0 0 0,0-1 1,-1 1-1,2-2 0,40-47 3446,46-73-1,-87 122-3522,-1-1 1,1 1 0,0 0 0,0-1 0,0 1-1,0 0 1,0 0 0,1 0 0,-1 0-1,0 0 1,0 0 0,2-1 0,-2 2-64,-1 0 0,1 0 1,-1 0-1,1 0 1,-1 0-1,0 0 0,1 0 1,-1 0-1,1 0 0,-1 0 1,0 0-1,1 0 1,-1 0-1,1 0 0,-1 0 1,0 1-1,1-1 1,-1 0-1,0 0 0,1 0 1,-1 1-1,0-1 0,1 0 1,-1 1-1,0-1 1,1 0-1,-1 0 0,0 1 1,1 0-1,1 3-7,0 1 0,0 0 0,0 0 0,0 0 0,1 10-1,3 4-168,1 0-507,1 0 1,1 0-1,1-1 1,1 0-1,16 21 1,7 0-2082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49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15651,'5'-2'5562,"10"-6"-4682,8 6-376,11 1-104,7 1-56,-6 0-1160,-1-3-632</inkml:trace>
  <inkml:trace contextRef="#ctx0" brushRef="#br0" timeOffset="1">480 0 15763,'-19'42'6424,"-4"21"-5275,0-1-936,4-22-5,14-32-164,0 1 0,1 0 0,0 0 0,1 0 0,-1 1 0,-2 18 0,6-28-43,0 0-1,0 1 1,0-1-1,0 0 1,0 1-1,0-1 1,0 0-1,0 0 1,0 1-1,0-1 1,0 0-1,0 1 1,0-1 0,0 0-1,0 0 1,0 1-1,0-1 1,1 0-1,-1 1 1,0-1-1,0 0 1,0 0-1,1 0 1,-1 1-1,0-1 1,0 0-1,0 0 1,1 0-1,-1 1 1,0-1-1,1 0 1,-1 0 0,0 0-1,1 0 1,12-2 56,21-16 92,-23 12-102,-3 2-19,0 2-1,0-1 1,0 1 0,0 0-1,0 1 1,1 0 0,-1 0-1,1 1 1,12 1 0,-6 0-402,0 1 1,0 1 0,-1 1 0,22 7 0,-8 0-1555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4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90 287 14435,'62'-3'5465,"-55"-9"-4256,-6-7-281,7-1-424,-6-3-232,-4-9-824,-1 3-568,-15-4-3345</inkml:trace>
  <inkml:trace contextRef="#ctx0" brushRef="#br0" timeOffset="1">48 40 15171,'-47'-39'5689,"96"45"-4640,8-4-145,-1 3-360,3-4-472,-9-1-1328,-11 2-753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5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9 183 13459,'-8'72'7759,"8"-102"-6618,0 0 0,2 0 1,11-56-1,-11 81-1119,0-1-1,0 1 1,0 0 0,0 0-1,1 0 1,-1 1 0,1-1-1,1 1 1,-1-1 0,5-4-1,-6 7-30,-1 0-1,1 1 1,1-1-1,-1 0 1,0 1 0,0-1-1,0 1 1,1 0-1,-1 0 1,1 0-1,-1 0 1,1 0 0,-1 0-1,1 0 1,0 1-1,-1 0 1,1-1-1,0 1 1,-1 0-1,1 0 1,0 1 0,4 0-1,-5-1 1,-1 1 0,0 0 0,0-1 0,0 1 0,1 0-1,-1 0 1,0 0 0,0 0 0,0 0 0,0 0 0,-1 0 0,1 0 0,0 0 0,0 0-1,0 0 1,-1 1 0,1-1 0,-1 0 0,1 0 0,-1 1 0,0-1 0,1 0 0,-1 1-1,0-1 1,0 0 0,0 1 0,0 1 0,0 3-31,0 0 1,0-1-1,-1 1 0,0 0 0,-2 7 1,-1-4-6,0 0 0,-1-1 1,0 1-1,-1-1 0,1-1 1,-1 1-1,-1-1 0,1 0 1,-1 0-1,-1-1 0,1 0 1,-1 0-1,-11 6 0,19-12 45,-1 0-1,0 1 0,1-1 0,-1 1 0,0-1 1,1 0-1,-1 1 0,1-1 0,-1 1 1,0 0-1,1-1 0,0 1 0,-1-1 0,1 1 1,-1 0-1,1-1 0,0 1 0,-1 0 1,1 0-1,0-1 0,0 1 0,-1 0 0,1 0 1,0 0-10,1 0 0,-1-1 0,0 1 0,1-1 0,-1 1 0,1-1 0,-1 1 0,0-1-1,1 1 1,-1-1 0,1 1 0,-1-1 0,1 1 0,0-1 0,-1 0 0,1 1 0,-1-1 0,1 0 0,0 0 0,0 1 0,36 5-596,54-3 80,-1 3 0,0 5 0,140 34 0,-228-45 558,37 13 310,-37-12-268,0 0-1,0 0 0,0 0 1,0 0-1,0 0 0,0 1 1,0-1-1,-1 1 1,1-1-1,0 1 0,-1-1 1,0 1-1,1 0 0,-1 0 1,0 0-1,0 0 1,1 2-1,-2-4-30,0 1-1,0 0 1,0 0-1,0 0 1,0 0-1,0 0 1,0-1 0,0 1-1,-1 0 1,1 0-1,0 0 1,-1-1-1,1 1 1,0 0 0,-1 0-1,1-1 1,-1 1-1,1 0 1,-1-1-1,0 1 1,1-1-1,-1 1 1,1-1 0,-1 1-1,0-1 1,0 1-1,1-1 1,-1 1-1,0-1 1,0 0 0,0 0-1,1 1 1,-1-1-1,0 0 1,0 0-1,-1 0 1,-40 6 784,35-5-624,-1 0-63,0-1 1,0 0-1,-1 0 1,1-1-1,0 0 1,0 0-1,0-1 1,0 0 0,1-1-1,-1 1 1,-10-6-1,15 6-136,-1 0 0,1 0-1,0 0 1,0-1-1,0 1 1,1-1 0,-1 1-1,1-1 1,-1 0-1,1 0 1,0 0 0,0-1-1,0 1 1,0 0 0,1-1-1,-1 1 1,1-1-1,0 1 1,0-1 0,0 0-1,1 0 1,-1 1-1,1-1 1,0 0 0,0 0-1,1-6 1,-1 8-48,1 0-1,-1 1 1,0-1 0,1 0 0,0 0-1,-1 0 1,1 0 0,0 1 0,0-1-1,0 0 1,0 1 0,0-1-1,0 1 1,1-1 0,-1 1 0,0-1-1,1 1 1,-1 0 0,1 0 0,0 0-1,-1 0 1,1 0 0,0 0 0,0 0-1,-1 1 1,1-1 0,0 0 0,3 0-1,0 1-181,-1-1-1,1 1 0,0 0 0,-1 0 0,1 0 1,-1 1-1,1-1 0,0 1 0,-1 0 1,1 1-1,-1-1 0,5 3 0,23 15-2190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5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12883,'2'3'10810,"-6"23"-9942,2 9-697,-2 0-1,-2-1 1,-1 1-1,-15 45 0,15-64-144,-3 12-7,15-22-22,12-8-9,-5-2-66,0 1 0,0 0 0,0 1 0,1 1 0,-1 0 0,0 0 0,1 1 0,-1 1 0,0 0 0,1 1 0,-1 0 0,0 1 1,0 0-1,0 1 0,-1 0 0,1 1 0,11 7 0,-9-5-1821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53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84 274 11306,'-73'-23'4312,"72"23"-4226,1 0 0,0 0 0,-1 0 0,1 0 0,-1 0 0,1 0-1,0 0 1,-1 0 0,1 0 0,0 0 0,-1 1 0,1-1 0,-1 0 0,1 0 0,0 0 0,-1 1 0,1-1-1,0 0 1,0 0 0,-1 1 0,1-1 0,0 0 0,0 0 0,-1 1 0,1-1 0,0 0 0,0 1 0,0-1 0,-1 0-1,1 1 1,0-1 0,0 1 0,0-1 0,0 0 0,0 1 0,0-1 0,0 1 0,0-1 0,0 0 0,0 1 0,0-1-1,0 0 1,0 1 0,0-1 0,0 1 0,1 0 0,-1-1 48,0 0 0,0 1 0,0-1 0,0 1 0,0-1 0,0 0 0,0 1-1,0-1 1,0 1 0,0-1 0,0 0 0,0 1 0,1-1 0,-1 0 0,0 1 0,0-1 0,1 1 0,-1-1 0,0 0 0,0 0 0,1 1-1,-1-1 1,0 0 0,1 1 0,-1-1 0,0 0 0,1 0 0,-1 0 0,0 0 0,1 1 0,-1-1 0,1 0 0,-1 0 0,0 0 0,1 0-1,-1 0 1,1 0 0,-1 0 0,1 0 0,-1 0 0,0 0 0,1 0 0,-1 0 0,1 0 0,4-18 1613,17-104-1246,-9 44-391,-7 65-97,1 16-33,8 24-47,-10-17 55,11 17-124,36 49 0,-42-64 119,0-1 0,1 0-1,0 0 1,0-2 0,1 1 0,17 10 0,-29-20 18,27 12-3,-26-12 5,-1 1 1,1-1-1,-1 0 1,1 0 0,-1 0-1,1 0 1,0 0-1,-1 0 1,1 1-1,-1-1 1,1 0 0,-1 0-1,1-1 1,-1 1-1,1 0 1,-1 0 0,1 0-1,0 0 1,-1 0-1,1-1 1,-1 1-1,1 0 1,-1 0 0,0-1-1,1 1 1,-1 0-1,1-1 1,-1 1-1,1 0 1,-1-1 0,0 1-1,1-1 1,-1 1-1,0-1 1,0 1-1,1-1 1,-1 1 0,0-1-1,0 1 1,0-1-1,1 1 1,-1-1 0,0 1-1,0-1 1,0 1-1,0-1 1,0 1-1,0-1 1,0 0 0,0 1-1,0-1 1,-1 0-1,-1-14 170,-2 1-1,0-1 1,-1 1-1,0 0 1,-1 0-1,-14-24 1,-14-35 701,33 72-866,0-1-1,0 0 1,1 1-1,-1-1 1,1 0 0,0 0-1,-1 1 1,1-1-1,0 0 1,0 0-1,0 1 1,0-1 0,0 0-1,1 0 1,-1 0-1,0 1 1,1-1 0,-1 0-1,1 1 1,0-1-1,0 0 1,-1 1 0,1-1-1,0 1 1,0-1-1,1 1 1,-1 0-1,0-1 1,0 1 0,1 0-1,-1 0 1,0 0-1,1 0 1,-1 0 0,1 0-1,0 0 1,-1 0-1,1 1 1,0-1 0,1 0-1,8-2-181,1 1 0,-1 0 1,1 0-1,22 1 0,-31 1 129,19 0-453,0 0 0,0 2 0,0 1 1,0 1-1,-1 0 0,32 12 0,-42-12 390,-1 0 0,0 0 1,0 1-1,-1 0 1,1 1-1,-1 0 0,0 0 1,-1 1-1,1 1 0,-1-1 1,-1 1-1,1 0 0,-2 1 1,1 0-1,6 11 0,-12-18 174,0 1 0,0-1-1,1 1 1,-2 0-1,1-1 1,0 1 0,0 0-1,-1 0 1,0-1-1,1 1 1,-1 0 0,0 0-1,0 0 1,-1-1-1,1 1 1,-1 0 0,1 0-1,-1-1 1,0 1-1,0 0 1,0-1 0,0 1-1,0-1 1,-1 1-1,-1 2 1,-1-1 120,0 0-1,0 0 1,0-1 0,0 1-1,-1-1 1,1 0 0,-1 0 0,0-1-1,0 1 1,0-1 0,0 0-1,-6 1 1,10-2-147,-1-1-1,1 1 1,0-1 0,-1 0 0,1 0-1,-1 1 1,1-1 0,-1 0 0,1 0-1,-1 0 1,1 0 0,0-1-1,-1 1 1,1 0 0,-1-1 0,1 1-1,0-1 1,-1 1 0,1-1 0,0 0-1,-1 1 1,1-1 0,0 0 0,0 0-1,0 0 1,0 0 0,0 0-1,0 0 1,0 0 0,0 0 0,0-1-1,0 1 1,1 0 0,-1 0 0,1-1-1,-1 1 1,1 0 0,-1-1-1,1 1 1,-1-1 0,1-2 0,-1-2-30,0-1 1,1 1 0,0-1-1,0 1 1,0-1 0,1 1-1,0-1 1,2-8 0,15-30-743,-17 42 512,1 1 1,-1-1 0,1 0 0,0 1-1,0-1 1,0 0 0,0 1 0,0 0-1,1 0 1,-1 0 0,1 0-1,-1 0 1,4-2 0,16 1-2518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5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11362,'0'-3'9186,"0"-1"-7873,14-30-1017,12-52-296,-22 41-696,-4 2-449,-7 4-727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5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82 13803,'-99'-81'5121,"109"82"-3577,19-1-687,5-1-25,21 2-128,1 2-216,-1 7-944,5 6-576,-10-1-2265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5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0 310 9890,'1'-2'8013,"8"-9"-4882,2 1-2772,10-6 10,-2-1 1,0-1 0,-1-1-1,22-28 1,-19 15 325,-1 0 1,-2-2-1,16-38 434,-35 74-1059,0 0 0,-1 0 1,1-1-1,0 1 0,0 0 0,1 0 0,-1 0 0,0 0 0,1 1 0,-1-1 0,1 0 0,-1 3 0,0 17-150,2 1 0,0 0-1,4 23 1,-3-37-250,0 1 0,0-1 0,1 1 0,0-1 0,0 0 0,1 0 0,0-1 0,1 1 0,9 14 0,-10-19-213,-4-3 250,1 0 1,-1-1-1,1 1 1,-1 0-1,1 0 1,0 0-1,-1 0 1,1 0-1,0-1 1,0 1-1,0 0 1,0-1-1,-1 1 1,1 0 0,0-1-1,0 1 1,0-1-1,0 0 1,2 1-1,-7-9-3553</inkml:trace>
  <inkml:trace contextRef="#ctx0" brushRef="#br0" timeOffset="1">226 200 4545,'-18'-10'3313,"-1"-2"-473,-14-4 1017,7 3-1208,10 12-361,18 7-535,20 7-457,1-2-808,19 1-216,4-6-536,-2 1-464,5-6-569,-10 3-335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26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35 9866,'-7'-20'6750,"-3"9"-3741,8 10-2868,0 1 0,0-1 0,0 1 0,0-1 0,0 1 0,0 0 0,0-1 0,0 1 0,0 0 1,0 0-1,0 1 0,0-1 0,0 0 0,0 1 0,0-1 0,-2 2 0,-12 2 218,1 1-1,0 0 1,0 2-1,1 0 0,0 0 1,-14 11-1,19-13-296,2 1 1,-1 0-1,1 0 1,0 0-1,0 1 1,0 1-1,1-1 1,0 1-1,1 0 1,0 0-1,-5 11 0,9-16-40,-1 0 0,1 0 0,0 0-1,0 1 1,0-1 0,1 0-1,-1 1 1,1-1 0,0 1-1,0-1 1,0 0 0,0 1 0,1-1-1,-1 1 1,1-1 0,0 0-1,0 1 1,0-1 0,0 0-1,1 0 1,-1 0 0,1 0 0,0 0-1,0 0 1,0-1 0,0 1-1,0 0 1,1-1 0,-1 0-1,1 1 1,0-1 0,-1 0 0,5 2-1,3 1-14,0 0 0,0-1 0,0 0 0,1-1 0,-1 0 0,1 0 0,0-1-1,0-1 1,15 1 0,-17-1-5,36 1 31,-1-2-1,65-8 0,-96 6-21,0 0 0,0-1 0,0 0 0,-1-2-1,1 1 1,-1-1 0,0-1 0,-1 0 0,1-1 0,-1 0-1,-1-1 1,1 0 0,9-10 0,-17 14-5,0 0 1,0 0-1,-1 0 1,1-1-1,-1 1 1,0-1-1,0 0 1,0 1-1,0-7 1,-1 11 7,-1-1 1,1 0-1,-1 0 1,0 0-1,0 0 0,1 0 1,-1 0-1,0 0 1,0 0-1,0 0 0,0 0 1,0 0-1,0 0 1,0 0-1,-1 0 1,1 0-1,0 0 0,0 0 1,-1 1-1,1-1 1,0 0-1,-1 0 0,1 0 1,-1 0-1,0 0 1,1 1-1,-1-1 1,1 0-1,-1 1 0,0-1 1,0 0-1,1 1 1,-1-1-1,0 1 0,0-1 1,0 1-1,0-1 1,0 1-1,0 0 1,1-1-1,-1 1 0,0 0 1,0 0-1,0 0 1,0 0-1,0 0 0,0 0 1,0 0-1,0 0 1,-2 0-1,-1 1 35,1 0 0,-1 0-1,0 0 1,1 0 0,-1 0-1,1 1 1,-1 0 0,1-1-1,0 1 1,0 1 0,0-1 0,0 0-1,0 1 1,0-1 0,1 1-1,-1 0 1,1 0 0,0 0-1,0 0 1,0 0 0,0 1 0,0-1-1,1 0 1,0 1 0,-2 6-1,1-5-27,1 0 0,0 1 0,0-1-1,0 1 1,1-1 0,0 1 0,0 0-1,0-1 1,1 1 0,0-1 0,0 1-1,0-1 1,1 0 0,0 1 0,0-1-1,4 9 1,-3-11-16,-1 1 0,1 0 0,0-1 0,0 0-1,0 1 1,1-1 0,-1-1 0,0 1 0,1 0 0,0-1 0,0 0 0,0 1-1,0-1 1,0-1 0,0 1 0,0-1 0,1 0 0,-1 0 0,1 0-1,-1 0 1,1-1 0,-1 0 0,1 0 0,-1 0 0,0 0 0,1-1 0,-1 0-1,1 1 1,-1-2 0,0 1 0,1 0 0,-1-1 0,0 0 0,0 0-1,0 0 1,4-4 0,1 0-14,1-1-1,-1-1 1,-1 0-1,1 0 1,-1 0-1,-1-1 1,0-1-1,0 1 1,-1-1-1,0 0 1,0 0-1,-1-1 1,-1 0-1,1 1 1,-2-2-1,0 1 1,0 0-1,-1-1 1,0 1-1,-1-1 0,-1 0 1,0-13-1,-3 15-2013,4 23-392,6 7-13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2:5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15171,'7'-5'5673,"27"-3"-3928,20-5-1177,51 1 168,22 6 280,28 2 9,12-4-169,17 8-552,-9-3-152,-33 1-464,-25 9-256,-73-4-697,-15 4-311,-44-7-2265,-9-7 184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3:23.682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59 12075,'2'-8'14097,"16"0"-13836,0-1 0,1 2-1,0 1 1,1 0 0,-1 2 0,1 0-1,0 1 1,32-1 0,17 4-21,83 12 0,-3-1-169,215-9-13,-358-2-61,-2 0 2,1-1 0,0 1 1,0 0-1,0 1 0,0-1 0,-1 1 0,1 0 0,0 0 0,-1 1 0,1-1 0,-1 1 0,1 0 0,-1 0 0,7 5 1,-11-6-114,1 1 24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3:53.65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22 10938,'16'-4'1581,"-1"1"-1,1 1 1,0 0-1,31 2 1,66 10 420,-38-2-756,296-6 879,1-31-1264,-318 27-1977,-61 3-208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3:54.29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0 112 11562,'13'-4'7139,"4"5"-6324,-4 0-127,364-9 5032,-4-34-3913,14-15-1383,-378 54-623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6:06.276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80 82 9842,'-80'22'10829,"132"-33"-9633,1 3 0,-1 2 0,101 2 0,119-4 874,-211 2-1769,73-16 1,19-3-139,-76 17-74,1 3 0,0 4 0,129 15 0,-116 5 55,-62-12-95,0-1 1,38 3 0,-46-7-12,-2 1 101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6:07.319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58 11066,'28'-2'13251,"-10"-1"-13178,0 1 1,0 1 0,25 2 0,42 1 663,0-4 0,159-25 0,-130 12-353,-45 9-284,72 5-1,-9 0-22,-98 1-63,52 8 0,-23-2-16,-41-5-17,-11-1 34,1 1 1,0 0 0,-1 1 0,0 0-1,1 0 1,-1 1 0,0 1 0,0 0-1,13 7 1,-14-7-10,-1 1-1,1-1 0,0-1 1,18 5-1,-24-7 2,0 0 1,1-1-1,-1 1 0,1-1 0,-1 0 0,1 0 1,-1 0-1,1-1 0,-1 0 0,0 0 1,1 0-1,-1 0 0,6-3 0,13-2-1775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6:33.253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50 11386,'354'-8'9003,"-4"-9"-6470,265-8-1707,265 42-1456,-833-17-2890,-61 0 1326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6:34.909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42 12571,'1'4'8219,"11"4"-7752,8-1 56,1-1 1,0 0-1,1-2 1,-1 0-1,1-2 1,27 1-1,132-12 1206,89-24-229,132-8-766,-296 38-1249,0 6 0,0 4 0,154 30 0,-243-35 23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2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47 12491,'10'-7'905,"1"0"0,0 0 0,0 1 1,21-8-1,-29 13-814,0 0-1,1 0 1,-1 0 0,0 0 0,1 1-1,-1-1 1,1 1 0,-1 0 0,1 0-1,-1 1 1,1-1 0,-1 1 0,1-1-1,-1 1 1,1 0 0,-1 0 0,0 1-1,0-1 1,0 1 0,1 0 0,-2-1-1,5 4 1,-5-3-44,-1-1 1,1 1-1,-1 0 0,0-1 1,0 1-1,0 0 0,0 0 1,0-1-1,0 1 0,0 0 1,-1 0-1,1 0 0,-1 0 1,1 0-1,-1 0 0,0 0 1,0 0-1,0 1 0,0-1 1,0 0-1,0 0 0,0 0 1,-1 0-1,1 0 0,-1 0 1,0 0-1,-1 2 0,-3 8 65,0-1 0,-1 0 0,-10 15-1,7-13-39,-4 9 109,-2 0-1,0-1 1,-1-1-1,-1-1 1,-1 0-1,-1-2 1,0 0-1,-41 27 1,49-34 258,13-4-123,-1-6-298,0 1 0,0-1-1,0 1 1,1-1-1,-1 0 1,0 0 0,0 1-1,0-1 1,1 0 0,-1 0-1,0 0 1,0 0-1,1-1 1,-1 1 0,1-1-1,17-4 36,-1 1-1,1 1 1,0 0-1,25 1 1,-33 2-58,0 1 0,0 0 0,0 1 0,0 0 0,0 1 0,-1 0 0,1 1-1,-1 0 1,11 6 0,-12-5-229,0-1 0,0 0 0,0 0-1,0-1 1,14 3 0,-22-6 92,0 0 1,0 0-1,-1-1 0,1 1 1,0-1-1,0 1 0,0 0 1,0-1-1,-1 1 1,1-1-1,0 0 0,-1 1 1,1-1-1,0 0 1,-1 1-1,1-1 0,-1 0 1,1 1-1,-1-1 0,1 0 1,-1 0-1,0 0 1,1 0-1,-1 1 0,0-1 1,1 0-1,-1 0 1,0 0-1,0 0 0,0 0 1,0 0-1,0 0 0,0 0 1,0 0-1,0 1 1,-1-1-1,1 0 0,0 0 1,0 0-1,-1 0 1,0-1-1,-6-10-2676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27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13715,'18'3'5217,"24"3"-3905,1 3-776,-6 4-664,7 3-376,-7-3-1696</inkml:trace>
  <inkml:trace contextRef="#ctx0" brushRef="#br0" timeOffset="1">541 268 11482,'2'-4'5658,"-2"-13"-1241,0-5-2201,-6-13-360,-6-5-55,-4-6-441,-4 2-304,6 12-1216,2 9-752,14 18-1744,6 12-729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2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10 219 10802,'-6'35'9189,"4"-40"-7102,1-13-1071,1 6-800,1 0 0,0 1 0,2-1 0,5-20 1,-4 18-63,-2 5-4,1 1 0,1-1 0,7-15 0,5 9 62,-16 15-207,1-1 1,-1 1-1,1 0 0,-1 0 0,1 0 0,0 0 0,-1 0 0,1 0 0,-1 0 1,1 0-1,-1 0 0,1 0 0,0 0 0,-1 1 0,1-1 0,-1 0 0,1 0 1,-1 0-1,1 1 0,-1-1 0,1 0 0,-1 1 0,1-1 0,-1 0 0,1 1 0,-1-1 1,0 1-1,1-1 0,-1 1 0,1 0 0,29 43 249,-26-36-235,1 0-1,0 0 1,0 0 0,1-1 0,0 0-1,0 0 1,0-1 0,1 0 0,0 0-1,1 0 1,11 6 0,-11-7-64,13 4 473,-14-13 45,-7-10 140,-6-20 115,2 22-646,2 0 1,-1 0-1,2 0 0,-1 0 1,2 0-1,0-1 0,0 1 1,1 0-1,3-16 0,-3 26-117,-1 0-1,1 0 0,0 0 0,0 1 1,0-1-1,0 0 0,0 0 0,0 1 1,0-1-1,0 0 0,1 1 0,-1-1 1,1 1-1,-1 0 0,1-1 0,-1 1 1,1 0-1,0 0 0,0 0 0,0 0 1,-1 0-1,1 1 0,0-1 0,0 0 1,0 1-1,0 0 0,2-1 0,5 1-198,0 0-1,0 1 1,0 0 0,0 0-1,10 3 1,-12-2 9,0-1 0,-1 1 0,1-2 0,0 1 0,0-1 0,9 0 0,-13-1 199,0 1 1,0-1-1,0 1 0,0 0 0,0 0 0,-1 0 0,1 0 1,0 0-1,0 1 0,0-1 0,0 1 0,0 0 0,-1 0 1,1 0-1,0 0 0,-1 1 0,1-1 0,-1 0 0,1 1 1,-1 0-1,0 0 0,0 0 0,1 0 0,-1 0 0,-1 0 1,1 0-1,0 1 0,0-1 0,-1 1 0,0-1 0,1 1 1,-1-1-1,0 1 0,1 4 0,-1 7 94,2 1-1,0-1 1,0 0-1,1 0 1,1 0-1,9 20 1,-11-30-57,0 1-1,-1-1 1,1 1 0,1-1-1,-1 0 1,1 0-1,-1 0 1,1 0 0,0-1-1,0 0 1,1 0 0,-1 0-1,1 0 1,0-1-1,-1 1 1,1-1 0,0 0-1,0-1 1,0 1 0,9 0-1,-11-2-75,-1 0 0,1 0 0,-1 0 0,1-1 0,-1 1 0,0-1 1,1 0-1,-1 0 0,0 0 0,0 0 0,1 0 0,-1 0 0,0 0 0,0-1 0,3-2 0,28-30-2892,-26 27 2068,14-16-1231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2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14499,'18'3'5457,"9"-3"-4104,7 2-673,-11-5 104,-2 1-200,4 2-168,-4 7-208,-10-3-1168,-4 5-544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2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13227,'-31'42'5609,"63"-32"-3016,-9-5-1113,3-5-624,3-2-240,-4 6-376,1-3-144,-7 4-880,-8 3-656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3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53 7578,'3'-7'9505,"21"-2"-7986,-23 9-1062,7-1-129,-1-1-1,0 1 1,1 1 0,13 0 0,-19 1-237,0 0 1,0 0 0,0-1-1,0 2 1,-1-1 0,1 0-1,0 0 1,-1 1 0,1-1-1,0 1 1,-1-1 0,0 1-1,1 0 1,-1-1 0,0 1-1,0 0 1,0 0 0,0 0-1,0 0 1,0 0 0,-1 0-1,1 0 1,-1 0-1,1 0 1,-1 0 0,0 5-1,1-5-6,0 5 121,0 1 0,-1 0 1,0 0-1,0 0 0,0 0 0,-1 0 1,-1 0-1,1 0 0,-1-1 0,0 1 1,-1 0-1,0-1 0,0 0 0,-1 0 1,-6 10-1,8-13-127,-1-1 0,1 1 0,-1-1 0,0 0 0,0 0 0,-1 0 0,1-1 0,-1 1 0,1-1 0,-1 1 0,0-1 0,0 0 0,0-1 0,0 1 0,0-1 0,0 0 0,0 0 0,0 0 0,-1 0 0,1-1 0,0 0 0,-1 0 0,1 0 0,0 0 0,-1 0 0,1-1 0,0 0 0,0 0 0,-5-2 1,2 0-26,1 0 0,-1-1 0,1 0 0,0 0 0,0 0 1,0-1-1,1 0 0,-1 0 0,1 0 0,0-1 1,1 1-1,-1-1 0,1 0 0,1-1 0,-1 1 1,1-1-1,0 0 0,0 1 0,-2-12 0,3 14-58,1-1-1,0 1 1,0-1-1,1 1 1,-1-1-1,1 1 1,0-1-1,0 1 1,0-1-1,1 1 1,0-1-1,0 1 1,0-1-1,0 1 1,0 0-1,1-1 1,0 1-1,0 0 1,0 0-1,1 0 1,-1 1-1,1-1 1,0 1-1,0-1 1,0 1-1,0 0 1,1 0-1,-1 0 1,1 0-1,0 1 1,0 0-1,0-1 1,6-1-1,-6 3-33,-1 0 0,1 0 0,0 0 0,-1 0 0,1 1 0,0-1 0,0 1-1,0 0 1,0 1 0,-1-1 0,1 0 0,0 1 0,7 2 0,-3 0-205,0 0 1,-1 1-1,1-1 1,-1 2-1,0-1 1,7 6-1,28 24-1618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3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11923,'-8'5'18155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3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 7746,'-3'-1'76,"1"0"238,-1 0 0,1 0-1,0 1 1,0-2 0,-1 1 0,1 0 0,0 0-1,0-1 1,0 1 0,0-1 0,1 1-1,-1-1 1,0 0 0,-2-4 0,5 4 21,1 0 0,-1 0 0,1-1 0,0 1 0,0 0-1,0 1 1,0-1 0,0 0 0,0 0 0,0 1 0,1-1 0,-1 1 0,1 0 0,4-2 0,0-2-71,2 1-1,-1-1 1,0 2-1,1-1 1,0 1-1,0 0 1,0 1-1,0 0 1,0 1 0,0 0-1,1 0 1,-1 1-1,0 0 1,0 0-1,1 1 1,-1 1-1,0-1 1,0 2 0,0-1-1,17 8 1,-23-9-207,0 1 0,-1 0 1,1-1-1,-1 1 1,1 0-1,-1 0 1,0 0-1,0 1 0,1-1 1,-2 0-1,1 1 1,0 0-1,0-1 0,-1 1 1,0 0-1,1 0 1,-1 0-1,1 4 0,-1-2-25,-1-1 0,0 1 0,0-1 0,0 1-1,0 0 1,-1-1 0,1 1 0,-1-1-1,-1 1 1,1-1 0,-3 6 0,-1 2 54,-1-1 1,-1 0-1,1 0 1,-2 0-1,0-1 1,0 0-1,-17 16 1,12-15 143,1 0-1,1 0 1,0 1-1,1 1 1,0 0-1,-11 19 1,6-4 67,1 0 0,-12 35 0,26-60-274,0-1 0,0 1 0,1 0 1,-1 0-1,1 0 0,-1 0 0,1 0 0,0-1 0,0 1 0,0 0 1,0-1-1,1 1 0,-1-1 0,1 1 0,0-1 0,-1 0 0,1 0 1,0 1-1,0-1 0,3 2 0,-1-1-22,-1 1-1,0 0 1,0 0 0,0 0-1,0 0 1,2 7 0,15 26-2837,-14-34 388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6 202 9658,'-6'39'17193,"17"-80"-16669,-7 22-387,2 0 0,15-37 0,-20 53-122,0 1 0,0-1 0,0 1 1,0-1-1,1 1 0,-1 0 0,1-1 0,0 1 0,0 0 1,0 0-1,-1 0 0,2 0 0,-1 1 0,0-1 1,0 1-1,3-2 0,-3 2-9,0 1 1,-1 0 0,1 0-1,0 0 1,-1 0-1,1 0 1,0 1-1,0-1 1,-1 0-1,1 1 1,0-1 0,-1 1-1,1 0 1,-1-1-1,1 1 1,-1 0-1,1 0 1,-1 0-1,1 0 1,-1 0 0,0 0-1,0 0 1,0 1-1,1-1 1,-1 0-1,0 1 1,0 1-1,24 30 19,-15-17-30,1-1 1,16 15 0,-24-27-1,1 1 1,-1-1 0,1 0-1,0 0 1,0 0 0,0-1-1,1 0 1,-1 1 0,1-1-1,-1-1 1,1 1 0,0-1-1,5 1 1,-9-1 17,0-1 1,0 0-1,0 0 1,0 1-1,0-1 1,0 0-1,0 0 0,0 0 1,0 0-1,0-1 1,1 1-1,-1 0 1,0 0-1,0-1 0,0 1 1,0 0-1,0-1 1,0 1-1,0-1 1,0 1-1,-1-1 1,1 0-1,0 1 0,0-1 1,0 0-1,-1 0 1,1 0-1,0 1 1,-1-1-1,1 0 0,0 0 1,-1 0-1,1 0 1,-1 0-1,0 0 1,1 0-1,-1 0 0,0 0 1,0 0-1,1-1 1,-1 1-1,0 0 1,0 0-1,0 0 0,0 0 1,-1-2-1,0-6 214,-1 0-1,0 0 0,0 1 0,-6-14 0,5 13-37,2 6-159,0-1 1,0 1-1,0 0 0,0-1 1,1 1-1,-1 0 0,1-1 0,0 1 1,0-1-1,0 1 0,1-1 1,-1 1-1,1-1 0,0 1 0,0 0 1,0-1-1,0 1 0,0 0 1,1 0-1,-1 0 0,1 0 0,3-4 1,-1 3-106,0 0 1,0 1 0,1-1 0,-1 1 0,1 0 0,0 0 0,0 0 0,0 1-1,0 0 1,1 0 0,-1 0 0,0 1 0,10-2 0,28 0-1532,0 3-722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3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70 275 13251,'-70'45'4705,"71"-65"-164,9-38-3203,-10 54-1076,10-95 1083,-5 28-673,-5 70-669,0 1 1,-1-1 0,1 1-1,0-1 1,0 1-1,0-1 1,0 1 0,0-1-1,0 1 1,0-1 0,0 1-1,1-1 1,-1 1 0,0 0-1,0-1 1,0 1-1,0-1 1,1 1 0,-1-1-1,0 1 1,0 0 0,1-1-1,-1 1 1,0-1 0,1 1-1,-1 0 1,0-1 0,1 1-1,-1 0 1,1 0-1,-1-1 1,0 1 0,1 0-1,-1 0 1,1 0 0,-1-1-1,1 1 1,-1 0 0,1 0-1,-1 0 1,1 0-1,-1 0 1,1 0 0,-1 0-1,1 0 1,-1 0 0,1 0-1,-1 0 1,0 1 0,1-1-1,-1 0 1,1 0 0,-1 0-1,1 0 1,-1 1-1,1-1 1,-1 1 0,28 24-46,-20-17 50,13 13 1,1-1-1,1-1 1,0-1 0,2-1 0,0-1 0,34 15-1,-35-16 66,-18-13 275,-13-16 336,5 10-551,2 4-129,-7-14 176,1 1 0,0-1 0,-6-23 0,11 33-193,0 0 0,0 0-1,1-1 1,0 1 0,-1 0 0,1 0-1,1 0 1,-1-1 0,1 1-1,-1 0 1,1 0 0,0 0 0,1 0-1,-1 0 1,1 0 0,0 0 0,0 0-1,3-5 1,0 4-74,1-1 0,-1 1 0,1 0 0,0 1 0,0-1 0,0 1-1,0 0 1,1 1 0,0-1 0,0 1 0,0 1 0,0-1 0,13-2 0,3 1-292,-1 1 0,1 1 0,27 0 0,-39 2 232,0 1-1,0 0 0,-1 1 0,1 0 0,-1 0 1,0 1-1,1 0 0,-1 1 0,0 0 0,-1 1 0,16 10 1,-21-13 190,-1 1 0,0-1 0,0 1 0,0 0 0,0 0 0,0 0 0,0 0 0,-1 1 0,0-1 0,1 1 0,-1 0 0,0-1 0,-1 1 0,1 0 0,-1 0 0,0 0 0,0 0 0,0 0 0,0 0 0,-1 1 0,0-1 0,0 0 0,0 0 0,0 0 0,0 1 0,-1-1 0,0 0 0,0 0 0,0 0 0,0 0 0,-4 7 0,4-8 116,-1 0 0,1 0-1,0 0 1,-1 0 0,0-1 0,1 1-1,-1 0 1,0-1 0,-1 1 0,1-1-1,0 0 1,-1 1 0,1-1 0,-1 0-1,0-1 1,1 1 0,-1 0 0,0-1-1,0 0 1,0 1 0,0-1 0,-5 1 0,5-3-65,0 1 1,0 0 0,0 0 0,0-1 0,0 0 0,0 1 0,0-1 0,0 0 0,0-1 0,1 1 0,-1 0 0,0-1 0,1 1 0,-1-1 0,1 0 0,0 0 0,-1 0 0,1 0 0,0-1 0,0 1-1,0 0 1,1-1 0,-1 1 0,-2-5 0,1 2-111,0-1 0,1 1 1,-1 0-1,1-1 0,0 0 0,1 1 0,-1-1 0,1 0 0,0 0 0,1 0 0,-1-9 0,2 13-105,-1 0-1,0 0 0,1-1 0,-1 1 1,1 0-1,-1 0 0,1 0 0,0 0 1,0 0-1,0 0 0,0 0 0,1 0 0,-1 0 1,0 0-1,1 0 0,0 1 0,-1-1 1,1 1-1,0-1 0,-1 1 0,1 0 1,0-1-1,0 1 0,0 0 0,0 0 1,1 1-1,-1-1 0,0 0 0,0 1 0,0-1 1,1 1-1,-1 0 0,3-1 0,33 0-2826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3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179 291 14043,'50'90'5905,"-48"-99"-3168,4-5-1649,1-12-152,1-3-440,-3-9-152,-4-6-432,-2 2-424,-15-7-1136,-4 4-649</inkml:trace>
  <inkml:trace contextRef="#ctx0" brushRef="#br0" timeOffset="1">0 7 9594,'10'-2'5049,"11"1"-400,10-1-2600,18 0-801,4 2 8,17 8-544,0-1-160,1 6-1216,-7-2-880,-20-3-4745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3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14523,'2'-1'763,"1"0"0,0 0 0,0 0 0,-1-1 0,1 0 0,0 1 0,-1-1 0,0 0 0,3-3 0,1-2-334,0 0 0,-1-1 0,8-15 0,3-5 583,61-110 564,-3 5-100,-62 121-750,-12 12-712,1 0 0,-1 1 1,0-1-1,0 0 0,1 0 0,-1 0 0,0 1 1,1-1-1,-1 0 0,0 0 0,0 1 1,0-1-1,1 0 0,-1 0 0,0 1 0,0-1 1,0 0-1,0 1 0,1-1 0,-1 0 0,0 1 1,0-1-1,0 0 0,0 1 0,0-1 0,0 0 1,0 1-1,0-1 0,0 1 0,-2 41 309,1-31-269,-2 188-1664,5-165-803,13 63 0,-7-64-193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3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1413 71 14099,'-43'-62'5545,"67"57"-3864,0 3-529,14 1-576,2 1-208,-4 3-464,-8-3-320,-9 5-992,-11 8-585,-22 0-1800,-9 8-1120</inkml:trace>
  <inkml:trace contextRef="#ctx0" brushRef="#br0" timeOffset="1">9 301 13451,'-8'0'8402,"24"-1"-6666,52-4-288,40 3-183,56-1-121,13-3-112,26 6-576,-1-2-136,-30 0-208,-8 6-48,-50 0-392,-28 6-304,-39 5-896,-16-5-409,-28-7-663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3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0 300 11707,'12'11'1499,"1"-1"1,0 0 0,24 13 0,-21-16-1207,-1 0 0,1 0 1,1-2-1,-1 0 0,1-1 1,0-1-1,0 0 0,0-1 1,34-2-1,-39 0-100,0 0 1,0-1-1,0-1 0,-1 0 0,1-1 0,19-6 1,-28 8-158,0 0 0,-1-1 0,1 1 0,0 0 0,-1-1 0,1 0 0,-1 0 1,1 0-1,-1 0 0,0 0 0,0 0 0,0 0 0,0-1 0,0 1 0,-1-1 1,1 1-1,-1-1 0,1 0 0,-1 0 0,0 1 0,0-1 0,0 0 0,-1 0 1,1 0-1,-1 0 0,1 0 0,-1 0 0,0 0 0,0 0 0,-1 0 0,1 0 0,-1-4 1,-2-2 179,1-1 0,-1 1 1,-1 0-1,0 0 0,0 1 1,-1-1-1,0 1 1,-8-10-1,-55-59 1541,46 54-1171,1 3 98,17 17-576,1 1 0,0 0 0,0-1 0,0 0 0,0 0 0,0 0 0,1 0 0,-1 0 0,1 0 0,0-1-1,0 1 1,0-1 0,0 0 0,1 0 0,-3-7 0,4 10-89,0 0-1,0 0 1,0 0 0,0 0-1,1-1 1,-1 1-1,0 0 1,0 0 0,1 0-1,-1 0 1,1 0-1,-1 0 1,1 0 0,-1 0-1,1 0 1,0 0 0,-1 0-1,1 0 1,0 1-1,0-1 1,0 0 0,-1 0-1,3 0 1,-1 0-22,0 0 1,0 0 0,0 1-1,1-1 1,-1 0-1,0 1 1,0 0-1,1 0 1,-1-1-1,0 1 1,4 1-1,0 0-85,0 0 0,0 0 0,0 0-1,0 1 1,0 0 0,0 0-1,-1 1 1,9 4 0,-8-2-275,0 0 0,-1 0 0,0 0 0,0 0 0,0 1 1,-1 0-1,0 0 0,0 0 0,0 0 0,-1 1 0,0 0 1,0-1-1,-1 1 0,2 8 0,5 17-2569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3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14115,'2'8'5545,"-9"21"-3704,6 20-513,-14 31-368,-4 17-48,-3 14-240,0-1-143,9-14-409,6-15-497,7-32-1239,0-18-624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3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41 174 13843,'-40'51'6913,"40"-58"-5584,0-9-185,5-7-216,-1-16-472,3-5-384,-5-4-928,-2 0-592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3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59 15691,'-87'-57'5938,"95"55"-4042,8 2-440,12 2-87,4 4-81,10-4-536,7 3-280,3 1-360,-1-6-128,-8 2-856,-7 0-664,-11 1-1473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4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1 278 15859,'0'-16'6506,"8"-16"-3762,-2-7-783,-1-5-617,2-2-360,-7 4-656,1 11-464,-9 12-1280,2 10-1025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4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77 232 8434,'-67'43'4821,"59"-41"603,6-9-3654,7-13-2020,-4 17 894,4-29 234,1-51 1,-5 54-577,1 1-1,9-47 1,-11 79-260,1 1 0,-1-1 0,1 0 1,0-1-1,0 1 0,1 0 0,2 6 0,1 4-3,-1-4-31,0 1-1,1-1 1,0 1-1,0-1 1,1-1-1,1 1 1,12 14 0,-18-23-8,0 1 1,1 0 0,0 0 0,-1-1 0,1 1 0,0-1 0,0 1-1,0-1 1,0 0 0,0 0 0,0 0 0,0 0 0,1 0 0,-1 0-1,0-1 1,0 1 0,1-1 0,-1 0 0,0 1 0,1-1 0,-1 0-1,1 0 1,-1-1 0,0 1 0,1 0 0,-1-1 0,0 1 0,0-1-1,1 0 1,-1 0 0,0 0 0,0 0 0,0 0 0,0 0 0,0-1-1,0 1 1,0-1 0,-1 1 0,1-1 0,0 0 0,-1 1 0,3-5-1,2-3 38,1 0-1,-2 0 0,0 0 1,0-1-1,0 0 1,-1 0-1,-1 0 0,0-1 1,4-20-1,-7 31-31,0 0 0,0 0-1,0 0 1,0 1 0,0-1 0,0 0 0,0 0-1,1 0 1,-1 0 0,0 0 0,0 0 0,0 1 0,0-1-1,0 0 1,1 0 0,-1 0 0,0 0 0,0 0-1,0 0 1,0 0 0,1 0 0,-1 0 0,0 0 0,0 0-1,0 0 1,1 0 0,-1 0 0,0 0 0,0 0-1,0 0 1,0 0 0,1 0 0,-1 0 0,0 0 0,0 0-1,0 0 1,0-1 0,1 1 0,-1 0 0,0 0-1,0 0 1,0 0 0,0 0 0,0 0 0,1 0 0,-1-1-1,0 1 1,0 0 0,0 0 0,0 0 0,0 0-1,0-1 1,0 1 0,0 0 0,0 0 0,0 0 0,0 0-1,0-1 1,0 1 0,9 18 154,-9-16-146,9 20 53,-2-3-275,0 0-1,1 0 0,1-1 0,1-1 0,12 17 0,1-9-1803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14835,'5'-3'8658,"8"0"-7546,-5-33-368,33-50-984,-36 38-504,-15-4-1168,-1 10-561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4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12563,'61'-33'4793,"-66"59"-3233,-3-1-576,6 1-88,9 0-7,-3-7-281,18 2-248,5-8-272,-4-5-88,5-9-136,-12-9-192,-5-3-584,7 0-377,-10 2-535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4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 12147,'18'-3'4705,"20"4"-3281,6 2-560,-7 4-280,-3 3-240,-16-4-1096,-2 2-360</inkml:trace>
  <inkml:trace contextRef="#ctx0" brushRef="#br0" timeOffset="1">1 207 12507,'6'-3'5697,"17"3"-1216,14 1-4049,9 4-48,14 2-96,-6-4-504,6 7-1136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4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17244,'-55'6'6209,"51"-7"-5353,6-1-376,8 2-352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45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8 268 10730,'-5'-2'7471,"3"-3"-5064,1-13-3398,1 9 1825,8-202 213,-5 209-936,3 9-37,7 14 33,-10-15-63,3 3 16,1 1 0,0-1-1,0 0 1,0 0 0,1-1 0,1 0 0,12 9-1,-17-14-52,-1-1 1,1 0-1,0 1 0,0-2 0,0 1 0,1 0 0,-1-1 0,0 0 0,0 0 0,1 0 0,-1-1 0,1 1 1,-1-1-1,1 0 0,-1 0 0,1-1 0,-1 1 0,0-1 0,1 0 0,-1 0 0,0-1 0,5-1 0,3-4 27,0 0-1,0-1 1,-1-1-1,0 0 1,-1 0-1,0-1 1,0 0-1,-1-1 1,11-17-1,-7 5 35,-11 18 120,1 15-14,-1 3-126,6 18 53,1-1 1,23 53-1,-23-61-75,-8-20-19,-1 0-1,1 0 1,0 0-1,0 0 0,0 0 1,0-1-1,0 1 0,0 0 1,0-1-1,0 1 1,1-1-1,-1 1 0,1-1 1,-1 0-1,1 0 1,-1 1-1,1-1 0,0 0 1,0 0-1,3 1 0,-3-2 35,0 0 0,-1 0-1,1 0 1,0-1-1,0 1 1,-1 0-1,1-1 1,0 1 0,0-1-1,-1 0 1,1 1-1,-1-1 1,1 0 0,0 0-1,-1 0 1,0 0-1,1 0 1,1-2-1,4-5 201,0 1-1,-1-1 1,0 0-1,0-1 1,-1 1-1,8-18 1,-5 5 138,2 1-1,0 1 1,1 0 0,27-35 0,-35 51-319,6-5 478,-4 20-108,-1-1-421,39 83 103,0 0-4755,-38-79 1697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45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15411,'0'-1'5930,"6"-1"-3922,9 0-1360,11 2-40,10 7-192,1-1-144,7 2-1376,-3 4-944</inkml:trace>
  <inkml:trace contextRef="#ctx0" brushRef="#br0" timeOffset="1">383 178 15587,'0'-2'8938,"0"1"-7930,2-30-295,46-44-689,-41 44-585,-1 7-1615,2 11 1464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4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27 227 11410,'-20'15'2667,"20"-14"-2612,0-1 0,0 0-1,0 0 1,0 0 0,0 0 0,-1 0 0,1 0-1,0 1 1,0-1 0,0 0 0,0 0-1,-1 0 1,1 0 0,0 0 0,0 0-1,0 0 1,0 0 0,-1 0 0,1 0-1,0 0 1,0 0 0,0 0 0,0 0 0,-1 0-1,1 0 1,0 0 0,0 0 0,0 0-1,0 0 1,-1 0 0,1 0 0,0 0-1,0 0 1,0 0 0,0-1 0,-1 1 0,1 0-1,0 0 1,0 0 0,0 0 0,0 0-1,0 0 1,0 0 0,0-1 0,-1 1-1,11-31 3688,2 1-2895,-5 5 174,-7 22-915,0-1 1,0 1-1,1 0 1,0 0-1,-1-1 1,1 1-1,0 0 1,1 0-1,-1 0 1,1 0 0,-1 0-1,1 0 1,0 1-1,0-1 1,0 1-1,0-1 1,0 1-1,1 0 1,-1-1-1,1 1 1,5-3-1,-7 5-91,1 0-1,-1 0 1,1 0-1,-1 0 1,1 0-1,-1 0 1,1 0-1,-1 1 1,1-1-1,-1 1 1,1-1 0,-1 1-1,0-1 1,1 1-1,-1 0 1,0 0-1,1-1 1,-1 1-1,0 0 1,2 2-1,24 25 137,-22-22-105,26 34 124,-25-32-156,-1 0 0,1 0 0,0-1 0,1 0 0,0 0 0,0-1 0,13 9 0,-19-14 8,-1 0 0,1-1-1,0 1 1,0-1-1,0 1 1,0-1 0,0 0-1,1 1 1,-1-1-1,0 0 1,0 1 0,0-1-1,0 0 1,0 0-1,0 0 1,0 0 0,1 0-1,1-1 1,-3 1 15,1-1-1,0 1 1,-1-1 0,1 1 0,0-1 0,-1 1-1,1-1 1,-1 0 0,1 1 0,-1-1-1,1 0 1,-1 1 0,0-1 0,1 0 0,-1 1-1,0-1 1,0 0 0,1 0 0,-1 1-1,0-2 1,1-5 266,-1 1 0,0-1 0,0 1 0,-2-13 0,1 12-149,0-15 362,1 0 0,3-30 0,0-5-223,-3 57-384,0-1-1,0 0 1,-1 0-1,1 0 1,0 0-1,0 0 0,0 0 1,0 0-1,0 0 1,0 1-1,1-1 1,-1 0-1,0 0 0,0 0 1,1 0-1,-1 0 1,0 0-1,1 1 0,-1-1 1,1 0-1,-1 0 1,1 1-1,-1-1 1,1 0-1,0 1 0,-1-1 1,1 0-1,0 1 1,0-1-1,-1 1 1,1-1-1,0 1 0,0-1 1,0 1-1,-1 0 1,1-1-1,0 1 1,0 0-1,0 0 0,0 0 1,0 0-1,0 0 1,0 0-1,0 0 1,0 0-1,-1 0 0,1 0 1,0 0-1,0 0 1,1 1-1,10 0-3003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4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16 631 9266,'-8'13'4689,"0"13"-936,8-8-1809,16-23-287,20-20 7,24-33-96,22-15-71,38-23-465,18 5-272,-5 6-424,-8 7-96,-32 20-128,-26 4-144,-20 26-776,-11 7-456,-15 12-1401,-2 2-360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6:5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19 6825,'-13'52'10830,"3"-59"-4425,10 7-6400,0 0-1,-1-1 1,1 1 0,0 0 0,0 0-1,0-1 1,0 1 0,0 0 0,0 0-1,0-1 1,0 1 0,0 0-1,0 0 1,0-1 0,0 1 0,0 0-1,0-1 1,0 1 0,0 0 0,0 0-1,0-1 1,0 1 0,0 0 0,0 0-1,0-1 1,0 1 0,1 0 0,-1 0-1,0-1 1,0 1 0,0 0 0,0 0-1,1 0 1,-1-1 0,0 1 0,0 0-1,0 0 1,1 0 0,-1 0 0,0 0-1,0-1 1,1 1 0,-1 0 0,1 0-1,20-10-61,13-1 60,-34 11-2,0 0 0,0-1 1,0 1-1,0 0 1,0 0-1,1 0 1,-1 0-1,0 0 0,0-1 1,0 1-1,1 0 1,-1 0-1,0 0 1,0 0-1,0 0 0,1 0 1,-1 0-1,0 0 1,0 0-1,0 0 1,1 0-1,-1 0 1,0 0-1,0 0 0,0 0 1,1 0-1,-1 0 1,0 0-1,0 0 1,1 0-1,-1 0 0,0 0 1,0 0-1,0 0 1,1 0-1,-1 0 1,0 1-1,0-1 0,0 0 1,0 0-1,1 0 1,-1 0-1,0 0 1,0 1-1,0-1 1,0 0-1,0 0 0,0 0 1,0 1-1,1-1 1,-1 0-1,0 0 1,0 0-1,0 1 0,0-1 1,0 0-1,0 0 1,0 0-1,0 1 1,0-1-1,0 0 1,0 0-1,0 1 0,0-1 1,0 0-1,0 0 1,-6 9 181,6-9-180,-3 4 194,-1 0 0,1 0 0,-1-1 0,0 1 0,0-1 0,-1 0 0,1 0 0,-1 0 0,1-1 0,-1 0-1,0 0 1,0 0 0,0 0 0,-10 1 0,15-3-183,0 0-1,-1 0 1,1 0 0,-1 0-1,1 0 1,0 0 0,-1 0-1,1 0 1,0 0-1,-1-1 1,1 1 0,-1 0-1,1 0 1,0 0-1,-1 0 1,1-1 0,0 1-1,-1 0 1,1 0 0,0-1-1,0 1 1,-1 0-1,1 0 1,0-1 0,0 1-1,-1 0 1,1-1 0,0 1-1,0 0 1,0-1-1,0 1 1,-1-1 0,1 1-1,0 0 1,0-1-1,0 1 1,0 0 0,0-1-1,0 1 1,0-1 0,0 1-1,0 0 1,0-1-1,0 1 1,1-1 0,-1 1-1,0 0 1,0-1 0,0 1-1,0 0 1,0-1-1,1 1 1,-1 0 0,0-1-1,0 1 1,1 0-1,-1-1 1,17-19 142,-16 19-142,44-37 69,-43 36-93,1 1 0,-1-1-1,1 1 1,-1-1 0,1 1 0,-1 0-1,1 0 1,-1 0 0,1 0 0,0 1-1,0-1 1,-1 1 0,1-1 0,0 1-1,0 0 1,0 0 0,-1 1 0,5 0-1,-6-1 6,0 0 0,0 1 0,0-1-1,-1 1 1,1-1 0,0 1 0,0-1-1,-1 1 1,1 0 0,0-1 0,-1 1-1,1 0 1,-1 0 0,1-1 0,-1 1-1,1 0 1,-1 0 0,0 0 0,1 0-1,-1-1 1,0 1 0,0 0 0,1 0-1,-1 0 1,0 0 0,0 0 0,0 0-1,0 0 1,0 0 0,-1 0 0,1-1-1,0 1 1,0 0 0,0 0 0,-1 0-1,1 0 1,0 0 0,-1-1 0,1 1-1,-1 0 1,1 0 0,-1 0 0,0 0-1,-1 3 21,-1-1-1,1 1 0,-1-1 0,1 0 1,-1 0-1,0 0 0,0 0 0,-4 2 1,2-2-82,-1-1 0,1 0 0,-1 0 0,0-1 0,1 0 0,-1 0 1,0 0-1,0-1 0,0 0 0,0 0 0,1 0 0,-1-1 0,-8-1 0,12 1-1536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4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12915,'40'66'5457,"-43"-72"-3345,8-10-983,-7-10-321,-3-12-576,10 1-256,-8-4-640,3 2-433,-2 10-1631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4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46 14995,'-3'-45'5713,"53"45"-4376,2 0-337,-9 0-552,0 5-312,-10-2-1072,-2 2-656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80 15859,'37'-80'6434,"-4"82"-4442,2 1-327,1-3-985,0 0-392,-2 0-880,-3 0-721,-5 3 569</inkml:trace>
  <inkml:trace contextRef="#ctx0" brushRef="#br0" timeOffset="1">1 257 9850,'8'2'5345,"13"-2"312,5-4-4360,3-2-689,7-6-208,1 6-1160,5 4-488,2-4-921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0 310 11763,'2'5'4328,"-2"-5"-4214,0 0 0,0 0 0,0 0 0,0 0-1,1 0 1,-1 0 0,0 0 0,0 0 0,0 0 0,0 0 0,0 0 0,1 0 0,1-1 1708,-2 1-1708,6-16 2345,4-11-1976,70-101 728,-67 103-950,-3 5 106,0 1-1,2 1 1,0-1-1,21-22 1,-15 78-8,-6 7-563,7 61 0,2 9-2916,-13-78 650,-6-13-738</inkml:trace>
  <inkml:trace contextRef="#ctx0" brushRef="#br0" timeOffset="1">208 313 10930,'-78'-45'4793,"93"38"-2168,9 4-1009,14 0-856,12 6-175,-1 2-385,0 4-288,-7 6-689,-18-8-367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4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14611,'23'0'5017,"47"-8"-4217,21 0-71,55-8 351,17 5-8,19 4-328,1-1-232,-12 8-344,-12-2-88,-45 2-304,-31 4-208,-47 2-824,-25-6-424,-11 3-537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4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83 9666,'101'36'3694,"-79"-24"-477,-22-12-3156,0 1 0,1-1 0,-1 0 0,0 1 0,1-1 1,-1 0-1,0 1 0,0-1 0,1 0 0,-1 1 0,0-1 0,0 1 0,0-1 0,0 1 0,0-1 0,1 1 0,-1-1 0,0 0 0,0 1 0,0-1 0,0 1 0,0-1 0,0 1 0,-1 0 0,1 0 34,-1 0 0,0 1 0,0-1-1,0 0 1,0 0 0,0 0 0,0 0 0,0 0-1,0 0 1,-1 0 0,1 0 0,-3 1 0,0 1 477,-16 11 1195,-45 24 1,59-34-1572,0-1 1,0 0 0,-1-1 0,1 0 0,-1 0 0,0 0 0,0-1 0,0 0 0,0 0 0,1 0 0,-1-1 0,-9-1 0,14 0-135,-1 1 1,1-1-1,0 0 1,-1 0-1,1 0 0,0 0 1,0 0-1,0 0 1,0-1-1,0 1 0,0-1 1,0 0-1,0 1 1,0-1-1,1 0 0,-1 0 1,1 0-1,-3-4 1,2 2-2,0-1 0,0 0 0,1 0 0,0 0 0,0 0 0,0 0 0,0 0-1,0-10 1,1 6-40,1 0 0,0 0-1,0 0 1,0 0-1,1 0 1,1 0 0,0 0-1,0 1 1,8-17-1,-9 22-32,0 0 0,0 0 0,0 0-1,0 1 1,1-1 0,-1 0 0,1 1 0,0-1-1,-1 1 1,1 0 0,0 0 0,0 0 0,1 1-1,-1-1 1,0 1 0,1-1 0,-1 1 0,0 0-1,1 0 1,-1 1 0,1-1 0,0 1 0,-1 0-1,1 0 1,-1 0 0,1 0 0,0 0 0,4 2-1,-2 0-180,1 0 0,-1 1-1,1 0 1,-1 0 0,0 0-1,0 1 1,0 0 0,-1 0-1,0 1 1,1-1 0,-1 1-1,-1 0 1,7 10 0,18 29-2293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4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11418,'6'5'4830,"-1"-2"-3760,1-15 3181,-2 2-3994,1 0 0,-1 0 0,2 0 0,-1 0 1,13-15-1,-10 15-86,0-1 1,-1-1-1,0 1 1,10-24-1,-16 31-102,14-30 442,-14 33-483,-1 0 1,0 1-1,0-1 0,1 0 1,-1 0-1,0 1 0,1-1 1,-1 0-1,0 1 0,1-1 1,-1 0-1,1 1 0,-1-1 1,1 1-1,0-1 0,-1 1 1,1-1-1,0 1 1,-1-1-1,1 1 0,0 0 1,-1-1-1,1 1 0,0 0 1,-1 0-1,1 0 0,0-1 1,0 1-1,0 0 0,-1 0 1,1 0-1,0 0 0,0 0 1,-1 0-1,3 1 0,13 12 91,-1 2-1,0 0 0,20 27 1,-4-5-40,-15-19-55,23 25-4,-36-40-18,-1-1 1,0-1-1,1 1 1,-1 0 0,1-1-1,0 1 1,-1-1-1,1 0 1,0 1 0,0-1-1,0-1 1,0 1-1,0 0 1,0-1-1,4 1 1,-6-2 9,0 1 0,1-1 0,-1 1-1,1-1 1,-1 0 0,0 0 0,0 1 0,1-1 0,-1 0 0,0 0-1,0 0 1,0 0 0,0 0 0,0-1 0,0 1 0,0 0 0,-1 0-1,1-1 1,0 1 0,-1 0 0,1-1 0,-1 1 0,1-1 0,-1 1 0,0 0-1,1-1 1,-1 1 0,0-3 0,4-54 427,-4 47-354,0-40 223,0 7-370,2 0 1,7-47-1,-2 73-1324,4 8-669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21 351 10954,'3'1'98,"19"6"1231,0-1 1,38 6 0,-51-11-1119,1-1 0,-1 0 0,1 0 0,-1-1-1,1 0 1,-1-1 0,0 0 0,0 0 0,0-1 0,9-4 0,-15 7-157,-1-1-1,0 0 1,1 0-1,-1 0 1,0 0 0,0-1-1,0 1 1,0 0-1,0-1 1,0 0-1,0 1 1,-1-1 0,1 0-1,-1 0 1,1 0-1,-1 0 1,0 0-1,1 0 1,-1 0 0,0-1-1,0 1 1,-1 0-1,1-1 1,0 1 0,-1 0-1,0-1 1,1 1-1,-1-1 1,0 1-1,0-1 1,0 1 0,-1 0-1,1-1 1,-1 1-1,1-1 1,-1 1-1,0 0 1,1-1 0,-3-2-1,-2-3 275,0 0 0,0 0 0,-1 0 0,0 1 0,0 0 0,-1 0 0,0 0 0,-14-10 0,-9-3 385,-33-17-1,8 4-76,44 26-510,5 4-45,0-1 0,0 1 0,1-2 0,-1 1 0,-5-7 0,10 10-69,0 0 0,1 0 0,-1 0 0,1 0 0,-1 1 0,1-1 0,-1 0 0,1 0 0,-1-1 0,1 1 0,0 0 0,0 0 1,0 0-1,-1 0 0,1 0 0,0 0 0,0 0 0,0 0 0,1 0 0,-1 0 0,0 0 0,0-1 0,1 1 0,-1 0 0,0 0 0,1 0 0,-1 0 0,1 0 0,-1 1 0,1-1 0,0 0 0,-1 0 1,1 0-1,0 0 0,0 1 0,-1-1 0,3-1 0,3-2-52,0-1 0,0 2 0,0-1 0,1 0-1,-1 1 1,1 1 0,0-1 0,0 1 0,0 0 0,0 0 0,0 1 0,0 0 0,1 0 0,-1 1 0,0 0 0,13 2 0,-7-1-257,0 1 0,0 0 0,0 1 0,-1 1 0,1 0 0,-1 0 0,0 1 0,20 12 0,13 17-1990,-4 3-1720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5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220 130 11971,'-4'8'4649,"-10"7"-2969,-6 6 40,-9-3-23,-8-5-81,-2-10-352,8-8-200,6-21-439,4-6-161,21-12-360,0 0-248,20 13-560,4 5-369,9 29-759,1 7-321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51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38 231 11859,'91'20'5289,"-106"-38"-1929,2 1-2375,2-13-745,-4-5-32,2-2-376,0-4-400,-3 9-1129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5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12931,'3'11'6488,"-5"10"-6440,1-14 635,-2 13-307,-2 0 0,0 0 0,-2-1 0,0 0 0,-1 0 0,-1 0 0,0-1 0,-15 20 0,15-21 180,19-19-125,9-3-365,-1 1-192,0 1 1,1 1-1,-1 1 1,0 0-1,1 1 1,-1 1-1,0 1 1,1 1-1,-1 0 1,25 9-1,-13-3-1533,-3-6-884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5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12339,'0'2'5089,"2"1"-2697,-4 3 1553,0 9-3577,-2 13-160,-9 38-840,13-41-704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5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10746,'2'3'5329,"4"0"-1168,12 2-2568,7-6-201,15 1-56,9 0-168,6 6-527,-3-1-265,-1 6-288,-9-3-200,-14 1-1033,-1-1-719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323 112 9866,'0'7'4577,"0"4"-2104,-10 10-689,-11 9 24,-28-8-151,-8-1-17,-10-19-256,7-7-71,28-11-369,7-8-296,24-17-272,12-3-304,20-3-616,6 8-184,20 29-544,0 12-249,-8 21-551,0 9-393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5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33 207 11642,'-31'36'4032,"31"-35"-3969,0-1 1,0 0-1,0 0 1,0 0-1,-1 0 0,1 0 1,0 1-1,0-1 1,0 0-1,0 0 0,0 0 1,0 1-1,0-1 0,-1 0 1,1 0-1,0 0 1,0 1-1,0-1 0,0 0 1,0 0-1,0 1 1,0-1-1,0 0 0,0 0 1,0 0-1,0 1 1,0-1-1,0 0 0,1 0 1,-1 0-1,0 1 0,0-1 1,0 0-1,0 0 1,0 0-1,0 1 0,0-1 1,1 0-1,-1 0 1,0 0-1,0 0 0,0 1 1,0-1-1,1 0 1,-1 0-1,0 0 0,0 0 1,0 0-1,1 0 0,0 0 31,-1 0 0,1 0 0,0-1 0,-1 1 0,1 0 0,-1-1 0,1 1 0,-1 0 0,1-1 0,-1 1 0,1-1 0,-1 1 0,1-1 0,-1 1 0,1-1 0,-1 0 0,0 1-1,1-1 1,-1 1 0,0-1 0,0 0 0,1 1 0,-1-1 0,0 0 0,0 1 0,0-1 0,0 0 0,4-10 27,0 1 1,0 0-1,1 0 1,0 1-1,1 0 0,0 0 1,13-15-1,-11 15 28,-1-1 0,0 0 0,-1 0-1,1 0 1,-2-1 0,0 0 0,7-19 0,-10 19 174,-2 8-214,0 1 0,1 0 0,-1 0 1,0-1-1,1 1 0,0 0 0,-1 0 1,1 0-1,0-1 0,0 1 0,0 0 1,1 0-1,1-2 0,5 26 513,-3 11-842,-1-1 1,-1 47 0,-1-30-1965,-2-16-312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5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48 14595,'-97'-41'5801,"95"35"-3736,20 11-1225,5-5-712,13 0-72,19 8-240,-13-10-472,15 9-1529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5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70 181 12515,'-50'13'4471,"49"-12"-4387,1-1-1,-1 0 0,1 0 1,-1 0-1,0 0 0,1 0 1,-1 0-1,1 0 1,-1-1-1,0 1 0,1 0 1,-1 0-1,1 0 0,-1-1 1,0 1-1,1 0 0,-1 0 1,1-1-1,-1 1 1,1-1-1,-1 1 0,1 0 1,0-1-1,-1 1 0,1-1 1,-1 1-1,1-1 0,0 1 1,-1-1-1,1 1 1,0-1-1,0 0 0,-1 1 1,1-1-1,0 1 0,0-2 1,-2-22 63,2 20 9,-1-9-147,1 0 1,0 0-1,1 0 1,0 0 0,1 0-1,0 0 1,1 1 0,1-1-1,9-23 1,-13 36-10,0 0 0,0 0 0,1 0 0,-1 0 0,0 0 1,0-1-1,0 1 0,0 0 0,0 0 0,0 0 0,0 0 0,0 0 1,0 0-1,0 0 0,1 0 0,-1 0 0,0 0 0,0 0 0,0 0 1,0 0-1,0 0 0,0 0 0,0 0 0,1 0 0,-1 0 0,0 0 1,0 0-1,0 0 0,0 0 0,0 0 0,0 0 0,0 0 0,1 0 0,-1 0 1,0 0-1,0 0 0,0 0 0,0 0 0,0 0 0,0 0 0,0 0 1,0 0-1,1 0 0,-1 0 0,0 1 0,0-1 0,0 0 0,0 0 1,0 0-1,0 0 0,0 0 0,0 0 0,0 0 0,7 12 81,7 23 167,-7-18-120,-5-13-117,0 0 1,1 1-1,-1-2 1,1 1-1,-1 0 1,1 0-1,1-1 1,-1 0-1,0 1 1,1-1-1,0-1 1,-1 1-1,1 0 1,0-1-1,0 0 1,1 0-1,-1 0 1,0 0-1,1-1 1,-1 0-1,1 0 1,-1 0-1,1 0 1,0-1-1,-1 0 1,9 0-1,-5-1 1,-1 0-1,0-1 1,0 1-1,0-2 1,0 1 0,0-1-1,0 0 1,0 0-1,-1-1 1,0 0-1,1 0 1,-1 0-1,-1-1 1,1 0-1,-1 0 1,5-6 0,-1-1 116,0-1 1,14-25 0,-23 38-123,0 0-1,0 0 1,0 0-1,0 0 1,0 0-1,0 0 1,1 0-1,-1 0 1,0 0-1,0 0 1,0 0-1,0 0 1,0 0-1,0 0 1,1 0-1,-1 0 1,0 0-1,0 0 1,0 0-1,0 0 1,0 0-1,0 0 1,1 0-1,-1 0 1,0 0-1,0 0 1,0 0-1,0 0 0,0 0 1,0 0-1,1 0 1,-1 0-1,0 0 1,0 0-1,0 1 1,0-1-1,0 0 1,0 0-1,0 0 1,0 0-1,0 0 1,0 0-1,1 0 1,-1 0-1,0 1 1,0-1-1,0 0 1,0 0-1,0 0 1,0 0-1,0 0 1,0 1-1,0-1 1,0 0-1,0 0 1,0 0-1,0 0 1,0 0-1,6 17 127,2 19-112,8 28-1401,-13-40-161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56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13691,'63'-36'5153,"-68"50"-3849,2 14-464,-5 0-191,5 7-33,1-5-184,2-11-80,13 1-144,2-11-64,9-5-16,2-3-8,-2-1-320,-2-3-264,-8-5-680,-1 1-433,-1-1-1079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56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14 10690,'8'-4'5209,"11"1"-920,1-2-2824,8 4-673,1 1-80,-5 3-440,4 2-144,-7 3-656,-5-5-536,-6 2-1609</inkml:trace>
  <inkml:trace contextRef="#ctx0" brushRef="#br0" timeOffset="1">1 154 14115,'0'0'5585,"10"6"-3240,19-3-1889,11-1-208,21-2-344,0 2-576,8 1-1753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5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30 212 11851,'-17'15'1616,"5"-6"2586,27-34-1481,-15 24-2717,12-19 1064,-1-1 0,12-32 0,-17 35-648,-5 17-410,-1 0-1,0 0 0,1 0 0,-1 0 0,1 0 0,-1 0 0,1 0 0,-1 0 1,1 0-1,0 0 0,0 0 0,-1 0 0,1 0 0,0 1 0,0-1 0,0 0 1,0 0-1,0 1 0,0-1 0,0 1 0,0-1 0,0 1 0,0-1 0,0 1 0,0 0 1,0-1-1,0 1 0,1 0 0,-1 0 0,0 0 0,0 0 0,0 0 0,0 0 1,0 0-1,1 0 0,-1 1 0,0-1 0,0 0 0,0 1 0,0-1 0,0 1 1,0-1-1,0 1 0,0-1 0,0 1 0,0 0 0,1 0 0,6 6-25,0-1-1,-1 1 0,1 0 1,7 12-1,-7-10 103,3 4-15,-9-10-60,0 0 1,0 0 0,0 0-1,1-1 1,-1 1 0,1 0 0,-1-1-1,1 0 1,0 0 0,0 0 0,0 0-1,0 0 1,0 0 0,0-1 0,5 2-1,-7-3 0,1 0 0,-1-1-1,0 1 1,0-1 0,0 1-1,0-1 1,0 1-1,0-1 1,0 0 0,0 1-1,0-1 1,0 0 0,-1 0-1,1 0 1,0 1 0,0-1-1,-1 0 1,1 0 0,-1 0-1,1 0 1,0 0 0,-1-1-1,0 1 1,1 0 0,-1 0-1,0 0 1,0 0 0,1 0-1,-1 0 1,0-1-1,0 1 1,0 0 0,-1-2-1,-1-47 161,1 42-185,-1-3-90,-1-40-73,3 50 44,0-1-1,0 0 0,0 1 0,0-1 0,0 0 0,1 1 0,-1-1 0,0 1 0,1-1 0,-1 0 0,1 1 0,0-1 0,-1 1 0,1 0 1,0-1-1,0 1 0,0 0 0,0-1 0,0 1 0,0 0 0,0 0 0,1 0 0,-1 0 0,2-1 0,11 0-3533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5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4 262 15755,'93'70'5898,"-92"-88"-4610,4-13-632,-5-13-456,2 4-192,-2-6-792,0 5-488,-2 7-857</inkml:trace>
  <inkml:trace contextRef="#ctx0" brushRef="#br0" timeOffset="1">32 38 9322,'-31'-38'5161,"54"46"-216,4-3-3232,11 2-897,-3-2-248,8-2-472,-4 2-544,8-2-1345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5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11586,'56'55'4537,"-77"-32"-2616,3 6-977,5-4 80,6-4-24,7 3-191,15-9-425,1-1-216,4-2-104,-3-11-64,0 4-96,1-3-80,-2 1-440,0 0-193,-1-4-751,4-1-416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7:5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96 15347,'-8'-95'5577,"37"98"-4720,14 3-273,-4 1-232,-4 1-160,-7-5-464,1 4-528,-17-2-2409</inkml:trace>
  <inkml:trace contextRef="#ctx0" brushRef="#br0" timeOffset="1">0 191 14683,'16'0'5913,"22"0"-3680,2 8-1145,-10-8-472,-3 0-248,-6 5-416,-6-7-464,-2 9-1608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0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11 252 11066,'-9'49'8042,"7"-57"-5801,5-18-545,-1-8-360,0-20-712,1-8-288,0 9-1000,-5 7-688,2 28-3041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5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10418,'26'79'4093,"-24"-66"175,-4-24-2489,18-29 188,33-76 650,-41 101-2462,1-1-1,1 1 1,0 0-1,24-26 1,-29 36-152,0 1 0,1-1 0,-1 1 1,1 0-1,0 1 0,0 0 0,10-4 0,-15 6-17,-1 1-1,1-1 0,-1 1 0,1 0 1,-1-1-1,1 1 0,0 0 1,-1 0-1,1-1 0,-1 1 1,1 0-1,0 0 0,-1 0 1,1 0-1,0 0 0,-1 0 1,1 0-1,0 0 0,-1 0 1,1 0-1,0 0 0,-1 0 0,1 1 1,-1-1-1,1 0 0,0 0 1,-1 1-1,1-1 0,-1 0 1,1 1-1,-1-1 0,1 0 1,-1 1-1,1-1 0,-1 1 1,1-1-1,-1 1 0,0-1 0,1 1 1,-1-1-1,0 1 0,1-1 1,-1 1-1,0 0 0,0-1 1,0 1-1,1-1 0,-1 1 1,0 0-1,0-1 0,0 1 1,0 0-1,0-1 0,0 1 1,0 1-1,-1 2-91,0 1 0,0-1 0,0 1 0,0-1 0,-1 0 0,-2 5 0,1 0 133,-1-1 0,0 0 1,-1-1-1,0 1 0,0-1 1,0 0-1,-1 0 0,0-1 1,-1 0-1,1 0 0,-1 0 0,-1-1 1,1 0-1,-12 6 0,19-11-5,-1 1-1,1-1 1,0 0-1,0 0 1,0 0 0,0 0-1,-1 0 1,1 0-1,0 1 1,0-1-1,0 0 1,0 0-1,-1 0 1,1 1-1,0-1 1,0 0 0,0 0-1,0 0 1,0 1-1,0-1 1,0 0-1,0 0 1,0 0-1,0 1 1,0-1-1,0 0 1,0 0-1,0 1 1,0-1 0,0 0-1,0 0 1,0 0-1,0 1 1,0-1-1,0 0 1,0 0-1,0 1 1,0-1-1,0 0 1,0 0 0,1 0-1,-1 1 1,0-1-1,0 0 1,0 0-1,0 0 1,1 0-1,-1 0 1,0 1-1,0-1 1,11 8 442,1-1-353,0-1 0,0-1 0,1 0 0,0 0 0,0-2-1,0 1 1,0-2 0,20 2 0,112-1-3024,-121-4 1605,14 0-1429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0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53 196 13747,'-20'22'5033,"25"-49"-3865,-11-17-1208,-4-5-232,-1-1-640,1 3-392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0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4 146 16059,'-4'-100'5494,"4"98"-5384,1 1 1,-1-1-1,0 0 1,0 0-1,1 0 1,-1 0 0,1 0-1,0 0 1,-1 0-1,1 1 1,0-1 0,0 0-1,0 1 1,1-1-1,-1 1 1,0-1-1,0 1 1,1-1 0,-1 1-1,1 0 1,-1 0-1,1 0 1,0 0-1,-1 0 1,1 0 0,0 0-1,0 0 1,0 1-1,-1-1 1,1 1-1,0-1 1,0 1 0,0 0-1,0 0 1,0 0-1,0 0 1,3 0 0,2-1 93,-2 1-148,1 0 0,0 0 0,0 1 1,0-1-1,0 1 0,-1 0 0,1 1 0,0-1 1,-1 1-1,1 0 0,-1 1 0,1-1 0,-1 1 1,0 0-1,0 1 0,-1-1 0,1 1 0,4 5 0,-6-7-46,0 1 0,-1 0-1,0 0 1,0 0 0,0 0-1,0 0 1,0 0 0,0 1-1,-1-1 1,0 1 0,0-1-1,0 1 1,0 0 0,0-1-1,-1 1 1,1 0 0,-1-1-1,0 1 1,0 0 0,-1 0-1,1-1 1,-1 1 0,0 0-1,1-1 1,-2 1 0,1-1-1,0 1 1,-1-1 0,-3 6-1,0 0 16,-1-1-1,1-1 0,-1 1 1,-1-1-1,1 0 0,-1-1 0,-1 1 1,-10 7-1,14-12-107,0 0 0,0 1 0,0-1 0,0-1 0,0 1 0,-1-1 0,1 1 0,0-1 1,-1 0-1,1-1 0,-1 1 0,1-1 0,-1 0 0,1 0 0,-1 0 0,1-1 0,-1 1 0,1-1 0,-8-2 0,8-2-2059,10 0-804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0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43 273 13571,'2'2'404,"1"0"0,-1 0 0,1 0 0,0-1 0,-1 1 1,1-1-1,0 1 0,0-1 0,0 0 0,0 0 0,6 0 0,-9-1-324,1 0-1,-1 0 0,0-1 1,1 1-1,-1 0 0,0 0 1,1-1-1,-1 1 1,0 0-1,1-1 0,-1 1 1,0-1-1,1 1 0,-1 0 1,0-1-1,0 1 1,0-1-1,0 1 0,1-1 1,-1 1-1,0-1 1,0 1-1,0-1 0,0 1 1,0-1-1,0 0 0,-3-30 1487,-9-21 55,8 39-1417,1 0 1,0-1-1,0 0 0,2 1 0,0-1 0,0 0 0,1 0 0,3-23 0,-2 34-200,1 0 1,-1 0-1,1 0 0,-1 0 1,1 1-1,0-1 1,0 1-1,0-1 0,0 1 1,1-1-1,-1 1 1,1 0-1,-1 0 1,1 1-1,0-1 0,0 0 1,0 1-1,0 0 1,0-1-1,0 1 0,0 0 1,0 1-1,0-1 1,1 0-1,-1 1 0,5 0 1,-2-1 0,0 1 1,-1 0 0,1 0-1,0 1 1,-1-1-1,1 1 1,0 0-1,-1 1 1,1 0-1,-1-1 1,1 2 0,-1-1-1,0 1 1,0-1-1,5 5 1,-7-4-8,0 0 0,0-1 0,0 1-1,-1 1 1,1-1 0,-1 0 0,0 1 0,0-1 0,0 1 0,0 0 0,0-1 0,-1 1-1,0 0 1,0 0 0,0 0 0,0 5 0,-1-6-8,0 0 1,0 0-1,0 0 1,-1 0-1,1 1 1,-1-1-1,0 0 0,0 0 1,0 0-1,0-1 1,-1 1-1,1 0 1,-1 0-1,0-1 0,0 1 1,0-1-1,0 1 1,0-1-1,0 0 1,-1 0-1,1 0 0,-5 3 1,-10 4 33,0 0 1,-1-2-1,0 0 0,0-1 1,0 0-1,-1-2 0,0 0 1,0-1-1,0-1 0,-22-1 1,75-17 36,-13 11-210,0 0 1,0 2-1,1 0 0,-1 2 1,42 1-1,-21 3-308,0 2 0,46 12 0,-27-5 405,-36-7 103,-1 0-1,0 1 1,47 19 0,-70-25-15,0 1 1,1-1 0,-1 1-1,0 0 1,0-1 0,0 1-1,0 0 1,0 0 0,0 0-1,0 0 1,0 0 0,0 0-1,0 0 1,0 0 0,0 0-1,-1 1 1,1-1 0,-1 0-1,1 0 1,-1 1 0,1-1 0,-1 0-1,1 3 1,-1-3 14,-1 0 0,1 0 1,0 0-1,-1 0 0,1 0 1,-1 0-1,1 1 0,-1-1 0,1 0 1,-1 0-1,0 0 0,0-1 0,1 1 1,-1 0-1,0 0 0,0 0 1,0-1-1,0 1 0,0 0 0,0-1 1,0 1-1,0 0 0,0-1 1,0 0-1,0 1 0,0-1 0,-1 0 1,0 1-1,-3 0 121,0 1 1,-1-1-1,1 0 1,0-1-1,0 1 1,-1-1 0,1 0-1,0 0 1,-1-1-1,1 1 1,0-1-1,0 0 1,0-1-1,0 1 1,-9-5-1,10 4-89,0-1-1,1 1 1,-1-1 0,1 0-1,0 0 1,0 0 0,0 0-1,0-1 1,1 1 0,-1-1-1,1 1 1,0-1-1,0 0 1,0 0 0,0 0-1,1 0 1,0-1 0,0 1-1,-1-8 1,1 7-115,0 1 1,1-1-1,-1 0 1,1 0-1,1 0 0,-1 0 1,1 0-1,0 0 1,0 0-1,0 0 0,1 0 1,1-4-1,-2 7-55,0 1 0,0-1-1,1 1 1,-1-1 0,0 1-1,0-1 1,1 1 0,-1 0-1,1-1 1,0 1 0,-1 0-1,1 0 1,0 0 0,-1 0 0,1 1-1,0-1 1,0 0 0,0 1-1,0-1 1,0 1 0,-1 0-1,1 0 1,0 0 0,0 0-1,0 0 1,0 0 0,0 0-1,0 0 1,0 1 0,0-1-1,0 1 1,0-1 0,3 3-1,4 1-417,1 1-1,0 0 0,-1 1 1,0 0-1,0 1 0,-1 0 1,0 0-1,0 0 0,10 14 0,-8-10 92,0 0-1,1-1 1,0 0-1,22 13 1,-33-22 462,1-1 1,0 1-1,-1-1 0,1 1 0,0-1 1,-1 1-1,1-1 0,0 0 1,0 1-1,-1-1 0,1 0 1,0 0-1,0 1 0,0-1 0,0 0 1,-1 0-1,1 0 0,0 0 1,0 0-1,0 0 0,0-1 1,-1 1-1,1 0 0,0 0 0,0 0 1,0-1-1,-1 1 0,1-1 1,0 1-1,-1 0 0,1-1 1,0 1-1,-1-1 0,1 1 0,0-1 1,-1 0-1,1 1 0,-1-1 1,1 0-1,-1 1 0,1-1 1,-1 0-1,0 1 0,1-1 0,-1 0 1,0 0-1,1 0 0,-1 1 1,0-1-1,0 0 0,0 0 1,0-1-1,1-6 462,0 0 0,-1 0 0,0 0 1,-1-9-1,1 15-460,-6-45 1621,-2-24 96,7 66-1654,2 1 0,-1 0-1,0-1 1,1 1 0,0 0-1,0-1 1,0 1-1,0 0 1,1 0 0,-1 0-1,1 0 1,5-7-1,-5 9-76,0 0-1,0 0 1,0 0-1,1 0 0,-1 0 1,1 1-1,0-1 0,-1 1 1,1-1-1,0 1 1,0 0-1,-1 0 0,1 0 1,0 1-1,0-1 1,0 1-1,0 0 0,0-1 1,5 2-1,1-1-13,-1 1 1,1 0-1,-1 0 0,0 1 1,15 5-1,-5 0 7,0 1 1,28 17-1,-41-23-25,-1 1-1,0-1 1,0 1 0,0 0 0,0 1 0,-1-1-1,1 1 1,-1-1 0,0 1 0,0 0-1,0 0 1,-1 1 0,1-1 0,-1 0-1,0 1 1,2 6 0,-4-9-4,0 1 0,0-1 0,0 1 0,0-1 0,0 1 0,-1-1 0,1 1 0,-1-1 0,1 1 0,-1-1 0,0 0 0,0 1 0,0-1 0,-1 0 0,1 0 0,0 0 0,-1 0 0,1 0 0,-4 3 0,-3 3 1,-1-1 0,1 0 0,-12 7-1,7-6 2,-2 4-17,-1-2 0,-1 0-1,0-1 1,0 0 0,0-2 0,-1 0-1,0-1 1,-1-1 0,1 0 0,-36 3-1,34-11-190,19 3 184,1 0 1,0 0-1,-1 0 0,1-1 1,0 1-1,-1 0 0,1 0 1,0 0-1,-1-1 0,1 1 1,0 0-1,0-1 0,-1 1 0,1 0 1,0 0-1,0-1 0,0 1 1,0 0-1,-1-1 0,1 1 1,0-1-1,0 1 0,0 0 0,0-1 1,0 1-1,0 0 0,0-1 1,0 0-1,1-1-71,0 1 0,0-1 0,0 0 0,0 0 0,0 1 0,0-1 0,1 1 0,-1-1 0,1 1 0,-1 0 0,1-1 1,-1 1-1,1 0 0,0 0 0,0 0 0,-1 0 0,4-1 0,38-16-1301,0 1 0,2 2 0,0 2 0,62-10 0,-83 20 825,1 0-1,-1 1 1,35 2-1,-51 1 661,1 0-1,-1 0 0,1 0 1,-1 1-1,0 1 0,0-1 0,0 1 1,0 1-1,0-1 0,0 1 0,-1 0 1,14 11-1,-20-14 3,0 0 0,-1-1 0,1 1 0,0 0 0,0 0 0,0-1 0,-1 1 0,1 0 0,0 0 1,-1 0-1,1 0 0,-1 0 0,0 0 0,1 0 0,-1 0 0,1 0 0,-1 0 0,0 0 0,0 0 0,0 0 0,0 0 0,0 1 0,0-1 0,0 0 0,0 0 0,0 2 0,-1-1 59,0-1-1,0 1 1,-1 0-1,1-1 1,0 1-1,0-1 1,-1 1-1,1-1 1,-1 0-1,1 1 1,-1-1-1,0 0 1,-2 1-1,-5 2 424,0 0 1,0 0-1,0-1 0,-16 4 1,21-6-491,1-1 0,-1 1 0,1-1 0,-1 0 0,1 0 0,-1 0 0,1 0 0,-1 0 0,1-1 0,-1 0 0,1 0 0,0 0 1,-1 0-1,1 0 0,0-1 0,0 1 0,0-1 0,-1 0 0,2 0 0,-1 0 0,0 0 0,0 0 0,1-1 0,-1 1 0,1-1 0,0 0 0,0 0 1,0 0-1,0 0 0,0 0 0,1 0 0,0 0 0,-1 0 0,1-1 0,0 1 0,-1-6 0,1 4-119,1 0 0,-1 0 0,1 0 0,0 0 0,0 0-1,0 0 1,0 0 0,1 0 0,0 0 0,0 0 0,1 0 0,-1 0 0,1 1-1,0-1 1,0 0 0,1 1 0,-1 0 0,1 0 0,0-1 0,0 2 0,0-1 0,1 0-1,-1 1 1,1-1 0,7-4 0,-8 7-157,1-1-1,-1 1 0,1 0 1,0 0-1,-1 0 1,1 0-1,0 1 1,0-1-1,-1 1 0,1 0 1,0 0-1,0 1 1,0-1-1,-1 1 1,1 0-1,0 0 0,-1 0 1,1 0-1,-1 0 1,6 4-1,8 4-1627,0 0 1,27 23-1,-36-26 1109,39 26-2012,10 8 1415,-21-10 3732,-43-41 5360,4-12-6636,3 11-621,-6-160 872,7 168-2598,2 10-96,6 20-1660,-4-10 672,4 12-2724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0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258 267 13523,'135'55'6257,"-109"-59"-3176,-21-9-873,1-2-455,-8-5-769,-14-4-256,0 1-408,-9-8-256,-2 0-960,-4-6-568,-2-4-1353,-4 2-384</inkml:trace>
  <inkml:trace contextRef="#ctx0" brushRef="#br0" timeOffset="1">1 1 12083,'18'1'5601,"22"7"-1728,11 2-1945,9 5-752,2 1-128,1-3-471,-3 3-169,-6 0-960,0 2-857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0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17708,'84'79'7145,"-95"-103"-4408,-2 1-745,1-11-831,4 0-329,7 6-864,1 5-760,3 15-2145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0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39 277 13619,'-3'1'743,"-24"9"2249,27-10-2916,-1 0 0,1 0 0,-1 0 0,1 0 0,0 0 0,-1 0 0,1 1 0,-1-1 0,1 0 0,0 0 0,-1 1 0,1-1 0,0 0 0,-1 0 0,1 1 0,0-1 0,-1 1 0,1-1 0,0 0 0,0 1 0,-1-1 0,1 0 0,0 1 0,0-1 0,0 1 0,0-1 0,0 1 0,-1-1 0,1 0 0,0 1 0,0-1 0,0 1 0,0-1 0,0 1 0,0-1 0,1 0 0,-1 1 0,0-1 0,0 1 0,0-1 0,0 1 0,0-1 0,1 0 0,-1 1 0,0-1 0,0 1 0,0-1 0,1 0 0,0 1 0,1-5 514,0-1 0,0 0 0,0 0 1,0 0-1,1-8 0,-3 12-448,10-46 320,-3 0-1,3-61 0,-7 63-380,0 34-88,2 12-10,8 16-38,-8-9 32,10 14-19,1 0 0,26 27 0,-34-41 41,0 0 0,1-1 0,-1 0-1,2-1 1,-1 1 0,1-2-1,0 1 1,20 7 0,-26-12 2,0 0 1,0-1-1,0 1 0,0-1 1,0 1-1,0-1 0,0 0 1,0-1-1,0 1 1,0-1-1,0 0 0,-1 0 1,1 0-1,0 0 0,0-1 1,-1 1-1,1-1 0,-1 0 1,1 0-1,-1 0 1,0-1-1,1 1 0,3-5 1,-2 1 4,1 0-1,-1-1 1,1 0 0,-2 0 0,1 0 0,-1 0 0,0-1 0,-1 0 0,0 1-1,3-13 1,-5 19-6,-1 0 1,0 0-1,0-1 0,1 1 0,-1 0 0,0 0 0,1 0 0,-1 0 0,1 0 1,-1 0-1,1 1 0,0-1 0,-1 0 0,1 0 0,0 0 0,0 0 1,1 0-1,-2 1 1,1 0 0,-1 0 0,0 0-1,1 0 1,-1 0 0,1 0 0,-1 0 0,1 0 0,-1 0 0,1 0 0,-1 0 0,0 0 0,1 1 0,-1-1 0,1 0 0,-1 0 0,0 0 0,1 1 0,-1-1 0,1 0 0,-1 1 0,0-1-1,0 0 1,1 1 0,-1-1 0,0 0 0,1 1 0,1 3 2,0 0-1,0 0 1,0-1-1,-1 1 1,1 0 0,-1 0-1,2 6 1,0 13-18,-2-13 20,0 0-1,0-1 1,1 1-1,1 0 1,0-1 0,0 0-1,1 0 1,8 17-1,-11-26 2,-1 0-1,0 0 1,1 0-1,-1 1 1,1-1-1,-1 0 1,1 0-1,-1 0 1,1 0-1,-1 0 1,0 0 0,1 0-1,-1 0 1,1 0-1,-1 0 1,1 0-1,-1 0 1,1 0-1,-1-1 1,1 1-1,-1 0 1,0 0-1,1 0 1,-1 0-1,1-1 1,-1 1-1,0 0 1,1-1-1,-1 1 1,1-1-1,11-8 136,8-18 245,-1 0-1,16-32 0,-16 27 330,26-35 0,-45 66-637,0 1-66,0 0-1,0 0 1,0 0 0,1-1-1,-1 1 1,0 0-1,0 0 1,0 0 0,0 0-1,0-1 1,0 1-1,0 0 1,0 0 0,0 0-1,1 0 1,-1-1-1,0 1 1,0 0 0,0 0-1,0 0 1,1 0-1,-1 0 1,0 0-1,0-1 1,0 1 0,0 0-1,1 0 1,-1 0-1,0 0 1,0 0 0,0 0-1,1 0 1,-1 0-1,0 0 1,0 0 0,0 0-1,1 0 1,-1 0-1,0 0 1,0 0 0,1 0-1,-1 0 1,0 0-1,0 0 1,0 1 0,0-1-1,1 0 1,-1 0-1,0 0 1,0 0 0,0 0-1,0 0 1,1 1-1,-1-1 1,0 0-1,0 0 1,0 0 0,0 0-1,0 1 1,0-1-1,0 0 1,0 0 0,1 0-1,-1 1 1,0-1-1,0 0 1,0 0 0,0 0-1,0 1 1,15 77 639,-13-59-677,1 0 0,1-1 0,1 1 0,10 27 0,28 39-4331,-42-76 1134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0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15459,'13'0'6298,"8"-4"-3226,19 1-2560,7 3-232,5 7-232,-4-2-648,-9 6-1728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0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14131,'10'2'5553,"-3"-6"-2136,-7 1-2281,6-34-376,7-27-528,-13 40-432,0 14-1312,7 8-736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0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 13339,'-2'-3'5649,"5"3"-2944,9 0-1001,12 1-392,13 6-71,10-5-273,12 11-168,-10-4-544,3-1-192,-12 4-736,-10-6-648,-6-6-1433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18 295 13059,'-1'0'295,"1"-1"0,-1 1 0,1 0 1,-1 0-1,0 0 0,1 0 0,-1 0 0,1-1 0,-1 1 1,0 0-1,1 0 0,-1-1 0,1 1 0,-1 0 0,1-1 1,-1 1-1,1-1 0,0 1 0,-1-1 0,1 1 1,-1-1-1,1 1 0,0-1 0,-1 1 0,1-2 0,-4-20 2228,9-22-1496,1 29-947,0 0 0,1 0 0,0 1 0,1 0 0,1 1 0,0 0 0,1 0 0,0 1 0,1 0 0,0 1 0,1 0 0,22-16 0,-3 14-165,-30 12 74,-1 1 0,1 0 0,-1 0 0,1 0 0,-1 0-1,1 0 1,-1-1 0,1 1 0,-1 0 0,1 0 0,-1 1 0,1-1 0,-1 0 0,1 0 0,-1 0 0,1 0 0,-1 0-1,1 0 1,-1 1 0,0-1 0,1 0 0,-1 0 0,1 1 0,-1-1 0,1 0 0,-1 1 0,0-1 0,1 0 0,-1 1-1,0-1 1,1 1 0,-1-1 0,0 0 0,0 1 0,1-1 0,-1 1 0,0-1 0,0 1 0,0-1 0,0 1-1,1-1 1,-1 1 0,0-1 0,0 1 0,0-1 0,0 1 0,0-1 0,0 1 0,-1-1 0,1 1 0,0-1 0,0 1-1,0-1 1,0 1 0,0-1 0,-1 1 0,1-1 0,-1 1 0,-2 8-21,-1 1 1,0-1-1,-1-1 1,0 1-1,0-1 1,-1 0-1,0 0 0,0 0 1,-1-1-1,0 0 1,0 0-1,-1-1 1,0 0-1,0 0 0,-1-1 1,1 0-1,-11 5 1,5-2 546,14-9-504,0 1-1,0 0 0,0 0 1,0 0-1,1 0 1,-1 0-1,0 0 0,0 0 1,0 0-1,0 0 0,0 0 1,1 0-1,-1 0 1,0 0-1,0 0 0,0 0 1,0 0-1,1 0 0,-1 1 1,0-1-1,0 0 1,0 0-1,0 0 0,0 0 1,0 0-1,1 0 0,-1 0 1,0 0-1,0 0 1,0 1-1,0-1 0,0 0 1,0 0-1,0 0 0,0 0 1,0 0-1,1 1 1,-1-1-1,0 0 0,0 0 1,0 0-1,0 0 1,0 0-1,0 1 0,0-1 1,0 0-1,0 0 0,0 0 1,0 0-1,0 1 1,0-1-1,0 0 0,-1 0 1,1 0-1,0 0 0,0 0 1,0 1-1,0-1 1,0 0-1,0 0 0,0 0 1,31 0-159,-16-1-129,0 1 0,0 0-1,1 2 1,-1-1 0,0 2-1,0 0 1,-1 1 0,18 6-1,-28-8 112,5 1-49,-1 0 1,0 0-1,1 0 1,0-1-1,17 1 1,-24-3 321,1 0 0,-1 0 1,1 0-1,-1 0 0,1-1 1,-1 0-1,1 1 1,-1-1-1,0 0 0,1 0 1,-1 0-1,0-1 0,0 1 1,0 0-1,0-1 0,0 1 1,0-1-1,0 0 1,0 0-1,-1 0 0,1 0 1,-1 0-1,1 0 0,-1 0 1,0 0-1,0 0 0,1-3 1,1-5 26,0-1 1,-1 1-1,0 0 1,0-1 0,-2 0-1,1 1 1,-1-1-1,-1 1 1,0-1-1,0 1 1,-1-1-1,0 1 1,-1 0-1,0-1 1,-1 1-1,-6-11 1,8 20-1653,1 10-642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12659,'-7'4'6156,"4"6"-3641,5 16-2416,0-15 695,-2 55 114,3 58-187,-2-130-642,0 1 1,0-1-1,1 1 0,-1 0 1,1 0-1,0-1 1,1 1-1,4-7 0,-1 2-68,0-1 1,1 1-1,14-16 0,-6 9-25,2 1 0,0 1 1,1 0-1,1 1 1,34-20-1,-50 33 8,-1 0-1,0 0 0,0 0 1,1 0-1,-1 1 0,0-1 1,1 1-1,-1-1 1,0 1-1,1 0 0,3 0 1,-5 0-27,0 0 1,0 1 0,0-1-1,0 0 1,0 1 0,0-1-1,0 1 1,0-1 0,0 1-1,0-1 1,0 1 0,0-1-1,-1 1 1,1 0-1,0 0 1,0-1 0,-1 1-1,1 0 1,0 1 0,0 1-37,0-1 0,-1 0 0,1 0 0,-1 1 0,1-1 0,-1 0 0,0 1 0,0-1 0,0 0 0,0 1 0,-1-1 0,1 1 1,0-1-1,-1 0 0,0 0 0,0 1 0,0-1 0,1 0 0,-2 0 0,1 0 0,-2 3 0,-8 10 98,-1-1 0,0 0 0,-1-1 0,-16 14 0,27-25 69,-8 5 714,10-7-739,-1 1-1,0-1 1,1 0-1,-1 1 1,1-1 0,-1 1-1,1-1 1,-1 1-1,1-1 1,-1 1-1,1-1 1,-1 1-1,1-1 1,0 1 0,-1-1-1,1 1 1,0 0-1,0-1 1,-1 1-1,1 1 1,1-1-10,-1 1 1,1 0-1,0-1 1,0 1 0,0-1-1,0 1 1,0-1-1,0 1 1,0-1-1,1 0 1,-1 0-1,3 3 1,3 1 31,1 1 1,0-1 0,0-1-1,0 1 1,0-1 0,1-1-1,0 1 1,-1-2 0,1 1-1,17 2 1,1-2-566,1 0-1,38-3 1,-40-2-1214,-12-4-887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0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49 13867,'33'-38'4576,"-33"38"-4541,0 0 0,1 0 0,-1-1 0,0 1 0,0 0 0,0-1 0,0 1 1,0 0-1,0 0 0,0-1 0,0 1 0,1 0 0,-1-1 0,0 1 0,0 0 0,0 0 1,0-1-1,0 1 0,-1 0 0,1-1 0,0 1 0,0 0 0,0 0 0,0-1 0,0 1 1,0 0-1,0-1 0,0 1 0,-1 0 0,1 0 0,0 0 0,0-1 0,0 1 0,-1 0 1,1 0-1,0-1 0,0 1 0,-1 0 0,1 0 0,0 0 0,0 0 0,-1 0 1,1-1-1,0 1 0,0 0 0,-1 0 0,1 0 0,0 0 0,-1 0 0,1 0 0,0 0 1,0 0-1,-1 0 0,1 0 0,-1 0 0,-18 2 575,8 2-468,1 1 0,0 0 0,0 0 0,0 1 0,1 0 0,-1 1 0,2 0 0,-1 1 0,1 0-1,-14 16 1,0-1 299,21-22-419,0 0-1,-1 0 1,1 0 0,0 0-1,0 1 1,0-1 0,0 0 0,1 0-1,-1 1 1,0-1 0,0 0-1,1 1 1,-1-1 0,1 1 0,-1-1-1,1 1 1,0-1 0,-1 1-1,1-1 1,0 1 0,0-1 0,0 1-1,0-1 1,0 1 0,1-1-1,-1 1 1,0-1 0,1 1 0,0 1-1,1-1 7,0 1 1,0 0-1,0-1 0,0 0 0,1 1 0,-1-1 0,1 0 1,0 0-1,-1 0 0,1-1 0,0 1 0,5 1 0,9 3-27,-1-2 0,0 0 0,1-1 0,0-1 0,-1-1 0,1 0 0,0-1 0,18-2 0,-8 1-407,7-1-768,-10-4-457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0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10818,'45'-10'5570,"-45"-11"-825,-3-7-2761,-2-8-760,-1-1-176,3 9-463,1 6-417,2 18-1561,10 9-831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0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11298,'2'4'6645,"6"-3"-3836,17-8-1716,-17 2-811,0 0-1,0-1 1,0 0 0,-1 0 0,0 0 0,0-1 0,-1 0-1,8-11 1,21-24 946,-19 25 22,21-32 0,-33 40-473,-8 21-375,4 13-597,0 0-1,2-1 1,7 44 0,3 31-4346,-15-78 1972</inkml:trace>
  <inkml:trace contextRef="#ctx0" brushRef="#br0" timeOffset="1">153 222 11554,'-61'-47'5834,"46"39"-1185,13 6-3625,2 4-392,17 9-416,15 1-64,-3-3-368,2 0-424,18-1-1144,-3-2-761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0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11851,'36'-128'10370,"-30"142"-8538,2 9-87,0 13-425,-4-2-296,-4-2-600,6-4-192,-8-15-712,1-3-536,1-4-1233,-3-7-591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10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11546,'-4'2'7681,"1"3"-3639,-3 22-3716,3-8 323,-12 23-27,-27 53 1,31-71-459,10-22-155,0 0-1,0-1 1,1 1-1,-1 0 1,1 0-1,-1-1 0,1 1 1,-1 0-1,1 0 1,0 0-1,0 3 1,0-5-5,0 1 0,1-1-1,-1 1 1,0-1 0,0 1 0,1-1 0,-1 1 0,0-1 0,0 1 0,1-1 0,-1 0 0,0 1 0,1-1 0,-1 1 0,1-1 0,-1 0 0,0 0 0,1 1 0,-1-1 0,1 0 0,-1 0 0,1 1 0,-1-1 0,1 0 0,-1 0 0,2 0 0,3 0 23,1 0 1,-1 0-1,1-1 0,-1 0 0,1 0 1,6-2-1,16-3 44,-5 2-172,19-3-232,-39 6 28,-1 1 0,1 0 0,-1 0 0,1 0 0,-1 0 0,1 1 0,-1-1 0,0 0 0,1 1 0,-1 0 0,0 0 0,4 1 0,2 6-1904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3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4 314 11819,'23'23'1814,"27"22"0,-47-43-1703,1 1-1,0-1 0,0 0 1,0 1-1,0-2 0,0 1 0,1 0 1,-1-1-1,1 0 0,-1 0 1,1 0-1,-1-1 0,1 1 1,-1-1-1,1 0 0,-1-1 1,1 1-1,0-1 0,-1 0 1,0 0-1,1 0 0,6-3 1,-9 3-51,0 0 0,1-1 0,-1 1 0,0-1 0,0 1 0,0-1 0,0 0 0,0 0 0,0 0 0,0 0 0,-1 0 0,1 0 0,-1-1 0,1 1 0,-1-1 0,0 1 0,0-1 0,0 1 0,-1-1 0,1 1 0,0-1 0,-1 0 0,0 1 0,1-1 0,-1 0 0,0 1 0,-1-1 0,1 0 0,0 1 0,-1-1 0,1 0 1,-1 1-1,0-1 0,-2-3 0,-8-17 547,-1 1 1,-1 1 0,-2 0-1,0 1 1,-33-34-1,-8-13 782,46 54-1140,5 7-88,0 0 0,0 0-1,1-1 1,0 1 0,-4-10 0,8 15-149,0 1 0,0-1 0,0 0 0,0 1 1,0-1-1,0 0 0,0 1 0,0-1 0,0 0 1,0 1-1,0-1 0,0 1 0,1-1 0,-1 0 0,0 1 1,0-1-1,1 1 0,-1-1 0,0 1 0,1-1 1,-1 1-1,1-1 0,-1 1 0,1-1 0,-1 1 1,1-1-1,-1 1 0,1 0 0,-1-1 0,1 1 0,-1 0 1,1-1-1,0 1 0,-1 0 0,1 0 0,-1 0 1,1 0-1,1-1 0,28-3 31,-26 4-45,9 0-221,0 0 0,0 1 0,0 0 0,0 1 0,-1 1 0,22 6 0,75 35-3179,-48-17 776,3-2-1344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3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53 10706,'0'1'341,"1"-1"-1,-1 1 0,1-1 0,-1 1 1,1-1-1,-1 1 0,0 0 1,1-1-1,-1 1 0,0-1 0,1 1 1,-1 0-1,0-1 0,0 1 1,0 0-1,0 0 0,0-1 0,0 1 1,0 0-1,0-1 0,0 1 1,0 0-1,0-1 0,0 1 0,0 0 1,0-1-1,-1 1 0,1 0 1,0-1-1,0 1 0,-1 0 0,1-1 1,-1 1-1,0 0 0,-23 33 2212,15-25-2249,0 0 0,0-1 1,-1 0-1,-16 9 0,22-14-138,0 0 0,-1-1 0,0 0 0,1 0 0,-1 0 0,0-1 0,0 0 0,0 0 0,0 0 0,0 0 0,0-1 0,0 1 0,0-1 0,0-1 0,0 1-1,0-1 1,0 0 0,-5-1 0,5 0-125,0 0 0,0-1 0,0 1 0,0-1-1,0 0 1,1-1 0,-1 1 0,1-1 0,0 1-1,0-1 1,0-1 0,1 1 0,-1 0-1,1-1 1,0 0 0,0 0 0,1 0 0,-1 0-1,1 0 1,0 0 0,1-1 0,-1 1 0,1 0-1,0-1 1,0 0 0,1 1 0,0-1 0,0 1-1,0-1 1,2-9 0,-2 13-107,1 1 0,-1-1 0,1 1 0,-1-1 0,1 1 0,0-1 0,0 1 0,-1 0 0,1-1 0,0 1 0,0 0 0,0 0 0,1 0 0,-1-1 0,0 1 0,0 0 0,0 1 0,1-1-1,-1 0 1,1 0 0,-1 0 0,1 1 0,-1-1 0,1 1 0,-1-1 0,1 1 0,-1 0 0,1-1 0,-1 1 0,1 0 0,0 0 0,-1 0 0,1 0 0,-1 1 0,1-1 0,0 0 0,-1 1 0,1-1 0,2 2 0,5 1-432,-1 1 0,1 0 0,-1 0 0,0 1 0,0 0 1,7 7-1,32 28-2183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3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9986,'11'-39'8469,"-1"-24"-5881,-3 14-875,-6 33-1299,2-2 439,-3 18-842,1 0 0,-1 0 1,1 0-1,0 0 1,-1 0-1,1 0 0,-1 0 1,1 0-1,-1 0 0,1 0 1,0 0-1,-1 0 0,1 0 1,-1 1-1,1-1 1,-1 0-1,1 0 0,-1 1 1,1-1-1,-1 0 0,1 0 1,-1 1-1,1-1 1,-1 1-1,0-1 0,1 0 1,-1 1-1,0-1 0,1 1 1,-1-1-1,0 1 0,1-1 1,-1 2-1,4 2 18,12 13 35,0-1 1,2 0-1,23 16 0,-36-28-56,0-1 1,0 0-1,0 0 0,0-1 0,0 0 1,1 0-1,-1 0 0,1 0 0,-1-1 1,1 0-1,0 0 0,0 0 0,0-1 1,-1 0-1,1 0 0,0 0 0,0-1 1,10-2-1,-14 2 1,-1 1 0,1-1 0,-1 0 0,1 0 0,-1 1 0,1-1 1,-1 0-1,0 0 0,1 0 0,-1 0 0,0 0 0,0-1 0,0 1 0,0 0 0,0 0 0,0-1 0,0 1 1,-1-1-1,1 1 0,0-1 0,-1 1 0,1-1 0,-1 1 0,1-1 0,-1 0 0,0 1 0,0-1 0,0 1 0,0-1 1,0 0-1,0 1 0,-1-4 0,-1-6 18,0 0-1,-1 0 1,0 0 0,-6-10 0,-5-25-220,14 46 158,1-1 0,-1 1-1,0-1 1,0 0 0,1 1-1,-1-1 1,0 1 0,1-1-1,-1 1 1,1-1 0,-1 1-1,0-1 1,1 1 0,-1 0-1,1-1 1,-1 1 0,1-1-1,-1 1 1,1 0 0,0 0-1,-1-1 1,1 1 0,-1 0-1,1 0 1,0 0 0,-1 0-1,1 0 1,-1-1 0,1 1-1,0 0 1,-1 0 0,1 1-1,0-1 1,-1 0 0,1 0-1,-1 0 1,2 1 0,32 4-954,-29-3 744,80 15-1370,145 51 1,-221-65 1694,-1 1-1,1 0 0,-1 1 1,15 10-1,-21-14 14,-1 0 0,0 0 0,0 0 0,0-1 0,0 1 0,1 0 0,-1 0 0,0 1 0,-1-1 0,1 0 0,0 0 0,0 0 0,0 1 0,-1-1 0,1 0 0,-1 1-1,1-1 1,-1 0 0,1 1 0,-1-1 0,0 1 0,0-1 0,0 1 0,0-1 0,0 1 0,0-1 0,0 0 0,0 1 0,0-1 0,-1 1 0,1-1 0,-1 1 0,1-1 0,-1 0 0,1 1 0,-1-1 0,0 0 0,0 0 0,-1 2 0,1-1 113,-1 0 0,0 0 0,0 0 0,0 0 0,0 0 0,0 0 0,-1 0 1,1-1-1,-1 1 0,1-1 0,-1 0 0,1 0 0,-1 0 0,0 0 0,1 0 1,-1 0-1,0-1 0,0 1 0,1-1 0,-1 0 0,-5 0 0,4-1-58,0 0 0,1 0 0,-1 0 0,0-1 0,1 1 1,-1-1-1,1 0 0,-1 0 0,1 0 0,0-1 0,0 1 0,0-1 0,0 1 0,-2-5 0,0 2-102,1 0 0,0 0 0,0 0 0,1-1 0,0 0 0,0 1 0,0-1 0,1 0 0,0 0 0,0-1 0,0 1 0,1 0 0,0-1 0,0 1 0,0-1 0,1 1 0,0-1 0,1 1 0,0-8 0,0 11-77,0 0 0,0 0 1,0 0-1,1 0 1,-1 0-1,1 0 0,-1 1 1,1-1-1,0 1 0,0-1 1,0 1-1,0 0 1,1-1-1,-1 1 0,0 0 1,1 1-1,0-1 1,-1 0-1,1 1 0,0-1 1,0 1-1,0 0 0,0 0 1,0 0-1,0 1 1,0-1-1,0 1 0,1-1 1,2 1-1,-1 0-173,1 1 0,-1 0 0,0 0 0,0 0 0,0 0 0,0 1 0,0 0 0,0 0 0,0 0 0,0 1-1,-1-1 1,1 1 0,-1 0 0,1 0 0,-1 1 0,7 7 0,21 29-2146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3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11 179 13691,'-4'-2'8026,"3"1"-7034,-1-1-760,5-17-48,7-56-368,-12 38-448,-12-6-1145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3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64 12179,'-18'-63'5401,"69"64"-2121,5 1-1279,8 0-705,-2 1-360,-5 0-784,-9 9-552,-18-3-1128,-13-1-672</inkml:trace>
  <inkml:trace contextRef="#ctx0" brushRef="#br0" timeOffset="1">117 194 17412,'18'0'5921,"10"-5"-5553,9 0-288,4 2-384,-4-3-664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4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13227,'54'-111'5353,"-61"126"-3409,-4 4-487,-2 15-393,3 7-368,3-5-440,12 4-88,12-12-104,4-7-40,14-8 0,3-6-16,4-3-184,-5-4-192,-6-3-664,-5-2-424,-4-11-1049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232 124 10746,'19'-25'1809,"-13"18"-891,-1 0 1,0 0-1,0-1 0,-1 1 1,6-16-1,-9 22-846,-1 1 1,0 0-1,0-1 0,0 1 0,0 0 0,0-1 1,0 1-1,0 0 0,0-1 0,0 1 1,0-1-1,0 1 0,0 0 0,0-1 0,0 1 1,0 0-1,0-1 0,0 1 0,0 0 0,-1-1 1,1 1-1,0 0 0,0-1 0,0 1 0,0 0 1,-1-1-1,1 1 0,0 0 0,0 0 1,-1-1-1,1 1 0,0 0 0,-1 0 0,1 0 1,0-1-1,-1 1 0,1 0 0,0 0 0,-1 0 1,1 0-1,0 0 0,-1 0 0,1-1 0,0 1 1,-1 0-1,1 0 0,-1 0 0,1 0 1,0 0-1,-1 1 0,1-1 0,0 0 0,-1 0 1,1 0-1,-1 0 0,-26 7 1709,4 4-1424,1 2-1,0 0 0,0 2 0,1 0 1,1 2-1,1 0 0,-23 26 0,33-33-297,0 2 0,-14 20 0,21-28-61,0-1-1,0 1 1,1-1-1,-1 1 1,1 0 0,0-1-1,0 1 1,0 0-1,0 0 1,1 0-1,-1 0 1,1 0-1,0 0 1,1 5-1,-1-7-21,1 0-1,0 0 0,-1-1 1,1 1-1,0 0 0,0-1 1,0 1-1,0-1 0,0 1 1,1-1-1,-1 0 0,0 1 1,1-1-1,-1 0 0,1 0 1,-1 0-1,1 0 0,0 0 1,-1 0-1,1 0 0,0-1 1,0 1-1,-1 0 0,5 0 1,3 0-215,0 0 1,0 0 0,19-1 0,30-3-1480,-1-3 1,0-3 0,0-2 0,-1-3-1,93-35 1,-141 46 1608,36-12-419,-42 14 591,0 1-1,0-1 1,0 1 0,0 0 0,0-1-1,0 1 1,0 0 0,0 0 0,1 0-1,-1 1 1,0-1 0,0 0 0,0 1-1,0-1 1,0 1 0,3 2 0,-4-1 219,0 0 1,0 1-1,0-1 1,-1 0 0,1 1-1,-1-1 1,0 1 0,0-1-1,0 1 1,0-1-1,0 1 1,0-1 0,-1 1-1,1-1 1,-2 4 0,1 0 340,1-5-500,0 1 0,0-1 0,0 1 0,-1-1 0,1 1 0,-1-1-1,1 1 1,-1-1 0,1 0 0,-1 1 0,0-1 0,1 0 0,-1 1 0,0-1 0,0 0 0,0 0 0,0 0 0,0 0 0,-1 0 0,1 0 0,0 0 0,0 0 0,-1 0 0,1-1 0,0 1 0,-1 0 0,1-1 0,-1 1 0,1-1 0,-1 0 0,1 1 0,-1-1 0,1 0-1,-2 0 1,0 0 15,0 0-1,0-1 0,1 1 0,-1-1 0,0 0 0,1 0 0,-1 0 0,0 0 0,1 0 0,-1 0 0,1-1 0,0 1 0,-1-1 0,1 0 0,0 0 0,0 0 0,-3-4 1,1 1-62,1-1 0,0 0 1,0 0-1,0 0 1,1 0-1,0 0 1,0-1-1,1 1 1,0 0-1,0-1 1,0 0-1,1 1 1,0-1-1,0 1 0,1-1 1,0 1-1,0-1 1,0 1-1,1-1 1,0 1-1,0 0 1,1 0-1,5-10 1,-3 7-96,-1 0 0,1 1 1,1 0-1,-1 0 1,1 0-1,1 1 1,-1 0-1,1 0 0,1 0 1,-1 1-1,1 0 1,0 1-1,0 0 0,1 0 1,16-7-1,-23 12-15,0-1 0,0 1 0,0-1 0,1 1-1,-1 0 1,0-1 0,0 1 0,0 0 0,0 1 0,0-1-1,0 0 1,1 0 0,-1 1 0,0 0 0,0-1 0,0 1 0,0 0-1,0 0 1,-1 0 0,1 0 0,0 0 0,0 0 0,-1 1-1,1-1 1,0 0 0,-1 1 0,0 0 0,1-1 0,-1 1-1,0 0 1,0-1 0,0 1 0,0 0 0,0 0 0,0 0 0,0 0-1,0 4 1,1-2-36,-1 1-1,0-1 0,-1 1 1,1-1-1,-1 1 1,0 0-1,0-1 1,0 1-1,0-1 0,-1 1 1,0-1-1,0 1 1,0-1-1,0 1 0,-1-1 1,-3 7-1,-9 8 95,-1-1 0,-1 0 0,-20 17 0,11-10 463,24-25-479,1 1 0,0-1 0,-1 1 0,1-1 0,0 1 0,0-1 0,0 1 0,0 0 0,-1-1 0,1 1 0,0-1 0,0 1 0,0 0 0,0-1 0,0 1 0,0-1 0,1 1 0,-1-1 0,0 1 0,0 0 0,0-1 0,1 1 0,-1-1 0,0 1 0,0-1 0,1 1 0,-1-1 0,0 1 0,1-1 0,-1 0 0,1 1 0,-1-1 0,0 1 0,1-1 0,-1 0 0,1 1 0,-1-1 0,1 0 0,-1 0 0,1 1 0,0-1 0,0 0 0,24 12 19,-25-11-22,11 2-2,0 0 1,0 0-1,1-1 0,-1 0 0,0-1 1,1 0-1,-1-1 0,1-1 0,-1 1 0,1-2 1,17-3-1,9-5-94,71-30 0,-92 33 61,9-6-37,-6 3 11,-20 10 39,1 0-1,-1 0 0,0 0 1,0 0-1,1 0 0,-1 0 1,0 0-1,1-1 0,-1 1 1,0 0-1,0 0 0,1 0 1,-1 0-1,0 0 0,1 0 1,-1 0-1,0 0 0,1 1 1,-1-1-1,0 0 0,0 0 1,1 0-1,-1 0 0,0 0 1,0 0-1,1 1 1,-1-1-1,0 0 0,0 0 1,1 0-1,-1 1 0,0-1 1,0 0-1,0 0 0,1 0 1,-1 1-1,0-1 0,0 0 1,0 1-1,0-1 0,0 1 1,3 7-259,-1 0 1,2 0-1,-1 0 1,1-1-1,0 1 1,6 8-1,-8-13-9,0 0 1,0 0-1,1 0 0,0 0 0,-1-1 1,1 1-1,0-1 0,0 1 0,0-1 1,1 0-1,-1 0 0,0 0 0,1-1 0,-1 1 1,1-1-1,6 1 0,18 0-2479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3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15627,'36'73'4952,"-36"-72"-4903,1-1-1,-1 0 1,0 1-1,0-1 1,1 1-1,-1-1 1,0 0 0,0 1-1,1-1 1,-1 0-1,0 1 1,1-1-1,-1 0 1,1 0-1,-1 1 1,0-1 0,1 0-1,-1 0 1,1 0-1,-1 0 1,1 1-1,-1-1 1,0 0-1,1 0 1,-1 0 0,1 0-1,-1 0 1,1 0-1,-1 0 1,1 0-1,-1 0 1,1-1-1,-1 1 1,0 0 0,1 0-1,-1 0 1,1 0-1,-1-1 1,1 1-1,-1 0 1,1-1-1,13-16 659,-10 11-411,32-36 1119,2 1 0,58-47 0,-90 83-1356,36-42 590,-21 23-270,-21 24-375,1 0 0,-1 0 0,0-1 0,0 1-1,1 0 1,-1 0 0,0 0 0,0 0 0,1 0 0,-1 0 0,0 0 0,0 0 0,1 0 0,-1 0 0,0 0 0,0 0 0,1 0 0,-1 0-1,0 0 1,1 0 0,-1 0 0,0 1 0,0-1 0,0 0 0,1 0 0,-1 0 0,0 0 0,0 0 0,1 1 0,-1-1 0,0 0 0,0 0-1,0 0 1,0 1 0,1-1 0,-1 0 0,0 0 0,0 1 0,0-1 0,0 0 0,0 0 0,0 1 0,0-1 0,0 0 0,1 0 0,-1 1-1,0-1 1,0 0 0,0 0 0,0 1 0,0-1 0,-1 0 0,1 1 0,0-1 0,0 0 0,0 1 0,3 20-11,-3-20 17,20 194-3579,-17-151 899</inkml:trace>
  <inkml:trace contextRef="#ctx0" brushRef="#br0" timeOffset="1">44 205 18052,'13'-2'6305,"21"0"-5569,14 1-584,18 1-392,9 8-464,-5 2-1328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3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17500,'40'34'6793,"-43"-55"-4616,3-1-881,7-13-576,-7-4-208,-2-2-952,2 7-680,3 21-1897</inkml:trace>
  <inkml:trace contextRef="#ctx0" brushRef="#br0" timeOffset="1">293 221 17252,'2'-3'6297,"-2"-12"-5193,0-1-248,-16-15-311,-1-1-217,-7-7-912,-4-5-673,1 3 1313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4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16868,'25'6'6401,"33"7"-4641,4 2-735,3-2-345,3 1-224,-8 3-488,2 1-472,0-1-1481,-8 0-799</inkml:trace>
  <inkml:trace contextRef="#ctx0" brushRef="#br0" timeOffset="1">720 249 10666,'-13'-9'6306,"2"-11"383,-5-9-4336,9-13-1241,4-2-112,-15-5-368,13 16-456,0 19-1672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4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86 207 11402,'-82'-11'4616,"82"11"-4582,1 1 0,-1-1 1,0 0-1,0 0 0,0 0 0,0 0 0,0 0 1,0 0-1,0 0 0,0 0 0,0 1 0,0-1 1,0 0-1,0 0 0,0 0 0,0 0 0,0 0 1,0 0-1,0 0 0,0 1 0,0-1 0,0 0 1,0 0-1,0 0 0,0 0 0,0 0 0,0 0 1,0 0-1,0 1 0,0-1 0,0 0 0,-1 0 1,1 0-1,0 0 0,0 0 0,0 0 0,0 0 1,0 0-1,0 0 0,0 0 0,0 1 0,0-1 1,-1 0-1,1 0 0,0 0 0,0 0 0,0 0 1,0 0-1,0 0 0,0 0 0,0 0 0,-1 0 0,1 0 1,0 0-1,0 0 0,0 0 0,0 0 0,0 0 1,0 0-1,0 0 0,-1 0 0,1 0 0,0 0 1,0-1-1,0 1 0,13 9 1055,22 8-115,0-5-298,1-2 1,0-2-1,0-1 1,1-2 0,50 1-1,-86-5-669,-1-1 0,1 0 0,-1 0 0,0 0 1,1 0-1,-1 0 0,1 0 0,-1 0 0,1 0 0,-1 0 0,0 0 0,1 0 0,-1 0 0,1 0 0,-1 0 0,1 0 0,-1 0 0,0 0 0,1 0 0,-1-1 0,1 1 0,-1 0 1,0 0-1,1 0 0,-1-1 0,0 1 0,1 0 0,-1-1 0,0 1 0,1 0 0,-1-1 0,0 1 0,0 0 0,1-1 0,-1 1 0,0 0 0,0-1 0,0 1 0,0-1 1,0 1-1,1-1 0,-1 1 0,0 0 0,0-1 0,0 1 0,0-1 0,0 1 0,0-1 0,0 1 0,0 0 0,-1-1 0,1 0 0,-12-16 277,-71-56 745,56 52-711,-31-32 0,56 52-317,1-1-1,-1 1 1,1-1-1,0 0 1,-1 1 0,1-1-1,0 0 1,0 0-1,0 0 1,0 0-1,0 0 1,1 0-1,-1 0 1,1 0-1,-1-3 1,1 4-25,0 0 0,0 0 0,0 1 0,1-1 0,-1 0 0,0 0 0,1 1 0,-1-1 0,1 0 0,-1 0 0,1 1 1,-1-1-1,1 1 0,-1-1 0,1 0 0,0 1 0,-1-1 0,1 1 0,0-1 0,-1 1 0,1 0 0,0-1 0,0 1 0,0 0 0,1-1 0,6-1-287,0 1 0,1 0-1,-1 0 1,0 0 0,15 2 0,-8 1-336,1 0 0,0 1 1,17 6-1,-24-5 463,0-1 0,0-1 0,1 0 0,-1 0 0,0 0 0,1-2 0,0 1 0,-1-1 0,1 0 0,-1-1 0,12-2 0,-20 3 209,0-1 0,-1 1 0,1 0 0,-1-1-1,1 1 1,-1 0 0,1-1 0,-1 1 0,1-1 0,-1 1 0,1 0-1,-1-1 1,1 1 0,-1-1 0,0 0 0,1 1 0,-1-1-1,0 1 1,0-1 0,1 1 0,-1-1 0,0 0 0,0 1 0,0-1-1,0 0 1,0 1 0,0-2 0,-1-1 2055,1 10 2318,1 10-4010,1 1 1,0-1 0,9 30 0,-10-44-361,0 1 1,0-1 0,0 1 0,1-1 0,-1 1 0,1-1-1,0 0 1,0 0 0,0 0 0,0 0 0,1 0-1,-1 0 1,1-1 0,0 1 0,-1-1 0,1 1-1,0-1 1,0 0 0,1 0 0,-1-1 0,0 1-1,1-1 1,-1 1 0,1-1 0,-1 0 0,1 0-1,0-1 1,-1 1 0,1-1 0,0 0 0,-1 0-1,1 0 1,4-1 0,0 0-4,1-1 0,-1 0 0,0 0 0,0-1 0,0 0 0,0-1 0,0 1 0,-1-2 0,1 1 0,-1-1 0,0 0 0,10-10 0,-13 11-83,1-1 0,0-1 0,-1 1 0,0-1 0,0 1 0,-1-1 0,1 0 0,-1-1 0,-1 1 0,1 0 0,-1-1 0,2-9 0,-3 11-224,-1 0-1,0 0 0,0-1 0,0 1 1,0 0-1,-1 0 0,0 0 1,0 0-1,-1 1 0,1-1 0,-4-6 1,-5-11-2404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4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5 134 12619,'-1'92'4785,"2"-93"-3513,7-1-304,-13-14-408,5-18-208,0-18-704,-4-8-456,0-1-696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4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41 151 11338,'-37'-105'4776,"36"104"-4609,1-1-1,-1 1 1,1-1 0,-1 1-1,1-1 1,0 1 0,0-1-1,-1 0 1,1 1 0,0-1-1,0 0 1,1 1 0,-1-1-1,0 1 1,0-1 0,1 1-1,-1-1 1,2-2 0,-1 4-109,-1-1 1,1 0 0,0 1-1,0-1 1,0 1 0,0-1-1,-1 1 1,1 0 0,0-1-1,0 1 1,0 0 0,0-1 0,0 1-1,0 0 1,0 0 0,2 0-1,4-1 204,6-2-47,0 1-1,1 1 1,-1 0-1,1 1 0,-1 1 1,0 0-1,1 0 0,-1 2 1,0-1-1,0 2 1,20 7-1,-27-9-129,-1 1 0,1 0 0,-1 0 0,0 0 0,1 1 0,-1 0 0,-1-1 0,1 2 0,0-1 0,-1 1 0,0-1 0,3 7 0,-4-7-60,-1 0 0,0 0 0,-1 0 0,1 1 0,-1-1 0,0 1 0,0-1 1,0 1-1,-1-1 0,1 1 0,-1-1 0,0 1 0,-1 0 0,1-1 0,-1 1 0,0-1 0,0 1 1,-2 4-1,0 1 43,-1 0 0,0-1 0,0 0 0,-1 0 0,-1 0 1,1 0-1,-1-1 0,-1 0 0,0 0 0,-12 11 0,14-15-56,0 1 0,-1-1 0,1-1 0,-1 1 0,0-1 0,0 0 0,0 0 0,0-1 0,-1 1-1,1-2 1,-1 1 0,1-1 0,-1 1 0,0-2 0,1 1 0,-13-1 0,0-5-320,15-2-604,5 6 771,0 0 0,0 0 0,0 0 0,0 0 0,0 0 0,0 0 0,0 0 0,0 0 0,1 0 0,-1 0 0,0 1 0,1-1 0,-1 1 0,0-1 0,1 1 0,-1-1 0,3 1 0,36-8-2984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4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82 236 13403,'-10'-13'6441,"-3"-5"-1816,-5-11-3328,-1-10-409,4-3-456,9 1-96,9 10-1056,5 12-657,18 15-1391,5 4-1721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44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26 11354,'-1'-1'507,"0"-1"0,0 0-1,0 1 1,0-1 0,-1 0-1,1 1 1,0-1-1,-1 1 1,1 0 0,-1-1-1,0 1 1,1 0 0,-1 0-1,0 0 1,0 0-1,0 1 1,1-1 0,-1 0-1,0 1 1,0-1 0,0 1-1,-2-1 1,0 2-270,1-1 1,0 0-1,0 1 0,0 0 1,0 0-1,0 0 1,0 0-1,0 0 0,0 0 1,0 1-1,0 0 1,-4 3-1,0 0-228,-1 2 0,1-1 0,1 1-1,0 0 1,-1 0 0,2 1 0,-1 0-1,-7 15 1,11-18-22,0 0 0,0 1 1,0-1-1,1 1 0,0-1 0,0 1 0,0 0 0,1-1 0,0 1 0,0 0 0,0 0 0,1-1 0,-1 1 1,2 0-1,-1-1 0,3 7 0,-2-7-20,0-1 1,0 0-1,0 0 1,1 0-1,0 0 1,0 0-1,0-1 0,0 1 1,1-1-1,-1 0 1,1 0-1,0 0 1,0-1-1,0 1 1,0-1-1,0 0 1,0 0-1,1 0 0,-1-1 1,7 2-1,3-1-71,0 0-1,1-1 0,-1 0 1,1-1-1,-1-1 1,0 0-1,1-1 0,-1-1 1,0 0-1,0-1 0,0 0 1,-1-1-1,16-9 0,-5 3 50,-1-2 0,-1 0-1,0-2 1,-1 0 0,-1-1-1,28-29 1,-38 35 85,24-26 50,-30 29 263,-21 19 408,9-5-648,0-1 0,1 2 0,0-1 0,0 1 0,0 0 0,-5 9 0,11-14-101,0-1 0,-1 0 0,1 1 0,0-1 0,0 1 0,1-1 0,-1 1 0,1-1-1,-1 1 1,1-1 0,0 1 0,-1 0 0,2 2 0,-1-3-14,1-1 0,-1 1 0,1 0 0,-1-1 0,1 1 0,0-1 0,0 1 0,0-1 0,0 1 0,0-1 0,0 0 0,0 1 0,1-1 0,-1 0 0,0 0-1,1 0 1,-1 0 0,0 0 0,1 0 0,-1-1 0,1 1 0,2 1 0,7 2-230,0-1 0,0 0 0,0 0 0,1-1 0,-1-1 0,1 0 0,22-1 0,87-14-3572,-84 8 2335,56-2 0,-78 7 1488,-11 1 19,0-1 0,1 1 1,-1-1-1,0 1 0,0 0 0,1 1 0,-1-1 1,0 1-1,0 0 0,0 0 0,0 0 0,7 3 1,-10-2-563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4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94 114 14467,'-94'3'9010,"94"-9"-7570,0 4-119,0 1-441,20-11-320,64-28-384,-32 22-256,-1 0-792,-3 7-321,-2 4-895,-6 5-296,-4 2 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4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86 10386,'12'12'10678,"-18"1"-6675,3-10-3655,-22 28 1079,9-16-948,-1 0 0,-18 11 0,29-21-327,0-2 0,0 1 0,0-1 0,-1 1 0,1-2 0,-1 1 0,1-1 0,-1 0 0,0 0 0,0-1 0,0 0 0,0 0 0,-8-1 0,12-1-133,1 0 1,-1 0 0,0 0-1,1-1 1,-1 1 0,1-1-1,-1 0 1,1 1 0,-1-1-1,1 0 1,0-1 0,0 1-1,0 0 1,1-1 0,-1 1-1,0-1 1,1 1 0,-1-1-1,1 0 1,0 1 0,0-1-1,0 0 1,1 0 0,-1 0-1,1 0 1,-1 0 0,1-4-1,-1 4-89,1-1 1,0 0-1,0 1 0,0-1 1,1 0-1,-1 1 0,1-1 0,0 0 1,0 1-1,2-6 0,-2 8-21,-1-1 0,1 1 0,0-1 0,0 0 0,0 1 0,1 0 0,-1-1 0,0 1 0,0 0 0,1-1 0,-1 1 0,1 0-1,-1 0 1,1 0 0,-1 1 0,1-1 0,0 0 0,-1 0 0,1 1 0,3-1 0,10-1-832,0 2 1,0 0-1,0 1 0,-1 0 1,27 7-1,-19-4-1449,-1-1 0,24 1 0,18-9-3074,-53 3 5370,1 0-1,-1-1 1,18-7 0,-22 7 648,0 0 0,0-1-1,0 1 1,0-1 0,-1 0 0,9-9 0,-9 8 258,-1 0 1,-1 0 0,1 0-1,-1 0 1,1-1 0,-2 0 0,1 1-1,2-9 1,-5 9 1564,-6 8-1033,-10 14-166,-2 6-746,-10 12-364,1 1 0,2 1 1,-24 49-1,48-86-104,1 0 1,0 0-1,0 1 0,0-1 1,0 0-1,0 1 1,1-1-1,-1 0 1,0 0-1,0 1 0,0-1 1,0 0-1,0 0 1,0 1-1,0-1 0,1 0 1,-1 0-1,0 1 1,0-1-1,0 0 1,0 0-1,1 1 0,-1-1 1,0 0-1,0 0 1,1 0-1,-1 0 1,0 1-1,0-1 0,1 0 1,-1 0-1,0 0 1,0 0-1,1 0 0,-1 0 1,0 0-1,1 0 1,-1 0-1,0 0 1,0 0-1,1 0 0,-1 0 1,0 0-1,1 0 1,-1 0-1,0 0 0,0 0 1,1 0-1,-1 0 1,0-1-1,0 1 1,1 0-1,-1 0 0,0 0 1,1-1-1,25-4-531,-18 3 345,38-5-2219,88-4 0,-94 10 1847,-1-1-1,0-2 0,52-13 1,-77 13 690,6-1 429,0-1 0,0 0 0,-1-2 0,0 0-1,19-11 1,-38 18-454,1 1-1,0-1 0,-1 1 1,1-1-1,-1 0 0,1 1 0,-1-1 1,1 0-1,-1 1 0,1-1 1,-1 0-1,0 1 0,1-1 1,-1 0-1,0 0 0,0 1 1,1-1-1,-1 0 0,0 0 1,0 0-1,0 1 0,0-1 1,0 0-1,0 0 0,0 0 0,0 1 1,-1-1-1,1 0 0,0 0 1,0 1-1,-1-1 0,0-1 1,-15-22 1396,14 22-1285,-42-45 1508,41 44-1698,-1-1-1,1 1 1,-1 1 0,0-1 0,-1 1 0,1-1 0,0 1-1,0 0 1,-1 1 0,0-1 0,-7-1 0,12 3-68,-1 0 0,1 0 0,-1 0 1,1 0-1,-1 0 0,1 0 0,-1 0 1,1 0-1,0 0 0,-1 0 0,1 0 1,-1 0-1,1 0 0,-1 0 0,1 0 1,-1 0-1,1 1 0,0-1 0,-1 0 1,1 0-1,-1 1 0,1-1 0,0 0 1,-1 0-1,1 1 0,0-1 0,-1 0 1,1 1-1,0-1 0,0 1 0,-1-1 1,1 0-1,0 1 0,0-1 0,0 1 1,-1-1-1,1 1 0,0-1 0,0 0 1,0 1-1,0-1 0,0 1 0,0-1 1,0 1-1,0-1 0,0 1 0,0-1 1,0 1-1,0-1 0,0 0 0,1 1 1,-1 0-1,5 17-2685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22 116 12867,'-5'-16'1266,"1"0"1,1 0 0,-3-27-1,6 42-1173,0 0-1,0 0 0,1 1 1,-1-1-1,0 0 0,1 0 1,-1 0-1,1 0 1,-1 0-1,1 0 0,-1 1 1,1-1-1,-1 0 1,1 1-1,0-1 0,-1 0 1,1 1-1,0-1 0,0 1 1,0-1-1,-1 1 1,1-1-1,0 1 0,0-1 1,0 1-1,0 0 1,0 0-1,0-1 0,1 1 1,35-2 1461,-24 2-1061,13-1 158,-14-1-482,1 1 1,0 1-1,0 0 1,0 1-1,-1 0 1,18 4-1,-30-4-182,0-1-1,0 1 0,1-1 0,-1 1 1,0-1-1,0 1 0,0-1 0,0 1 1,1-1-1,-1 1 0,0-1 1,0 1-1,0-1 0,0 1 0,0-1 1,0 1-1,-1-1 0,1 1 1,0-1-1,0 1 0,0-1 0,0 1 1,-1-1-1,1 1 0,0-1 0,0 1 1,-1-1-1,1 1 0,0-1 1,-1 0-1,1 1 0,0-1 0,-1 0 1,1 1-1,-1-1 0,1 0 1,-1 1-1,-11 8-107,0 0 0,-1 0 0,1-2 0,-2 1 0,1-2 0,-1 0 0,0 0 0,-18 4 0,-16 7 28,47-16 91,1-1 0,-1 0 1,0 0-1,0 0 0,1 0 0,-1 0 0,0 1 0,0-1 0,1 0 0,-1 1 0,0-1 0,1 1 0,-1-1 1,1 0-1,-1 1 0,0-1 0,1 1 0,-1 0 0,1-1 0,-1 1 0,1-1 0,0 1 0,-1 0 0,1-1 1,0 1-1,-1 0 0,1 0 0,1 0-9,-1 0 0,1 0 0,0-1 0,0 1 0,0-1 0,0 1 0,0-1 0,0 1-1,0-1 1,0 1 0,0-1 0,0 0 0,0 0 0,0 1 0,2-1 0,52 4-695,-7-1-552,-1 4-1230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4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24357,'0'-9'80,"0"-2"-70,0 0 0,0 0 0,1 0 1,1 1-1,3-17 0,-4 25-49,0-1 0,0 0 0,1 0 0,-1 1 1,1-1-1,-1 1 0,1-1 0,0 1 0,0-1 0,0 1 0,0 0 1,0 0-1,1 0 0,-1 0 0,1 1 0,-1-1 0,1 1 1,-1-1-1,1 1 0,0 0 0,0 0 0,0 0 0,0 0 0,0 1 1,4-1-1,6 0-64,1 2 0,-1-1 1,1 2-1,22 5 0,-28-6 119,-5 0-24,-1 0-1,0 0 1,0 0 0,0 0-1,0 0 1,0 0-1,0 0 1,0 1-1,0-1 1,2 3 0,-4-4 10,1 0 0,-1 1 1,0-1-1,1 0 0,-1 0 1,0 0-1,0 1 0,1-1 1,-1 0-1,0 1 0,0-1 0,1 0 1,-1 1-1,0-1 0,0 0 1,0 1-1,1-1 0,-1 0 1,0 1-1,0-1 0,0 0 1,0 1-1,0-1 0,0 1 1,0-1-1,0 0 0,0 1 1,0-1-1,0 0 0,0 1 1,0-1-1,0 1 0,0-1 1,0 0-1,0 1 0,-1-1 1,1 0-1,0 1 0,0-1 1,0 0-1,-1 1 0,1-1 0,0 0 1,0 1-1,-1-1 0,1 0 1,0 0-1,-1 1 0,1-1 1,0 0-1,-1 0 0,1 0 1,0 1-1,-1-1 0,1 0 1,0 0-1,-1 0 0,1 0 1,-1 0-1,-1 0-458,0 0 0,0-1-1,0 1 1,0-1 0,0 1 0,0-1 0,0 0-1,0 0 1,0 0 0,-3-2 0,-4-7-185,9 9 747,0 1 0,0 0 0,0-1-1,0 1 1,0-1 0,1 1 0,-1 0 0,0-1 0,0 1 0,0-1 0,0 1 0,0 0-1,1-1 1,-1 1 0,0 0 0,0-1 0,1 1 0,-1 0 0,0-1 0,0 1 0,1 0-1,-1 0 1,0-1 0,1 1 0,-1 0 0,0 0 0,1-1 0,-1 1 0,1 0 0,0 0-1,3-2-9,0 0-1,0 0 0,0 1 0,1 0 1,-1 0-1,1 0 0,-1 0 0,1 0 1,-1 1-1,9 0 0,-9 1-9,-3-1-63,-1 0-1,1 0 1,0 0-1,0 0 1,-1 1 0,1-1-1,0 0 1,-1 1 0,1-1-1,0 1 1,-1-1-1,1 0 1,0 1 0,-1-1-1,1 1 1,-1 0-1,1-1 1,-1 1 0,1-1-1,-1 1 1,0 0 0,1-1-1,-1 1 1,0 0-1,0 0 1,1-1 0,-1 1-1,0 0 1,0 0-1,0-1 1,0 1 0,0 0-1,0 0 1,0-1 0,0 1-1,0 0 1,0 0-1,0 0 1,-1 0 0,-7 29 288,2-21-267,0 0 0,0-1 0,0 0 0,-1 0-1,0-1 1,-1 0 0,0 0 0,0-1 0,0 0-1,-17 9 1,20-12 9,-1 0 0,0-1 0,0 1 0,0-1 0,0 0 0,0-1 0,0 1 0,0-1 0,-1-1 0,1 1 0,0-1 0,-1 0 0,1-1 0,-1 1 0,1-1 0,0 0 0,0-1 0,-9-2 0,10 2 650,11 7-362,24 15-157,-10-7-16,30 21 229,75 37 1,-96-57-315,-16-6-245,1-2-1,0 1 1,0-2-1,0 0 1,0 0 0,30 4-1,-44-9 114,0 0-1,1 0 1,-1 0-1,0 0 0,0 0 1,0 1-1,1-1 1,-1 0-1,0 0 1,0 0-1,1 0 1,-1 0-1,0 0 0,0 0 1,1 0-1,-1 0 1,0 0-1,0 0 1,1 0-1,-1-1 1,0 1-1,0 0 0,1 0 1,-1 0-1,0 0 1,0 0-1,0 0 1,1 0-1,-1-1 1,0 1-1,0 0 1,0 0-1,1 0 0,-1-1 1,0 1-1,0 0 1,0 0-1,0 0 1,0-1-1,0 1 1,0 0-1,1 0 0,-1-1 1,0 1-1,0 0 1,0 0-1,0-1 1,0 1-1,0 0 1,0 0-1,0-1 0,-8-12-3322,4 8 2533,-2-3-1774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4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43 10554,'7'-9'687,"11"-18"1962,-18 27-2616,0 0-1,0 0 0,0 0 1,0-1-1,0 1 1,0 0-1,0 0 0,0-1 1,0 1-1,0 0 0,0 0 1,0 0-1,0-1 1,0 1-1,0 0 0,-1 0 1,1 0-1,0-1 0,0 1 1,0 0-1,0 0 1,0 0-1,0-1 0,-1 1 1,1 0-1,0 0 0,0 0 1,0 0-1,0 0 1,-1-1-1,1 1 0,0 0 1,0 0-1,0 0 0,-1 0 1,1 0-1,0 0 1,-1 0-1,-19 2 1002,-2 3-390,1 0-1,0 2 0,1 1 0,0 1 1,0 0-1,1 1 0,0 1 0,1 1 1,0 1-1,1 0 0,-26 27 0,41-38-613,0 0 0,0 0-1,0 1 1,1-1-1,-1 1 1,1-1 0,-1 1-1,1 0 1,0-1-1,0 1 1,0 0-1,0 0 1,1-1 0,-1 1-1,1 0 1,0 0-1,0 0 1,0 0 0,0 0-1,0 0 1,1 0-1,-1 0 1,1 0-1,0-1 1,-1 1 0,2 0-1,-1 0 1,0-1-1,0 1 1,1-1 0,-1 1-1,1-1 1,0 0-1,0 1 1,0-1 0,0 0-1,0 0 1,0 0-1,1-1 1,-1 1-1,1 0 1,-1-1 0,1 0-1,-1 0 1,1 1-1,0-1 1,0-1 0,0 1-1,-1 0 1,1-1-1,0 1 1,0-1-1,0 0 1,0 0 0,0 0-1,0-1 1,0 1-1,0-1 1,3 0-1,6-3-30,0 0-1,-1-1 0,1 0 0,-1-1 0,0 0 0,11-8 0,23-13 661,-46 29-566,0-1-1,-1 1 1,1 0 0,0 0 0,0-1-1,0 1 1,0 0 0,1 0 0,-1 0-1,0 0 1,1 0 0,-1 0 0,1 0-1,0 0 1,-1 0 0,1 0-1,0 0 1,0 0 0,1 0 0,-1 0-1,1 2 1,5 38-891,-6-40 673,1-1 1,-1 1 0,1-1-1,-1 1 1,1-1 0,-1 1-1,1-1 1,0 1 0,0-1 0,0 0-1,0 1 1,0-1 0,0 0-1,0 0 1,0 0 0,0 0-1,1 0 1,-1 0 0,0 0 0,1 0-1,-1 0 1,1 0 0,-1-1-1,1 1 1,-1-1 0,1 1-1,0-1 1,2 1 0,17 1-1419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48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11698,'21'-64'5466,"-15"90"-1810,-4 5-1839,-2 2-913,0 1-328,-5-7-392,5-6-336,2-3-1248,6-10-449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49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13763,'-1'9'6084,"-1"0"-4042,-2 15-1115,4-1-293,2 0 0,1 0 1,7 28-1,-8-42-528,0 0 0,1 0 0,1 0 0,0-1 0,0 1 0,0-1 1,1 0-1,0 0 0,1 0 0,0-1 0,6 7 0,-9-11-84,0-1 1,-1 0 0,1 0-1,0 0 1,0 0-1,0 0 1,0-1 0,0 1-1,1-1 1,-1 0 0,0 0-1,1 0 1,-1 0-1,1-1 1,-1 1 0,1-1-1,-1 0 1,1 0 0,-1 0-1,1 0 1,-1-1-1,1 0 1,-1 1 0,0-1-1,1 0 1,-1-1-1,0 1 1,0-1 0,0 1-1,0-1 1,0 0 0,0 0-1,3-3 1,0 0-11,0-1-1,0 1 1,-1-1 0,0 0-1,0-1 1,-1 1 0,0-1-1,0 0 1,0 0 0,-1 0-1,0 0 1,0-1 0,-1 1-1,2-9 1,-3 7-81,0 0-1,-1 0 1,0-1 0,0 1 0,-1 0 0,0 0-1,0-1 1,-4-10 0,-17-38-3701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49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14787,'47'54'6282,"-44"-64"-3490,-9-13-1800,9-1-328,-4-10-512,-4-4-400,5 4-984,-7 2-584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5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68 17492,'-26'-50'5670,"25"49"-5612,1 1 0,0-1-1,0 1 1,0-1 0,0 1-1,0-1 1,0 1 0,0-1-1,0 1 1,0 0 0,1-1-1,-1 1 1,0-1 0,0 1-1,0-1 1,0 1 0,1 0-1,-1-1 1,0 1 0,0-1-1,1 1 1,-1 0 0,0-1-1,1 1 1,-1 0 0,0 0-1,1-1 1,-1 1 0,1 0-1,-1 0 1,0-1 0,1 1-1,-1 0 1,1 0 0,-1 0-1,1 0 1,-1 0 0,1-1-1,22-1 650,-18 2-487,-3 0-187,12-1 203,1 0 0,-1 2 0,1-1 0,19 5 1,-31-4-223,1-1 0,-1 1 0,0 0 0,0 0 1,-1 0-1,1 0 0,0 1 0,0-1 0,-1 1 1,1 0-1,0 0 0,-1 0 0,0 0 1,1 0-1,-1 0 0,0 1 0,0-1 0,-1 1 1,1-1-1,0 1 0,-1 0 0,1 0 0,-1 0 1,0 0-1,0 0 0,1 5 0,-2-5 10,0 1-1,0-1 1,0 0 0,0 0-1,-1 1 1,1-1-1,-1 0 1,0 0 0,0 0-1,0 0 1,0 0-1,-1 0 1,1 0 0,-1 0-1,0 0 1,0-1-1,0 1 1,0-1 0,0 1-1,0-1 1,-1 0-1,-4 4 1,-7 4 89,1-1 0,-2-1 0,-17 9 1,25-13-92,1-2-250,0 0 0,0 0 0,1 0 0,-1-1 0,0 1 0,0-2 0,0 1-1,0-1 1,-1 1 0,1-2 0,0 1 0,0-1 0,-8-2 0,10 1-2060,9 1-388</inkml:trace>
  <inkml:trace contextRef="#ctx0" brushRef="#br0" timeOffset="1">328 289 14171,'44'31'6041,"-45"-55"-3048,1-12-2265,0-3-296,5-7-640,0-4-560,-1 11-1344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5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61 13995,'-14'-42'5297,"14"41"-5184,0 0-1,0 0 1,0 1-1,0-1 1,0 0 0,0 1-1,0-1 1,1 0-1,-1 1 1,0-1 0,0 0-1,1 1 1,-1-1-1,0 0 1,1 1 0,-1-1-1,1 1 1,-1-1-1,1 1 1,-1-1 0,1 1-1,-1-1 1,1 1-1,-1-1 1,1 1-1,0 0 1,-1-1 0,1 1-1,0 0 1,-1 0-1,1-1 1,0 1 0,-1 0-1,1 0 1,0 0-1,-1 0 1,1 0 0,0 0-1,1 0 1,29 2 659,-28-2-496,7 1-68,-1 1 0,0 0 0,0 0 0,0 1 0,-1 0 0,1 0 0,-1 1 0,9 5 0,-13-7-179,-1 0 0,0 0 0,1 1 0,-1-1 0,0 1 0,0 0 0,-1 0 1,1 0-1,-1 0 0,1 0 0,-1 1 0,0-1 0,0 1 0,-1 0 0,1-1 1,-1 1-1,0 0 0,0 0 0,0 0 0,1 6 0,-3-6-2,1 0 0,-1 0-1,1 0 1,-1 0 0,0 0-1,-1 0 1,1 0 0,-1 0 0,1 0-1,-1 0 1,0-1 0,-1 1-1,1-1 1,-1 1 0,1-1 0,-1 0-1,0 0 1,0 0 0,0-1-1,-5 4 1,-2 1 104,-1 0 0,0 0 0,0-1 0,0 0 0,-17 5 0,-34 7 430,57-17-677,0 0-1,0 0 0,0-1 0,0 1 0,0-1 0,0 0 0,0-1 1,0 1-1,0-1 0,-7-2 0,11 3 11,1 0 0,-1-1 1,1 1-1,0 0 0,-1 0 0,1-1 0,0 1 0,0 0 1,-1-1-1,1 1 0,0-1 0,0 1 0,-1 0 1,1-1-1,0 1 0,0-1 0,0 1 0,0-1 1,0 1-1,0 0 0,0-1 0,0 1 0,0-1 1,0 1-1,0-1 0,0 1 0,0-1 0,0 1 0,0-1 1,0 1-1,0 0 0,0-1 0,1 1 0,-1-1 1,0 1-1,0 0 0,1-1 0,7-11-3171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5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14827,'3'0'6618,"10"3"-3274,6 15-1231,-10 1-313,5 12-720,-12-2-375,-10-1-425,8 3-144,-13-10-464,1-5-489,4-13-1599,-5 1-761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5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167 261 8162,'-84'62'4450,"84"-62"-4380,-1 0 1,1 0-1,0 1 0,-1-1 1,1 0-1,0 0 1,-1 0-1,1 0 0,0 0 1,-1 0-1,1 1 0,-1-1 1,1 0-1,0 0 0,-1 0 1,1 0-1,-1 0 1,1 0-1,0 0 0,-1-1 1,1 1-1,0 0 0,-1 0 1,1 0-1,0 0 0,-1 0 1,1-1-1,-1 1 1,1 0-1,0 0 0,0 0 1,-1-1-1,1 1 0,0 0 1,-1-1-1,1 1 0,0 0 1,0 0-1,0-1 1,-1 1-1,1 0 0,0-1 1,0 1-1,0-1 0,0 1 1,0 0-1,0-1 1,0 1-1,-1 0 0,1-1 1,0 1-1,0-1 0,1 0 1,-1-29 1676,0 17-1109,-2-13 380,-1 0-1,-1 0 0,-1 0 0,-1 1 0,-2-1 1,-1 1-1,-21-43 0,30 67-990,-1 1 0,1-1 0,0 1 0,0 0 1,0-1-1,0 1 0,-1-1 0,1 1 0,0 0 0,0-1 0,0 1 0,0-1 0,0 1 0,0 0 1,0-1-1,0 1 0,0-1 0,0 1 0,0-1 0,0 1 0,1 0 0,-1-1 0,0 1 1,0-1-1,0 1 0,1 0 0,-1-1 0,0 1 0,0 0 0,1-1 0,-1 1 0,0 0 0,0-1 1,1 1-1,19-7 235,20 5-237,-23 3-24,-1 1-1,0 1 1,0 0-1,0 1 1,0 1 0,-1 0-1,1 1 1,-1 1-1,-1 1 1,1 0-1,-1 0 1,-1 2-1,0-1 1,24 24-1,-35-31-4,0 1-1,0-1 0,0 1 0,0 0 1,0 0-1,0 0 0,-1 0 1,0 0-1,1 0 0,-1 0 0,0 0 1,-1 0-1,1 1 0,-1-1 0,1 0 1,-1 1-1,0-1 0,0 0 0,0 1 1,-1 4-1,-1-4 3,0 1-1,0 0 1,0-1-1,0 1 1,0-1 0,-1 0-1,0 0 1,0 0-1,0 0 1,0-1 0,-1 1-1,-5 4 1,1-1 10,-1-1-1,1-1 1,-1 1 0,0-1 0,0-1-1,-1 0 1,1 0 0,-1-1 0,0 0 0,0 0-1,0-1 1,-18 1 0,26-3-23,0 0 0,0 0 0,0-1-1,-1 1 1,1 0 0,0-1 0,0 0 0,0 1 0,0-1 0,0 0-1,0 0 1,0 0 0,1 0 0,-3-2 0,3 2-9,0 0-1,0 0 1,1 0 0,-1 0-1,1 0 1,-1 0 0,1 0-1,-1 0 1,1 0 0,0 0 0,-1 0-1,1 0 1,0-1 0,0 1-1,0 0 1,0 0 0,0 0 0,0 0-1,0 0 1,0 0 0,0-1-1,0 1 1,1 0 0,-1 0 0,1 0-1,-1 0 1,1 0 0,-1 0-1,1 0 1,0-1 0,3-3-113,0 0 1,1 0-1,-1 1 1,1-1-1,0 1 1,0 1-1,0-1 1,0 1-1,1-1 1,-1 2-1,1-1 1,0 0-1,0 1 1,0 0-1,0 1 0,0-1 1,9 0-1,14-2-651,0 1-1,41 2 0,-34 2 205,0 1-1,-1 2 1,1 1 0,-1 2-1,60 20 1,-88-23 2538,-16-13 1417,-41-50 1495,28 31-4509,-22-40 0,34 48-766,10 20 369,0 0 0,0-1 0,0 1-1,0 0 1,0-1 0,0 1-1,0 0 1,0 0 0,0-1 0,0 1-1,0 0 1,0-1 0,0 1 0,0 0-1,0-1 1,0 1 0,0 0 0,0 0-1,0-1 1,1 1 0,-1 0 0,0 0-1,0-1 1,0 1 0,0 0 0,1 0-1,-1-1 1,0 1 0,0 0 0,0 0-1,1 0 1,-1-1 0,0 1 0,1 0-1,-1 0 1,0 0 0,0 0 0,1 0-1,-1 0 1,0 0 0,1-1 0,-1 1-1,0 0 1,0 0 0,1 0-1,-1 0 1,0 0 0,1 0 0,-1 0-1,0 1 1,1-1 0,-1 0 0,0 0-1,0 0 1,1 0 0,-1 0 0,0 0-1,0 0 1,1 1 0,-1-1 0,1 0-1,24 11-2946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5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52 286 11378,'-3'31'2068,"1"-7"1848,-4-55-594,-12-48-1885,-1-7-461,17 77-875,1 0 1,1-1-1,-1 1 0,2 0 1,-1-1-1,1 1 0,3-10 1,-3 16-85,0 0 1,0-1 0,1 1-1,-1 0 1,1-1-1,0 1 1,0 0-1,0 0 1,1 0 0,-1 1-1,1-1 1,-1 1-1,1-1 1,0 1 0,0 0-1,0 0 1,0 0-1,0 0 1,0 1 0,1-1-1,-1 1 1,4-1-1,-4 1-18,-1 0 0,1 1-1,-1 0 1,1-1 0,0 1-1,-1 0 1,1 0-1,-1 1 1,1-1 0,-1 0-1,1 1 1,-1 0 0,1-1-1,-1 1 1,1 0 0,-1 0-1,0 1 1,1-1 0,-1 0-1,0 1 1,0-1 0,0 1-1,0 0 1,0-1 0,-1 1-1,1 0 1,0 0 0,-1 0-1,0 1 1,1-1 0,1 4-1,-1 1 2,0 1 0,0-1 0,0 1 0,-1-1 0,0 1 0,-1 0 0,0 0 0,0-1 0,0 1 0,-1 0 0,0-1-1,-1 1 1,0 0 0,0-1 0,0 0 0,-1 1 0,0-1 0,0 0 0,-1-1 0,0 1 0,-6 7 0,9-12 30,0-1 0,-1 0 0,1 0 0,0 1 0,-1-1 0,1 0 0,0 0 0,-1 0 1,0 0-1,1-1 0,-1 1 0,1 0 0,-1-1 0,0 1 0,0-1 0,-1 1 0,2-1-1,0 0 0,0 0 0,0 0-1,0 0 1,0 0 0,0-1 0,0 1 0,0 0 0,0 0-1,0-1 1,0 1 0,0-1 0,1 1 0,-1-1-1,0 1 1,0-1 0,0 1 0,1-1 0,-1 0 0,0 1-1,1-1 1,-1 0 0,1 0 0,-1 1 0,1-1-1,-1 0 1,1 0 0,-1-1 0,1 1-22,-1 0 0,1 1 0,0-1 1,0 0-1,0 0 0,0 1 0,0-1 1,0 0-1,0 0 0,0 0 0,0 1 0,1-1 1,-1 0-1,0 0 0,0 1 0,1-1 1,-1 0-1,0 0 0,1 1 0,-1-1 0,1 0 1,-1 1-1,1-1 0,-1 1 0,1-1 0,-1 1 1,1-1-1,0 1 0,-1-1 0,1 1 1,0-1-1,-1 1 0,1 0 0,0-1 0,0 1 1,-1 0-1,1 0 0,0 0 0,0-1 0,-1 1 1,1 0-1,0 0 0,1 0 0,3-1-23,1 0 0,0 1 0,-1 0-1,1-1 1,8 2 0,8 4-169,-1 0 1,0 2 0,21 8-1,35 11-649,-63-22 777,1-1 1,0 0 0,-1-1-1,1-1 1,0 0 0,0-1 0,0-1-1,0 0 1,22-6 0,-36 7 97,0 0 0,0-1 1,0 1-1,-1-1 0,1 1 1,0-1-1,-1 1 0,1-1 1,0 1-1,-1-1 0,1 0 1,0 1-1,-1-1 0,1 0 0,-1 0 1,0 1-1,1-1 0,-1 0 1,1 0-1,-1 0 0,0 1 1,0-1-1,0 0 0,1 0 1,-1 0-1,0 0 0,0 0 1,0 0-1,0 0 0,0 1 1,-1-1-1,1 0 0,0 0 0,0 0 1,0 0-1,-1 0 0,1 1 1,-1-1-1,1 0 0,0 0 1,-1 1-1,1-1 0,-2-1 1,-26-36 961,25 34-874,-25-24 294,21 22-605,0-1 1,1 1-1,0-1 1,0 0-1,1 0 0,-1-1 1,-3-7-1,9 15 149,0 0 0,0-1 0,0 1 0,0 0 0,0 0-1,0 0 1,0 0 0,0 0 0,0 0 0,0 0 0,0 0 0,0-1 0,0 1 0,0 0-1,0 0 1,0 0 0,1 0 0,-1 0 0,0 0 0,0 0 0,0 0 0,0 0 0,0 0-1,0-1 1,0 1 0,0 0 0,0 0 0,0 0 0,0 0 0,1 0 0,-1 0-1,0 0 1,0 0 0,0 0 0,0 0 0,0 0 0,0 0 0,0 0 0,1 0 0,-1 0-1,0 0 1,0 0 0,0 0 0,0 0 0,0 0 0,0 0 0,0 0 0,0 0 0,1 0-1,-1 0 1,0 0 0,0 0 0,0 0 0,0 0 0,0 1 0,0-1 0,0 0 0,0 0-1,0 0 1,0 0 0,0 0 0,1 0 0,-1 0 0,0 0 0,15 6-2391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197 110 11274,'-12'7'3109,"-23"10"1896,23-11-4223,0-2-1,0 1 1,-14 2 0,24-6-671,-1 0 0,0-1 0,0 1 0,1 0 0,-1-1 0,0 0 0,0 0 0,0 0 0,1 0 0,-1 0 0,0 0 0,0-1 0,0 0 0,1 1 0,-1-1 0,0 0 0,1 0 0,-1 0 0,1-1 0,-1 1 0,1-1 0,-1 1 0,1-1 0,0 0 0,0 0 0,0 0 0,0 0 0,0 0 0,0 0 0,1-1 0,-3-3 0,3 3-42,-1-1-1,1 1 1,0-1-1,1 1 1,-1-1 0,1 1-1,-1-1 1,1 0 0,0 1-1,0-1 1,1 0 0,-1 1-1,1-1 1,0 1-1,-1-1 1,2 1 0,-1-1-1,0 1 1,1 0 0,-1-1-1,1 1 1,0 0-1,0 0 1,1 0 0,-1 1-1,0-1 1,1 0 0,0 1-1,-1 0 1,1-1 0,0 1-1,0 0 1,5-2-1,-5 2-104,1 0-1,0 0 0,0 0 0,-1 1 1,1-1-1,0 1 0,0 0 0,1 0 1,-1 0-1,0 1 0,0-1 0,0 1 1,0 0-1,1 0 0,-1 1 0,0-1 1,0 1-1,0 0 0,0 0 0,0 0 1,0 1-1,0-1 0,0 1 0,0 0 1,-1 0-1,1 0 0,-1 1 0,1-1 1,2 4-1,14 19-1367,-6 3-1021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5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74 11747,'41'-60'4846,"-41"60"-4787,0 0 1,0-1-1,0 1 1,1 0-1,-1-1 0,0 1 1,0 0-1,0-1 1,0 1-1,0 0 1,1 0-1,-1-1 0,0 1 1,0 0-1,0-1 1,0 1-1,0-1 0,0 1 1,0 0-1,0-1 1,0 1-1,-1 0 1,1-1-1,0 1 0,0 0 1,0 0-1,0-1 1,0 1-1,0 0 0,-1-1 1,1 1-1,0 0 1,0 0-1,-1-1 1,1 1-1,0 0 0,0 0 1,-1-1-1,1 1 1,0 0-1,0 0 1,-1 0-1,1 0 0,0-1 1,-1 1-1,1 0 1,0 0-1,-1 0 0,1 0 1,0 0-1,-1 0 1,-20 1 998,16 0-873,-11 2 102,0 2 1,0 0-1,1 1 0,-1 0 1,1 1-1,0 1 1,1 0-1,0 1 0,-19 16 1,32-24-268,-15 12 146,0 0 1,-15 17 0,28-27-146,0 1 1,0-1 0,0 1 0,1-1 0,0 1 0,-1 0-1,1 0 1,0 0 0,1 0 0,-1 0 0,1 0 0,0 1-1,0-1 1,0 0 0,1 1 0,-1 4 0,2-6-21,-1 0 1,1 0-1,0 0 1,1-1-1,-1 1 1,0 0-1,1 0 1,-1-1 0,1 1-1,0-1 1,0 0-1,0 1 1,0-1-1,0 0 1,1 0-1,-1 0 1,1-1 0,-1 1-1,1-1 1,-1 1-1,1-1 1,0 0-1,0 0 1,0 0-1,0 0 1,3 0 0,6 2-11,-1 0 1,1-1 0,0-1 0,0 0 0,14-1 0,-17-1-14,-1 0 0,1-1 0,-1 1 0,0-2 0,0 1 0,0-1 0,0-1 0,0 1 0,-1-1 0,1-1-1,11-8 1,2-5-50,-1 0-1,23-26 1,-41 41 72,-4 17-300,0 0-1,1 0 0,1 0 0,2 21 0,6-11-2489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5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14051,'-5'5'5465,"-5"10"-3800,-8 14-1209,-2 10-208,3 6-200,2-1-152,10-10-817,5-8-511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5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15859,'-3'9'6074,"-2"13"-4514,-6 11-632,-4 14-576,2 2-160,-3-4-592,6-7-384,5-14-1048,0-5-705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57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13795,'68'15'6919,"1"-4"-4524,137 9-4826,-201-20 2460,10 2-984,1-2-1,24-2 1,-37 2 805,1 0 1,-1-1-1,0 1 0,1-1 1,-1 0-1,0 0 1,0 0-1,0-1 1,0 1-1,0-1 1,0 1-1,0-1 0,-1 0 1,1 0-1,0 0 1,-1-1-1,4-4 1,-5 6 218,-1 0 0,1 0 1,-1 0-1,1 1 1,-1-1-1,0 0 1,1 0-1,-1 0 1,0 0-1,0 0 1,0 0-1,0 0 1,0 0-1,0 0 0,0 0 1,0-2-1,-4 1 1947,0 8-289,0 9-1152,0-1 0,0 1 0,-1 17 0,3-17-353,1-13-212,1 1-1,-1-1 1,1 0-1,0 1 1,0-1-1,0 1 1,0-1-1,0 0 0,0 1 1,0-1-1,1 1 1,0-1-1,-1 0 1,1 1-1,0-1 1,0 0-1,0 0 1,0 0-1,0 0 1,1 0-1,-1 0 1,1 0-1,-1 0 1,1 0-1,0-1 1,0 1-1,-1 0 1,1-1-1,0 0 0,1 1 1,-1-1-1,0 0 1,0 0-1,0 0 1,4 0-1,0 0 10,-1 0-1,0 0 0,0-1 0,1 0 1,-1 0-1,0 0 0,0-1 0,1 0 1,-1 0-1,0 0 0,0-1 0,0 1 0,0-1 1,5-3-1,-5 3-209,-1-1 1,0 1-1,0-1 1,0 0-1,-1 0 1,1 0-1,-1-1 1,1 1-1,-1-1 0,0 1 1,0-1-1,-1 0 1,1 0-1,-1-1 1,0 1-1,2-7 1,2 0-1656</inkml:trace>
  <inkml:trace contextRef="#ctx0" brushRef="#br0" timeOffset="1">506 1 14003,'19'2'5201,"12"1"-4105,15 7-728,1-1-48,-10 3-632,-4 1-464,-22-5-1544</inkml:trace>
  <inkml:trace contextRef="#ctx0" brushRef="#br0" timeOffset="2">468 198 13211,'12'1'5057,"6"-1"-3593,21-1-1120,5 1-176,6-5-752,4 3-336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58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14859,'-4'8'5561,"-14"8"-4240,-2 7-289,-3 16-288,1 0-8,14 3-160,9 2-168,14-16-208,14-5-144,8-12-40,4-5 8,8-6-32,-15-4-96,-3-5-360,-3 1-256,-15-6-704,0-3-377,-7-4-1351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5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14891,'60'8'6717,"-44"-7"-6542,-1 0 0,0 1 0,0 1 0,0 0 0,0 1 0,0 1 1,-1 1-1,26 12 0,-38-17-355,-1 0 1,1-1 0,-1 1 0,0 0-1,1 0 1,-1 0 0,0 0 0,0 0-1,1 0 1,-1 1 0,0-1 0,0 0 0,0 1-1,-1-1 1,1 1 0,0-1 0,0 0-1,-1 1 1,1 0 0,-1-1 0,1 1-1,-1-1 1,0 1 0,1 0 0,-1-1-1,0 1 1,0 0 0,0-1 0,-1 1-1,1 0 1,0-1 0,-1 1 0,1-1 0,0 1-1,-1-1 1,0 1 0,1-1 0,-1 1-1,0-1 1,0 1 0,0-1 0,0 0-1,0 1 1,0-1 0,0 0 0,-1 0-1,1 0 1,0 0 0,-2 1 0,-5 5-516,-1-1 1,0 0-1,0 0 1,-18 8-1,-44 13 2841,24-10 1708,46-17-3709,0 0 1,1 0-1,-1 1 1,0-1-1,0 0 0,0 0 1,0 1-1,0-1 1,0 1-1,1-1 0,-1 1 1,0-1-1,0 1 1,1 0-1,-1-1 0,0 1 1,1 0-1,-1-1 1,1 1-1,-1 0 0,1 0 1,-1 0-1,0 1 1,2-1-66,-1-1 1,1 1 0,-1 0-1,1-1 1,-1 1 0,1 0-1,-1-1 1,1 1 0,0-1 0,-1 1-1,1-1 1,0 1 0,-1-1-1,1 0 1,0 1 0,0-1-1,-1 0 1,1 0 0,0 1 0,1-1-1,46 8 538,27-6-1202,-40-2-659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8:59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61 13787,'-5'-12'984,"4"7"-471,-1 0 1,0-1-1,-1 1 0,1 1 0,-6-9 0,7 12-434,1 0-1,-1 0 1,0 1 0,0-1-1,0 0 1,0 0-1,0 1 1,0-1-1,0 1 1,0-1 0,0 1-1,0-1 1,0 1-1,0-1 1,-1 1-1,1 0 1,0 0-1,0 0 1,0 0 0,0-1-1,-1 2 1,1-1-1,0 0 1,0 0-1,0 0 1,0 0 0,-1 1-1,1-1 1,0 1-1,0-1 1,-1 1-1,-15 8 211,0 0-1,0 2 1,2 0 0,-1 0-1,1 1 1,1 1-1,-22 26 1,33-37-263,1 1 1,0-1-1,0 1 1,0 0-1,1-1 1,-1 1-1,1 0 1,-1 0-1,1 0 1,0 0 0,0 1-1,1-1 1,-2 6-1,2-7-28,1 0 0,-1 0 0,0 0 0,1 0 0,0 0 0,-1 0 0,1 0 0,0 0 0,0-1 0,0 1 0,0 0 0,0-1 0,0 1 0,1-1 0,-1 1 0,1-1 0,-1 0 0,1 1 0,-1-1 0,1 0 0,0 0 0,-1 0 0,1 0 0,0 0 0,3 1 0,8 2-75,0 0 1,0-1 0,0 0-1,0-1 1,0 0 0,0-1-1,1 0 1,25-3 0,112-22-606,-123 18 597,120-18-106,-125 22 213,0 0-1,1 2 1,-1 0 0,28 5-1,-49-5 8,-1 0 1,1 0-1,-1 0 0,0 1 0,1-1 0,-1 0 0,1 1 0,-1-1 0,0 1 1,1-1-1,-1 1 0,0 0 0,1 0 0,-1-1 0,0 1 0,0 0 0,0 0 1,0 0-1,2 2 0,-3-2 9,0 0 0,0-1 0,0 1-1,0 0 1,0 0 0,0 0 0,0-1 0,-1 1 0,1 0 0,0 0 0,0 0 0,-1-1-1,1 1 1,0 0 0,-1 0 0,1-1 0,0 1 0,-1 0 0,1-1 0,-1 1 0,0-1-1,1 1 1,-1 0 0,0 0 0,-5 4 202,0-1 0,0 1-1,-1-1 1,1 0 0,-11 4 0,3-3 97,0 0 0,-1 0 0,-28 4 0,37-8-256,0-1 0,0 1 0,0-1 0,0 0 0,0 0 0,0-1 0,0 0 0,0 0 0,0 0 0,1-1 0,-1 0-1,-9-4 1,12 4-59,1 0 0,-1 1 0,1-1 0,0 0 0,0 0-1,0-1 1,0 1 0,0 0 0,0-1 0,1 1-1,-1-1 1,1 1 0,0-1 0,-1 0 0,1 0 0,0 1-1,0-6 1,0 3-36,0-1-1,1 0 1,-1 0-1,1 1 1,1-1-1,-1 0 1,1 0-1,0 1 1,2-7-1,-2 7-66,1 0-1,-1 0 1,1 1 0,0-1-1,0 0 1,0 1-1,1-1 1,0 1-1,-1 0 1,2 0-1,-1 0 1,0 0-1,1 1 1,0-1-1,0 1 1,0 0 0,0 0-1,0 0 1,0 1-1,1-1 1,0 1-1,5-2 1,-3 3-116,0 1 0,0 0 0,0 0 0,0 1 0,0 0 0,0 0 1,0 0-1,0 1 0,0 0 0,-1 1 0,1-1 0,-1 1 0,1 0 0,-1 1 1,10 7-1,23 17-2016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9:0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11699,'0'0'372,"-1"0"0,0 0 1,1 0-1,-1 1 1,1-1-1,-1 0 1,0 0-1,1 0 0,-1 1 1,0-1-1,1 0 1,-1 1-1,1-1 1,-1 1-1,1-1 1,-1 0-1,1 1 0,-1-1 1,1 1-1,-1-1 1,1 1-1,0 0 1,-1-1-1,1 1 1,-1 0-1,-6 23 1468,2-4-1604,-3 2 134,0-1 0,-17 30 0,21-42-174,-1-2-1,0 1 1,0 0-1,-1-1 1,0 0-1,0-1 1,-1 1-1,0-1 1,0 0 0,-10 6-1,17-12-182,-1 0-1,1 0 1,0 0-1,-1 0 1,1 0-1,0 0 1,-1 0-1,1 0 1,0 1-1,-1-1 1,1 0 0,0 0-1,-1 0 1,1 0-1,0 1 1,0-1-1,-1 0 1,1 0-1,0 1 1,0-1-1,0 0 1,-1 1 0,1-1-1,0 0 1,0 1-1,0-1 1,0 0-1,0 1 1,-1-1-1,1 0 1,0 1-1,0-1 1,0 0 0,0 1-1,0-1 1,0 0-1,0 1 1,0-1-1,0 0 1,0 1-1,1-1 1,-1 0-1,0 1 1,0-1 0,0 0-1,0 1 1,0-1-1,1 0 1,-1 1-1,23 9 125,37 1-173,-43-10-23,-3 1-343,-1 0-1,1-1 1,-1-1-1,1-1 1,16-2-1,-6-1-1781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1:5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44 280 11018,'-41'82'4665,"38"-71"-2026,8-9-1444,10-11-414,-13 7-452,27-18 302,-2-2 1,0-2-1,-2 0 0,0-1 1,-2-2-1,-1 0 0,-1-2 1,-1 0-1,30-62 0,-26 45 571,-21 60-182,-2 21-933,3 0-1,0-1 1,2 0-1,18 58 1,-18-75-338,1-1 1,0-1 0,1 0 0,19 29-1,-21-36-91,1-1-1,-1 1 1,2-1-1,-1 0 0,1-1 1,0 1-1,0-2 1,0 1-1,13 5 0,-15-8-185,-1-1 0,0 0 0,1 0 1,-1-1-1,1 1 0,-1-1 0,12 0 0,-1-2-1882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1:5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 13051,'-2'0'5793,"9"0"-2352,9 0-1601,26 2-616,12-6-151,9 1-393,4-3-240,-8-3-520,-9 9-520,-16 0-1169,-8 0-775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22 212 14315,'-21'84'5825,"24"-100"-3400,7-8-1113,0-27-584,3-3-312,0-7-1160,-5 5-592,-7 22-72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1:5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267 138 11210,'-95'80'6907,"71"-57"-5737,-40 49 1,54-60-1068,1 1 1,0 0-1,1 0 1,1 0 0,0 1-1,1 0 1,0 1-1,1-1 1,1 1-1,0 0 1,1 0 0,0 0-1,2 1 1,-1 20-1,3-28-98,0 0-1,1 0 0,-1-1 0,1 1 1,1 0-1,0-1 0,0 1 0,0-1 1,1 0-1,0 0 0,0 0 0,1 0 0,0-1 1,0 0-1,1 0 0,-1 0 0,1-1 1,1 0-1,-1 0 0,1 0 0,-1-1 1,10 4-1,6 3-12,2-1 0,-1-1 0,1-1 0,0-1 0,44 7 0,-29-9 19,1-1 1,0-3 0,0 0-1,0-3 1,0-2-1,-1-1 1,0-2 0,0-1-1,54-20 1,-61 17 4,-1-2 0,0-1-1,-1-2 1,0-1 0,-1-1 0,-2-1 0,1-2 0,-2 0 0,-1-2 0,-1-1 0,30-38-1,-46 50-4,0 1 0,0-2 0,-1 1 0,-1-1 0,0 0 0,6-24 0,-9 29 18,-2 0-1,1 0 1,-1 0 0,-1 0-1,1 0 1,-1 0 0,-1 0-1,1 0 1,-1 0-1,-1 0 1,0 0 0,0 0-1,-5-12 1,1 8 63,-2-1-1,0 1 1,0 0 0,-1 1-1,0 0 1,-1 0 0,-1 1-1,1 0 1,-2 1 0,1 1-1,-1-1 1,0 2 0,-26-12 0,11 6 97,0 2 0,-1 2 0,-1 0 0,0 2 0,-58-8 0,52 13-248,0 1 0,0 2 0,0 1-1,1 2 1,-1 1 0,1 2 0,0 1 0,0 1 0,1 2 0,1 2 0,0 1 0,0 1 0,2 2 0,0 1 0,1 1 0,-34 30 0,43-30-368,1 2 0,-26 35 1,42-51 364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1:5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93 360 14371,'5'89'6465,"0"-102"-2800,-5-21-2032,-8-11-233,-18-25-824,-2-2-400,2 1-760,12 2-464,14 27-1329,8 10-607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1:5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15043,'21'-21'6356,"5"3"-3470,-3 5-2120,38-15-1,-56 26-418,4-1-254,0-1 0,0 1 0,1 1 0,-1 0-1,1 0 1,-1 1 0,1 0 0,12 0 0,-19 2-90,-1-1 0,1 0-1,0 0 1,0 1 0,0 0 0,-1-1-1,1 1 1,0 0 0,0 0 0,-1 1-1,1-1 1,-1 1 0,0-1 0,1 1-1,-1 0 1,0-1 0,0 1 0,0 1-1,0-1 1,0 0 0,0 0 0,-1 1-1,1-1 1,-1 1 0,0-1 0,1 1-1,-1-1 1,0 1 0,-1 0 0,1 0-1,0 4 1,0-1-26,-1 0 0,0 0 0,0 0 0,-1 0 0,0-1 0,0 1 0,0 0 1,0 0-1,-6 10 0,-25 49-265,25-54 237,-1-1-1,0 0 1,0 0 0,-1-1 0,0 0 0,-13 10-1,17-15 21,6 0-206,10-1 87,21 0-21,-21-2 100,-8-1 58,22 1-36,-1 2 0,1 1 1,-1 1-1,31 9 1,-54-13 54,1-1 0,0 1 0,-1-1 0,1 1 0,-1 0 1,1-1-1,-1 1 0,1 0 0,-1 0 0,1 0 0,-1 0 0,0 0 0,0 0 1,1 1-1,-1-1 0,0 0 0,0 1 0,0-1 0,0 1 0,-1-1 1,1 1-1,0-1 0,-1 1 0,1-1 0,-1 1 0,1 0 0,-1-1 0,0 1 1,1 0-1,-1-1 0,0 1 0,0 0 0,-1 0 0,1-1 0,0 1 1,0 0-1,-1-1 0,1 1 0,-1 0 0,1-1 0,-1 1 0,-1 1 0,-3 5 74,1 0-1,-1-1 1,-1 0-1,0 0 0,0 0 1,0-1-1,-9 8 1,-3 0 106,0-1 1,0-1 0,-1 0-1,-1-2 1,-36 15 0,53-24-221,1 0 1,-1 0 0,1-1-1,-1 1 1,1-1 0,-1 1-1,1-1 1,-1 0-1,1 0 1,-5-1 0,7 1 19,0 0 1,0 0-1,0 0 1,0 0 0,0 0-1,0 0 1,-1 0-1,1 0 1,0 0-1,0 0 1,0 0 0,0 0-1,0 0 1,0-1-1,0 1 1,0 0 0,0 0-1,0 0 1,0 0-1,-1 0 1,1 0-1,0 0 1,0-1 0,0 1-1,0 0 1,0 0-1,0 0 1,0 0 0,0 0-1,0 0 1,0 0-1,0-1 1,0 1-1,0 0 1,0 0 0,0 0-1,0 0 1,0 0-1,0 0 1,1-1-1,-1 1 1,0 0 0,0 0-1,0 0 1,0 0-1,0 0 1,0 0 0,0 0-1,0 0 1,0 0-1,0-1 1,1 1 0,13-9-968,22-5-917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1:5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0 13491,'-36'22'1978,"0"2"1,-46 40-1,58-42-1403,1 0 0,1 2 0,-36 49 0,47-57-495,0 2 0,1-1-1,1 1 1,0 1 0,2-1-1,0 2 1,1-1 0,1 1-1,0 0 1,2 0 0,0 0-1,2 0 1,0 0 0,1 1 0,1-1-1,6 32 1,-5-41-81,1 0-1,0 0 1,1-1 0,0 1-1,1-1 1,0 0 0,1 0-1,-1-1 1,2 1 0,0-1-1,15 15 1,-10-13 11,0-1-1,1 0 1,0-1-1,0 0 1,1-1 0,1-1-1,24 10 1,-4-6-5,0-2 1,1-1-1,0-2 0,0-1 1,0-2-1,65-3 1,-68-2-72,0-2 1,0-1-1,0-1 1,-1-2 0,0-1-1,-1-2 1,0-1 0,44-24-1,-54 24 54,0 0 0,-1-1-1,-1-1 1,-1-1 0,0-1-1,-1-1 1,0 0 0,-1-1 0,-1-1-1,-1 0 1,-1-1 0,16-33-1,-24 44 44,-2 0 0,1 0-1,-1-1 1,0 1-1,-1-1 1,0 0-1,-1 0 1,0 1-1,0-1 1,-1 0-1,-1-11 1,-1 13 24,0 0 0,0 0 0,0 0 0,-1 1 0,0-1 0,-1 1 0,0-1 0,0 1 0,0 0 0,-1 1-1,0-1 1,0 1 0,-1 0 0,-7-6 0,-5-3 105,-1 1-1,0 0 0,-1 2 0,0 1 0,-1 0 1,-1 1-1,1 2 0,-1 0 0,-44-9 0,31 10-61,-2 1 0,1 2 0,-1 2 0,1 2 0,-64 6 0,54 1-270,1 2 0,-1 3 1,2 1-1,0 2 0,0 2 1,-43 25-1,-65 57-583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1:5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55 9130,'-3'-4'1007,"1"-1"-1,-1 2 1,0-1 0,-1 0-1,1 1 1,0-1 0,-1 1 0,0 0-1,0 0 1,0 0 0,-8-3-1,8 4-587,-1 0 0,0 1 0,1 0-1,-1 0 1,0 0 0,0 0 0,0 1-1,1 0 1,-1 0 0,-6 1 0,-2 1-99,-1 1 0,1 1 0,0 0 0,0 1 1,1 0-1,-1 1 0,-14 10 0,1-1-21,0 1-1,2 1 1,0 2-1,1 0 1,1 1-1,1 2 1,-31 38 0,48-53-278,-1-1-1,2 0 1,-1 1 0,1 0 0,0 0 0,1 0 0,-1 0 0,1 0 0,1 0 0,0 0 0,-1 9 0,2-12-22,0 0 1,0 0-1,1 0 1,0 0-1,0 0 1,0 0-1,0 0 0,0 0 1,1-1-1,0 1 1,-1 0-1,1-1 1,1 1-1,-1-1 1,0 0-1,1 0 1,0 0-1,0 0 1,0 0-1,5 3 1,5 2-13,-1-1 0,2 0 0,-1-1 0,1-1 0,0 0 0,0 0 0,0-2 0,0 0 0,1 0 0,-1-2 1,1 0-1,16 0 0,0-2-36,-1-1 1,0-1 0,1-2 0,55-15-1,-71 15-187,0-1 0,0 0 0,0 0 0,22-15 0,-35 20 95,-1-1 0,1 1 0,-1 0 0,0 0 0,1 0 1,-1-1-1,0 1 0,0-1 0,0 1 0,0-1 0,0 0 0,0 1 0,0-1 0,-1 0 0,1 1 1,-1-1-1,1 0 0,-1 0 0,1 0 0,-1 1 0,0-1 0,0 0 0,0 0 0,0 0 0,-1-2 1,-8-16-2921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1:5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138 304 12619,'-20'28'1221,"0"0"0,2 0 0,2 2 0,0 0 0,-17 51 0,29-69-1175,1-1-1,1 1 1,-1 0 0,2 0-1,0 0 1,0 0 0,1 0-1,1 0 1,0 0-1,0 0 1,1-1 0,1 1-1,0 0 1,1-1 0,0 0-1,0 1 1,1-2 0,1 1-1,9 13 1,-4-10-35,0-1 0,1 0 0,0-1 1,1 0-1,1-1 0,0 0 0,0-2 0,1 1 1,0-2-1,1 0 0,-1-1 0,2 0 0,-1-1 1,1-1-1,31 5 0,-12-4 35,0-1 0,0-3 1,0-1-1,0-1 0,0-2 0,61-11 1,-62 5 39,0-1 1,-1-2 0,0-2 0,57-28 0,-67 27 32,0 0 0,0-2 0,-1 0 0,-1-2 0,-1 0 0,30-35-1,-42 42-24,-1 0 0,0-1 0,0 0 0,-1-1-1,-1 0 1,0 0 0,0 0 0,-2-1 0,1 1-1,-2-1 1,0 0 0,-1-1 0,0 1-1,-1 0 1,-1-1 0,0 1 0,-1 0 0,0-1-1,-1 1 1,-1 0 0,0 0 0,-1 0-1,-1 1 1,0-1 0,0 1 0,-2 0 0,-8-13-1,0 1 78,-2 0 0,-1 2-1,-1 0 1,-1 1-1,0 1 1,-39-30-1,40 36-122,-1 1 0,0 1 0,-1 1 0,0 1-1,-1 0 1,-1 2 0,1 1 0,-41-10 0,35 14-190,-1 2 0,0 1 0,0 1-1,0 1 1,0 1 0,0 2 0,1 1 0,-1 2 0,1 0 0,1 2 0,0 1 0,0 1 0,1 1 0,-49 31 0,-59 54-1604,132-96 1718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0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298 302 12107,'-8'46'8940,"4"-53"-7571,-1-12-499,5-14-380,2-1 0,1 1 0,2 0 0,11-45 0,10-27-132,-26 105-355,-1 0 1,1 0-1,0 0 1,0 0 0,0 0-1,0 0 1,0 0-1,-1 0 1,1 0 0,0 0-1,0 0 1,0 0-1,0 0 1,0 0 0,-1 0-1,1 0 1,0 0 0,0 0-1,0 0 1,0 0-1,0 0 1,-1 0 0,1 0-1,0 0 1,0 0-1,0 0 1,0 0 0,0-1-1,0 1 1,-1 0-1,1 0 1,0 0 0,0 0-1,0 0 1,0 0-1,0 0 1,0-1 0,0 1-1,0 0 1,0 0-1,0 0 1,0 0 0,0 0-1,0-1 1,0 1 0,0 0-1,0 0 1,0 0-1,0 0 1,0 0 0,0-1-1,0 1 1,0 0-1,0 0 1,0 0 0,0 0-1,0 0 1,0-1-1,0 1 1,0 0 0,-9 11 113,-1 6-65,1 0 0,-2-1 0,0-1 0,-1 1 0,-1-2 0,0 0 0,-20 17 0,-2-4-417,-2-1-1,-39 22 1,43-32-1202,7-6-668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0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110 241 10922,'-3'-1'315,"-1"0"-1,1 0 1,0 0-1,-1 1 1,1-1-1,-1 1 1,1 0-1,-1 0 1,1 0 0,-1 0-1,-6 2 1,8-1-207,0 1 1,0-1 0,0 0 0,0 1 0,1-1 0,-1 1-1,0 0 1,1-1 0,-1 1 0,1 0 0,-1 0 0,1 0-1,0 0 1,0 0 0,0 1 0,0-1 0,-1 4 0,-5 12 52,1 1 0,0-1 0,2 1 1,0 0-1,1 0 0,1 0 1,0 26-1,3-35-153,0 0 1,0-1-1,1 1 0,0 0 1,1-1-1,0 1 1,0-1-1,1 0 0,0 0 1,1 0-1,0-1 0,0 1 1,1-1-1,0 0 1,13 13-1,-7-10 52,1-1 0,-1-1 0,1 0 1,1-1-1,0 0 0,0-1 0,1 0 0,-1-2 0,1 1 1,1-2-1,-1 0 0,1-1 0,-1 0 0,1-2 1,31 1-1,-28-3 6,1-1 1,-1 0 0,0-1-1,-1-1 1,1-1 0,-1-1-1,1 0 1,-2-1 0,1-1 0,-1-1-1,0-1 1,29-21 0,-24 13 2,-1-1 1,-1-1-1,0 0 1,-2-2-1,0 0 0,-1-1 1,-2-1-1,15-28 1,-25 40 4,0 1-1,0-1 1,-2-1-1,1 1 1,-2-1 0,1 1-1,-2-1 1,1-21-1,-3 24 26,0 0 0,0 0 0,-1 0 0,-1 1 0,1-1 0,-1 1 0,-1 0 0,0-1 0,0 2 0,-1-1 0,0 0 0,-8-10-1,4 9 63,1 0 0,-1 0-1,-1 1 1,1 1-1,-1-1 1,-1 1-1,0 1 1,0 0 0,0 1-1,-22-9 1,15 9-2,0 0 1,0 2-1,0 0 1,-1 1 0,1 1-1,-37 0 1,21 4-204,-1 2 0,0 1 0,1 1 0,0 3 0,1 0 0,0 2 0,-49 24 0,-29 25-1246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01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65 145 9114,'-37'-77'3961,"36"76"-3811,0-1 0,0 1 0,0-1 0,1 0 0,-1 1 0,0-1 1,1 1-1,-1-1 0,1 0 0,0 0 0,0 1 0,-1-1 0,1 0 0,0 0 1,0 1-1,1-1 0,-1 0 0,0 0 0,1 1 0,-1-1 0,1 0 0,-1 1 0,1-1 1,0 1-1,-1-1 0,1 0 0,0 1 0,0 0 0,0-1 0,0 1 0,1 0 1,-1-1-1,0 1 0,1 0 0,-1 0 0,0 0 0,3-1 0,-1 0-79,0 1-1,1 0 1,-1 0-1,0 0 1,0 0 0,1 0-1,-1 1 1,0 0-1,1-1 1,-1 1-1,0 1 1,1-1 0,-1 0-1,0 1 1,6 1-1,-7-1-29,1 0 0,-1 0 1,0 0-1,0 1 0,1-1 0,-1 1 0,0-1 0,0 1 0,-1 0 0,1-1 0,0 1 0,-1 0 0,1 1 1,-1-1-1,1 0 0,-1 0 0,2 4 0,-2-1 6,0-1-1,0 1 1,0-1 0,0 1-1,-1 0 1,0-1-1,0 1 1,0-1 0,-1 7-1,-2 2 22,0 0 0,-1 1 0,0-1 0,-1-1 0,-12 23 0,-59 78 520,50-78 382,37-41-486,0 0 0,0 1 1,17-6-1,-16 8-466,0 0-1,0 1 0,0 0 0,1 0 0,-1 2 1,0-1-1,1 2 0,17 2 0,5 3-236,54 18 0,-32-7-765,-55-17 828,0 1 1,1-1-1,-1 1 0,0-1 0,0 0 0,1 0 0,-1 0 0,0 0 0,1 0 0,-1-1 0,0 1 0,4-2 0,-6 2 118,1 0 0,-1 0 0,1-1-1,-1 1 1,0 0 0,1-1 0,-1 1-1,0 0 1,1 0 0,-1-1 0,0 1 0,1-1-1,-1 1 1,0 0 0,0-1 0,1 1 0,-1-1-1,0 1 1,0-1 0,0 1 0,0-1-1,1 1 1,-1-1 0,-8-17-546,-11 4-286,-9 4-254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0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78 135 12483,'-24'45'4815,"16"-34"-4620,1 1 1,1 0 0,0 0 0,1 1-1,0 0 1,1 0 0,0 0 0,1 1-1,1-1 1,-2 17 0,5-19-179,-1 0-1,2-1 1,-1 1 0,1 0-1,1 0 1,0-1 0,1 0-1,0 1 1,0-1 0,10 16-1,-5-13 10,0 0-1,1-1 1,1 0 0,-1-1-1,2 0 1,24 19-1,-16-17 16,0 0 0,1-2-1,0 0 1,1-1-1,0-1 1,1-1-1,0-1 1,0-1-1,45 5 1,-26-9-56,0-1 0,0-3 0,-1-1 1,1-2-1,-1-2 0,69-20 0,-100 24 52,0-1 0,0 0 0,-1 0 1,1-1-1,-1 0 0,0-1 0,0 0 0,-1 0 0,0-1 1,0 0-1,0-1 0,-1 1 0,11-17 0,-13 17 82,-1-1 1,0 0-1,-1-1 0,0 1 0,0-1 1,-1 1-1,0-1 0,0 0 0,-1 0 1,0 0-1,-1 1 0,0-1 0,0 0 0,-1 0 1,0 0-1,-3-14 0,-1 7 47,-1-1 0,0 1 0,-1 0-1,-1 1 1,0-1 0,-1 2 0,-1-1 0,0 1 0,-1 1-1,-1 0 1,0 0 0,0 1 0,-21-15 0,6 7-13,0 1 1,-1 2 0,-1 1-1,-1 1 1,-62-22 0,68 29-135,0 2 0,0 0 1,-1 2-1,1 0 1,-1 2-1,-49 2 1,57 1-177,0 1 0,1 1 0,-1 1 1,1 1-1,0 0 0,0 0 0,1 2 0,-1 0 0,2 1 0,-1 0 1,-15 13-1,-41 39-1678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98 14187,'-2'-1'5513,"2"-9"-3832,12-11-273,53-35-280,-26 47-312,-2 10-400,-6 7-120,-18 7-184,-11 13-16,-28 6-80,-10 3-24,-18-1-48,-1-10-24,8-16-80,8-4-120,19-6-536,9-6-440,21 2-1337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0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58 9738,'-29'-34'4138,"22"21"3085,11 7-4712,19 4-3363,-11 2 1519,-2-1-624,44-1 151,-50 2-183,-1 0 1,1 1-1,-1-1 0,0 1 0,1 0 0,-1 0 0,1 0 1,-1 0-1,0 0 0,0 1 0,0-1 0,0 1 0,5 4 0,-7-5-4,0 0 0,0 0 0,-1 1 0,1-1 0,-1 0 0,1 1-1,-1-1 1,1 0 0,-1 1 0,0-1 0,1 1 0,-1-1 0,0 0-1,0 1 1,0-1 0,0 1 0,0-1 0,-1 1 0,1-1 0,0 1-1,-1-1 1,1 0 0,-1 1 0,1-1 0,-1 0 0,0 0 0,-1 3-1,-24 32 225,-17 6 95,40-40-297,1 0 0,-1 0 0,0 0 0,0 0 0,0 0 0,0-1 0,0 1 0,0-1 0,0 0 0,-1 0 0,1 0 0,0 0 0,-1-1 0,1 1 0,-6-1 0,6-4 29,4 3-69,-1 1 0,0 0 0,0-1 1,1 1-1,-1 0 0,0 0 0,1-1 1,-1 1-1,0 0 0,1 0 0,-1 0 0,0 0 1,1-1-1,-1 1 0,0 0 0,1 0 0,-1 0 1,0 0-1,1 0 0,-1 0 0,1 0 0,-1 0 1,0 0-1,1 0 0,-1 0 0,0 0 1,1 0-1,0 1 0,18 1-39,-1 1 0,37 12 1,-52-15 43,0 1 0,0 0 0,0 0 0,0 1 0,0-1 0,0 0 0,-1 1 0,1 0 0,0 0 0,-1 0 0,1 0 1,-1 0-1,0 0 0,0 1 0,0-1 0,2 4 0,-3-4 12,0 0 0,-1-1 0,0 1 1,1 0-1,-1-1 0,0 1 0,0 0 0,0 0 1,0 0-1,0-1 0,0 1 0,0 0 0,-1 0 0,1-1 1,-1 1-1,1 0 0,-1-1 0,0 1 0,1 0 1,-3 2-1,-1 1 3,1 0 0,-1 0 0,-1-1 0,1 0 0,-1 0 0,1 0 0,-1 0-1,0 0 1,-1-1 0,1 0 0,-1 0 0,1-1 0,-10 4 0,-19 3-1636,29-5-34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0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72 10802,'1'-1'101,"14"-27"3151,-22 27-2134,-13 9-504,4 1-508,1 1-1,0 0 1,0 1-1,1 0 0,1 1 1,0 1-1,1 0 0,0 0 1,-15 24-1,12-15-131,2 1 0,0 1-1,1 0 1,2 0 0,-14 49 0,21-65-14,1 0 0,0 1 1,1 0-1,0-1 1,0 1-1,1 0 1,0-1-1,1 1 1,0 0-1,0-1 1,1 1-1,0-1 0,1 1 1,-1-1-1,1 0 1,1 0-1,0 0 1,0 0-1,1-1 1,-1 0-1,2 0 1,-1 0-1,1 0 0,0-1 1,13 11-1,2-2 49,1 0 0,0-1-1,1-1 1,1-2-1,0 0 1,1-1-1,0-2 1,0 0 0,0-2-1,1-1 1,0-1-1,52 2 1,-58-6 131,0 0 1,0-2-1,0 0 0,0-1 1,-1-1-1,1-1 0,-1-1 1,0 0-1,0-1 0,-1-2 1,0 0-1,-1 0 1,0-2-1,0 0 0,-1-1 1,0 0-1,21-24 0,-30 28-79,-1 0 0,0 0 0,0-1 0,-1 0 0,0 0 0,-1 0 0,0 0 0,0-1 0,-1 1 0,0-1 0,-1 0 0,0 0 0,-1 0 0,0 0 0,0-1 0,-1 1 0,-1 0 0,1 0 0,-2 0 0,1 0 0,-1 0 0,-5-14 0,0 6 120,0 1 0,-1-1-1,0 1 1,-2 1 0,0 0 0,0 0 0,-2 1 0,0 0-1,-1 1 1,0 1 0,-20-16 0,12 12-204,0 2 0,-2 0 0,1 1 0,-2 1 1,0 2-1,0 0 0,-1 2 0,-1 0 0,1 2 0,-1 1 0,0 0 0,-1 3 1,1 0-1,-1 1 0,1 2 0,-1 0 0,0 2 0,-43 9 0,-66 24-1288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6:0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323 256 8434,'-8'-2'9247,"5"-6"-6794,6-16-4276,-2 16 2756,23-117-806,-16 98-115,-6 24-3,-1-1 0,1 1 0,-1-1-1,0 1 1,0-1 0,-1 1-1,1-1 1,-1 0 0,1 1 0,-1-1-1,0 0 1,-1 0 0,0-4-1,1 8 6,0-1 1,0 1-1,0 0 0,0-1 0,0 1 0,0 0 0,0 0 0,0-1 0,0 1 0,0 0 0,-1 0 0,1-1 0,0 1 0,0 0 0,0 0 0,0-1 0,-1 1 0,1 0 0,0 0 0,0 0 0,0-1 0,-1 1 0,1 0 0,0 0 0,0 0 0,-1 0 0,1 0 0,0-1 0,0 1 0,-1 0 0,1 0 0,0 0 0,0 0 0,-1 0 0,1 0 0,0 0 0,-1 0 0,1 0 0,0 0 0,0 0 0,-1 0 0,1 0 0,0 0 0,-1 0 0,1 1 0,0-1 0,0 0 0,-1 0 0,1 0 0,0 0 0,0 0 0,-1 1 0,1-1 0,0 0 0,0 0 0,0 0 0,-1 1 0,1-1 0,-12 19 306,9-12-186,-7 6-116,0 0 0,-1 0 0,0-1 0,-1-1 0,0 1 0,-1-2 0,-18 12 0,-105 55-1210,125-71 1010,-60 31-1114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6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197 258 11442,'-20'-4'849,"0"0"-1,-1 2 1,-21 0 0,39 2-779,-1 1 1,1 0 0,-1 0-1,1 0 1,0 1 0,-1-1-1,1 1 1,0 0 0,0 0-1,0 0 1,0 0 0,1 0 0,-1 0-1,0 1 1,1 0 0,0-1-1,-1 1 1,-2 6 0,-1 0 43,1 0 0,1 1 0,-1 0 0,-3 14 0,6-20-84,1 1-1,0 0 1,0-1 0,0 1-1,1 0 1,-1 0-1,1 0 1,0 0 0,1-1-1,-1 1 1,1 0-1,0 0 1,0-1 0,1 1-1,-1 0 1,4 6-1,-2-5-10,1-1 0,0 1 0,0-1 0,0 0 0,1 0 0,0-1-1,0 1 1,0-1 0,0 0 0,11 6 0,3-1 1,0-1 0,0 0 0,1-1 1,0-1-1,0-1 0,35 4 0,-28-5-118,0-2-1,1-1 0,-1-1 0,0-1 1,29-6-1,-43 5 65,1-1-1,-1-1 1,0 0 0,1-1-1,-2-1 1,1 0 0,-1 0-1,0-1 1,0-1 0,-1 0 0,19-17-1,-17 12 144,-1 0-1,-1 0 1,0-1-1,-1 0 1,-1-1-1,0 0 0,-1-1 1,12-31-1,-17 39 3,-1 0 1,0 0-1,0-1 0,-1 1 0,0-1 0,0 1 0,-1-1 0,0 1 0,-1-1 0,0 1 0,0-1 1,-1 1-1,0 0 0,0-1 0,-1 1 0,0 0 0,-1 0 0,0 1 0,-9-15 0,5 12 22,0 0 0,-1 1 0,0-1 0,-1 2 0,0-1 0,0 1 0,-1 1 0,0 0 0,0 0 0,-1 2 0,0-1 0,0 1-1,0 1 1,-1 0 0,1 1 0,-26-4 0,23 5-174,1 1-1,0 1 1,-1 0 0,1 1-1,0 0 1,-1 1-1,1 1 1,0 0 0,0 1-1,1 1 1,-1 0-1,1 1 1,0 0 0,0 1-1,-14 10 1,19-10-377,0 0 1,0 1 0,-11 14-1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6:0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48 9794,'6'-35'4078,"-6"34"-3991,0 0 0,0 1 0,0-1 0,1 1 0,-1-1 0,0 1 0,0-1 0,0 1 0,1-1 0,-1 1 0,0-1 0,0 1-1,1-1 1,-1 1 0,0 0 0,1-1 0,-1 1 0,1-1 0,-1 1 0,1 0 0,-1-1 0,0 1 0,1 0 0,-1 0 0,1-1 0,-1 1 0,1 0 0,0 0-1,-1 0 1,1 0 0,-1 0 0,1 0 0,-1-1 0,1 1 0,-1 0 0,1 1 0,-1-1 0,1 0 0,0 0 0,-1 0 0,1 0 0,-1 0 0,1 0 0,-1 1-1,1-1 1,-1 0 0,1 1 0,1 0-5,-1 0 1,1 0-1,-1 0 0,0 0 0,1 0 0,-1 1 0,0-1 1,0 0-1,0 1 0,0-1 0,0 1 0,1 1 0,-1 3 7,-1-1 0,1 1-1,-1-1 1,0 1 0,0-1-1,-1 1 1,1-1-1,-1 1 1,0-1 0,-1 1-1,1-1 1,-1 0 0,0 0-1,-4 7 1,-5 8-32,0 0 1,-15 19-1,22-33-46,-14 20 37,-1-1-1,-35 36 0,40-49 40,14-12-81,0 0-1,0-1 1,0 1 0,0 0 0,0 0-1,0 0 1,0 0 0,0 0-1,0 0 1,0 0 0,0 0 0,0 0-1,0 0 1,0 0 0,0 0 0,0 0-1,0 0 1,0 0 0,0 0 0,0 0-1,0 0 1,0 0 0,0 0-1,0 0 1,0-1 0,0 1 0,0 0-1,0 0 1,0 0 0,0 0 0,0 0-1,0 0 1,-1 0 0,1 0-1,0 0 1,0 0 0,0 0 0,0 0-1,19-20 362,-14 15-337,0 1 1,0 0 0,0 1-1,0-1 1,1 1 0,-1 0-1,1 0 1,0 1 0,0 0-1,0 0 1,9-2 0,-11 4-27,-1 0 0,0 0 0,0 0 1,1 0-1,-1 0 0,0 1 0,1 0 0,-1-1 1,0 1-1,0 1 0,0-1 0,0 0 0,0 1 1,0-1-1,0 1 0,-1 0 0,1 0 1,0 0-1,-1 0 0,0 0 0,1 1 0,-1-1 1,0 1-1,2 3 0,16 28-11,-13-21-12,0-1 0,0-1 1,15 18-1,-20-27-64,0 0 0,0 0 1,-1 0-1,1 0 1,1 0-1,-1-1 0,0 1 1,0-1-1,1 0 1,-1 0-1,0 0 1,1 0-1,-1 0 0,1 0 1,0 0-1,-1-1 1,1 0-1,0 1 0,-1-1 1,1 0-1,0 0 1,-1 0-1,1-1 0,2 0 1,-4 1 2,0 0 1,1 0-1,-1-1 1,0 1-1,0-1 1,0 1-1,0-1 1,0 1-1,-1-1 1,1 0-1,0 1 1,0-1-1,0 0 1,0 1-1,-1-1 1,1 0-1,0 0 1,-1 0-1,1 0 1,0 0-1,-1 0 1,0 0-1,1 0 0,-1 0 1,1 0-1,-1 0 1,0 0-1,0 0 1,0 0-1,0-1 1,0 0-1,2-15-1647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6:05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27 256 11058,'-5'10'644,"1"1"0,0-1 0,1 1 0,0-1 0,0 1 0,1 0 0,1 0 0,-1 16 0,3-20-579,-1 0 1,1 0-1,0 0 0,1-1 1,0 1-1,0 0 1,0-1-1,1 1 0,0-1 1,0 0-1,0 0 0,1 0 1,0 0-1,7 8 0,2-1 10,0-2 0,1 1 0,1-1 0,0-1 0,0-1-1,0 0 1,1-1 0,1-1 0,-1 0 0,1-1-1,24 5 1,8 0-10,1-3 0,93 4 0,-113-10-55,0-2 1,0-1-1,0-2 0,0-1 1,0-1-1,49-15 1,-69 16-12,0 0 1,0-1-1,-1 0 1,1 0-1,-1-1 0,0 0 1,-1-1-1,0 0 1,12-12-1,-15 12-1,0 0 0,0 0 0,0 0 0,-1 0 0,-1-1 0,1 0 0,-1 0 0,0 0 1,-1 0-1,0 0 0,0 0 0,-1-1 0,1-13 0,-3 10 28,1-1-1,-2 1 1,1 0 0,-2 0 0,1 0-1,-2 0 1,0 0 0,0 1 0,-1-1 0,0 1-1,-1 1 1,0-1 0,-1 1 0,0 0 0,-1 0-1,0 1 1,-13-12 0,-2-1 21,-2 2 0,0 1 0,-1 1 0,-1 1 0,-47-22 1,54 30-62,0 1 1,0 1 0,0 0 0,-1 2-1,0 0 1,-26-2 0,33 6-166,0 1 0,0 0 1,-1 1-1,1 0 0,0 1 0,0 1 1,1 0-1,-1 1 0,1 1 0,-20 8 0,-35 23-2504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6:0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78 11266,'-33'-36'3732,"33"36"-3654,-1 0 0,1-1-1,0 1 1,0-1 0,0 1 0,0 0 0,0-1 0,0 1-1,-1-1 1,1 1 0,0 0 0,0-1 0,0 1 0,0-1-1,1 1 1,-1-1 0,0 1 0,0 0 0,0-1 0,0 1-1,0 0 1,0-1 0,1 1 0,-1-1 0,0 1 0,0 0-1,1-1 1,-1 1 0,0 0 0,0 0 0,1-1 0,-1 1-1,0 0 1,1 0 0,-1-1 0,0 1 0,1 0 0,-1 0-1,1 0 1,-1-1 0,0 1 0,1 0 0,21-9 763,-18 8-448,5-3-174,0 1 1,1 0 0,-1 1-1,1 0 1,12-1-1,-18 3-200,-1 0-1,1 0 1,0 0-1,0 0 1,0 1-1,0 0 0,0 0 1,-1 0-1,1 0 1,0 1-1,-1-1 1,1 1-1,-1 0 1,1 0-1,-1 0 0,3 3 1,-5-4-19,0 0-1,1 0 1,-1 1 0,0-1 0,0 1-1,-1-1 1,1 1 0,0-1 0,0 1-1,-1-1 1,1 1 0,-1 0-1,0-1 1,1 1 0,-1 0 0,0-1-1,0 1 1,0 0 0,0 0 0,0-1-1,0 1 1,0 0 0,-1-1 0,1 1-1,-1 0 1,1-1 0,-1 1 0,0-1-1,1 1 1,-1-1 0,0 1 0,0-1-1,0 1 1,0-1 0,-1 0 0,1 0-1,-2 2 1,-3 4 2,0-1 0,0 0 0,-1 0 0,0-1 0,-13 8 1,4-5 130,0-2 0,-33 9 1,121-21-32,-60 4-110,0 0-1,0 0 1,0 2-1,0-1 1,1 2-1,-1-1 1,0 2-1,0 0 1,0 0-1,17 6 1,-28-8 6,1 1 0,-1-1-1,0 1 1,1-1 0,-1 1 0,0 0-1,0-1 1,1 1 0,-1 0 0,0 0 0,0 0-1,0 0 1,0 0 0,0 0 0,0 0 0,0 1-1,-1-1 1,1 0 0,0 0 0,-1 1-1,1-1 1,-1 0 0,1 1 0,0 1 0,-1-1 2,-1 0 0,1 0-1,-1 0 1,1 0 0,-1-1 0,0 1 0,0 0 0,0-1 0,1 1 0,-2-1 0,1 1 0,0-1 0,0 1 0,0-1 0,-1 0 0,-1 2 0,-8 6 13,-1-1 0,0 0 0,-22 11 1,33-19-14,-34 17-158,-1-2-1,-48 13 0,65-21-740,10 1-421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56:0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145 162 7009,'-7'-2'322,"1"1"123,-1-1 1,1 1-1,-1 0 0,1 1 1,0 0-1,-11 0 0,15 1-270,0-1-1,0 1 0,-1 0 1,1 0-1,0 0 0,0 0 1,0 0-1,0 0 1,0 1-1,0-1 0,1 1 1,-1-1-1,0 1 0,1 0 1,-1 0-1,1 0 1,0-1-1,-1 1 0,1 1 1,0-1-1,-1 3 0,-6 14 197,0-1 0,2 1 1,0 0-1,1 0 0,1 0 0,-2 26 0,5-36-301,1 1 1,0-1 0,1 0 0,0 1-1,0-1 1,1 0 0,0 1-1,1-1 1,-1 0 0,2 0 0,0-1-1,0 1 1,0-1 0,1 0-1,7 9 1,-6-10-46,0 0 0,0-1 0,0 0 0,1 0-1,0 0 1,0-1 0,0 0 0,1 0 0,0-1 0,0 0 0,0-1-1,0 1 1,1-2 0,-1 1 0,1-1 0,0 0 0,-1-1 0,1 0-1,0-1 1,0 1 0,15-3 0,37-4-102,0-4 0,0-1 0,-1-4 0,77-28 0,-121 36 78,-1 1 0,0-2 0,0 0 0,-1-1 0,0 0 1,0-1-1,-1 0 0,-1-1 0,0-1 0,0 0 0,-1-1 1,14-20-1,-19 25 29,-1-1 0,0 0 0,-1 0 1,0 0-1,-1 0 0,0-1 0,0 0 1,0 1-1,-2-1 0,1 0 0,-1 0 0,-1 0 1,0 0-1,0 0 0,-1 0 0,0 0 1,0 0-1,-1 0 0,-1 1 0,0-1 0,-7-16 1,6 19 37,0-1 0,-1 0 0,0 1 1,-1 0-1,1 0 0,-1 1 0,-1-1 1,1 1-1,-1 1 0,0-1 1,0 1-1,-1 0 0,1 1 0,-1 0 1,0 0-1,-1 1 0,1 0 0,0 0 1,-1 1-1,0 0 0,-11-1 0,-5 0-10,0 1 1,0 2-1,0 1 0,0 0 0,0 2 0,-31 7 0,31-4-199,-1 2-1,-24 10 1,-37 23-738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4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162 235 14299,'37'40'11595,"-35"-48"-9732,0-20-3011,-2 18 1857,8-95-566,-5 91-182,0-1 0,0 1 0,1-1 0,1 1 0,11-23 0,-11 26-101,-8 8 12,-20 11 12,16-5 128,-20 9-134,-73 30-976,32-18-2838,47-19 641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4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110 198 13219,'-1'-3'307,"0"1"0,0 0 0,-1 0 0,1-1 0,-1 1 1,1 0-1,-1 1 0,0-1 0,-3-3 0,5 5-241,-1-1-1,0 1 1,1 0 0,-1-1-1,0 1 1,1 0-1,-1 0 1,0 0 0,1 0-1,-1-1 1,0 1-1,1 0 1,-1 0 0,0 0-1,1 0 1,-1 1-1,0-1 1,1 0 0,-1 0-1,0 0 1,1 0-1,-1 1 1,1-1 0,-2 1-1,-3 3 43,1 0 0,0 1 0,0-1-1,0 1 1,1 0 0,-1 0 0,1 0-1,-3 8 1,0-3-42,1 1 0,0 0 0,1 0 0,0 0 0,0 1-1,1-1 1,1 1 0,0 0 0,1 0 0,0 22 0,1-27-61,1 0 0,0 0 1,1 0-1,-1 0 0,1-1 0,1 1 1,-1 0-1,1-1 0,0 0 0,1 1 0,0-1 1,0-1-1,0 1 0,0 0 0,1-1 1,0 0-1,0 0 0,1-1 0,9 7 1,-3-3 7,2-1 0,-1 0 0,1-1 0,-1-1 1,2 0-1,15 3 0,5-1-26,48 4-1,-69-10-22,-1 0 0,1-1 0,0-1-1,-1 0 1,0 0 0,19-6 0,-23 4 17,0 0 0,0 0 0,-1-1 0,0 0 0,0-1 0,0 0-1,0 0 1,-1-1 0,0 0 0,7-8 0,1-1 48,-1 0 0,-1-2 0,0 1-1,-1-2 1,-1 0 0,-1 0 0,8-20 0,-12 23 79,-1 1 0,-1-1 0,0-1-1,-2 1 1,1 0 0,-2-1 0,0 0 0,-1 1 0,0-1 0,-3-16 0,2 24-21,-1 1 0,0-1 0,0 1 0,0 0 1,-1 0-1,0 0 0,0 0 0,-1 0 0,0 1 1,0-1-1,0 1 0,-1 0 0,0 0 0,0 1 0,0-1 1,-1 1-1,0 1 0,0-1 0,0 1 0,-1 0 0,1 0 1,-1 1-1,0-1 0,0 2 0,0-1 0,-1 1 0,1 0 1,-1 0-1,-7 0 0,-5 1-58,0 0 1,0 1-1,0 1 0,0 1 0,-27 6 1,13 0-360,1 1 0,-44 19 0,-13 13-1056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14315,'11'9'1318,"1"-2"1,0 0-1,21 10 0,-32-17-1248,0 0 0,-1 0 0,1 0 0,0 0 1,-1 0-1,1 0 0,0 0 0,-1-1 0,1 1 0,0 0 0,-1 0 0,1 0 0,0-1 0,-1 1 0,1 0 0,-1-1 0,1 1 1,-1 0-1,1-1 0,0 1 0,-1-1 0,0 1 0,1-1 0,-1 1 0,1-1 0,-1 1 0,0-1 0,1 0 0,-1 1 0,0-1 1,1 0-1,-1 1 0,0-1 0,0 1 0,0-2 0,6-32 1242,-4 19-697,2-1-358,1 1-1,0 0 0,1 0 0,1 1 1,0-1-1,1 1 0,15-20 0,-16 26-241,-1-1-1,1 1 1,0 0-1,1 1 1,0 0-1,0 0 1,0 1-1,1 0 0,0 0 1,0 1-1,1 0 1,13-4-1,-20 8-26,1 0 0,-1 0 0,1 1 0,-1-1 0,1 1 0,0 0 0,-1 0 0,1 0 0,0 1 0,6 1-1,-9-2-2,0 0-1,0 1 0,0-1 0,0 1 1,-1-1-1,1 1 0,0-1 0,0 1 0,0 0 1,0 0-1,-1-1 0,1 1 0,0 0 1,-1 0-1,1 0 0,0 0 0,-1 0 0,0-1 1,1 1-1,-1 0 0,1 0 0,-1 1 0,0-1 1,0 0-1,1 0 0,-1 0 0,0 0 1,0 0-1,0 0 0,0 0 0,0 0 0,-1 0 1,1 0-1,0 0 0,0 0 0,-1 0 1,1 0-1,0 0 0,-2 2 0,-1 4-70,0-1-1,-1 1 1,0-1 0,0 0-1,-1 0 1,1 0 0,-1 0 0,-1-1-1,-9 8 1,-58 40-166,68-50 244,-63 36 77,64-36-4,-1-1 0,0 0 0,0 0 0,0-1-1,0 1 1,-1-1 0,1 0 0,0-1 0,-1 1-1,1-1 1,-9-1 0,33 3 2,0 0-1,0-2 0,0 0 1,0-1-1,34-6 1,-12 1-158,53-5-513,-81 10 518,0 0 1,0 0-1,0 1 0,0 0 1,0 2-1,13 2 0,72 20 49,-79-18 49,-14-5-3,1 1 0,-1 0 1,1 0-1,-1 1 0,7 3 1,-11-5 4,0-1 0,-1 1 0,1-1 1,0 1-1,-1-1 0,1 1 0,-1-1 1,1 1-1,-1-1 0,1 1 0,-1 0 0,1-1 1,-1 1-1,0 0 0,1 0 0,-1-1 1,0 1-1,0 0 0,0-1 0,1 1 1,-1 0-1,0 0 0,0 0 0,0-1 0,0 1 1,0 0-1,0 0 0,0-1 0,-1 1 1,1 0-1,0 0 0,0-1 0,-1 1 1,1 0-1,0 0 0,-1-1 0,1 1 0,0 0 1,-1-1-1,1 1 0,-1-1 0,1 1 1,-1-1-1,0 1 0,1-1 0,-1 1 1,0-1-1,0 1 0,-2 2 84,0-1-1,-1 0 1,1 0 0,0 0-1,-1 0 1,0 0 0,1-1-1,-1 0 1,0 1 0,0-2-1,0 1 1,0 0 0,0-1-1,0 1 1,0-1 0,1 0-1,-1-1 1,0 1 0,0-1-1,0 1 1,0-1 0,0 0-1,-6-3 1,6 2-24,-1 0-1,1 0 1,0 0-1,0-1 1,0 1 0,0-1-1,0 0 1,1 0-1,-1-1 1,1 1-1,0-1 1,0 1 0,0-1-1,1 0 1,-1 0-1,1-1 1,0 1-1,0 0 1,-2-8-1,3 7-93,0-1 0,0 1-1,1-1 1,0 1-1,0-1 1,0 1-1,1-1 1,0 1-1,0-1 1,0 1 0,4-10-1,-4 13-55,0 0 0,0-1 1,0 1-1,0 0 0,0 0 0,1 0 0,-1 0 1,1 0-1,-1 0 0,1 0 0,0 1 0,0-1 0,0 1 1,0-1-1,0 1 0,0-1 0,0 1 0,0 0 0,1 0 1,-1 0-1,0 1 0,1-1 0,-1 0 0,1 1 0,-1-1 1,1 1-1,4 0 0,4 2-356,-1-1 1,1 2-1,-1 0 1,1 0-1,12 6 1,26 8-2398,-21-9 720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4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12363,'7'-62'4239,"-7"61"-4107,0-1 1,1 1-1,-1-1 0,1 1 0,-1-1 0,1 1 0,0 0 1,-1-1-1,1 1 0,0 0 0,0 0 0,0 0 0,0-1 1,0 1-1,0 0 0,0 0 0,0 0 0,0 1 0,1-1 1,-1 0-1,0 0 0,1 1 0,2-2 0,26-4 455,-28 6-444,0 0-116,-1 0-1,1 0 1,0 0-1,0 0 1,0 1-1,-1-1 1,1 0-1,0 1 1,0 0-1,-1-1 1,1 1-1,0 0 1,-1 0-1,1 0 0,-1 0 1,1 0-1,-1 0 1,1 0-1,-1 0 1,0 1-1,0-1 1,0 1-1,1-1 1,-1 1-1,-1-1 1,1 1-1,0-1 1,0 1-1,-1 0 1,1-1-1,0 1 1,-1 0-1,0 0 0,1 0 1,-1-1-1,0 5 1,0-1-3,1 1-1,-1-1 1,-1 1-1,1-1 1,-1 1 0,0-1-1,0 0 1,0 1-1,-1-1 1,0 0 0,-4 8-1,-1-3 57,0 1-1,-1-1 1,-1 0-1,0-1 0,0 0 1,-1-1-1,0 0 1,-16 10-1,30-18-6,0 0-1,0 0 1,0 0 0,0 0-1,0 1 1,0-1-1,0 1 1,-1 0 0,1 0-1,5 3 1,46 19-120,-47-18 22,0 0-1,0 1 0,13 12 0,-18-14-140,1-1 1,0 1-1,1-1 0,-1 0 1,0 0-1,1 0 0,0-1 0,-1 1 1,6 1-1,3-4-1208,-3-4-282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4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61 10834,'-17'24'1887,"2"1"-1,-23 45 1,29-50-1431,1 1 0,1 1 0,1-1 0,-5 29 0,9-38-375,0 0 0,1 0 0,0 0 0,1 0 0,0 0 0,1 0 0,1 0 0,0 0 0,0 0 0,1-1 0,1 1-1,0-1 1,1 0 0,0 0 0,0 0 0,1 0 0,0-1 0,1 0 0,1-1 0,16 18 0,-14-18-76,1 0 1,1-1 0,0 0 0,0-1-1,0 0 1,1-1 0,0 0 0,0-1-1,0-1 1,1 0 0,0-1 0,23 3-1,-24-5-53,0 0 0,0-1 0,0 0 0,0-1 0,0 0 0,0-1 0,0-1 0,0 0-1,-1-1 1,1 0 0,-1-1 0,0 0 0,-1-1 0,12-7 0,-5 0-10,-1-1 0,0 0 0,-1-2 0,-1 0 0,0 0 0,-2-1 1,0-1-1,0 0 0,-2-1 0,0 0 0,12-31 0,-19 37 130,0 0 0,0 1-1,-2-1 1,1 0 0,-1-1 0,-1 1-1,-1 0 1,-1-25 0,-1 27 37,0 1 0,0 0 1,-1 0-1,0 0 0,-1 0 0,0 1 0,-1-1 1,0 1-1,0 0 0,-1 1 0,0-1 1,-9-10-1,5 10-37,1 0 1,-1 0-1,0 1 1,-1 0-1,0 0 0,0 2 1,-1-1-1,0 1 1,0 1-1,0 0 0,0 1 1,-1 0-1,0 1 1,0 1-1,0 0 0,-22-1 1,17 3-182,0 1 0,0 0-1,0 2 1,1 0 0,-1 1 0,1 0 0,-1 2 0,1 0 0,1 1-1,-1 0 1,-25 17 0,18-7-2097,-33 30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5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77 11066,'-1'-1'535,"0"0"0,0 0-1,0 0 1,0 0 0,1 0-1,-1-1 1,0 1 0,1 0-1,-1 0 1,1 0 0,-1-1-1,1 1 1,0 0 0,-1-1-1,1 1 1,0-3 0,7-17 1125,-4 17-1755,0 1-1,0-1 0,0 1 0,0-1 0,1 1 1,4-3-1,-8 6 95,1-1 1,-1 1-1,1-1 1,-1 1-1,1-1 1,0 1-1,-1-1 1,1 1-1,0 0 0,-1-1 1,1 1-1,0 0 1,0 0-1,-1-1 1,1 1-1,0 0 1,-1 0-1,1 0 1,0 0-1,0 0 0,-1 0 1,1 0-1,0 0 1,0 1-1,-1-1 1,1 0-1,0 0 1,0 0-1,-1 1 1,1-1-1,0 0 1,-1 1-1,1-1 0,-1 1 1,1-1-1,0 1 1,-1-1-1,1 1 1,-1-1-1,1 1 1,-1-1-1,0 1 1,1 0-1,-1-1 1,1 1-1,-1 0 0,0-1 1,0 1-1,1 1 1,0 1 0,-1 0 1,1 0 0,0 0-1,-1-1 1,0 2 0,1-1-1,-1 0 1,-1 0 0,1 0-1,-1 3 1,-2 3 23,0 0 0,-1 1 1,0-2-1,-1 1 0,0 0 0,0-1 1,0 0-1,-2 0 0,-12 13 1,54-21-199,-16-1 131,49-3 36,-62 4 10,0 0 1,0 0-1,1 1 1,-1 0-1,0 0 1,-1 1-1,1 0 1,8 3 0,-12-4-5,-1-1 1,0 1-1,0 0 1,1-1 0,-1 1-1,0 0 1,0 0-1,0 0 1,0 0-1,0 0 1,0 0 0,0 0-1,0 0 1,-1 0-1,1 0 1,0 1 0,-1-1-1,1 0 1,-1 1-1,1-1 1,-1 0 0,1 1-1,-1-1 1,0 0-1,0 2 1,0 0 5,-1-1 0,1 1 0,-1-1 0,0 0 0,0 1 0,0-1-1,0 0 1,0 1 0,0-1 0,-1 0 0,1 0 0,-4 3 0,-2 3 38,-2 0 1,1 0-1,-1-1 1,-16 10-1,21-14-116,2-2-41,0 1 0,1-1-1,-1 0 1,0 0 0,0 0-1,0 0 1,-1 0 0,1 0-1,-3 0 1,7 2-1705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04:51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24 9154,'-15'16'1499,"-2"1"-595,1 0 0,1 1-1,0 1 1,-22 38 0,34-51-866,0 0 0,1 0 0,0 0 0,0 1 0,0-1-1,0 1 1,1-1 0,1 1 0,-1-1 0,1 1 0,0 0 0,0-1 0,1 1 0,0 0 0,0-1 0,0 1 0,1-1 0,0 0 0,1 1 0,-1-1 0,1 0 0,5 8 0,3 1-48,0 0 1,0 0 0,2-1 0,-1-1-1,2 0 1,0-1 0,0-1 0,1 0-1,1 0 1,0-2 0,20 10-1,-9-7-226,0-1 0,2-1 0,-1-2 0,1 0 0,0-2 0,39 3-1,-35-7 25,-1-2 0,0 0 0,64-11 0,-77 8 234,-1-1-1,0-1 1,0-1 0,0 0 0,-1-2 0,0 0 0,0-1-1,16-11 1,-26 15 89,0-1 0,-1 0 1,0-1-1,0 1 0,-1-1 0,1 0 0,-2 0 0,1-1 0,-1 0 0,0 1 0,0-2 0,-1 1 0,0 0 0,-1 0 1,0-1-1,0 0 0,1-14 0,-3 12 119,1 1 0,-2 0 1,1 0-1,-1 0 0,-1 0 0,0 0 1,0 0-1,-1 0 0,0 0 1,-1 1-1,0-1 0,0 1 0,-1 0 1,0 1-1,-7-9 0,1 3-126,-1 1 0,-1 0-1,0 1 1,0 1 0,-1 0 0,-1 0-1,0 2 1,0 0 0,-1 0 0,0 2-1,0 0 1,-1 0 0,1 2 0,-2 0-1,1 1 1,0 1 0,-1 0 0,0 2-1,1 0 1,-1 1 0,0 0 0,0 2-1,1 0 1,-1 1 0,1 0 0,0 2 0,0 0-1,0 1 1,-28 14 0,-12 18-1037,44-27 646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1 339 10594,'21'-23'6479,"6"-14"-3937,6-7-1529,-1 6 124,-1-1 0,-2-2-1,33-61 1,-52 88-416,-10 14-708,0 0 1,0 0 0,0 0 0,0 0 0,0 0 0,1 0 0,-1 0 0,0 0 0,0 0 0,0 0 0,0 0 0,1 0 0,-1 0 0,0 0 0,0 0-1,0 0 1,0 0 0,0 0 0,1 0 0,-1 0 0,0 0 0,0 0 0,0 0 0,0 0 0,0 0 0,0 0 0,1 0 0,-1 1 0,0-1 0,0 0-1,0 0 1,0 0 0,0 0 0,0 0 0,0 0 0,0 1 0,1-1 0,-1 0 0,0 0 0,0 0 0,0 0 0,0 0 0,0 1 0,0-1 0,0 0-1,0 0 1,3 32 731,-2-19-786,3 31 149,2 0 0,16 62 0,-15-83-969,0-1 0,2 1-1,0-2 1,1 0 0,1 0 0,19 25 0,-16-26-3709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1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14011,'4'1'5561,"9"1"-3568,16 1-593,11-1-488,17-2-232,13 0-440,-5 0-632,2 1-1576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1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12003,'3'1'10850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1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198 324 12459,'-1'1'3119,"-5"-12"1705,3-1-4657,-1 1-1,2-1 1,0 0 0,0-1 0,1 1 0,1 0 0,0 0-1,1 0 1,0 0 0,6-24 0,-2 12 213,2 1 0,1 0 0,0 0 0,24-42 0,-42 81-191,-1 0 0,-1-1-1,0-1 1,-1 0 0,-25 21-1,10-12-642,-1-2-1,-39 22 0,52-32-1276,7-5-415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1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241 177 12483,'-24'17'1313,"1"2"-1,0 0 1,-24 28 0,31-29-1042,2 0 0,0 1 0,0 0 0,-17 38 1,25-46-279,1 0 0,0 1 0,1 0 0,0 0 0,1 0 0,0 0 1,1 0-1,1 1 0,0-1 0,0 1 0,1-1 0,1 1 1,0-1-1,1 1 0,0-1 0,1 0 0,1 0 0,-1 0 0,2 0 1,0-1-1,0 1 0,13 19 0,-6-17 2,-1 0 1,2-1-1,0 0 0,0-1 0,1-1 1,0 0-1,1-1 0,1 0 0,-1-1 1,34 13-1,0-3 5,1-3 1,75 16-1,-86-25 11,1 0-1,0-3 1,0-1-1,0-2 1,0-2-1,0-2 1,62-11-1,-71 7 16,-1-1-1,-1-2 0,1-1 1,-1-1-1,-1-1 0,-1-2 1,0 0-1,0-2 0,-2-1 1,31-28-1,-43 34-11,0 0 0,0 0 0,-2-1 0,1-1-1,-2 0 1,0-1 0,-1 0 0,0 0 0,-1-1 0,-1 0 0,0 0 0,-1-1-1,-1 0 1,3-18 0,-5 19 111,-1-1 0,-1 1 0,0 0 0,-1-1 0,-1 1 0,-1-1 0,0 1 0,-1 0 0,0 0 0,-2 0-1,0 0 1,0 1 0,-2 0 0,0 0 0,-1 0 0,0 1 0,-1 0 0,0 1 0,-1 0 0,-1 0 0,-15-13 0,6 8 15,-2 2 1,0 0 0,0 1-1,-2 2 1,0 0-1,0 2 1,-1 0-1,0 2 1,-1 1 0,0 0-1,-1 2 1,1 2-1,-1 0 1,-38 0 0,23 3-290,-1 3 1,1 1-1,0 2 1,0 2-1,0 2 0,1 1 1,1 2-1,-60 28 1,-46 35-1500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3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12923,'112'-60'5569,"-112"69"-3465,-17 12-543,0 5-289,2 23-648,7 3-144,8-3-288,6-4-128,11-17-72,-4-7-40,8-9 32,5-3-48,-7-9-256,4-6-256,-3-7-568,-1-7-296,2-2-481,-5-8-295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51 11827,'88'-40'4545,"-75"29"-2663,-20 11 1195,0 4-2603,1 0-1,-1 1 1,1-1-1,1 1 1,-1 0 0,1 1-1,0 0 1,-7 8-1,-33 53 187,44-64-597,-3 3-15,1-1-18,-1 0 0,1 1 0,0-1 0,1 1 0,-3 8 0,4-13-30,1 0 1,0 0-1,0 0 1,0 0-1,0 0 0,0 1 1,0-1-1,0 0 1,0 0-1,0 0 1,0 0-1,1 0 1,-1 0-1,0 0 1,1 0-1,-1 0 1,1 0-1,-1 0 1,1 0-1,-1 0 1,1 0-1,0 0 1,-1-1-1,1 1 1,0 0-1,0 0 0,0-1 1,-1 1-1,1 0 1,0-1-1,0 1 1,0-1-1,0 1 1,0-1-1,0 0 1,0 1-1,2-1 1,11 3-4,1-1 1,-1-1 0,1 0-1,-1-1 1,1-1-1,-1 0 1,18-4 0,-23 4-3,-4 0 3,13-1-23,1-1 0,-2 0 0,25-9-1,-37 10 20,0 0-1,0 0 1,0 0-1,-1-1 1,1 0-1,-1 0 1,0 0-1,0-1 1,0 1-1,0-1 0,0 0 1,-1 0-1,0 0 1,0 0-1,0-1 1,3-6-1,-6 11 10,1 0 0,-1 0 0,0 0 0,0-1-1,1 1 1,-1 0 0,0 0 0,0-1 0,0 1-1,0 0 1,1-1 0,-1 1 0,0 0 0,0-1-1,0 1 1,0 0 0,0-1 0,0 1 0,0 0-1,0-1 1,0 1 0,1 0 0,-2-1 0,1 1-1,0 0 1,0-1 0,0 1 0,0 0 0,0-1-1,0 1 1,0 0 0,0 0 0,0-1 0,-1 1 0,1 0-1,0-1 1,0 1 0,0 0 0,-1 0 0,1-1-1,0 1 1,0 0 0,-1 0 0,1-1 0,0 1-1,0 0 1,-1 0 0,0 0 0,1 0 5,-1 0 0,1 0-1,-1 1 1,1-1 0,-1 1 0,1-1 0,-1 0 0,1 1 0,0-1-1,-1 1 1,1-1 0,-1 1 0,1-1 0,0 1 0,0 0 0,-1-1 0,1 1-1,0-1 1,0 1 0,0-1 0,0 1 0,-1 0 0,1-1 0,0 1-1,0 0 1,0-1 0,0 1 0,0-1 0,1 2 0,-1 2 11,0 0 0,1 0 0,0 0 1,0 0-1,0 0 0,0 0 0,0 0 1,1-1-1,0 1 0,0 0 0,0-1 0,0 1 1,0-1-1,1 0 0,-1 0 0,1 0 1,0 0-1,0 0 0,0-1 0,0 1 1,1-1-1,-1 0 0,1 0 0,-1 0 0,1 0 1,0 0-1,4 0 0,-3 0-104,1-1 0,-1 0 0,1 0 0,0 0 0,0-1 0,-1 0 0,1 0 0,0 0 0,0-1 0,-1 0 0,1 0-1,0-1 1,-1 1 0,1-1 0,-1 0 0,0 0 0,0-1 0,9-6 0,-6 3-1190,-1 0-1,0 0 0,10-14 1,-7 8-903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3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16484,'3'1'6017,"13"9"-4697,12 0 160,6-4-255,5 3-225,-2-8-504,1-1-496,-11 0-1168,-7-1-673,-12 1-2232</inkml:trace>
  <inkml:trace contextRef="#ctx0" brushRef="#br0" timeOffset="1">0 149 15115,'10'0'6210,"11"-4"-4314,10 3-608,-2-2-240,7 3-1064,0 3-816,-12 0-3081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3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11963,'21'99'4587,"-15"-86"-1092,-1-19-2224,2-15-593,-7 21-485,26-102 1945,22-64-1767,-48 167-368,0-1-1,0 0 1,0 0 0,0 0-1,0 0 1,0 0 0,0 0-1,0 1 1,0-1 0,1 0-1,-1 0 1,0 0 0,0 0-1,0 0 1,0 0 0,0 1-1,0-1 1,0 0-1,0 0 1,0 0 0,1 0-1,-1 0 1,0 0 0,0 0-1,0 0 1,0 0 0,0 0-1,0 0 1,1 0 0,-1 0-1,0 1 1,0-1 0,0 0-1,0 0 1,0 0 0,1 0-1,-1 0 1,0 0 0,0 0-1,0-1 1,0 1 0,0 0-1,0 0 1,1 0 0,-1 0-1,0 0 1,0 0 0,0 0-1,0 0 1,0 0 0,0 0-1,1 0 1,-1 0 0,0 0-1,0-1 1,0 1 0,0 0-1,0 0 1,0 0 0,0 0-1,0 0 1,0 0 0,0-1-1,5 14 194,-5-12-171,2 10 185,0-2-53,1 0-1,-1 0 0,2 0 1,-1 0-1,7 10 0,-9-17-144,0 0-1,0-1 0,0 1 0,0-1 0,0 1 0,1-1 0,-1 0 0,1 0 0,-1 1 0,1-1 0,-1 0 0,1 0 1,0 0-1,-1 0 0,1-1 0,0 1 0,0 0 0,-1-1 0,1 1 0,0-1 0,0 0 0,0 0 0,0 0 0,0 0 1,0 0-1,0 0 0,0 0 0,-1 0 0,1-1 0,0 1 0,0-1 0,0 1 0,2-2 0,0 0 10,0-1 0,1 0 0,-1 0 0,0 0 0,-1 0 0,1-1 0,-1 1 0,1-1-1,-1 0 1,0 0 0,0 0 0,-1 0 0,4-9 0,-3 7-4,1 1 0,-1-1 1,1 1-1,0 0 0,0 0 1,0 0-1,6-4 0,-10 8-8,0 1-1,1 0 0,-1-1 1,0 1-1,0 0 1,0-1-1,1 1 1,-1 0-1,0 0 1,0-1-1,1 1 0,-1 0 1,0 0-1,1 0 1,-1 0-1,0-1 1,1 1-1,-1 0 0,0 0 1,1 0-1,-1 0 1,0 0-1,1 0 1,-1 0-1,0 0 1,1 0-1,-1 0 0,0 0 1,1 0-1,-1 0 1,1 0-1,-1 0 1,0 0-1,1 0 0,-1 1 1,0-1-1,0 0 1,1 0-1,-1 0 1,0 0-1,1 1 1,-1-1-1,0 0 0,0 0 1,1 1-1,-1-1 1,0 0-1,0 1 1,0-1-1,1 0 1,-1 0-1,0 1 0,0-1 1,0 0-1,0 1 1,0-1-1,0 0 1,1 1-1,-1-1 0,0 1 1,0-1-1,0 0 1,0 1-1,-1 0 1,-2 30 756,2-23-651,0 6 63,-1 0-1,2-1 0,0 1 1,4 26-1,-3-36-327,0 1 0,0-1 0,0 0 0,1 1 0,0-1 1,0 0-1,0 0 0,4 6 0,-4-8-133,-1 0 0,1-1 1,0 1-1,0-1 0,-1 1 0,1-1 0,0 1 0,0-1 1,0 0-1,0 0 0,1 0 0,-1 0 0,0-1 1,0 1-1,1 0 0,-1-1 0,4 1 0,18-1-6046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3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9818,'36'-8'4881,"-44"36"-968,-4 1-2745,4 5-640,7 2-144,9-5-104,8-10-111,13-5-113,2-11-48,8-12-177,3 1-223,-7-10-768,-6 1-392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3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14451,'18'2'5633,"16"3"-4024,16-5-969,9-2-224,2 1-288,-1 1-240,-17 0-1208,-12 3-457</inkml:trace>
  <inkml:trace contextRef="#ctx0" brushRef="#br0" timeOffset="1">2 119 14067,'5'5'5649,"15"0"-3616,9 0-1201,13-2-712,10 2-584,13 1-1073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3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27 147 11963,'-25'48'4727,"24"-44"-3031,2-6-67,12-29 883,50-107 1147,-63 137-3644,1 1 0,-1-1 0,0 0 1,1 1-1,-1-1 0,0 1 0,1-1 1,-1 1-1,1-1 0,-1 1 1,1-1-1,-1 1 0,1 0 0,-1-1 1,1 1-1,0 0 0,-1-1 0,1 1 1,-1 0-1,1 0 0,0-1 0,-1 1 1,1 0-1,0 0 0,-1 0 1,1 0-1,0 0 0,-1 0 0,1 0 1,0 0-1,0 0 0,-1 0 0,1 1 1,-1-1-1,1 0 0,0 0 0,-1 1 1,1-1-1,0 0 0,-1 1 1,1-1-1,-1 0 0,1 1 0,-1-1 1,1 1-1,-1-1 0,1 1 0,-1-1 1,0 1-1,1-1 0,0 2 1,27 39 214,-20-29-134,5 6-60,6 10 63,29 32 0,-41-53-87,0 1 0,1-1-1,0 0 1,1-1 0,-1 0 0,1 0-1,1-1 1,11 6 0,-20-11-10,1 1 0,-1 0 1,1-1-1,-1 1 0,0-1 1,1 1-1,-1-1 0,1 0 1,-1 1-1,1-1 0,-1 0 0,1 0 1,-1 0-1,1 0 0,-1-1 1,1 1-1,-1 0 0,1-1 1,-1 1-1,1-1 0,-1 1 0,2-2 1,-2 1 4,0 0-1,0 0 1,0 0 0,0-1 0,-1 1 0,1 0 0,0-1-1,-1 1 1,1 0 0,-1-1 0,1 1 0,-1-1-1,0 1 1,1-1 0,-1 1 0,0-1 0,0-2 0,-1-8 41,-1 1 0,0 0 1,0 0-1,-6-16 0,-32-83-328,39 109 185,1 0-1,-1 0 1,1 0 0,-1 0-1,1 0 1,0 0-1,-1 0 1,1 0-1,0 0 1,0 0 0,0 0-1,0 0 1,0 0-1,0-1 1,0 1 0,0 0-1,0 0 1,0 0-1,0 0 1,1 0-1,-1 0 1,0 0 0,1 0-1,-1 0 1,1 0-1,-1 0 1,1 0 0,-1 1-1,1-1 1,1-1-1,12-5-2660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3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191 346 15315,'-2'-11'5802,"-3"-18"-4530,5-4-376,0-7-664,-1-1-128,-9 2-336,2-2-424,-13 7-1129,-5 5-511</inkml:trace>
  <inkml:trace contextRef="#ctx0" brushRef="#br0" timeOffset="1">41 20 13395,'-40'-20'5769,"77"23"-3280,12 4-929,6 1-912,7-1-336,-4 1-472,-11-3-400,2 3-1040,-11 0-537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3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56 11210,'1'12'4929,"-2"9"-2448,-11 5-553,-17-2-239,-7 0-81,-6-12 112,1-1-39,4-21-449,5-17-312,22-7-600,7-10-208,17 8-192,14 12-112,1 14-256,4 13-216,-4 17-744,-8 2-593,-15 9-3376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3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56 228 8274,'-53'75'12801,"50"-81"-9856,4-24-4165,0 16 2102,14-129-404,-15 143-482,0 0 0,0 0 1,0-1-1,0 1 0,0 0 1,0 0-1,0-1 0,0 1 1,0 0-1,0 0 0,0 0 1,1-1-1,-1 1 0,0 0 1,0 0-1,0 0 0,0 0 1,0-1-1,1 1 0,-1 0 1,0 0-1,0 0 0,0 0 1,0 0-1,1-1 0,-1 1 1,0 0-1,0 0 0,0 0 1,1 0-1,-1 0 0,0 0 1,0 0-1,1 0 0,-1 0 1,0 0-1,1 0 0,10 6-38,17 22 119,-10-9-2,-17-18-71,1 0 0,-1-1-1,1 1 1,-1 0-1,1-1 1,-1 1-1,1-1 1,-1 1-1,1-1 1,0 1-1,-1-1 1,1 0-1,0 0 1,-1 0-1,1 0 1,0 0-1,-1-1 1,1 1-1,0 0 1,-1-1-1,3 0 1,0-1 3,-1 0 0,1 0 0,-1 0 0,1 0 0,-1-1 0,0 0 0,0 1 0,4-6 0,2-3 34,0 0 0,-2 0 0,14-25 0,9-31 653,-21 92-316,-1 0 0,5 27 0,-6-24-210,12 36 0,-15-55-315,0 0 0,1 0 0,-1 0 0,2-1 0,-1 0 0,1 0 0,13 13 0,18 11-1583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3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12171,'60'-3'5081,"73"-2"-3281,75-9 24,42-1-7,84-9-489,2-2-240,18 9-704,-20 4-560,-50 13-448,-29 12-152,-82-3-552,-24 1-297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35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97 295 14291,'-56'33'5161,"58"-67"-4385,-2-17-320,-5-15-640,-3 5-224,-5 0-656,-3 7-392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9:0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12939,'8'-5'6944,"17"1"-5471,-18 4-607,7-3-595,1 2 0,-1 0 0,1 0 0,-1 2-1,1 0 1,-1 0 0,1 1 0,-1 1 0,14 5 0,-27-8-310,-1 0 1,1 0-1,-1 0 1,1 1-1,0-1 1,-1 0-1,0 1 1,1-1-1,-1 0 1,1 1-1,-1-1 1,1 0-1,-1 1 1,0-1-1,1 1 1,-1-1-1,0 1 1,1-1-1,-1 1 1,0-1-1,0 1 1,1-1-1,-1 1 1,0-1-1,0 1 0,0-1 1,0 1-1,0 0 1,0 0-1,-9 17-1066,-22 8-621,23-22 1539,1 0 0,-1 0 0,1-1 0,-1 0 0,0 0 0,0-1 0,-1 0 0,1 0 0,-15 0 0,-25 6 581,89 5 757,-9-5-1303,1-2-439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3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41 13755,'-1'-4'7642,"25"-9"-6426,67-11-432,-34 24-560,0 5-424,-5 5-1016,-3 4-561</inkml:trace>
  <inkml:trace contextRef="#ctx0" brushRef="#br0" timeOffset="1">0 184 15339,'10'-3'5361,"19"-2"-4776,12-2-425,20 1-104,14 6-288,5 3-1225,0 5-2160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3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50 11362,'81'11'4403,"-81"-11"-4356,1 0 0,-1 0 0,1 0-1,-1 0 1,0 1 0,1-1 0,-1 0 0,1 0 0,-1 0 0,0 0 0,1 1 0,-1-1 0,0 0 0,1 0 0,-1 1 0,0-1 0,1 0 0,-1 0 0,0 1 0,0-1 0,1 0-1,-1 1 1,0-1 0,0 0 0,0 1 0,1-1 0,-1 1 0,0-1 0,0 0 0,0 1 0,0-1 0,0 1 0,0-1 0,0 0 0,0 1 0,0-1 0,0 1 0,0-1 0,0 0 0,0 1-1,0-1 1,0 1 0,0-1 0,0 0 0,-1 1 0,1-1 0,0 1 0,0-1 0,0 0 0,-1 1 0,1-1 0,0 0 0,-1 0 0,1 1 0,0-1 0,0 0 0,-1 1 0,-21 17 1003,18-15-754,-8 6 286,-1 0 0,0 0 1,-1-1-1,1-1 1,-2 0-1,1-1 0,-1 0 1,0-1-1,-26 4 0,39-8-479,-1-1-1,0 0 0,0 0 1,0 0-1,0-1 0,0 1 0,0-1 1,1 1-1,-1-1 0,0 0 1,0 0-1,1 0 0,-1-1 0,0 1 1,1-1-1,0 1 0,-1-1 1,1 0-1,0 0 0,0 0 0,0 0 1,0 0-1,0 0 0,0-1 0,1 1 1,-1-1-1,1 1 0,0-1 1,-1 1-1,1-1 0,0 0 0,-1-5 1,1 4-114,1 1 0,-1-1 1,0 0-1,1 0 0,0 0 1,0 0-1,0 0 0,0 0 1,1 0-1,0 0 0,-1 0 1,1 1-1,1-1 0,-1 0 1,0 1-1,1-1 0,0 0 1,0 1-1,0 0 0,0-1 1,1 1-1,-1 0 0,5-4 1,-1 3-95,-1 1 1,1 0-1,-1 0 1,1 0 0,0 0-1,0 1 1,0 0-1,0 1 1,1-1-1,-1 1 1,0 0-1,1 1 1,-1-1 0,0 1-1,1 1 1,-1-1-1,12 3 1,-4 0-471,-1 1 0,0 0 1,-1 0-1,1 2 0,-1-1 1,0 2-1,17 11 0,10 13-5096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3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12755,'35'33'4574,"-35"-33"-4495,0 0 1,0 1-1,0-1 0,1 0 0,-1 0 1,0 0-1,0 0 0,1 0 0,-1 0 1,0 1-1,1-1 0,-1 0 0,0 0 1,0 0-1,1 0 0,-1 0 0,0 0 1,0 0-1,1 0 0,-1 0 0,0 0 1,1 0-1,-1 0 0,0 0 1,0-1-1,1 1 0,-1 0 0,0 0 1,0 0-1,1 0 0,-1 0 0,0-1 1,0 1-1,1 0 0,-1 0 0,0 0 1,0-1-1,0 1 0,1 0 0,-1 0 1,0 0-1,0-1 0,0 1 0,0 0 1,0-1-1,0 1 0,0 0 0,1 0 1,-1-1-1,0 1 0,0 0 1,0 0-1,0-1 0,0 1 0,0 0 1,0-1-1,-1 1 0,3-20 1517,-2 19-1250,1-12 127,0 1 0,1-1 1,0 1-1,1-1 1,0 1-1,1 0 0,1 1 1,0-1-1,0 1 0,8-12 1,-9 17-447,0-1 0,1 1 0,0 0 0,1 0 0,-1 1 0,1-1 0,0 1 0,0 0 0,1 1 0,-1 0 0,1 0 0,0 0 0,0 1 0,1 0 0,-1 0 0,0 0 0,9 0 0,-14 2-49,0 0 0,0 1 0,0 0 0,0-1 1,0 1-1,0 0 0,0 0 0,0 0 0,0 0 0,0 0 0,0 1 0,0-1 0,0 1 0,0-1 1,0 1-1,0 0 0,0-1 0,-1 1 0,1 0 0,0 0 0,0 1 0,-1-1 0,1 0 1,-1 1-1,1-1 0,0 2 0,-1-1 2,0 0 1,-1 0 0,0 0-1,1 0 1,-1 0-1,0-1 1,0 1-1,0 0 1,0 0 0,0 0-1,-1 0 1,1 0-1,-1 0 1,1 0 0,-1 0-1,0 0 1,1-1-1,-1 1 1,0 0-1,0 0 1,0-1 0,-1 1-1,1-1 1,0 1-1,-1-1 1,1 1-1,-3 1 1,-8 7 43,-1 0 0,-1-1 0,0 0 1,0-1-1,0 0 0,-1-1 0,0-1 0,-1-1 0,-16 5 0,32-10-16,0 0 0,0 0-1,0 0 1,-1 0-1,1-1 1,0 1 0,0 0-1,0 0 1,0 0-1,0 0 1,0 0 0,0 0-1,-1 0 1,1 0-1,0 0 1,0 0 0,0 1-1,0-1 1,0 0-1,0 0 1,-1 0 0,1 0-1,0 0 1,0 0-1,0 0 1,0 0 0,0 0-1,0 0 1,0 0-1,0 0 1,0 0 0,-1 1-1,1-1 1,0 0 0,0 0-1,0 0 1,0 0-1,0 0 1,0 0 0,0 0-1,0 0 1,0 1-1,0-1 1,0 0 0,0 0-1,0 0 1,0 0-1,0 0 1,0 0 0,0 1-1,0-1 1,0 0-1,0 0 1,0 0 0,0 0-1,0 0 1,0 0-1,0 1 1,0-1 0,0 0-1,0 0 1,0 0-1,1 0 1,-1 0 0,0 0-1,0 0 1,0 0-1,13 6 165,17 1-150,126 15-1035,-51-18-4211,-71-5 1871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3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10642,'-1'1'12782,"9"55"-11628,0 75 0,-11-120-573,4-18 1189,0 3-1765,1 0-1,-1 1 0,1-1 0,0 0 0,0 1 0,0-1 1,3-3-1,84-100-71,-85 103-41,0-1 0,0 1 0,0 1 0,0-1 0,1 0 0,-1 1 0,1 0 0,0 0 0,0 1 0,0-1 0,0 1 1,1 0-1,-1 1 0,1-1 0,-1 1 0,1 0 0,-1 0 0,1 1 0,10 0 0,-16 0 85,0 0 1,0-1 0,0 1-1,1 0 1,-1 0-1,0 0 1,0 0 0,1 0-1,-1 1 1,0-1-1,0 0 1,1 0 0,-1 0-1,0 0 1,0 0-1,0 0 1,1 0 0,-1 0-1,0 0 1,0 1-1,0-1 1,1 0 0,-1 0-1,0 0 1,0 0-1,0 1 1,0-1 0,0 0-1,1 0 1,-1 0-1,0 1 1,0-1 0,0 0-1,0 0 1,0 0-1,0 1 1,0-1 0,0 0-1,0 0 1,0 1-1,0-1 1,0 0 0,0 0-1,0 0 1,0 1 0,-9 13-332,-24 16 453,27-25-164,-91 87 823,97-91-735,-1-1 1,0 1-1,0 0 1,1-1-1,-1 1 1,0 0-1,1 0 1,-1 0-1,1-1 1,-1 1-1,1 0 1,-1 0-1,1 0 1,0 0-1,-1 0 1,1 0-1,0 0 1,0 0-1,0 0 1,-1 0-1,1 0 1,0 0-1,1 0 1,-1 0-1,0 0 1,0 0-1,0 0 1,0 0-1,1 0 1,-1 0-1,1 0 1,-1 0-1,1 0 1,-1-1-1,1 1 1,-1 0 0,1 0-1,0 0 1,-1-1-1,1 1 1,0 0-1,-1-1 1,1 1-1,0 0 1,0-1-1,0 1 1,0-1-1,2 1 1,3 3 82,1-1 0,0-1 0,0 1 0,0-1 0,13 3 0,123 8 604,-10-1-1500,-81-4-564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3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49 200 13267,'-26'11'2740,"26"-11"-2665,-1 1 0,1-1 0,-1 0 0,1 0 0,-1 0 0,1 0 0,-1 0 0,1 0 1,-1 0-1,1 0 0,-1 0 0,1 0 0,-1 0 0,1-1 0,-1 1 0,1 0 0,-1 0 0,1 0 0,-1-1 0,1 1 0,-1 0 0,1-1 0,0 1 1,-1-1-1,-1-2 91,1 0 1,1 0-1,-1 0 1,0-1-1,1 1 1,-1 0-1,1 0 1,0-1-1,0 1 1,1-5-1,-1-12 41,0 19-183,0-37 1366,-6-52 0,6 91-1380,1-1 0,-1 0 0,0 0 0,0 0 0,0 0 0,0 0 0,0 1 0,0-1 0,0 0 0,0 0 0,0 0 0,1 0 0,-1 0 0,0 0 0,0 0 0,0 0 0,0 0 0,0 1 0,1-1 0,-1 0 0,0 0 0,0 0 0,0 0 1,0 0-1,1 0 0,-1 0 0,0 0 0,0 0 0,0 0 0,0 0 0,0 0 0,1 0 0,-1 0 0,0 0 0,0 0 0,0-1 0,0 1 0,1 0 0,-1 0 0,0 0 0,0 0 0,0 0 0,0 0 0,0 0 0,0 0 0,1 0 0,-1-1 0,0 1 0,0 0 0,0 0 0,0 0 0,0 0 0,0 0 0,0-1 0,0 1 0,0 0 0,0 0 0,0 0 0,0 0 0,0-1 0,41 53 230,-29-36-213,1 0-1,23 23 1,-30-35-25,-1 1 1,1-1 0,0 0-1,0 0 1,0-1 0,0 1 0,1-2-1,0 1 1,-1-1 0,1 0-1,11 2 1,-4 1 35,-2-1 264,-12-4-281,0-1-1,0 1 0,1 0 1,-1 0-1,0 0 1,0 0-1,0 0 0,0 0 1,0 0-1,0 0 1,0 0-1,0 0 0,1-1 1,-1 1-1,0 0 0,0 0 1,0 0-1,0 0 1,0 0-1,0-1 0,0 1 1,0 0-1,0 0 0,0 0 1,0 0-1,0 0 1,0-1-1,0 1 0,0 0 1,0 0-1,0 0 1,0 0-1,0 0 0,0-1 1,0 1-1,0 0 0,0 0 1,0 0-1,0 0 1,0 0-1,0 0 0,0-1 1,-1 1-1,1 0 1,0 0-1,0 0 0,0 0 1,0 0-1,0 0 0,0 0 1,0 0-1,-1 0 1,1-1-1,0 1 0,0 0 1,0 0-1,0 0 0,0 0 1,-1 0-1,1 0 1,0 0-1,0 0 0,-18-21 1018,9 11-839,1-1 0,0 0 0,0 0 0,-6-14-1,12 22-210,1 0 0,0 0 0,0 0 0,0 0 0,0 0 0,1 0 0,-1 0 0,1 0 0,-1 0 0,1 0 0,0 0 0,1 0 0,-1 0 0,0 0 0,1 0 0,0 0 0,-1 0 0,1 0 0,0 0 0,1 0 0,-1 0 0,0 1-1,3-5 1,-2 5-39,0 0-1,1 1 0,-1-1 1,0 0-1,0 1 1,1-1-1,-1 1 0,1 0 1,-1 0-1,1 0 0,0 0 1,-1 0-1,1 1 0,0-1 1,0 1-1,-1 0 0,1 0 1,0 0-1,0 0 0,4 1 1,7 0-368,0 1 1,0 1 0,13 4 0,53 20-3941,149 73 0,-228-100 4422,0 0 0,0 0 0,0 0 0,-1 1 0,1-1 0,0 0 1,0 1-1,0-1 0,-1 1 0,1-1 0,0 0 0,-1 1 0,1 0 0,0-1 1,-1 1-1,1-1 0,-1 1 0,1 0 0,-1 0 0,1-1 0,-1 1 0,1 0 1,-1 0-1,0-1 0,1 1 0,-1 0 0,0 0 0,0 0 0,0 0 0,1-1 1,-1 1-1,0 0 0,0 0 0,0 0 0,-1 0 0,1 1 0,-2 1 386,0 0-1,0-1 1,0 1-1,-1-1 1,1 0-1,-1 1 1,1-1-1,-4 2 1,-7 6 394,11-8-683,-1 0 0,1 0 0,-1-1 0,1 1 0,-1-1 0,0 1 0,0-1 0,0 0 1,0 0-1,0-1 0,0 1 0,0 0 0,0-1 0,0 0 0,0 0 0,0 0 0,0 0 1,0 0-1,0-1 0,0 1 0,0-1 0,0 0 0,0 0 0,0 0 0,0 0 1,0 0-1,-3-3 0,0 1-48,0-1 0,0 0 0,1 0 0,0-1 0,0 1 0,0-1 0,0 0 0,1-1 0,0 1 0,0-1 0,-4-7 0,-7-25-152,15 36 13,0 1-1,-1 0 1,1 0-1,0 0 1,-1-1-1,1 1 1,0 0-1,0 0 0,0-1 1,0 1-1,0 0 1,1 0-1,-1-1 1,0 1-1,0 0 1,1 0-1,-1 0 1,1-1-1,-1 1 1,1 0-1,0 0 1,-1 0-1,1 0 1,0 0-1,0 0 1,-1 0-1,1 0 1,0 0-1,2-1 1,4 1-325,-1 0 1,1 1-1,-1 0 0,1 0 1,-1 0-1,1 1 0,-1-1 1,0 2-1,1-1 0,-1 1 1,0 0-1,9 4 0,21 10-2174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3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11082,'5'14'1582,"-3"-11"-1230,-1 0 1,0-1-1,0 1 0,-1 0 0,1 0 0,-1 0 0,1 0 0,-1-1 1,0 1-1,0 0 0,0 0 0,0 0 0,-4 6 4991,3-18-2914,3-20-1608,1 14-651,-2 3-46,1 1 0,1-1-1,0 1 1,1 0 0,0-1 0,6-10 0,-10 22-121,1-1-1,-1 0 0,0 1 0,1-1 1,-1 0-1,1 1 0,-1-1 0,1 1 0,0-1 1,-1 1-1,1 0 0,-1-1 0,1 1 0,0-1 1,-1 1-1,1 0 0,0 0 0,0-1 1,-1 1-1,1 0 0,0 0 0,0 0 0,-1 0 1,1 0-1,0 0 0,0 0 0,0 0 1,1 1 4,0-1-1,1 1 1,-1 0 0,0 0 0,0 0 0,0 0 0,0 0 0,-1 1 0,4 1 0,5 7 44,0 0 0,12 17 0,-13-16 4,-5-6-25,1-1-1,-1 0 0,1 0 0,0 0 1,9 6-1,-13-10-6,0 1 0,0-1 0,0 1 0,0-1-1,-1 0 1,1 1 0,0-1 0,0 0 0,0 0 0,0 0 0,0 0 0,0 0 0,-1 0 0,1 0-1,0 0 1,0 0 0,0 0 0,0 0 0,1-1 0,-1 0 26,0 1 1,-1-1-1,1 0 0,0 0 0,0 0 1,-1 0-1,1 1 0,-1-1 1,1 0-1,-1 0 0,1 0 0,-1 0 1,0 0-1,1 0 0,-1 0 0,0 0 1,0-1-1,1 1 0,-1 0 1,0-2-1,-4-60 1150,3 51-1104,0 1-1,0-1 0,1 1 1,0-1-1,4-16 1,-4 27-128,0 0 0,0-1 0,1 1 0,-1 0 1,0 0-1,1 0 0,0 0 0,-1 0 1,1 0-1,-1 0 0,1 0 0,0 0 1,0 0-1,0 0 0,0 0 0,-1 0 1,1 0-1,0 1 0,0-1 0,0 0 0,1 1 1,-1-1-1,2 0 0,28 0-2393,-26 1 2032,24 3-2697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3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62 263 10466,'-11'4'883,"-29"10"1473,30-16-928,17-11 620,35-37-672,-12 16-286,-1-2-1,-1-1 1,26-48 0,-53 83-1023,-1 1 0,1-1 1,-1 1-1,1 0 0,0-1 0,0 1 1,0 0-1,-1-1 0,1 1 1,0 0-1,1 0 0,-1 0 1,0-1-1,0 1 0,0 1 1,1-1-1,1-1 0,-2 3-33,0 0 0,0-1-1,0 1 1,0 0-1,0 0 1,0 0 0,0 0-1,-1 1 1,1-1 0,0 0-1,0 0 1,-1 0-1,1 1 1,-1-1 0,1 0-1,-1 1 1,0-1 0,1 0-1,-1 2 1,16 46 173,34 89-333,-42-122-494,0-1-1,1 0 1,0 0-1,1-1 1,1 0-1,19 18 1,-10-15-1578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4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12523,'-1'-2'5649,"1"-2"-2080,16-1-3081,10 0-336,32 6-400,14 4-280,4 8-889,5 7-1495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4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55 9866,'-8'-55'8524,"11"60"-6395,9 18-1106,-2-4-614,0 0-151,39 65 722,-49-84-963,0 1 0,1 0 0,-1 0 0,0 0 0,1-1 0,-1 1 0,1 0 0,-1 0 0,1-1 1,-1 1-1,1 0 0,0-1 0,-1 1 0,1-1 0,0 1 0,-1-1 0,1 1 0,0-1 0,0 0 0,0 1 0,-1-1 0,1 0 0,0 1 0,0-1 0,0 0 1,0 0-1,0 0 0,-1 0 0,1 0 0,0 0 0,0 0 0,0 0 0,0 0 0,0 0 0,-1 0 0,1-1 0,0 1 0,0 0 0,0-1 0,0 1 0,-1-1 0,1 1 1,0 0-1,0-1 0,-1 0 0,1 1 0,-1-1 0,1 1 0,0-1 0,-1 0 0,1 1 0,-1-1 0,1 0 0,-1 0 0,0 0 0,1 1 0,-1-2 0,5-7 126,-1 0 1,0 0-1,5-19 0,-7 21-155,-2 4-120,1 0 0,0 0 1,0 0-1,0 0 0,1 0 1,-1 0-1,1 0 0,-1 0 1,1 0-1,0 0 0,0 1 1,0-1-1,1 1 0,-1 0 1,0 0-1,1-1 1,0 2-1,-1-1 0,1 0 1,0 0-1,0 1 0,0 0 1,0-1-1,4 0 0,16 0-1983</inkml:trace>
  <inkml:trace contextRef="#ctx0" brushRef="#br0" timeOffset="1">416 70 11586,'0'0'116,"0"0"0,0 0 0,0 1 0,0-1 0,0 0 0,0 0 0,0 0 0,0 0-1,-1 2 1276,1-2-1275,0 0 0,0 0 0,-1 0 0,1 0 0,0 0-1,0 1 1,0-1 0,0 0 0,-1 0 0,1 0 0,0 0 0,0 0 0,0 0 0,0 0-1,-1 0 1,1 0 0,0 0 0,0 0 0,0 0 0,0 0 0,-1 0 0,1 0 0,0 0-1,-1-2 1276,0 2-1275,1 0 0,0 0 0,0 0 0,0 0 0,0-1-1,0 1 1,0 0 0,0 0 0,0 0 0,0 0 0,0-1 0,-3 16 888,3-4-775,1 1 0,1-1 0,0 1 1,5 16-1,-6-25-197,0 0 0,1-1 1,-1 1-1,1 0 0,-1-1 1,1 1-1,0-1 0,0 0 1,0 0-1,0 0 0,1 0 1,-1 0-1,0 0 0,1 0 1,-1-1-1,1 1 0,0-1 1,0 0-1,-1 1 0,1-2 1,0 1-1,0 0 0,0 0 1,5 0-1,2 0-23,0 0 0,0-1 0,1 0-1,-1 0 1,13-3 0,-19 3-191,-1-1 0,1 0 0,-1 0 0,1 0 0,-1 0 0,0 0 0,1-1 0,-1 1 0,0-1 0,0 0 0,0 0 0,0 0 0,-1-1 0,1 1 0,0-1 0,3-4 0,-6 7 67,13-13-1802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4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12699,'7'0'5161,"15"2"-3361,8 1-536,7-1-495,-1 3-281,-10 1-176,-3-4-160,-4 1-976,4 5-657</inkml:trace>
  <inkml:trace contextRef="#ctx0" brushRef="#br0" timeOffset="1">2 157 10826,'-2'1'4953,"7"4"-1896,18-2-2129,19-11-680,12 2-344,3-4-928,-4 2-1376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9:0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13019,'25'7'3713,"43"6"1,-49-11-3537,1 0 1,0-1-1,-1-2 0,1 0 1,22-4-1,-41 5-171,0 0 0,0 0 0,0 0 0,0 0 1,0-1-1,-1 1 0,1 0 0,0-1 0,0 1 0,0 0 0,0-1 1,-1 1-1,1-1 0,0 1 0,0-1 0,-1 1 0,1-1 0,-1 0 1,1 1-1,0-1 0,-1 0 0,1 1 0,-1-1 0,1 0 0,-1 0 1,0 0-1,1-1 0,-1 0 15,0 1 0,0-1 0,0 0 0,-1 0 1,1 1-1,0-1 0,-1 0 0,1 1 0,-1-1 0,0 0 0,0 1 0,0-1 0,-1-2 1,-7-7 241,0-1 1,-21-18-1,22 22-91,-8-8 122,-38-40 448,51 52-700,-1-1 0,1 1 0,0-1 1,0 0-1,0 1 0,1-1 0,-1-1 0,1 1 1,0 0-1,-1-10 0,3 14-50,0 0 0,0 0 0,0 0 0,0 0 0,0 0 0,0-1 0,0 1 1,1 0-1,-1 0 0,0 0 0,1 0 0,-1 0 0,1 0 0,-1 0 0,1 0 0,-1 1 0,1-1 0,0 0 0,-1 0 0,1 0 0,0 1 1,0-1-1,0 0 0,0 1 0,-1-1 0,1 0 0,0 1 0,0-1 0,0 1 0,0 0 0,0-1 0,0 1 0,0 0 0,1 0 1,0-1-1,41 1-1056,-43 0 1058,41 5-1474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4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38 128 12611,'-37'-55'5977,"44"75"-5273,2 1 1,13 21-1,-18-35-472,0-1-1,0 0 0,1 0 1,-1 0-1,1-1 1,0 1-1,1-1 0,-1 0 1,1-1-1,10 7 0,-16-11-131,1 0 0,0-1 1,-1 1-1,1 0 0,-1 0 0,1-1 0,-1 1 0,1 0 0,-1-1 0,1 1 0,-1 0 0,1-1 0,-1 1 0,1-1 0,-1 1 0,1-1 0,-1 1 0,0-1 1,1 1-1,-1-1 0,0 1 0,1-1 0,-1 0 0,0 1 0,0-1 0,0 0 0,0 1 0,0-1 0,1 1 0,-1-2 0,8-16 50,5-9-98,30-54 214,-36 70-469,0 0 0,0 0 0,1 1 0,18-19 1,-25 28 111,-1 1 0,1-1 0,-1 0 0,1 1 0,0-1 0,-1 1 0,1-1 0,-1 1 0,1-1 0,0 1 0,0-1 0,-1 1 0,1-1 0,0 1 0,0 0 0,0 0 0,-1-1 0,1 1 0,0 0 0,0 0 0,0 0 0,0 0 0,-1 0 0,1 0 0,0 0 0,0 0 0,0 0 0,0 0 0,-1 1 1,1-1-1,0 0 0,0 0 0,0 1 0,-1-1 0,1 1 0,0-1 0,1 2 0,10 12-2666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4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9106,'17'-23'10055,"20"-6"-8174,-13 10-554,-8 4-592,-1-1-1,-1 0 1,20-30 0,-18 23 37,25-27 0,-24 38-353,-17 12-408,1 0 1,-1 0-1,0 0 1,1 0-1,-1 0 1,0 0-1,1 0 1,-1 0-1,0 0 1,1 0-1,-1 0 1,0 0 0,1 0-1,-1 0 1,0 1-1,1-1 1,-1 0-1,0 0 1,0 0-1,1 0 1,-1 1-1,0-1 1,0 0-1,1 0 1,-1 1-1,0-1 1,0 0-1,0 0 1,1 1 0,-1-1-1,0 1 1,1 3 46,0 1 1,0 0 0,0-1 0,-1 1 0,0 9 0,2 13-298,3-5-470,12 33 1,3 8-3438,-14-44 1551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4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 10106,'-3'0'5337,"6"-5"-1080,15 5-2120,22 0-1081,11 0-384,4-2-232,-5-3-440,2 2-936,0 2-536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4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65 222 11338,'-56'-3'4065,"55"3"-3987,1 0 0,0 0 0,-1 0 0,1-1-1,-1 1 1,1 0 0,0 0 0,-1-1 0,1 1 0,0 0-1,-1 0 1,1-1 0,0 1 0,-1 0 0,1-1-1,0 1 1,0 0 0,-1-1 0,1 1 0,0-1 0,0 1-1,0 0 1,-1-1 0,1 1 0,0-1 0,0 1-1,0 0 1,0-1 0,0 1 0,0-1 0,0 1 0,0-1-1,0 1 1,0-1 0,0 1 0,0 0 0,0-1 0,1 1-1,-1-1 1,0 1 0,0-1 0,9-20 803,-7 16-450,2-11 422,0 0 1,2-29-1,5-19 609,-11 64-1460,-1 0 0,1 0 0,0-1 0,0 1-1,0 0 1,0 0 0,1-1 0,-1 1 0,0 0-1,0 0 1,0-1 0,0 1 0,0 0 0,0 0-1,0 0 1,0-1 0,0 1 0,1 0 0,-1 0-1,0 0 1,0-1 0,0 1 0,0 0 0,1 0-1,-1 0 1,0 0 0,0 0 0,0-1 0,1 1-1,-1 0 1,0 0 0,0 0 0,0 0-1,1 0 1,-1 0 0,0 0 0,0 0 0,1 0-1,-1 0 1,0 0 0,0 0 0,1 0 0,8 9-117,-3-2 147,15 17-27,2-2 0,36 27 0,-53-44-48,1 0 0,-1-1 0,2 1 0,-1-2 0,0 1 1,1-1-1,-1 0 0,1 0 0,0-1 0,0 0 0,0 0 0,16 0 0,-23-2 43,1 0-1,0-1 0,-1 1 1,1-1-1,-1 1 0,1-1 1,-1 0-1,0 1 0,1-1 1,-1 0-1,0 0 0,1 0 1,-1 0-1,0 0 0,0-1 1,0 1-1,0 0 0,0 0 0,0-1 1,0 1-1,0 0 0,-1-1 1,1 1-1,0-1 0,-1 1 1,1-1-1,-1 0 0,0 1 1,0-1-1,1-2 0,1-6 28,0-1 0,-1 0-1,0-13 1,-2 9-165,1 9 189,0 0-1,0-1 1,0 1 0,1 0 0,0-1 0,3-9 0,-4 15-150,1-1 1,0 1-1,-1-1 1,1 1-1,0 0 1,0-1-1,0 1 1,0 0 0,1 0-1,-1 0 1,0 0-1,0 0 1,1 0-1,-1 0 1,0 0-1,1 0 1,-1 1-1,1-1 1,-1 1 0,1-1-1,0 1 1,-1-1-1,1 1 1,-1 0-1,1 0 1,0 0-1,-1 0 1,1 0-1,-1 0 1,1 0 0,2 1-1,2 0-524,0 1-1,0 0 1,0 0 0,0 0-1,0 1 1,9 5-1,-6-4-108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4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9578,'53'-13'5009,"-61"24"-816,-3 7-3193,3 6-272,1-1-280,2-2 49,7 1-81,1-8-72,14-1-80,7-3-72,4-7-280,1 0-216,0-4-640,-1-2-313,-4-7-519,-1-3-1713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4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12611,'13'3'5145,"17"4"-3257,5 1-520,8-3-559,-1 3-337,-2-3-304,-5-4-392,-19-1-912,0 2-489</inkml:trace>
  <inkml:trace contextRef="#ctx0" brushRef="#br0" timeOffset="1">1 128 10722,'5'1'4201,"12"4"-2929,14 2-607,12-4-497,7 5-384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4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19 174 9954,'-2'1'243,"1"0"0,-1 0 0,0 0 0,1 1-1,0-1 1,-1 0 0,1 1 0,0-1 0,0 1 0,0 0 0,0-1 0,-1 3-1,2-3-178,0-1 0,0 0 0,0 1-1,0-1 1,0 1 0,0-1 0,0 0-1,0 1 1,0-1 0,0 1-1,0-1 1,1 0 0,-1 1 0,0-1-1,0 0 1,0 1 0,1-1 0,-1 0-1,0 1 1,0-1 0,1 0-1,-1 1 1,0-1 0,1 0 0,-1 0-1,0 1 1,1-1 0,-1 0 0,1 0-1,-1 0 1,0 0 0,1 0 0,-1 1-1,1-1 1,8 1 302,1 1-1,-1-1 1,1-1 0,10 0 0,-12 0-373,3 0 47,0 1 0,0-2 0,0 0 0,-1 0 0,1-1 0,0 0 0,0-1 1,-1 0-1,0 0 0,0-2 0,0 1 0,11-7 0,-19 10-27,-1 0 0,0 0-1,0 1 1,0-1 0,0 0 0,0 0-1,0 0 1,0 0 0,0 0-1,0 0 1,-1-1 0,1 1 0,0 0-1,-1 0 1,1 0 0,-1-1 0,1 1-1,-1 0 1,1-1 0,-1 1-1,0 0 1,0-1 0,0 1 0,0-1-1,0-1 1,-1 0 41,0 0 0,0 0-1,0 0 1,0 1 0,-1-1 0,1 1 0,-1-1-1,0 1 1,1-1 0,-1 1 0,-4-3-1,-6-6 322,-1 1-1,0 0 1,-20-10-1,29 17-261,-50-31 1237,54 33-1343,-1 1 0,1 0 0,0 0 0,-1 0 0,1 0 0,0 0 0,-1 0 0,1 0 0,0 0 0,0-1 0,-1 1 0,1 0 0,0 0 0,-1 0 0,1-1 0,0 1 0,0 0 0,0 0 0,-1-1 0,1 1 0,0 0 0,0-1 0,0 1 0,0 0 0,-1-1 0,1 1 0,0 0 0,0-1 0,0 1 0,0 0 0,0-1 0,0 1 0,0 0 0,0-1 0,0 1 0,0 0 0,0-1 0,0 1 0,0 0 0,0-1 0,0 1 0,0 0 0,1-1 0,-1 1 0,0 0 0,0 0 0,0-1 1,0 1-1,1 0 0,-1-1 0,0 1 0,1 0 0,25-6-195,37 8-986,-8 5-318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4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17 145 9242,'-4'12'955,"0"0"0,1 0 0,-2 21-1,5-32-879,0-1-1,0 1 0,0 0 1,1 0-1,-1 0 0,0 0 1,1-1-1,-1 1 0,0 0 0,1 0 1,-1 0-1,1-1 0,-1 1 1,1 0-1,-1-1 0,1 1 0,0-1 1,-1 1-1,1 0 0,0-1 1,-1 1-1,1-1 0,0 0 0,0 1 1,0-1-1,-1 0 0,1 1 1,0-1-1,0 0 0,1 0 1,28 2 611,-22-2-603,1 0 9,0 0 0,0 0-1,0-1 1,0 0 0,0-1 0,0 0-1,12-4 1,-19 5-27,0 0 0,0 0 0,-1 0 0,1 0 1,0 0-1,0 0 0,0-1 0,-1 1 0,1 0 0,-1-1 0,1 1 0,-1-1 0,1 0 0,-1 1 0,0-1 0,0 0 0,0 0 0,0 0 1,0 0-1,0 0 0,-1 0 0,1 0 0,-1 0 0,1 0 0,-1 0 0,0 0 0,0-1 0,0 1 0,0 0 0,0 0 0,0 0 0,-1 0 1,1 0-1,-1 0 0,0-3 0,-3-5 477,0 1-1,0 0 1,-1 1 0,0-1 0,0 1-1,-9-10 1,7 8 74,0 1 0,0-1 0,-5-13 0,11 22-593,1 0 1,-1 0-1,1 0 1,-1 0-1,1 1 1,0-1-1,0 0 1,-1 0 0,1 0-1,0 0 1,0 0-1,0 0 1,0 0-1,0 0 1,0 0-1,0 1 1,0-1-1,1 0 1,-1 0-1,0 0 1,0 0-1,1 0 1,-1 0-1,1 1 1,-1-1 0,1-1-1,0 1-29,1 0 1,-1 0-1,0 1 0,1-1 0,-1 0 1,0 1-1,1-1 0,-1 1 1,1-1-1,-1 1 0,1-1 0,-1 1 1,1 0-1,1 0 0,7 0-402,0 0-1,0 1 1,16 3 0,7 5-1358,-3 2-399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4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 12299,'23'-4'2422,"-15"3"583,-14 10-409,-3 0-1767,6-5-722,0-1 0,1 1 0,-1-1 0,1 1 0,0 0-1,0 0 1,0 0 0,0 0 0,1 0 0,0 0 0,-1 0 0,2 1 0,-1-1-1,0 1 1,1-1 0,0 0 0,0 1 0,0-1 0,1 1 0,-1-1 0,1 0 0,0 0-1,0 1 1,3 6 0,-1-5-87,0-1 0,0 1 0,0 0 0,1-1 0,0 0 0,0 0 0,0 0 0,1-1 1,-1 1-1,1-1 0,0 0 0,1 0 0,-1-1 0,1 1 0,-1-1 0,10 3 0,-10-4 12,0 0 0,1 0-1,-1 0 1,1-1 0,-1 0 0,1 0 0,0 0 0,0-1-1,-1 0 1,1 0 0,0-1 0,-1 1 0,1-1 0,0 0 0,-1-1-1,1 1 1,-1-1 0,1 0 0,-1-1 0,0 1 0,0-1-1,0 0 1,0-1 0,5-3 0,-4-1 2,0 0 0,0 0 0,0 0 0,-1-1 0,0 0 0,-1 0 1,0 0-1,0 0 0,3-13 0,-2-3-333,0 0 0,1-35 0,-7 57-1028,-10 6-497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45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9882,'0'0'8385,"11"-10"-4073,34-56-2034,-37 43-1318,-6 18-482,6 17-401,-3-3-61,1-1-1,0 1 0,1-1 1,-1-1-1,1 1 0,10 7 0,1 2 18,-10-8-13,-3-3-5,1-1 0,-1 1-1,1-1 1,0 0 0,0 0 0,1-1 0,10 6 0,-16-10 3,0 0 0,0 0 0,0-1 0,0 1 0,0 0 0,0-1 1,-1 1-1,1-1 0,0 1 0,0-1 0,0 1 0,0-1 0,-1 0 0,1 1 0,0-1 0,-1 0 0,1 1 0,0-1 0,-1 0 1,1 0-1,-1 0 0,0 0 0,1 0 0,-1 1 0,1-1 0,-1 0 0,0 0 0,0-2 0,15-37 710,-13 34-588,8-37 379,-7 30-471,0 0 1,1 1-1,6-16 0,-4 24-1402,-6 8-996,-2-3 1016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9:0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9994,'68'-42'4585,"-61"50"-2160,-9 6-433,2 12-88,-5 10-655,-3 2-337,8 2-592,0 1-320,2-10-1000,1-5-601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4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35 265 15099,'-34'44'10418,"37"-47"-8241,2-10-345,-5-18-911,10-11-313,-7-18-456,-3-4-360,-6 12-1321,1 8-807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4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11 182 12163,'-10'30'9486,"18"-57"-7199,-4 6-2024,20-78 841,-18 82-867,3 14-141,12 21-116,-14-11 7,27 27 5,-15-13 63,1-1 0,1-1 0,38 27 0,-59-46-37,0 1 1,0-1-1,0 0 0,1 0 1,-1 0-1,0 0 1,0 1-1,0-1 0,0 0 1,1 0-1,-1 0 0,0 0 1,0 0-1,0 0 1,0 0-1,1 0 0,-1 1 1,0-1-1,0 0 1,1 0-1,-1 0 0,0 0 1,0 0-1,0 0 1,1 0-1,-1 0 0,0 0 1,0 0-1,0 0 0,1 0 1,-1-1-1,0 1 1,0 0-1,0 0 0,1 0 1,-1 0-1,0 0 1,0 0-1,0 0 0,0 0 1,1-1-1,-1 1 0,0 0 1,0 0-1,0 0 1,0-1-1,-2-12 616,-14-28 97,11 31-589,1 0-108,0 0 0,1 0-1,0 0 1,1-1 0,-2-15 0,4 23-149,0 1 0,0-1 1,0 1-1,0-1 0,0 1 1,0-1-1,0 1 1,1-1-1,-1 1 0,1-1 1,0 1-1,0-1 0,0 1 1,0 0-1,0 0 0,1-1 1,-1 1-1,0 0 0,1 0 1,0 0-1,-1 1 0,1-1 1,0 0-1,0 1 1,0-1-1,0 1 0,0-1 1,1 1-1,2-1 0,31-3-1549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48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10434,'10'48'4929,"-12"-61"-1560,4-5-2441,6-12-984,-6-1-408,6-2-656,-3 1-368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4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40 128 11650,'-38'-93'5002,"38"92"-4906,-1 0 1,1 0-1,0 1 1,0-1-1,0 0 0,-1 0 1,1 0-1,0 0 1,0 1-1,0-1 1,0 0-1,0 0 1,1 0-1,-1 0 1,0 1-1,0-1 1,0 0-1,1 0 1,-1 0-1,0 1 1,1-1-1,-1 0 1,1 0-1,-1 1 1,1-1-1,-1 0 1,1 1-1,0-1 1,-1 1-1,1-1 1,0 1-1,-1-1 1,1 1-1,0-1 1,0 1-1,-1-1 1,1 1-1,0 0 1,0 0-1,0-1 1,-1 1-1,1 0 1,0 0-1,0 0 0,0 0 1,0 0-1,0 0 1,-1 0-1,1 0 1,1 1-1,5-2 365,2-1-182,0 0 1,1 1 0,-1 0 0,1 1-1,-1 0 1,0 0 0,1 1 0,-1 0-1,0 1 1,11 3 0,7 4 126,52 25 0,-65-28-402,-13-6-3,0 1 0,0-1 0,0 0 0,1 1 1,-1-1-1,0 1 0,0-1 0,0 1 1,0 0-1,0-1 0,0 1 0,0 0 1,0 0-1,0 0 0,0 0 0,0 0 0,-1 0 1,1 0-1,0 0 0,-1 0 0,1 0 1,-1 0-1,1 0 0,-1 1 0,1-1 0,-1 0 1,0 0-1,1 3 0,-3-1 5,1-1-1,0 1 1,-1 0-1,1-1 0,-1 0 1,0 1-1,0-1 1,0 0-1,0 0 1,0 0-1,-1 0 1,-2 2-1,-5 3-103,0-1-1,-1 0 0,1-1 1,-1 0-1,-1-1 1,1 0-1,-1-1 1,1 0-1,-1-1 0,0 0 1,0-1-1,-20 0 1,26 0-1387,11 1 76,16 1-1152,14 0-1980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4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11242,'13'1'1511,"0"2"-1,24 7 0,-37-10-1445,0 0 0,1 0 0,-1 1 1,0-1-1,1 0 0,-1 0 0,0 1 0,1-1 1,-1 0-1,0 1 0,0-1 0,1 0 1,-1 1-1,0-1 0,0 0 0,0 1 0,1-1 1,-1 1-1,0-1 0,0 0 0,0 1 0,0-1 1,0 1-1,0-1 0,0 0 0,0 1 1,0-1-1,0 1 0,0-1 0,0 1 0,0-1 1,0 0-1,-1 1 0,-7 16 1299,1-5-603,6-9-664,0 0 0,0 0 0,1 0 0,-1 0-1,1 0 1,-1 0 0,1 0 0,0 0 0,0 0 0,0 0 0,1 0 0,-1 0 0,1 0 0,-1 0-1,1-1 1,0 1 0,0 0 0,0 0 0,1 0 0,-1-1 0,1 1 0,-1-1 0,1 1 0,0-1-1,0 1 1,0-1 0,0 0 0,0 0 0,1 0 0,-1 0 0,1-1 0,-1 1 0,1-1-1,0 1 1,-1-1 0,1 0 0,0 0 0,0 0 0,5 0 0,2 2 104,0-1 0,0-1 0,0 0 0,1 0 0,-1-1 0,0 0 0,0-1 0,1 0 0,-1-1 0,15-4 0,-18 4-111,0 0 0,-1-1 0,0 0 0,0-1 1,0 1-1,0-1 0,11-9 0,-15 11-86,1-1 0,-1 1 0,0-1 0,0 0 0,0 1 0,0-1 0,-1 0 0,1 0 0,-1 0 0,1-1 0,-1 1 0,0 0 0,-1 0 0,1-1 0,0 1 0,-1 0 0,0-1 0,0-4 0,-2-7-254,-1-21-377,3 35 443,-1 0-1,1 0 0,0 0 0,0 0 1,0 0-1,0 0 0,1 0 1,-1 0-1,0 0 0,0 0 0,0 0 1,1 0-1,-1 0 0,1 0 1,-1 0-1,1 0 0,-1 0 1,1 0-1,-1 1 0,1-1 0,0 0 1,1-1-1,6 1-3285</inkml:trace>
  <inkml:trace contextRef="#ctx0" brushRef="#br0" timeOffset="1">502 162 11787,'41'58'6113,"-39"-67"-1232,-1-6-2793,4-6-1224,-5-7-431,3 1-737,1 2-401,-8-6-1071,-1 5-673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2:4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48 16099,'-65'-47'6346,"99"47"-4314,8 0-335,8 0-513,-2 0-400,-5 13-376,-7-9-304,-15 5-912,-6 4-728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08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85 199 14547,'-82'14'6818,"82"-20"-2666,0-11-2567,-1-10-409,-1-11-824,2-1-392,0 2-600,5 11-432,-2 13-1305,1 3-671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0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73 309 14915,'10'-36'8542,"-8"29"-8218,1-1-1,-1 1 0,-1 0 0,0-1 0,0 1 1,0-1-1,-1-10 0,-2-2-222,-2 1 0,0 0 0,-1 0 1,-1 0-1,-1 1 0,0 0 0,-14-23 0,19 38-119,1 1 0,-1 0-1,0 0 1,1-1-1,-1 1 1,0 1-1,-1-1 1,1 0 0,0 0-1,0 1 1,-1-1-1,1 1 1,-1 0 0,1 0-1,-5-2 1,28 5 60,-1 1 1,0 0-1,-1 1 1,37 14-1,-53-17-37,11 3 11,0 2-1,0 0 0,-1 0 1,0 1-1,14 11 1,-23-16 20,0 1 0,-1 0 0,1 0 0,-1 0 0,0 0 1,0 1-1,0-1 0,0 1 0,-1 0 0,1 0 0,-1 0 0,0 0 0,0 0 0,0 0 0,-1 1 1,1-1-1,-1 1 0,1 7 0,-2-9 26,0 0 0,-1 0 0,1 0 0,0 0 0,-1 0 0,0 0 0,0 0 0,0 0 0,0 0 0,0-1 0,0 1 0,-1 0 0,1-1 0,-1 1-1,0-1 1,-2 4 0,-1-2 29,1-1 0,0 1-1,-1-1 1,0 1 0,1-1-1,-1-1 1,0 1 0,-7 2-1,-1-1-109,0 0 0,-1-1-1,0 0 1,1-1-1,-1 0 1,-18-1 0,26-1-166,3 0-26,1 0 0,-1 0 0,1 1 0,-1-2 0,1 1 0,-1 0 0,1 0 1,-1-1-1,1 0 0,0 1 0,-1-1 0,1 0 0,0 0 0,-1 0 0,1 0 0,0-1 1,-4-2-1,4-7-4532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1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12 262 12523,'-11'103'5273,"22"-105"-2881,-1-4-519,4-17-225,1-10-392,-8-9-576,-1-5-199,-8-2-353,-6-1-224,5 11-569,-3 5-319,-1 11-968,4 7-417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12467,'4'-9'11212,"6"2"-8113,17-3-4601,-20 7 2602,0 1-1009,-2 0-45,0 0 0,0 0 0,0 0 0,0 1 0,0 0 0,0 0 0,1 1 0,-1-1 1,0 1-1,1 0 0,-1 0 0,0 1 0,0 0 0,1 0 0,-1 0 0,5 2 0,-4-1-36,-1 1 0,0-1 1,0 1-1,0 0 1,0 0-1,0 0 0,-1 1 1,0 0-1,1 0 0,-1 0 1,-1 0-1,1 1 0,4 6 1,-7-8-16,1 1 1,-1-1-1,0 0 1,-1 0 0,1 1-1,-1-1 1,1 0 0,-1 1-1,0-1 1,0 0 0,-1 1-1,1-1 1,-1 0 0,1 1-1,-1-1 1,0 0 0,0 0-1,-1 0 1,1 0 0,-1 0-1,1 0 1,-1 0 0,0 0-1,-4 4 1,0 1-68,-1 0 0,0-1 0,-1 0 0,1 0 0,-1-1 1,0 0-1,-1 0 0,0-1 0,0 0 0,0 0 0,0-1 0,-1 0 0,1-1 1,-1 0-1,0 0 0,0-1 0,0-1 0,-13 1 0,15-4-1211,15-2-745,9 1-665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4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14363,'12'-6'5713,"22"-1"-4136,8-2-121,2-1-840,5 5-272,-9 3-432,-7 2-528,-22 7-1352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9:0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49 259 11811,'-2'4'459,"-1"0"1,2 0-1,-1 0 1,0 0-1,1 0 1,-1 0-1,1 0 1,-1 6-1,2-10-389,0 1-1,1-1 1,-1 1-1,0 0 1,0-1-1,0 1 1,0-1-1,0 1 1,1-1-1,-1 1 1,0-1-1,0 1 1,1-1-1,-1 1 1,0-1 0,1 1-1,-1-1 1,1 1-1,-1-1 1,1 0-1,-1 1 1,0-1-1,1 0 1,-1 1-1,2-1 1,0 1 20,0 0 0,0-1 0,0 0 0,1 1 0,-1-1 0,0 0 0,1 0 0,-1 0 0,0 0 0,3-1 0,1 0-5,0 0 0,-1-1-1,1 0 1,0 0 0,-1-1 0,0 0 0,1 1 0,-1-2-1,6-4 1,-9 7-78,0 0-1,-1 0 1,1-1-1,-1 1 1,1 0-1,-1-1 1,1 1 0,-1-1-1,0 1 1,0-1-1,0 0 1,0 1-1,0-1 1,0 0-1,0 0 1,-1 0-1,1 0 1,-1 0 0,1 0-1,-1 0 1,0 0-1,0 0 1,1 0-1,-2 0 1,1 0-1,0 0 1,0 0-1,0 0 1,-1 1 0,1-1-1,-1 0 1,-1-2-1,-12-18 477,-1 1-1,-1 1 0,-18-18 0,-23-29 1667,56 65-2108,-1 0-1,1 0 1,0 0-1,0 0 0,0 0 1,0 0-1,0 0 0,0-1 1,1 1-1,-1 0 1,0 0-1,1-1 0,0 1 1,0-3-1,0 4-39,0 0-1,1-1 1,-1 1-1,0 0 1,1 0-1,0 0 1,-1 0-1,1 0 1,0 0-1,-1 0 1,1 0-1,0 0 1,0 0-1,0 0 1,0 0-1,0 1 1,0-1-1,0 0 1,0 1-1,0-1 1,0 0-1,0 1 1,0 0-1,0-1 1,1 1-1,-1 0 1,0-1-1,0 1 1,0 0-1,3 0 1,-2 0-86,0-1 0,0 1-1,0 0 1,0 0 0,0 0 0,0 0 0,0 0 0,0 1 0,0-1 0,-1 0-1,1 1 1,0 0 0,0-1 0,0 1 0,0 0 0,0 0 0,-1 0-1,1 0 1,0 0 0,-1 0 0,1 1 0,-1-1 0,0 1 0,3 1-1,5 11-1777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44 261 10618,'-39'60'4020,"34"-49"-1908,7-9-1160,7-6 267,3-5-516,-1-1-1,-1 0 0,0-1 0,0 0 0,-1-1 0,10-16 0,7-9 137,23-28 244,53-64 572,-101 128-1653,-1 1 1,1-1 0,-1 0-1,1 1 1,-1-1 0,1 1-1,-1 0 1,1-1 0,0 1-1,-1-1 1,1 1 0,0 0-1,-1 0 1,1-1 0,0 1-1,-1 0 1,1 0 0,0 0-1,0 0 1,-1 0 0,1 0-1,0 0 1,0 0 0,-1 0-1,1 0 1,0 0 0,-1 0-1,1 0 1,0 1 0,-1-1-1,1 0 1,0 1 0,-1-1-1,1 0 1,0 1 0,-1-1-1,1 1 1,-1-1 0,1 1-1,-1-1 1,1 1 0,-1-1-1,1 1 1,-1 0-1,1 0 1,19 35-131,-16-27 70,50 114-2203,-22-46-966,-14-34 1402</inkml:trace>
  <inkml:trace contextRef="#ctx0" brushRef="#br0" timeOffset="1">26 212 15403,'20'0'5337,"33"0"-4896,19 3-361,20-1-481,1 5-623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40 168 12107,'-8'6'701,"4"-3"-253,-1 0 0,1 0 0,1 1 0,-1-1 0,0 1 0,-3 4 0,7-8-410,0 0 0,0 1 1,0-1-1,0 0 0,0 1 0,-1-1 0,1 0 0,0 1 0,0-1 0,0 0 0,0 1 0,0-1 0,0 0 0,0 1 0,0-1 0,0 0 0,0 0 0,0 1 0,0-1 0,1 0 0,-1 1 0,0-1 0,0 0 0,0 1 0,0-1 0,0 0 0,1 0 0,-1 1 0,0-1 0,0 0 0,0 0 0,1 1 0,-1-1 0,22 6 930,-7-3-731,-1-2 0,1 0 0,0-1 0,-1 0-1,1-1 1,0-1 0,-1 0 0,1-1 0,15-5 0,-29 7-217,0 1 1,0 0-1,0-1 1,0 1-1,-1 0 1,1-1-1,0 1 1,0-1-1,-1 0 1,1 1 0,0-1-1,-1 1 1,1-1-1,0 0 1,-1 1-1,1-1 1,-1 0-1,1 0 1,-1 0-1,0 1 1,1-1-1,-1 0 1,0 0-1,1 0 1,-1 0-1,0 0 1,0-1 0,0 0 20,-1 0 1,1 0-1,-1 0 1,1 0 0,-1 0-1,0 0 1,0 1 0,0-1-1,0 0 1,0 0 0,0 1-1,-3-3 1,-6-7 274,-1 1 1,-23-17-1,23 18-79,-15-10 127,19 15-293,1 0 0,0-1 0,0 1 0,0-1 0,1-1 0,-1 1 0,-8-13 0,14 17-74,-1 1 0,1-1 0,0 1 0,-1-1 0,1 1 0,0-1 0,-1 0 0,1 1 0,0-1 0,0 0 0,0 1 0,0-1 0,0 0 0,0 1 0,0-1 0,0 0 0,0 1 0,0-1-1,0 0 1,0 1 0,0-1 0,0 0 0,1 1 0,-1-1 0,0 1 0,1-1 0,-1 0 0,0 1 0,1-1 0,-1 1 0,1-1 0,1-1-32,-1 1-1,1 0 1,0 0-1,0 0 0,0 0 1,0 0-1,0 0 1,0 1-1,0-1 0,3 0 1,52-2-1351,-8 9-220,2 4-710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8362,'3'4'17563,"-3"-5"-16837,21-53 117,51-96 0,-71 148-837,0 0 1,0 0-1,1 0 1,-1 1 0,0-1-1,1 0 1,-1 0-1,1 1 1,0-1-1,-1 1 1,1 0 0,0-1-1,0 1 1,0 0-1,4-2 1,-5 3-8,0 0 1,1 0-1,-1 0 1,0 0 0,0 0-1,1 0 1,-1 0-1,0 0 1,1 0-1,-1 1 1,0-1-1,0 0 1,0 1-1,1-1 1,-1 1-1,0 0 1,0-1-1,0 1 1,0 0-1,1 1 1,3 2-54,-1 1 0,0-1 0,-1 1 0,1 0 0,-1 1 1,0-1-1,-1 0 0,1 1 0,-1-1 0,2 8 0,5 19-514,19 55-3111,-14-51 1412</inkml:trace>
  <inkml:trace contextRef="#ctx0" brushRef="#br0" timeOffset="1">15 154 16059,'13'-5'6138,"27"1"-4450,9-3-1072,6 4-504,2 0-672,-3 3-1448,0 0-481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84 218 12819,'1'1'4955,"11"4"-3674,6-2-1096,0 0 1,0-1 0,0-1 0,0-1 0,25-2-1,-43 2-184,3 0 17,0 0 0,0-1 0,0 1 0,0 0 0,0-1 0,0 0 0,0 1 0,0-1 1,0 0-1,-1-1 0,1 1 0,0 0 0,-1-1 0,5-3 0,-6 4 15,0 0-1,-1 0 1,1 0 0,0 0-1,-1 0 1,0-1-1,1 1 1,-1 0-1,1 0 1,-1 0 0,0 0-1,0-1 1,0 1-1,0 0 1,0 0 0,0 0-1,0-1 1,0 1-1,0 0 1,0 0-1,-1 0 1,1 0 0,0-1-1,-2 0 1,-1-4 167,0 0-1,-1 1 1,0-1 0,0 1 0,0 0-1,-1 0 1,1 0 0,-1 1 0,0 0-1,-7-5 1,-15-6 719,-1 2 0,-53-20 0,5 3 604,75 30-1484,0-1 0,0 1 1,0 0-1,0-1 0,0 1 1,0-1-1,1 0 0,-1 1 1,0-1-1,0 0 0,0 1 1,1-1-1,-1 0 0,0 0 1,1 0-1,-2-1 0,2 2-26,0-1 0,0 1-1,0 0 1,0-1-1,0 1 1,0-1 0,1 1-1,-1 0 1,0-1 0,0 1-1,0 0 1,0-1-1,1 1 1,-1 0 0,0-1-1,0 1 1,0 0 0,1-1-1,-1 1 1,0 0-1,1 0 1,-1-1 0,0 1-1,1 0 1,-1 0-1,0 0 1,1 0 0,-1-1-1,33-8 166,-6 7-584,1 1 0,0 0 0,-1 2 0,1 2-1,33 6 1,5 8-2289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3 236 13115,'-3'-2'9586,"3"1"-8706,10-32-328,24-48-1144,-26 39-488,-8 3-1073,-6 1-2504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22 10346,'-81'-21'4817,"113"29"-1448,6-3-2033,9 6-552,5 4-287,-3-2-946,1 3-511</inkml:trace>
  <inkml:trace contextRef="#ctx0" brushRef="#br0" timeOffset="1">734 167 12795,'0'0'241,"1"1"1,-1-1-1,0 1 1,1 0-1,-1-1 1,0 1 0,0 0-1,1 0 1,-1-1-1,0 1 1,0 0-1,0 0 1,0-1-1,0 1 1,0 0-1,0-1 1,0 1-1,0 0 1,-1 0 0,1-1-1,0 1 1,0 0-1,-1 0 1,-14 16 1671,-23 7-997,36-23-608,-12 6 302,0-1 0,-1 0 0,0-1 0,0 0 0,-1-2 0,-27 5 0,38-8-473,0 1 0,0-1 0,0 0 0,0 0 0,0 0 0,0-1 0,0 1 1,0-1-1,0 0 0,0-1 0,1 1 0,-1-1 0,0 0 0,1 0 0,0-1 0,-1 1 1,1-1-1,0 0 0,0 0 0,0 0 0,1-1 0,-1 1 0,1-1 0,0 0 1,-4-6-1,5 8-124,1-1 1,0 0-1,0 0 1,-1 1 0,1-1-1,1 0 1,-1 0-1,0 0 1,1 0 0,0 0-1,-1 0 1,1 0-1,0 0 1,1 0-1,-1 0 1,0 0 0,1 0-1,0 0 1,0 0-1,0 0 1,0 0 0,0 0-1,0 1 1,1-1-1,-1 0 1,1 1 0,0 0-1,0-1 1,0 1-1,0 0 1,0 0-1,0 0 1,5-3 0,-1 0-82,1 1 1,0 0 0,-1 1 0,1-1-1,1 1 1,-1 1 0,0-1 0,1 1-1,-1 1 1,1-1 0,0 1 0,8 0 0,-8 1-196,-1 0 0,0 1 0,1-1 0,-1 2 0,1-1 0,-1 1 0,0 0 1,0 0-1,0 1 0,0 0 0,0 0 0,-1 1 0,1 0 0,-1 0 0,0 1 1,0-1-1,10 12 0,5 13-920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9618,'2'-2'7425,"-1"2"-7280,-1-1 1,1 1-1,-1 0 0,1 0 1,-1 0-1,1 0 1,-1 0-1,1 0 0,-1-1 1,1 1-1,0 1 1,-1-1-1,1 0 1,-1 0-1,1 0 0,-1 0 1,1 0-1,-1 0 1,1 1-1,-1-1 1,1 0-1,-1 0 0,1 1 1,-1-1-1,1 0 1,-1 1-1,1-1 1,-1 1-1,0-1 0,1 0 1,-1 1-1,0-1 1,1 1-1,-1-1 1,0 1-1,0-1 0,1 1 1,43 63 962,-24-37-751,-1 2 0,25 49 0,-39-67-278,-1-2 3,0 0 1,0-1-1,1 1 0,0-1 1,1 0-1,0 0 1,0 0-1,0-1 0,14 11 1,-20-18-65,1 1 1,-1-1-1,1 1 0,-1-1 1,1 0-1,0 1 0,-1-1 1,1 0-1,0 0 1,-1 1-1,1-1 0,0 0 1,-1 0-1,1 0 0,0 0 1,-1 0-1,1 0 1,0 0-1,0 0 0,-1 0 1,1 0-1,0 0 1,-1-1-1,1 1 0,0 0 1,-1 0-1,1-1 0,0 1 1,-1 0-1,1-1 1,-1 1-1,1-1 0,-1 1 1,1-1-1,-1 1 0,1-1 1,-1 1-1,1-1 1,-1 1-1,0-1 0,1 0 1,-1 1-1,0-1 0,1 0 1,-1 1-1,0-1 1,0 0-1,1-1 0,6-39 417,-7 37-391,4-67 116,-4 43-718,8-51 0,-8 77 423,1-1 0,-1 1 0,0-1 0,1 1 0,0 0 0,-1 0 0,1-1 0,0 1 0,0 0 0,1 0 0,-1 0 0,0 0 0,1 0 0,-1 0 0,1 0 0,-1 1 0,1-1 0,0 1 0,0-1 1,0 1-1,0-1 0,0 1 0,0 0 0,0 0 0,0 0 0,1 0 0,-1 0 0,0 1 0,3-1 0,4 0-806,-1 1-1,1 1 1,0 0-1,-1 0 1,1 0-1,12 5 1,28 3 5340,-52 0-1519,2 14-2254,1 0 0,3 24 1,-2-27-367,-1-13-157,1 0 0,0 0-1,0-1 1,0 1 0,1 0-1,0 0 1,0-1 0,1 1-1,0-1 1,0 1 0,0-1 0,1 0-1,0 0 1,0-1 0,7 8-1,-7-11-53,-1 1 0,1-1-1,-1 0 1,1 0-1,0 0 1,0 0 0,-1-1-1,1 1 1,0-1 0,1 0-1,-1 0 1,0-1-1,0 1 1,0-1 0,0 0-1,1 0 1,-1 0 0,0-1-1,0 1 1,0-1-1,0 0 1,0 0 0,0-1-1,0 1 1,5-3 0,-5 2-10,1-1 1,-1 1-1,0-1 1,1 0 0,-1 0-1,0 0 1,-1 0-1,1-1 1,-1 1 0,1-1-1,-1 0 1,0 0-1,0-1 1,-1 1 0,1 0-1,-1-1 1,0 0 0,0 1-1,1-7 1,1-7-85,-1 0 1,0-1-1,0-34 1,-1 4-1060,-2 48 1022,0 1 0,0-1-1,0 1 1,0 0 0,0-1-1,1 1 1,-1-1 0,0 1-1,0 0 1,0-1 0,0 1-1,1 0 1,-1-1 0,0 1 0,0 0-1,1-1 1,-1 1 0,0 0-1,0-1 1,1 1 0,-1 0-1,0 0 1,1-1 0,-1 1-1,0 0 1,1 0 0,-1 0-1,1 0 1,-1-1 0,0 1 0,1 0-1,-1 0 1,1 0 0,-1 0-1,0 0 1,1 0 0,-1 0-1,1 0 1,-1 0 0,1 0-1,0 1 1,17 5-2338,-15-4 1936,22 10-2966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82 13891,'26'5'6464,"-4"5"-3563,-21-9-2824,0-1-1,0 1 1,0 0-1,0 0 1,0 0-1,-1 0 1,1 0-1,0 0 1,-1 0-1,1 0 1,-1 0-1,1 0 1,-1 0-1,1 1 1,-1-1-1,0 0 1,1 0-1,-1 0 1,0 1-1,0-1 1,0 0-1,0 0 1,0 0-1,0 1 1,0-1-1,-1 0 1,1 0-1,0 0 1,-1 1-1,1-1 1,-1 0-1,1 0 1,-1 0-1,0 0 1,1 0-1,-1 0 1,0 0-1,0 0 1,-1 1-1,-2 3 76,0-1-1,0 1 1,-1-1-1,0 0 0,1 0 1,-1-1-1,-1 1 1,1-1-1,-1 0 1,1-1-1,-1 1 1,0-1-1,0 0 0,0-1 1,0 1-1,0-1 1,0 0-1,0-1 1,0 0-1,0 1 0,-1-2 1,1 1-1,0-1 1,0 0-1,0 0 1,0-1-1,-7-2 0,8 2-139,0 1 0,1-1 0,-1 0-1,1 0 1,0 0 0,-1 0 0,1-1-1,0 0 1,1 0 0,-1 0-1,0 0 1,1 0 0,0-1 0,-1 0-1,1 1 1,1-1 0,-1 0-1,1-1 1,-1 1 0,1 0 0,0-1-1,1 1 1,-1-1 0,1 0-1,0 1 1,0-1 0,1 0 0,-1 0-1,1 1 1,0-1 0,0 0-1,0 0 1,1 0 0,2-8 0,-2 10-75,0 1 0,0-1 1,0 1-1,0-1 0,1 1 1,-1-1-1,1 1 1,-1 0-1,1 0 0,0 0 1,0 0-1,0 0 0,0 0 1,0 0-1,1 1 1,-1-1-1,0 1 0,1 0 1,-1 0-1,1-1 0,-1 1 1,1 1-1,0-1 1,-1 0-1,1 1 0,0-1 1,3 1-1,1 0-269,0 0 0,0 0 0,0 0 0,0 1 0,0 0 0,-1 1-1,1-1 1,0 1 0,10 5 0,22 14-2387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14267,'44'32'6009,"-41"-42"-3696,10-9-1049,-1-9-264,1-3-744,-7-6-240,-6 3-472,-5-4-360,-9 8-696,-7 0-441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6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33 13267,'-11'-11'1592,"-5"-7"1389,17 14-1525,12 7 26,23 7-253,0-2 0,73 7 0,76-7-1929,-56-4-2123,-74-3 718,-39-2 1620,-1 1 0,1 1 1,0 0-1,-1 1 0,1 0 1,-1 2-1,30 9 0,-44-12 600,0-1-1,1 1 0,-1 0 0,1 0 1,-1 0-1,0 0 0,0 0 1,0 0-1,0 0 0,0 0 1,0 0-1,0 0 0,0 1 1,0-1-1,0 0 0,0 1 1,-1-1-1,1 1 0,-1-1 1,1 1-1,-1-1 0,0 1 1,1 1-1,-1 1 161,0-1 0,-1 0 0,1 0 0,-1 0 0,0 1 0,0-1 0,0 0 0,0 0 0,0 0 0,-3 5 0,-2 1 450,0 0 0,-1 0-1,0-1 1,0 0 0,-16 14 0,14-15-282,0-1-1,0 0 1,-1-1-1,0 0 1,0 0-1,0-1 0,-14 4 1,21-7-365,0 0 1,0 0-1,1-1 0,-1 1 1,0-1-1,0 1 0,0-1 1,0 0-1,0 0 0,0-1 1,0 1-1,0 0 0,0-1 1,0 0-1,0 0 0,0 0 1,0 0-1,0 0 0,1-1 1,-1 1-1,1-1 0,-1 1 1,1-1-1,-1 0 1,1 0-1,0 0 0,0 0 1,0-1-1,0 1 0,0-1 1,-2-4-1,2 1-45,-1 0-1,1 0 1,0 0-1,1 0 1,-1 0-1,1 0 1,0-1-1,1 1 1,0 0-1,0-1 1,0 1-1,1-1 1,0 1-1,0 0 1,3-10-1,-3 13-50,0 0 1,1 0-1,-1 0 0,1 0 0,0 0 0,0 1 0,-1-1 0,2 0 0,-1 1 0,0 0 0,1-1 0,-1 1 0,1 0 0,-1 0 0,1 1 0,0-1 0,0 0 0,0 1 0,0 0 0,0 0 0,0 0 0,0 0 0,1 0 0,-1 0 0,0 1 0,0 0 0,1 0 0,-1-1 0,0 2 0,1-1 0,-1 0 0,4 2 0,0-1-204,0 1 1,0-1-1,0 2 1,-1-1-1,1 1 1,-1 0-1,1 0 1,-1 1 0,0 0-1,0 0 1,-1 0-1,1 1 1,-1 0-1,0 0 1,0 0-1,4 7 1,11 24-2812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9:0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0 260 7098,'1'-7'10144,"2"-6"-5195,17-70-4757,-19 77-147,1 0 0,0 0 0,0 0 0,0 0 0,1 0 0,-1 1 0,7-10 0,-8 15-35,-1-1 0,1 0 0,0 1-1,-1-1 1,1 0 0,0 1 0,0-1-1,0 1 1,0-1 0,0 1 0,0 0-1,-1-1 1,1 1 0,0 0 0,0 0-1,0 0 1,0-1 0,0 1 0,1 0 0,1 1 0,-1-1 1,0 1 0,0-1 0,0 1 0,0 0 0,0 0 0,0 0-1,0 0 1,0 0 0,0 0 0,2 3 0,47 42 155,11 8-55,-56-49-109,0-1-1,1 0 1,0 0-1,0-1 1,0 0-1,1 0 1,-1-1-1,12 3 1,-18-5 10,1 1 0,-1-1 0,1 0 0,0 1 0,-1-1 0,1 0 0,-1 0 0,1 0 0,-1 0 0,1-1 0,-1 1 0,1 0 0,-1-1 0,1 1 0,-1-1 0,1 1 0,-1-1 0,1 1 0,-1-1 1,0 0-1,0 0 0,1 0 0,-1 0 0,0 0 0,0 0 0,0 0 0,0 0 0,0 0 0,0-1 0,0 1 0,0 0 0,-1-1 0,1 1 0,0-1 0,-1 1 0,1 0 0,-1-1 0,1 0 0,-1 1 0,0-1 0,0 1 0,0-4 0,0-6 297,0 0 0,-1-1 0,-1 1 0,-4-20 0,4 24-144,-4-16 158,4 17-264,0 0 0,1-1 0,0 1 0,0 0-1,0 0 1,1 0 0,0-8 0,0 12-82,0 0 0,1 0 0,0 0 0,-1 0 0,1 1 0,0-1-1,0 0 1,0 1 0,0-1 0,0 1 0,1-1 0,-1 1 0,0-1 0,1 1 0,-1 0-1,1 0 1,-1-1 0,1 1 0,0 0 0,-1 1 0,1-1 0,0 0 0,0 0-1,-1 1 1,1-1 0,0 1 0,0-1 0,3 1 0,12-2-682,-1 1 1,1 0 0,-1 1-1,0 1 1,1 1 0,26 6-1,2 4-2575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197 303 16468,'-41'68'6449,"41"-75"-4593,7-2-431,-1-17-521,6-10-304,-3-11-480,-2-7-328,-7 5-1056,-10 2-753</inkml:trace>
  <inkml:trace contextRef="#ctx0" brushRef="#br0" timeOffset="1">57 44 14163,'-57'-40'6105,"91"40"-3656,20-4-777,11 4-119,20 4-913,-6-1-160,-2 7-648,-14 1-648,-22 2-1609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36 330 12539,'-14'-6'8281,"4"0"-4370,9 4-3718,-1 0 1,1 0-1,0 0 1,0-1-1,0 1 1,0 0-1,0-1 0,0 1 1,1 0-1,-1-1 1,1 1-1,0 0 1,-1-1-1,1-3 1,0-4 80,1 0 0,0-1 0,0 1 1,1 0-1,0-1 0,4-9 1,2-13 22,-5 18-240,1 1 0,0 0 0,1 1 0,1-1 1,13-23-1,-17 33-123,0 0 1,1 0-1,0 0 1,-1 1 0,2-1-1,-1 1 1,0 0-1,1 0 1,-1 0 0,1 0-1,0 1 1,0-1 0,0 1-1,0 0 1,0 0-1,0 0 1,1 1 0,-1 0-1,1 0 1,-1 0 0,10-1-1,-14 2 14,1 0-1,0 0 1,-1 0 0,1 0-1,0 0 1,-1 0 0,1 0-1,0 0 1,-1 0 0,1 1-1,0-1 1,-1 0 0,1 0-1,0 1 1,-1-1 0,1 0-1,-1 1 1,1-1 0,0 1-1,-1-1 1,1 1 0,-1-1-1,1 1 1,-1-1 0,0 1-1,1-1 1,-1 1 0,0-1-1,1 1 1,0 1 0,-1 0-8,0-1-1,0 1 1,0 0 0,0 0 0,0 0 0,-1-1 0,1 1 0,0 0 0,-1 0-1,1 0 1,-2 2 0,-22 39-224,-46 36 294,69-78-3,1 0-1,-1 0 1,1-1 0,-1 1-1,1 0 1,-1 0-1,1 0 1,0 0 0,-1 0-1,1 0 1,0 0-1,0 0 1,0 0-1,-1 0 1,1 0 0,0-1-1,0 1 1,1 0-1,-1 0 1,0 0 0,0 0-1,0 0 1,1 0-1,-1 0 1,0 0-1,1 0 1,-1 0 0,1-1-1,-1 1 1,1 0-1,-1 0 1,1 0 0,0-1-1,-1 1 1,1 0-1,0-1 1,-1 1 0,1-1-1,1 2 1,5 1 33,-1 1-1,1-1 1,0 0 0,10 3 0,4 2-49,22 20 55,-35-22-8,0-1 1,0 0-1,0 0 1,1 0 0,16 5-1,-22-9-14,0 0 0,0-1 0,0 0 0,0 1 0,1-1 0,-1 0 0,0-1 0,0 1 0,0 0 0,0-1 0,1 0 0,-1 0 0,0 0 0,0 0 0,0 0 0,-1 0 0,1-1 0,0 0 0,0 1 0,-1-1 0,5-4 0,23-23 359,-2 0-1,37-50 1,-16 19 110,-34 39-298,-12 17-127,0-1 0,0 1 1,0 0-1,0-1 1,1 2-1,0-1 0,0 0 1,0 1-1,8-6 0,-11 9-52,-1 1 0,1-1 0,-1 0 0,1 0 0,-1 0 0,1 0 0,-1 0 0,1 1 0,-1-1 0,1 0-1,-1 0 1,1 1 0,-1-1 0,1 0 0,-1 1 0,1-1 0,-1 1 0,0-1 0,1 0 0,-1 1 0,0-1 0,1 1-1,-1-1 1,0 1 0,0-1 0,1 1 0,-1-1 0,0 2 0,10 22 146,-6-13-92,45 84-40,-30-62-1572,-2 1 0,20 53 0,-25-48-1185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14531,'8'-5'6057,"19"-3"-3408,14 1-1521,21 4-648,3 5-552,-8 6-1856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13379,'32'47'4986,"-32"-47"-4919,1 0 0,-1 0-1,0 0 1,0 0 0,0 0-1,0 0 1,1 1 0,-1-1-1,0 0 1,0 0 0,0 0 0,0 0-1,1 0 1,-1 0 0,0 0-1,0 0 1,0 0 0,1 0-1,-1 0 1,0 0 0,0 0 0,0 0-1,1 0 1,-1 0 0,0 0-1,0 0 1,0-1 0,0 1-1,1 0 1,-1 0 0,0 0-1,0 0 1,0 0 0,0 0 0,0 0-1,1-1 1,-1 1 0,0 0-1,0 0 1,0 0 0,0 0-1,0-1 1,0 1 0,0 0-1,0 0 1,1 0 0,-1 0 0,0-1-1,0 1 1,0 0 0,0 0-1,0 0 1,0-1 0,0 1-1,0 0 1,0 0 0,6-19 599,-4 11-119,7-21 398,8-45 1,5-18-394,-21 98-530,0 0 1,0-1-1,0 1 0,1-1 1,4 10-1,-5-12-9,4 10 17,0 0 0,2 0 1,-1-1-1,2 0 0,8 12 1,-13-21-27,0 0 0,-1 0 0,1 0 0,0-1 0,0 1 0,0-1 0,1 1 0,-1-1 0,1 0 0,4 2 0,-6-4 1,0 1 0,0-1-1,0 1 1,1-1 0,-1 0 0,0 0-1,0 0 1,0 0 0,0 0 0,0-1 0,1 1-1,-1 0 1,0-1 0,0 0 0,0 1-1,0-1 1,0 0 0,0 0 0,-1 0 0,4-2-1,0-2 30,0-1 0,0 1-1,-1-1 1,0 0-1,0 0 1,0 0 0,-1-1-1,0 1 1,0-1 0,-1 0-1,1 0 1,-2 0-1,3-12 1,23 114 5,-23-88-366,-1 1-1,2-1 1,-1 0 0,1 0 0,0-1 0,0 1 0,0-1 0,1 0-1,12 9 1,25 10-2098</inkml:trace>
  <inkml:trace contextRef="#ctx0" brushRef="#br0" timeOffset="1">488 255 13915,'61'4'6641,"-57"-17"-2840,-1-12-1600,-3-6-345,-5-12-1088,5-1-272,0 6-1016,5 11-824,11 23-1873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2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43 188 13979,'-42'50'5617,"50"-53"-3784,-5-7-185,1-9-424,-3-11-360,-1-5-440,0-6-231,0 4-890,0 1-671,0 10-1168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2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24 14859,'-46'-23'5905,"54"25"-4168,2-2-561,8 0-480,-7 0-296,11 0-128,8 0-96,8 8-304,6-5-376,3 0-984,0-1-601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2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70 137 11474,'-3'1'6177,"-12"6"-4098,10-3-1800,0 0-1,1 1 1,0-1 0,0 1 0,1-1 0,-1 1 0,1 1 0,0-1 0,0 0 0,1 1 0,-1-1 0,1 1 0,0 0 0,1-1 0,-2 12 0,3-12-205,-1 0 1,2 0-1,-1 0 1,1 0 0,-1 0-1,1 0 1,1 0-1,-1-1 1,1 1-1,0 0 1,0-1 0,0 1-1,0-1 1,1 0-1,0 1 1,0-1 0,0-1-1,0 1 1,1 0-1,4 3 1,0 0-114,1-1 1,0 0-1,1 0 0,0-1 1,0 0-1,0 0 1,0-1-1,1-1 0,-1 0 1,1 0-1,0-1 1,0 0-1,0-1 0,0-1 1,0 1-1,0-2 1,0 1-1,22-5 0,-28 2-398,1 1 1,-1 0-1,0-1 0,1 0 0,-1 0 0,-1-1 0,1 1 0,-1-1 0,8-7 0,0-14-1831</inkml:trace>
  <inkml:trace contextRef="#ctx0" brushRef="#br0" timeOffset="1">18 0 13203,'11'4'5217,"20"4"-3505,8 0-463,6-5-169,-1 4-296,-5 2-368,-5 1-176,-1 2-1312,-12-1-713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2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13203,'13'-3'5425,"25"-1"-2864,9 0-1209,16 4-552,-3 0-168,-16 0-792,-5 0-672,-16-2-752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0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82 14723,'-63'-76'5233,"60"72"-3669,5 3-458,12 8 117,18 15-51,13 19-60,-19-16-635,48 35 0,-73-60-466,-1 1 0,1-1 0,-1 1-1,1-1 1,-1 0 0,1 1 0,-1-1 0,1 0 0,0 0 0,-1 1-1,1-1 1,-1 0 0,1 0 0,0 0 0,-1 0 0,1 0-1,0 0 1,-1 0 0,1 0 0,-1 0 0,1 0 0,0 0-1,-1 0 1,1-1 0,0 1 0,-1 0 0,1 0 0,-1-1-1,1 1 1,-1 0 0,1-1 0,-1 1 0,1 0 0,-1-1 0,1 1-1,-1-1 1,1 1 0,-1-1 0,0 1 0,1-1 0,-1 1-1,0-1 1,1 1 0,-1-1 0,0 1 0,0-1 0,1 0-1,-1 1 1,0-1 0,0 0 0,0 1 0,0-1 0,0 0 0,2-38 323,-4 26-347,-2-30 118,4 42-173,0-1 0,0 0 0,0 0-1,0 0 1,0 0 0,0 1 0,1-1-1,-1 0 1,0 0 0,1 0-1,0 1 1,-1-1 0,1 0 0,0 1-1,2-4 1,3 4-1572,2 4-658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09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13451,'107'107'5673,"-107"-110"-3104,2-7-521,1-8-504,-1-6-343,0-9-569,-1-4-208,2 0-648,2 9-448,2 9-1321,3 15-759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9:07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 9450,'44'79'3395,"-43"-78"-3299,0 0 0,-1 0 0,1 0 0,-1 0 0,0 0 0,1 0 0,-1 0 0,0 0-1,0 0 1,1 0 0,-1 0 0,0 0 0,0 0 0,0 0 0,0 0 0,0 0 0,-1 0 0,1 0-1,-1 2 1,-9 3 923,5-4-495,-1 2 21,0 0-1,0-1 1,0 0-1,-1 0 1,1-1 0,-1 0-1,1 0 1,-1 0-1,0-1 1,0 0 0,0 0-1,-9 0 1,13-1-457,0-1 1,0 1 0,1-1 0,-1 1-1,0-1 1,1 0 0,-1 0-1,0 0 1,1 0 0,-1 0-1,1 0 1,0-1 0,-1 1 0,1-1-1,0 0 1,0 0 0,0 0-1,0 0 1,0 0 0,0 0-1,1 0 1,-1-1 0,1 1 0,-1-1-1,1 1 1,0-1 0,0 1-1,0-1 1,1 0 0,-1 1 0,0-1-1,1 0 1,0-3 0,-1 2-86,1 1 0,0 0 0,0-1 0,0 1 0,0 0-1,0-1 1,1 1 0,-1 0 0,1-1 0,0 1 0,0 0 0,1 0 0,-1-1 0,0 1 0,1 0 0,0 1 0,0-1 0,0 0 0,0 0 0,0 1 0,5-5 0,-5 6-62,1 0 1,-1-1-1,1 1 0,-1 0 0,1 0 0,-1 0 1,1 0-1,0 1 0,-1-1 0,1 1 1,0 0-1,0 0 0,-1-1 0,1 2 0,0-1 1,0 0-1,-1 1 0,1-1 0,0 1 1,-1 0-1,1 0 0,-1 0 0,1 0 0,-1 0 1,1 0-1,-1 1 0,4 2 0,21 18-1417,-2-2-360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0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13547,'102'26'5137,"-102"-4"-3961,9 8-256,4-6-191,1-1-113,20-4-64,-1-2-32,14-6-208,-2-8-56,-12-8-456,-2-3-320,-18-5-736,1 0-385,-4 2-855</inkml:trace>
  <inkml:trace contextRef="#ctx0" brushRef="#br0" timeOffset="1">99 84 13723,'-24'-83'5553,"63"91"-3889,1-5-359,3 5-481,-1 2-416,-5-5-408,4 1-608,-13 4-1593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14267,'13'5'5433,"23"0"-4193,12-5-727,16 0-922,1 1-911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8 181 11731,'-2'7'733,"-4"17"2664,9-25-1730,6-14-223,-3-1-822,0-1 0,-1 0 0,0 0 1,-1 0-1,-1-1 0,-1 1 0,-1-1 0,0 0 0,-2-17 0,1 35-612,0 0 0,0 0-1,0-1 1,0 1 0,0 0 0,0 0-1,0 0 1,0 0 0,0 0-1,0 0 1,0 0 0,0 0-1,0 0 1,0 0 0,0-1 0,0 1-1,0 0 1,0 0 0,0 0-1,0 0 1,0 0 0,0 0-1,0 0 1,0 0 0,0 0-1,0 0 1,0 0 0,0 0 0,0-1-1,0 1 1,0 0 0,0 0-1,0 0 1,0 0 0,1 0-1,-1 0 1,0 0 0,0 0-1,0 0 1,0 0 0,0 0 0,0 0-1,0 0 1,0 0 0,0 0-1,0 0 1,0 0 0,1 0-1,-1 0 1,0 0 0,0 0 0,0 0-1,0 0 1,0 0 0,0 0-1,0 0 1,0 0 0,0 0-1,0 0 1,1 0 0,-1 0-1,0 0 1,0 0 0,0 0 0,0 0-1,0 1 1,8 7 288,16 26-262,-8-10 18,-9-16-29,0 1-1,1-1 1,0-1-1,14 11 1,-19-16-15,0 0 1,-1 0-1,1 0 1,0-1-1,0 1 1,0-1 0,1 0-1,-1 0 1,0 0-1,0 0 1,1 0-1,-1-1 1,1 1-1,-1-1 1,0 0-1,1 0 1,-1 0-1,1-1 1,3 0-1,-6 0 7,-1 1 0,1-1 0,0 1 0,0-1 0,-1 1 0,1-1 0,0 1 0,-1-1 0,1 0 0,-1 0 0,1 1 0,-1-1 0,1 0 0,-1 0-1,1 0 1,-1 1 0,0-1 0,1 0 0,-1 0 0,0 0 0,0 0 0,0 0 0,1 0 0,-1 0 0,0 1 0,0-1 0,-1 0 0,1 0 0,0 0 0,0 0 0,0 0 0,0 0-1,-1 0 1,0-1 0,-15-37 619,12 29-435,3 8-135,-1-2-60,0 0 0,1 0 0,0 0 0,0 0-1,0 0 1,0 0 0,0-6 0,1 9-80,1 0 0,-1 0 0,0 0 0,1 0 0,-1 0 0,1 0 0,-1 0 0,1 1 0,-1-1 0,1 0 0,0 0 0,-1 1 0,1-1 0,0 0 0,0 1 0,-1-1 0,1 1 0,0-1 0,0 1 0,0-1 0,0 1 0,0-1 0,0 1 0,0 0 0,0 0 0,0-1 0,-1 1 0,1 0 0,0 0 0,0 0 0,0 0 0,0 0 0,0 0 0,0 1 0,2-1 0,23 2-2203,5 4-221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11250,'91'49'4385,"-94"-35"-2888,3 3-521,0-4 144,3 0-80,4-2-239,8 0-89,9-4-368,-6-2-128,5-5-344,-6-3-264,-7-6-489,6 1-383,1 0-432,-6-6-2217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11739,'20'42'5689,"41"-44"-1312,0-3-3705,-1 2-128,-16-5-1360,-1 8-641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2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11779,'-88'17'8145,"106"-17"-7249,0 0-63,13 4-65,8 0 24,-8-3-272,5 3-200,-2-1-384,-7 0-512,-9-3-1104,-8 0-665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36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94 9562,'23'-15'4027,"4"5"-3469,-19 7-34,-7 3-449,0 0-1,1-1 1,-1 1-1,0 0 1,0-1-1,0 1 1,0 0-1,0 0 1,0 0 0,0 0-1,0 0 1,0 0-1,1 1 1,-1-1-1,0 0 1,2 1-1,-3-1-13,0 1 0,1-1-1,-1 0 1,1 1-1,-1-1 1,1 1 0,-1-1-1,0 1 1,1-1 0,-1 1-1,0-1 1,0 1-1,1-1 1,-1 1 0,0-1-1,0 1 1,0 0 0,0-1-1,0 1 1,0-1-1,0 2 1,0 0 109,0 1 1,0-1-1,-1 0 1,1 0-1,-1 1 1,1-1-1,-1 0 0,0 0 1,0 0-1,-2 4 1,1-3-65,0 0 0,0-1-1,0 0 1,-1 1 0,1-1 0,0 0 0,-1 0 0,0 0 0,1-1 0,-1 1 0,0-1 0,0 1-1,0-1 1,0 0 0,0 0 0,0 0 0,0 0 0,0-1 0,0 1 0,0-1 0,0 0 0,-1 0-1,1 0 1,0 0 0,-5-2 0,5 1-70,0 0 0,1 0 0,-1 0 1,0 0-1,1-1 0,-1 1 0,1-1 0,0 0 0,-1 0 0,1 0 0,0 0 1,0 0-1,0 0 0,1 0 0,-1-1 0,0 1 0,1-1 0,0 1 0,-1-1 1,1 1-1,0-1 0,0 0 0,1 0 0,-1 0 0,0 1 0,1-1 0,0-5 1,-1 6-33,1 0 1,0-1-1,1 1 1,-1-1 0,0 1-1,1-1 1,-1 1-1,1 0 1,0-1 0,0 1-1,0 0 1,0 0-1,0-1 1,0 1 0,1 0-1,-1 0 1,1 0-1,-1 1 1,1-1 0,0 0-1,0 1 1,0-1 0,-1 1-1,2-1 1,-1 1-1,0 0 1,0 0 0,0 0-1,1 0 1,-1 0-1,0 0 1,4 0 0,-3 1 2,0-1-1,0 1 1,0-1 0,0 1 0,0 0 0,0 0 0,0 0 0,0 1 0,0-1 0,0 1 0,0 0 0,0 0 0,0 0 0,0 0-1,0 0 1,0 1 0,-1-1 0,1 1 0,-1 0 0,1-1 0,-1 1 0,1 1 0,-1-1 0,0 0 0,2 3 0,-3-3-5,0-1 0,0 1 1,0 0-1,0 0 0,0 0 0,-1-1 1,1 1-1,-1 0 0,1 0 1,-1 0-1,0 0 0,1 0 1,-1 0-1,0 0 0,0 0 1,-1 0-1,1 0 0,0 0 0,-1 0 1,1 0-1,-1 0 0,0 0 1,0 1-1,-1 1 23,0-1 0,-1 0 0,1 0 0,0 0-1,-1 0 1,0 0 0,0 0 0,0-1 0,0 1 0,0-1 0,-6 3 0,5-2 46,-1-1 0,0 0 1,0 0-1,0 0 1,0-1-1,0 0 1,-1 0-1,-7 1 1,10-2-12,1 0 1,0 0-1,-1 0 1,1 0 0,-1-1-1,1 1 1,0 0-1,-1-1 1,1 0-1,0 0 1,-1 0-1,1 0 1,0 0 0,0 0-1,0 0 1,0-1-1,-3-2 1,3 1-27,0 1-1,0 0 1,0 0 0,1-1 0,-1 1 0,1-1 0,-1 0 0,1 1 0,0-1-1,0 0 1,1 0 0,-1 0 0,0 0 0,1 1 0,0-1 0,-1 0 0,1 0-1,1 0 1,-1 0 0,0 0 0,1 0 0,-1 0 0,1 0 0,0 1-1,0-1 1,0 0 0,0 0 0,3-3 0,-2 3-26,0 0 0,0 0 0,0 0 0,1 0 0,-1 0 0,1 1 0,0-1 0,0 1 0,0 0 0,0 0 0,0 0 0,1 0 0,-1 1 0,0-1 0,1 1 0,-1 0 0,1 0 0,0 0 1,-1 0-1,1 1 0,0-1 0,4 1 0,-5 0-5,1 1 0,-1-1 0,1 1 0,-1-1 0,1 1 0,-1 0 0,1 1 1,-1-1-1,0 1 0,0-1 0,0 1 0,0 0 0,0 0 0,3 3 0,-4-4-2,-1 0 0,0 1 0,0-1 0,0 0 0,0 1 0,0-1 0,0 1 0,-1-1-1,1 1 1,0 0 0,-1-1 0,1 1 0,-1-1 0,1 1 0,-1 0 0,0 0 0,0-1-1,0 1 1,0 0 0,0-1 0,0 1 0,0 0 0,-1 0 0,1-1 0,-1 1-1,1 0 1,-1-1 0,1 1 0,-1-1 0,0 1 0,0-1 0,-1 2 0,1-1-99,0 0 1,0-1-1,0 1 0,-1-1 1,1 1-1,-1-1 1,1 1-1,-1-1 0,1 0 1,-1 0-1,0 0 1,1 0-1,-1 0 0,0 0 1,0 0-1,-2 0 1,-12 0-2109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37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91 8906,'0'0'122,"1"0"0,-1 1 0,0-1 1,1 0-1,-1 1 0,0-1 0,1 0 0,-1 1 1,0-1-1,0 1 0,1-1 0,-1 0 0,0 1 1,0-1-1,0 1 0,1-1 0,-1 1 0,0-1 0,0 0 1,0 1-1,0-1 0,0 1 0,0-1 0,0 1 1,0-1-1,0 1 0,0-1 0,0 1 0,0-1 1,0 1-1,-1-1 0,1 0 0,0 1 0,0-1 0,0 1 1,-1-1-1,1 0 0,0 1 0,-1-1 0,1 1 1,0-1-1,0 0 0,-1 1 0,1-1 0,-1 0 1,1 0-1,0 1 0,-1-1 0,1 0 0,-1 0 0,0 1 1,-32 9 1491,24-8-1451,0 1 21,-39 7 626,46-10-691,-1 1 1,0-1 0,0 0-1,1 0 1,-1 0-1,0-1 1,0 1 0,1-1-1,-1 1 1,0-1 0,1 0-1,-1 0 1,1 0-1,-1 0 1,1-1 0,-5-2-1,6 2-81,0 1 0,0-1 0,0 0 0,-1 1 0,2-1 0,-1 0 0,0 0 0,0 0 0,1 0 0,-1 0 0,1 0 0,-1 0 0,1 0 0,0 0 0,0 0 0,0 0 0,0 0 0,0 0 0,0-1 0,1 1 0,-1 0 0,1 0 0,-1 0 0,1 1 0,0-1 0,0 0 0,0 0 0,1-2 0,0 0-10,0 1 0,0-1 0,0 1 1,1-1-1,-1 1 0,1 0 0,0 0 0,0 0 1,0 0-1,0 0 0,1 1 0,6-5 1,-7 6 17,0 0 1,-1 0 0,1 1 0,0-1 0,0 1-1,0-1 1,0 1 0,0 0 0,0 0 0,0 0-1,0 1 1,0-1 0,0 1 0,0-1 0,0 1 0,0 0-1,0 0 1,0 1 0,-1-1 0,1 0 0,0 1-1,-1 0 1,1-1 0,-1 1 0,0 0 0,0 0-1,3 3 1,-4-3-30,1 0-1,-1 0 0,0 0 1,0-1-1,0 1 0,0 0 1,0 0-1,-1 0 0,1 0 1,0 1-1,-1-1 1,0 0-1,1 0 0,-1 0 1,0 0-1,0 0 0,0 1 1,0-1-1,-1 0 0,1 0 1,-1 0-1,1 0 1,-1 0-1,0 0 0,0 0 1,0 0-1,0 0 0,0 0 1,0 0-1,0 0 1,0-1-1,-1 1 0,1 0 1,-1-1-1,0 0 0,1 1 1,-3 1-1,2-1 23,0-1 1,0 1-1,0 0 1,-1-1-1,1 1 1,0-1-1,-1 0 1,1 0-1,-1 0 1,1 0-1,-1 0 1,0 0-1,1-1 1,-1 1-1,0-1 0,1 0 1,-1 0-1,0 0 1,1 0-1,-1 0 1,0 0-1,0-1 1,1 0-1,-1 1 1,1-1-1,-1 0 1,1 0-1,-4-2 1,4 1-8,0 0 1,0 0 0,0 0 0,0-1 0,0 1-1,1 0 1,-1-1 0,1 0 0,-1 1 0,1-1 0,0 0-1,0 1 1,0-1 0,1 0 0,-1 0 0,1 0-1,-1 0 1,1 0 0,0 0 0,0 1 0,0-1 0,0 0-1,1 0 1,-1 0 0,3-5 0,-2 5-35,0 0 1,0 0 0,0 1-1,1-1 1,-1 0 0,1 1-1,-1-1 1,1 1 0,0-1-1,0 1 1,1 0 0,-1 0-1,0 0 1,1 0 0,-1 0-1,1 0 1,-1 1 0,1-1-1,0 1 1,0 0 0,0 0-1,-1 0 1,1 0-1,0 0 1,6 0 0,-7 1 7,0 0 0,1 0 0,-1 0 1,0 0-1,0 0 0,0 1 0,0-1 0,0 1 0,0-1 1,0 1-1,0 0 0,0 0 0,0 0 0,0 0 1,0 0-1,0 0 0,0 0 0,-1 1 0,1-1 1,-1 1-1,1-1 0,-1 1 0,1 0 0,-1-1 0,0 1 1,0 0-1,0 0 0,0 0 0,0 0 0,0 0 1,-1 0-1,1 0 0,0 0 0,-1 0 0,0 0 0,0 1 1,1 2-1,-2-2-39,1 0 0,0 0 1,-1-1-1,0 1 0,0 0 0,1-1 0,-2 1 1,1-1-1,0 1 0,0-1 0,-1 1 1,1-1-1,-1 0 0,0 0 0,0 0 1,0 0-1,0 0 0,0 0 0,0 0 1,0-1-1,-1 1 0,1-1 0,-1 1 0,1-1 1,-1 0-1,1 0 0,-1 0 0,0-1 1,1 1-1,-1 0 0,0-1 0,0 0 1,1 0-1,-1 0 0,0 0 0,-3 0 1,-7-3-1718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38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62 125 12875,'-61'-48'5337,"69"33"-3473,1-1-912,3 1-215,1 2-545,0 3-304,0 6-825,1 0-447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3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12635,'36'112'5481,"-44"-111"-3329,3-2-367,2-4-169,1 3-688,2 1-240,0-6-392,5-12-111,22-38-226,-14 44-279,0 6-1016,2 6-672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9:0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10050,'0'21'2095,"0"-10"2352,5-28 2266,1-8-5910,16-39 1,-21 61-746,0 1 0,0-1 0,0 1 0,0-1 0,1 1-1,-1 0 1,1 0 0,-1 0 0,1-1 0,0 2 0,0-1 0,4-4 0,-5 6-40,0 0 0,0-1-1,0 1 1,0 0 0,0-1 0,0 1 0,0 0 0,0 0 0,0 0 0,0 0 0,0 0 0,0 0-1,0 0 1,0 0 0,0 0 0,0 1 0,0-1 0,0 0 0,0 1 0,0-1 0,0 0 0,1 2-1,4 3 14,0 0-1,0 0 0,-1 0 1,0 1-1,0 0 0,7 12 1,1 0-29,-5-8-38,0-1 0,1 1 0,14 10 0,-19-17 22,1 1 0,-1-1 0,1-1 0,0 1 0,0 0 0,0-1 0,0 0 0,0 0 0,0-1 0,9 2 1,-12-3 28,-1 0 1,1 0-1,0 0 1,-1-1-1,1 1 1,0 0 0,0-1-1,-1 1 1,1-1-1,-1 0 1,1 0 0,0 1-1,-1-1 1,1 0-1,-1 0 1,0 0 0,1-1-1,-1 1 1,0 0-1,0 0 1,0-1-1,0 1 1,0-1 0,0 1-1,0-1 1,0 1-1,0-1 1,-1 1 0,1-1-1,-1 0 1,1 1-1,-1-1 1,1-2-1,0-4 141,1 0-1,-1 1 1,-1-1-1,0 0 0,0 0 1,-1-9-1,-1 6-81,0-1 223,1 0-1,-1 0 1,2-19-1,0 29-364,0 0 0,0 0 1,0 1-1,0-1 0,1 0 0,-1 0 0,0 0 0,1 0 0,0 1 0,-1-1 0,1 0 0,0 0 0,0 1 0,0-1 0,0 1 1,0-1-1,0 1 0,0-1 0,1 1 0,-1 0 0,0-1 0,1 1 0,-1 0 0,1 0 0,0 0 0,-1 0 0,1 1 0,0-1 1,-1 0-1,5 0 0,14 1-1973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4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12483,'7'0'5049,"6"-1"-2857,8 2-551,13-1-297,0-1-56,5 1-456,-3-4-200,-8 3-335,-9-4-161,-4 5-104,-4-3-32,-1 3-369,1 1-255,-6-1-912,0 0-456,0-6-1057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41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13115,'19'-49'5553,"-12"51"-3313,3 5-1063,1-3-209,-1 3-632,1 6-184,0-2-176,-1 1-216,-2 2-792,-1-4-481,3 0-2399</inkml:trace>
  <inkml:trace contextRef="#ctx0" brushRef="#br0" timeOffset="1">128 54 12587,'45'-54'5129,"-35"64"-3009,-4 6-703,2 2-377,-3 0-328,-1 2-504,-3-6-536,2-1-1296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4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9970,'1'2'10301,"-1"16"-7347,-9 37-1894,1-11-477,-1 45 0,9-78-523,0 0 0,0 0 0,1 0-1,0 0 1,1-1 0,1 1 0,-1 0 0,2-1 0,4 11 0,-7-17-93,1-1 0,0 1 0,0-1 0,0 0 1,0 0-1,0 0 0,0 0 0,1 0 0,0 0 0,-1-1 0,1 1 0,0-1 0,0 0 0,1 0 0,-1 0 0,0 0 1,1 0-1,-1-1 0,1 0 0,-1 0 0,1 0 0,0 0 0,-1 0 0,1-1 0,0 1 0,0-1 0,-1 0 1,1 0-1,6-1 0,1-1-439,-8 2 185,1 0 0,-1 0 0,0 0 1,0-1-1,0 0 0,0 1 0,0-1 1,0 0-1,0 0 0,0-1 1,0 1-1,0-1 0,0 1 0,-1-1 1,1 0-1,3-4 0,-2-4-2393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4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13131,'6'-3'5209,"10"-2"-3209,7-3-527,10 2-257,2 1-312,6 2-576,-5 3-136,-5 3-888,-2 3-688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4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12587,'-1'5'5225,"-1"6"-3073,-3 19-1144,0 5-143,5 9-337,2-6-128,4-9-200,7-6-104,4-12-112,5 2-112,6-8-304,1 0-248,2-2-577,-5-3-303,-9-6-1409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4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13363,'2'0'5145,"14"3"-3505,4 0-207,19-3-265,6 0-272,10-1-472,1 1-184,-24 3-456,-6 2-320,-21 5-768,-8-1-537,-17 3-2175</inkml:trace>
  <inkml:trace contextRef="#ctx0" brushRef="#br0" timeOffset="1">65 154 11082,'-3'9'4633,"0"9"-2752,3-1-305,13-6-600,6-3-304,17-8-423,8-3-81,6-9-473,2-2-367,-19-2-1168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4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15187,'-5'5'5946,"8"10"-4090,6 4-168,15 7-471,5 2-377,4-2-440,-1-5-384,-3-6-1192,2-4-793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4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13115,'-2'10'5121,"2"14"-3521,0 12-63,3 8-233,4 0-272,6-10-368,3-10-224,5-14-312,2-10 8,3-13-128,-3-11-40,-6-14-264,-5-5-280,-6-3-712,-9 7-432,-2 15-1593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4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29 228 11482,'-28'42'3663,"27"-38"-1214,19-26-203,-11 10-1448,0 0-1,9-22 1,-13 25-636,0 1 1,1 0-1,0 0 1,1 0-1,0 0 0,0 0 1,1 1-1,7-7 0,-12 13-151,0 0 0,0 0-1,0 0 1,0 1-1,1-1 1,-1 0-1,0 1 1,1-1 0,-1 1-1,0-1 1,1 1-1,-1 0 1,0 0 0,1 0-1,-1 0 1,1 0-1,-1 0 1,1 0-1,-1 0 1,0 0 0,1 1-1,-1-1 1,0 0-1,1 1 1,-1-1 0,0 1-1,1 0 1,-1-1-1,2 2 1,2 3 34,1-1 1,-1 1-1,0 0 1,7 9-1,-7-8-13,3 4 29,43 44 93,-47-50-142,0-1-1,1 1 1,0-1 0,0 0-1,0 0 1,0 0 0,0 0 0,1-1-1,-1 0 1,8 1 0,-13-3 1,1 0 0,-1 0 0,1 0-1,-1 0 1,1 0 0,-1 0 0,1 0 0,-1 0 0,1-1 0,-1 1 0,1 0 0,-1 0 0,1-1 0,-1 1 0,1 0 0,-1-1 0,0 1 0,1 0 0,-1-1 0,1 1 0,-1-1 0,0 1 0,0-1 0,1 1 0,-1-1 0,0 1 0,0 0 0,1-1 0,-1 1 0,0-1 0,0 0 0,0 1 0,0-1 0,0 1 0,0-1 0,0 1 0,0-2 0,1-27 531,-1 19-374,-5-130 1012,4 138-1197,1-1-1,0 1 0,0 0 0,0-1 0,0 1 0,0 0 1,0-1-1,0 1 0,1 0 0,-1 0 0,1-1 0,0 1 1,0 0-1,0 0 0,0 0 0,0 0 0,0 0 0,3-3 1,-2 4-127,0-1 1,0 1-1,0 0 1,0 0 0,1 0-1,-1 0 1,1 0-1,-1 0 1,0 1 0,1-1-1,-1 1 1,1 0-1,-1 0 1,1 0 0,-1 0-1,1 0 1,3 1-1,23 3-1907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4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36 131 12555,'-14'44'4945,"7"-80"-3121,2 0-1376,2-1-560,0-1-384,0 11-1720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9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36 14995,'38'-35'6041,"-42"57"-3928,-2 8-641,-9 7-776,6 10-312,-8-3-319,3-3-210,9-7-743,2-5-536,7-11-2625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49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77 10762,'-96'-74'9546,"109"71"-7865,13 8-321,2 2-88,17 2-552,6 9-263,6-8-441,-1 5-377,5-4-1055,-8-6-648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4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13475,'1'-5'8946,"9"6"-8106,5 4-280,45 60-552,-45-48-352,4-1-904,2-6-529</inkml:trace>
  <inkml:trace contextRef="#ctx0" brushRef="#br0" timeOffset="1">217 66 14395,'76'-65'5825,"-92"82"-3816,-5 14-449,-12 10-656,1 3-296,3 0-360,6-2-136,7-8-640,6 2-576,3-7-1672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5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12011,'-1'-3'11978,"5"-26"-11210,5-54-312,-13 41-688,6 0-480,6 6-1296,-5 6-137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5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13027,'17'-76'4746,"-17"75"-4646,1-1 0,-1 1-1,1-1 1,0 1 0,0 0 0,-1-1-1,1 1 1,0 0 0,0 0-1,0 0 1,1 0 0,-1 0 0,0 0-1,0 0 1,1 0 0,-1 0 0,0 0-1,1 0 1,-1 1 0,1-1-1,-1 1 1,1-1 0,-1 1 0,1 0-1,-1-1 1,1 1 0,-1 0 0,1 0-1,0 0 1,-1 0 0,1 0-1,-1 1 1,1-1 0,-1 0 0,3 1-1,2 0 249,0 0-238,1 0 0,0 0 1,0 0-1,-1 1 0,1 0 0,-1 0 0,1 1 0,-1 0 0,0 0 0,0 0 0,0 1 0,0 0 1,-1 0-1,0 1 0,0-1 0,0 1 0,0 0 0,-1 0 0,1 1 0,-1-1 0,-1 1 0,1 0 0,-1 0 1,0 0-1,0 1 0,-1-1 0,0 1 0,2 7 0,-4-12-111,1 1 0,-1 0 1,0 0-1,0 0 0,0 0 0,0-1 0,0 1 1,-1 0-1,1 0 0,-1 0 0,1-1 0,-1 1 1,0 0-1,0-1 0,-1 1 0,-2 4 1,1-3 3,0 0 0,0 0 0,-1 0 0,0 0 0,0-1 0,0 1 0,0-1 0,-8 4 0,3-2-50,0 0 1,-1-1-1,0 0 0,0-1 0,0 0 1,0 0-1,-1-1 0,-17 1 0,-6-10-595,22 1-297,12 6 894,0 0-1,0-1 0,0 1 0,0 0 0,0 0 0,-1 0 0,1 0 0,0-1 0,0 1 0,0 0 0,0 0 0,0 0 0,0 0 1,0-1-1,0 1 0,0 0 0,0 0 0,0 0 0,0 0 0,0-1 0,0 1 0,0 0 0,1 0 0,-1 0 0,0 0 0,0-1 1,0 1-1,0 0 0,0 0 0,0 0 0,0 0 0,0 0 0,0-1 0,1 1 0,-1 0 0,0 0 0,0 0 0,0 0 0,0 0 1,1 0-1,-1 0 0,0 0 0,0-1 0,0 1 0,0 0 0,1 0 0,-1 0 0,0 0 0,0 0 0,0 0 0,1 0 0,18-8-3094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5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9 160 11811,'32'10'4568,"-42"13"-3223,-3-1-281,2 4-208,5-1-168,6-6-232,4-1-103,8-6-121,4-3-48,4-5-24,1-4-48,3-2-96,4 2-104,-4-5-528,2-1-385,-2-6-671,-1-4-1153</inkml:trace>
  <inkml:trace contextRef="#ctx0" brushRef="#br0" timeOffset="1">74 1 13891,'13'1'5425,"22"4"-4137,3-5-47,1 5-729,0-2-240,-12 4-536,-1 1-472,-9 0-1305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5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12619,'12'-2'4721,"15"-4"-3665,12 3-472,17-2-168,2-2-320,7 1-1456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5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51 177 12827,'-2'2'4881,"-1"9"-3457,0 1-496,6 9 48,2 0-143,3-5-281,10 1-144,8-6-232,-78-8-112,2 2 80,100-2-192,-3-1-168,-9-2-496,127-5-400,-150 2-641,-5-4 1</inkml:trace>
  <inkml:trace contextRef="#ctx0" brushRef="#br0" timeOffset="1">100 91 10570,'-29'-78'4649,"63"77"-1632,-2-4-1425,7 5-263,0-4-273,-16 1-720,3 8-152,-10 0-464,-4 1-504,1 6-1225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52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13515,'18'3'5217,"24"1"-3713,17 4-599,7-8-113,6 1-360,-7 3-1104,-8-1-721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5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7 265 11282,'24'81'9106,"-19"-85"-7161,3-9-561,3-5-240,1-7-688,1-2-240,-7-6-832,-1-3-736,-3 2-992</inkml:trace>
  <inkml:trace contextRef="#ctx0" brushRef="#br0" timeOffset="1">28 54 14155,'-28'-52'5585,"56"52"-4136,6-2 23,8 2-608,2 3-336,1 2-312,-1 2-240,-13 1-936,-5-2-616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5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11338,'8'1'5386,"11"-1"-1242,4 0-2383,24 5-657,5-5-256,0 0-632,0 0-432,-16 0-1104,-8 0-616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9:10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28 11250,'-78'-28'8306,"86"30"-4945,-6-2-2089,30 8-168,56 12-439,-38-12-201,-14-8-256,1 1-96,-22-1-240,0 0-368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4:5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87 269 10258,'-14'-20'5108,"6"-7"-3440,1-23-2246,5 37 1160,-3-39-61,6 45-289,-1-1 0,-1 0 0,0 1 0,0-1 0,0 1 0,-1-1 1,0 1-1,-1-1 0,1 1 0,-1 0 0,-1 0 0,-6-10 0,46 31 2148,1 2-2223,78 37 227,-99-45-361,0 2 0,0 0 0,-1 0 0,24 22 0,-38-31-15,1 0 1,-1 0-1,0 0 1,1 1-1,-1-1 1,0 1-1,0-1 1,0 0-1,0 1 1,0 0-1,-1-1 1,1 1-1,0 0 1,-1-1-1,1 1 1,-1 0-1,0-1 1,1 1-1,-1 0 1,0 0-1,0 0 1,0-1-1,0 1 1,-1 0-1,1 0 1,0-1-1,-1 1 1,1 0-1,-1 0 1,0-1-1,1 1 1,-1-1-1,0 1 1,0-1-1,0 1 1,0-1-1,0 1 1,0-1-1,-1 0 1,1 0-1,0 1 1,-3 0-1,-5 5 114,0-1-1,0 0 0,-1-1 0,0 0 0,-16 6 0,0-2 274,-52 12 0,68-18-635,-2-2 0,1 0-1,0 0 1,0-1 0,0 0-1,0-1 1,-19-4 0,4-2-1927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1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12459,'159'-15'6483,"2"10"-3543,160 14-1580,-189-4-250,274 16 453,-302-11-998,187 44 1,-153-9-297,-95-29-257,79 18-1,-109-32-75,0 0 46,-13-2-33,0 0 0,0 0 0,0 1 0,0-1 0,0 0 0,0 0 0,0 0 0,0 0 0,-1 0 0,1 0-306,0 0 306,0 0 0,0 0 0,0 0 0,0 1 0,0-1 0,0 0 0,0 0 0,0 0 0,0 0 0,0 0 0,0 0 0,0 0 1,0 0-1,0 0 0,0 0 0,0 0 0,0 1 0,0-1 0,0 0 0,0 0 0,0 0 0,0 0 0,0 0 0,0 0 0,0 0 0,0 0 0,0 0 0,0 0 0,1 1-306,-1-1 306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1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12739,'9'8'11394,"13"3"-10235,-22-11-1170,268 104 1209,-254-99-1107,-8-3-31,1 0 0,-1 0 1,1 0-1,-1 1 1,0 0-1,0 1 1,0-1-1,-1 1 0,9 8 1,-13-11-32,0-1-1,-1 1 1,1 0 0,-1 1 0,0-1-1,1 0 1,-1 0 0,0 0-1,1 0 1,-1 0 0,0 0 0,0 0-1,0 0 1,0 0 0,0 1 0,0-1-1,-1 0 1,1 0 0,0 0 0,0 0-1,-1 0 1,1 0 0,-1 0 0,1 0-1,-1 0 1,1 0 0,-1 0 0,0 0-1,1 0 1,-1-1 0,0 1 0,0 0-1,0 0 1,1-1 0,-1 1-1,0 0 1,-1 0 0,-43 30 720,37-26-618,-65 36-117,-2-3 1,-91 33-1,137-59-1502,8-8-1112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19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52 319 12771,'-39'-42'5289,"42"37"-3337,-1-6-591,0-13-161,1-12-496,-3-8-160,-3-7-400,-4 9-376,-1 8-1064,3 5-713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2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13019,'34'-55'5610,"-33"55"-5468,-1-1 0,0 0-1,1 1 1,-1-1-1,0 0 1,1 1 0,-1-1-1,1 0 1,-1 1 0,1-1-1,-1 1 1,1-1-1,-1 1 1,1-1 0,0 1-1,-1-1 1,1 1-1,0 0 1,-1-1 0,1 1-1,0 0 1,-1 0 0,1 0-1,0-1 1,1 1-1,25-3 450,1 2-1,-1 0 1,1 2-1,0 1 0,-1 2 1,49 11-1,-73-14-555,1 0 1,-1 0-1,1 1 0,-1-1 0,1 1 0,-1 0 0,0 0 0,0 0 1,4 3-1,-7-4-23,1 0 1,0 0-1,-1 0 0,1 0 1,-1 0-1,1 0 0,-1 0 1,1 0-1,-1 0 0,0 0 1,0 1-1,1-1 0,-1 0 1,0 0-1,0 0 1,0 0-1,0 0 0,0 0 1,0 1-1,-1-1 0,1 0 1,0 0-1,0 0 0,-1 0 1,1 0-1,-1 0 1,1 0-1,-1 0 0,0 0 1,1 0-1,-1 0 0,0 0 1,1 0-1,-1-1 0,0 1 1,0 0-1,0 0 0,-2 0 1,-9 10 109,-1-1 1,0-1-1,-1 0 1,0-1 0,0-1-1,-1 0 1,-18 6-1,4-3-35,0-2-1,0-1 0,-34 4 0,31-9-376,21-6-1008,18-1-98,19-3-721,13 5-613</inkml:trace>
  <inkml:trace contextRef="#ctx0" brushRef="#br0" timeOffset="1">264 181 13651,'80'3'5214,"-79"-3"-5113,-1 0 0,1 0-1,0 0 1,-1 0-1,1 0 1,0 0 0,0 0-1,-1 0 1,1 0 0,0 0-1,-1 0 1,1 0-1,0 0 1,-1 1 0,1-1-1,0 0 1,-1 1-1,1-1 1,0 0 0,-1 1-1,1-1 1,-1 1-1,1-1 1,-1 1 0,1-1-1,0 2 1,-1-1 4,24 55 2526,4 8-1833,-26-59-742,1 0 1,0-1-1,0 1 1,1 0 0,0-1-1,-1 0 1,1 0-1,1 0 1,5 4-1,-8-6-5,1-1-1,-1 1 1,1-1-1,0 0 1,-1 0-1,1 0 1,0 0-1,0 0 1,0-1-1,-1 1 1,1-1-1,0 0 1,0 0-1,0 0 1,0 0-1,0 0 0,0-1 1,-1 1-1,1-1 1,0 0-1,0 0 1,0 0-1,-1 0 1,1 0-1,-1 0 1,4-3-1,-3 2 8,0-1 0,0 0-1,0 1 1,0-1 0,0 0 0,-1 0-1,1-1 1,-1 1 0,0 0-1,0-1 1,0 0 0,0 1 0,-1-1-1,1 0 1,-1 0 0,0 0 0,0-6-1,0-6-52,-1 0 0,-1 0 0,-1 0 0,0 0 0,-1 0-1,-1 0 1,-10-28 0,10 24-675,7 15-680,8 11-930,12 17-1410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20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12923,'9'32'2338,"-3"-7"4346,-4-41-6192,1 0 0,0-1 0,1 1-1,0 0 1,2 1 0,0-1 0,13-22 0,-18 35-477,0 1 0,0-1 1,0 1-1,0 0 0,1 0 0,-1 0 0,1 0 0,-1 0 0,1 0 0,0 0 0,0 0 1,0 1-1,0-1 0,0 1 0,0-1 0,4-1 0,-4 3-21,0 0 1,0 0-1,0-1 0,0 1 1,0 0-1,0 1 0,0-1 1,0 0-1,0 1 0,0-1 0,0 1 1,0-1-1,0 1 0,0 0 1,-1 0-1,1 0 0,0 0 1,0 0-1,-1 1 0,4 1 1,7 9-24,1 0 1,15 19 0,22 22 21,-46-49 9,0-1 0,1 1 1,0-1-1,-1 0 0,1 0 1,0-1-1,0 0 0,1 0 0,-1 0 1,7 1-1,-11-2 1,0-1 1,0 0-1,0 0 1,0 1-1,0-1 1,0 0-1,0 0 1,0 0-1,0 0 1,0 0-1,0-1 1,0 1-1,0 0 1,0 0 0,0-1-1,0 1 1,0 0-1,-1-1 1,1 1-1,0-1 1,0 0-1,0 1 1,0-1-1,-1 1 1,2-2-1,-1 0 12,0 1 1,-1-1-1,1 1 0,-1-1 1,1 0-1,-1 1 0,0-1 0,1 1 1,-1-1-1,0 0 0,0 0 1,0 1-1,0-1 0,-1-1 1,-1-9 136,-1 0 0,-1 0 0,-6-16 0,6 18-21,3 6-119,-15-50 617,16 51-709,-1-1 1,1 1 0,0 0 0,0-1 0,0 1 0,0 0 0,1-1 0,-1 1 0,1 0 0,0-1 0,0 1 0,0 0-1,3-6 1,-4 9 46,11-11-1723,11 12-962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2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142 263 13355,'94'46'5433,"-96"-66"-3465,4 1-375,-2-4-409,3 0-336,1-4-456,-6-11-160,-1-6-656,-5 2-456,-7 6-1024,0 7-449</inkml:trace>
  <inkml:trace contextRef="#ctx0" brushRef="#br0" timeOffset="1">0 0 14147,'15'0'5553,"24"2"-4056,10 3-137,8 3-472,8 0-320,9 6-1128,0-4-1040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2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 13475,'2'0'732,"0"-1"0,-1 1 0,1-1 0,0 0 0,0 0 0,-1 0 0,1 0 0,-1 0 0,1 0 0,1-3 0,24-30 1391,-17 21-1072,143-203 4656,-153 215-5698,0 1 1,1-1-1,-1 0 1,0 0-1,1 1 0,-1-1 1,0 0-1,1 1 1,-1-1-1,1 1 1,-1-1-1,1 0 0,-1 1 1,1-1-1,-1 1 1,1-1-1,0 1 1,-1 0-1,1-1 1,0 1-1,-1 0 0,1-1 1,0 1-1,-1 0 1,1 0-1,0-1 1,0 1-1,0 0 0,11 24 22,-2 10-489,-2 0 0,6 45 1,-5 21-4409,-9-97 4520,1-2 101,-1 1 1,0-1-1,0 1 1,0 0-1,0-1 0,0 1 1,0-1-1,0 1 1,0 0-1,-1-1 0,1 1 1,0-1-1,-1 1 0,0-1 1,1 1-1,-1-1 1,0 1-1,0-1 0,-1 2 1,-8 0-3332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2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108 141 12683,'-107'-42'9346,"118"47"-7338,17 0-424,9 1-839,9-6-545,1-1-1777,6 4-607</inkml:trace>
  <inkml:trace contextRef="#ctx0" brushRef="#br0" timeOffset="1">456 127 14635,'45'36'5793,"-37"-48"-4184,1-7-265,2-6-672,-5-7-312,-6-4-984,0-3-672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2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 16820,'-11'-70'6473,"82"84"-5049,4 1-303,-13 1-609,-5-4-592,-17-4-1513,-4 3-895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9:1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11586,'41'-73'8426,"-43"88"-6841,-1 7-225,-2 19-592,-7 4-312,6 4-360,-4-13-96,10-7-600,2-6-360,1-13-1433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2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138 157 12843,'86'45'5350,"-85"-45"-5260,0 1 0,-1-1-1,1 0 1,0 1 0,0-1 0,0 1-1,0 0 1,-1-1 0,1 1 0,0 0-1,-1-1 1,1 1 0,0 0 0,-1 0-1,1 0 1,-1-1 0,1 1 0,-1 0-1,1 0 1,-1 0 0,0 0-1,0 0 1,1 0 0,-1 0 0,0 0-1,0 0 1,0 0 0,0 0 0,0 0-1,0 0 1,0 0 0,0 0 0,-1 0-1,1 0 1,0 0 0,0 0 0,-1 0-1,1-1 1,-1 1 0,1 0 0,-1 0-1,1 0 1,-1 0 0,0-1-1,1 1 1,-1 0 0,0 0 0,1-1-1,-1 1 1,0-1 0,0 1 0,0-1-1,0 1 1,-1 0 0,-1 2 261,-5 3-6,-1 1 0,0-1 0,0 0 0,0-1 1,0 0-1,-1 0 0,0-1 0,0-1 0,0 0 1,-1 0-1,-15 2 0,22-4-313,1-1 0,0 0 1,-1 0-1,1 0 0,0 0 1,-1 0-1,1-1 0,0 1 0,-1-1 1,1 0-1,0 0 0,0 0 0,0-1 1,0 1-1,0-1 0,0 1 1,0-1-1,0 0 0,1 0 0,-1 0 1,1-1-1,0 1 0,-1-1 0,1 1 1,0-1-1,0 0 0,1 1 1,-1-1-1,0 0 0,1 0 0,0-1 1,0 1-1,0 0 0,0 0 0,0 0 1,1-1-1,-1 1 0,1 0 1,0-7-1,0 2-197,0-1 0,1 1 0,0 0 0,0 0 0,0 0 1,1 0-1,1 0 0,-1 0 0,1 1 0,1-1 0,-1 1 0,1 0 0,7-10 0,-9 14 32,0 0 0,0 1 0,0-1 0,1 1 0,-1 0 0,1-1 0,-1 1 0,1 0 0,0 1 0,0-1 0,0 0 0,0 1 0,0 0 1,0-1-1,0 1 0,0 0 0,1 1 0,-1-1 0,0 1 0,1-1 0,-1 1 0,0 0 0,1 0 0,-1 0 0,0 1 0,1-1 0,-1 1 0,0 0 0,0 0 0,0 0 0,1 0 0,-1 1 0,0-1 0,0 1 0,4 3 0,11 8-451,-1 2 1,-1 0 0,0 0 0,-1 2 0,20 27 0,23 24-306,-42-50 824,-13-14 190,0 0 0,0 0 0,0 0 0,1-1 0,0 1-1,0-1 1,0 0 0,0 0 0,5 2 0,-19-29 3688,1 12-3288,1 0 0,1 0 0,0 0-1,1-1 1,0 0 0,1-1 0,0 1 0,-5-26 0,9 33-481,0 1 0,1-1 1,-1 0-1,1 1 0,0-1 1,0 1-1,1-1 0,-1 0 1,1 1-1,1-1 0,-1 1 1,1 0-1,0-1 0,0 1 1,0 0-1,1 0 0,0 0 1,0 0-1,0 1 0,0-1 1,1 1-1,0 0 0,0 0 1,6-5-1,-3 5-42,1-1 0,0 2 1,0-1-1,1 1 0,-1 0 0,1 1 1,-1-1-1,1 2 0,0-1 0,-1 2 0,1-1 1,0 1-1,0 0 0,9 2 0,-17-2-8,0 0-1,0 0 0,0 0 0,1 0 0,-1 0 1,0 0-1,0 1 0,0-1 0,0 0 0,0 1 1,0-1-1,0 1 0,0-1 0,0 1 1,0 0-1,0-1 0,0 1 0,-1 0 0,1 0 1,0 0-1,0-1 0,-1 1 0,1 0 0,0 0 1,-1 0-1,1 0 0,-1 0 0,1 0 1,-1 0-1,0 0 0,1 0 0,-1 1 0,0-1 1,0 0-1,0 0 0,0 0 0,0 0 0,0 0 1,0 2-1,-1 1-11,1-1 1,-1 0-1,0 1 0,0-1 1,-1 0-1,1 0 1,-1 0-1,1 0 1,-1 0-1,0 0 0,0 0 1,-5 5-1,-3 0-10,-1 0 0,1-1-1,-1 0 1,-1-1 0,-12 5-1,-22 14-42,46-25 69,-1 0 0,1 0-1,-1 1 1,1-1 0,0 0 0,-1 0 0,1 0-1,0 1 1,-1-1 0,1 0 0,0 0 0,0 1 0,-1-1-1,1 0 1,0 0 0,0 1 0,-1-1 0,1 0-1,0 1 1,0-1 0,0 0 0,-1 1 0,1-1-1,0 0 1,0 1 0,0-1 0,0 1 0,0-1 0,0 0-1,0 1 1,0-1 0,0 0 0,0 1 0,0-1-1,0 1 1,0-1 0,0 0 0,0 1 0,1-1 0,-1 0-1,0 1 1,0-1 0,0 0 0,1 1 0,-1-1-1,0 0 1,0 1 0,0-1 0,1 0 0,-1 1 0,19 10-56,-14-9 46,9 5 2,-1 0 0,1-1 0,1-1 0,-1 0 0,0-1 0,1 0 0,0-1 0,0-1 0,0-1 0,0 0 0,0-1 0,18-1 0,-28-1-14,0 1 1,0-1-1,0 0 0,-1-1 0,1 1 1,-1-1-1,1 0 0,-1 0 0,0 0 1,0-1-1,0 1 0,4-6 0,-3 4-2,0 0 0,0 1 0,1-1 0,8-4 0,-13 8 44,-1 1 0,1 0-1,0-1 1,0 1 0,0 0-1,-1 0 1,1 0 0,0-1-1,0 1 1,0 0 0,0 0-1,-1 1 1,1-1 0,0 0-1,0 0 1,0 0 0,0 0-1,-1 1 1,1-1 0,0 0-1,0 1 1,-1-1 0,1 1-1,1 0 1,18 18 413,6 4-267,-12-18-211,0 0 1,0 0 0,0-2-1,1 0 1,0 0 0,0-1-1,-1-1 1,1-1 0,22-1-1,-16-1-943,0-1 1,0-1-1,0-1 0,-1 0 0,1-1 0,22-12 0,-20 5-3331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2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70 15155,'-32'-70'6242,"56"70"-4098,5 2-816,-4-1-592,1 3-471,-7 2-906,-12-1-575,-17 5-1240</inkml:trace>
  <inkml:trace contextRef="#ctx0" brushRef="#br0" timeOffset="1">1 125 13387,'22'2'5553,"21"-1"-3056,2 3-2385,1-3-745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6:5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9386,'33'-9'7053,"19"7"-4359,-25 3-2224,15 0 109,-1 2 1,1 2-1,-1 1 1,48 15-1,158 64 1352,-150-43-1292,-2 3 1,143 93 0,-176-96-528,-2 3 0,-3 3 1,-1 2-1,70 82 0,193 291-1623,-314-416 1382,7 9-436,18 32-3074,-25-33 352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6:5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0 485 11442,'18'-4'5493,"9"-10"-5366,-13 6 412,19-11-162,-1-2-1,0-1 0,-2-1 1,48-47-1,-60 51-86,0-1 0,-1-1-1,-1 0 1,-1-2 0,-1 1-1,0-2 1,15-39 0,-28 59-191,1 1 1,-1-1 0,1 1-1,-1-1 1,0 1 0,0-1-1,-1 0 1,1 0 0,-1 1 0,0-1-1,0 0 1,0 0 0,0 1-1,-1-1 1,0 0 0,0 1-1,0-1 1,0 0 0,-2-3-1,3 6-54,-1 0-1,0 0 1,1 0-1,-1 0 1,0 0-1,0 0 1,0 1-1,0-1 1,0 0-1,0 1 0,0-1 1,0 1-1,0-1 1,0 1-1,0-1 1,0 1-1,0 0 1,0-1-1,0 1 1,0 0-1,-1 0 0,1 0 1,0 0-1,0 0 1,0 0-1,0 0 1,0 0-1,-1 0 1,1 1-1,0-1 1,0 0-1,0 1 1,0-1-1,0 1 0,0-1 1,0 1-1,-2 1 1,-1 1 29,0 0 0,0 1 0,0-1 0,0 1 0,0 0 0,1 0 0,-1 0 0,-4 8 0,-7 16-68,2 2 0,0 0 1,2 0-1,-13 60 0,-17 132-870,41-220 854,-12 79-538,-28 159-1406,37-228 1852,1 1 1,-2 0-1,0-1 1,0 0-1,-2 0 1,1 0-1,-12 16 1,16-26 100,0 0-1,0 0 1,-1-1 0,1 1 0,0-1 0,-1 1 0,0-1-1,1 0 1,-1 0 0,0 1 0,0-1 0,1 0 0,-1-1-1,0 1 1,-3 1 0,3-2 10,1 0 0,0 0 0,-1 0 0,1 0-1,0 0 1,0 0 0,-1-1 0,1 1 0,0 0 0,-1-1 0,1 1 0,0-1-1,0 1 1,0-1 0,-1 0 0,1 1 0,0-1 0,-1-1 0,-2-2 18,1 0 0,0 1 1,0-1-1,0 0 0,1-1 0,-1 1 1,1 0-1,0-1 0,0 0 1,1 1-1,-2-8 0,1 5-13,1 1-1,0-1 1,0 0-1,1 1 1,0-1 0,0 0-1,0 0 1,1 0-1,0 1 1,0-1 0,1 0-1,0 1 1,0 0-1,1-1 1,-1 1-1,1 0 1,1 0 0,-1 0-1,1 1 1,0-1-1,0 1 1,1 0 0,0 0-1,0 0 1,0 1-1,0 0 1,0 0-1,1 0 1,0 0 0,0 1-1,0 0 1,0 0-1,1 1 1,-1 0-1,0 0 1,1 0 0,13-1-1,14 0-715,0 1 0,48 5 0,-76-3 478,19 1-1524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2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11362,'0'-2'5611,"3"-1"-3726,-2 2-1841,1 1 0,0-1 0,-1 1 0,1-1 0,0 1 0,-1 0 0,1-1 0,0 1 0,0 0 0,-1 0 0,4 1-1,21 3 181,0 1 0,-1 1-1,0 2 1,0 0-1,31 16 1,-34-13-167,7 4-51,1 0 0,1-3 0,0 0 0,43 10 0,-74-22 16,0 0 0,0 0 0,1 0 1,-1 1-1,0-1 0,0 0 0,1 0 0,-1 0 1,0 0-1,0 0 0,1 0 0,-1 0 1,0 0-1,0 0 0,1 1 0,-1-1 0,0 0 1,0 0-1,1 0 0,-1 0 0,0 0 0,0-1 1,1 1-1,-1 0 0,0 0 0,0 0 1,1 0-1,-1 0 0,0 0 0,0 0 0,1 0 1,-1-1-1,0 1 0,0 0 0,0 0 0,1 0 1,-1 0-1,0-1 0,0 1 0,0 0 1,0 0-1,0 0 0,1-1 0,-1 1 0,0 0 1,0 0-1,0-1 0,0 1 0,0 0 0,0 0 1,0-1-1,0 1 0,0 0 0,0 0 1,0-1-1,0 1 0,0 0 0,0-1 0,0 1 1,0 0-1,0 0 0,0-1 0,0 1 0,0 0 1,-1-1-1,-14-20 2152,8 12-2420,-11-15 388,-2-2 477,-29-49-1,45 67-763,-1 0-1,1-1 1,1 0-1,0 0 1,0 0 0,0 0-1,1 0 1,1-1 0,0 1-1,0 0 1,1-13-1,3 6-2059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34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38 254 14859,'-4'-2'8050,"3"0"-7354,-3-4-128,-7-33-192,-4-44-120,15 34-712,-3 9-544,6 7-1232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3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79 12603,'-11'-41'5665,"20"39"-1976,3-4-2337,9 4-176,8-6-368,-1 0-287,9 1-377,0 4-449,-6 2-1007,2 1-632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3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72 13651,'0'1'5153,"-5"-1"-3529,16 5-679,13-7-161,4-7-104,16-4-248,0-8-192,0 6-664,-2 2-416,-6 8-1441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3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81 209 13923,'-44'70'6049,"38"-88"-2992,-4-6-1193,-1-19-1048,6-5-239,0 0-449,8 3-184,9 14-969,6 10-815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3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36 9050,'1'-10'494,"1"-16"7841,-7 39-6845,-18 54-533,-4-1 0,-52 94-1,75-152-969,0 0-74,13-9 8,-1-2 73,5 1 9,-1 0 1,0 1-1,0 0 0,1 1 0,-1 1 0,0 0 1,0 0-1,1 1 0,-1 1 0,13 4 1,33 5-27,-44-11 31,-1 0 1,0-2-1,0 1 0,1-2 0,-1 0 0,0 0 0,0-1 0,0-1 0,-1 0 0,17-8 1,-11 5 203,1 1 0,0 0 1,31-4-1,-43 9-158,1 1 1,0 1-1,-1 0 0,1 0 0,-1 0 0,1 1 0,12 5 1,31 5-27,-36-11-119,0-1 0,0 0 0,1-1 0,-1-1 0,0-1 0,0 0 0,0 0 0,0-2 0,-1 0 0,0 0 0,0-2 0,15-7 0,-18 4-1266,-8 5-367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9:11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16 281 7218,'-5'1'4212,"5"-1"-4094,0 0 0,-1 0 0,1 0 1,0 0-1,-1 1 0,1-1 0,0 0 0,-1 0 0,1 0 0,0 0 0,0 0 0,-1 0 1,1 0-1,0 0 0,-1 0 0,1 0 0,0-1 0,-1 1 0,1 0 0,0 0 0,-1 0 1,1 0-1,0 0 0,0 0 0,-1-1 0,1 1 0,0 0 0,0 0 0,-1-1 0,1 1 0,0 0 1,0 0-1,-1-1 0,1 1 0,0 0 0,0 0 0,0-1 0,0 1 0,0 0 0,0-1 1,-1 1-1,1 0 0,0-1 0,0 1 0,0 0 0,0 0 0,0-1 0,0 1 0,0 0 0,0-1 1,0 1-1,0 0 0,1-1 0,-1 1 0,0 0 0,0-1 0,0 1 0,0 0 0,0-1 1,1 1-1,1-19 217,1 1 1,0-1 0,2 1 0,0 0-1,1 0 1,1 1 0,0 0 0,2 0 0,0 0-1,0 1 1,2 1 0,22-27 0,-31 40-294,0 0 0,0 1 1,0-1-1,0 0 0,0 1 1,0 0-1,0-1 0,0 1 1,1 0-1,-1 0 0,1 0 1,-1 1-1,0-1 0,1 0 1,0 1-1,-1 0 0,1-1 1,-1 1-1,1 0 0,-1 0 1,5 1-1,-5 0-24,0 0 0,-1-1 0,1 1 1,0 0-1,-1 0 0,1 0 0,-1 0 0,1 0 0,-1 1 1,0-1-1,1 0 0,-1 1 0,0-1 0,0 1 0,0-1 1,0 1-1,0-1 0,0 1 0,0 0 0,-1 0 0,1-1 1,0 1-1,-1 0 0,0 0 0,1 0 0,-1-1 0,0 1 1,0 0-1,0 3 0,-1 0-11,0 0 1,0 0 0,0-1-1,0 1 1,-1 0-1,0-1 1,0 0-1,0 1 1,0-1 0,-1 0-1,1 0 1,-1 0-1,0 0 1,0-1-1,-1 1 1,1-1-1,-1 0 1,-5 4 0,-1 1 13,0-1-1,-1-1 1,0 0 0,0 0 0,-22 7 0,23-11 36,9-2-40,1 0-1,0 0 1,-1 0-1,1 0 1,-1 0 0,1 1-1,-1-1 1,1 0-1,0 0 1,-1 0 0,1 0-1,-1 0 1,1 1-1,0-1 1,-1 0 0,1 0-1,0 1 1,-1-1-1,1 0 1,0 1 0,-1-1-1,1 0 1,0 1-1,0-1 1,-1 0-1,1 1 1,0-1 0,0 1-1,0-1 1,0 0-1,-1 1 1,1-1 0,0 1-1,0 0 1,7 0-80,28 6 51,0 1 0,59 24 0,-88-29-36,0 0-1,0-1 1,0 0-1,1 0 0,-1-1 1,1 0-1,-1 0 1,1 0-1,-1-1 1,1 1-1,-1-2 1,1 1-1,0-1 1,-1 0-1,0 0 1,1-1-1,-1 0 1,0 0-1,0 0 1,10-6-1,-4 1 99,1 1 1,-1 1-1,2 0 0,-1 0 0,17-2 1,-28 8-29,0 1 1,0-1-1,0 1 1,-1-1-1,1 1 1,-1 0 0,1 0-1,-1 0 1,0 0-1,1 0 1,-1 0-1,0 0 1,-1 1-1,1-1 1,1 3 0,4 9 25,-1-7-38,0-1 1,1 0-1,0-1 1,0 0-1,0 1 0,0-2 1,1 1-1,0-1 1,12 6-1,-15-8-37,-1 0 0,1-1 0,-1 1 1,1-1-1,0 0 0,0 0 0,0 0 0,0 0 0,0-1 0,0 1 1,0-1-1,0 0 0,-1 0 0,1-1 0,0 1 0,0-1 0,0 0 1,0 0-1,0 0 0,0-1 0,4-2 0,-5 2-288,-1-1 0,0 1 0,1-1 0,-1 0 0,0 0 0,0 0 0,-1 0 0,1 0 0,-1 0 0,1 0 0,-1-1 0,0 1 0,-1-1 0,2-6 0,-1 8-9,2-17-1584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3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26 13483,'5'0'5321,"8"-3"-3153,12-2-1207,6 2-97,12-2-136,6 0-208,-3 0-584,-2 5-352,-13 4-1024,-14 2-1009</inkml:trace>
  <inkml:trace contextRef="#ctx0" brushRef="#br0" timeOffset="1">1 145 13035,'5'0'5049,"8"0"-3025,16-5-1896,23 3-80,26 1-96,-3-2-544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4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 13635,'-23'3'5161,"-35"18"-3841,-7 7-319,-3 14-153,7 5-88,24-3-56,13 3-72,22-10-288,10 2-128,28-8-248,13-11-40,19-7-224,2-12-72,3-1-256,-16-8-216,-16 2-408,-9 1-385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4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13915,'10'5'5385,"19"0"-3689,10 0-415,11-4-401,1-1-216,-6-3-488,2 3-48,-19-3-880,-5 0-816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4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52 244 11226,'-9'-1'971,"-22"-2"885,31 3-1783,0 0-1,-1 0 1,1 0 0,-1 0 0,1 0-1,-1 0 1,1 0 0,-1 0 0,1 0-1,-1 0 1,1-1 0,0 1 0,-1 0-1,1 0 1,-1-1 0,1 1 0,0 0-1,-1 0 1,1-1 0,0 1 0,-1 0-1,1-1 1,0 1 0,-1 0 0,1-1-1,0 1 1,0-1 0,-1 1 0,1-1-1,0 1 1,0 0 0,0-1 0,0 1-1,0-1 1,0 1 0,0-1 0,0 1-1,0-1 1,0 1 0,0-1 0,0 1-1,0-1 1,4-11 750,-1 0 0,0 0 0,-1 0 0,0-1 0,-1-21 0,-1 23-487,1 0-1,0 0 0,0 0 1,1 0-1,0 1 1,1-1-1,6-14 1,-9 25-327,0-1 1,1 1 0,-1 0 0,0-1 0,1 1-1,-1 0 1,0 0 0,0-1 0,1 1-1,-1 0 1,0 0 0,1-1 0,-1 1 0,1 0-1,-1 0 1,0 0 0,1 0 0,-1-1 0,1 1-1,-1 0 1,0 0 0,1 0 0,-1 0 0,1 0-1,-1 0 1,0 0 0,1 0 0,-1 0-1,1 1 1,-1-1 0,0 0 0,1 0 0,-1 0-1,1 0 1,-1 0 0,0 1 0,1-1 0,-1 0-1,0 0 1,1 1 0,-1-1 0,0 0-1,0 1 1,1-1 0,-1 0 0,0 1 0,14 14 5,-13-14-14,22 32 3,31 37 21,-49-64-29,1 0 0,-1-1 1,1 0-1,1 0 0,-1-1 1,0 0-1,1 0 0,14 6 1,-20-9 12,0-1 1,0 1 0,0-1-1,0 0 1,0 1 0,0-1-1,0 0 1,0 0 0,0 0-1,0 0 1,0 0 0,0 0-1,0 0 1,0 0 0,0 0 0,0 0-1,0-1 1,0 1 0,0 0-1,0-1 1,-1 1 0,1 0-1,0-1 1,0 1 0,0-1-1,0 0 1,-1 1 0,1-1-1,0 0 1,0 1 0,-1-1-1,1 0 1,-1 0 0,1 1-1,0-1 1,-1 0 0,0 0-1,1 0 1,-1 0 0,1 0-1,-1 0 1,0 0 0,0 0-1,0 0 1,0 0 0,1 0-1,-1-1 1,0-8 195,1 0-1,-1 0 1,-1 0-1,-1-10 1,0 2 71,1 11-200,1 0 0,0 0 0,0-1 1,1 1-1,0 0 0,0 0 0,3-11 1,-3 16-131,1 0 1,-1 0 0,0 0-1,0 0 1,1 0 0,-1 0-1,1 1 1,-1-1 0,1 1-1,0-1 1,0 1 0,-1-1 0,1 1-1,0 0 1,0 0 0,0 0-1,1 0 1,-1 0 0,0 1-1,0-1 1,0 1 0,1-1-1,-1 1 1,0 0 0,0 0-1,1 0 1,-1 0 0,3 1 0,11 1-777,0 1 0,-1 0 0,1 2 0,0 0 0,-1 0 0,0 1 0,22 14 0,36 13-4212,-21-18-691,14 13 12264,-66-27-6348,-17 10 6553,-4 4-5980,-23 20 468,43-34-1147,-1 0-1,1 0 1,-1-1-1,0 1 1,1 0 0,-1-1-1,0 1 1,1-1-1,-1 1 1,0-1 0,0 0-1,0 0 1,1 0-1,-1 0 1,0 0-1,0 0 1,0-1 0,1 1-1,-1-1 1,0 1-1,1-1 1,-1 1-1,0-1 1,1 0 0,-1 0-1,1 0 1,-1 0-1,1 0 1,-3-2-1,0-1 62,-1 0 0,0-1 0,1 0 0,0 0 0,-6-8 0,8 7-130,0 1 1,0 0 0,0-1-1,0 1 1,1-1 0,0 1-1,0-1 1,1 0 0,-1 1-1,1-1 1,0 0-1,1 1 1,-1-1 0,1 0-1,1 1 1,1-9 0,-2 13-61,0 0 1,-1-1 0,1 1 0,0 0-1,0 0 1,0 0 0,0-1 0,0 1 0,0 0-1,0 0 1,0 0 0,0 0 0,0 1 0,1-1-1,-1 0 1,0 0 0,1 1 0,-1-1 0,0 1-1,1-1 1,-1 1 0,1 0 0,-1-1 0,1 1-1,-1 0 1,0 0 0,1 0 0,-1 0 0,1 0-1,-1 1 1,4 0 0,0 0-282,-1 0 1,1 0 0,0 1-1,0-1 1,-1 1-1,1 0 1,-1 1 0,8 4-1,7 12-1653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4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47 146 8882,'-37'32'4025,"37"-32"-3963,0 0 0,0 0 0,-1 0 0,1 1 0,0-1 1,0 0-1,-1 0 0,1 0 0,0 0 0,-1 0 0,1 0 0,0 0 0,0 0 0,-1 0 1,1 0-1,0 0 0,-1 0 0,1 0 0,0-1 0,0 1 0,-1 0 0,1 0 1,0 0-1,0 0 0,-1 0 0,1-1 0,0 1 0,0 0 0,0 0 0,-1 0 1,1-1-1,0 1 0,0 0 0,0 0 0,0-1 0,-1 1 0,1 0 0,0 0 1,0-1-1,0 1 0,0 0 0,0 0 0,0-1 0,0 1 0,0 0 0,0-1 1,0 1-1,0 0 0,0 0 0,0-1 0,0 1 0,0 0 0,0-1 0,0 1 1,0 0-1,0 0 0,0-1 0,0 1 0,1 0 0,-1 0 0,0-1 0,0 1 1,5-27 1177,-3 21-576,0-17 682,4-18 702,-6 41-2038,0 0-1,0-1 0,1 1 1,-1 0-1,0-1 1,0 1-1,1 0 0,-1 0 1,0-1-1,1 1 0,-1 0 1,0 0-1,1 0 0,-1-1 1,0 1-1,1 0 1,-1 0-1,0 0 0,1 0 1,-1 0-1,0 0 0,1 0 1,-1 0-1,1 0 0,-1 0 1,0 0-1,1 0 1,-1 0-1,0 0 0,1 0 1,-1 0-1,1 0 0,-1 1 1,0-1-1,1 0 0,-1 0 1,0 0-1,1 1 0,12 8 18,21 26 20,9 8 44,-39-40-89,-1-1 0,0 1 0,1-1 0,-1 0 0,1 0 0,0 0 0,0 0 0,0-1 0,0 1 0,0-1 0,6 1 0,-10-2 4,1-1 1,-1 1-1,1 0 1,-1 0 0,1 0-1,-1 0 1,0-1-1,1 1 1,-1 0-1,1 0 1,-1-1-1,1 1 1,-1 0-1,0-1 1,1 1-1,-1-1 1,0 1-1,1 0 1,-1-1 0,0 1-1,0-1 1,1 1-1,-1-1 1,0 1-1,0-1 1,0 1-1,1-1 1,-1 1-1,0-1 1,0 1-1,0-1 1,0 0-1,2-22 478,-2 17-287,0-29 623,0 26-687,0-1-1,0 1 0,0-1 0,1 1 0,1-1 0,0 1 1,3-11-1,-4 18-237,0 1 0,1-1 1,-1 1-1,0 0 0,1 0 0,-1 0 1,1 0-1,-1 0 0,1 0 0,-1 0 1,1 0-1,0 1 0,-1-1 0,1 1 1,0-1-1,-1 1 0,1-1 0,0 1 1,0 0-1,0 0 0,-1 0 0,1 0 1,0 0-1,0 1 0,0-1 0,2 1 1,0-1-365,27 3-4213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4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14035,'19'-37'5297,"-22"52"-3977,-2 7-343,0 4-257,0-1-160,9 1-312,2-5-112,9-2-144,6-4-72,5-12-192,5-1-264,0-10-632,-5-5-329,0-3-647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4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83 101 10706,'-83'-101'4641,"91"101"-1768,9 3-2233,5-3-104,3 0-216,4 0-128,-1-1-712,-6-1-368,-10 5-1609</inkml:trace>
  <inkml:trace contextRef="#ctx0" brushRef="#br0" timeOffset="1">94 59 9570,'-81'65'4209,"84"-62"-1536,10-2-2385,9 1-232,5 0-440,9-2-449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4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15091,'-7'7'5537,"1"12"-4392,6 1-273,23 4-368,6 1-168,16-3-408,4-2-432,-7-4-856,-1-5-1065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5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95 9850,'51'-80'3810,"-38"65"-1743,-8 16-820,-7 14 624,-12 6-1170,0-1 0,-2 0 0,-23 22 0,13-14-416,-93 91 426,122-120-756,128-30-126,-125 30 134,5 0-40,-1-1 0,1 1-1,0 1 1,-1 0 0,1 1-1,-1 0 1,1 0 0,-1 1 0,11 3-1,-11-1-993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5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15451,'0'8'5561,"-5"5"-4504,1 6-705,-1 7-216,1 0-216,6 5-1361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9:11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85 13195,'-29'-72'5601,"40"70"-3521,7 1-959,3-4-289,-5 0-616,-1 7-288,-4-1-1008,-1 11-593</inkml:trace>
  <inkml:trace contextRef="#ctx0" brushRef="#br0" timeOffset="1">63 70 15027,'-62'55'5561,"77"-53"-4480,4-4-377,9-1-688,-4 0-616,17 4-1417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5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75 11218,'-39'-74'6498,"38"80"-5002,-1 14-240,-4 1-231,-2 15-521,4-9-160,3 2-248,4-1-8,8-10-136,1 0-80,7-5-232,-1-3-288,10-6-737,1-2-767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5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8 11835,'5'0'4601,"5"-3"-3113,10 0-360,7 3 32,9-2-231,5 2-241,1 2-440,-3-2-288,-7 10-872,-4-1-417</inkml:trace>
  <inkml:trace contextRef="#ctx0" brushRef="#br0" timeOffset="1">0 153 14171,'7'0'4961,"17"-3"-4433,9 3-160,12 0 0,9 0-136,3 5-816,1-2-888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5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60 11282,'-40'-60'4697,"33"65"-1952,11 13-1929,2-2 112,5 8-55,7 4-233,7-4-304,-6 2-248,4-9-696,-4-3-449,-2-4-2279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52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13579,'3'-5'5105,"2"-14"-3513,20-7-1240,14-5-136,0-8-64,0 7 33,-8 4-554,-4 8-535,-2 11-3441</inkml:trace>
  <inkml:trace contextRef="#ctx0" brushRef="#br0" timeOffset="1">402 35 13923,'0'0'5553,"-5"24"-4977,-8 36-48,11-40-88,10-6-223,8-2-137,12 1-80,10-2-32,4-6-201,2 2-159,0-7-576,-7-2-536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5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10 12619,'9'-1'4617,"10"-3"-3601,10 1-208,10 2-112,-1 1-168,-3 1-408,-9 2-344,-3-1-1264,-7 3-1249</inkml:trace>
  <inkml:trace contextRef="#ctx0" brushRef="#br0" timeOffset="1">1 101 11875,'3'2'4553,"4"4"-3233,6 1-840,13-2-344,13 3-56,9-8-80,11 2-232,1-1-1552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5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24 13427,'9'-6'893,"15"-12"2383,-43 28-1292,3-2-1415,1 2-1,-1 0 0,2 1 1,-1 1-1,-24 25 0,38-36-543,0 0 1,0 0-1,0 0 0,0 0 0,0 0 0,1 0 1,-1 0-1,0 0 0,0 1 0,1-1 0,-1 0 0,1 0 1,-1 1-1,1-1 0,0 1 0,-1-1 0,1 0 1,0 1-1,0-1 0,0 1 0,0-1 0,0 0 0,0 1 1,1-1-1,-1 1 0,0-1 0,1 0 0,-1 1 0,1-1 1,-1 0-1,1 1 0,0-1 0,-1 0 0,1 0 1,0 0-1,0 0 0,0 0 0,0 0 0,0 0 0,0 0 1,0 0-1,0 0 0,0 0 0,1-1 0,-1 1 1,0 0-1,1-1 0,-1 1 0,2 0 0,9 4 58,1 0-1,0-1 0,0 0 1,15 1-1,-17-2-30,19 3-233,0 0 0,0-2-1,46 0 1,-74-4 66,0 0-9,-1 0 1,0 0 0,1 0-1,-1 0 1,0 0 0,1 0-1,-1 0 1,0-1-1,0 1 1,1 0 0,-1-1-1,0 1 1,0-1-1,1 0 1,-1 1 0,0-1-1,0 0 1,1-1 0,3-6-1746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53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12427,'-2'3'4937,"2"6"-2697,23 20-1016,8 7 225,4 16 167,1 6-168,-16 6-479,-2 7-273,-18 4-416,-9 1-96,-20-4-152,-10-4-192,-8-13-480,-2-6-337,7-15-1167,-2-11-961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7:5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4 12723,'0'-2'5089,"4"0"-2881,-16 4-63,-14 22-201,-5 19-271,-21 30-857,12 19-248,6 19-368,14 1-208,38-6-840,19-9-561,32-24-1151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8:3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12323,'10'-3'6117,"-9"3"-6053,0-1 0,-1 1 0,1 0-1,0-1 1,0 1 0,0 0 0,0-1-1,-1 1 1,1 0 0,0 0 0,0 0-1,0 0 1,0 0 0,0 0 0,-1 0 0,1 0-1,0 0 1,0 1 0,0-1 0,0 0-1,0 0 1,0 1 0,19 8 429,0 0 1,-1 1 0,0 1-1,-1 1 1,0 1-1,19 18 1,-16-15-219,47 41 106,-3 2 0,-3 3 0,-3 3-1,-2 2 1,83 129 0,-82-98-177,-4 2-1,-4 3 1,-5 1 0,33 115-1,-54-131-37,-3 2 0,-4 0 0,8 134 0,-21-100-1347,-22 248-1,10-318-1222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8:3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12123,'7'-1'8439,"-6"2"-8251,6 14 1308,-2-1-1041,55 106 918,-50-103-1276,0 0-1,1-1 1,1 0-1,1-1 1,23 22-1,-34-36-60,-1 1-1,0-1 1,1 0-1,-1 0 1,0 0 0,1 0-1,-1 0 1,1 0-1,0 0 1,-1-1-1,1 1 1,0 0-1,0-1 1,-1 0 0,1 1-1,0-1 1,0 0-1,-1 0 1,1 0-1,0 0 1,2 0-1,-3-1 34,1 0 0,0 0-1,-1 0 1,0-1-1,1 1 1,-1 0-1,0 0 1,0-1-1,1 1 1,-1-1 0,0 1-1,-1-1 1,1 0-1,0 1 1,0-1-1,-1 0 1,1 0-1,-1 1 1,1-1 0,-1-3-1,13-58 1192,-7 30-790,1 1-1,1 0 1,14-33 0,-20 58-490,1-1 0,1 1 0,0 1 0,0-1 0,0 0 0,1 1 1,-1 0-1,1 0 0,1 0 0,-1 1 0,1 0 0,0 0 0,1 0 0,-1 1 0,1 0 0,0 0 0,0 0 1,9-2-1,15-1-1457,-1 8-1437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9:11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3 208 10634,'-1'12'934,"-1"36"1294,2-49-2174,1 1 0,-1-1 0,0 1 0,0 0 1,1-1-1,-1 1 0,0 0 0,0 0 0,1-1 1,-1 1-1,0 0 0,1 0 0,-1-1 1,0 1-1,1 0 0,-1 0 0,0 0 0,1-1 1,-1 1-1,1 0 0,-1 0 0,0 0 1,1 0-1,-1 0 0,1 0 0,-1 0 0,0 0 1,1 0-1,-1 0 0,1 0 0,-1 0 1,0 0-1,1 0 0,-1 0 0,1 1 0,-1-1 1,0 0-1,1 0 0,-1 0 0,0 1 0,1-1 1,-1 0-1,0 0 0,1 1 0,-1-1 1,0 0-1,0 1 0,1-1 0,-1 0 0,0 1 1,0-1-1,0 0 0,1 1 0,-1-1 1,0 1-1,0-1 0,0 0 0,0 1 0,0-1 1,0 1-1,0-1 0,0 0 0,0 1 1,0-1-1,0 1 0,0-1 0,0 1 0,207-239 8081,-203 234-7969,-1-1-1,1 0 0,0 1 0,0 0 0,6-4 0,-9 7-138,0 1 0,-1-1 0,1 1 0,0-1 0,0 1 0,0-1 0,0 1 1,0 0-1,0-1 0,0 1 0,0 0 0,0 0 0,0 0 0,0-1 0,0 1 0,0 0 0,0 1 0,0-1 0,0 0 1,0 0-1,0 0 0,0 0 0,0 1 0,-1-1 0,1 1 0,0-1 0,0 0 0,0 1 0,0-1 0,0 1 0,-1 0 0,1-1 1,0 1-1,0 0 0,-1 0 0,2 1 0,3 6 7,0 0 0,-1 1 1,0 0-1,0 0 0,-1 0 1,4 17-1,1 3-257,30 104-3754,-27-102 2548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8:3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366 382 12539,'8'32'4960,"-7"-55"-974,2-44-2005,30-63 10,-22 99-1454,-2-2 0,-2 1 1,5-46-1,-12 58 96,-4 29-28,-5 15-441,-1-9-136,1 0 0,-2 0 0,0-1 0,-1 0 0,0-1 1,-1-1-1,-23 18 0,-7 1-137,-62 35-1,65-44-1583,-68 27 0,81-40-962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8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98 316 12523,'-83'-19'3939,"69"19"-2790,14 5-694,14 5-114,-4-6-264,0-1 0,0 0 1,0-1-1,1 0 0,-1 0 1,1-1-1,0-1 0,-1 0 1,1 0-1,-1-1 0,15-3 1,-12 2-41,0-1 0,-1 0 0,0-1 0,1-1 1,-1 0-1,-1 0 0,1-1 0,20-15 1,-30 20 10,0-1 0,0 1 1,-1-1-1,1 1 0,-1-1 1,0 0-1,1 0 1,-1 1-1,0-1 0,0 0 1,0 0-1,0 0 0,0 0 1,0 0-1,-1 0 1,1-1-1,-1 1 0,1 0 1,-1 0-1,0 0 1,0-1-1,0 1 0,0 0 1,0 0-1,-1 0 0,1-1 1,-1 1-1,1 0 1,-1 0-1,0 0 0,0 0 1,0 0-1,0 0 0,0 0 1,0 0-1,-1 1 1,1-1-1,-3-3 0,-6-6 444,-1 0 1,-1 0-1,0 0 0,-17-10 0,16 11-69,-93-70 3179,106 80-3588,-1 0 0,1 0 0,0 0 0,-1 0 0,1-1 0,0 1 0,-1 0 0,1 0 0,0-1 0,-1 1 0,1 0 1,0 0-1,0-1 0,-1 1 0,1 0 0,0-1 0,0 1 0,-1 0 0,1-1 0,0 1 0,0 0 0,0-1 0,0 1 0,0-1 0,0 1 0,0 0 0,0-1 0,0 1 0,0-1 0,0 1 0,0 0 0,0-1 0,0 1 0,0-1 0,0 1 1,0 0-1,0-1 0,0 1 0,1-1 0,-1 1 0,0 0 0,0-1 0,0 1 0,1 0 0,-1-1 0,0 1 0,0 0 0,1 0 0,-1-1 0,0 1 0,1 0 0,22-7-47,-16 6-23,16-4-554,0 2-1,1 1 0,0 0 0,-1 2 0,1 1 0,27 4 0,141 35-5559,-109-21 3887,-65-15 1892,1 0-35,0 1-1,19 6 1,-35-10 503,1 0 0,-1 1 0,0-1 0,0 1 0,1 0 0,-1 0 0,0 0 0,-1 0 0,1 0 0,0 1 0,0-1 0,-1 1 0,0 0 0,1 0 0,-1-1 0,0 2 0,2 3 0,-3-4 125,-1 0 1,1 0-1,-1 0 1,0 0-1,0 0 0,0 0 1,0 0-1,0 0 1,-1 0-1,1-1 0,-1 1 1,0 0-1,0 0 1,0 0-1,0-1 0,0 1 1,0 0-1,-1-1 1,0 1-1,1-1 0,-1 0 1,0 1-1,0-1 1,0 0-1,0 0 0,-1 0 1,-3 2-1,-2 2 165,1-2-1,-1 1 0,0-1 1,0 0-1,0 0 0,0-1 1,-1 0-1,-10 2 1,11-4-159,0 0 1,0 0 0,0-1 0,1 0 0,-1 0 0,0-1-1,0 0 1,0 0 0,0-1 0,1 0 0,-1 0 0,1-1 0,-1 0-1,1 0 1,-13-9 0,16 9-168,0 0 0,0 0 0,0-1 0,1 1 0,-1-1 0,1 0 0,0 0 1,0 0-1,0-1 0,1 1 0,0-1 0,0 1 0,0-1 0,0 0 0,0 0 0,1 0 0,0 0 0,0 0 0,1 0 0,-1 0 0,1 0 0,0 0 0,1 0 0,-1 0 0,2-7 1,-1 9-100,-1 1 1,1-1-1,-1 1 1,1 0 0,0-1-1,0 1 1,0 0 0,0 0-1,0 0 1,1 0-1,-1 0 1,1 0 0,-1 0-1,1 0 1,0 0 0,0 1-1,0-1 1,0 1 0,2-2-1,0 1-186,0 0 0,0 1-1,0 0 1,1-1 0,-1 1 0,0 1-1,0-1 1,1 1 0,6 0-1,34 2-2307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8:3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53 12235,'48'-41'5221,"-48"41"-5123,1-1-1,-1 1 1,0 0 0,1 0 0,-1-1 0,0 1 0,0 0-1,1 0 1,-1-1 0,0 1 0,0 0 0,1-1-1,-1 1 1,0 0 0,0-1 0,0 1 0,1-1 0,-1 1-1,0 0 1,0-1 0,0 1 0,0-1 0,0 1 0,0 0-1,0-1 1,0 1 0,0-1 0,0 1 0,0-1-1,-8 3 2555,-3 14-2255,0 1 0,1 0-1,0 1 1,-7 20 0,14-32-331,-7 16 0,5-13-30,0 1 0,1 0 1,0 0-1,0 0 0,1 1 1,-3 19-1,6-30-37,0 1-1,0-1 1,0 0-1,0 0 0,0 0 1,0 0-1,0 0 1,0 0-1,0 0 1,0 0-1,0 1 1,0-1-1,0 0 1,0 0-1,0 0 1,0 0-1,0 0 1,0 0-1,0 0 1,0 0-1,1 0 1,-1 0-1,0 0 0,0 1 1,0-1-1,0 0 1,0 0-1,0 0 1,0 0-1,0 0 1,0 0-1,0 0 1,1 0-1,-1 0 1,0 0-1,0 0 1,0 0-1,0 0 1,0 0-1,0 0 0,0 0 1,0 0-1,1 0 1,-1 0-1,0 0 1,0 0-1,0 0 1,0 0-1,0 0 1,0 0-1,0 0 1,0 0-1,0 0 1,0-1-1,1 1 1,-1 0-1,0 0 1,0 0-1,0 0 0,0 0 1,0 0-1,0 0 1,0 0-1,0 0 1,0-1-1,2 0-20,40-20-290,-30 14 91,0 0 0,0 1 1,1 1-1,24-7 0,3 6-121,0 2-1,0 2 1,0 2-1,43 5 1,-68-4 332,0 0 32,13 0-25,51 10 0,-73-10 68,0 0 1,0 1 0,0-1 0,-1 1 0,1 1-1,-1-1 1,0 1 0,1 0 0,-1 0 0,0 0 0,-1 1-1,1 0 1,-1 0 0,1 0 0,3 5 0,-8-9-36,0 1 0,1-1 0,-1 0 1,0 1-1,0-1 0,0 0 0,1 1 0,-1-1 1,0 1-1,0-1 0,0 1 0,0-1 1,0 0-1,0 1 0,0-1 0,0 1 1,0-1-1,0 1 0,0-1 0,0 0 1,0 1-1,0-1 0,0 1 0,0-1 0,-1 0 1,1 1-1,0-1 0,0 1 0,0-1 1,-1 0-1,1 1 0,-1-1 0,-15 9 708,-27-3 425,26-6-822,-1-1 0,1 0 1,0-2-1,-30-7 1,38 8-232,-1-1 0,1 0 0,0-1 0,0 0 1,1-1-1,-1 0 0,1 0 0,0 0 0,0-1 1,-8-8-1,14 12-88,0 0 0,1 0 0,-1 0 0,0 0 0,1-1 1,0 1-1,-1 0 0,1-1 0,0 1 0,0-1 0,1 1 0,-1-1 0,0-3 1,1 4-14,0 1 0,0-1 0,0 1 0,0-1 0,0 1 0,1-1 0,-1 0 0,1 1 0,-1-1 0,1 1 0,-1 0 0,1-1 0,0 1 0,0-1 0,0 1 0,0 0 0,1-2 0,1 0-29,1 1 1,0-1-1,-1 0 0,1 1 0,0 0 1,0 0-1,0 0 0,0 0 0,1 1 1,-1 0-1,0 0 0,1 0 0,-1 0 1,6 0-1,2 1-271,0 0-1,1 1 1,-1 1 0,0-1-1,0 2 1,0 0 0,0 0-1,13 7 1,34 19-2159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8:3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80 205 11242,'-37'75'5490,"43"-91"-2106,-2-15-1799,-4-7-433,-12-10-768,2-6-456,-6 7-840,2 1-553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8:40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98 126 15179,'2'-62'5727,"-2"59"-5505,0 1-1,1-1 1,-1 0 0,1 1-1,0-1 1,0 0 0,0 1 0,0-1-1,1 1 1,-1 0 0,0-1-1,1 1 1,0 0 0,0 0 0,-1 0-1,1 0 1,0 0 0,1 0-1,-1 1 1,0-1 0,0 1 0,1-1-1,-1 1 1,1 0 0,-1 0 0,4-1-1,0 0-77,0 0 0,0 1 0,1 0 0,-1 0 0,0 1 1,0-1-1,1 1 0,11 2 0,-13-1-125,0 0 0,0 1 0,-1 0-1,1 0 1,0 0 0,-1 0 0,1 1 0,-1-1 0,0 1 0,0 0 0,7 7 0,-9-8-23,0 0 0,0 0 0,0 1 1,0-1-1,0 1 0,-1-1 0,1 1 0,-1-1 0,0 1 0,0 0 1,0 0-1,0 0 0,0-1 0,-1 1 0,1 0 0,-1 0 1,0 0-1,0 0 0,0 0 0,0 0 0,-1 4 0,-2 3-5,-1 0 0,0-1 0,0 1-1,-1-1 1,-1 0 0,1-1 0,-1 1-1,-1-1 1,0 0 0,0-1-1,0 1 1,-1-1 0,0-1 0,-11 7-1,8-4 9,-1-2-1,-1 1 0,0-2 1,0 0-1,0 0 0,0-1 0,-1-1 1,0 0-1,-23 3 0,34-7-54,0 0-1,0 0 1,0 0-1,0 0 0,0 0 1,0-1-1,0 1 1,1-1-1,-1 0 1,-4-1-1,6 2 18,1-1 0,0 1 0,-1 0 0,1-1 0,-1 1 0,1 0 1,0 0-1,-1-1 0,1 1 0,0-1 0,0 1 0,-1 0 0,1-1 0,0 1 0,0-1 0,0 1 0,-1 0 0,1-1 0,0 1 0,0-1 0,0 1 0,0-1 1,0 1-1,0-1 0,9-15-1448,18-5-913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8:4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0 353 13619,'54'28'5265,"-35"-74"-3305,11-12-591,7-12 47,-3 0 48,-5 11-63,-11 14-177,-10 22-320,-8 13-184,0 20-368,0 8-64,0 29-272,5 8-168,8 15-856,12 0-640,-1-8-1577</inkml:trace>
  <inkml:trace contextRef="#ctx0" brushRef="#br0" timeOffset="1">42 295 16444,'-1'-2'6497,"9"-3"-4233,13-5-1359,25 5-809,11 1 0,12 7-873,-4 10-903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8:4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39 407 14475,'-1'1'2656,"-4"-10"3197,-2-8-5342,2 0 0,0 0 0,1 0 0,0-1 0,-1-35 0,3 37-242,2-1 1,0 0 0,1 0 0,0 1 0,2-1 0,0 1 0,9-29 0,-10 39-244,0 0-1,0 1 1,1-1 0,0 1 0,0-1-1,0 1 1,0 0 0,1 1-1,0-1 1,0 0 0,1 1 0,-1 0-1,1 0 1,-1 1 0,1-1 0,1 1-1,-1 0 1,0 0 0,1 0 0,-1 1-1,1 0 1,11-3 0,-13 5-30,-1 0 0,0-1 0,0 1 1,0 0-1,0 0 0,1 1 0,-1-1 0,0 1 1,0 0-1,0-1 0,0 1 0,0 1 1,0-1-1,0 0 0,0 1 0,-1-1 0,1 1 1,0 0-1,-1 0 0,1 0 0,-1 0 0,0 1 1,4 3-1,-5-4-2,0 0 1,0 1-1,0-1 0,0 0 1,0 0-1,0 0 0,-1 1 1,1-1-1,-1 0 0,1 0 1,-1 1-1,0-1 0,0 0 1,0 1-1,0-1 1,-1 0-1,1 1 0,-1-1 1,1 0-1,-1 1 0,0-1 1,0 0-1,0 0 0,0 0 1,0 0-1,0 0 1,0 0-1,-1 0 0,1 0 1,-1-1-1,0 1 0,1 0 1,-3 1-1,-26 20 125,0-1 0,-67 34 0,91-53-62,-12 3 283,13-6-182,9-1-168,-3 0-36,4 1-36,8 1 38,0 0 0,0 0 0,0 2 0,0-1 0,12 5 0,-14-2-7,0-1 0,-1 2 0,1-1 0,-2 1 0,1 1 0,9 7 0,-11-7-24,1-1 0,0 0-1,0 0 1,1-1-1,10 5 1,-16-9 63,0 0 0,-1 0 0,1-1 0,0 1 0,0-1 1,0 0-1,0 0 0,-1 0 0,1 0 0,0-1 0,0 1 0,-1-1 0,1 0 0,0 0 0,-1-1 0,1 1 0,-1-1 1,6-2-1,2-4 93,0 1 1,0-1 0,-1-1 0,0 0 0,-1 0 0,0-1-1,0 0 1,14-22 0,-7 4 211,-1 0 0,18-48 0,-32 75-283,-1 1-1,0-1 1,0 1 0,0-1 0,0 1 0,0-1 0,1 1 0,-1-1 0,0 1 0,0-1-1,1 1 1,-1 0 0,0-1 0,1 1 0,-1-1 0,1 1 0,-1 0 0,0-1 0,1 1-1,-1 0 1,1 0 0,-1-1 0,1 1 0,-1 0 0,1 0 0,-1 0 0,1-1 0,-1 1-1,1 0 1,-1 0 0,1 0 0,-1 0 0,1 0 0,15 13 114,9 29-235,42 102-3594,-43-100 690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8:4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16932,'5'-11'6481,"2"-9"-4385,22-1-1567,10 3-65,11 10-96,14 5-72,2 18-792,-4 3-841,-3 6-3464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8:4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14819,'5'-3'5369,"18"-3"-4104,-2-4-257,13-2-152,12 12-88,-4 0-448,3 5-576,-9 7-1168,-10-6-1065</inkml:trace>
  <inkml:trace contextRef="#ctx0" brushRef="#br0" timeOffset="1">28 161 15755,'1'-1'7410,"14"-1"-6530,21 0-352,0 2-32,-2-3-696,1 0-632,-7 6-1696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8:42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4 161 13139,'-4'41'5057,"6"-45"-3249,0-2-399,1-12-305,2-5-160,1-9-496,2-7-456,1-2-920,0 2-464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4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14939,'10'0'5657,"19"-3"-4456,7 1-385,6-2-816,5 4-888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9:1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9810,'4'3'5457,"10"-3"80,7 3-4176,18-4-1129,15-3-472,8 3-1745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8:4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50 13163,'-76'-41'8546,"83"41"-7122,10 2-576,9-4-144,18-3-160,8 3-104,7 1-760,-1 1-560,-17 10-1144,-10 1-1161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8:4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48 390 10642,'-10'-5'8066,"1"-7"-5276,-2-18-2688,9 24 748,-2-8-505,0-1 1,1 1-1,1-1 0,0 0 1,1 0-1,1 0 1,0 0-1,1 0 0,5-26 1,-4 31-281,1 0 1,-1 0-1,1 0 1,1 1-1,0-1 1,0 1-1,1 0 1,0 0 0,1 1-1,0 0 1,0 0-1,1 0 1,0 0-1,0 1 1,12-9-1,-16 14-62,0 1 0,0-1 0,0 0 0,0 1 0,1 0 0,-1 0 0,0 0-1,7-1 1,-10 2-3,1 0-1,0 0 1,-1 0-1,1 0 1,-1 0-1,1 0 1,0 0-1,-1 0 1,1 0 0,0 0-1,-1 0 1,1 1-1,-1-1 1,1 0-1,0 0 1,-1 1-1,1-1 1,-1 0-1,1 1 1,-1-1-1,1 0 1,-1 1-1,1-1 1,-1 1-1,0-1 1,1 1 0,-1-1-1,0 1 1,1-1-1,-1 1 1,0 0-1,1-1 1,-1 1-1,0-1 1,0 1-1,0 0 1,0-1-1,0 1 1,0-1-1,0 1 1,0 0-1,0-1 1,0 1 0,0 0-1,0-1 1,0 1-1,0-1 1,0 1-1,-1 0 1,1-1-1,-1 2 1,-1 6-16,-1 0 1,0 0-1,-1 0 1,1-1-1,-2 1 1,1-1-1,-8 10 1,-45 47-20,22-27 75,105-45-943,-12 4 405,0 3 0,0 3 1,0 2-1,0 2 0,92 23 0,-116-20 599,-11-4 128,0 1 0,-1 1 0,1 1 0,39 20 0,-60-27-173,0 1 0,0-1 0,0 1 0,0 0 0,0-1 0,0 1 0,0 0 1,-1 0-1,1 0 0,1 3 0,-2-4-3,-1-1 1,1 1-1,-1 0 1,0 0-1,0 0 0,1 0 1,-1 0-1,0 0 1,0 0-1,0 0 0,0 0 1,0 0-1,0 0 1,0 0-1,0 0 0,0 0 1,-1 0-1,1 0 0,-1 1 1,0 0 22,0-1-1,-1 1 1,1 0 0,-1-1 0,1 1-1,-1-1 1,0 1 0,1-1 0,-1 0-1,0 0 1,0 0 0,0 0-1,0 0 1,0 0 0,0-1 0,0 1-1,0-1 1,-1 1 0,1-1 0,0 0-1,0 0 1,-3 0 0,-5 0 51,0-1 0,0 0 1,-1 0-1,1-1 0,0-1 0,0 0 1,1 0-1,-1-1 0,1 0 0,-1 0 0,1-1 1,-11-9-1,12 9-83,1 0 0,1 0 0,-1 0 0,1-1 0,0-1 0,0 1 0,0-1 0,1 1 0,0-2 0,1 1 0,-1 0 0,1-1 0,1 0 0,-6-16 0,9 22-44,-1 0 0,1-1 1,0 1-1,-1 0 0,1 0 0,0-1 1,0 1-1,1 0 0,-1 0 0,0-1 1,1 1-1,0 0 0,-1 0 1,1 0-1,0 0 0,0 0 0,0 0 1,0 0-1,0 0 0,1 0 0,-1 0 1,1 0-1,-1 1 0,1-1 1,0 1-1,-1-1 0,1 1 0,0 0 1,0-1-1,0 1 0,0 0 0,0 0 1,0 0-1,0 1 0,0-1 1,1 0-1,3 0 0,0 0-156,1 0-1,-1 1 1,1-1 0,-1 1-1,0 0 1,1 1 0,-1-1 0,0 1-1,1 1 1,-1-1 0,0 1-1,6 2 1,-9-2-79,0-1 0,0 1 0,0 0 0,-1 0 0,1 0 0,-1 0 0,1 0 0,-1 0 0,4 5 0,-4-3-337,0 0 0,0 0 0,-1 0 0,1 0 0,-1 0 1,1 7-1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8:44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19 294 11819,'-2'1'3617,"2"-1"-3501,0 0-1,-1-1 1,1 1-1,0 0 0,-1 0 1,1 0-1,0 0 0,-1 0 1,1 0-1,0 0 0,0-1 1,-1 1-1,1 0 1,0 0-1,0 0 0,-1 0 1,1-1-1,0 1 0,0 0 1,0 0-1,-1-1 0,1 1 1,0 0-1,0-1 1,0 1-1,0 0 0,0 0 1,0-1-1,0 1 0,-1 0 1,1-1-1,0 1 0,0 0 1,0-1-1,0 1 1,0 0-1,0 0 0,0-1 1,0 1-1,1 0 0,-1-1 1,-4-20 264,1 1 0,1-1 0,1 0 0,0 0 1,2 0-1,4-30 0,-1 7 517,8 79 32,-10-27-918,0-1-1,1 1 0,0-1 1,0 0-1,0 0 1,8 12-1,-9-17-17,-1-1 1,0 1-1,0-1 1,1 0-1,-1 1 1,1-1 0,-1 0-1,1 0 1,-1 0-1,1 0 1,0 0-1,-1 0 1,1 0-1,0-1 1,0 1-1,0-1 1,0 1-1,-1-1 1,1 0-1,0 1 1,0-1-1,0 0 1,0 0-1,0-1 1,0 1-1,0 0 1,0-1 0,0 1-1,-1-1 1,1 1-1,3-2 1,1-2-2,-1 1 1,0-1 0,0 0 0,0 0-1,0 0 1,0-1 0,-1 1 0,0-1 0,0 0-1,0-1 1,-1 1 0,0-1 0,3-6-1,2-4 55,-1-1 0,-1 0-1,6-25 1,-6 27 343,-6 39 29,0-21-408,0 9 59,4 92-129,-3-92-203,1 0 1,1 1 0,-1-1-1,2 0 1,0-1-1,7 17 1,20 15-1871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8:4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12795,'5'2'5217,"-3"9"-3089,4 5-623,-3 18-521,-3 4-72,2 7-104,3-1-168,10-10-256,-1-1-120,14-15-280,-7-9-208,-5-9-504,4-6-296,-15-14-736,1-2-361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4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121 315 9082,'-120'109'7427,"123"-122"-5475,3-4-1719,1 1-1,1 0 1,0 1-1,19-27 0,-13 22 61,-1-2-1,16-34 0,-10 11 229,-8 16 289,2-1 0,1 2-1,26-40 1,-40 67-783,0 1 1,1 0-1,-1-1 0,0 1 1,0 0-1,0 0 0,0-1 1,0 1-1,0 0 0,0-1 1,1 1-1,-1 0 0,0 0 1,0-1-1,0 1 0,1 0 1,-1 0-1,0 0 0,0-1 1,1 1-1,-1 0 0,0 0 1,0 0-1,1 0 0,-1 0 1,0 0-1,1-1 0,-1 1 1,0 0-1,0 0 0,1 0 1,-1 0-1,0 0 0,1 0 1,-1 0-1,0 0 0,1 0 1,-1 0-1,0 0 0,0 0 1,1 1-1,-1-1 1,0 0-1,1 0 0,-1 0 1,0 0-1,0 0 0,1 1 1,-1-1-1,0 0 0,0 0 1,1 0-1,-1 1 0,0-1 1,0 0-1,0 0 0,0 1 1,1-1-1,-1 0 0,0 1 1,5 21 555,-4-15-448,12 63-143,7 112 1,-14-105-1481,-5-65 504,0 0 1,1 0-1,5 16 1,-2-15-1526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4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12483,'1'0'5729,"6"5"-2256,4-2-1993,10 2-120,20 0-696,3-5-272,10 0-264,1-7-464,-3 6-1208,5-8-800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4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12827,'0'42'5601,"-12"-40"-2848,9-1-577,-2-1-696,5-1-567,0-1-1330,0 1-831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4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49 133 7778,'-29'-66'3971,"28"65"-3784,1-1 1,0 0-1,0 0 0,0 0 0,0 0 0,0 0 0,0 0 1,1 0-1,-1 0 0,1 1 0,-1-1 0,1 0 1,0 0-1,0 1 0,-1-1 0,1 0 0,0 1 0,1-1 1,-1 1-1,0-1 0,0 1 0,1-1 0,-1 1 0,1 0 1,-1 0-1,1 0 0,-1 0 0,1 0 0,0 0 1,3-1-1,1-1 114,0 0 1,0 1 0,1 0-1,-1 0 1,1 0 0,0 1-1,0 0 1,-1 0 0,1 1 0,0 0-1,0 0 1,0 0 0,11 3-1,-14-2-212,-1 0-1,1-1 1,0 2-1,-1-1 1,1 0 0,-1 1-1,0 0 1,1 0-1,-1 0 1,0 0-1,0 0 1,0 0 0,-1 1-1,1 0 1,0-1-1,-1 1 1,0 0-1,0 0 1,0 0 0,0 1-1,0-1 1,0 0-1,-1 1 1,0-1-1,1 1 1,0 7-1,-1-1-9,-1 0 0,0 1 0,-1-1 0,0 0 0,0 1-1,-1-1 1,-1 0 0,0 0 0,0 0 0,0-1-1,-10 18 1,-4 4 16,-2 0 0,-24 29 0,36-50-73,-3 5 84,-1-1-1,0 0 0,-1-1 0,0 0 1,-1-1-1,-16 12 0,17-20 309,13-11-99,14-15-97,-10 17-214,0 0-1,0 0 1,1 1-1,-1 0 1,1 0 0,0 0-1,0 0 1,1 1-1,-1 0 1,1 1-1,-1-1 1,10-1 0,-11 3-8,-1 1 1,1-1-1,0 1 0,1 0 1,-1 0-1,0 1 1,-1-1-1,1 1 1,0 0-1,0 0 0,0 1 1,0 0-1,-1 0 1,1 0-1,-1 0 1,1 0-1,-1 1 0,5 4 1,23 21-83,-21-18 76,0 0 0,0 0 1,1-1-1,13 7 0,-22-14-68,1 0 0,-1-1 0,0 0 0,0 1 0,0-1 0,1 0 0,-1-1 0,0 1 1,1-1-1,-1 1 0,1-1 0,-1 0 0,0 0 0,1-1 0,-1 1 0,1-1 0,-1 1 0,0-1 0,1 0 0,-1-1 1,0 1-1,5-3 0,-7 3-92,1 0 1,0 0 0,-1 0-1,1-1 1,-1 1 0,0-1-1,1 1 1,-1-1 0,0 1-1,0-1 1,0 0 0,0 0-1,0 1 1,0-1 0,0 0-1,-1 0 1,1 0 0,-1 0 0,1 0-1,-1 0 1,0 0 0,0 0-1,0 0 1,0 0 0,0 0-1,0 0 1,-1 0 0,1 0-1,0 0 1,-2-4 0,-9-14-2517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3:4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84 10282,'-22'10'415,"0"1"0,1 1 0,0 1 0,1 0 0,1 2-1,0 0 1,1 2 0,0 0 0,2 1 0,0 0 0,-19 30 0,23-31-354,2 0-1,0 1 1,0 0 0,2 0 0,1 1 0,0 1-1,1-1 1,1 1 0,1 0 0,1 0 0,0 0-1,2 0 1,0 1 0,3 19 0,-1-28 25,1 0 1,1 0 0,0-1 0,1 1-1,0-1 1,0 0 0,2 0-1,-1 0 1,1-1 0,11 15-1,-7-13-21,1 0 0,0 0 0,1-1 0,1-1 0,-1 0 0,29 17 0,-9-11 3,2-1-1,-1-1 0,2-2 0,0-1 0,0-2 1,42 5-1,-34-8 34,0-1 0,0-2 0,0-2-1,53-6 1,-67 1-54,0-1 0,0-1 0,-1-2 0,0 0-1,0-2 1,-1-1 0,27-16 0,-21 9 1,-1-1 0,-1-1 0,-1-2 0,-1-1 0,-1-1 0,-1-2 0,36-43 0,-55 58-20,-1-1-1,0 1 1,0-1 0,-1 0-1,0-1 1,-1 0-1,-1 1 1,0-2 0,-1 1-1,3-17 1,-6 18 26,0 1-1,0-1 1,-1 1-1,0 0 1,-1-1-1,0 1 1,-1 0-1,0 0 1,-1 0-1,0 0 1,-1 1-1,0-1 1,-12-16-1,-2 1 65,-2 1-1,0 1 0,-2 1 1,0 2-1,-2 0 1,0 1-1,-1 1 0,-1 2 1,-38-19-1,39 23-99,-1 1 0,-1 2 0,1 1 0,-2 1 0,1 1 1,-1 2-1,0 1 0,-41-1 0,30 5-193,0 2-1,-1 2 1,2 2 0,-1 1 0,-57 19 0,-49 23-1027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8:2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89 133 10034,'-68'-24'4456,"61"23"-2409,11 6-777,14 5-14,-13-9-1107,0-1 1,0 1-1,0-1 0,0 0 1,0 0-1,0 0 1,0-1-1,0 0 0,0 0 1,0 0-1,0-1 1,0 1-1,0-1 0,-1 0 1,1-1-1,5-3 1,1 0 47,-1-1 0,0-1 0,0 0 1,0-1-1,10-11 0,-19 19-155,0 0 0,0 0 1,1-1-1,-1 1 0,0 0 0,0-1 0,0 1 0,-1-1 0,1 1 1,0-1-1,-1 0 0,1 1 0,0-1 0,-1 0 0,0 1 0,1-1 1,-1 0-1,0 1 0,0-1 0,0 0 0,0 0 0,-1-2 0,1 3-13,-1 1 1,1-1-1,0 0 0,-1 1 0,1-1 0,-1 1 0,1-1 0,-1 1 0,1-1 0,-1 1 0,0 0 0,1-1 0,-1 1 0,1 0 0,-1-1 0,0 1 0,1 0 1,-1 0-1,0 0 0,0-1 0,0 1 0,-26 4 409,18-1-386,1 1 1,0 1-1,0-1 0,0 1 0,0 1 0,1-1 0,-1 1 1,1 1-1,1-1 0,0 1 0,0 0 0,-10 15 0,7-7-38,0 0-1,0 0 1,2 1-1,0 0 1,1 1-1,-5 18 0,10-28-11,-1-1 0,1 0 0,1 1 0,-1-1 0,1 1 0,0-1-1,1 8 1,-1-12-2,1 0 0,-1 0 0,1 1 0,0-1 0,-1-1 0,1 1 0,0 0 0,0 0 0,0 0 0,0 0 0,1-1 0,-1 1 0,0 0-1,1-1 1,-1 1 0,1-1 0,0 0 0,-1 1 0,1-1 0,0 0 0,0 0 0,0 0 0,0 0 0,0 0 0,0-1 0,2 1 0,4 1-8,0-2 0,0 1-1,1-1 1,-1 0 0,0-1 0,0 1 0,0-2 0,0 1 0,0-1 0,0-1 0,0 1-1,-1-1 1,1-1 0,-1 1 0,10-7 0,-7 4-548,0-1 1,0 0-1,0-1 0,-1 0 1,0 0-1,-1-1 0,0 0 1,0 0-1,12-21 0,-16 21-2268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9:1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54 200 12115,'1'-11'5013,"4"-5"-3426,3-9-1002,-5 15-214,-1 1 1,0-1-1,-1-1 0,0 1 0,-1 0 1,0 0-1,-1 0 0,0 0 0,0 0 0,-3-11 1,-4 0 1560,6 15 2381,49 30-3906,30 39-337,-49-38-60,-20-18-4,-1 0 1,1 0-1,-1 1 1,0 0-1,-1 0 1,9 15-1,-14-21-4,0 1-1,0-1 0,0 1 1,0 0-1,0-1 0,0 1 1,-1 0-1,0 0 0,1 0 1,-1-1-1,0 1 0,0 0 1,-1 0-1,1 0 0,0-1 1,-1 1-1,0 0 0,0 0 1,0-1-1,0 1 0,0-1 1,0 1-1,-1-1 0,1 1 0,-1-1 1,1 0-1,-1 0 0,0 1 1,-4 2-1,1-1-38,0-1 0,0 1 0,-1-1 1,1 0-1,-1 0 0,1-1 0,-1 0 0,0 0 0,0 0 0,0-1 0,-11 2 1,-11 0-1299,-35-1 0,54-2 970,-67-1-2618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8:2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75 233 11819,'-7'10'685,"4"-6"-318,0 0 0,0 0 0,1 1 0,-1-1 0,1 1 0,0 0 0,-2 6 0,4-10-313,0 0-1,0-1 1,0 1-1,0 0 1,0-1-1,0 1 1,0 0-1,0-1 1,1 1-1,-1 0 1,0 0-1,0-1 1,1 1-1,-1 0 1,0-1-1,1 1 1,-1-1-1,0 1 1,1-1-1,-1 1 1,2 0-1,0 1 18,-1-1 0,1 0 0,0 0 0,0-1 0,0 1 0,0 0 0,0-1 0,0 1 0,0-1 0,0 1 0,2-1 0,13 1 192,-1 0 0,1-1 1,-1 0-1,0-2 0,1 0 0,-1-1 0,0 0 0,0-2 1,0 1-1,-1-2 0,25-12 0,-38 17-213,0 0 1,0 0-1,0 0 0,0 0 0,-1 0 1,1 0-1,0 0 0,-1-1 0,1 1 1,-1-1-1,1 1 0,-1-1 0,0 0 1,0 1-1,1-1 0,-1 0 0,-1 0 1,1 0-1,0 0 0,0 1 0,-1-1 1,1-1-1,-1 1 0,1 0 1,-1 0-1,0 0 0,0 0 0,0 0 1,0 0-1,0 0 0,-1 0 0,1 0 1,0 0-1,-1 0 0,0 0 0,1 0 1,-1 0-1,0 0 0,0 0 0,0 0 1,0 1-1,0-1 0,-1 0 0,1 1 1,-1-1-1,-1-1 0,-5-6 203,-1 1-1,0 0 1,-1 0 0,0 1-1,0 1 1,-19-10-1,-81-29 1127,34 15-468,44 12-444,31 18-456,1 0 0,-1-1 1,1 1-1,-1 0 1,1-1-1,0 1 0,-1-1 1,1 1-1,0-1 1,-1 1-1,1-1 0,0 1 1,-1-1-1,1 1 1,0-1-1,0 1 0,0-1 1,0 1-1,-1-1 1,1 0-1,0 1 0,0-1 1,1 0-2,-1 0 0,1 1 0,-1-1 0,1 0 0,-1 1 1,1-1-1,-1 0 0,1 1 0,0-1 0,-1 1 0,1-1 0,0 1 1,-1-1-1,1 1 0,0 0 0,0-1 0,-1 1 0,1 0 0,0 0 1,1-1-1,17-2-521,-1 0 0,1 2 0,0 0 1,-1 0-1,1 2 0,25 4 0,-18-1-2225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58:2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160 323 10138,'-24'29'1464,"0"0"0,2 2 0,1 1 0,-21 41 0,37-63-1369,1-1 0,0 1 0,1-1 0,0 1 0,1 0 0,0 0 0,0 1 0,1-1 0,0 0 0,1 0 0,0 1 0,1-1 0,0 0 0,1 0 0,0 1 0,0-1 0,1-1 0,0 1 0,1 0 0,8 15 0,-3-11-4,1-1 0,0 0-1,1 0 1,1-1-1,0 0 1,0-1 0,1-1-1,22 14 1,-8-7 67,1-1 0,1-2 1,48 17-1,-40-20-93,1-1 1,-1-2 0,1-2-1,1-1 1,-1-2 0,47-2-1,-37-3-37,-1-3 1,0-2-1,0-2 0,75-24 0,-96 24-29,-1-1 0,-1-1 1,0-1-1,-1-1 0,0-2 0,-1 0 1,-1-1-1,0-1 0,-1-1 0,-1-1 0,-1 0 1,-1-2-1,17-25 0,-23 29-1,-1 0-1,0 0 1,-2-2 0,0 1 0,-1-1-1,-1 0 1,-1 0 0,0 0-1,-2-1 1,0 0 0,-1 0-1,-1 0 1,-1 0 0,-1 0-1,0 0 1,-2 0 0,0 1 0,-7-24-1,4 26 21,0-1-1,-1 1 1,-1 1-1,0 0 1,-1 0-1,-1 0 1,0 1-1,-2 1 1,1 0-1,-2 0 1,0 1-1,0 1 1,-1 0-1,0 1 1,-1 0-1,-1 1 1,0 1-1,0 1 1,0 0-1,-1 1 1,0 1-1,-1 0 1,1 1-1,-1 1 1,-31-3-1,16 6 26,0 2 0,0 1 0,0 1 1,0 2-1,0 1 0,1 2 0,0 1 0,0 1 0,-53 26 0,52-19-75,0 1 0,1 2 0,1 1 0,1 2 0,1 0 0,1 2 0,1 1 0,-36 46 0,-14 35-680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02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26 296 9514,'-25'36'3726,"25"-37"-3690,0 1 0,0 0-1,1 0 1,-1 0 0,0 0-1,0 0 1,0 0 0,1 0-1,-1 0 1,0 0 0,0 0-1,0 0 1,0 0 0,1 0-1,-1 0 1,0 0 0,0 0-1,0 0 1,1 0 0,-1 0-1,0 0 1,0 0 0,0 0-1,1 0 1,-1 0 0,0 0-1,0 1 1,0-1 0,0 0-1,0 0 1,1 0 0,-1 0-1,0 0 1,0 0 0,0 1-1,0-1 1,0 0 0,0 0-1,1 0 1,-1 0 0,0 1-1,0-1 1,0 0 0,0 0-1,0 0 1,0 1 0,0-1 0,0 0-1,0 0 1,0 0 0,0 1-1,0-1 1,0 0 0,0 0-1,0 0 1,0 0 0,0 1-1,0-1 1,0 0 0,-1 0-1,1 0 1,0 1 0,0-1-1,0 0 1,0 0 0,14-9 1675,-12 6-1476,0 0 0,-1 0-1,1 0 1,-1 0 0,0 0-1,0 0 1,0 0 0,0-1-1,0 1 1,-1 0 0,1-1-1,-1 1 1,0 0-1,0-1 1,-1-3 0,-9-58 1812,6 44-1515,-9-81 1647,28 128-1820,2 0 1,34 42 0,-48-64-361,0 0 0,1-1 0,0 1 1,-1-1-1,1 0 0,0 0 0,1 0 0,-1-1 1,0 1-1,1-1 0,-1 0 0,1-1 0,0 1 1,7 1-1,-10-3-2,-1 0 0,1 0 0,0 0 0,0 0 0,-1 0 0,1-1 0,0 1 0,-1 0 0,1-1 0,0 1 0,-1-1 0,1 0 0,-1 1 0,1-1 0,-1 0 0,1 0 0,2-2 0,-2 0 4,0 1 0,0-1 0,-1 1 0,1-1 0,-1 0 0,1 1 0,-1-1 1,0 0-1,0 0 0,0 0 0,0 0 0,-1 0 0,1-4 0,0-8 27,-1 0 0,0-1 0,-1 1 0,-1 0 0,-6-25 1,2 6 71,5 33-97,1 0 0,0 0-1,-1 0 1,1 0 0,0 0-1,0 0 1,-1 0-1,1 0 1,0 0 0,0 0-1,0 0 1,0 0 0,0 0-1,1 0 1,-1 0-1,0 0 1,0 0 0,1 1-1,-1-1 1,0 0-1,1 0 1,-1 0 0,1 0-1,-1 0 1,1 0 0,0 1-1,-1-1 1,1 0-1,0 0 1,0 1 0,-1-1-1,1 1 1,0-1 0,0 0-1,0 1 1,0 0-1,0-1 1,-1 1 0,1 0-1,0-1 1,0 1-1,0 0 1,0 0 0,0 0-1,0-1 1,0 1 0,0 1-1,1-1 1,6 1-114,-1 0 0,0 1 0,0 0 0,1 0 1,7 4-1,-11-4-2,238 81-6563,-227-79 6437,41 14-274,-53-17 577,0 0 1,0 0 0,0 1 0,-1-1-1,1 1 1,-1-1 0,1 1-1,-1 0 1,1 0 0,-1 0 0,0 1-1,0-1 1,0 0 0,3 5 0,-5-5 28,0-1 1,0 0-1,0 1 1,0-1-1,0 0 1,0 0-1,0 1 1,0-1-1,-1 0 1,1 0-1,0 1 1,-1-1 0,1 0-1,-1 0 1,1 0-1,-1 1 1,0-1-1,1 0 1,-1 0-1,0 0 1,0 0-1,0 0 1,1-1-1,-1 1 1,0 0-1,-1 0 1,1 0 0,0-1-1,0 1 1,0-1-1,0 1 1,0-1-1,-1 1 1,-1 0-1,-4 2 303,0-1 0,-1 1 0,1-1 0,-13 2 0,12-4-260,1 0 1,-1 0 0,1-1 0,0 0-1,-1 0 1,1-1 0,0 0-1,0 0 1,0-1 0,0 0 0,0 0-1,1-1 1,-1 1 0,1-1-1,-10-9 1,12 10-126,1 0 0,-1 1-1,1-1 1,0 0 0,0-1-1,1 1 1,-1-1 0,1 1 0,-1-1-1,1 0 1,0 1 0,1-1-1,-1 0 1,1-1 0,-1 1-1,1 0 1,0 0 0,1 0 0,-1-1-1,1 1 1,0 0 0,0-1-1,0 1 1,0 0 0,1-1-1,0 1 1,0 0 0,2-6 0,-1 6-106,1 1 1,-1-1-1,1 0 1,0 1-1,0-1 1,0 1-1,0 0 1,1 0-1,-1 0 1,1 1-1,0-1 1,0 1-1,0 0 1,0 0-1,0 0 1,0 0-1,1 1 1,-1 0-1,0 0 1,1 0-1,-1 0 1,1 1 0,-1 0-1,1 0 1,5 0-1,38 4-1948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0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329 293 11242,'37'54'10403,"-40"-64"-7979,-2-8-968,0-6-463,-3-12-705,0-3-256,-12-8-760,4 1-521,-8 7-1135,-10 7-401</inkml:trace>
  <inkml:trace contextRef="#ctx0" brushRef="#br0" timeOffset="1">0 1 10898,'17'3'5481,"23"-3"-1384,11 0-1704,2-3-873,9 6-456,-5 7-663,-10-1-329,0 4-1369,-1-8-767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0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10970,'0'0'5762,"2"-4"-3830,62-122 5123,33-55-5951,-97 180-1099,1 0-1,-1 0 0,0 0 1,1 0-1,0 0 1,-1 1-1,1-1 1,-1 0-1,1 0 1,0 1-1,0-1 1,-1 0-1,1 1 1,0-1-1,0 1 0,0-1 1,0 1-1,-1-1 1,1 1-1,0 0 1,2-1-1,-3 1-2,1 1 0,0-1 0,-1 1-1,1-1 1,-1 0 0,1 1 0,0-1-1,-1 1 1,1 0 0,-1-1 0,0 1-1,1-1 1,-1 1 0,1 0 0,-1-1-1,0 1 1,0 0 0,1-1 0,-1 1-1,0 0 1,0-1 0,0 2 0,7 57-58,-7-44 1,2 1-421,0 1 1,1-1-1,0 1 0,2-1 1,0 0-1,0 0 0,2-1 1,15 29-1,-4-16-2231,-10-10-1777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0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1195 46 11426,'-50'-42'4825,"73"38"-2632,19 4-1457,7 9-288,-10-5-944,-2 3-688</inkml:trace>
  <inkml:trace contextRef="#ctx0" brushRef="#br0" timeOffset="1">1 387 15467,'60'-3'6106,"86"-12"-4346,28-1-192,23 1-599,-9-1-305,-32 6-344,-27 4-152,-45-1-528,-20 4-424,-38 0-801,-25-5-319,-19 8-353,-13-3 73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0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14731,'-27'13'2105,"2"1"-1,0 1 1,-24 19 0,23-13-1796,1 2 0,0 0 0,2 1 0,1 2 0,0 0 1,2 1-1,2 1 0,-20 37 0,30-48-255,1 1-1,0-1 1,1 1-1,1 0 0,1 0 1,1 1-1,0-1 1,0 22-1,3-32-50,1-1 1,-1 1-1,1-1 0,1 1 0,-1-1 0,1 1 0,1-1 1,-1 0-1,1 0 0,4 7 0,-4-9-7,0-1-1,1 1 1,-1-1-1,1 0 1,0 0-1,0 0 1,1-1-1,-1 1 1,1-1-1,-1 0 1,1 0-1,0-1 1,0 1-1,1-1 1,5 1-1,-2 0-26,0-2 0,0 1-1,1-1 1,-1-1-1,0 1 1,0-2 0,1 1-1,-1-1 1,0-1 0,0 1-1,0-2 1,0 1-1,0-1 1,0-1 0,9-4-1,-11 4 6,0 0 0,0 0 0,0 0 0,-1-1 0,1 1 0,-1-2-1,-1 1 1,1-1 0,-1 0 0,0 0 0,0 0 0,0-1 0,-1 0 0,0 1-1,-1-2 1,1 1 0,3-15 0,-6 20 47,0-1 1,-1 0-1,1 0 0,-1 0 1,0 0-1,1 0 0,-2 0 1,1 0-1,0 0 0,0 1 0,-1-1 1,0 0-1,0 0 0,1 0 1,-2 1-1,1-1 0,0 0 1,0 1-1,-1-1 0,0 1 0,1-1 1,-1 1-1,0 0 0,0 0 1,0 0-1,0 0 0,-1 0 1,1 0-1,0 1 0,-1-1 1,1 1-1,-1-1 0,0 1 0,0 0 1,1 0-1,-1 0 0,0 1 1,-5-2-1,0 2 47,0-1 1,-1 1-1,1 1 1,0 0-1,-1 0 1,1 0-1,0 1 1,0 0-1,0 1 1,0 0-1,0 0 1,1 1-1,-11 6 1,4-1-37,0 0 0,1 1 0,0 0 0,0 1 0,-20 24 0,26-27-185,0 0 0,1 1 1,0 0-1,1 1 0,-1-1 1,2 1-1,-1 0 0,2 0 1,-4 14-1,6-18-130,1-1 0,0 0 0,1 0-1,-1 0 1,1 0 0,2 8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0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26 308 13211,'-1'-3'14603,"7"-36"-13371,-2-60-768,-14 43-352,2 6-1192,-2 11-776,3 18-5066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0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17164,'3'-5'6465,"12"0"-4713,14 2-143,13-4-361,7 7-312,8 0-568,-9-1-240,6 7-536,-2 4-496,-6 0-1232,-2 1-721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0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15347,'46'44'6162,"-62"-10"-3970,3 13-1104,-2 0-216,0-5-343,9-1-137,14-9-864,0-1-617,10-18-1399</inkml:trace>
  <inkml:trace contextRef="#ctx0" brushRef="#br0" timeOffset="1">313 58 15523,'0'8'6314,"0"6"-3930,-2 14-1192,-9 0-343,3 4-369,-9-3-256,8-3-1513,10 0-775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9:1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10 231 12803,'-5'-5'9794,"2"-9"-8442,1-14-448,17-47-576,-2 43-304,-11-4-880,-1 12-664,-2 7-3977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07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16363,'3'-4'6202,"15"1"-4666,16 3-544,8 0-472,12 0-199,-5 3-1082,-12-1-703,-6 3-2089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0 387 13179,'91'54'4730,"-91"-54"-4657,1 1 0,-1-1 1,0 0-1,0 1 0,1-1 0,-1 0 0,0 0 0,1 1 1,-1-1-1,0 0 0,1 0 0,-1 1 0,0-1 0,1 0 0,-1 0 1,1 0-1,-1 0 0,0 0 0,1 1 0,-1-1 0,1 0 1,-1 0-1,1 0 0,-1 0 0,0 0 0,1 0 0,-1-1 0,1 1 1,-1 0-1,0 0 0,1 0 0,-1 0 0,1 0 0,-1-1 1,0 1-1,1 0 0,-1 0 0,0-1 0,1 1 0,-1 0 0,0 0 1,1-1-1,-1 1 0,0 0 0,0-1 0,1 1 0,-1 0 1,0-1-1,0 1 0,0-1 0,1 1 0,-1 0 0,0-1 0,0 1 1,0-1-1,0 1 0,-4-25 1192,3 20-692,0-15-71,0 0 1,1 0-1,1 0 0,1 0 1,1 0-1,7-26 0,-7 34-468,0 1-1,1-1 1,1 1-1,0 0 1,0 0-1,1 0 1,0 1-1,1 0 1,0 0-1,1 1 1,15-15-1,-19 21-36,0 1-1,1-1 0,-1 1 0,1 0 1,-1 0-1,1 0 0,0 1 0,0-1 1,6 0-1,-10 2-2,1-1 0,-1 1 0,0 0 0,0 0 0,0-1 0,1 1 1,-1 0-1,0 0 0,0 0 0,1 0 0,-1 1 0,0-1 0,0 0 0,0 0 0,1 1 0,-1-1 1,0 1-1,0-1 0,0 1 0,0-1 0,0 1 0,0 0 0,0-1 0,0 1 0,0 0 0,0 0 1,0 0-1,0 0 0,-1 0 0,1 0 0,0 0 0,-1 0 0,1 0 0,0 0 0,-1 0 1,0 0-1,1 0 0,-1 0 0,1 3 0,-2-1-9,1 0 0,-1 1 0,1-1 0,-1 0 0,0 0 0,0 1 0,-1-1 0,1 0 0,0 0 0,-1 0 0,-3 3 0,-26 35 9,24-32 1,4-5 7,-4 4-9,1 0 0,0 1 0,0-1 0,-6 16 1,11-23 3,0 1 1,0-1 0,1 1 0,-1-1 0,1 1 0,-1-1 0,1 1-1,0 0 1,-1-1 0,1 1 0,0 0 0,0-1 0,0 1 0,1 0-1,-1-1 1,0 1 0,0 0 0,1-1 0,-1 1 0,1 0-1,0-1 1,-1 1 0,1-1 0,0 1 0,0-1 0,0 0 0,0 1-1,0-1 1,0 0 0,0 0 0,1 1 0,-1-1 0,0 0 0,1 0-1,-1-1 1,3 2 0,9 4-1,1 0 0,0-2 0,0 0 0,0 0 0,1-1 0,21 1 0,88-2 27,-115-2-25,-1 0 0,0-1 0,0 0 1,0-1-1,0 0 0,-1 0 0,1-1 0,8-3 1,-13 4 35,1-1 1,0 1-1,0-1 1,-1 1-1,1-1 1,-1 0-1,0 0 1,0-1 0,0 1-1,-1-1 1,1 1-1,-1-1 1,0 0-1,1 0 1,1-6-1,-4 13 14,1 0 0,-1 0-1,1-1 1,0 1 0,0 0-1,0-1 1,0 1 0,1-1 0,-1 0-1,1 1 1,-1-1 0,5 4-1,27 33-263,-30-36 131,0 0 1,1-1 0,-1 1-1,1-1 1,0 1-1,0-1 1,0 0 0,0-1-1,0 1 1,1-1-1,-1 1 1,0-1 0,1-1-1,-1 1 1,1-1-1,-1 1 1,1-1 0,-1 0-1,1-1 1,-1 1 0,1-1-1,-1 0 1,6-2-1,-5 1-421,-1 1-1,1-2 0,0 1 1,-1 0-1,0-1 0,1 0 0,-1 0 1,0 0-1,0-1 0,-1 1 1,7-9-1,-1-5-4742</inkml:trace>
  <inkml:trace contextRef="#ctx0" brushRef="#br0" timeOffset="1">520 3 14515,'65'-1'10641,"-7"0"-7809,-32 1-3073,0 1-1,0 1 0,29 7 1,-54-9 147,0 0 1,-1 0 0,1 0 0,0 0-1,-1 0 1,1 0 0,0 0 0,-1 0-1,1 1 1,0-1 0,-1 0-1,1 1 1,-1-1 0,1 0 0,-1 1-1,1-1 1,0 0 0,-1 1 0,1-1-1,-1 1 1,0-1 0,1 1-1,-1 0 1,1-1 0,-1 1 0,0-1-1,1 1 1,-1 0 0,0-1 0,0 1-1,0 0 1,1 0 0,-2 0-57,1 1 1,-1-1-1,1 1 1,-1-1-1,0 1 1,0-1-1,1 0 1,-1 1-1,0-1 1,0 0-1,0 0 1,0 0-1,-3 2 1,-49 34-1922,46-33 1890,-9 6-88,3-3 395,1 0 0,0 2 0,0-1 0,-19 21 0,32-27 951,8-2-526,15-4-192,-19 3-272,20-3-902,43-1-1,-20 6-3480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0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13243,'17'93'4522,"-17"-92"-4400,0 0 0,0 0 0,0 0 0,0 0 0,0 0 0,0 0 0,1 0 0,-1 0 0,0 0-1,0 0 1,1 0 0,-1 0 0,1 0 0,-1 0 0,1-1 0,-1 1 0,1 0 0,-1 0 0,1 0 0,0-1 0,-1 1 0,1 0 0,0-1-1,1 2 1,7-12 1126,-7 7-975,9-8 190,-1-1-1,0 0 1,0 0 0,-1-1-1,-1-1 1,0 1 0,7-19-1,32-106 1957,-42 123-1957,-5 15-446,0-1 1,0 1 0,0 0 0,0 0 0,0 0-1,0-1 1,0 1 0,0 0 0,0 0 0,0 0-1,0-1 1,0 1 0,0 0 0,0 0 0,0 0-1,1-1 1,-1 1 0,0 0 0,0 0 0,0 0-1,0 0 1,0-1 0,1 1 0,-1 0 0,0 0-1,0 0 1,0 0 0,0 0 0,1 0 0,-1 0-1,0-1 1,0 1 0,0 0 0,1 0 0,-1 0-1,0 0 1,0 0 0,1 0 0,-1 0 0,0 0-1,0 0 1,0 0 0,1 0 0,-1 0 0,0 0 0,0 0-1,9 12 294,8 27-236,-15-33-14,12 22-319,0 0 1,2-2-1,1 0 0,39 46 1,-2-3-2472,-38-44 230,-11-8-338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0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 10338,'-7'-5'5905,"-6"-2"-567,13 11-3458,3-6-520,18 5-880,12 4-296,19-4-640,11 7-728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0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86 262 12139,'-2'-49'8141,"1"39"-7759,-1 1-1,0-1 1,-1 0 0,1 1-1,-2 0 1,0-1-1,0 1 1,-7-10-1,-35-69 3331,46 88-3662,-1-1 1,1 0-1,-1 0 1,1 0-1,0 0 1,-1 1-1,1-1 1,0 0-1,-1 0 1,1 0-1,0 0 1,0 0-1,0 0 1,0 0-1,0 0 1,0 0-1,0 0 1,0 0-1,0 0 0,1 0 1,-1 0-1,0 0 1,0 1-1,1-1 1,0-2-1,0 3-15,0-1-1,0 0 1,0 1-1,0 0 1,1-1-1,-1 1 1,0-1-1,0 1 1,0 0-1,0 0 0,1 0 1,-1 0-1,0 0 1,0 0-1,0 0 1,0 0-1,2 1 1,9 1 44,-1 1-1,0 0 1,12 6 0,-20-8-45,113 50 137,-100-43-158,0 1-1,-1 0 1,0 1 0,26 24-1,-39-33-9,0 0-1,-1 0 0,1 1 1,-1-1-1,0 1 0,1-1 0,-1 1 1,0-1-1,0 1 0,0 0 1,0-1-1,0 1 0,0 0 0,-1 0 1,1 0-1,-1-1 0,1 1 1,-1 0-1,0 0 0,1 0 0,-1 0 1,0 0-1,0 0 0,0 0 1,-1 0-1,1 0 0,0 0 0,-1 0 1,1 0-1,-1 0 0,0-1 1,0 1-1,1 0 0,-1 0 1,-1-1-1,1 1 0,0 0 0,0-1 1,0 1-1,-1-1 0,1 0 1,-1 1-1,1-1 0,-3 1 0,-4 4 3,-1-1 0,0 0 0,0 0 0,0-1-1,-1-1 1,1 1 0,-11 1 0,5-2-128,1-1 0,0 0 1,-16 0-1,24-2-738,-1 0 0,1-1 0,0 0 0,-13-3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0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37 214 12571,'-11'3'1063,"-11"4"1944,24-4-1870,14 1-378,-1-1-448,1-1 0,0-1 0,0 0 0,0-2 0,0 0 0,-1 0 0,1-1 0,0-1 0,15-5 0,-30 8-294,1-1 0,0 1 0,0-1 0,0 1 0,-1-1 0,1 0 0,0 0 0,-1 0 0,1 0 0,-1 0 0,1 0 0,-1 0 0,1 0 0,-1 0 0,0-1 0,0 1 0,1-1 0,-1 1 1,0-1-1,0 1 0,-1-1 0,1 0 0,0 1 0,0-1 0,0-2 0,-1 1-4,0 1 0,-1-1 0,1 0 0,-1 1 1,1-1-1,-1 1 0,0-1 0,0 1 0,0-1 1,0 1-1,-1-1 0,1 1 0,-1 0 1,1 0-1,-3-3 0,-8-8 107,-1 0 0,-1 1-1,-26-19 1,40 31-110,-33-22 692,-37-18 0,40 23 277,103 24-97,-61-3-1241,0 0 0,0 0 1,0 1-1,-1 1 0,14 9 0,-11-5-1802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1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48 13051,'7'-47'4446,"-32"55"1531,-38 3-4963,-2-12-770,47-1-273,0 2 1,0 0 0,-21 4 0,50 48-827,-11-48 884,-1-1 0,1 1 0,-1 0 0,0-1 0,0 0 0,-1 1 0,1-1 0,-1 0 0,-2 5 0,-7 15 377,11-22-367,5 1-15,9 4-23,0-1 0,0-1 0,0 0 0,1 0 0,-1-2 0,1 0 0,16 1 0,-10-1-7,4 1 4,0 1 0,-1 2 0,0 0 0,0 1 0,0 2 0,-1 0 0,0 2 0,26 16 0,-47-26 5,1 1 1,-1-1 0,0 1 0,0 0 0,1 0 0,-1 0 0,0 0-1,0 0 1,-1 0 0,1 0 0,0 0 0,-1 1 0,1-1-1,-1 1 1,0-1 0,0 1 0,0 0 0,0-1 0,1 7 0,-2-7 7,-1 1 1,1 0 0,0 0 0,-1-1 0,0 1 0,0 0 0,1-1 0,-1 1 0,-1-1 0,1 1 0,0-1 0,-1 0 0,1 1 0,-1-1 0,0 0 0,0 0 0,1 0 0,-1 0 0,-4 2 0,-8 7 35,0-1 0,-1-1 0,1 0 1,-2-2-1,1 1 0,-1-2 0,-1 0 1,1-1-1,-24 5 0,4-4-329,-1-2 0,1-1 1,-49-3-1,39-4-709,18-9 675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12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12051,'9'4'5593,"3"-1"-2769,-4 0-463,-2 8-121,-1 17-791,0 1-337,2 19-560,-2-8-224,-5-15-600,4 2-504,0-11-1409,-3-4-551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1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44 16692,'-96'-44'6313,"99"44"-4521,17 2-103,6 0-57,19 4-200,10-1-543,-3-3-337,2-1-392,-7-1-104,-18-8-168,-3 10-176,-16-6-689,-5 0-591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1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252 430 13459,'4'-31'6791,"13"-16"-4872,-5 12-999,12-46 225,-7 23-684,1 2-1,32-66 1,-61 139-411,0-1 1,-1 0-1,-1-1 0,-26 25 1,19-20-88,-8 7-401,-1-2-1,-1-1 1,-1-1 0,-56 29 0,74-44-559,0-1 0,-26 9 1,21-12-874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9:1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32 9506,'-43'-18'11859,"48"15"-9283,13-4-615,10 7-201,7-2-504,4 1-384,0 6-504,-3-4-152,-18 4-376,-2 0-328,-12 3-1440,-6-5-873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15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10826,'2'-1'6638,"-2"-6"-3417,2-9-852,26-74-1052,8-32-296,-36 122-1015,0 0 0,0-1 0,0 1-1,-1 0 1,1-1 0,0 1 0,0 0 0,0 0-1,0-1 1,0 1 0,1 0 0,-1-1 0,0 1-1,0 0 1,0-1 0,0 1 0,0 0 0,0 0-1,0-1 1,1 1 0,-1 0 0,0 0 0,0-1 0,0 1-1,1 0 1,-1 0 0,0-1 0,0 1 0,0 0-1,1 0 1,-1 0 0,0 0 0,1 0 0,-1-1-1,0 1 1,0 0 0,1 0 0,-1 0 0,0 0 0,1 0-1,-1 0 1,0 0 0,0 0 0,1 0 0,-1 0-1,0 0 1,1 0 0,-1 0 0,0 0 0,1 0-1,-1 0 1,0 0 0,0 1 0,1-1 0,-1 0-1,0 0 1,0 0 0,1 0 0,-1 1 0,0-1 0,0 0-1,1 0 1,-1 0 0,0 1 0,0-1 0,0 0-1,1 0 1,-1 1 0,0-1 0,16 26 45,-10-16-9,-2-3-37,1-1 1,0 1-1,0-1 0,1 0 1,0 0-1,0 0 0,0-1 0,1 0 1,0 0-1,0-1 0,0 0 0,0 0 1,1-1-1,8 4 0,-10-6-21,0 0 0,0 0 0,0 0 0,0 0 0,0-1 1,0 0-1,1 0 0,-1-1 0,0 0 0,0 0 0,0 0 0,-1-1 0,1 1 0,0-2 0,0 1 0,-1 0 0,0-1 0,1 0 0,-1-1 0,5-3 0,-3 1-20,-2 0 0,1 0 0,-1-1 0,0 1 0,0-1 0,0 0-1,-1-1 1,-1 1 0,1-1 0,-1 1 0,0-1 0,-1 0 0,2-10 0,5-1-10,-9 19 45,1 0 0,-1-1 0,0 1 0,1 0-1,-1 0 1,0-1 0,1 1 0,-1 0 0,1 0-1,-1 0 1,0-1 0,1 1 0,-1 0 0,1 0-1,-1 0 1,0 0 0,1 0 0,-1 0 0,1 0-1,-1 0 1,1 0 0,-1 0 0,0 0 0,1 0-1,0 0 1,0 1 3,0 0 0,1 0 0,-1 0-1,0 0 1,0 0 0,0 0 0,0 1 0,0-1 0,0 0-1,0 1 1,-1-1 0,1 0 0,0 1 0,-1-1 0,1 1-1,-1-1 1,1 1 0,-1-1 0,0 4 0,14 55 97,-8-38-85,-2 0 0,0 0 0,2 36-1,-4-56 159,5-9-61,13-21 2,-6 8-51,112-147 810,-123 162-750,1 0 1,0 0-1,0 1 1,0-1-1,0 1 0,9-6 1,-12 9-98,0 1 0,0-1 0,0 1 1,0 0-1,0-1 0,1 1 0,-1 0 0,0 0 1,0 0-1,0 0 0,0 0 0,1 0 1,-1 0-1,0 0 0,0 0 0,0 0 0,0 1 1,0-1-1,0 0 0,0 1 0,1-1 1,-1 1-1,0-1 0,0 1 0,-1 0 1,1-1-1,0 1 0,0 0 0,0 0 0,0 0 1,-1-1-1,1 1 0,0 0 0,-1 0 1,1 0-1,0 0 0,-1 0 0,1 0 1,-1 2-1,6 10 35,0 1 0,-1-1 0,-1 1 0,0 1 1,-1-1-1,-1 0 0,1 22 0,4 14-401,9 46-2525,-15-63 764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1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14675,'10'-5'5921,"18"0"-3616,4-1-1505,15 6-584,2 1-248,0 6-1480,3 1-1161</inkml:trace>
  <inkml:trace contextRef="#ctx0" brushRef="#br0" timeOffset="1">399 238 14043,'0'-2'8186,"1"-12"-6506,7-27-648,9-42-352,-13 44-511,-4 8-434,0 12-1423,0 10-720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1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37 275 10682,'-36'33'7124,"40"-37"-6682,0 0 0,-1-1 0,1 0 0,-1 1-1,0-1 1,0 0 0,0 0 0,-1-1-1,0 1 1,0 0 0,0-1 0,-1 0 0,0 1-1,1-12 1,5-12 622,-6 23-916,0 3 4,0-1-1,0 0 0,0 0 1,1 1-1,-1-1 0,1 1 1,3-5-1,-5 7-130,1 1-1,-1-1 1,0 1-1,1 0 1,-1-1-1,1 1 1,-1 0-1,1-1 1,-1 1-1,1 0 1,-1 0 0,1-1-1,-1 1 1,1 0-1,-1 0 1,1 0-1,-1 0 1,1 0-1,0 0 1,-1 0 0,1 0-1,0 0 1,1 0-8,-1 1 1,1 0 0,-1-1 0,1 1-1,-1 0 1,0 0 0,1 0 0,-1 0 0,0 0-1,0 0 1,3 2 0,28 31 24,1-1 1,2-2-1,49 35 0,-59-54 75,-24-11-97,-1-1 0,1 0 0,-1 0 0,1 0-1,-1 0 1,1 0 0,-1 0 0,1 0 0,-1-1-1,1 1 1,-1 0 0,1 0 0,-1 0 0,0 0-1,1-1 1,-1 1 0,1 0 0,-1 0 0,1-1-1,-1 1 1,0 0 0,1-1 0,-1 1 0,0 0-1,1-1 1,-1 1 0,0-1 0,1 1 0,-1 0 0,0-1-1,0 1 1,0-1 0,0 1 0,1-1 0,-1 1-1,0-1 1,0 1 0,0-1 0,0 1 0,0-1-1,0 1 1,0-1 0,0 1 0,0-1 0,0 0-1,-1-21 517,-1-1-1,0 1 0,-2 0 0,0 0 0,-12-34 0,-3-14-35,18 68-514,0-1 1,1 0-1,-1 0 1,1 1-1,0-1 1,0 0 0,0 0-1,0 0 1,0 1-1,1-1 1,-1 0-1,1 1 1,0-1 0,0 0-1,0 1 1,0-1-1,0 1 1,0-1-1,1 1 1,2-4 0,-2 4-316,0 0 1,1 0-1,-1 0 1,1 0-1,0 0 1,0 0-1,0 1 1,0-1-1,0 1 1,0 0-1,4-1 1,15-2-2733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1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63 6705,'-85'-34'3604,"44"27"582,36 8-1680,21 1-914,35 0 33,-1-3 0,90-12 0,-89 6-1192,0 2 0,89 4 1,-137 1-482,0 0 0,-1 1 0,1-1 0,0 0 0,-1 1 0,1 0 0,-1 0 0,1-1 0,-1 1 0,1 1 0,-1-1 0,0 0 0,1 1 0,1 1-1,-3-3-22,-1 1-1,0-1 1,0 1-1,1-1 1,-1 0-1,0 1 1,0-1-1,0 1 0,0-1 1,0 1-1,0-1 1,1 1-1,-1-1 1,0 1-1,0-1 1,0 0-1,0 1 0,-1-1 1,1 1-1,0-1 1,0 1-1,0-1 1,0 1-1,0-1 1,0 0-1,-1 1 0,1 0 1,-19 14-3256,-2-2-315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18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14035,'4'1'5457,"18"4"-3744,7-3-241,18 1-304,10-5-64,0 1-376,1 1-239,-11 0-337,-4 1-264,-16-1-785,-7-1-503,-11-3-1352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1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13491,'0'0'9394,"0"-2"-8250,0 0-416,12-22-512,7-61-448,-27 42-1168,5-1-608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1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38 228 12563,'2'0'5545,"6"-3"-2128,15-10-2473,7 7-176,21-7-320,9 8-216,2 6-1368,1-2-777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11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15499,'80'36'6362,"-82"-42"-3978,-4-12-599,-2-8-641,8-5-400,-2-13-560,2 6-480,3 8-1088,2 7-729,11 23-4008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12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22 11066,'0'-1'125,"0"0"0,0 0 0,0 0 0,0 0-1,0 1 1,0-1 0,0 0 0,-1 0 0,1 0 0,0 1-1,0-1 1,-1 0 0,1 0 0,0 1 0,-1-1-1,1 0 1,-1 1 0,1-1 0,-1 0 0,1 1 0,-1-1-1,0 1 1,1-1 0,-1 1 0,0-1 0,1 1-1,-1-1 1,0 1 0,0 0 0,1-1 0,-1 1 0,0 0-1,0 0 1,0-1 0,1 1 0,-1 0 0,0 0 0,0 0-1,0 0 1,0 0 0,1 0 0,-1 0 0,0 0-1,0 1 1,-1-1 0,-7 3 186,0 0 0,1 1 1,-16 7-1,-2 2 161,-16 6 469,1 3 0,-51 34-1,88-53-825,0 0 0,0-1 0,1 1 0,-1 0 0,1 1-1,0-1 1,0 1 0,0-1 0,0 1 0,-3 6 0,6-8-96,-1-1 1,1 0-1,-1 1 1,1-1 0,0 1-1,0-1 1,0 0-1,0 1 1,0-1-1,0 1 1,0-1-1,0 0 1,1 1 0,-1-1-1,0 0 1,1 1-1,-1-1 1,1 0-1,-1 1 1,1-1-1,0 0 1,0 0 0,0 0-1,-1 0 1,1 0-1,0 0 1,0 0-1,0 0 1,1 0-1,-1 0 1,0 0 0,0-1-1,0 1 1,1 0-1,-1-1 1,2 1-1,7 3 11,-1 0 0,1-1 0,0-1 0,0 0-1,0 0 1,0-1 0,0 0 0,0-1 0,13 0 0,11-3 59,49-10-1,-53 7-56,-1-2 0,0-2-1,0 0 1,-1-2 0,-1-1-1,30-18 1,-59 35 44,1-1-1,0 0 1,0 1 0,0-1 0,0 1 0,1 0 0,0-1-1,-1 1 1,1-1 0,1 6 0,-1-1-443,0 0 0,1 0 0,0 0 0,0 0 1,4 13-1,12 9-2086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1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14683,'0'4'1111,"-1"0"0,1 1 0,-1-1 0,0 1 0,0-1 0,-4 7-1,-25 44-937,20-39 419,-11 25-459,16-31-130,1 0-1,-2 0 1,0 0 0,0 0-1,-1-1 1,-15 16 0,13-19 49,6-7 13,4 0-61,0 0 0,0-1-1,0 1 1,0 0 0,0 1 0,0-1-1,0 0 1,1 0 0,-1 0-1,0 1 1,0-1 0,1 0-1,1 0 1,11-3-219,-1 0-1,1 1 1,0 1 0,0 0-1,0 0 1,0 2 0,17 0-1,11 4-1279,44 11-1,-48-8 902,64 4 1,-100-11 660,-1 1 0,1-1 1,0 0-1,-1-1 0,1 1 0,-1 0 1,1 0-1,0-1 0,-1 1 0,1-1 1,-1 1-1,1-1 0,-1 1 0,1-1 1,-1 0-1,0 0 0,1 0 1,-1 0-1,0 0 0,0 0 0,0 0 1,1 0-1,-1-1 0,-1 1 0,2-2 1,0 0 165,-1 0 1,0 0 0,0 0-1,-1-1 1,1 1 0,-1 0-1,0 0 1,1-1 0,-1 1 0,-1 0-1,0-7 1,-1-1 385,-1-1 0,0 1 0,0 0 0,-2 0 0,1 0 0,-8-12 0,-4 1-3,16 22-637,0-1 1,0 1-1,-1-1 0,1 1 0,0-1 1,-1 1-1,1-1 0,0 1 0,-1 0 0,1-1 1,-1 1-1,1-1 0,-1 1 0,1 0 1,-1-1-1,1 1 0,-1 0 0,1 0 0,-1-1 1,1 1-1,-1 0 0,1 0 0,-1 0 0,0 0 1,1 0-1,-1-1 0,1 1 0,-1 0 1,1 0-1,-1 1 0,0-1 0,1 0 0,-1 0 1,1 0-1,-1 0 0,1 0 0,-1 1 1,1-1-1,-2 1 0,-3 11-1481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0:20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30 273 10938,'-6'-7'7978,"-1"-20"-5847,-9-157 2666,17 180-4043,4 8-432,11 19-229,-12-18-63,7 11-14,1 0 0,0-1 1,2 0-1,0-1 0,0-1 0,1 0 0,1-1 0,26 16 0,-39-26-5,28 12-68,-31-14 60,0 1-1,1-1 0,-1 0 1,1 0-1,-1 1 1,0-1-1,1 0 0,-1 0 1,1 0-1,-1 0 0,0 1 1,1-1-1,-1 0 0,1 0 1,-1 0-1,1 0 1,-1 0-1,1 0 0,-1 0 1,1 0-1,-1 0 0,0-1 1,1 1-1,-1 0 1,1 0-1,-1 0 0,1 0 1,-1-1-1,0 1 0,1 0 1,-1 0-1,0-1 0,1 1 1,-1 0-1,0-1 1,1 1-1,-1 0 0,0-1 1,0 1-1,1 0 0,-1-1 1,0 1-1,0-1 1,0 1-1,1-1 0,-1 1 1,0 0-1,0-1 0,0 1 1,0-1-1,0 1 0,0-1 1,0 1-1,0-1 1,0 1-1,0 0 0,0-1 1,0 1-1,-1-1 0,-17-61 665,-2-8-105,18 64-543,1 0 0,1 0-1,-1 0 1,1 0-1,0-1 1,0 1 0,1 0-1,0 0 1,2-6-1,-3 10-58,1 0-1,-1 1 0,1-1 0,0 1 1,-1-1-1,1 1 0,0-1 1,0 1-1,0 0 0,0-1 0,1 1 1,-1 0-1,0 0 0,0 0 0,1 0 1,-1 0-1,1 0 0,-1 0 0,1 0 1,1 0-1,0 0-101,1 0 0,-1 0 1,0 1-1,1-1 0,-1 1 1,1 0-1,-1 0 0,1 0 1,4 2-1,4 0-626,0 1 0,-1 1 0,1 0 0,16 9 0,58 30-5345,-38-23 1113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0:1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12563,'3'1'4969,"10"1"-3185,5-5-200,11-5-207,8-2-129,17 5-344,3 2-296,-2 4-360,-4 3-96,-22-3-704,-6 2-512,-17-3-1360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1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156 159 9130,'-5'-8'6889,"-13"-2"-6682,7 5 517,-1 0-389,6 3-145,1 0-1,0 0 1,0 0-1,0-1 1,0 0-1,0 0 1,0 0-1,1 0 0,0-1 1,-1 0-1,1 0 1,-6-8-1,10 11-147,-1-1-1,1 1 1,-1-1-1,1 1 0,-1-1 1,1 1-1,0-1 1,0 0-1,0 1 1,0-1-1,0 1 0,0-1 1,1 1-1,-1-1 1,0 1-1,1-1 1,-1 1-1,1-1 0,-1 1 1,1 0-1,0-1 1,0 1-1,-1 0 1,1-1-1,0 1 0,0 0 1,0 0-1,1 0 1,-1 0-1,0 0 1,0 0-1,1 0 0,-1 0 1,0 0-1,1 1 1,-1-1-1,1 1 1,-1-1-1,0 1 1,1-1-1,0 1 0,1 0 1,1-2-1,1 1 1,0 0-1,-1 1 1,1-1-1,-1 1 0,1 0 1,0 0-1,-1 0 1,1 1-1,-1 0 1,1 0-1,-1 0 1,6 2-1,-8-2-6,0 0 0,0 0 0,0 1 0,0-1 0,0 1 0,0 0 1,-1-1-1,1 1 0,-1 0 0,1 0 0,-1 0 0,1 0 0,-1 0 0,0 1 0,0-1 0,0 0 0,0 0 0,-1 1 0,1-1 0,-1 1 0,1-1 0,-1 0 1,0 1-1,0-1 0,0 1 0,0-1 0,0 1 0,-1-1 0,1 0 0,-1 1 0,1-1 0,-1 0 0,0 1 0,0-1 0,0 0 0,0 0 0,0 0 0,-1 0 1,1 0-1,-1 0 0,1 0 0,-4 2 0,4-1 9,-1-1 0,0 0 0,1 0 0,-1 0 1,0 0-1,0-1 0,0 1 0,-1 0 0,1-1 0,0 0 1,-1 1-1,1-1 0,-1 0 0,1 0 0,-1 0 0,1-1 1,-1 1-1,0-1 0,1 1 0,-1-1 0,0 0 0,1 0 0,-1 0 1,0 0-1,1-1 0,-1 1 0,0-1 0,1 1 0,-1-1 1,1 0-1,-1 0 0,1 0 0,-1 0 0,1-1 0,0 1 1,0-1-1,-1 1 0,-2-5 0,2 3-9,0-1 0,0 0 0,1 0 0,0 0 0,0 0 0,0 0 0,0 0 0,1-1 0,-1 1 0,1 0 1,0-1-1,1 0 0,-1 1 0,1-1 0,0 1 0,0-6 0,0 8-34,0-1 1,1 0 0,-1 1-1,1-1 1,-1 1 0,1-1-1,0 1 1,0-1 0,0 1-1,0-1 1,1 1 0,-1 0-1,0 0 1,1 0 0,0-1 0,-1 2-1,1-1 1,0 0 0,0 0-1,0 0 1,0 1 0,1-1-1,-1 1 1,0 0 0,1 0-1,-1 0 1,1 0 0,3-1-1,-4 1-5,1 1 0,-1 0 1,0 0-1,0 0 0,1 0 0,-1 1 0,0-1 0,0 1 0,0-1 0,0 1 0,1 0 0,-1-1 0,0 1 1,0 0-1,0 1 0,-1-1 0,1 0 0,0 0 0,0 1 0,-1-1 0,1 1 0,-1 0 0,1-1 0,-1 1 1,0 0-1,1 0 0,-1 0 0,0 0 0,1 3 0,-1-2 14,1-1-1,-1 1 1,0 0 0,0 0-1,-1 0 1,1-1-1,0 1 1,-1 0 0,0 0-1,0 0 1,0 0 0,0 0-1,0 0 1,-1 0-1,1 0 1,-1 0 0,1 0-1,-1-1 1,0 1 0,-1 0-1,-2 5 1,2-6 11,-1 1 1,0-1-1,1 1 0,-1-1 1,-1 0-1,1 0 0,0 0 1,0 0-1,-1-1 0,1 1 1,-1-1-1,1 0 0,-1 0 1,0 0-1,1 0 0,-1-1 1,0 0-1,0 1 0,1-1 1,-8-1-1,8 0-3,1 1-1,-1 0 1,1-1 0,-1 1-1,1-1 1,-1 0 0,1 0-1,0 0 1,0 0 0,-1 0 0,1 0-1,0-1 1,0 1 0,0-1-1,0 0 1,0 1 0,1-1 0,-1 0-1,0 0 1,1 0 0,0 0-1,-1 0 1,1-1 0,0 1-1,0 0 1,0 0 0,0-1 0,1 1-1,-1-1 1,1 1 0,-1-1-1,1-2 1,0 3-65,0 0 1,0 0-1,1 0 1,-1-1-1,1 1 0,-1 0 1,1 0-1,0 0 0,0 1 1,0-1-1,0 0 0,0 0 1,0 0-1,1 1 0,-1-1 1,0 1-1,1-1 1,0 1-1,-1-1 0,1 1 1,0 0-1,-1 0 0,1 0 1,0 0-1,0 0 0,0 0 1,0 0-1,0 1 0,0-1 1,0 1-1,0-1 0,0 1 1,0 0-1,1 0 1,-1 0-1,0 0 0,0 0 1,0 1-1,0-1 0,0 0 1,0 1-1,4 1 0,18 18-2925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1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13739,'25'-21'1956,"12"-9"51,-27 25-37,-11 12 1552,-4 2-3323,2 0 0,-1 1-1,2-1 1,-1 1 0,1-1-1,0 1 1,1 0 0,0 0 0,1 0-1,0-1 1,1 1 0,0 0-1,0 0 1,4 12 0,-4-17-157,0-1 0,0 0 0,1 1 0,-1-1 0,1 0 0,0 0 0,1 0 0,-1 0 0,1 0 0,-1-1 0,1 1 0,0-1 0,0 1 0,1-1 0,-1 0 0,1 0 0,0-1 0,-1 1 0,1-1 0,0 0 0,0 0 0,1 0 1,-1 0-1,0-1 0,1 0 0,-1 0 0,1 0 0,-1 0 0,1-1 0,-1 0 0,1 0 0,8-1 0,-7 0 8,1 0 0,-1-1 0,1 0 0,-1-1 0,0 0 0,0 0 0,0 0 0,0 0-1,0-1 1,-1 0 0,1 0 0,-1-1 0,0 0 0,-1 1 0,1-2 0,-1 1 0,0 0 0,0-1 0,-1 0 0,5-8 0,1-6-20,0 0 0,-1 0 0,-1 0-1,0-1 1,3-24 0,-10-5-1202,-1 45-622,-3 6-601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1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0 291 12675,'6'5'960,"-1"0"0,1 0 0,0-1 0,0 0 0,11 5 0,-10-6-606,0 0 1,-1-1-1,1 1 0,0-2 1,0 1-1,8 0 0,-11-1-279,-1-1-1,1 0 1,-1 0-1,0 0 1,1 0-1,-1 0 1,1-1-1,-1 0 1,0 0-1,1 0 1,-1 0-1,0 0 1,0 0-1,0-1 1,0 0-1,0 1 1,0-1-1,0 0 1,0 0-1,-1-1 1,1 1-1,-1-1 1,0 1-1,0-1 1,0 0-1,0 0 1,0 0-1,0 0 1,-1 0-1,2-4 1,-1 2 0,-1-1 0,0 1 0,0 0 0,-1-1 0,1 1-1,-1 0 1,0-1 0,-1 1 0,0-1 0,1 1 0,-1 0 0,-3-8 0,-3-8 205,-18-34 0,10 23-27,7 14-131,6 13-93,-1 1 0,1-1 0,0 0 0,0 0 0,0 0 0,1 0 0,0-1 0,0 1 0,0 0 0,1 0 0,-1-1 0,2-6 0,-1 11-65,0 0 0,1 1 0,-1-1 0,1 1 0,-1-1 0,0 1 0,1-1 0,-1 0 0,1 1 0,0 0 0,-1-1 0,1 1 0,-1-1 0,1 1 0,0 0 0,-1-1 0,1 1 0,0 0 0,0 0 0,-1-1 0,1 1 0,0 0 1,-1 0-1,1 0 0,0 0 0,0 0 0,-1 0 0,1 0 0,0 0 0,0 0 0,-1 0 0,2 1 0,24 6-1602,5 9-620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2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 14563,'1'-2'7693,"1"-15"-4876,14-15-1966,4 4-537,-6 11-161,-2-1 0,0 0 0,-1 0 0,-1-1 0,10-28 0,-20 47-152,0 0-1,0-1 0,0 1 1,0 0-1,0-1 0,1 1 0,-1 0 1,0-1-1,0 1 0,0 0 0,0-1 1,0 1-1,0 0 0,1-1 0,-1 1 1,0 0-1,0 0 0,1-1 0,-1 1 1,0 0-1,0 0 0,1-1 0,-1 1 1,0 0-1,1 0 0,-1 0 0,0 0 1,0 0-1,1-1 0,-1 1 0,0 0 1,1 0-1,0 0 0,8 9-39,12 30-120,-14-24 70,4 5-536,1-1 1,0 0 0,1-1-1,1 0 1,1-1 0,28 25-1,-28-29-1228,-12-8-21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2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44 15027,'-31'-6'5529,"79"1"-4488,9-3-457,-10-1-448,1 5-376,-11-1-1073,-8-2 265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2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13459,'8'6'1225,"13"8"1571,-15-15-1472,-6-11 27,-3-5-970,1-1-1,1 1 1,1-1 0,0 1-1,1-1 1,1 1 0,5-23-1,-6 34-352,0 0 0,1 0 0,0 0-1,0 0 1,0 1 0,1-1 0,0 1 0,0-1-1,0 1 1,1 0 0,0 0 0,0 1-1,0-1 1,1 1 0,-1 0 0,1 0-1,0 0 1,0 1 0,0 0 0,1 0-1,-1 0 1,1 0 0,-1 1 0,10-3-1,-12 5-49,-1-1 0,1 1 0,-1 0-1,0 0 1,1-1 0,-1 1 0,1 1 0,-1-1-1,1 0 1,-1 1 0,0-1 0,1 1-1,-1 0 1,0-1 0,0 1 0,1 0-1,3 3 1,-5-3-2,0 1-1,1-1 0,-1 0 1,0 1-1,0-1 0,0 1 1,0 0-1,0-1 0,0 1 1,-1 0-1,1-1 0,-1 1 1,1 0-1,-1 0 0,1 0 1,-1-1-1,0 1 0,0 0 1,0 0-1,0 0 0,0 0 1,-1 0-1,1-1 0,0 1 1,-2 3-1,-2 6-12,0 0 0,-1-1 1,0 1-1,-1-1 0,0 0 1,-1-1-1,0 1 0,-9 8 1,4-4 30,1 1 1,-12 18-1,23-32 24,0 0 1,-1 0-1,1 0 0,0 0 0,0 0 1,0 0-1,0 0 0,0 0 0,0 0 1,0 0-1,0 0 0,0 0 0,0 0 0,1 0 1,-1 0-1,0 0 0,1 0 0,-1 0 1,0 0-1,1 0 0,-1 0 0,1-1 1,0 1-1,-1 0 0,1 0 0,0 0 1,-1-1-1,1 1 0,0 0 0,0-1 0,0 1 1,-1-1-1,1 1 0,0-1 0,0 0 1,0 1-1,1 0 0,49 18 617,-30-12-496,-6-1-100,1-1 0,0 0 0,0-1-1,0-1 1,0 0 0,0-1 0,27-1 0,-34-1-21,-1-1 1,1 0 0,0 0-1,0-1 1,0 0 0,-1 0-1,1-1 1,-1 0 0,1-1-1,-1 0 1,0 0 0,-1 0 0,1-1-1,-1-1 1,9-7 0,-17 14 47,1-1-55,0 0-1,0 0 1,-1 0 0,1 0-1,0 0 1,0 1 0,0-1-1,0 0 1,0 0-1,-1 0 1,1 0 0,0 1-1,0-1 1,0 0-1,0 0 1,0 1 0,0-1-1,0 0 1,0 0-1,0 0 1,0 1 0,0-1-1,0 0 1,0 0-1,0 1 1,0-1 0,0 0-1,0 0 1,0 0 0,0 1-1,0-1 1,0 0-1,0 0 1,0 0 0,0 1-1,0-1 1,0 0-1,1 0 1,25 20-147,33 11-218,-55-30 223,0 0 1,-1-1-1,1 1 0,0-1 0,0 1 0,0-1 0,0 0 1,-1-1-1,1 1 0,0-1 0,0 0 0,-1 1 1,1-2-1,0 1 0,-1 0 0,1-1 0,-1 0 0,1 1 1,-1-1-1,0-1 0,5-3 0,1 1-602,14-10-1217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2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13275,'51'3'8734,"-37"-2"-8154,0 1-1,0 1 1,19 7 0,-33-10-582,0 0 1,1 0-1,-1 0 0,1 0 1,-1 0-1,0 0 1,1 0-1,-1 0 0,0 1 1,0-1-1,1 0 1,-1 0-1,0 0 0,1 1 1,-1-1-1,0 0 1,0 0-1,1 1 0,-1-1 1,0 0-1,0 1 0,0-1 1,0 0-1,1 0 1,-1 1-1,0-1 0,0 0 1,0 1-1,0-1 1,0 1-1,0-1 0,0 0 1,0 1-1,0-1 1,0 0-1,0 1 0,0-1 1,0 0-1,0 1 0,0-1 1,0 0-1,0 1 1,-15 14-432,-26 8-755,-22-1-352,46-17 1169,1 0-1,0 1 0,0 1 1,-27 16-1,43-23 370,0 0-1,-1 0 0,1 1 1,-1-1-1,1 0 1,0 0-1,-1 0 0,1 1 1,0-1-1,-1 0 1,1 1-1,0-1 1,0 0-1,-1 0 0,1 1 1,0-1-1,0 1 1,0-1-1,-1 0 1,1 1-1,0-1 0,0 0 1,0 1-1,0-1 1,0 1-1,0-1 1,0 0-1,0 1 0,0-1 1,0 1-1,0-1 1,0 1-1,0-1 0,0 0 1,0 1-1,15 8 72,25-1 160,50-1-40,-49-1-875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2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11995,'52'35'4200,"-52"-35"-4086,0 1-1,0-1 1,0 0-1,0 0 1,1 0-1,-1 0 1,0 0-1,0 0 1,0 0-1,0 0 1,1 0-1,-1 1 1,0-1-1,0 0 1,0 0-1,0 0 1,1 0-1,-1 0 1,0 0-1,0 0 1,0 0-1,1 0 1,-1-1-1,0 1 1,0 0-1,0 0 1,1 0-1,-1 0 1,0 0-1,0 0 1,0 0-1,0 0 1,0 0-1,1 0 1,-1-1-1,0 1 0,0 0 1,0 0-1,0 0 1,4-11 1765,-1-24-1652,-3 25 65,4-209 856,-2 207-956,4 10-63,5 15-8,-6 1-89,4 8-26,0 0 1,25 42-1,-32-60-5,1 1-1,0-1 1,0 0-1,1 0 1,-1 0-1,1 0 1,0-1-1,0 1 1,0-1-1,0 0 1,1-1-1,-1 1 1,1-1-1,-1 1 1,1-1-1,0-1 1,0 1-1,0-1 0,10 2 1,-11-3 7,-1-1 0,1 1 0,0-1 0,-1 0 0,1 0 0,-1 0 0,1 0 0,-1-1 1,1 1-1,-1-1 0,0 0 0,0 0 0,0 0 0,0-1 0,0 1 0,0-1 0,-1 1 0,4-4 0,-1-1 7,1 0 1,-1 0-1,-1 0 0,1-1 1,-1 1-1,5-14 0,-5 11 24,-1-1 0,0 0 0,0 0 0,-1 0 0,0 0 0,-1-18 0,1 52 168,10 46-1,-9-57-199,0-1-1,1 1 0,0-1 1,1 0-1,0 0 0,13 19 1,-18-29-5,1 1 0,0-1 1,-1 0-1,1 0 0,0 0 1,0 0-1,0 0 0,0 0 0,0-1 1,0 1-1,0 0 0,0 0 1,0-1-1,1 1 0,-1-1 1,0 1-1,0-1 0,0 1 0,1-1 1,-1 0-1,0 1 0,1-1 1,-1 0-1,0 0 0,1 0 0,-1 0 1,0 0-1,0-1 0,1 1 1,-1 0-1,0 0 0,1-1 1,-1 1-1,0-1 0,0 1 0,0-1 1,0 0-1,1 1 0,-1-1 1,0 0-1,0 0 0,1-1 1,5-5 35,-1 0 0,0 0 0,-1-1 1,10-15-1,-8 11 25,17-26 155,-11 15 71,2 1 0,0 1-1,2 0 1,29-30 0,-43 48-209,1 0 0,0 0-1,-1 1 1,1-1 0,0 1 0,6-3 0,-9 4-61,0 1 1,0 0 0,0-1 0,0 1 0,0 0 0,0 0-1,0 0 1,0-1 0,0 1 0,0 0 0,0 0 0,0 1-1,0-1 1,0 0 0,0 0 0,0 0 0,0 1 0,0-1-1,0 0 1,0 1 0,-1-1 0,1 1 0,0-1-1,0 1 1,0 0 0,0-1 0,-1 1 0,1 0 0,0-1-1,-1 1 1,1 0 0,-1 0 0,1 0 0,0 0 0,-1-1-1,1 3 1,4 13 88,0-1 1,-1 1-1,0 1 0,1 20 0,-4-27-102,0 0-85,11 82-736,-8-30-2756,-2-37 612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22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93 236 15531,'-93'-44'6634,"116"43"-3674,13-4-1911,6 5-273,0 2-600,-1 4-304,-2 9-1128,0-2-593,-6-7-1784</inkml:trace>
  <inkml:trace contextRef="#ctx0" brushRef="#br0" timeOffset="1">350 233 18596,'45'-8'7434,"-50"-26"-5194,-1-5-392,-4-10-1039,-1 2-361,-1 14-608,11 11-544,1 25-1769,8 12-792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0:2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87 6945,'1'-1'411,"1"0"-1,-1 0 1,0 1-1,1-1 0,-1 0 1,0 1-1,1-1 0,-1 1 1,1 0-1,-1 0 0,1-1 1,-1 1-1,1 0 0,-1 0 1,0 0-1,1 0 0,-1 0 1,3 1-1,-4-1-295,1 0 0,0 0-1,-1 0 1,1 0 0,0 0-1,-1 0 1,1 0 0,0 0 0,-1 0-1,1 0 1,-1 1 0,1-1-1,0 0 1,-1 0 0,1 1 0,-1-1-1,1 1 1,0-1 0,-1 0-1,1 1 1,-1-1 0,1 1 0,-1-1-1,0 1 1,1-1 0,-1 1-1,1-1 1,-1 1 0,0 0-1,0-1 1,1 1 0,-1-1 0,0 1-1,0 0 1,0-1 0,1 1-1,-1 0 1,0-1 0,0 1 0,0 0-1,0-1 1,0 1 0,0 0-1,-1-1 1,1 1 0,0 0 0,0-1-1,-1 2 1,-2 2 211,1 1 1,-2-1-1,1 1 0,0-1 0,-1 0 1,0 0-1,0-1 0,0 1 0,0-1 1,-1 0-1,1 0 0,-1 0 0,0-1 1,0 1-1,0-1 0,0 0 0,0-1 1,0 1-1,-1-1 0,1 0 0,0 0 1,-1-1-1,1 0 0,-1 0 0,-9-1 1,10 1-239,0-1 1,1 1 0,-1-1-1,0 0 1,0 0 0,0-1-1,0 1 1,1-1 0,-1 0-1,1 0 1,-1-1 0,1 1-1,0-1 1,0 0 0,0 0-1,0-1 1,1 1 0,0-1 0,-1 0-1,1 1 1,0-1 0,1-1-1,-1 1 1,1 0 0,-1-1-1,1 1 1,1-1 0,-2-5-1,2 8-89,1-1 0,0 0 0,0 1 0,0-1 0,0 0-1,0 0 1,1 1 0,-1-1 0,1 1 0,0-1 0,0 0 0,0 1-1,0 0 1,0-1 0,0 1 0,1-1 0,-1 1 0,1 0 0,-1 0-1,1 0 1,0 0 0,0 0 0,0 0 0,0 1 0,0-1 0,1 1-1,-1-1 1,0 1 0,1 0 0,-1 0 0,1 0 0,-1 0 0,5-1-1,0 0-155,-1 0-1,1 1 0,0-1 0,0 2 1,0-1-1,1 1 0,-1 0 0,0 0 1,0 1-1,0-1 0,0 2 0,8 1 1,23 17-2337,-8 2-815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22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3 15043,'-9'-1'1263,"0"0"0,-1 0-1,1 1 1,-17 2 0,13 0-605,0 0 1,-22 8-1,2 3-694,-49 27 0,60-29 608,9-4-495,-8 3 103,0 2-1,-28 20 1,43-27-148,1-1-1,-1 1 0,1 0 1,0 0-1,1 1 0,-1 0 1,1 0-1,0 0 1,1 0-1,-1 0 0,1 1 1,-4 12-1,6-15-32,1-1 1,-1 1-1,0-1 0,1 1 0,0-1 1,0 1-1,0 0 0,0-1 0,1 1 1,-1-1-1,1 1 0,0-1 1,0 1-1,0-1 0,0 0 0,1 1 1,-1-1-1,1 0 0,0 0 1,0 0-1,0 0 0,0 0 0,1-1 1,-1 1-1,1-1 0,0 1 0,-1-1 1,7 3-1,0 1-77,0-1-1,1-1 1,-1 1-1,1-2 1,0 1-1,1-1 1,-1-1 0,19 2-1,5-1-300,1-2 0,0-2 0,-1-1 0,48-8 0,129-40-382,-129 27 867,93-11 0,-128 29 172,-47 5-256,1 0 0,0 0 1,-1 0-1,1 0 0,0-1 0,-1 1 0,1 0 0,0 0 0,-1 0 0,1 0 0,0 0 0,-1 1 0,1-1 0,0 0 0,-1 0 0,1 0 0,-1 0 0,1 1 0,0-1 0,-1 0 0,1 1 0,-1-1 0,1 0 0,-1 1 1,1-1-1,-1 1 0,1-1 0,-1 1 0,1-1 0,-1 1 0,0-1 0,1 1 0,-1 0 0,0-1 0,1 1 0,-1-1 0,0 1 0,0 0 0,0-1 0,1 1 0,-1 0 0,0-1 0,0 1 0,0 0 0,0-1 0,0 1 1,0 0-1,0-1 0,-1 1 0,1 1 0,-1 1 72,0-1 0,-1 1 0,1 0 1,-1 0-1,0-1 0,1 1 0,-1-1 1,-4 4-1,-2 1 62,-1-1 1,1 0-1,-1-1 0,0 0 1,0 0-1,0-1 1,0 0-1,-1-1 0,0 0 1,-10 2-1,3-2 41,1-1-1,-1 0 1,1-1-1,-1-1 1,-23-3-1,35 3-146,0-1 0,1 0 1,-1 0-1,0 0 0,1-1 0,-1 1 0,0-1 1,1 0-1,0 0 0,-1-1 0,1 0 0,0 1 0,1-1 1,-1 0-1,0-1 0,-3-4 0,5 5-40,0 0 1,0 0-1,0 0 0,1 0 1,0-1-1,0 1 0,-1-1 0,2 1 1,-1-1-1,0 1 0,1-1 1,0 1-1,0-1 0,0 0 0,0 1 1,0-1-1,1 1 0,-1-1 1,1 1-1,0-1 0,0 1 0,3-7 1,-1 5-78,0 0 1,0 0-1,0 1 1,0-1 0,1 1-1,0 0 1,0 0 0,0 0-1,0 0 1,1 1-1,-1-1 1,1 1 0,0 0-1,0 1 1,0-1 0,0 1-1,1 0 1,-1 0-1,0 1 1,1-1 0,0 1-1,8 0 1,4-1-456,-1 1 0,1 1 0,0 1 0,-1 1 1,0 0-1,22 6 0,24 11-1883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2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24 107 8146,'11'-107'8762,"-11"119"-7418,-7 12 120,-4 7 57,0 14-369,6 2-192,6-3-552,4-5-208,3-14-152,2-6-200,-2-12-728,-4-1-512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2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53 268 10010,'-10'3'992,"-24"6"1165,33-9-2089,1 0 0,0 0 0,-1 0 0,1 1 1,-1-1-1,1 0 0,0 0 0,-1 0 0,1 1 0,0-1 0,-1 0 1,1 0-1,0 1 0,-1-1 0,1 0 0,0 1 0,0-1 0,-1 0 1,1 1-1,0-1 0,0 0 0,0 1 0,-1-1 0,1 0 1,0 1-1,0-1 0,0 1 0,0-1 0,0 0 0,0 1 0,0-1 1,0 1-1,0-1 0,0 1 0,0-1 0,0 0 0,0 1 0,0-1 1,0 1-1,1-1 0,-1 0 0,0 1 0,0-1 0,0 0 0,1 1 1,-1-1-1,0 0 0,0 1 0,1-1 0,-1 0 0,0 1 0,1-1 1,-1 0-1,0 0 0,1 1 0,-1-1 0,0 0 0,1 0 0,-1 0 1,1 1-1,10 5 293,0 0 1,0 0-1,0-1 0,1 0 1,0-1-1,0 0 1,0-1-1,0 0 1,0-1-1,1 0 1,20-1-1,-20 0-233,0-1 1,0-1-1,0-1 0,-1 1 1,1-2-1,0 0 0,-1 0 1,0-1-1,0-1 0,0 0 1,14-8-1,-24 11-110,0 1 0,0-1 0,0 0 1,0 0-1,0 0 0,-1 0 0,1 0 0,-1 0 1,1 0-1,-1 0 0,0-1 0,0 1 0,0-1 0,0 1 1,0-1-1,-1 1 0,1-1 0,-1 1 0,1-1 1,-1 1-1,0-1 0,0 0 0,0 1 0,0-1 0,-1 1 1,1-1-1,-1 1 0,0-1 0,1 1 0,-1-1 1,0 1-1,-2-3 0,-4-9 188,0 1 0,0 0 1,-1 0-1,-11-13 0,17 24-143,-20-25 469,14 18-357,0-1 0,0 1 0,1-1 0,0-1 0,1 0 0,-8-18 0,14 28-184,-1 0-1,1 0 1,0 0-1,0 0 1,0 1-1,-1-1 0,1 0 1,0 0-1,0 0 1,0 0-1,0 0 1,1 0-1,-1 0 0,0 1 1,0-1-1,0 0 1,1 0-1,-1 0 1,0 0-1,1 1 1,-1-1-1,1 0 0,-1 0 1,1 1-1,-1-1 1,1 0-1,0 1 1,-1-1-1,1 0 0,0 1 1,-1-1-1,1 1 1,0-1-1,0 1 1,0 0-1,-1-1 1,1 1-1,0 0 0,0 0 1,0-1-1,0 1 1,1 0-1,2-1-249,0 1 1,0 0-1,0 0 0,0 0 1,0 0-1,0 1 0,7 1 1,8 6-1973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26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14395,'1'6'5961,"11"9"-3688,4 1-1177,3 2-168,4 5-536,-3-6-200,-4 0-968,-11-9-576,8-3-1321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1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151 153 9370,'36'-36'4068,"-32"36"-2378,-6 8-516,-12 11 340,10-15-1234,0-1 0,-1 0 1,1-1-1,-1 1 0,1-1 1,-1 0-1,0 0 0,0 0 1,0 0-1,0-1 0,0 0 1,0 0-1,0-1 0,-1 1 1,1-1-1,0 0 0,-8-1 1,10 0-214,0 0 1,0 0 0,0 0-1,0 0 1,0-1 0,1 1-1,-1-1 1,0 1-1,1-1 1,0 0 0,-1 0-1,1 0 1,0-1 0,0 1-1,0 0 1,0-1-1,0 1 1,0-1 0,1 0-1,0 0 1,-1 1 0,1-1-1,0 0 1,0 0-1,0 0 1,1 0 0,-1 0-1,1-1 1,0-5 0,0 5-59,-1 0 1,2 0 0,-1-1 0,0 1-1,1 0 1,0 0 0,0 0-1,0 0 1,1 0 0,-1 0 0,1 0-1,0 0 1,0 0 0,0 1 0,0-1-1,1 1 1,0-1 0,-1 1 0,1 0-1,0 0 1,1 1 0,5-5-1,-6 5-10,0 1-1,-1 0 1,1-1-1,0 1 1,-1 1-1,1-1 1,0 0-1,0 1 0,0-1 1,0 1-1,0 0 1,0 0-1,0 0 1,0 1-1,0-1 0,-1 1 1,1-1-1,0 1 1,0 0-1,0 0 1,-1 0-1,1 0 1,0 1-1,-1-1 0,1 1 1,-1 0-1,0-1 1,1 1-1,-1 0 1,0 0-1,0 1 0,0-1 1,2 4-1,-2-3 38,1 0 1,-1 0-1,0 1 0,-1-1 0,1 1 0,0-1 0,-1 1 0,0-1 0,0 1 0,0 0 0,0-1 0,-1 1 0,1 0 0,-1 0 0,0 0 1,0-1-1,-1 1 0,1 0 0,-1 0 0,1-1 0,-1 1 0,0 0 0,-1-1 0,1 1 0,-1-1 0,1 1 0,-1-1 0,0 0 0,0 0 1,-1 1-1,1-2 0,-1 1 0,1 0 0,-1 0 0,0-1 0,0 0 0,0 1 0,0-1 0,-1 0 0,1 0 0,0-1 0,-1 1 0,1-1 1,-1 0-1,0 0 0,1 0 0,-1 0 0,0-1 0,0 1 0,0-1 0,1 0 0,-1 0 0,0 0 0,0-1 0,0 1 0,1-1 1,-1 0-1,0 0 0,1-1 0,-6-2 0,5 2 35,0-1 0,0 0-1,0 0 1,1 0 0,-1 0 0,1-1 0,0 1 0,0-1-1,0 0 1,1 0 0,-1 0 0,1 0 0,-3-7 0,5 10-86,-1 0 1,0-1-1,0 1 1,1-1-1,-1 1 1,1-1-1,-1 0 1,1 1-1,0-1 1,0 0 0,0 1-1,0-1 1,0 1-1,0-1 1,0 0-1,0 1 1,1-1-1,-1 0 1,0 1-1,1-1 1,0 1-1,-1-1 1,1 1-1,0-1 1,0 1 0,0 0-1,0-1 1,0 1-1,0 0 1,0 0-1,0-1 1,0 1-1,1 0 1,-1 0-1,0 1 1,1-1-1,-1 0 1,1 0-1,-1 1 1,3-2 0,-2 2-110,0-1 0,0 1 1,0 0-1,0 0 1,0 0-1,0 0 1,0 0-1,0 0 1,0 0-1,3 2 1,30 10-2414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1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75 12019,'3'3'493,"0"0"0,0 0 0,-1 0 0,1 1 1,-1-1-1,0 1 0,0 0 0,0 0 1,0-1-1,-1 1 0,1 0 0,-1 1 0,0-1 1,1 7-1,-2-7-216,0 1 1,-1-1 0,1 0-1,-1 1 1,1-1-1,-1 0 1,-1 0 0,1 0-1,0 0 1,-1 0-1,0 0 1,-4 6 0,3-5-139,-1 0 0,1-1 0,-1 1 0,0-1 1,-1 0-1,1 0 0,-1-1 0,1 1 0,-1-1 1,0 0-1,0 0 0,-1-1 0,1 0 1,0 0-1,-1 0 0,0 0 0,1-1 0,-1 0 1,0 0-1,0 0 0,-8-1 0,3-1-11,1-1 0,0-1 0,-1 1 0,1-2 1,0 1-1,0-1 0,1-1 0,-1 0 0,1 0 0,0-1 0,1 0 0,-1 0 0,-8-10 0,11 11-67,1 0-1,1-1 1,-1 1 0,1-1 0,0 0-1,0-1 1,0 1 0,1-1 0,-3-7-1,5 10-46,0 0 0,0 0 0,0-1 0,0 1-1,1-1 1,0 1 0,0-1 0,0 1-1,0-1 1,1 1 0,0 0 0,0-1-1,0 1 1,0 0 0,3-7 0,-2 8-24,-1 0 0,0 0 0,1 1 0,-1-1 0,1 0 0,0 1 1,0 0-1,0-1 0,0 1 0,0 0 0,1 0 0,-1 0 0,1 0 0,-1 0 0,1 1 0,0-1 1,0 1-1,0-1 0,-1 1 0,1 0 0,0 0 0,0 1 0,1-1 0,-1 1 0,0-1 0,0 1 1,0 0-1,0 0 0,0 0 0,0 1 0,0-1 0,1 1 0,4 1 0,2 2-195,1 0-1,-1 0 1,-1 1-1,1 0 1,0 1-1,-1 0 1,0 0-1,11 11 1,22 26-2009,-2 1-418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1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13011,'30'36'4681,"-26"-23"-1553,-3-11-1291,1-11 1097,1-12-2320,0 1-304,0 1-1,1-1 1,2 0-1,14-36 1,-16 48-183,0-1 0,-1 0-1,0 0 1,2-13 0,-5 22-123,0 0-1,0-1 0,0 1 0,-1 0 0,1 0 0,0 0 0,0 0 0,0 0 0,0 0 0,0-1 1,0 1-1,0 0 0,0 0 0,0 0 0,0 0 0,0 0 0,0 0 0,0-1 0,0 1 1,0 0-1,0 0 0,0 0 0,0 0 0,0 0 0,0 0 0,1-1 0,-1 1 0,0 0 0,0 0 1,0 0-1,0 0 0,0 0 0,0 0 0,0 0 0,0-1 0,0 1 0,0 0 0,1 0 1,-1 0-1,0 0 0,0 0 0,0 0 0,0 0 0,0 0 0,0 0 0,1 0 0,-1 0 0,0 0 1,0 0-1,0 0 0,0 0 0,0 0 0,0 0 0,1 0 0,-1 0 0,0 0 0,0 0 1,0 0-1,0 0 0,4 7 100,2 16-5,-2-4 13,1 0 1,15 35-1,-18-50-99,0 0 1,0 0-1,0 0 1,0-1 0,1 1-1,0 0 1,0-1-1,0 0 1,0 0-1,0 0 1,1 0 0,-1 0-1,1-1 1,0 1-1,-1-1 1,1 0-1,0 0 1,7 2 0,-9-4-1,0 1 1,-1-1-1,1 1 1,0-1 0,-1 0-1,1 0 1,0 1 0,0-1-1,-1-1 1,1 1-1,0 0 1,0 0 0,-1-1-1,1 1 1,0-1 0,-1 1-1,1-1 1,-1 0-1,1 1 1,-1-1 0,1 0-1,-1 0 1,1 0 0,1-3-1,-1 2 30,0-1 0,-1 0 0,0 1 0,1-1 0,-1 0 0,0 0 0,0 0 0,0 0 0,-1 0 0,1 0 0,-1-1 0,0-4 0,0-9 230,-1-1-1,-1 1 0,-7-30 0,8 45-242,-20-87 460,21 88-501,-1 1 1,1 0-1,0-1 0,0 1 1,0-1-1,0 1 0,0 0 1,0-1-1,0 1 0,0 0 1,0-1-1,0 1 0,0-1 0,0 1 1,0 0-1,0-1 0,0 1 1,0 0-1,0-1 0,1 1 1,-1-1-1,0 1 0,0 0 1,0-1-1,1 1 0,-1 0 0,0 0 1,0-1-1,1 1 0,-1 0 1,0 0-1,1-1 0,-1 1 1,0 0-1,1 0 0,-1 0 0,0-1 1,1 1-1,-1 0 0,0 0 1,1 0-1,0 0 0,20 2-1106,-14 0 725,35 7-2008,7 0-879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2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40 303 10978,'-39'43'3812,"39"-43"-3763,1 0-1,-1-1 1,0 1 0,0 0 0,1 0 0,-1 0-1,0 0 1,1-1 0,-1 1 0,0 0-1,1 0 1,-1 0 0,1 0 0,-1 0 0,0 0-1,1 0 1,-1 0 0,0 0 0,1 0 0,-1 0-1,0 0 1,1 0 0,-1 0 0,1 0-1,-1 1 1,0-1 0,1 0 0,-1 0 0,0 0-1,0 1 1,1-1 0,-1 0 0,0 0 0,1 0-1,-1 1 1,0-1 0,0 0 0,0 1 0,1-1-1,-1 0 1,0 1 0,0-1 0,0 0-1,0 1 1,1-1 0,-1 0 0,0 1 0,0-1-1,0 0 1,0 1 0,0-1 0,0 0 0,0 1-1,0-1 1,0 0 0,0 1 0,0-1-1,0 1 1,-1-1 0,1 0 0,0 1 0,0-1-1,0 0 1,0 1 0,0-1 0,-1 1 0,4-5 271,1 0 0,-1-1 0,-1 1 0,1-1 0,0 1 0,-1-1 1,0 0-1,0 0 0,-1 0 0,1 0 0,0-7 0,1 3 3,10-43 906,-4 15-304,14-37 1,-22 73-900,-1 0 0,0 0 0,0 1 0,1-1 0,-1 0 0,1 0 0,-1 1 0,0-1 0,1 0 0,-1 1 0,1-1 0,0 1 0,-1-1 0,1 1 1,-1-1-1,1 1 0,0-1 0,-1 1 0,1-1 0,0 1 0,0 0 0,-1 0 0,1-1 0,0 1 0,1 0 0,0 0-6,-1 0 0,1 0 1,0 1-1,-1-1 0,1 0 0,-1 1 0,1-1 0,0 1 1,-1 0-1,1 0 0,-1-1 0,2 2 0,7 6-24,1 1 0,16 17-1,-12-11 60,17 16-36,-13-13 12,1 0 0,0-1 0,41 26 0,-60-42-26,-1 0 1,1-1-1,0 1 1,0-1-1,0 1 0,0-1 1,0 0-1,-1 1 1,1-1-1,0 0 0,0 1 1,0-1-1,0 0 1,0 0-1,0 0 1,0 0-1,0 0 0,0 0 1,0 0-1,0 0 1,0-1-1,0 1 0,0 0 1,0-1-1,0 1 1,0 0-1,0-1 0,-1 1 1,2-2-1,-1 1 25,0-1 0,0 1 0,0-1 0,-1 1 0,1-1-1,-1 0 1,1 1 0,-1-1 0,0 0 0,1 0 0,-1 1 0,0-1 0,0 0 0,-1-3-1,0-6 213,-1-1-1,0 0 1,-7-17-1,-25-52 659,20 52-650,-12-37 1,26 65-257,-1-1 0,1 1-1,0 0 1,-1-1 0,1 1 0,0-1 0,0 1 0,0 0 0,0-1 0,0 1 0,0-1 0,0 1 0,1 0 0,-1-1 0,1-1 0,-1 2-26,1 1 1,-1-1-1,1 0 1,-1 1-1,1-1 1,0 1-1,-1-1 1,1 1-1,-1-1 1,1 1-1,0-1 1,-1 1-1,1 0 0,0-1 1,0 1-1,-1 0 1,1 0-1,0-1 1,0 1-1,0 0 1,6 0-348,-1 0 1,0 1 0,0-1 0,0 1-1,11 3 1,-8-1-166,43 9-2378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2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19 307 12675,'-3'-2'5689,"-4"-6"-2400,9 1-1145,-7-12-512,5-6-311,-2-14-601,1-8-208,-1-6-680,8 4-552,6 13-1249,2 15-823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2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8 10314,'5'-4'4397,"5"1"845,-6 25-3622,-4-5-1263,-1 1 0,0-1 0,-2 0 1,0 0-1,0 0 0,-9 22 1,-43 98 546,53-132-857,5-4 104,9-7-67,24-14-22,-4 3 11,-25 13-149,1 0 0,-1 0 0,1 1 0,0 1 0,1-1 0,-1 1 0,0 0 0,1 1 0,-1 0 0,1 0 0,-1 1 0,1 0 0,-1 1 0,1 0 0,-1 0-1,1 1 1,-1 0 0,0 0 0,0 1 0,0 0 0,15 8 0,-9-4-1897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0:21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163 324 13579,'0'0'13147,"0"-1"-12123,0-1-464,5-18-1000,3-56-440,-19 32-1129,-4 0-535</inkml:trace>
  <inkml:trace contextRef="#ctx0" brushRef="#br0" timeOffset="1">65 54 14403,'-65'-53'5753,"83"53"-3776,20 0-313,1 5-440,6-1-407,1 6-737,-4-3-673,-1-1-1463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2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54 10994,'-23'13'3169,"-28"22"0,34-22-2320,2 0 0,-19 20 1,25-22-572,0-1 0,1 1 0,0 1 0,0-1 1,1 1-1,1 1 0,0-1 0,1 1 0,0 0 0,-4 22 1,8-32-252,1 0 1,-1 0 0,1 0 0,0 0-1,0 0 1,0 1 0,0-1-1,0 0 1,1 0 0,-1 0 0,1 0-1,0 0 1,0 0 0,0-1 0,0 1-1,0 0 1,1 0 0,0-1 0,-1 1-1,1-1 1,0 1 0,0-1-1,0 0 1,0 0 0,1 0 0,-1 0-1,0 0 1,1 0 0,0-1 0,-1 1-1,1-1 1,0 1 0,0-1 0,0 0-1,4 0 1,2 2-42,1-1 0,1 0 0,-1-1 0,0 0 0,0-1-1,0 0 1,1-1 0,-1 0 0,16-4 0,-5-1-88,1-1 1,-1-1-1,-1-1 0,0-1 1,0-1-1,-1-1 0,0 0 1,-1-1-1,33-31 0,-29 21 149,-1 0-1,0-1 0,-2-1 1,-1-1-1,-1-1 1,20-42-1,-10 15 1258,-25 90 1119,-3-28-2423,-5 31 325,1 0 0,3 1 0,4 71-1,-1-99-404,1 0-1,1 0 1,0 0-1,1 0 1,0-1-1,0 0 1,8 14-1,-8-18-206,1 0-1,0-1 1,0 1-1,0-1 1,1 0-1,0 0 1,0-1-1,1 0 1,-1 0-1,1 0 1,14 6-1,-1-3-2576,-9-5-1305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2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13323,'3'-4'5817,"12"-1"-2520,27 10-1801,9-1-704,2 3-248,2 3-744,-7-7-656,2 3-1328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2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8 352 12667,'-1'4'365,"1"0"0,-1 0 1,0 0-1,1 0 1,0 0-1,0 0 0,0 0 1,1 0-1,-1 0 1,3 7-1,-3-10-284,1 0 0,-1 0 1,1 0-1,0-1 0,0 1 0,-1 0 1,1 0-1,0-1 0,0 1 0,0 0 1,0-1-1,-1 1 0,1-1 0,0 1 1,0-1-1,2 1 0,29 1 684,-13-3-505,-1-1-1,1-1 1,-1-1-1,1 0 1,-1-2-1,0 0 1,31-16-1,-46 21-193,1-1-1,-1 0 0,0 0 0,0-1 0,0 1 0,0-1 0,0 1 0,0-1 0,-1 0 0,1 0 0,2-5 0,-4 6-19,0 0-1,0 0 1,-1 0-1,1 0 1,-1 0-1,0 0 1,1 0-1,-1 0 1,0 0-1,0 0 1,-1 0-1,1 0 1,0 0 0,-1 0-1,1 0 1,-1 0-1,1 0 1,-1 0-1,0 0 1,0 0-1,0 1 1,0-1-1,0 0 1,0 0-1,-1 1 1,-1-2-1,-13-14 420,-1 1-1,-1 0 0,0 2 1,-1 0-1,-1 1 0,-21-10 0,-56-40 1705,96 62-2141,0 0 0,0 1 0,0-1 0,0 0 0,0 1 0,0-1 0,0 0 0,0 0 0,0 0 0,1 0 0,-1 0 0,0 0 0,1 0 0,-1 0 0,1 0 0,-1 0 0,1-1 0,-1 1 0,1 0 1,-1-2-1,2 2-25,-1 1 1,1-1 0,-1 0 0,0 1 0,1-1 0,-1 0 0,1 1-1,-1-1 1,1 1 0,0-1 0,-1 1 0,1-1 0,0 1 0,-1-1 0,1 1-1,0 0 1,-1-1 0,1 1 0,0 0 0,0-1 0,-1 1 0,1 0-1,1 0 1,6-2-169,1 1-1,0 1 0,-1-1 1,16 2-1,-1 2-770,-1 1 1,0 1-1,35 12 1,7 10-356</inkml:trace>
  <inkml:trace contextRef="#ctx0" brushRef="#br0" timeOffset="1">522 371 15315,'-8'-13'6530,"1"0"-3826,6-13-1511,-6-8-289,2-7-584,-3-7-24,0-4-504,6 1-520,-1 2-1417,2 6-671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2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33 14555,'-50'-33'6041,"78"46"-3384,14 5-849,25 2-495,1-6-289,20-10-512,-5-1-192,-25-3-752,-12-2-536,-30 7-1585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30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69 270 13291,'-63'98'4681,"57"-83"-3078,13-15-623,13-16 227,-6 2-712,-1-1 0,-1 0 0,0 0 0,-1-1 0,-1-1 0,15-31 0,-12 16 2,8-17 567,28-97-1,-45 226-268,-4-75-821,5 147-804,-3-131-69,1 0 1,1-1-1,0 1 0,2-1 1,11 27-1,-3-16-2015</inkml:trace>
  <inkml:trace contextRef="#ctx0" brushRef="#br0" timeOffset="1">56 317 14067,'-10'-2'6049,"1"1"-1344,22 1-3776,16 0-273,15-2-432,0-3-48,3 2-536,-3-2-561,-4 5-1207,-6 2-529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30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16 230 12763,'0'1'5334,"1"-5"-4099,2-9-671,-1 1 0,0-1 0,-1 0 0,0-1 0,-1 1 0,0 0 0,-4-20 0,-8-15 1098,10 44-1380,0 0 0,1 0-1,0 0 1,0-1 0,0 1-1,0 0 1,1-1 0,-1 1 0,2-8-1,-1 11-251,1 1 0,-1-1 0,1 1 0,0 0 0,-1-1 0,1 1-1,0 0 1,-1-1 0,1 1 0,0 0 0,-1 0 0,1 0 0,0 0-1,-1 0 1,1 0 0,0 0 0,0 0 0,-1 0 0,1 0 0,0 0-1,-1 0 1,1 0 0,0 0 0,-1 1 0,1-1 0,0 0 0,-1 1-1,2 0 1,24 8 100,-25-8-97,29 12 84,53 34 1,-69-38-113,-1 1 1,0 0-1,0 0 1,-1 2-1,17 20 1,-27-31-7,-1 1 0,0 0 0,1 0 0,-1 0 1,0 0-1,0 0 0,0 0 0,-1 0 0,1 0 1,0 0-1,-1 1 0,1-1 0,-1 0 0,0 0 1,0 0-1,0 1 0,0-1 0,0 0 0,0 0 1,-1 1-1,1-1 0,-1 0 0,0 0 0,1 0 1,-1 0-1,0 0 0,0 0 0,0 0 0,0 0 1,-1 0-1,1 0 0,0-1 0,-1 1 0,0 0 1,1-1-1,-1 1 0,0-1 0,1 0 0,-5 3 1,-3 1 0,-1 1 0,0-1 0,0 0 0,0-1 1,0 0-1,-16 3 0,17-5-69,-56 10 139,60-11-219,1-1 0,-1 0-1,1 0 1,-1 0 0,0 0-1,1-1 1,-1 1-1,1-1 1,-1-1 0,1 1-1,-7-3 1,11 4 103,0 0 1,-1-1-1,1 1 1,0 0-1,0 0 0,-1 0 1,1 0-1,0 0 1,0-1-1,-1 1 0,1 0 1,0 0-1,0 0 1,0-1-1,-1 1 0,1 0 1,0 0-1,0-1 1,0 1-1,0 0 0,0 0 1,0-1-1,-1 1 1,1 0-1,0 0 0,0-1 1,0 1-1,0 0 1,0-1-1,0 1 0,0 0 1,0 0-1,0-1 1,0 1-1,0 0 0,1-1 1,13-13-1397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3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11 301 14827,'-9'-21'6201,"13"-8"-3704,-6-17-1521,-1-6-216,3-1-600,0 6-216,6 14-784,1 14-712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3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12251,'1'13'592,"4"37"3346,-3-46-2807,-2-6-41,1-29 767,-1 14-1264,1 0 0,5-27 0,-5 39-540,0 1-1,0 0 0,0-1 0,0 1 0,1 0 0,0 0 1,0 0-1,0 0 0,0 0 0,1 0 0,-1 1 0,1-1 1,0 1-1,6-6 0,-8 8-49,0 1 1,0-1-1,0 1 0,0-1 0,0 1 1,0 0-1,0-1 0,0 1 0,0 0 1,0 0-1,1-1 0,-1 1 0,0 0 1,0 0-1,0 0 0,0 1 0,0-1 1,0 0-1,0 0 0,0 1 0,0-1 1,0 0-1,1 1 0,-1-1 0,-1 1 1,1-1-1,0 1 0,0 0 0,0-1 1,1 2-1,24 29 62,-18-20-12,-3-4-12,3 3-1,0 0 1,1 0 0,-1-1-1,13 9 1,-20-16-39,1-1 0,0 1 0,-1-1 1,1 0-1,0 0 0,0 0 0,0 0 0,0 0 0,0 0 1,0 0-1,1-1 0,-1 1 0,0-1 0,0 1 0,0-1 1,1 0-1,-1 0 0,0 0 0,0 0 0,0-1 0,1 1 1,-1 0-1,0-1 0,0 1 0,0-1 0,0 0 0,0 0 0,0 0 1,0 0-1,0 0 0,2-2 0,-1 0 23,-1 1-1,-1-1 0,1 1 1,0-1-1,-1 0 1,1 0-1,-1 0 0,0 0 1,0 0-1,0 0 1,0 0-1,0 0 0,-1 0 1,1 0-1,-1-1 1,0 1-1,0 0 0,0 0 1,-1 0-1,0-6 1,-3-9 210,0 0 1,-8-24 0,7 28-112,-1-4 4,3 11-143,1 0 1,-1-1-1,1 1 0,1-1 0,-1 1 0,1-13 0,4 14-1050,4 8-530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3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179 238 14003,'-4'19'3396,"1"-22"-1419,2-38-721,1 22-1201,-4-91-516,4 106 356,0 1 0,-1-1 0,1 1 0,-1 0 0,0-1 1,0 1-1,0 0 0,0 0 0,0 0 0,-1-1 0,1 2 1,-1-1-1,0 0 0,0 0 0,0 0 0,0 1 0,0-1 1,-1 1-1,1 0 0,-1-1 0,0 1 0,0 1 0,1-1 1,-7-2-1,3 1-106,0 1 1,0 1-1,-1-1 1,1 1-1,0 0 1,-1 0 0,1 1-1,-1 0 1,0 0-1,1 1 1,-13 2-1,2-1 10,4 2 1277,34 6 267,16-1-311,0 0 0,40 2 0,-56-8-959,-18-3-41,26 5-329,53 0-1,-75-5 136,1-1 1,-1 1-1,0-1 1,0-1-1,1 1 0,-1-1 1,0 0-1,0-1 1,-1 1-1,1-2 1,-1 1-1,11-7 0,-5 0-10,4-2 240,-24 27 389,1-6-303,1 1 0,0 0 0,1 0 1,0 1-1,1-1 0,0 1 0,0 0 1,1 1-1,1-1 0,-2 18 0,3-23-112,1-1 0,0 0 0,0 1 0,1-1 0,0 0 0,0 1 0,0-1 0,0 0 0,1 0 0,0 0 0,0 0 1,0 0-1,1 0 0,0-1 0,0 1 0,0-1 0,0 1 0,0-1 0,1 0 0,0-1 0,0 1 0,0-1 0,0 1 0,8 3 0,-2-2 3,0 0 1,1-1-1,0 0 1,-1 0-1,1-2 1,0 1-1,18 1 1,-3-2-119,53-3 1,-74 0-85,-1 1 0,0-1 0,1 1 0,-1-1 0,0-1 0,0 1 0,8-4 1,4-7-1066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3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13819,'15'1'5209,"27"11"-3905,12-3-399,6 1-89,-10-5-272,-14-5-264,-5 0-344,-23-2-1064,7 7-529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0:2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0 375 8890,'2'7'7785,"4"-9"-3971,13-18-2626,-4 4-774,5-4-184,4-2 117,-2-1 0,-1-1-1,0-1 1,29-48-1,14-68 1359,-61 125-656,-8 34-438,6 17-452,0 1-1,2-1 1,11 49 0,-5-31-472,-3-21-572,1 1 1,14 40 0,-2-19-1415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3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13075,'17'0'4945,"25"-2"-3473,8 2-1056,14 3-336,-6 1-96,2 10-936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3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70 310 11010,'-35'35'11864,"28"-65"-10774,-1 9-820,4 13-155,1 0 0,0 0 1,1-1-1,0 1 0,0-1 1,1 1-1,0-1 1,0-13-1,4 0 119,0 0 1,2 1-1,0-1 0,1 1 0,17-36 1,-22 54-233,0 0 0,1 0 0,0 0 0,-1 1 0,1-1 0,0 0 1,0 1-1,0 0 0,0-1 0,1 1 0,4-4 0,-6 5-3,1 1 1,-1-1-1,1 1 0,-1-1 1,0 1-1,1-1 0,-1 1 1,1 0-1,-1-1 0,1 1 1,-1 0-1,1 0 0,-1 0 1,1 0-1,-1 0 0,1 1 1,-1-1-1,3 1 1,-1 1-17,0-1 1,0 1-1,-1 0 1,1 0-1,0 0 1,-1 1-1,0-1 1,1 0-1,-1 1 1,0 0-1,0-1 1,-1 1-1,1 0 1,0 0-1,-1 0 1,0 0-1,0 0 1,0 0-1,0 0 1,1 7-1,-1-3-59,-1-1-1,0 1 0,0-1 0,0 1 0,-1-1 1,0 1-1,0-1 0,0 0 0,-1 1 1,0-1-1,-1 0 0,1 0 0,-1 0 1,0-1-1,0 1 0,-8 9 0,7-10 145,0-1-1,0 1 1,0-1-1,0 0 0,-1 0 1,1 0-1,-1-1 1,0 0-1,0 0 1,0 0-1,-1-1 0,1 1 1,-1-1-1,1 0 1,-1-1-1,0 0 0,0 1 1,-10-1-1,55 1-172,69 13 0,-69-8-2065,73 3 0,57-15-2590,-3-16 4432,-129 13 793,-16 3 433,36-3-1,-51 7-624,-1 1 0,1 0 0,-1 0-1,1 1 1,-1 0 0,1 0 0,-1 0-1,0 0 1,1 1 0,-1 0 0,8 4-1,-13-6-215,1 0-1,0 1 1,-1-1-1,1 0 0,0 1 1,-1-1-1,1 1 0,-1-1 1,1 1-1,0-1 1,-1 1-1,1-1 0,-1 1 1,0 0-1,1-1 1,-1 1-1,1-1 0,-1 1 1,0 0-1,1 0 0,-1-1 1,0 1-1,0 0 1,0-1-1,0 1 0,0 0 1,1 0-1,-1-1 1,-1 1-1,1 1 0,0 0 43,-1-1 0,0 1 0,0-1-1,0 1 1,0-1 0,0 0 0,0 1-1,0-1 1,-1 0 0,1 0 0,0 0-1,-3 2 1,-3 1 166,0 0-1,0 0 1,-1-1 0,1 0-1,-10 2 1,8-4-95,-1 0 1,1 0-1,-1-1 0,0 0 0,1-1 0,-1 0 1,1-1-1,-1 0 0,1 0 0,0-1 0,0 0 1,-15-7-1,16 6-106,1 0 1,-1 0-1,1 0 1,0-1 0,0 0-1,1-1 1,-1 1-1,1-1 1,1 0-1,-1-1 1,1 1-1,0-1 1,0 0-1,-4-11 1,8 15-66,-1 0 0,1 0 1,1 0-1,-1 0 0,0 0 1,1 0-1,0-1 0,0 1 1,0 0-1,0 0 0,0-1 1,1 1-1,-1 0 0,1 0 1,0 0-1,0 0 0,0 0 1,0 0-1,1 0 0,-1 0 1,1 0-1,-1 0 0,1 1 1,0-1-1,4-3 0,-4 4-29,-1 1-1,1-1 1,0 1-1,1-1 1,-1 1-1,0-1 1,0 1-1,1 0 1,-1 0-1,0 0 1,1 1-1,-1-1 1,1 1-1,-1-1 1,1 1-1,-1 0 1,1 0-1,-1 0 1,1 0-1,-1 0 1,1 0-1,-1 1 1,1-1-1,-1 1 1,1 0-1,-1 0 1,1 0-1,-1 0 1,0 0-1,4 3 1,0 1-333,0 1 0,0-1 0,-1 1 0,0 0 0,0 0 0,-1 1 0,1 0 0,5 13 0,-9-19 285,21 40-2881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3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30 203 11234,'12'28'1055,"7"18"3146,-16-44-3043,-2-8-71,-5-29 649,-8-32 169,5 31-983,1 0-1,-1-47 0,7 83-906,0-1 1,0 0-1,0 1 1,0-1-1,0 0 1,1 1-1,-1-1 0,0 0 1,0 1-1,0-1 1,0 1-1,1-1 0,-1 0 1,0 1-1,1-1 1,-1 1-1,0-1 1,1 1-1,-1-1 0,1 1 1,-1-1-1,1 1 1,-1-1-1,1 1 1,-1 0-1,1-1 0,0 1 1,21-1 127,21 18-68,-14-3-19,-1 2 1,31 22-1,-50-31-51,0 0-1,-1 0 1,0 0 0,0 1-1,0 0 1,-1 1-1,-1 0 1,1 0-1,-1 0 1,6 15 0,-11-22-4,0 1 0,0-1 0,0 0 0,0 1 0,0 0 0,0-1 0,-1 1-1,0-1 1,1 1 0,-1 0 0,0-1 0,0 1 0,0 0 0,-1-1 0,1 1 0,-1-1 0,1 1 0,-1-1 0,0 1 0,0-1 0,0 1 0,0-1 0,-1 0 0,1 1 0,-1-1 0,1 0 0,-1 0 0,0 0 0,1 0 0,-1 0 0,0-1 0,0 1 0,-1 0 0,1-1 0,0 0 0,0 1 0,-1-1 0,-4 2 0,-5 2 38,0 0-1,-1-1 1,1-1 0,-1 0-1,0 0 1,-19 1-1,4-2 120,-53-4 0,40-6-250,40 8 63,0-1 0,0 1 0,1 0 0,-1 0 0,0-1 0,1 1-1,-1 0 1,0-1 0,1 1 0,-1 0 0,1-1 0,-1 1 0,0-1-1,1 1 1,-1-1 0,1 0 0,0 1 0,-1-1 0,1 1 0,-1-1 0,1 0-1,0 0 1,-1 1 0,1-1 0,0 0 0,0 1 0,0-1 0,0 0-1,-1 0 1,1 1 0,0-1 0,0 0 0,0 0 0,1 1 0,-1-1-1,0 0 1,0 0 0,0 1 0,0-1 0,1 0 0,-1 1 0,1-2-1,1-1-151,1 1 0,-1 0 0,1-1 0,0 1 0,0 0 0,-1 0 0,1 0 0,1 1 0,-1-1 0,0 1 0,0 0 0,1 0 0,-1 0-1,0 0 1,1 0 0,-1 1 0,5-1 0,2-1-282,53-9-1572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3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93 223 12651,'-3'-1'5553,"-7"-12"-2985,-1 1-79,-5-15-657,-1-7-439,4-1-577,-1-4-280,7 10-744,6 8-608,14 13-1425,9 5-87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37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10170,'5'93'5249,"-5"-101"-1016,2-10-2096,2-16-817,11-10-432,-15-19-376,7-1-168,-9-14-336,2-1-352,15 1-1160,-9 9-649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1:3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52 12331,'-1'-3'1585,"-5"-10"5166,5 3-3393,2 9-3268,1-1 0,-1 1 1,1 0-1,-1 0 0,0-1 1,1 1-1,0 0 0,-1 0 0,1 1 1,0-1-1,-1 0 0,1 0 1,0 1-1,0-1 0,2 1 0,5-3-7,-1 1-1,0 0 1,1 1-1,-1 0 0,1 0 1,-1 1-1,13 0 0,-19 0-73,0 1-1,1-1 0,-1 1 0,1-1 0,-1 1 1,0 0-1,1-1 0,-1 1 0,0 1 1,0-1-1,1 0 0,-1 0 0,0 1 1,0-1-1,-1 1 0,1 0 0,0-1 1,0 1-1,-1 0 0,1 0 0,-1 0 0,0 0 1,0 1-1,1-1 0,-1 0 0,-1 0 1,1 1-1,0-1 0,0 0 0,-1 1 1,0-1-1,1 1 0,-1 2 0,0-1 5,0-1-1,0 1 1,-1 0-1,1-1 1,-1 1-1,0-1 1,1 0-1,-2 1 0,1-1 1,0 0-1,-1 1 1,1-1-1,-1 0 1,-4 5-1,2-3 31,-1 0 0,0 0-1,0 0 1,-1 0 0,1-1-1,-13 8 1,2-4 12,0-1 0,-1 0 0,0-1 0,0 0 0,-19 3 0,13-5-687,-1 0-1,-31 0 1,17-6-1314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3:39.467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33 3 8810,'-33'0'8551,"41"2"-8341,0-1 0,0 0-1,0 0 1,0-1 0,0 0 0,0 0 0,0-1 0,10-2-1,-11 3-53,0-1-1,0 1 1,0 1-1,-1-1 1,1 1-1,0 1 0,0-1 1,0 1-1,-1 0 1,9 4-1,-9-3-30,1-1 1,-1 0-1,1 0 0,-1 0 0,1-1 1,-1 0-1,1 0 0,0-1 0,0 0 1,-1 0-1,10-1 0,2-2 55,1 0 0,0 1 0,0 2 0,0 0 1,0 0-1,0 2 0,0 0 0,19 6 0,-9-3-58,-7-3-63,1 0 0,27-2 0,-32-1-3,1 1 0,-1 0 0,1 2 0,27 5 1,-16-1 81,0-2 0,0 0 0,1-3 0,-1 0 0,58-7 0,39-2 329,-104 6-372,0 0 0,36-8 0,-39 6-71,0 0 0,1 1 0,32 1 0,-1-3 24,-16 0 59,-4 3 5,-23 2-108,0 0 0,0-1-1,0 0 1,0 0 0,16-5-1,-20 5-5,0-1-1,1 1 0,-1 1 1,0-1-1,1 1 0,-1 0 1,1 0-1,8 2 1,15 0 41,7-5 37,0 11-34,-33-6-43,0-1 1,1 0-1,-1-1 1,1 1-1,-1 0 1,1-1-1,-1 0 1,1 0-1,-1 0 1,1 0-1,-1 0 1,1-1 0,4-1-1,-1 0 8,0 1 0,0 0 1,0 0-1,0 1 0,0-1 0,1 2 0,-1-1 0,0 1 0,8 2 1,-11-3-13,4-1 163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3:40.983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94 80 8442,'-94'54'7307,"202"-112"-3812,-100 55-3371,-1 0 1,1 1-1,0 0 0,0 0 1,0 1-1,0 0 0,0 1 0,0-1 1,1 1-1,14 3 0,35-2 364,79-25 634,-24 4-782,-81 17-256,0 2 0,41 5-1,20-2 349,-15 1-17,-54-1-337,-1-1-1,42-4 1,-29 0 92,46 1 0,-46 3-86,46-7 0,-68 4-101,26-4 44,0 2-1,64 1 1,-86 7 1780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3:50.43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65 75 8722,'-65'-5'10785,"73"4"-10604,0-1 1,0 1 0,0 0-1,0 1 1,0 0 0,0 0-1,0 1 1,0 0 0,13 4-1,16 2 241,-13-4-32,0 0 1,1-2-1,-1-1 1,31-3-1,-42 0-175,1-1 0,25-10 1,16-5 220,10 1-67,-48 12-254,0 1-1,1 1 0,0 0 0,-1 1 1,1 1-1,34 1 0,81 4 261,131 22 97,-10 1 183,-210-22-483,11 2-217,45 2 45,-28-8 166,175-4-315,-218 1 170,138-15 201,-148 16-183,1 1 0,28 1 0,18-1-52,-48 0-16,0 1 1,35 5 0,-33-2 9,0-1 1,36-1 0,17-5 52,-38 2-43,-31 1 16,1 0 0,0 1-1,0 0 1,0 0-1,0 0 1,0 1 0,0-1-1,0 1 1,-1 0 0,8 3-1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3:51.62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25 0 11899,'-25'34'9419,"66"-29"-8918,-23-3-143,-14-1-232,-1-1 0,1 0 0,0 0 0,-1 0 0,1 0 0,0-1 0,-1 0 0,1 1 0,0-1 0,-1 0 0,7-4 0,3 0 1997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0:2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1228 4 15955,'23'-2'5698,"12"0"-4954,16 2-312,9 2-136,-10 11-296,2 5-1088,-18 0-617</inkml:trace>
  <inkml:trace contextRef="#ctx0" brushRef="#br0" timeOffset="1">1 400 15275,'32'-16'5986,"27"-7"-3586,74-11-1248,38 1 177,53 4 71,17 2-248,1 5-424,-24 5-256,-49 10-352,-39 5-64,-69 4-584,-23-2-424,-45 2-3513,-17-6-96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1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39 117 11274,'-33'-33'3325,"28"34"-2214,5 8-550,4 13-9,-4-20-299,1 5-37,1-1 0,0 0 1,0 0-1,0 0 1,0 0-1,1 0 0,0-1 1,0 1-1,1-1 1,0 0-1,0 0 0,0 0 1,0-1-1,1 1 1,-1-1-1,1 0 0,0 0 1,8 4-1,-5-2-72,-4-2-48,1-1-1,0 1 1,0-1-1,1 0 1,-1 0-1,7 2 1,-11-4-72,1-1 0,0 0 0,-1 1 0,1-1 0,-1 0 0,1 0 0,0 0 0,-1 0 0,1 0 0,0-1 0,-1 1 0,1 0 0,-1-1 0,1 1 0,0-1 0,-1 0 0,0 1 0,1-1 0,-1 0 0,1 0 0,-1 0 0,0 0 0,1 0 0,-1 0 0,0 0 0,0 0 0,0-1 0,2-1 0,7-11 163,-1-1 1,0 1 0,0-1 0,10-28 0,-17 36-139,1 0 0,-1 0 0,0 0 0,-1 0 0,0 0 1,0 0-1,0-1 0,-1 1 0,0 0 0,-1 0 0,1-1 0,-1 1 1,-1 0-1,-1-7 0,2 13-99,1 0 1,0 0-1,-1 0 0,1 0 1,-1-1-1,1 1 0,-1 0 1,0 1-1,1-1 0,-1 0 1,0 0-1,0 0 0,0 0 1,0 1-1,1-1 0,-1 0 1,0 1-1,0-1 0,0 0 1,0 1-1,0-1 0,-1 1 1,1 0-1,0-1 0,0 1 1,0 0-1,0 0 0,-2 0 1,0 4-1510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14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9714,'26'88'14875,"-21"-95"-11717,3-22-4398,-5 17 2283,32-92-142,-35 104-900,0-1 0,0 1-1,0 0 1,0 0 0,0-1-1,0 1 1,1 0 0,-1 0-1,0-1 1,0 1-1,0 0 1,0 0 0,1-1-1,-1 1 1,0 0 0,0 0-1,0 0 1,1 0 0,-1-1-1,0 1 1,0 0-1,1 0 1,-1 0 0,0 0-1,0 0 1,1 0 0,-1 0-1,0 0 1,1-1 0,-1 1-1,0 0 1,0 0-1,1 0 1,-1 0 0,0 1-1,1-1 1,-1 0 0,0 0-1,0 0 1,1 0 0,-1 0-1,13 12-21,10 24-27,-20-32 58,5 11 4,-1-2 3,0 0-1,1-1 0,1 1 0,0-1 1,0-1-1,1 0 0,15 12 0,-24-22-15,0-1-1,0 1 0,0-1 0,0 1 0,0-1 1,0 1-1,0-1 0,0 0 0,0 0 0,0 1 1,0-1-1,0 0 0,1 0 0,-1 0 1,0 0-1,0-1 0,0 1 0,0 0 0,0 0 1,0-1-1,0 1 0,0 0 0,0-1 0,0 1 1,0-1-1,0 1 0,0-1 0,0 0 0,0 1 1,0-1-1,-1 0 0,1 0 0,0 0 0,0 1 1,-1-1-1,1 0 0,-1 0 0,2-2 0,2-4 4,-1 1 0,1-1 0,-1 0-1,3-11 1,-1-1-10,0 1 0,-1-1-1,-2 0 1,0-1 0,0-32 0,-3 51-29,1 1 0,0-1 0,0 0 0,0 1 0,0-1 0,0 1 0,-1-1 1,1 1-1,0-1 0,0 1 0,0-1 0,0 0 0,1 1 0,-1-1 0,0 1 0,0-1 1,0 1-1,0-1 0,0 1 0,1-1 0,-1 1 0,0-1 0,1 1 0,-1-1 0,0 1 0,1-1 1,-1 1-1,0-1 0,1 1 0,-1 0 0,1-1 0,-1 1 0,1 0 0,-1-1 0,1 1 0,-1 0 1,1 0-1,-1-1 0,1 1 0,-1 0 0,1 0 0,-1 0 0,1 0 0,0 0 0,2 0-281,-1 1-1,1 0 1,-1 0-1,0 0 0,1 0 1,-1 0-1,0 0 1,4 3-1,14 13-2483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1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14035,'1'-13'5281,"12"-13"-3713,-5-10-327,15-9 143,1-2-72,-2 0-199,5 9-145,-17 7-384,1 15-144,-3 16-120,-4 7-104,7 30-120,2 7 56,2 6-408,8 9-336,3-19-1008,3 1-761,-8-13-3608</inkml:trace>
  <inkml:trace contextRef="#ctx0" brushRef="#br0" timeOffset="1">105 197 15291,'14'1'5906,"12"-1"-3994,23 0-1472,11-6-192,17 1-600,10 0-544,4 2-961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1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0 533 9706,'8'1'514,"0"0"0,-1 0-1,1-1 1,0 1 0,-1-2 0,1 1 0,0-1 0,0 0-1,-1-1 1,9-2 0,-4-1-273,0 0 0,0 0-1,-1-1 1,0 0 0,16-13 0,-4 1-142,-2-1 0,-1-1 0,0 0 0,27-39 0,-9 8 1048,-3-1 0,-2-2 0,38-80 0,-60 94 516,-10 40-1626,-1-1 0,0 1-1,0-1 1,0 1 0,0-1 0,0 1 0,0 0-1,0-1 1,0 1 0,0-1 0,0 1 0,0-1-1,0 1 1,0 0 0,0-1 0,0 1-1,0-1 1,-1 1 0,1-1 0,0 1 0,0 0-1,0-1 1,-1 1 0,1 0 0,0-1 0,0 1-1,-1 0 1,1-1 0,0 1 0,-1 0 0,1 0-1,-1-1 1,1 1 0,0 0 0,-1 0 0,1 0-1,-1-1 1,1 1 0,0 0 0,-1 0-1,1 0 1,-1 0 0,0 0 0,0 0 26,-1 0 1,1 1-1,-1-1 0,0 1 1,1-1-1,0 1 0,-1 0 1,1 0-1,-1 0 0,1-1 1,-3 3-1,-6 9 18,0 1 0,0 0 0,1 0 0,1 1 0,0 0 0,1 0 0,-6 18 0,-16 41-103,4 1 0,-18 87 0,-10 30-50,51-182 60,-6 14-23,0 0-1,-21 42 1,27-61 18,0 0-1,0 0 0,-1-1 0,1 1 1,-1-1-1,1 0 0,-1 1 1,0-1-1,0 0 0,-1-1 0,1 1 1,0 0-1,-1-1 0,0 0 0,0 0 1,1 0-1,-1 0 0,0-1 0,0 1 1,-1-1-1,1 0 0,0-1 1,-6 1-1,8-1-2,0-1 1,0 0-1,0 0 0,0 0 1,0 0-1,-1 0 1,2 0-1,-1 0 1,0-1-1,0 1 0,0-1 1,1 0-1,-1 1 1,1-1-1,-1 0 0,1 0 1,0 0-1,0 0 1,0 0-1,0 0 0,0 0 1,0 0-1,0-1 1,1 1-1,-1-4 0,-2-2-5,1 0 0,1-1-1,0 1 1,0-1-1,1 0 1,0 1-1,0-1 1,1 0-1,0 1 1,0-1-1,1 1 1,0 0 0,1 0-1,0-1 1,6-10-1,-7 14 30,1-1 0,0 1-1,1 0 1,-1 0 0,1 0 0,0 0-1,0 1 1,1 0 0,-1 0 0,1 0-1,0 0 1,0 0 0,0 1-1,1 0 1,-1 0 0,1 1 0,-1 0-1,1 0 1,0 0 0,0 0 0,0 1-1,11-1 1,-2 3-43,-1 0 1,1 1-1,-1 0 0,0 2 1,0-1-1,0 2 0,25 11 1,7 2-639,19 2-1348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1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51 168 13291,'-11'6'875,"6"-4"-413,0 0 1,0 1 0,0 0-1,1 0 1,-8 7 0,12-10-415,0 0 0,-1 1 0,1-1 1,0 1-1,-1-1 0,1 1 1,0-1-1,-1 1 0,1-1 0,0 1 1,0-1-1,0 1 0,0 0 0,-1-1 1,1 1-1,0-1 0,0 1 1,0 0-1,0-1 0,0 1 0,0-1 1,1 2-1,-1-1 6,1 0-1,0 0 1,-1 0-1,1 0 1,0 0 0,0 0-1,-1 0 1,1 0-1,0-1 1,0 1 0,0 0-1,0 0 1,0-1-1,2 2 1,5 2 96,1 0 1,-1-1-1,1 0 1,-1 0-1,1-1 1,0 0-1,0-1 0,16 1 1,-19-2-73,0 1-1,0-2 1,0 1 0,0-1 0,1 0 0,-1 0 0,-1-1-1,1 1 1,0-1 0,0-1 0,-1 1 0,1-1-1,9-6 1,-14 8-52,1 0 1,-1-1-1,0 1 0,0-1 1,1 1-1,-1 0 0,0-1 0,0 0 1,0 1-1,-1-1 0,1 0 1,0 1-1,-1-1 0,1 0 0,-1 0 1,1 0-1,-1 0 0,0 1 1,0-1-1,0 0 0,0 0 0,0 0 1,0 0-1,0 0 0,-1 1 1,1-1-1,-1 0 0,1 0 0,-1 1 1,0-1-1,-1-3 0,-4-4 150,1 0 0,-1 0 0,-1 1 0,-10-11 0,7 8 45,-16-16 334,19 20-367,0 0 0,0 0 1,0-1-1,1 0 0,-9-15 0,16 22-194,-1 1 0,0-1 0,1 1-1,0-1 1,-1 1 0,1-1 0,-1 1-1,1-1 1,0 1 0,-1-1 0,1 1-1,0 0 1,-1-1 0,1 1 0,0 0-1,-1 0 1,1-1 0,0 1 0,0 0-1,-1 0 1,1 0 0,0 0 0,0 0-1,0 0 1,-1 0 0,1 0 0,1 1-1,0-1-39,6-1-52,11-2-447,1 2 0,-1 0 0,0 1 0,1 1 1,21 3-1,-29-2 178,10 2-699,-21-4 1069,-1 1-1,1-1 0,-1 0 0,1 0 0,-1 0 0,1 1 0,-1-1 1,0 0-1,1 1 0,-1-1 0,1 0 0,-1 1 0,0-1 0,1 1 1,-1-1-1,0 0 0,1 1 0,-1-1 0,0 1 0,0-1 0,1 1 0,-1-1 1,0 1-1,0-1 0,0 1 0,0-1 0,0 1 0,0-1 0,0 1 1,0-1-1,0 1 0,0 0 0,-2 11 422,0 0 1,0 1 0,2-1-1,-1 0 1,2 13-1,0-20-400,0 0 1,0 1-1,0-1 0,1 0 0,0 0 0,0-1 1,0 1-1,0 0 0,1-1 0,-1 1 0,1-1 1,1 0-1,-1 0 0,0 0 0,1 0 0,0-1 1,0 1-1,0-1 0,0 0 0,1 0 0,-1 0 1,1-1-1,-1 0 0,1 0 0,0 0 1,0 0-1,0-1 0,7 2 0,-4-2-191,-1 1 1,1-1-1,0 0 0,0 0 1,0-1-1,0 0 0,0-1 0,0 0 1,-1 0-1,1 0 0,0-1 0,-1 0 1,1-1-1,-1 0 0,1 0 0,-1 0 1,9-7-1,-13 8-221,0 0 0,-1 0 1,1-1-1,-1 1 0,1-1 0,-1 0 0,0 0 1,2-4-1,4-6-3902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12931,'0'-5'5081,"10"-4"-3169,4 5-423,19-1-145,-1-1-112,14 11-480,-6 1-224,-12-1-704,-4 7-544,-15-4-1128,-1 1-4121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1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13067,'19'-4'4697,"40"4"-3753,2-1-712,14 1-608,-2 5-432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1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32 197 10082,'-31'34'3932,"31"-34"-3856,0 0 1,0 0-1,0 0 1,1 0-1,-1 0 1,0 0 0,0 0-1,0 0 1,0 0-1,0 0 1,0 0-1,1 0 1,-1 0-1,0 0 1,0 0 0,0 0-1,0 0 1,0 0-1,0 0 1,1 0-1,-1 0 1,0 0-1,0 0 1,0 0 0,0 0-1,0 1 1,0-1-1,0 0 1,0 0-1,0 0 1,1 0-1,-1 0 1,0 0 0,0 0-1,0 1 1,0-1-1,0 0 1,0 0-1,0 0 1,0 0-1,0 0 1,0 0-1,0 1 1,0-1 0,0 0-1,0 0 1,0 0-1,0 0 1,0 0-1,0 1 1,12-9 1446,-8-32 927,19-59 574,-23 99-3013,0 0 0,0-1 0,0 1 0,0 0 0,0-1 0,0 1 0,0 0 0,0-1 0,0 1 0,1 0 0,-1-1 0,0 1 0,0 0 0,0-1 0,0 1 0,0 0 0,1-1 0,-1 1 0,0 0 0,0 0 0,1-1 0,-1 1 0,0 0 0,0 0 0,1 0 0,-1-1 0,0 1 0,1 0 0,-1 0 1,0 0-1,0 0 0,1-1 0,-1 1 0,0 0 0,1 0 0,-1 0 0,1 0 0,-1 0 0,0 0 0,1 0 0,-1 0 0,0 0 0,1 0 0,-1 0 0,0 0 0,1 1 0,-1-1 0,0 0 0,1 0 0,-1 0 0,0 0 0,1 0 0,-1 1 0,0-1 0,0 0 0,1 0 0,-1 1 0,0-1 0,0 0 0,1 0 0,-1 1 0,0-1 0,0 0 1,0 1-1,1-1 0,18 29 93,-10-15-15,-4-8-56,24 29 78,-28-33-110,1-1 0,-1 1 0,1-1 0,-1 1 0,1-1 0,0 0 0,0 0 0,-1 0 0,1 0 0,0 0 1,0 0-1,0-1 0,0 1 0,0 0 0,0-1 0,0 0 0,3 1 0,-4-2-1,-1 1-1,1 0 1,-1 0 0,0-1-1,1 1 1,-1-1 0,1 1-1,-1 0 1,0-1 0,1 1-1,-1-1 1,0 1 0,0-1-1,1 1 1,-1-1 0,0 1-1,0-1 1,0 1 0,0-1 0,0 1-1,1-1 1,-1 1 0,0-1-1,0 1 1,0-1 0,0 1-1,0-1 1,-1 1 0,1-2-1,-3-20-50,3 19 31,-3-13-136,-4-45-525,6 58 433,1 0-1,0 0 1,1-1 0,-1 1 0,1 0-1,-1 0 1,1 0 0,0-1-1,0 1 1,0 0 0,0 0 0,1 0-1,-1 1 1,1-1 0,4-5 0,13-7-4586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1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32 13099,'3'-9'7425,"14"1"-7360,-13 6 364,-4 2-413,6-3 97,0 1 1,1 0 0,-1 1 0,0-1 0,11 0 0,-16 2-75,1-1 1,0 1-1,-1 0 0,1 0 0,-1 1 1,1-1-1,-1 0 0,1 0 0,-1 1 0,1-1 1,-1 1-1,1-1 0,-1 1 0,0 0 1,1 0-1,-1-1 0,0 1 0,0 0 1,1 0-1,-1 0 0,0 0 0,0 1 1,0-1-1,0 0 0,0 0 0,-1 0 1,1 1-1,0-1 0,0 1 0,-1-1 1,1 0-1,-1 1 0,1-1 0,-1 1 0,0-1 1,0 3-1,0 1 30,0 1 1,0-1-1,-1 0 0,0 1 1,0-1-1,0 0 1,-1 0-1,1 0 0,-1 0 1,-1 0-1,1 0 0,-1-1 1,0 1-1,0-1 1,0 0-1,-4 5 0,-9 9 78,-1-1 0,-20 17 0,32-30-128,2-2 32,1 1 1,-1-1 0,1 0 0,0 1 0,-1-1 0,1 1 0,-3 5 0,5-7-44,0 0 1,-1 0-1,1 0 1,0 0-1,0 0 1,0 0-1,0 0 1,0 0-1,0 0 1,0-1-1,1 1 1,-1 0-1,0 0 1,0 0-1,1 0 1,-1 0-1,1 0 1,-1 0 0,1 0-1,-1 0 1,1-1-1,-1 1 1,1 0-1,0 0 1,0-1-1,-1 1 1,1 0-1,0-1 1,0 1-1,1 0 1,10 9-227,2-1 1,-1-1 0,2 0-1,-1 0 1,27 9 0,-31-14-563,1 0 1,-1 0-1,1-1 1,0 0-1,16 0 1,-3-3-2820</inkml:trace>
  <inkml:trace contextRef="#ctx0" brushRef="#br0" timeOffset="1">21 132 13747,'10'-1'5209,"11"1"-3609,10 0-1352,4 0-184,6 0-464,-7 0-512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1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14 202 11690,'-13'79'4164,"13"-79"-4134,0 0-1,0 0 1,0 0-1,0 0 1,0 0 0,0 0-1,0 1 1,0-1 0,0 0-1,0 0 1,0 0-1,0 0 1,0 1 0,0-1-1,0 0 1,0 0-1,0 0 1,0 0 0,0 0-1,0 1 1,0-1-1,0 0 1,0 0 0,0 0-1,0 0 1,0 0-1,0 1 1,0-1 0,0 0-1,0 0 1,1 0 0,-1 0-1,0 0 1,0 0-1,0 0 1,0 0 0,0 1-1,0-1 1,1 0-1,-1 0 1,0 0 0,0 0-1,0 0 1,0 0-1,0 0 1,1 0 0,-1 0-1,0 0 1,0 0-1,0 0 1,0 0 0,1 0-1,8-7 722,10-15 135,21-33 1661,57-105 0,-94 155-2380,0-1 0,0 1 0,1-1 0,-1 1 0,1 0 0,5-4 0,-8 9-135,-1 1 1,1-1-1,0 1 1,0-1 0,-1 1-1,1 0 1,0-1-1,-1 1 1,1 0 0,-1 0-1,1-1 1,-1 1-1,1 0 1,-1 0-1,1 0 1,-1 0 0,0-1-1,1 1 1,-1 0-1,0 1 1,0 7 2,0-1 1,0 1 0,-1-1-1,-1 1 1,1-1-1,-1 1 1,-6 13-1,4-6-24,1-6-77,-1 1-290,1 0-1,0 0 1,0 0 0,2 1 0,-1-1-1,1 0 1,1 1 0,0-1-1,1 1 1,2 14 0,8-1-2061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0:2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12187,'14'1'4737,"32"4"-2825,19 0-808,47-2-192,30-3-7,20 3-337,14 2-152,-2-1-176,-17 0-32,-25-2-544,-30-2-520,-48-5-1073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1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35 15035,'-32'-35'5417,"64"45"-4576,8 3-361,-1 0-472,-10-6-392,-10 1-1129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1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14411,'5'3'5353,"8"11"-3888,2 12-401,7 25-96,-7 7-88,1 9-304,-14 0-200,-7-10-176,-5-4-112,-6-6-296,3 0-304,-16-11-824,8-5-600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2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13795,'-10'19'5425,"-6"20"-3504,-10 26-1137,-3 7 16,6 16 24,5-9-104,24-9-288,16 0-360,15-24-1240,5-1-768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21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95 10098,'-9'-5'11111,"11"14"-9082,-1 3-2804,-1-12 838,0 0 0,0 1 0,0-1 1,0 0-1,0 0 0,0 0 0,0 1 0,0-1 0,0 0 0,0 0 0,-1 0 0,1 0 0,0 0 0,0 1 1,0-1-1,0 0 0,0 0 0,-1 0 0,1 0 0,0 0 0,0 0 0,0 0 0,0 0 0,-1 0 0,1 1 0,0-1 1,0 0-1,0 0 0,0 0 0,-1 0 0,1 0 0,0 0 0,0 0 0,0 0 0,-1 0 0,1 0 0,0 0 1,0-1-1,0 1 0,0 0 0,-1 0 0,1 0 0,0 0 0,0 0 0,0 0 0,0 0 0,-1 0 0,1 0 0,0-1 1,0 1-1,0 0 0,0 0 0,-2-1-43,1-1-1,0 1 1,0 0 0,0-1 0,0 1-1,0 0 1,0-1 0,1 1 0,-1-1-1,0 0 1,1 1 0,-1-1-1,1 0 1,0 1 0,-1-1 0,1 0-1,0-2 1,-1-1 9,0 0-34,1 0 0,-1 0 0,1 0 0,0 0 0,0 0-1,2-9 1,-2 13 3,1-1-1,-1 1 1,0 0-1,1-1 0,-1 1 1,1 0-1,-1 0 1,1 0-1,0 0 0,0-1 1,-1 1-1,1 0 0,0 0 1,0 0-1,0 1 1,0-1-1,0 0 0,0 0 1,0 0-1,0 1 1,1-1-1,-1 1 0,0-1 1,0 1-1,1-1 1,-1 1-1,0-1 0,0 1 1,1 0-1,-1 0 1,0 0-1,1 0 0,-1 0 1,0 0-1,1 0 1,1 1-1,-1-1 3,0 0 0,0 1 0,0-1 0,0 1 0,0-1 0,0 1 0,-1 0 0,1 0 0,0-1 0,0 1 0,0 1 0,-1-1 0,1 0 0,-1 0 0,1 1 0,-1-1 0,1 1 0,-1-1 0,0 1 0,1-1 0,-1 1 0,0 0 0,0 0 0,-1 0 0,1-1 0,0 1 0,0 0 0,-1 0 0,1 0 0,-1 0 0,0 0 0,0 0 0,0 0 0,0 0 0,0 0 0,0 1 0,0-1 0,0 0 0,-2 2 0,2 1 25,-2 0 0,1-1-1,0 1 1,-1-1 0,0 1-1,0-1 1,0 1-1,0-1 1,-1 0 0,0 0-1,0 0 1,0-1 0,0 1-1,-1-1 1,-6 6 0,8-8 25,1 0 1,-1 0-1,0 0 1,1 0-1,-1 0 1,0 0-1,0 0 1,0-1-1,0 1 1,0-1-1,0 1 1,0-1-1,0 0 1,0 0-1,0 0 1,0 0-1,0 0 1,0-1-1,-3 0 1,3 1-15,1-1-1,-1 0 1,1 0 0,-1 0-1,1-1 1,-1 1 0,1 0 0,0 0-1,-1-1 1,1 1 0,0-1-1,0 1 1,0-1 0,0 1 0,1-1-1,-1 0 1,-1-2 0,1-2-13,-1 1 1,1-1 0,0 0 0,0 0 0,1 0 0,-1-1 0,1 1-1,1 0 1,-1 0 0,1 0 0,2-8 0,-2 10-56,1 1 1,-1 0 0,1 0 0,-1 0-1,1 0 1,0 0 0,0 1-1,0-1 1,1 0 0,-1 1-1,5-4 1,-6 5-3,0 1 0,-1-1-1,1 1 1,0 0 0,0-1 0,0 1-1,-1 0 1,1-1 0,0 1 0,0 0-1,0 0 1,0 0 0,-1 0 0,1 0-1,0 0 1,0 0 0,0 0 0,0 0-1,0 0 1,0 1 0,1-1-32,-1 1 1,0 0-1,0-1 0,0 1 1,0 0-1,0 0 0,0 0 1,0 0-1,0 0 0,0 0 1,-1 1-1,1-1 1,0 0-1,-1 0 0,1 0 1,-1 1-1,1 1 0,1 2-142,0 1 0,0 0 1,-1-1-1,0 1 0,0 0 0,-1 0 0,0 9 0,0-13 149,0-1-1,0 0 0,0 1 1,0-1-1,-1 0 1,1 1-1,0-1 0,-1 0 1,1 0-1,-1 1 0,0-1 1,1 0-1,-1 0 1,0 0-1,0 0 0,1 0 1,-1 0-1,0 0 1,0 0-1,0 0 0,0 0 1,0-1-1,0 1 1,-1 0-1,1-1 0,0 1 1,0-1-1,0 1 0,-1-1 1,1 1-1,0-1 1,-1 0-1,1 0 0,0 0 1,-1 0-1,1 0 1,0 0-1,-1 0 0,-1 0 1,-16-3-1670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3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12291,'39'-83'4921,"-46"104"-3057,2 7-848,10 3-352,-3-2-111,19-1-81,3-7-112,7-3-200,2-2-56,-6-6-240,-1-1-224,-9-4-585,-1-5-375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33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14531,'3'3'5241,"10"5"-4049,3-3-519,12 3-177,-2-3-40,3-4-184,-1 1-448,-6 5-1104,-2-1-929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3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0 369 13547,'0'-1'5105,"18"1"-3681,7 0-808,6 0-424,6 5 1,-5-7-818,3 0-639</inkml:trace>
  <inkml:trace contextRef="#ctx0" brushRef="#br0" timeOffset="1">405 0 15115,'-3'2'6106,"-5"11"-3682,3 7-816,11 4-511,9 7-225,14 0-376,4-10-304,12-3-1008,-4-17-729,6-1-1335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3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39 103 13403,'-32'-102'5553,"28"102"-3272,4 8-361,0 18-416,-3 5-295,11 15-497,2-4-168,19-2-360,9-7-96,7-23 48,2-10 8,-4-23-88,-1-8-104,-16-11-456,-15 0-280,-11 3-1057,-8 8-575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3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11290,'31'51'3837,"-22"-42"-557,-2-12-702,2-21 323,-4 7-2798,12-11 326,-9 16-173,-2 1-1,1-1 1,9-25-1,-15 33-195,0 1-1,0 0 1,0 0 0,1 0-1,0 0 1,-1 0-1,1 0 1,0 1 0,1-1-1,2-2 1,-5 4-52,1 1 1,0-1-1,0 1 0,0-1 1,0 1-1,0 0 1,0 0-1,0-1 1,0 1-1,0 0 0,0 0 1,0 0-1,0 0 1,0 0-1,0 0 0,0 0 1,0 1-1,0-1 1,0 0-1,0 0 0,0 1 1,-1-1-1,1 1 1,0-1-1,0 1 1,0-1-1,0 1 0,-1-1 1,1 1-1,0 0 1,0-1-1,-1 1 0,1 0 1,-1 0-1,1 0 1,0-1-1,-1 1 0,0 0 1,1 1-1,28 40 68,-16-22-33,24 29 0,-32-44-37,0 1 0,1-1-1,-1 0 1,1-1 0,0 1 0,1-1 0,-1 0 0,1-1 0,9 4-1,-16-6 0,1-1-1,-1 0 1,1 1-1,0-1 1,-1 0-1,1 0 1,0 0-1,-1 0 0,1 0 1,0 0-1,-1 1 1,1-2-1,0 1 1,-1 0-1,1 0 1,-1 0-1,1 0 0,0 0 1,-1 0-1,1-1 1,0 1-1,-1 0 1,1-1-1,-1 1 1,1 0-1,-1-1 0,1 1 1,-1 0-1,1-1 1,-1 1-1,1-1 1,-1 1-1,1-1 1,-1 0-1,0 1 0,1-1 1,-1 1-1,0-1 1,0 1-1,1-1 1,-1 0-1,0 1 1,0-1-1,0 0 0,0 1 1,0-2-1,0-34 441,-1 32-384,-4-42 531,0 12-369,2 0 0,2-37 1,1 70-283,0-1 0,0 1 1,0-1-1,0 1 0,1-1 0,-1 1 1,1 0-1,-1-1 0,1 1 0,-1 0 1,1-1-1,0 1 0,-1 0 0,1 0 1,0-1-1,0 1 0,0 0 0,0 0 1,0 0-1,0 0 0,1 0 0,-1 1 1,0-1-1,3-1 0,1 0-352,1 0 0,0 1 0,-1 0 0,1 0-1,7-1 1,31 0-2349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3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0 275 13019,'49'65'5529,"-36"-68"-3161,-2-8-303,-8-12-793,-7-13-408,-6-9-512,2-3-152,0-2-720,3 3-504,5 5-1088,3 8-497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49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11723,'2'6'728,"6"15"2024,-4-20-1571,-1-12-200,-1 3-730,0 0 0,0 1 0,1 0-1,0-1 1,0 1 0,1 0 0,7-11 0,8-16 264,28-86 1183,-42 135-961,-3 11-475,6 48 97,-7-71-344,-1 0 1,1 0-1,-1 0 1,1 0-1,0 0 1,1 0-1,-1-1 1,0 1-1,1 0 1,0-1-1,-1 1 1,1-1-1,0 1 1,0-1-1,0 0 0,1 0 1,-1 0-1,4 3 1,-4-5-6,1 1-1,-1-1 1,0 1 0,0-1-1,0 0 1,0 0 0,0 0-1,1 0 1,-1 0 0,0 0 0,0 0-1,0-1 1,0 1 0,0-1-1,0 0 1,0 0 0,0 0-1,0 1 1,0-2 0,0 1-1,0 0 1,1-2 0,35-33 84,-27 22-61,0-1-1,-1 0 0,15-31 1,-14 26 24,-11 20-50,0 0 0,0 0 0,0 1 0,1-1 0,-1 0 0,0 0 0,0 0-1,0 0 1,0 0 0,0 0 0,0 0 0,0 0 0,1 0 0,-1 0 0,0 0 0,0 0 0,0 1 0,0-1 0,0 0-1,0 0 1,1 0 0,-1 0 0,0 0 0,0 0 0,0 0 0,0 0 0,0 0 0,0 0 0,1-1 0,-1 1 0,0 0-1,0 0 1,0 0 0,0 0 0,0 0 0,0 0 0,1 0 0,-1 0 0,0 0 0,0 0 0,0 0 0,-3 27 124,-10 38-376,11-58-46,1 1-1,0-1 0,0 1 0,0-1 0,1 1 0,0-1 0,1 11 0,10 12-2447</inkml:trace>
  <inkml:trace contextRef="#ctx0" brushRef="#br0" timeOffset="1">402 156 14267,'93'-22'5481,"-108"52"-3976,2 6-193,5-8-536,8-1-232,16-7-384,10-9-72,18 1-104,2-12-40,6-8-320,-8-2-352,-12-6-736,-12-4-513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0:5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3 255 9034,'-3'-2'9759,"6"-6"-6251,15-14-3563,-6 8 369,6-6 274,0-1 0,25-42 0,-37 53-407,-1 3 61,0-1-1,-1 0 1,0-1 0,0 1-1,0 0 1,-1-1 0,-1 0-1,0 0 1,2-11 0,6 43 509,2 16-699,24 83-797,-4-44-5355,-23-64 3296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3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45 14891,'0'-8'810,"-1"6"-386,1 0-1,0 0 1,0 0-1,0 0 1,0 0-1,0 0 1,0 0-1,0 0 1,1 0-1,0-3 0,0 4-256,0 0 0,0 0 0,0 0 0,-1 0 0,1 1 0,1-1 0,-1 0 0,0 1 0,0-1 0,0 1 0,0-1 0,0 1 0,0-1 0,1 1 0,-1 0 0,0-1 0,0 1 0,0 0 0,1 0 0,-1 0 0,2 0 0,11 0 344,0-1 0,0 2 0,0 0-1,18 3 1,-26-2-437,0-1 0,0 1 0,1 0-1,-1 0 1,-1 1 0,1 0 0,0 0-1,-1 0 1,1 1 0,-1-1 0,7 8 0,-10-9-71,-1-1 1,0 0 0,1 1 0,-1-1 0,0 1 0,0 0 0,0-1 0,0 1-1,0 0 1,-1 0 0,1-1 0,0 1 0,-1 0 0,0 0 0,1 0 0,-1 0 0,0 0-1,0 0 1,0-1 0,0 1 0,0 0 0,0 0 0,-1 0 0,1 0 0,-1 0-1,1 0 1,-1-1 0,0 1 0,0 0 0,1 0 0,-1-1 0,0 1 0,-1-1-1,1 1 1,0-1 0,-3 3 0,-3 3 15,-1 0 0,1 0-1,-1-1 1,-1 0 0,-13 6 0,3-2-89,-1 0-1,0-2 1,-1 0 0,1-2 0,-1 0 0,-1-1 0,1-2 0,-34 3 0,95-11-5274,3 0 2434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35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49 12187,'-8'24'6363,"-3"-2"-3947,-4 10-1324,12-24-858,1-1 0,0 1 0,1 0-1,-1 0 1,2 0 0,-1 0 0,1 10 0,0-16-190,1 0 1,-1 0 0,0-1-1,0 1 1,1 0-1,-1-1 1,1 1-1,0-1 1,-1 1-1,1-1 1,0 1 0,0-1-1,0 1 1,0-1-1,0 0 1,0 1-1,0-1 1,1 0-1,-1 0 1,0 0 0,1 0-1,-1 0 1,1 0-1,-1 0 1,1 0-1,-1-1 1,1 1-1,-1-1 1,1 1 0,0-1-1,-1 0 1,1 1-1,0-1 1,0 0-1,-1 0 1,1 0-1,0 0 1,-1 0 0,1-1-1,0 1 1,2-1-1,1-1 18,0 1 0,1-1-1,-1 0 1,0 0 0,0 0-1,0-1 1,0 0 0,0 0-1,0 0 1,-1 0 0,0-1-1,0 0 1,0 0 0,0 0-1,0 0 1,-1-1 0,0 0 0,5-8-1,-4 6-9,-1 0 0,1-1 0,-2 1 0,1-1 0,-1 1 0,0-1 0,-1 0 0,0 0 0,0 0 1,0 0-1,-1 0 0,-2-14 0,-3-2-30,-2-3 24,8 24-1174,6 14-1419,3 6-314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3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37 111 10682,'-36'75'3829,"44"-98"4408,0-3-6915,1 0 1,18-36-1,-27 61-1308,1 1 0,-1-1 0,1 0 0,-1 0 0,1 0 0,-1 1 0,1-1 0,-1 0 0,1 0 0,0 1 0,0-1 0,-1 1 0,1-1 0,0 1 0,0-1 0,-1 1 1,1-1-1,0 1 0,0-1 0,0 1 0,0 0 0,0 0 0,0 0 0,0-1 0,0 1 0,-1 0 0,1 0 0,0 0 0,0 0 0,0 0 0,0 1 0,0-1 0,0 0 0,0 0 0,0 1 0,0-1 0,-1 0 0,1 1 0,0-1 0,0 1 0,0-1 0,-1 1 0,1-1 0,0 1 0,0 0 0,0 0 0,6 6 18,0 1-1,-1-1 0,0 1 0,5 9 0,7 9 4,25 13-13,-41-37-17,1 0 1,-1 0 0,1-1-1,0 1 1,-1-1 0,1 1 0,0-1-1,0 0 1,0 0 0,0 0-1,0-1 1,0 1 0,0-1-1,0 1 1,0-1 0,5 0-1,-7-1-1,0 1-1,0-1 1,0 1-1,0-1 1,0 0 0,0 1-1,0-1 1,0 0-1,0 0 1,-1 0-1,1 1 1,0-1-1,0 0 1,-1 0-1,1 0 1,-1 0 0,1 0-1,-1 0 1,1 0-1,-1 0 1,0-1-1,0 1 1,1 0-1,-1 0 1,0 0-1,0 0 1,0 0 0,0 0-1,0-1 1,0 1-1,-1-1 1,-6-39 28,6 38-26,-4-11-95,-5-31-41,10 44 43,-1 0 0,1-1-1,0 1 1,0 0 0,0-1 0,0 1-1,0 0 1,0 0 0,1-1 0,-1 1-1,0 0 1,1 0 0,-1-1-1,1 1 1,-1 0 0,1 0 0,-1 0-1,1 0 1,0 0 0,0 0 0,-1 0-1,1 0 1,0 0 0,0 0-1,0 0 1,0 0 0,0 1 0,1-2-1,20-4-2224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3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116 293 13163,'37'40'4996,"-37"-40"-4913,1 0 1,-1 0-1,1 0 1,-1 0-1,0 0 1,1 0-1,-1 0 1,0 0 0,1 0-1,-1 0 1,0 0-1,1 0 1,-1 0-1,0 0 1,1 0 0,-1 0-1,0 0 1,1-1-1,-1 1 1,0 0-1,1 0 1,-1 0-1,0-1 1,0 1 0,1 0-1,-1 0 1,0-1-1,0 1 1,1 0-1,-1-1 1,0 1 0,0 0-1,0-1 1,0 1-1,1 0 1,-1-1-1,0 1 1,0 0-1,0-1 1,0 1 0,0 0-1,0-1 1,0 0-1,7-22 667,-6 20-426,1-17-91,0 1-1,-1-1 1,-1 1 0,-3-34 0,2 37-514,0 8 51,0 0 0,-1 1 1,0-1-1,0 0 0,-1 1 0,1-1 1,-2 1-1,1 0 0,-1 0 0,0 0 1,0 0-1,-6-6 0,6 9 95,0 0-1,0 0 1,0 0-1,0 0 1,-1 1-1,1-1 1,-1 1-1,0 0 1,0 1-1,0-1 1,0 1-1,-1 0 1,1 0-1,0 1 1,-1 0-1,1 0 1,-1 0-1,-7 0 1,-10 4 311,15 0 368,19-2 960,48 0 469,100 15 0,-15 0-3825,-117-12 291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3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11010,'5'-2'1397,"-1"-1"-1,0 0 1,0 0-1,0 0 1,-1 0-1,5-5 1,29-44-363,-21 29 198,78-97 2432,-93 119-3639,-1 0 0,1 0 0,-1 0 0,1 1 0,-1-1 0,1 0 0,-1 0 0,1 1 0,-1-1-1,1 0 1,0 1 0,0-1 0,-1 1 0,1-1 0,0 1 0,0-1 0,0 1 0,-1 0 0,1-1-1,0 1 1,0 0 0,0 0 0,0 0 0,0-1 0,0 1 0,0 0 0,-1 0 0,1 0 0,0 1-1,0-1 1,0 0 0,0 0 0,0 0 0,0 1 0,0-1 0,-1 0 0,1 1 0,0-1 0,0 1 0,0-1-1,-1 1 1,1-1 0,0 1 0,-1-1 0,1 1 0,0 0 0,-1-1 0,1 1 0,-1 0 0,1 0-1,-1-1 1,1 1 0,-1 0 0,0 0 0,1 1 0,3 8-24,0 0 0,0 0 0,3 21 0,-3-13-169,1-3-304,0-1-1,0 0 1,13 21 0,6 2-1485</inkml:trace>
  <inkml:trace contextRef="#ctx0" brushRef="#br0" timeOffset="1">13 172 14715,'-3'-6'5921,"5"-6"-3656,12 9-1177,16 0-584,9 3-184,11 6-272,-3-6-536,10 10-1480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3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151 295 12563,'7'2'429,"18"3"4844,-24-5-5097,0-1-1,0 1 1,0 0 0,0-1 0,0 1-1,0-1 1,0 1 0,-1-1 0,1 0-1,0 1 1,0-1 0,-1 0 0,1 1-1,0-1 1,-1 0 0,1 0 0,-1 0-1,1 1 1,-1-1 0,0 0 0,1 0-1,-1 0 1,0 0 0,1 0 0,-1 0-1,0-1 1,7-20 757,3-19-798,-7 14-639,-2 22 181,0-1-1,0 0 1,0 0-1,-1 0 1,0 0-1,0 0 1,0 1-1,-1-1 1,0 0-1,0 0 1,0 0 0,-1 1-1,0-1 1,0 1-1,0-1 1,-1 1-1,0 0 1,0 0-1,-6-8 1,4 7 79,0 1 0,1-1 0,-2 2 0,1-1 0,-1 0 0,1 1 0,-1 0 0,-1 0 0,1 1-1,0 0 1,-1 0 0,1 0 0,-1 1 0,0 0 0,0 0 0,0 1 0,0 0 0,0 0 0,0 1 0,-1 0 0,1 0 0,-12 2 0,-11-4 3199,24 0 223,18 1-216,20-1-1089,-13 0-1211,0 2 0,31 2-1,-7 4-609,78 21 0,-66-11-709,-6-4 786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3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230 148 13355,'0'0'228,"1"1"-1,-1-1 1,1 1 0,-1-1-1,1 1 1,0-1 0,-1 1-1,0 0 1,1-1 0,-1 1-1,1 0 1,-1-1 0,0 1 0,0 0-1,1-1 1,-1 1 0,0 0-1,0 0 1,0-1 0,0 1-1,0 0 1,0 0 0,0 0-1,0-1 1,0 1 0,0 0 0,0 0-1,0-1 1,-1 2 0,0 0 1,0 0 0,0 0 0,-1 0 0,1-1 0,0 1 0,-1 0 0,0-1 0,1 1 0,-1-1 0,-2 2 0,-4 2 274,-1 0-1,0 0 0,-17 6 1,15-7-118,0 0 0,-1-1 1,1 0-1,0-1 0,-1 0 0,-12 0 1,21-2-361,0 0 0,0-1-1,0 1 1,0-1 0,0 0 0,0 0 0,0 0 0,0 0 0,0 0-1,1 0 1,-1-1 0,0 0 0,1 1 0,-1-1 0,1 0 0,0 0-1,-1 0 1,1-1 0,0 1 0,0-1 0,1 1 0,-1-1 0,0 1-1,1-1 1,0 0 0,-1 0 0,1 0 0,-1-3 0,1 2-72,0-1 1,0 1-1,0-1 0,0 1 1,1-1-1,0 1 1,0-1-1,0 1 1,0-1-1,1 1 1,-1-1-1,1 1 0,1-1 1,-1 1-1,3-6 1,-3 8-4,0 0 0,0 0-1,0 0 1,0 0 0,1 1 0,-1-1 0,0 1 0,1-1 0,0 1 0,-1-1 0,1 1 0,0 0 0,-1 0 0,1 0-1,0 0 1,0 0 0,0 0 0,0 0 0,0 1 0,0-1 0,0 1 0,0 0 0,0-1 0,0 1 0,0 0 0,1 0-1,-1 0 1,0 0 0,0 1 0,0-1 0,0 1 0,0-1 0,0 1 0,2 1 0,13 5-545,-1 2-1,0 0 1,-1 1 0,0 1 0,0 0 0,-1 1-1,24 27 1,-18-19 466,1-1-1,28 21 0,-69-86 4683,17 39-4426,0 1 0,1-1 0,0 1 0,0-1 0,1 0 0,0 0 0,0 0 0,0 0 0,1 0 0,0 0 0,1 0 0,-1 0 0,3-8-1,-1 6-82,0 0 0,0 0 0,1 1 0,0-1 0,0 1 0,1-1 0,0 1 0,1 1 0,10-15 0,-13 20-42,-1 1 1,1-1-1,0 1 1,0-1-1,0 1 1,0-1-1,0 1 1,0 0-1,0 0 1,1 0-1,-1 0 0,0 1 1,0-1-1,1 1 1,-1-1-1,0 1 1,1 0-1,-1 0 1,1 0-1,-1 0 1,0 0-1,1 0 1,-1 1-1,0-1 1,1 1-1,-1 0 1,0-1-1,0 1 1,1 0-1,-1 0 0,0 1 1,0-1-1,0 0 1,2 3-1,-2-3-4,-1 0 1,1 1-1,0 0 0,0-1 0,-1 1 0,1 0 0,-1 0 0,1 0 1,-1 0-1,0 0 0,0 0 0,0 0 0,0 0 0,0 1 0,0-1 1,-1 0-1,1 1 0,-1-1 0,0 0 0,1 1 0,-1-1 0,0 1 0,-1-1 1,1 0-1,0 1 0,-1-1 0,1 0 0,-1 1 0,1-1 0,-1 0 1,0 0-1,0 1 0,0-1 0,-2 2 0,-2 3-23,0 1-1,1-1 1,0 1 0,0-1-1,1 1 1,0 0 0,0 0-1,-1 12 1,3-18 23,1 1 0,0-1 1,0 1-1,0 0 0,0-1 0,0 1 1,0-1-1,1 1 0,-1 0 1,1-1-1,0 1 0,0-1 0,0 1 1,0-1-1,0 0 0,0 0 0,1 1 1,-1-1-1,1 0 0,0 0 1,-1 0-1,1 0 0,0-1 0,0 1 1,0 0-1,0-1 0,1 1 0,-1-1 1,0 0-1,1 0 0,-1 0 1,5 2-1,4-1-27,0 0 1,1 0-1,-1-1 0,1-1 1,-1 1-1,1-2 1,-1 0-1,1 0 1,-1-1-1,1-1 1,-1 1-1,0-2 0,0 0 1,-1 0-1,1-1 1,-1 0-1,0-1 1,13-9-1,-22 14 33,0 1 1,-1-1-1,1 1 0,0-1 0,0 0 1,0 1-1,0 0 0,0-1 0,1 1 1,-1 0-1,0-1 0,0 1 0,0 0 1,0 0-1,0 0 0,0 0 0,0 0 1,0 0-1,1 0 0,-1 0 0,2 1 1,22 13 45,0 0-67,-16-13-179,1 1 0,0-2 1,0 1-1,-1-2 0,1 1 0,0-1 1,-1-1-1,1 1 0,0-2 0,17-6 1,14-2-1142,-25 8 767,-9 2 128,1-1 0,-1 1 0,0-1 1,0-1-1,0 1 0,0-1 0,-1 0 0,1-1 0,-1 1 0,11-9 0,1-9-4080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3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14915,'8'0'5537,"15"1"-4032,8 4-609,14-1 40,9 4-112,0-5-296,3-1-152,-30-1-528,2 2-376,-22 4-808,-20-4-456,2 4-897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3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13595,'15'5'5465,"8"-1"-3577,20 1-1151,6-5-177,11-11-360,7 11-120,-17-3-680,-4-2-425,-17 10-239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4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8578,'0'0'6341,"7"9"-2980,-4-8-3282,0 0 1,1 0-1,-1-1 1,0 1-1,0-1 1,0 0-1,0 0 1,0 0-1,0 0 1,1 0-1,-1-1 0,0 1 1,0-1-1,0 0 1,0 0-1,0 0 1,0 0-1,-1-1 1,1 1-1,0-1 1,-1 0-1,1 1 1,-1-1-1,1-1 0,-1 1 1,0 0-1,0 0 1,0-1-1,2-2 1,6-10 144,0 0-1,-1-1 1,14-34 0,-12 27 32,0-5 94,-8 20-75,1 0-1,-1 0 1,1 0 0,1 0 0,-1 0 0,12-12 0,-12 39 316,1 11-863,0-2-1,3 1 1,0-1 0,1 0 0,2-1-1,16 31 1,-2-16-1626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0:5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60 14467,'-120'-47'5841,"123"42"-3488,8-1-721,25 4-560,11 9-263,-9-7-529,9 8-344,-8-5-1225,-7-3-767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4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15795,'11'-3'5458,"18"-2"-4962,10 2-440,15 6-8,4 5-56,7 2-1185,0 4-1543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5:4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33 484 9962,'8'1'560,"0"0"-1,0 0 0,0-1 1,-1 0-1,1-1 0,0 1 1,0-1-1,-1-1 0,9-2 1,-3 0-270,0-1 1,0-1-1,-1 1 0,19-14 1,2-5-427,0-2 0,40-42 1,-60 56 427,-11 10-288,29-28 17,40-50 1,-63 71 28,-2 0 0,1-1 1,-1 0-1,-1 0 0,0 0 1,0-1-1,-1 0 0,0 0 0,-1 0 1,3-21-1,-5 28 47,-1 0 0,0-1 0,0 1-1,0 0 1,-1 0 0,1 0 0,-1-1 0,0 1-1,-2-5 1,2 8-40,1 0 0,-1 0 0,0 0 0,1 0 0,-1 0 0,0 0-1,0 0 1,0 0 0,0 0 0,0 1 0,0-1 0,0 0 0,0 0 0,0 1-1,0-1 1,0 1 0,0-1 0,0 1 0,-1-1 0,1 1 0,0 0 0,0 0-1,0-1 1,-1 1 0,1 0 0,0 0 0,-1 0 0,1 1 0,0-1 0,0 0-1,0 0 1,-1 1 0,1-1 0,0 0 0,0 1 0,-2 0 0,-5 3 61,0 0 0,1 0 0,-1 1 0,1 0 0,0 1 0,1-1 0,-1 1 0,1 0 0,0 1 0,1-1 0,-1 1 0,1 0 1,1 1-1,-5 7 0,-7 18-73,0 0 1,-11 40 0,-45 183-120,-18 52-1109,87-300 1106,-1-1 0,1 0 0,-1 0 0,0 0 0,-1 0 0,0-1 0,0 0 1,-9 9-1,12-13 62,-1 1-1,0-1 1,1 0 0,-1 0 0,0 0 0,-1-1-1,1 1 1,0-1 0,0 0 0,-1 1 0,1-1-1,0-1 1,-1 1 0,1 0 0,-1-1 0,1 0-1,-1 0 1,0 0 0,1 0 0,-5-1 0,6 0 23,1 1 1,-1 0 0,1-1-1,-1 1 1,1-1-1,-1 0 1,1 1 0,-1-1-1,1 0 1,0 0 0,0 0-1,-1 0 1,1 0-1,0 0 1,0 0 0,0 0-1,0-1 1,0 1 0,0 0-1,1-1 1,-1 1-1,0-1 1,1 1 0,-1-1-1,1 1 1,-1-1 0,1 1-1,0-1 1,-1 1-1,1-1 1,0 1 0,0-1-1,0 1 1,0-1 0,1 0-1,-1 1 1,1-3-1,0 0 37,0-1 0,0 0-1,1 1 1,0-1 0,0 0-1,0 1 1,1 0 0,-1 0-1,1 0 1,5-7-1,-3 7 16,0 0-1,1-1 0,-1 2 0,1-1 0,0 1 0,0 0 0,0 0 0,0 0 0,1 1 0,-1 0 0,1 0 0,-1 1 0,1 0 0,0 0 0,-1 0 0,1 1 0,0 0 0,8 1 0,13 2 13,-1 2-1,0 1 1,30 10 0,-25-7-378,-27-7 70,0-1-1,1 0 1,-1 0 0,0 0-1,1-1 1,-1 0-1,1 0 1,-1 0-1,10-2 1,8-3-1587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7:5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67 9514,'0'0'4696,"2"6"-3313,-2-2-1213,1 0 0,0 0 1,0 0-1,1 0 1,-1 0-1,1-1 1,0 1-1,0-1 0,0 1 1,0-1-1,4 4 1,5 11 366,-11-17-463,1 0 1,-1 0 0,0 1 0,1-1-1,-1 0 1,0 0 0,0 0 0,0 0-1,0 1 1,0-1 0,-1 0 0,1 0-1,0 0 1,0 0 0,-1 1 0,1-1-1,-1 0 1,1 0 0,-1 0 0,1 0-1,-1 0 1,0 0 0,1 0 0,-1 0 0,0-1-1,0 1 1,0 0 0,0 0 0,0 0-1,0-1 1,0 1 0,0-1 0,-2 2-1,1-1 132,-1 0-1,0 1 1,1-1-1,-1 0 1,0-1-1,0 1 1,1 0-1,-1-1 1,0 0-1,0 1 1,-4-1-1,5-1-112,0 1 0,0-1 0,0 0 0,0 0 0,0 0 0,1 0 0,-1 0 0,0 0 0,0 0 0,1 0 0,-1-1 0,1 1 0,-1-1 0,1 1 0,-1-1 0,1 1 0,0-1 0,-1-2 0,0 0-16,0 0 0,0-1 0,0 1 0,1-1 0,-1 0 0,1 1-1,1-1 1,-1-5 0,0 5-60,1-1-1,-1 1 0,2-1 0,-1 1 1,1-1-1,-1 1 0,1-1 1,1 1-1,-1 0 0,1-1 0,0 1 1,0 0-1,1 0 0,4-7 1,-5 10-18,-1 1 1,0 0 0,1 0 0,-1 0-1,1 0 1,-1 0 0,1 0 0,0 0-1,-1 0 1,1 0 0,0 1 0,0-1-1,-1 1 1,1-1 0,0 1 0,0 0-1,0 0 1,-1 0 0,1 0 0,0 0-1,2 0 1,0 1 1,-1 0 1,1 0-1,-1 0 1,1 1-1,-1-1 1,1 1-1,-1-1 1,0 1-1,0 0 1,5 5-1,-6-5 11,1-1-1,-1 1 1,0 0 0,0 0-1,0 0 1,0 0-1,-1 1 1,1-1 0,0 0-1,-1 1 1,0-1-1,0 1 1,0 0 0,0-1-1,0 1 1,0 0 0,0-1-1,-1 1 1,0 0-1,1 0 1,-1 0 0,0 0-1,0-1 1,-1 1 0,1 0-1,0 0 1,-1 0-1,0-1 1,0 1 0,-2 5-1,2-6 45,0-1 0,0 1-1,0 0 1,-1-1 0,1 1 0,0-1-1,-1 0 1,1 1 0,-1-1-1,0 0 1,1 0 0,-1 0 0,0 0-1,1 0 1,-1 0 0,0 0 0,0-1-1,0 1 1,0-1 0,0 1-1,0-1 1,0 0 0,0 0 0,0 0-1,0 0 1,0 0 0,0 0-1,0 0 1,0-1 0,0 1 0,0-1-1,0 0 1,0 1 0,-2-2-1,2 0-1,-1 1 0,1-1 0,0 0 0,0 0-1,0 0 1,0 0 0,0 0 0,0 0 0,0 0 0,1-1-1,-1 1 1,1 0 0,-1-1 0,1 0 0,0 1-1,0-1 1,1 0 0,-1 1 0,0-1 0,1 0-1,-1 0 1,1 0 0,0 1 0,0-5 0,1 2-40,0 0 0,1 1 0,-1-1 0,1 0 0,-1 1 0,1 0 1,1-1-1,-1 1 0,1 0 0,4-6 0,-6 9-14,0 0-1,-1-1 1,1 1-1,0 0 1,0 0-1,0 0 1,0 1-1,0-1 1,0 0 0,0 0-1,0 0 1,1 1-1,-1-1 1,0 1-1,0-1 1,1 1-1,-1-1 1,0 1-1,1 0 1,-1-1-1,0 1 1,1 0 0,-1 0-1,0 0 1,1 0-1,-1 0 1,0 0-1,1 1 1,-1-1-1,0 0 1,1 1-1,-1-1 1,0 1-1,0-1 1,1 1-1,-1 0 1,0 0 0,0-1-1,0 1 1,0 0-1,1 1 1,0 0 4,-1 1 1,1-1 0,-1 0-1,0 0 1,0 1 0,0-1-1,0 0 1,-1 1 0,1-1-1,-1 1 1,1-1 0,-1 1-1,0 0 1,0-1-1,0 1 1,0-1 0,-1 1-1,1-1 1,-1 1 0,1-1-1,-1 1 1,0-1 0,0 0-1,0 1 1,-2 2 0,2-3-34,0 1 0,0 0 0,-1 0 0,0 0 0,1-1 1,-1 1-1,0-1 0,0 1 0,0-1 0,-1 0 0,1 0 0,0 0 1,-1 0-1,0 0 0,1-1 0,-1 1 0,0-1 0,0 0 0,-5 2 1,5-2-86,2-1-70,-1 0-1,1 0 1,-1 0-1,1 0 1,0 0 0,-1 0-1,1 0 1,-1 0-1,1 0 1,-1-1 0,1 1-1,0-1 1,-3 0-1,-6-6-2298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7:5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14059,'0'-1'11434,"10"-43"-9913,0-63-617,-15 45-360,-3 3-648,8 16-512,-7 20-1240,7 8-745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7:5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43 170 14019,'-35'-86'5029,"34"83"-4769,-1 0-1,1-1 1,0 1 0,0 0-1,1-1 1,-1 1 0,1-1-1,-1 1 1,1-1-1,0 1 1,1-1 0,-1 1-1,0-1 1,1 1 0,1-5-1,-1 6-156,0 1 0,0-1 0,0 1 0,0-1-1,0 1 1,0-1 0,1 1 0,-1 0 0,0 0-1,1 0 1,-1 0 0,1 0 0,-1 0 0,1 0 0,0 0-1,-1 0 1,1 1 0,0-1 0,0 1 0,2-1-1,2 0 25,-1 1-1,1-1 1,-1 1-1,1 1 1,-1-1 0,1 1-1,-1 0 1,0 0-1,1 1 1,-1 0-1,0-1 1,0 2-1,0-1 1,7 5-1,-3 0 16,1 1-1,-1 1 0,-1 0 1,1 0-1,-1 0 0,-1 1 1,11 18-1,-15-22-97,-1-1 1,1 0-1,-1 1 0,0-1 0,-1 1 0,1 0 1,0 11-1,-1-14-24,-1 0 0,-1 0 0,1 0 0,0 0 0,-1 0 0,1 0 0,-1 0 0,0-1 0,0 1 0,0 0 0,0-1 1,0 1-1,-1 0 0,1-1 0,-1 1 0,-3 2 0,-5 7-6,0 0 1,-1-1-1,-1-1 1,0 0-1,0-1 1,-1 0-1,0 0 0,0-2 1,-1 0-1,0 0 1,-17 5-1,31-12-36,0 0 0,-1 0 0,1 0 0,0 1 0,0-1 0,0 0 0,0 0 0,0 0 0,-1 0 0,1 0 0,0 0 0,0 1 0,0-1 0,0 0 0,-1 0 0,1 0 0,0 0-1,0 0 1,0 0 0,-1 0 0,1 0 0,0 0 0,0 0 0,0 0 0,-1 0 0,1 0 0,0 0 0,0 0 0,0 0 0,-1 0 0,1 0 0,0 0 0,0 0 0,0 0 0,0-1 0,-1 1 0,1 0 0,0 0 0,0 0 0,0 0 0,0 0-1,-1 0 1,1-1 0,0 1 0,0 0 0,0 0 0,0 0 0,0 0 0,0-1 0,0 1 0,0 0 0,-1 0 0,1 0 0,0 0 0,0-1 0,0 1 0,0 0 0,0 0 0,0 0 0,0-1 0,0 1 0,0 0 0,0 0 0,0 0 0,0-1-1,0 1 1,1 0 0,-1 0 0,0-1 0,9-10-2553,14-6-3777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7:5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13987,'44'-28'5321,"-56"58"-3945,9 0-183,3-4-241,10-3-216,16-8-360,5-5-152,8-10-160,3-7-64,-3-6-304,-8-2-256,-12-4-720,-4 3-313,-7 1-1063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7:59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 13483,'24'-2'5625,"18"0"-2984,25 4-1521,1 3 16,-11 1-432,-8 2-240,-28 1-376,-3-3-368,-13-1-856,-12 3-576,-7 8-2057</inkml:trace>
  <inkml:trace contextRef="#ctx0" brushRef="#br0" timeOffset="1">0 169 13451,'9'-3'5361,"15"3"-3465,15-3-735,23 5-801,3 2-72,-2 1-952,-3 2-761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7:59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15947,'23'47'6194,"-18"-68"-4130,-2-5-872,1-14-623,0 4-161,1 3-888,5-1-545,1 15-1359,1-6-1033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8:0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35 107 12955,'1'-8'801,"1"0"0,0 0 0,1 0 0,0 1 1,0-1-1,0 1 0,6-9 0,-7 13-588,1 0 0,-1 0 0,1 1-1,-1-1 1,1 1 0,0-1 0,0 1 0,0 0-1,0 0 1,1 0 0,-1 1 0,0-1 0,1 1 0,-1 0-1,1 0 1,0 0 0,-1 0 0,7 0 0,-8 1-147,0-1 1,0 1-1,-1 0 1,1 0-1,0 0 1,0 0-1,0 0 1,0 1-1,0-1 0,0 1 1,0-1-1,0 1 1,-1 0-1,1-1 1,0 1-1,0 0 1,-1 0-1,1 0 1,-1 0-1,1 1 1,-1-1-1,1 0 1,-1 1-1,0-1 1,0 1-1,1-1 1,-1 1-1,0 0 1,0-1-1,-1 1 1,1 0-1,0 0 1,0-1-1,-1 3 0,1 0-14,0 0 1,-1-1-1,0 1 0,0 0 0,0 0 0,0-1 0,-1 1 0,1 0 0,-1-1 0,0 1 0,0 0 0,-1-1 0,1 1 0,-1-1 0,1 0 0,-1 0 0,-4 6 0,-13 12 170,-2 0 0,0-2 0,-2 0 0,0-1 0,-29 16 0,52-34-218,0 0 1,0 0-1,-1 0 0,1 0 0,0 0 0,0 1 0,0-1 0,0 0 1,-1 0-1,1 0 0,0 1 0,0-1 0,0 0 0,0 0 0,0 0 1,0 1-1,-1-1 0,1 0 0,0 0 0,0 0 0,0 1 0,0-1 1,0 0-1,0 0 0,0 1 0,0-1 0,0 0 0,0 0 0,0 1 1,0-1-1,0 0 0,0 0 0,0 1 0,0-1 0,1 0 0,-1 0 1,0 0-1,0 1 0,0-1 0,0 0 0,0 0 0,0 0 0,1 1 1,13 9 17,33 9-169,-33-13 120,15 6-608,-1-1 0,2-2 1,-1 0-1,1-2 0,36 4 0,1-9-1696,-36-1 308,35 4 0,-58-4 1618,0 0 1,-1 1-1,1 0 0,0 0 1,-1 1-1,1 0 0,-1 0 1,0 1-1,9 6 1,-16-8 483,-7 1 5021,-4-7-41,4-4-5053,3-1 48,1 1 0,0-1 0,0 0 0,1 0 0,0 0 0,0 0 0,1 0-1,0 0 1,1-1 0,0 1 0,0 0 0,1 0 0,0-1 0,5-13 0,0-1 210,2 0 1,0 1 0,2 0 0,17-31 0,-24 50-214,-1 1 0,1-1 0,-1 1 0,1-1 0,0 1 0,0 0 0,1 0 0,-1 0 0,0 0 0,1 1 0,0 0 0,0-1 0,5-1 0,-7 3-39,-1 1-1,0 0 1,1-1 0,-1 1-1,1 0 1,-1 0-1,0 0 1,1 0 0,-1 0-1,0 0 1,1 0-1,-1 0 1,1 0 0,-1 1-1,0-1 1,1 1-1,-1-1 1,2 1 0,-2 1-6,1-1 0,-1 0 1,1 1-1,-1-1 1,0 1-1,0-1 1,1 1-1,-1-1 1,0 1-1,-1 0 0,1 0 1,0-1-1,0 1 1,-1 0-1,1 0 1,0 3-1,-1 0 1,1 0 0,-1 0 0,-1 0 0,1 0 0,-1 0 0,1 0 0,-1 0 0,-1 0 0,1-1 0,-1 1-1,0 0 1,0-1 0,0 1 0,0-1 0,-1 0 0,0 0 0,0 0 0,0 0 0,0 0 0,-5 4 0,-2 1-12,1 0 0,-1-1 0,-1 0 1,0 0-1,0-2 0,-19 10 0,25-13 24,0-2 0,-1 1 0,1 0 0,-1-1-1,1 0 1,-1 0 0,-6-1 0,19 0 53,0 1-1,0-1 1,0 2 0,0-1-1,0 0 1,0 1 0,0 1 0,10 4-1,3 1-136,0 0 0,1-1 0,0-1 0,1-1-1,-1-1 1,1-1 0,22 1 0,34 0-184,-24-2 145,-1 2-1,0 2 1,52 14-1,-97-18 95,0 1-1,0 1 1,0-1 0,0 1-1,9 7 1,-16-10 11,1 0 0,-1 0 0,1 1 0,-1-1 0,1 0 0,-1 1 0,0-1 0,0 1 0,0 0 0,0-1 0,0 1 0,0 0 0,1 1 0,-2-2 6,0 1 1,0-1 0,0 0-1,0 0 1,0 0-1,0 0 1,0 0-1,0 0 1,-1 0 0,1 0-1,0 0 1,-1 0-1,1 0 1,-1 0-1,1 0 1,-1 0-1,1-1 1,-1 1 0,0 0-1,1 0 1,-1 0-1,0-1 1,0 1-1,1 0 1,-1-1 0,-1 2-1,-2-1 39,1 1 0,-1 0 0,1-1-1,-1 0 1,0 0 0,1 0 0,-1 0-1,0 0 1,0-1 0,0 0 0,1 1 0,-1-1-1,0-1 1,-5 0 0,1 0 64,0 0-1,0-1 1,0 0 0,0 0 0,0-1-1,-8-4 1,9 3-61,0-1 0,0 1 0,1-2 1,-1 1-1,1-1 0,0 0 0,1 0 0,-1 0 0,1-1 0,1 0 0,-5-8 0,7 12-136,0-1 0,0 1 0,1-1 0,-1 1 0,1-1 0,0 0 0,0 0 0,0 1 0,1-1 0,-1 0 0,1 0 0,0 0 0,0 0 0,0 0 0,0 0 0,1 0 0,0 1 0,0-1 0,0 0 0,0 0 0,0 1 0,1-1 0,0 1-1,0-1 1,4-5 0,-5 7-71,1 0-1,0 0 0,-1 0 0,1 1 0,0-1 0,0 1 1,0-1-1,0 1 0,0 0 0,1 0 0,-1 0 1,0 0-1,0 0 0,1 0 0,-1 1 0,1-1 0,-1 1 1,4-1-1,-1 1-197,-1 1 0,0-1 1,0 1-1,1 0 0,-1 0 0,0 1 1,0-1-1,0 1 0,7 3 0,3 5-1150,0 0 0,0 0 0,-1 1 0,14 15 0,10 16-973,-13-14 3399,2-3 3718,-38-43 3123,2-10-5410,-4-30-1378,12 45-861,0 1 1,1-1-1,0 0 0,1 0 0,1 0 0,0 0 1,0 0-1,1 1 0,6-21 0,-6 27-110,1 0-1,-1 1 0,1-1 0,0 0 0,1 1 0,-1 0 0,1 0 0,0 0 0,0 0 1,1 1-1,-1-1 0,1 1 0,0 0 0,0 0 0,1 1 0,-1 0 0,1 0 1,0 0-1,-1 0 0,1 1 0,8-2 0,-8 3-23,-1 0-1,1 0 1,0 0-1,0 1 1,0 0 0,0 0-1,-1 0 1,1 1 0,0 0-1,5 2 1,-9-3 7,0 1 0,0-1 0,-1 1 0,1-1 0,-1 1 0,1 0 0,-1 0 0,1 0 0,-1 0 0,1 0 0,-1 0 1,0 0-1,1 0 0,-1 0 0,0 1 0,0-1 0,0 0 0,0 1 0,0-1 0,0 1 0,0 0 0,-1-1 0,1 1 0,-1-1 0,1 1 0,-1 0 1,1 0-1,-1-1 0,0 1 0,0 0 0,0 0 0,0-1 0,0 1 0,0 0 0,0-1 0,-2 4 0,0 2-16,-1 1 0,0-1 0,0 0 0,-1 0 0,0-1 0,0 1 0,0-1-1,-1 0 1,-5 6 0,-56 50 164,45-43 90,10-11 53,1-1 190,10-6-446,0-1-1,0 0 0,0 0 1,0 0-1,0 0 0,0 1 1,0-1-1,0 0 0,0 0 0,0 0 1,0 0-1,0 1 0,0-1 1,0 0-1,0 0 0,0 0 1,1 0-1,-1 1 0,0-1 1,0 0-1,0 0 0,0 0 0,0 0 1,0 0-1,0 1 0,0-1 1,1 0-1,-1 0 0,0 0 1,0 0-1,0 0 0,0 0 0,0 0 1,1 0-1,-1 1 0,0-1 1,0 0-1,0 0 0,0 0 1,1 0-1,-1 0 0,0 0 1,0 0-1,0 0 0,0 0 0,1 0 1,-1 0-1,0 0 0,0 0 1,0 0-1,0 0 0,1 0 1,-1-1-1,86 22-31,-64-14-763,1-2 0,-1 0-1,1-1 1,0-1 0,0-1 0,28-2-1,-14-5-2426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8:0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3 246 12603,'-2'-9'7214,"7"-12"-6889,-2 12 412,46-167 2241,-49 176-2958,0-1 0,0 1-1,0 0 1,0-1 0,0 1-1,0 0 1,1-1 0,-1 1 0,0 0-1,0 0 1,0-1 0,1 1-1,-1 0 1,0 0 0,0-1 0,1 1-1,-1 0 1,0 0 0,0 0-1,1-1 1,-1 1 0,0 0 0,1 0-1,-1 0 1,0 0 0,0 0-1,1 0 1,-1 0 0,0 0 0,1 0-1,0 0 1,12 6 301,18 25-176,-13-12-50,-2-6-62,1-1 0,0 0 0,0-1 0,33 14-1,-43-22-21,0 0 0,0 0-1,1-1 1,-1 0 0,1 0-1,0-1 1,0 1 0,-1-2-1,1 1 1,0-1 0,0 0-1,0-1 1,0 0 0,-1 0-1,13-4 1,-19 4 11,1 0-1,-1 0 0,0 0 1,1 0-1,-1 0 1,0 0-1,1 0 0,-1 0 1,0-1-1,0 1 1,0 0-1,0-1 1,-1 1-1,1-1 0,0 1 1,0-1-1,-1 1 1,1-1-1,-1 0 1,1 1-1,-1-1 0,0 1 1,0-1-1,0 0 1,0 0-1,0 1 1,0-1-1,0 0 0,0 1 1,-2-4-1,0-4 169,0 0 1,-1 0-1,-6-15 0,9 23-180,-11-17 152,-8-17-20,19 34-164,0 1 0,0-1-1,0 1 1,0 0 0,0-1 0,0 1 0,0 0 0,0-1 0,0 1-1,0-1 1,0 1 0,0 0 0,0-1 0,0 1 0,0 0 0,0-1-1,0 1 1,0-1 0,0 1 0,0 0 0,1-1 0,-1 1-1,0 0 1,0 0 0,1-1 0,-1 1 0,0 0 0,1-1 0,0 1-74,0-1 0,0 1 0,0 0 0,0 0 1,0 0-1,0 0 0,0 0 0,0 0 0,1 0 1,-1 0-1,0 0 0,0 1 0,0-1 1,0 0-1,1 1 0,22 9-1737,0 1 1,0 1-1,-2 1 1,30 21-1,0 0-1257,-40-27 2668,23 15 892,-32-19 128,0-1-1,0 1 0,0 0 1,0 0-1,0 0 1,0 0-1,2 4 0,-5-6-431,0 0 0,0-1-1,-1 1 1,1 0-1,0-1 1,0 1 0,0-1-1,-1 1 1,1 0-1,0-1 1,-1 1 0,1-1-1,-1 1 1,1-1 0,-1 1-1,1-1 1,-1 1-1,1-1 1,-1 1 0,1-1-1,-1 0 1,0 1-1,1-1 1,-2 1 0,-21 12 1364,19-11-997,0 0-293,0 0-1,0 0 0,0 0 0,0-1 0,0 1 0,-1-1 0,1 0 0,0 0 0,-1-1 0,1 1 1,0-1-1,-1 0 0,1 0 0,-8-2 0,10 2-194,0-1 0,0 0 0,0 0 0,1 0 0,-1 0 0,0 0 0,0 0 0,1 0 0,-1-1 0,1 1 0,-1 0 0,1-1 0,-1 1 0,1-1 0,0 0 0,0 0 0,0 1 0,0-1 0,0 0-1,0 0 1,0 0 0,1 0 0,-1 0 0,1 0 0,-1 0 0,1 0 0,0 0 0,0 0 0,0 0 0,0 0 0,0 0 0,0 0 0,1-3 0,0-4-108,1 1 0,0-1 0,0 0 0,6-14 0,-7 19-112,1 1 0,-1-1 1,1 1-1,0 0 0,0-1 0,0 1 0,1 0 1,-1 0-1,1 0 0,-1 1 0,1-1 1,5-3-1,-7 5 53,0 1 0,0-1 1,0 1-1,0-1 0,0 1 0,0 0 0,0-1 1,0 1-1,0 0 0,0 0 0,0 0 0,0 0 0,0 0 1,0 0-1,0 0 0,0 0 0,0 0 0,0 0 1,0 0-1,0 1 0,0-1 0,0 1 0,0-1 1,0 0-1,0 1 0,0 0 0,0-1 0,0 1 1,0-1-1,-1 1 0,1 0 0,0 0 0,21 23-1877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0:5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9 127 10386,'-5'2'9612,"1"3"-8041,13 4-615,3-4-817,0 0 0,1-1 0,0 0-1,0-1 1,18 2 0,-30-4-125,0-1-1,1 0 1,-1 0-1,0 0 0,1 0 1,-1 0-1,1-1 1,-1 1-1,0 0 0,0 0 1,1-1-1,-1 1 1,0-1-1,0 1 0,1-1 1,-1 0-1,0 1 1,0-1-1,2-1 0,-3 1 30,0 0 0,1 0-1,-1 0 1,0 0-1,1 1 1,-1-1-1,0 0 1,0 0-1,0 0 1,0 0 0,0 0-1,0 0 1,0 0-1,0 0 1,0 1-1,0-1 1,0 0-1,0 0 1,-1 0-1,0-1 1,-1-3 189,0 1 1,-1 0-1,1-1 1,-1 1-1,0 1 1,0-1-1,0 0 1,-5-3-1,-25-16 973,24 17-909,1 1 1,0-1-1,0-1 0,0 1 0,-11-13 0,19 18-288,0 1 0,0 0 0,-1-1 0,1 1 0,0 0 1,0-1-1,0 1 0,0 0 0,-1-1 0,1 1 0,0 0 0,0-1 0,0 1 0,0-1 0,0 1 0,0 0 0,0-1 0,0 1 0,0 0 0,0-1 0,0 1 0,0 0 0,0-1 0,0 1 0,1-1 0,-1 1 0,0 0 0,0-1 0,0 1 0,1 0 0,-1 0 0,0-1 0,0 1 0,0 0 0,1-1 0,-1 1 0,0 0 1,1 0-1,-1-1 0,0 1 0,1 0 0,-1 0 0,0 0 0,1 0 0,-1 0 0,0-1 0,1 1 0,22-5-25,-17 4-28,3-2-264,0 1 0,0 1 0,0 0 0,0 0 0,0 0 0,0 1 0,0 0 0,0 1 0,0 0 0,0 1 0,0 0 0,0 0 0,-1 1 0,12 4 0,10 13-2617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8:02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44 270 11819,'-35'27'4143,"35"-27"-4064,-1 0 0,1 1 0,0-1 0,0 0-1,0 0 1,-1 0 0,1 0 0,0 0 0,0 0 0,-1 0 0,1 0 0,0 0-1,0 0 1,0 0 0,-1 0 0,1 0 0,0 0 0,0 0 0,-1 0-1,1 0 1,0 0 0,0 0 0,-1 0 0,1 0 0,0 0 0,0 0 0,0 0-1,-1-1 1,1 1 0,0 0 0,0 0 0,0 0 0,0 0 0,-1 0 0,1-1-1,0 1 1,0 0 0,0 0 0,0 0 0,0-1 0,0 1 0,-1 0 0,1 0-1,0 0 1,0-1 0,0 1 0,0 0 0,0 0 0,0-1 0,0 1-1,0 0 1,0 0 0,0-1 0,0 1 0,0 0 0,0 0 0,0 0 0,0-1-1,0 1 1,0 0 0,1 0 0,-1-1 0,0 1 0,2-20 1272,-2 18-842,3-24 685,-1 2-546,1 0 0,1 1-1,11-35 1,-15 57-638,1 0-1,-1 0 1,0 0 0,1 0-1,-1 0 1,1 0 0,-1 0-1,1 0 1,-1 0 0,1 1-1,0-1 1,-1 0 0,1 0-1,0 0 1,0 1 0,0-1-1,-1 0 1,1 1 0,0-1-1,0 1 1,0-1 0,0 1-1,0-1 1,0 1 0,0 0-1,0 0 1,0-1 0,0 1-1,0 0 1,0 0-1,1 0 1,-1 0 0,0 0-1,0 0 1,0 1 0,0-1-1,0 0 1,0 0 0,0 1-1,0-1 1,0 1 0,0-1-1,0 1 1,0-1 0,1 2-1,5 3 5,0 0-1,0 1 1,0-1-1,8 11 1,-10-10 22,6 6-9,35 33 44,-42-42-68,-1-1 0,1 1 0,-1-1 0,1 1 0,0-1 0,0 0 0,0 0 0,0-1 0,0 1 0,0-1 0,7 1 0,-10-2-1,-1 0 1,0 0-1,1 0 1,-1 0 0,0 0-1,1 0 1,-1 0 0,0 0-1,0 0 1,1 0 0,-1 0-1,0 0 1,1-1 0,-1 1-1,0 0 1,0 0 0,1 0-1,-1 0 1,0-1 0,0 1-1,1 0 1,-1 0-1,0-1 1,0 1 0,0 0-1,0 0 1,1-1 0,-1 1-1,0 0 1,0 0 0,0-1-1,0 1 1,0 0 0,0-1-1,0 1 1,-1-17 59,-11-22 39,10 32-61,-8-19 12,6 16-61,0 0 0,1 0 0,0 0 0,0 0 0,1-1 0,0 1 0,1-1 0,0-15 0,1 25-32,0 0 0,0 0 0,1 0 0,-1 0 0,0 0 1,0 0-1,0 1 0,1-1 0,-1 0 0,0 0 0,1 0 0,-1 0 0,1 1 0,-1-1 1,1 0-1,-1 1 0,1-1 0,-1 0 0,1 1 0,0-1 0,-1 1 0,1-1 0,0 1 1,0-1-1,0 1 0,-1-1 0,2 1 0,25-1-2125,-25 2 2082,21 1-1146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8:0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46 140 13811,'-9'6'705,"3"-3"-224,1 1 1,1-1 0,-1 1-1,0 0 1,-4 6 0,9-9-452,-1-1 1,1 0-1,0 1 0,0-1 1,0 0-1,-1 1 1,1-1-1,0 0 1,0 1-1,0-1 0,0 0 1,0 1-1,0-1 1,0 1-1,0-1 1,0 0-1,0 1 0,0-1 1,0 0-1,0 1 1,0-1-1,0 0 0,0 1 1,0-1-1,0 1 1,0-1-1,1 0 1,-1 1-1,0-1 0,0 0 1,1 1-1,20 7 375,-7-6-332,0-1-1,-1 0 1,1-1-1,0 0 1,0-1-1,0 0 1,0-1-1,-1-1 1,1 0-1,18-8 1,-31 11-60,1-1 1,-1 1 0,1-1 0,-1 0 0,0 0 0,1 1 0,-1-1 0,0 0 0,0 0 0,0-1 0,0 1-1,0 0 1,0 0 0,0 0 0,0-1 0,0 1 0,0 0 0,0-1 0,-1 1 0,1-1 0,-1 1 0,1-1-1,0-2 1,-2 2 40,1-1-1,0 1 0,-1 0 1,1 0-1,-1 0 0,0-1 1,0 1-1,0 0 0,0 0 1,0 0-1,0 0 0,-1 0 1,1 1-1,-3-4 0,-6-5 500,0 0-1,-2 1 1,-22-16 0,31 24-457,-40-31 1429,43 32-1520,-1 0 1,1 0-1,0-1 1,0 1-1,-1 0 1,1 0 0,0 0-1,-1-1 1,1 1-1,0 0 1,0 0 0,-1-1-1,1 1 1,0 0-1,0 0 1,0-1-1,-1 1 1,1 0 0,0-1-1,0 1 1,0 0-1,0-1 1,0 1-1,0 0 1,0-1 0,0 1-1,0 0 1,0-1-1,0 1 1,0-1-1,0 1 1,0 0 0,0-1-1,0 1 1,0 0-1,0-1 1,0 1 0,0 0-1,1-1 1,-1 1-1,0 0 1,0 0-1,1-1 1,18-7-382,26 3-959,2 7-772,8 8-2143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8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167 246 15955,'1'-4'6106,"-2"-10"-4410,1-6-680,-4-9-416,-2-2-143,1-3-361,2 3-513,3 7-1423,-5-2-688</inkml:trace>
  <inkml:trace contextRef="#ctx0" brushRef="#br0" timeOffset="1">37 13 12939,'-36'-6'5449,"73"-1"-2544,10 7-1809,4 0-696,-9 5-40,-5 2-432,-9-6-528,1 7-1185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8:0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17100,'83'81'6521,"-93"-109"-4633,0-11-231,6-6-465,2 3-328,2 9-816,2 9-568,4 24-1480,2 6-721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8:0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56 157 9986,'-55'-7'5225,"61"-2"-680,4-3-2640,2-7-73,-4-6-360,-2 3-343,-4-3-649,-1 6-344,-1 6-848,2 8-673,9 8-55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8:0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8 193 11018,'-6'-2'8746,"4"-5"-5805,7-12-3957,-3 10 1923,2-8-699,-2 9-83,0 1 0,0-1 0,1 0 0,-1 1 0,8-13 0,-9 20-111,-1-1 0,0 0 0,1 1 0,-1-1 0,0 1 0,1-1 0,-1 1 0,1-1 0,-1 1 0,1-1 0,-1 1 0,1 0 0,-1-1 0,1 1 0,0 0 0,-1-1 0,1 1 0,0 0 0,-1 0 0,1 0 0,-1-1 0,1 1 0,0 0 0,-1 0 0,1 0 0,0 0 0,0 0 0,22 10 157,21 27-43,-37-30-57,7 7 22,-9-8-69,0-1 0,1 0-1,0 0 1,0 0 0,0-1 0,0 0 0,12 6 0,-17-10-18,-1 0-1,1 0 1,-1 0 0,1-1-1,-1 1 1,1 0 0,-1 0-1,0 0 1,1 0 0,-1-1 0,1 1-1,-1 0 1,0 0 0,1-1-1,-1 1 1,0 0 0,1-1-1,-1 1 1,0-1 0,1 1-1,-1 0 1,0-1 0,0 1 0,1-1-1,-1 1 1,0 0 0,0-1-1,0 1 1,0-1 0,8-20 271,-5 13-136,-1 0-28,0 0 0,0-1 0,0 1 0,-1-1 0,-1 1 0,1-1 0,-2 0 0,1 1 0,-1-1 0,-2-9 0,2-8-237,1 25 56,0 0 0,0 1 0,0-1 0,0 0 1,0 1-1,0-1 0,1 1 0,-1-1 0,0 0 1,0 1-1,1-1 0,-1 0 0,0 1 0,0-1 1,1 1-1,-1-1 0,1 1 0,-1-1 0,1 1 1,-1-1-1,1 1 0,-1 0 0,1-1 0,-1 1 1,1 0-1,-1-1 0,1 1 0,0 0 0,-1-1 1,1 1-1,-1 0 0,1 0 0,0 0 0,0 0 0,13 2-2317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8:0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113 104 14611,'54'-90'4705,"-54"90"-4677,-1 0 0,1 1 1,0-1-1,-1 0 0,1 0 0,0 0 0,-1 0 0,1 1 0,0-1 0,-1 0 1,1 0-1,-1 0 0,1 0 0,0 0 0,-1 0 0,1 0 0,-1 0 1,1 0-1,0 0 0,-1 0 0,1-1 0,0 1 0,-1 0 0,1 0 0,0 0 1,-1 0-1,1 0 0,0-1 0,-1 1 0,1 0 0,0 0 0,-1-1 0,1 1 1,0 0-1,0-1 0,-1 1 0,1 0 0,0 0 0,0-1 0,0 1 1,-1-1-1,1 1 0,0 0 0,0-1 0,0 1 0,0 0 0,0-1 0,0 1 1,0 0-1,0-1 0,0 1 0,0-1 0,0 1 0,0 0 0,0-1 1,0 1-1,0-1 0,0 1 0,0 0 0,1-1 0,-1 1 0,0 0 0,0-1 1,0 1-1,0 0 0,1-1 0,-1 1 0,0 0 0,1-1 0,-30 13 404,27-11-356,-9 5 70,0 0 0,0 1 1,1 0-1,0 1 0,0 0 1,-12 12-1,18-16-107,0 1 0,1 0 1,-1 0-1,1 0 0,0 0 0,0 0 0,0 1 0,1-1 1,0 1-1,0 0 0,0-1 0,1 1 0,0 0 0,0 0 1,0 7-1,1-10-40,1 0 1,-1 0-1,1 0 1,0 0-1,-1 0 1,1 0-1,1 0 1,-1-1-1,0 1 1,1 0-1,0-1 1,-1 1-1,1-1 1,0 1-1,0-1 1,0 0-1,1 0 1,-1 0-1,0 0 1,1 0-1,-1 0 1,1-1-1,0 1 1,0-1-1,0 0 1,-1 0-1,1 0 1,0 0-1,5 0 1,7 3 27,0-1 0,1-1 0,-1-1 1,25 0-1,-30-1-6,8-1 6,-1 1 0,28-6 1,-40 5-21,-1 0 0,1 0 1,-1-1-1,0 1 0,0-1 1,1 0-1,-1 0 0,0 0 1,-1-1-1,1 1 0,0-1 1,-1 0-1,1 0 0,-1-1 1,4-4-1,22-47 393,-24 42 110,1 2 0,0-1 0,12-17 1,-12 27 1472,-2 11-1013,-1 27-703,-1-9-115,0-19-260,0 0-1,0-1 0,1 1 0,0-1 0,0 1 0,1-1 1,0 0-1,5 8 0,-5-11-523,0 1 0,0-1 0,0 1 0,0-1 0,1 0 0,-1-1-1,7 4 1,3 2-4902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8:0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22 11618,'-83'-13'5530,"96"11"-793,13-3-4521,9 4-168,-8 1-656,6 4-649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8:07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43 144 11682,'-43'-9'3898,"82"17"-513,-19-4-2334,-5-1-600,0 0 0,0 0 0,0-2 0,0 0 0,0 0 0,16-3 0,-30 2-447,0 0 1,0 0-1,0 0 1,0 0-1,0-1 1,0 1-1,0 0 0,0-1 1,0 1-1,-1 0 1,1-1-1,0 1 1,0-1-1,0 0 1,0 1-1,-1-1 0,1 1 1,0-1-1,-1 0 1,1 0-1,0 0 1,-1 0 2,1 0-1,-1 0 1,0 0 0,0 0 0,0 1 0,0-1 0,0 0 0,-1 0 0,1 0 0,0 0 0,0 1 0,0-1-1,-1 0 1,1 0 0,0 0 0,-1 1 0,1-1 0,-1 0 0,0 0 0,-5-6 74,1 1 1,-1 0-1,-13-11 1,13 13-24,-14-10 252,0 1 1,-1 0-1,-1 2 1,-30-12-1,44 19-178,0-2-11,14 2-88,18 2-187,53 9-1663,-26 3-302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8:0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72 13803,'-49'-71'5609,"52"97"-3552,-1 11-1041,8 1-136,-5-3-432,1-4-200,4-13-760,-7-3-736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0:5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21589,'4'-3'146,"0"1"1,0-1 0,-1 0 0,1 0-1,-1 0 1,0 0 0,0-1 0,5-7 0,-1 3 76,13-20 206,-1 0 0,19-41 1,15-22 1653,-51 90-1432,-1 5-266,0 4-182,34 145-611,-34-145-186,1 1 0,0-1 0,1 1 1,0-1-1,0 0 0,1 0 0,0 0 0,6 8 0,1 0-2528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8:1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89 13091,'-22'-56'4150,"22"56"-4114,0 0 1,1 0 0,-1 1-1,0-1 1,0 0-1,0 0 1,0 0 0,0 0-1,0 0 1,0 0-1,0 0 1,1 0-1,-1 0 1,0 0 0,0 0-1,0 0 1,0 1-1,0-1 1,0 0-1,0 0 1,1 0 0,-1 0-1,0 0 1,0 0-1,0 0 1,0 0 0,0 0-1,0 0 1,1 0-1,-1 0 1,0-1-1,0 1 1,0 0 0,0 0-1,0 0 1,0 0-1,0 0 1,1 0 0,-1 0-1,0 0 1,0 0-1,0 0 1,0 0-1,0 0 1,0-1 0,0 1-1,0 0 1,0 0-1,0 0 1,1 0-1,-1 0 1,0-1 0,23 32 1225,22 37 138,-26-36-961,2-1-1,24 27 1,-45-57-416,1-1-1,-1 0 1,0 1-1,1-1 1,-1 0-1,0 0 1,1 0-1,-1 1 1,0-1-1,1 0 1,-1 0-1,0 0 1,1 0-1,-1 0 1,1 1-1,-1-1 1,0 0-1,1 0 1,-1 0-1,1 0 1,-1 0-1,0 0 1,1 0-1,-1-1 1,0 1-1,1 0 0,-1 0 1,1 0-1,-1 0 1,0 0-1,1-1 1,-1 1-1,0 0 1,1 0-1,-1 0 1,0-1-1,1 1 1,-1 0-1,0-1 1,1 1-1,10-15 404,-10 12-321,12-20 200,-2 0 1,0 0 0,13-45 0,4-9-920,-28 76 496,1 0-1,-1 0 1,1 0 0,-1 0 0,1 0-1,0 0 1,-1 0 0,1 0 0,0 0-1,0 1 1,0-1 0,-1 0-1,1 0 1,0 1 0,0-1 0,0 1-1,0-1 1,0 1 0,0-1-1,0 1 1,0-1 0,1 1 0,-1 0-1,0 0 1,0-1 0,0 1 0,0 0-1,2 0 1,17-1-3668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8:1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11819,'7'63'4937,"7"-91"-2641,1-9-888,6-10 129,3-2-17,-4 7-136,-5 8-287,-2 14-257,-9 14-336,3 6-128,-1 18-152,-1 6-72,3 20-96,-4 1-104,-1 11-512,5-4-336,-6-9-1161,3-5-591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8:1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48 12051,'-84'-48'5641,"90"48"-1240,17 0-3689,-5 0-272,15 5-40,-1 2-176,-8 1-1352,1-2-1185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9:32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84 11394,'-3'-7'9868,"-4"5"-6800,6 2-3066,0 0 1,1 0-1,-1 0 1,0 0-1,1 0 1,-1 0-1,0 0 0,1 0 1,-1-1-1,1 1 1,-1 0-1,0 0 1,1-1-1,-1 1 0,1 0 1,-1-1-1,1 1 1,-1 0-1,1-1 1,-1 1-1,1-1 0,-1 1 1,1-1-1,0 1 1,-1-1-1,1 1 1,0-1-1,-1 0 0,1 1 1,-1-2-1,1 0-7,-1 0 0,0 1-1,1-1 1,-1 0 0,1 0-1,0 0 1,-1 0 0,1 0-1,0 0 1,0 0 0,0 1-1,0-1 1,1 0 0,-1 0-1,1 0 1,-1 0 0,1 0-1,-1 0 1,1 1 0,0-1-1,0 0 1,0 1 0,0-1-1,0 0 1,0 1 0,1 0-1,-1-1 1,0 1 0,1-1-1,-1 1 1,1 0 0,-1 0-1,1 0 1,0 0 0,-1 0-1,1 0 1,0 1 0,0-1-1,0 1 1,-1-1 0,1 1-1,0-1 1,0 1 0,0 0-1,0 0 1,0 0 0,0 0-1,0 0 1,0 1 0,0-1-1,-1 0 1,1 1 0,0 0-1,0-1 1,0 1 0,2 1-1,-2-1-4,0 1 0,0-1 0,0 0 0,-1 1 0,1-1-1,0 1 1,-1 0 0,1 0 0,-1 0 0,1 0 0,-1 0 0,0 0 0,0 0 0,0 0 0,0 0-1,0 0 1,0 0 0,0 1 0,-1-1 0,0 0 0,1 1 0,-1-1 0,0 0 0,0 1-1,0-1 1,0 1 0,0-1 0,-1 0 0,1 1 0,-2 3 0,1-2 66,-1-1 0,1 1 0,0 0 0,-1-1 0,0 1 0,0-1 0,0 0 0,0 0 0,-1 0 0,1 0 0,-1 0 0,1 0 0,-1 0 0,0-1 0,0 0 0,-1 1 0,1-1 0,-5 2 0,3-3 36,0 1 0,0-1 0,0-1 0,0 1-1,0-1 1,-1 0 0,1 0 0,0 0 0,0-1 0,0 0 0,0 0 0,0 0 0,0 0 0,1-1-1,-1 0 1,0 0 0,1 0 0,-1-1 0,1 1 0,0-1 0,-7-5 0,11 7-87,0 1 0,-1 0 0,1-1 0,-1 1 1,1 0-1,-1-1 0,1 1 0,0-1 0,-1 1 1,1-1-1,0 1 0,0-1 0,-1 1 0,1-1 0,0 1 1,0-1-1,0 0 0,0 1 0,-1-1 0,1 1 0,0-1 1,0 1-1,0-1 0,0 0 0,0 1 0,1-1 1,-1 1-1,0-1 0,0 1 0,0-1 0,0 1 0,1-2 1,17-13-72,27-2-490,-39 16 312,0-1 0,0 1 0,0 0-1,0 1 1,0-1 0,1 1 0,-1 0 0,0 1 0,0-1 0,0 1-1,0 1 1,0-1 0,0 1 0,-1 0 0,11 5 0,16 12-1837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9:3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72 11154,'36'-72'4993,"-61"74"-2256,1 8-913,-21 9-583,2 7-113,9 3-112,3 1-96,26 4-280,7 1-175,29-4-289,3-3-88,16-13-96,4-9-144,-8-6-737,2-5-455,-7-1-1232,-7 4-1217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9:3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16988,'29'-35'6721,"-14"17"-3912,-8 10 599,1-1-3880,-20-39 8,-1 1 384,13 19-312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9:3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13691,'0'1'5435,"2"-12"-4678,9-51 34,4-120 1,-14 170-682,3 12-10,5 18 34,-1-3-123,1 1 2,1 0 1,1 0-1,0-1 1,2 0-1,-1-1 1,29 23-1,-39-35-11,0 0-1,1 0 1,-1-1-1,0 0 0,0 1 1,1-1-1,-1 0 1,1 0-1,-1 0 0,1 0 1,-1-1-1,1 1 1,0-1-1,-1 0 0,1 1 1,0-1-1,-1 0 1,1-1-1,5 0 1,-5 0 6,1 0 0,-1-1 1,0 0-1,0 1 1,0-1-1,1 0 0,-2-1 1,1 1-1,0 0 1,0-1-1,-1 0 1,5-5-1,0-3 13,0 0 0,-1 0 0,0-1 0,-1 1 0,-1-1 0,1-1 0,2-13 0,-5 13 12,-1 9-8,-1 0 0,1 0 0,0 0 0,0 1 1,0-1-1,0 0 0,1 1 0,-1-1 0,1 1 0,0-1 1,0 1-1,0 0 0,4-4 0,-6 7-16,1 0 0,-1 0 0,0 0 0,1 0 0,-1 0 0,0 0 0,1 0-1,-1 0 1,0 0 0,1 0 0,-1 0 0,0 0 0,1 0 0,-1 1 0,0-1 0,1 0 0,-1 0 0,0 0-1,1 0 1,-1 1 0,0-1 0,1 0 0,-1 0 0,0 1 0,0-1 0,1 0 0,-1 0 0,0 1 0,0-1 0,0 0-1,0 1 1,1-1 0,-1 0 0,0 1 0,0-1 0,0 0 0,0 1 0,0-1 0,0 0 0,0 1 0,0-1-1,0 1 1,0-1 0,0 0 0,0 1 0,0-1 0,0 1 0,4 25 171,-4-23-130,9 56 476,18 67 1,-27-125-502,0 0-1,0 0 0,1 0 0,-1 0 1,0 0-1,1 0 0,-1 0 1,1 0-1,-1 0 0,1 0 1,0 0-1,-1 0 0,1 0 1,0 0-1,0-1 0,-1 1 1,1 0-1,0 0 0,0-1 1,0 1-1,0-1 0,0 1 0,0-1 1,0 1-1,0-1 0,0 1 1,0-1-1,0 0 0,0 0 1,0 1-1,0-1 0,1 0 1,-1 0-1,0 0 0,0 0 1,0-1-1,0 1 0,0 0 1,0 0-1,0-1 0,0 1 0,1 0 1,-1-1-1,0 1 0,0-1 1,-1 1-1,1-1 0,0 0 1,0 1-1,2-3 0,6-4 171,1-1 1,-1 0-1,14-16 0,-16 16-75,57-77 1341,-63 84-1439,-1 1 0,1-1 0,0 0 0,-1 0 0,1 1 0,0-1-1,-1 0 1,1 1 0,0-1 0,0 1 0,-1-1 0,1 1 0,0-1 0,0 1-1,0 0 1,0-1 0,0 1 0,0 0 0,0 0 0,0 0 0,-1-1 0,1 1-1,0 0 1,0 0 0,0 0 0,0 1 0,0-1 0,0 0 0,1 1 0,0 0-9,0 0 0,0 0 0,0 1 0,0-1 0,-1 1 0,1 0 0,-1-1 0,1 1 0,-1 0 0,1 0 0,1 4 0,3 5-111,-1 1 1,0 0-1,3 17 1,11 60-4251,-12-62 1839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9:3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12563,'6'-1'10794,"23"1"-9370,7 0-455,11 0-313,9-2-184,-3 2-880,1-1-497,1 1-1423,-5 1-1353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9:34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54 194 9906,'-47'40'4288,"47"-41"-4205,0 1 0,0 0 1,0 0-1,0 0 0,0 0 1,0-1-1,0 1 0,0 0 1,0 0-1,0 0 0,0 0 1,0-1-1,0 1 0,0 0 1,0 0-1,0 0 0,0 0 1,-1 0-1,1-1 0,0 1 1,0 0-1,0 0 1,0 0-1,0 0 0,0 0 1,0-1-1,0 1 0,-1 0 1,1 0-1,0 0 0,0 0 1,0 0-1,0 0 0,0 0 1,-1 0-1,1 0 0,0 0 1,0-1-1,0 1 0,0 0 1,-1 0-1,1 0 0,0 0 1,0 0-1,0 0 0,0 0 1,-1 0-1,1 0 0,0 0 1,0 0-1,0 1 0,0-1 1,0 0-1,-1 0 0,1 0 1,0 0-1,0 0 0,0 0 1,5-18 509,-5 17-222,3-6-8,4-18 924,2 0 0,1 0 0,23-38-1,-33 62-1262,1 0 0,0 0 0,-1 0 0,1 0 0,0 0 0,0 0 0,0 1 0,0-1-1,-1 0 1,1 1 0,0-1 0,0 0 0,1 1 0,-1-1 0,0 1 0,0-1-1,0 1 1,0 0 0,0 0 0,0-1 0,1 1 0,-1 0 0,0 0 0,0 0-1,0 0 1,0 0 0,1 0 0,-1 1 0,0-1 0,0 0 0,0 1 0,0-1 0,0 0-1,0 1 1,0 0 0,0-1 0,0 1 0,0-1 0,0 1 0,0 0 0,1 1-1,7 6 4,-1-1-1,0 2 0,11 14 1,-3-4 129,-15-17-148,1 0 0,0 0 0,0 0 0,0-1 0,0 1 1,1 0-1,-1-1 0,0 0 0,1 1 0,-1-1 0,1 0 0,-1 0 0,1 0 1,3 0-1,-6-1-4,1 0 1,0 0-1,-1 0 1,1 0 0,0-1-1,-1 1 1,1 0-1,0 0 1,-1 0-1,1-1 1,-1 1 0,1 0-1,-1-1 1,1 1-1,0-1 1,-1 1 0,1 0-1,-1-1 1,0 1-1,1-1 1,0 0-1,5-23 139,-5 2-36,-1 13-187,0 0 1,1 0-1,0 0 0,3-12 1,-3 19-82,0 0 1,-1 0-1,1 0 1,0 1-1,0-1 1,0 0-1,0 0 1,0 0-1,1 1 1,-1-1-1,0 1 1,1-1-1,-1 1 1,1-1-1,0 1 1,-1 0-1,1 0 1,0 0-1,0 0 1,0 0-1,0 0 1,0 0-1,4 0 1,20-1-2004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9:3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32 10642,'2'-2'276,"16"-23"3397,-18 25-3639,0 0 0,0 0 0,0 0-1,0 0 1,0 0 0,0 0 0,0 0 0,0-1-1,0 1 1,0 0 0,0 0 0,0 0-1,0 0 1,1 0 0,-1 0 0,0-1 0,0 1-1,-1 0 1,1 0 0,0 0 0,0 0-1,0 0 1,0 0 0,0 0 0,0-1-1,0 1 1,0 0 0,0 0 0,0 0 0,0 0-1,0 0 1,0 0 0,0 0 0,0 0-1,0-1 1,0 1 0,-1 0 0,1 0 0,0 0-1,0 0 1,0 0 0,0 0 0,0 0-1,0 0 1,0 0 0,-1 0 0,1 0-1,0 0 1,0 0 0,0 0 0,0 0 0,0 0-1,-1 0 1,-15 5 1720,5 1-1154,1 0 0,0 0 0,0 1-1,0 1 1,1 0 0,-16 16 0,20-19-424,1 0 0,0 0 0,0 0 0,1 0 0,-1 0 0,1 1 0,0 0 0,1-1 0,-1 1 0,1 0 0,0 0 0,1 0 0,0 1 0,-2 11 0,4-16-164,-1 1 0,1 0 0,-1 0 0,1-1 0,0 1 0,0 0 0,0-1 0,0 1-1,0 0 1,1-1 0,-1 0 0,1 1 0,0-1 0,0 0 0,0 0 0,0 0 0,0 0 0,0 0 0,0 0 0,1-1 0,-1 1 0,1-1 0,-1 0-1,1 1 1,-1-1 0,1 0 0,0-1 0,0 1 0,-1 0 0,1-1 0,4 1 0,7 1-166,1-1 1,-1 0-1,0-1 0,29-4 0,-29 1 42,-1 0 0,1 0 0,-1-2-1,1 1 1,-1-2 0,0 0 0,23-15-1,3-6 117,37-33-1,5-4 880,-81 64-854,0-1 0,1 1-1,-1 0 1,0-1 0,1 1 0,-1 0-1,0 0 1,1 0 0,-1 0-1,0-1 1,1 1 0,-1 0 0,1 0-1,-1 0 1,0 0 0,1 0-1,-1 0 1,1 0 0,-1 0 0,0 0-1,1 0 1,-1 0 0,1 0-1,-1 0 1,0 0 0,1 0 0,-1 0-1,0 1 1,1-1 0,-1 0-1,1 0 1,-1 0 0,0 1 0,1-1-1,5 17 682,-3 28 53,-4-38-680,2 3-25,-1 1-1,1 0 1,1 0 0,0-1-1,7 21 1,-8-27-245,1 0 0,-1 0-1,1 0 1,0 0 0,0-1 0,1 1-1,-1 0 1,1-1 0,0 0-1,0 0 1,0 0 0,0 0 0,0 0-1,1 0 1,-1-1 0,1 0-1,5 3 1,9-3-2333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1:0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54 9090,'-89'-45'10282,"85"41"-8009,8 3-881,-4-1-272,0 0-648,22 2-184,61 5-656,-34-5-632,11 2-2017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9:3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16035,'13'-2'6394,"-5"2"-3914,26 0-1615,14 2-233,-14-2-464,8 0-680,2-3-1529,-2 0-711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9:3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10 13211,'5'4'7120,"-5"18"-4938,-7-4-2073,-1-1 0,-1 0-1,0-1 1,-13 17 0,-9 16-21,-38 64 157,66-107-254,5-4-69,8-8-143,3-5-134,1 1 0,0 1 0,0 1 0,1 0 1,0 0-1,0 2 0,0 0 0,23-6 0,8-4-281,-9 3 495,-24 10 330,0-2 1,-1 0 0,1 0 0,-1-1-1,0-1 1,0 0 0,17-14-1,-14 8 678,-2-1 0,1 0-1,-2-1 1,0-1 0,-1 0-1,16-31 1,-31 86 1205,-7 114-2058,13-48-4978,-1-81 1903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9:3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61 11843,'-105'-43'5753,"102"35"-2000,12 5-1113,17 0-1272,7 0-351,9 6-553,-1 2-264,-2-2-1056,-10 2-593,-16-5-1607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9:3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49 11266,'-6'-49'4223,"9"62"266,10 46-3580,-7 3-547,-4-34-227,2 0 1,0 0-1,13 45 0,-16-72-125,-1 0 1,0 0-1,0 0 1,0 0-1,1-1 1,-1 1-1,0 0 1,1 0-1,-1 0 1,1 0-1,-1 0 1,1-1-1,-1 1 1,1 0-1,0 0 1,-1-1-1,1 1 1,0 0-1,0-1 0,-1 1 1,1-1-1,0 1 1,0-1-1,0 0 1,0 1-1,0-1 1,0 0-1,-1 1 1,3-1-1,-2-1 1,1 1 0,-1-1 0,1 0 1,-1 1-1,0-1 0,1 0 0,-1 0 0,0 0 0,0-1 0,0 1 0,0 0 0,0 0 0,0 0 0,0-1 0,1-1 0,5-10 53,0 0-1,7-22 1,-13 33-53,16-49 66,12-32 15,-29 83-88,1-1 1,-1 1-1,0 0 1,1-1-1,-1 1 1,0-1 0,1 1-1,-1 0 1,0-1-1,1 1 1,-1 0 0,1 0-1,-1-1 1,1 1-1,-1 0 1,1 0 0,-1 0-1,0 0 1,1-1-1,-1 1 1,1 0 0,-1 0-1,1 0 1,0 0-1,-1 0 1,1 0-1,-1 0 1,1 0 0,-1 1-1,1-1 1,-1 0-1,1 0 1,-1 0 0,0 0-1,1 1 1,-1-1-1,1 0 1,-1 0 0,1 1-1,-1-1 1,0 0-1,1 1 1,-1-1 0,0 1-1,1-1 1,-1 0-1,0 1 1,1-1 0,-1 1-1,0-1 1,1 1-1,21 31 355,-17-25-255,-4-4-68,1-1 0,0 1 0,0 0 0,1 0 0,-1-1-1,1 0 1,-1 1 0,1-1 0,0 0 0,0 0 0,-1 0 0,2-1 0,-1 1 0,0-1 0,0 0 0,6 2-1,-7-3-146,1 0 1,-1 0-1,0-1 0,1 1 0,-1 0 0,0-1 0,0 0 0,1 1 0,-1-1 0,0 0 0,0 0 0,0 0 0,0-1 0,0 1 0,0 0 0,-1-1 1,1 1-1,0-1 0,-1 0 0,1 0 0,-1 1 0,1-1 0,-1 0 0,0 0 0,2-4 0,10-16-2308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9:3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12 319 11514,'-4'14'922,"-3"14"3159,7-27-4050,0-1 0,0 0 0,0 0 0,0 0 0,0 0 0,0 0 0,0 0-1,0 0 1,0 0 0,0 0 0,0 0 0,0 1 0,0-1 0,0 0 0,0 0 0,0 0-1,0 0 1,0 0 0,0 0 0,0 0 0,0 0 0,1 0 0,-1 0 0,0 0 0,0 0-1,0 0 1,0 0 0,0 0 0,0 0 0,0 0 0,0 0 0,0 0 0,1 0 0,-1 0-1,0 0 1,0 0 0,0 0 0,0 0 0,0 0 0,0 0 0,0 0 0,0 0 0,0 0-1,0 0 1,1 0 0,-1 0 0,0 0 0,0 0 0,0 0 0,0 0 0,0 0 0,0 0-1,0 0 1,0 0 0,0 0 0,0 0 0,0-1 0,0 1 0,0 0 0,0 0 0,1 0-1,-1 0 1,0 0 0,0 0 0,0 0 0,0 0 0,13-16 1416,71-117 2474,-60 91-2927,2 2 0,58-72 1,-83 111-960,0 0 1,0-1-1,0 1 1,0 0-1,0-1 0,0 1 1,1 0-1,-1 0 1,0 0-1,1 0 1,-1 0-1,0 0 1,1 1-1,-1-1 1,1 0-1,0 1 1,-1-1-1,4 0 0,-4 3-22,1-1 0,-1 0-1,1 1 1,-1-1-1,1 1 1,-1-1 0,0 1-1,0 0 1,0-1 0,0 1-1,0 0 1,0 0-1,-1 0 1,2 4 0,8 22 80,-1 1 1,8 54 0,8 27-1077,-20-97 233,-1 0-1,1-1 1,1 0-1,0 0 1,1-1-1,11 16 1,-2-10-3260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9:3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15291,'16'0'5297,"17"-3"-4752,6 3-433,-9 3-905,-7 0-639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9:3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20 14339,'-85'-20'5737,"92"50"-3864,9 12-1145,-6-1-320,3-7-1144,-4-2-761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9:3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38 207 12907,'-37'45'6001,"38"-64"-2176,-1-6-1593,7-11-1127,-7-9-273,6 3-696,2 1-624,2 13-1577,3 12-727</inkml:trace>
  <inkml:trace contextRef="#ctx0" brushRef="#br0" timeOffset="1">280 181 14467,'98'34'5513,"-106"-51"-3472,4 1-1961,-1-8-80,2-2-464,3-2-425,0-1-1239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09:3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15515,'15'2'6154,"19"3"-3834,10 0-616,13-2-327,0 0-361,5 0-576,-9 1-136,-11-1-408,-11-1-416,-10 1-1232,-8-2-809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0 361 10746,'1'-5'5344,"1"-1"-3527,2-3-753,16-42 316,-13 35-1139,0-1 0,-2 0 0,0 0 0,-1 0 0,4-32 0,-5 33 2,-2 11-147,0 0 0,0 0 0,0 0 0,-1 0 0,1 0 0,-1-1 0,0 1 0,-2-7 0,10 66 397,-6-47-500,0 0 0,1 0 0,0-1 0,0 1 1,1 0-1,0-1 0,8 11 0,-11-16-12,1 0-1,-1 0 1,0 0 0,0 1 0,0-1 0,1-1-1,-1 1 1,1 0 0,-1 0 0,0 0-1,1-1 1,-1 1 0,1-1 0,0 1-1,-1-1 1,1 1 0,-1-1 0,1 0 0,0 0-1,-1 0 1,1 0 0,0 0 0,-1 0-1,1 0 1,0-1 0,-1 1 0,1-1-1,-1 1 1,1-1 0,-1 1 0,1-1-1,-1 0 1,1 0 0,-1 0 0,0 0 0,1 0-1,-1 0 1,0 0 0,0 0 0,0-1-1,2-1 1,10-12 32,-1-1 0,-1 0-1,0-1 1,-1 0 0,-1-1 0,0 0-1,-1-1 1,9-36 0,-14 44 516,-4 16 94,-3 24 108,3-18-615,-3 21-88,1 1-1,2-1 0,1 1 0,1-1 1,7 35-1,-7-63-187,0 1 0,1-1-1,0 0 1,-1 0 0,1 0 0,1 0 0,2 4-1,17 18-1708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1:0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106 100 9786,'-87'41'4041,"86"-41"-3868,0 0 0,0 1 0,0-1 0,0 0 0,0 1 0,0-1 0,0 1 0,1-1 0,-1 1 0,0 0-1,0-1 1,0 1 0,1 0 0,-1 0 0,0-1 0,1 1 0,-1 0 0,1 0 0,-1 0 0,1 0 0,-1 0 0,1 0 0,0 0 0,-1 1 0,1-2-68,0 0 1,0 0 0,0 0-1,0-1 1,0 1-1,0 0 1,0 0-1,0 0 1,0 0-1,0 0 1,0-1-1,0 1 1,0 0-1,0 0 1,0 0 0,0 0-1,0-1 1,1 0 1371,-1 1-1371,0 0-1,0 0 1,1-1-1,-1 1 1,0 0-1,0 0 1,0 0 0,0 0-1,0 0 1,1 0-1,-1 0 1,0 0-1,0 0 1,0 0-1,0 0 1,0 0-1,1 0 1,-1 0-1,0 0 1,0 0 0,0 0-1,0 0 1,0 0-1,1 0 1,-1 0-1,0 1 1,0-1-1,0 0 1,0 0-1,1 0 1,-1-2-8,0 1 0,0-1 0,1 0 0,-1 1 0,0-1 0,1 0 0,0 1 0,-1-1 0,1 1 0,0-1 0,0 1 0,0-1 0,2-1 0,3-6 104,28-38 203,-33 46-392,0-1-1,0 1 1,0-1-1,0 1 1,1-1-1,-1 1 1,1 0-1,-1 0 1,1-1-1,-1 1 1,1 0-1,0 0 1,0 1 0,-1-1-1,1 0 1,0 1-1,0-1 1,0 1-1,0-1 1,0 1-1,-1 0 1,1 0-1,0 0 1,0 0-1,0 0 1,0 0-1,0 1 1,0-1 0,0 0-1,0 1 1,-1 0-1,5 1 1,1 2 1,0 1 0,0 0-1,0 0 1,0 1 0,9 10 0,-5-5 16,-5-6-10,-4-2-24,1 0 0,0 0 0,0 0 0,0 0-1,0-1 1,0 0 0,0 1 0,1-1 0,-1 0 0,1-1 0,0 1 0,-1-1 0,1 1 0,0-1 0,4 0-1,-7-1 5,-1 0 0,0 0 0,1-1 0,-1 1 0,0 0 0,1-1 0,-1 1 0,0 0-1,1-1 1,-1 1 0,0-1 0,0 1 0,1 0 0,-1-1 0,0 1 0,0-1 0,0 1-1,1-1 1,-1 1 0,0-1 0,0 1 0,0-1 0,0 1 0,0 0 0,0-1-1,0 1 1,0-1 0,0 0 0,-2-20 128,2 17-74,-2-12 137,0 4 77,1 0-1,0 0 1,1 0-1,2-21 1,-1 32-287,-1 0 1,1 0 0,-1 0 0,1 0 0,-1 0 0,1 1 0,-1-1-1,1 0 1,0 0 0,-1 1 0,1-1 0,0 0 0,0 1 0,0-1-1,-1 1 1,1-1 0,0 1 0,0-1 0,0 1 0,0 0 0,0 0 0,0-1-1,0 1 1,0 0 0,0 0 0,0 0 0,0 0 0,0 0 0,0 0-1,0 0 1,0 0 0,0 0 0,0 1 0,0-1 0,1 1 0,34 11-2693,-12 0-144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12851,'80'-97'5537,"-89"116"-3361,3 24-743,-1 4-249,7 6-592,4-4-184,5-15-176,4-1-168,9-17-80,2-5-96,4-7-232,-1-6-72,-6-11-456,-4-3-152,-8-4-705,-7-1-303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36 13691,'5'-5'5641,"7"0"-3784,14-1-481,9-1-248,11-1-592,1 3-168,0 5-456,-9 5-384,-3 6-1080,-10 4-1057</inkml:trace>
  <inkml:trace contextRef="#ctx0" brushRef="#br0" timeOffset="1">1 270 12787,'18'-3'5601,"14"-2"-2712,12-10-2113,3-1-112,10 5-1400,-10-4-801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29 167 10178,'-28'95'3968,"27"-80"-2459,6-14-404,8-14 482,-12 13-1490,12-20 575,-1 0 1,-1-1-1,0-1 0,-2 0 1,10-34-1,-8 12-408,-10 35-165,1-1 0,0 1 0,7-15 0,-6 32 81,0 0 0,-1 1 0,0-1-1,1 12 1,-1 16 19,2 33-22,-3-64-169,-1 0 0,1-1 1,0 1-1,1 0 1,-1-1-1,1 1 1,0-1-1,0 1 0,0-1 1,4 5-1,-6-8-1,1-1-1,0 1 0,-1 0 1,1-1-1,0 1 0,0-1 1,0 1-1,-1-1 1,1 0-1,0 1 0,0-1 1,0 0-1,0 1 0,0-1 1,0 0-1,0 0 1,0 0-1,0 0 0,0 0 1,0 0-1,-1 0 0,1 0 1,0 0-1,0 0 0,0-1 1,0 1-1,0 0 1,0-1-1,0 1 0,0 0 1,-1-1-1,1 1 0,0-1 1,0 1-1,-1-1 1,1 0-1,1-1 0,22-26 215,-12 11-20,-1-2-1,0 0 1,-2 0-1,0-1 1,-1 0-1,-1 0 1,7-36-1,-14 56-190,0 0 1,-1 0-1,1 0 0,0 0 0,0 0 0,0 0 0,0 0 0,0 0 0,0 0 0,0 0 0,0 0 0,0 0 1,0 0-1,0 0 0,0 0 0,0 0 0,-1 0 0,1 0 0,0 0 0,0 0 0,0 0 0,0 0 1,0 0-1,0 0 0,0 0 0,0 0 0,0 0 0,0 0 0,0 0 0,-1 0 0,1 0 0,0 0 0,0 0 1,0 0-1,0 0 0,0 0 0,0 0 0,0 0 0,0 0 0,0 0 0,0-1 0,0 1 0,0 0 1,0 0-1,0 0 0,0 0 0,0 0 0,0 0 0,-1 0 0,1 0 0,0 0 0,-5 9 155,0 4-215,0 0-1,1 1 1,1-1 0,0 1 0,1 0 0,1 0 0,0 0 0,1 0-1,0 0 1,1 0 0,1 0 0,4 19 0,-6-32-58,0 0 0,1 1 1,-1-1-1,0 1 0,1-1 0,-1 0 1,1 0-1,-1 1 0,1-1 1,0 0-1,0 0 0,-1 0 1,1 1-1,0-1 0,0 0 0,0 0 1,0 0-1,0-1 0,0 1 1,1 0-1,-1 0 0,0-1 0,0 1 1,0 0-1,1-1 0,-1 1 1,0-1-1,1 0 0,-1 1 1,1-1-1,-1 0 0,0 0 0,1 0 1,-1 0-1,1 0 0,-1 0 1,0 0-1,1 0 0,-1-1 1,0 1-1,1-1 0,-1 1 0,0-1 1,1 1-1,-1-1 0,0 0 1,0 1-1,2-3 0,7-4-861,0-1 0,-1 0 1,-1 0-1,13-15 0,-15 16 839,17-23-706,-18 23 852,0 0 0,0 1 0,0-1 1,1 1-1,0 0 0,0 1 0,1-1 0,13-8 0,-19 14 59,-1-1 0,1 1 0,0 0-1,-1-1 1,1 1 0,0 0-1,-1 0 1,1-1 0,0 1 0,-1 0-1,1 0 1,0 0 0,0 0-1,-1 0 1,1 0 0,0 0 0,-1 0-1,1 0 1,0 0 0,0 0-1,-1 1 1,1-1 0,0 0 0,-1 0-1,1 1 1,0-1 0,-1 1-1,1-1 1,-1 0 0,1 1 0,-1-1-1,1 1 1,-1-1 0,1 1-1,-1 0 1,1-1 0,-1 1 0,0-1-1,1 1 1,-1 0 0,0-1 0,1 1-1,-1 0 1,0-1 0,0 1-1,0 0 1,0-1 0,1 1 0,-1 0-1,0 0 1,0-1 0,-1 1-1,1 1 1,-4 41 2543,4-42-2577,-2 7 252,0-1-67,1 0 0,0 0 0,0 0 1,0 14-1,2-20-206,-1 1 1,0 0 0,0 0 0,1-1 0,-1 1 0,1 0 0,-1-1-1,1 1 1,0-1 0,0 1 0,-1-1 0,1 1 0,0-1-1,0 1 1,1-1 0,-1 0 0,0 0 0,0 0 0,1 1-1,-1-1 1,0 0 0,1-1 0,-1 1 0,1 0 0,3 1 0,2 0 15,1 0 1,0 0 0,0-1-1,0 0 1,0-1 0,0 0-1,1 0 1,-1-1 0,0 0 0,13-3-1,-10 1-113,0 0-1,0 0 0,-1-1 1,1-1-1,-1 0 0,0 0 1,11-9-1,-20 14-83,0-1 0,1 0 0,-1 0-1,0-1 1,0 1 0,0 0 0,0 0-1,0-1 1,0 1 0,0 0 0,-1-1 0,1 1-1,0 0 1,-1-1 0,1 1 0,0-4 0,2-7-1980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41 11859,'26'-2'5385,"18"-6"-2121,15 2-1607,-12-6-617,-10 2-464,-1 7-520,-21 3-376,-9 7-1112,-7 2-721</inkml:trace>
  <inkml:trace contextRef="#ctx0" brushRef="#br0" timeOffset="1">1 202 15251,'11'-4'5890,"25"0"-4298,4-6-376,11 8-472,2-1-368,-9 3-1064,0 5-792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3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12 175 13435,'-11'67'4782,"16"-73"-226,23-39-2161,-10 3-1295,-14 29-851,1 1 0,1 0 0,0 1 0,11-18 0,-16 28-240,-1 1 1,1-1 0,-1 1 0,0-1 0,1 1 0,0-1 0,-1 1 0,1-1 0,-1 1 0,1-1 0,0 1-1,-1 0 1,1-1 0,0 1 0,-1 0 0,1 0 0,0 0 0,-1-1 0,1 1 0,0 0 0,0 0 0,-1 0-1,1 0 1,0 0 0,0 0 0,-1 0 0,1 0 0,0 1 0,-1-1 0,1 0 0,0 0 0,-1 1-1,1-1 1,0 0 0,-1 1 0,1-1 0,0 1 0,-1-1 0,1 0 0,-1 1 0,1 0 0,-1-1 0,1 2 0,22 31 165,-19-26-108,7 11-5,-9-13-55,0 0 0,1 0 0,0 0 0,0-1 0,0 1 1,0-1-1,1 0 0,0 0 0,0 0 0,0 0 0,0 0 0,0-1 1,7 4-1,-10-7 4,-1 0 0,1 0 0,0 0 1,-1 0-1,1 0 0,0 0 0,0 0 1,-1 0-1,1 0 0,0-1 0,-1 1 0,1 0 1,0 0-1,-1-1 0,1 1 0,-1 0 1,1-1-1,0 1 0,-1 0 0,1-1 0,-1 1 1,1-1-1,-1 1 0,1-1 0,-1 1 1,1-1-1,-1 0 0,0 1 0,1-1 0,-1 1 1,0-1-1,0 0 0,1 1 0,-1-1 1,0 0-1,0 1 0,0-1 0,0 0 0,0 0 1,0 0-1,2-32 657,-20-93 660,18 125-1373,0 0 0,0 1 0,0-1 0,0 1 0,0-1 0,0 1 0,0-1 0,0 0 0,0 1 0,1-1 0,-1 1 0,0-1 0,0 1 0,1-1 0,-1 1 0,0-1 0,0 1 0,1-1 0,-1 1 0,1-1 0,-1 1 0,0-1 0,1 1 0,-1 0 0,1-1 0,-1 1 0,1 0 0,-1-1 0,1 1 0,-1 0 0,1 0 0,-1-1 0,1 1 0,0 0 0,0 0 0,25 2-2532,7 8-742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21 222 14171,'62'13'5449,"-51"-33"-4145,-6-7-247,-5-1-713,0-4-224,-11-1-600,-5 7-256,-1-1-777,0 2-287,-21 9-1561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 2769,'-1'0'323,"1"0"1,-1 0-1,0 0 1,0 1-1,1-2 1,-1 1-1,0 0 1,1 0-1,-1 0 1,0 0-1,0 0 1,1 0-1,-1-1 1,0 1-1,1 0 1,-1-1-1,0 1 1,1 0-1,-1-1 1,1 1-1,-1-1 1,0 1-1,1-1 1,-1 1-1,1-1 1,-1 0 0,1 1-1,0-1 1,-1 1-1,1-2 1,1 1-71,0 0 0,0 1 0,0-1 0,1 0-1,-1 0 1,0 1 0,1-1 0,-1 1 0,0 0 0,1-1 0,-1 1 0,1 0 0,-1 0 0,1 0 0,-1-1 0,3 2 0,41-2 1947,72 8 0,126 35-1440,-227-38-1275,1 0-1,-1 1 1,-1 0-1,1 2 1,-1-1-1,0 2 1,0 0 0,-1 1-1,0 0 1,-1 1-1,21 20 1,-32-28 572,-1-1 0,1 1 0,-1-1 0,0 1 0,0-1 0,1 1 0,-1 0 0,0 0 0,0 0 0,-1-1 0,1 1 0,0 0 0,-1 0 0,1 0 0,-1 0 0,1 0 0,-1 0 0,0 0 0,0 1 0,0 2 0,-1-4 80,0 1 1,1 0 0,-1-1-1,0 1 1,0 0 0,0-1-1,0 1 1,0-1 0,-1 0-1,1 1 1,0-1 0,-1 0-1,1 0 1,-1 0 0,1 0 0,-1 0-1,1 0 1,-3 1 0,-2 0 226,0 0 0,-1 0 0,1 0 1,0-1-1,-1 1 0,1-2 1,0 1-1,-1-1 0,1 0 1,-1 0-1,-11-2 0,15 1-296,0 0-1,1 0 1,-1 0-1,0-1 1,0 1 0,1-1-1,-1 1 1,0-1-1,1 0 1,0 0-1,-1 0 1,1 0 0,0-1-1,0 1 1,0-1-1,1 1 1,-1-1-1,0 1 1,1-1-1,0 0 1,0 0 0,-1 0-1,2 0 1,-1 0-1,0 0 1,1 0-1,-1 0 1,1 0 0,0 0-1,0 0 1,0 0-1,0 0 1,1 0-1,1-6 1,-2 5-57,1-1 1,1 1-1,-1-1 0,0 1 1,1 0-1,0-1 1,0 1-1,0 0 0,1 0 1,-1 1-1,1-1 1,0 0-1,0 1 0,0 0 1,1 0-1,-1 0 0,1 0 1,0 0-1,-1 1 1,1-1-1,1 1 0,-1 0 1,7-2-1,-5 3-143,-1 1 0,1-1 1,0 1-1,0 0 0,-1 1 0,1 0 0,0 0 0,-1 0 1,1 0-1,-1 1 0,1 0 0,-1 0 0,0 0 0,1 1 1,-1 0-1,-1 0 0,1 0 0,0 1 0,-1-1 0,0 1 1,1 0-1,-2 1 0,1-1 0,0 0 0,-1 1 0,0 0 1,0 0-1,0 0 0,-1 0 0,1 1 0,-1-1 0,-1 0 1,2 8-1,-6 26-2405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65 197 12251,'-27'12'5049,"-9"1"-3017,34-10-303,79-3-369,41-11-168,97-9-168,37-9-32,60-9-383,5-7-145,-34 8-344,-15 7-216,-71 16-288,-32 14-192,-72 8-625,-31 6-271,-59 1-512,-14 0-129,-41 3-1224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59 12547,'32'-58'5065,"-53"77"-3017,3 7-639,4 10-369,2 0-192,16-5-472,2-7-104,14-1-136,4-9-136,4-7-32,4-4-160,-1-6-456,0-5-200,0-5-761,-5-7-295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8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12867,'22'0'5441,"13"0"-3681,8 2-455,4 3-321,-5 1-760,-8-1-152,-13 3-856,-9-1-489</inkml:trace>
  <inkml:trace contextRef="#ctx0" brushRef="#br0" timeOffset="1">1 200 11939,'16'0'4729,"25"0"-3313,7-2-480,8-2-264,-6-1-512,-8 1-1088,-4 1-752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1:0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7682,'42'-39'2728,"-32"41"-2176,-8-2-240,-4 0-32,1 0-792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31 13795,'-18'-31'5689,"37"48"-3552,-2 2-633,2-6-616,5-6-408,-9-4-464,6-5-208,-3-4-952,-10 4-592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3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171 212 12939,'-4'-5'6770,"1"-13"-6911,3 10 864,-1-16-375,1 10-132,0-1 0,-1 1 0,-1 0 0,0 0-1,-1 0 1,-5-14 0,7 25-138,-1 0 0,0 0 1,1 0-1,-1 1 0,0-1 0,0 1 0,-1-1 1,1 1-1,0 0 0,-1 0 0,1 0 0,-1 0 1,0 0-1,0 1 0,0-1 0,0 1 0,0 0 1,0 0-1,0 0 0,0 0 0,0 0 0,0 1 1,-1-1-1,1 1 0,0 0 0,0 0 0,-1 0 1,1 1-1,-4 0 0,7-1-73,0 0 0,-1 0 1,1 0-1,0 0 0,0 0 1,0 0-1,-1 0 0,1 0 0,0 0 1,0 0-1,0 1 0,-1-1 0,1 0 1,0 0-1,0 0 0,0 0 0,0 0 1,-1 1-1,1-1 0,0 0 1,0 0-1,0 0 0,0 0 0,0 1 1,0-1-1,-1 0 0,1 0 0,0 0 1,0 1-1,0-1 0,0 0 1,0 0-1,0 0 0,0 1 0,0-1 1,0 0-1,0 0 0,0 1 0,0-1 1,0 0-1,0 1 0,10 5 109,23 5-38,-29-10-63,44 12 39,-23-7-23,0 1 0,36 15 0,-53-18-29,-1-1-1,0 1 0,0 0 1,-1 1-1,1 0 0,-1 0 1,0 0-1,-1 1 0,1 0 1,-1 0-1,0 0 0,6 11 1,-9-14 13,-1-1 0,0 1 0,0 0 0,0-1 0,-1 1 0,1-1 0,-1 1 0,1 0 1,-1 0-1,0-1 0,0 1 0,0 0 0,0 0 0,-1-1 0,1 1 0,-1 0 0,1-1 0,-1 1 1,0 0-1,0-1 0,0 1 0,-1-1 0,1 1 0,0-1 0,-1 0 0,0 0 0,1 0 0,-1 0 1,0 0-1,0 0 0,-5 3 0,0 1 86,-1 0 1,0-1-1,0 0 1,-1-1-1,1 1 1,-1-1 0,0-1-1,-12 3 1,-2 0 42,-1-2 1,1-1 0,-26 1-1,39-4-288,1 0 0,-1 0-1,0-1 1,0-1-1,1 1 1,-1-1-1,1-1 1,-1 0 0,-15-7-1,24 10 56,0-1 1,1 1-1,-1 0 0,0-1 0,1 1 0,-1-1 1,1 1-1,-1-1 0,1 1 0,-1-1 1,1 1-1,-1-1 0,1 1 0,-1-1 0,1 0 1,0 1-1,-1-1 0,1 0 0,0 1 1,-1-1-1,1 0 0,0 0 0,0 1 0,0-1 1,0 0-1,0 1 0,0-1 0,0-1 1,11-20-4578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13659,'28'-94'5737,"-25"107"-3584,2 12-825,5-6-248,7 2-640,-2 0-336,11-8-1040,-5 0-664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3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31 14899,'60'-31'5777,"-89"60"-4312,-2 7-217,-5 5-720,4 3-200,11-2-448,1-6-464,12-15-1112,3-5-2145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3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44 247 9306,'-23'28'1369,"3"-6"4302,19-30-2818,9-20-970,32-63 993,-39 89-2822,-1 0-1,1-1 0,0 1 0,1 0 0,-1-1 0,0 1 0,1 0 0,-1 0 0,1 0 1,0 0-1,0 0 0,-1 0 0,1 1 0,0-1 0,1 1 0,-1-1 0,2 0 1,-2 2-34,0-1 0,0 1 0,-1 0 0,1 1 1,0-1-1,0 0 0,-1 0 0,1 1 0,0-1 1,0 1-1,-1 0 0,1-1 0,-1 1 1,1 0-1,-1 0 0,1 0 0,-1 0 0,1 0 1,-1 0-1,0 0 0,0 1 0,1-1 0,-1 0 1,0 1-1,1 1 0,23 35 156,-22-31-175,1 0 1,1-1-1,0 1 0,-1-1 1,2 1-1,-1-1 0,11 9 1,-15-15 0,0 1-1,-1-1 1,1 0 0,-1 1-1,1-1 1,0 1 0,-1-1 0,1 0-1,0 1 1,-1-1 0,1 0-1,0 0 1,-1 0 0,1 0 0,0 1-1,0-1 1,-1 0 0,1 0-1,0 0 1,-1-1 0,1 1 0,0 0-1,0 0 1,-1 0 0,1 0-1,0-1 1,-1 1 0,1 0 0,0-1-1,-1 1 1,1 0 0,0-1 0,1-1 8,-1 0 1,0 0-1,0 0 1,0 1-1,0-1 1,0 0 0,-1 0-1,1 0 1,0 0-1,-1-1 1,1-2-1,0-9 89,0-1 1,-1-22-1,-1 33-76,-1-26 56,-1-28-56,3 54-166,0 0 0,1 0 0,0 0 0,-1 0 0,1 0 0,0 1 0,1-1 0,-1 0 0,1 1 0,0-1 0,3-5 0,13-9-1785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3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3 261 11851,'0'0'194,"-1"-1"975,1 1-975,0-1 1,-1 1 0,1 0 0,0 0-1,0-1 1,0 1 0,0 0 0,0 0-1,-1-1 1,1 1 0,0 0-1,0-1 1,0 1 0,0 0 0,0-1-1,0 1 1,0 0 0,0 0 0,0-1-1,0 1 1,0 0 0,0-1 0,1 1-1,4-14 1706,13-10-1858,-16 22 416,163-201 3744,-154 193-3372,-4 14-199,-3 24 25,-2-13-650,1 1-14,1-1-1,1 1 1,0-1-1,1 0 0,8 16 1,-10-24-222,0 0 1,1 0-1,0 0 1,0-1-1,0 1 1,1-1-1,0-1 1,0 1-1,0-1 0,1 0 1,13 8-1,-7-11-1591,1-2-328</inkml:trace>
  <inkml:trace contextRef="#ctx0" brushRef="#br0" timeOffset="1">75 172 12027,'23'0'4168,"32"-4"-3719,5 4-657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3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50 197 7650,'-48'29'12666,"47"-46"-10152,1-10-2372,-1-23 414,9-70 0,-8 120-548,-1 0 1,1-1-1,0 1 1,0-1-1,0 1 1,0 0 0,0-1-1,0 1 1,0 0-1,0-1 1,0 1-1,0 0 1,1-1-1,-1 1 1,0-1-1,0 1 1,0 0-1,0-1 1,1 1 0,-1 0-1,0-1 1,0 1-1,0 0 1,1 0-1,-1-1 1,0 1-1,1 0 1,-1 0-1,0-1 1,0 1-1,1 0 1,-1 0-1,0 0 1,1-1 0,8 13 186,5 27 20,-13-36-195,1 2-13,0 0-1,0 1 0,0-1 1,1 0-1,0 0 1,4 5-1,-7-9-6,1 1 0,0-1 0,0 0 0,0 0 0,0 0 0,0-1 0,0 1 0,0 0 0,1 0 0,-1-1 0,0 1 0,0 0 0,0-1 0,1 1 0,-1-1 0,0 1 0,1-1 0,-1 0 0,1 0 0,-1 0 0,0 0 0,1 0 0,-1 0 1,0 0-1,1 0 0,-1 0 0,1 0 0,-1-1 0,0 1 0,1-1 0,1 0 0,5-5 12,0 0 0,0 0 0,-1-1 0,1 1 0,-2-2 0,1 1 0,-1-1 0,0 0 1,-1 0-1,0-1 0,0 1 0,4-12 0,-6 42 193,0 40 1,-3-59-226,-1 3-190,1 0-1,0 0 0,0 0 0,1 1 1,0-1-1,0 0 0,0 0 0,1 0 1,-1 0-1,2-1 0,-1 1 0,1 0 1,-1-1-1,1 0 0,6 8 0,15 8-2196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34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48 181 15627,'-8'-12'6578,"-7"-12"-3730,2-9-623,6-2-929,6 2-440,1 9-848,-3 7-704,3 14-1672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3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12315,'-10'2'5097,"-16"8"-3033,-11 11-159,-2 5-273,0 10-368,15-1-440,9-2-216,13-2-311,12-7-89,19-9-88,12-7-8,11-13-96,5-8-216,-10-8-697,-5 1-383,-17 9-944,-12 0-153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3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11466,'6'-4'5860,"-2"-5"-3712,0-13-1905,-3 17 508,9-54 539,-2 19-881,-1-1 0,0-42 0,-6 92-370,0 1 1,0-1-1,1 0 1,0 0-1,1 1 1,0-2-1,0 1 1,1 0-1,4 8 1,-6-15-38,-1 1 0,1-1 0,0 0 1,-1 0-1,1 0 0,0 0 0,0 0 1,1 0-1,-1 0 0,0-1 0,0 1 1,1-1-1,-1 1 0,1-1 0,-1 0 1,1 0-1,0 0 0,-1-1 0,1 1 1,0 0-1,0-1 0,0 0 0,-1 0 1,1 0-1,0 0 0,0 0 0,0 0 1,-1-1-1,1 0 0,0 1 0,-1-1 1,1 0-1,0 0 0,4-3 0,4-2 30,0-1-1,0-1 0,0 0 0,-1 0 1,-1-1-1,1 0 0,-1 0 0,-1-1 1,14-21-1,7-7 27,-29 38-55,0 0 1,0 0-1,1 0 0,-1-1 1,0 1-1,0 0 0,0 0 1,0 0-1,0-1 0,0 1 1,1 0-1,-1 0 0,0 0 1,0 0-1,0-1 0,0 1 0,1 0 1,-1 0-1,0 0 0,0 0 1,0 0-1,1 0 0,-1 0 1,0 0-1,0 0 0,1 0 1,-1 0-1,0 0 0,0 0 1,0 0-1,1 0 0,-1 0 1,0 0-1,0 0 0,1 0 0,-1 0 1,0 0-1,0 0 0,0 0 1,1 0-1,-1 0 0,0 0 1,0 1-1,4 11 123,-3 26 49,-1-33-150,0 8 14,1 0 1,0 0-1,1 0 0,0 0 0,6 15 1,-7-24-44,0 0 0,0-1 1,1 1-1,-1 0 0,1-1 1,0 0-1,0 1 0,0-1 1,1 0-1,-1 0 0,1 0 1,-1 0-1,1-1 0,0 1 1,0-1-1,1 0 0,-1 0 1,0 0-1,1 0 0,-1 0 1,7 2-1,-7-4-4,-1 0-1,0 0 1,0 0 0,0 0 0,1 0 0,-1 0-1,0 0 1,0-1 0,0 1 0,0-1 0,0 0-1,1 1 1,-1-1 0,0 0 0,-1 0-1,1-1 1,0 1 0,0 0 0,0 0 0,-1-1-1,1 1 1,-1-1 0,1 0 0,-1 1 0,2-3-1,4-7-23,0 1-1,-1-1 1,7-16 0,-2 5 25,13-17 41,-24 39-34,0 0 0,1 0 0,-1 0 0,0 0 0,0 0 0,0-1 0,0 1 0,0 0 0,1 0 1,-1 0-1,0 0 0,0 0 0,0 0 0,0 0 0,1 0 0,-1 0 0,0 0 0,0 0 0,0 0 0,1 0 0,-1 0 0,0 0 0,0 0 0,0 0 1,1 0-1,-1 0 0,0 0 0,0 0 0,0 0 0,0 0 0,1 0 0,-1 0 0,0 0 0,0 0 0,0 1 0,0-1 0,1 0 0,-1 0 0,0 0 1,0 0-1,0 0 0,0 0 0,0 1 0,0-1 0,1 0 0,-1 0 0,0 0 0,0 1 0,9 14 1,3 17-4,-7-9 26,-3-13-23,1 1-1,0 0 0,0-1 1,7 14-1,-8-21 2,0 0 0,0 0 0,0 0-1,0 0 1,1-1 0,-1 1 0,1-1 0,-1 1-1,1-1 1,0 0 0,0 0 0,0 0 0,0-1 0,1 1-1,-1-1 1,0 1 0,6 0 0,-2-1-25,1 0 0,-1 0-1,1-1 1,-1 0 0,1 0 0,0-1 0,-1 0 0,1 0-1,-1 0 1,0-1 0,0-1 0,1 1 0,-1-1 0,-1 0-1,1-1 1,0 0 0,-1 0 0,0 0 0,0-1 0,0 1-1,0-2 1,-1 1 0,0-1 0,8-10 0,8-8-2389,-15 14 426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1:0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157 147 8338,'13'-4'1415,"-11"3"-1090,0 0 0,0 0 1,0 0-1,1 0 0,-1 1 0,0-1 1,1 1-1,-1-1 0,0 1 0,1 0 1,-1 0-1,1 0 0,-1 0 0,0 0 1,1 1-1,-1-1 0,5 2 0,-7-1-212,1-1 0,-1 0 0,1 1 0,-1-1 0,1 1 0,-1-1 0,1 1 0,-1-1 0,0 1 0,1-1 0,-1 1 0,0-1 0,1 1 0,-1-1 0,0 1 0,0 0 0,0-1 0,1 1 0,-1 0 0,0-1 0,0 1 0,0-1-1,0 1 1,0 0 0,0-1 0,0 1 0,0 0 0,0-1 0,-1 1 0,1-1 0,0 1 0,0 0 0,-1-1 0,1 1 0,0-1 0,-1 1 0,1-1 0,0 1 0,-1-1 0,0 2 0,-21 22 1773,20-22-1546,-8 8 230,0-2-1,-1 1 1,0-1 0,-1-1 0,-11 6 0,19-11-428,0 1 1,0-2-1,-1 1 1,1 0-1,0-1 0,0 0 1,-1 0-1,1 0 1,-1-1-1,1 0 1,-1 1-1,1-1 0,-1-1 1,1 1-1,0-1 1,-1 0-1,1 0 1,-8-2-1,10 1-94,0 1 0,0-1 0,0 1 0,0-1 0,1 0 0,-1 0 0,1 0 0,-1 0 0,1 0 0,0 0 0,-1 0 0,1 0 0,0 0 0,0-1 0,1 1 0,-1 0 0,0-1 0,1 1-1,0-1 1,-1 1 0,1-3 0,0-3-17,-1 0 0,2 0 0,-1 1 0,1-1 0,2-9-1,1 3-32,0 0 0,1 1-1,0-1 1,13-21-1,-16 31-13,0 0-1,0 0 1,1 0-1,0 1 0,-1-1 1,1 1-1,0 0 1,1 0-1,-1 0 0,0 0 1,1 0-1,0 1 1,-1 0-1,1-1 0,0 2 1,0-1-1,0 0 1,1 1-1,6-2 0,-8 3-43,0 0 0,1 0 0,-1 0 0,0 1 1,0-1-1,0 1 0,0 0 0,0 0 0,0 0 0,0 1 0,0-1 0,0 0 0,0 1 0,0 0 0,-1 0 0,4 2 0,-1 1-298,0 0 0,0 1-1,-1-1 1,0 1 0,7 11 0,6 18-2083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3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 14395,'16'0'5537,"18"-2"-4400,3 1-145,-2 2-720,-6 1-504,-10 3-961,-6-2-663</inkml:trace>
  <inkml:trace contextRef="#ctx0" brushRef="#br0" timeOffset="1">1 165 11530,'10'0'4793,"14"-3"-2336,15 3-2017,11 3-96,9-3-984,-2 5-1048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37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49 175 8746,'-39'69'4609,"31"-63"-1542,6-12-1451,4-13-294,21-61 545,-15 57-1740,-1 0 0,-1-1 0,3-30 0,-5 34-92,2 31-23,3 39 58,-8-48-55,0 8 20,1 0-1,1 0 0,-1-1 1,2 1-1,6 13 0,-10-21-31,1 0 1,0-1-1,0 1 0,0 0 1,0-1-1,0 1 0,0-1 1,0 1-1,0-1 0,1 0 0,-1 0 1,1 1-1,-1-1 0,1 0 1,-1 0-1,1 0 0,-1-1 0,1 1 1,0 0-1,0-1 0,-1 1 1,1-1-1,0 1 0,0-1 0,0 0 1,-1 0-1,1 0 0,0 0 1,0 0-1,0 0 0,0 0 0,-1 0 1,1-1-1,0 1 0,0-1 1,-1 0-1,4-1 0,6-4 8,-1 0 1,0-1-1,0-1 1,0 0-1,-1 0 0,0-1 1,0 0-1,-1-1 1,0 1-1,8-16 0,-19 69-37,3-40-30,-1 1 1,1-1-1,0 1 1,0-1-1,0 1 1,1-1-1,-1 1 1,1-1-1,0 1 0,1-1 1,-1 0-1,1 1 1,0-1-1,0 0 1,0 0-1,0 0 1,1-1-1,5 8 1,-3-7-61,1 1 0,-1-1 0,1-1 0,-1 1 1,1-1-1,1 0 0,-1 0 0,0 0 0,0-1 0,1 0 1,9 1-1,13 1-311,0-1-1,-1-2 1,1-1 0,49-6 0,-22-3 47,-40 6 330,1 1-1,0 0 1,0 1 0,28 1 0,-44 0 83,0 0-1,0 0 1,0 0 0,0 0 0,0 0-1,-1 1 1,1-1 0,0 0 0,0 0-1,0 1 1,0-1 0,0 0 0,-1 1-1,1-1 1,0 1 0,0-1 0,-1 1-1,1 0 1,0-1 0,-1 1 0,1 0-1,0-1 1,-1 1 0,1 0 0,-1-1-1,1 1 1,-1 0 0,1 0 0,-1 0-1,0 0 1,0 0 0,1-1 0,-1 1-1,0 0 1,0 0 0,0 0 0,0 0-1,0 0 1,0 0 0,0 0 0,0 0-1,0 0 1,0-1 0,-1 1 0,1 0-1,-1 1 1,0 2 161,-1 0 0,0 0 0,0-1-1,0 1 1,0 0 0,-1-1 0,1 0 0,-5 5-1,0-3 48,0 0-1,0 0 0,0-1 1,-1 0-1,0 0 0,0-1 0,0 0 1,0 0-1,0-1 0,-1 0 1,1-1-1,-1 1 0,1-2 1,-1 1-1,0-1 0,1-1 0,-1 1 1,1-1-1,-17-5 0,20 5-174,-1-1-1,1 1 0,0-1 0,-1-1 1,1 1-1,0-1 0,0 0 0,0 0 1,1-1-1,-1 1 0,1-1 0,0 0 1,-5-6-1,7 6-91,-1 1 0,1-1 0,0 0 0,0 0 0,1 0 0,-1 0 0,1-1-1,0 1 1,0 0 0,0-1 0,1 1 0,0 0 0,-1-1 0,1 1 0,1-1 0,-1 1 0,1 0 0,0-1 0,1-4 0,-1 6-127,0 0 0,0 0 1,0 0-1,1 0 0,-1 0 0,1 0 0,0 0 1,0 0-1,0 0 0,0 1 0,0-1 1,1 1-1,-1-1 0,1 1 0,-1 0 1,1 0-1,0 0 0,0 1 0,0-1 1,0 1-1,0-1 0,0 1 0,1 0 0,-1 0 1,0 1-1,1-1 0,-1 1 0,0-1 1,1 1-1,4 0 0,35 0-2114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3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11843,'4'20'2884,"-3"-18"-1636,-2-4-144,0-38 1631,4 17-2166,0 0 0,1 0 1,2 0-1,8-25 1,-11 40-489,0 0 1,0 0-1,1 0 0,0 0 1,0 1-1,1 0 1,0 0-1,0 0 1,1 1-1,0-1 1,0 1-1,0 0 1,1 1-1,13-9 0,-18 13-75,-1 0 0,1 0 0,-1 1 0,1-1 0,-1 0 0,1 1 0,-1-1 0,1 1-1,0 0 1,-1 0 0,1-1 0,-1 1 0,1 0 0,0 0 0,-1 1 0,4-1 0,-5 1-3,1-1-1,0 1 1,0-1 0,-1 1 0,1-1 0,-1 1 0,1-1 0,0 1 0,-1-1 0,1 1 0,-1 0 0,0 0 0,1-1-1,-1 1 1,1 0 0,-1-1 0,0 1 0,0 0 0,1 0 0,-1 0 0,0-1 0,0 3 0,0 2 5,0 0 1,0 0-1,-1 0 1,0 0-1,0 0 1,0-1-1,0 1 1,-4 7-1,-5 9-13,-2 0-1,0-1 0,-25 30 1,36-48 21,-1 0 0,1-1 0,0 1 1,0 0-1,0 0 0,0 0 0,0-1 0,0 1 1,1 0-1,-1 0 0,0 3 0,1-4 1,0-1 0,0 1 0,0-1 0,0 1 0,1-1 0,-1 1-1,0-1 1,0 1 0,0-1 0,0 1 0,1-1 0,-1 1 0,0-1 0,1 1 0,-1-1-1,0 1 1,1-1 0,-1 1 0,0-1 0,1 0 0,-1 1 0,1-1 0,-1 0 0,1 1 0,-1-1-1,1 1 1,5 0 131,-1 0-1,1 0 0,-1 0 0,1 0 0,0-1 1,9 0-1,21 2 78,17 18-85,-42-15-394,0 0 1,1-1-1,19 5 1,-27-8-247,0-1 0,1 1 0,-1-1 0,0 0 0,1 0 0,-1-1 0,0 1 0,7-3 0,5-3-3612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3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11795,'-1'0'5009,"1"5"-2353,3 4 633,-3-7-2177,14 24-608,35 42-192,-24-45-464,-9-12-168,10-4-736,-7-7-408,-1-7-649,0 1-911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3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49 14339,'11'-49'5857,"-26"77"-3456,4 11-153,-4 8-647,-7 3-417,-3 1-672,6-9-288,3-13-1040,7-3-696,1-13-5506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1 13195,'-2'3'5433,"-4"12"-3297,4 7-175,-4 16-649,-4 7-368,3-4-536,4 1-176,2-13-344,1-4-392,1-11-984,4-4-536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5 12171,'45'-1'5121,"-56"22"-2577,4 3-1111,1 4-385,6-6-232,3-2-344,9-1-176,12-6-128,5-3-80,9-8 0,1-2-32,-7-8-456,-6-4-280,-6-1-896,-4-1-481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13827,'12'2'5409,"17"-2"-4073,7 0-119,3 2-553,0-2-400,-12 0-856,-2 1-745</inkml:trace>
  <inkml:trace contextRef="#ctx0" brushRef="#br0" timeOffset="1">1 153 10946,'10'0'4873,"25"-1"-1472,3-6-2425,11-1-464,4 5-712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57 215 12251,'-19'17'1238,"-17"13"2021,35-28-2437,5-4-34,25-16 614,3-7-408,-2-1 1,0-2-1,-2 0 0,0-3 0,28-40 0,-49 57-336,4-5 229,-11 19-859,0 0 0,1-1 1,-1 1-1,0 0 0,0 0 0,0 0 0,1 0 0,-1 0 0,0-1 0,0 1 0,1 0 1,-1 0-1,0 0 0,1 0 0,-1 0 0,0 0 0,0 0 0,1 0 0,-1 0 0,0 0 1,0 0-1,1 0 0,-1 0 0,0 0 0,1 0 0,-1 0 0,0 1 0,0-1 0,1 0 1,-1 0-1,0 0 0,0 0 0,0 0 0,1 1 0,-1-1 0,0 0 0,0 0 1,0 0-1,1 1 0,-1-1 0,0 0 0,0 0 0,0 0 0,0 1 0,0-1 0,1 0 1,-1 0-1,0 1 0,0-1 0,0 0 0,0 1 0,0-1 0,0 0 0,0 0 0,0 1 1,0-1-1,0 1 0,3 7 10,-1 1 1,0-1 0,0 1-1,-1 0 1,0 0-1,-1 18 1,-8 60-1559,0 0-3490,8-63 2133</inkml:trace>
  <inkml:trace contextRef="#ctx0" brushRef="#br0" timeOffset="1">36 223 14435,'7'-4'5857,"12"-5"-3808,2-2-225,18 6-800,4 2-327,-1 3-1170,7 0-775,-5 0-4137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11498,'24'39'5722,"-26"-47"-1169,1-2-2305,2-4-864,3-11-463,2-2-745,1 1-368,-3-3-1057,5 1-623,-5 5-1641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1:0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11562,'47'44'4850,"-37"-39"-2698,-2-5-48,-8-16-303,0-5-473,-2-17-712,-4-1-176,2-5-952,-4 2-680,5 13-2529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96 13395,'-38'-62'5441,"63"54"-3200,7-6-497,25 9-216,7-2-312,-9 7-487,-3 13-81,-18 7-360,-16 3-56,-26 6 32,-5 2-160,-30-5 8,-5-4 48,2-2-264,-9-12-144,14-6-800,9 1-697,15-5-871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 12363,'40'-31'5161,"-41"66"-3465,-6 19-512,-4 6-287,-2 0-609,3-3-112,4-11-680,1-7-497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5:2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63 12107,'-64'-39'4809,"81"39"-2793,5 0-336,27 0-183,8-4-185,11-1-544,-1-2-296,-17 1-344,-11 4-256,-22 2-1096,-4 3-688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2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41 7386,'-5'-10'6192,"11"4"-4666,24 2-1467,-29 4 77,49 2 611,-49-3-714,0 1 0,0 0 0,-1 0 0,1 1 0,0-1 0,0 0 0,0 0 1,0 0-1,0 1 0,0-1 0,-1 0 0,1 1 0,0-1 0,0 0 0,0 1 0,-1-1 0,1 1 0,0 0 0,-1-1 0,1 1 0,0-1 0,-1 1 0,1 0 0,-1 0 1,1-1-1,-1 1 0,0 0 0,1 0 0,-1 0 0,1-1 0,-1 1 0,0 0 0,0 0 0,0 0 0,0 0 0,1 0 0,-1 0 0,0-1 0,0 1 0,-1 0 0,1 0 1,0 0-1,0 0 0,0 0 0,-1 0 0,1-1 0,0 1 0,-1 0 0,1 0 0,0 0 0,-1-1 0,0 2 0,-2 2 154,0 0-1,0 0 0,0-1 1,-1 1-1,1-1 1,-1 0-1,-7 4 0,3-2 92,0-2-1,0 1 1,0-1-1,-1 0 1,-14 3-1,20-6-197,0 1 0,0 0 0,1-1 0,-1 0 0,0 0-1,0 0 1,0 0 0,0 0 0,1 0 0,-1-1 0,0 0 0,0 1 0,1-1-1,-1 0 1,0 0 0,1 0 0,-1-1 0,1 1 0,-1-1 0,1 1 0,-4-4 0,5 4-72,0 0 1,1 0-1,-1 0 1,0 0-1,0 0 1,1-1-1,-1 1 1,1 0-1,-1 0 1,1-1-1,-1 1 1,1 0-1,0-1 1,0 1-1,0 0 1,0-1-1,0 1 1,0 0 0,0-1-1,0 1 1,0 0-1,0-1 1,1-1-1,1 1 7,-1-1 0,0 1 0,1-1 0,0 1 0,-1-1 0,1 1 0,0 0 0,0 0-1,0 0 1,4-3 0,1 0 7,0 1-1,1-1 0,0 1 0,-1 1 0,1-1 1,13-3-1,-13 6-8,0-1 0,0 1 1,0 1-1,0 0 0,0 0 0,0 0 0,14 4 1,-19-4-9,-1 0 1,0 1 0,0-1 0,0 1 0,0 0 0,1-1-1,-1 1 1,0 0 0,0 0 0,-1 1 0,1-1-1,0 0 1,0 0 0,0 1 0,-1 0 0,1-1-1,-1 1 1,1 0 0,-1-1 0,0 1 0,0 0-1,0 0 1,0 0 0,0 0 0,0 0 0,0 0-1,-1 0 1,1 1 0,-1-1 0,1 0 0,-1 0 0,0 3-1,0-3 19,0 0-1,-1-1 1,1 1-1,-1 0 1,1-1-1,-1 1 1,0 0 0,0-1-1,0 1 1,0-1-1,0 0 1,0 1-1,0-1 1,0 0-1,0 1 1,0-1-1,-1 0 1,1 0-1,-1 0 1,1 0-1,-1 0 1,1-1-1,-1 1 1,1 0-1,-1-1 1,0 1-1,1-1 1,-3 1 0,-3 1 86,0-1 1,0 0 0,0 0 0,0-1 0,-11 0-1,2-2 147,-1 0-1,-21-5 0,33 6-297,0-1 1,1 1-1,-1-1 0,0 0 1,1 0-1,-1 0 0,1-1 0,0 1 1,0-1-1,0 0 0,-6-7 0,9 3-1364,8 4-186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2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45 272 11875,'-2'1'359,"-1"0"0,0 0 0,0-1 1,0 1-1,0-1 0,0 1 0,0-1 1,0 0-1,0 0 0,0-1 0,-3 0 1,5 1-279,1 0-1,-1-1 1,1 1 0,-1 0 0,1-1 0,0 1 0,-1-1 0,1 1-1,0 0 1,-1-1 0,1 1 0,0-1 0,-1 1 0,1-1 0,0 1 0,0-1-1,0 0 1,0 1 0,-1-1 0,1 1 0,0-1 0,0 1 0,0-2-1,6-25 1286,4-2-745,2 1 0,0 1 0,23-35-1,-34 60-596,-1 1 1,1 0-1,0-1 0,0 1 0,0 0 0,0 0 0,0-1 0,1 1 0,-1 0 0,0 0 0,0 0 0,1 1 0,-1-1 0,1 0 0,-1 0 0,0 1 1,1-1-1,-1 1 0,1-1 0,0 1 0,-1 0 0,1-1 0,-1 1 0,1 0 0,0 0 0,-1 0 0,1 0 0,-1 1 0,1-1 0,-1 0 1,1 1-1,0-1 0,-1 1 0,1-1 0,-1 1 0,0 0 0,3 1 0,4 3 123,0 1-1,0 0 1,-1 1 0,13 13-1,-13-12-71,5 5 106,-5-5-71,1 0 1,0-1-1,0 0 0,0 0 1,12 7-1,-19-13-70,1 0-1,-1 0 0,1 0 0,0-1 1,-1 1-1,1 0 0,0-1 1,0 1-1,-1-1 0,1 0 1,0 0-1,0 0 0,0 0 1,-1 0-1,1 0 0,0 0 0,0 0 1,0-1-1,-1 1 0,1-1 1,0 1-1,-1-1 0,1 0 1,0 0-1,-1 0 0,1 0 1,-1 0-1,1 0 0,-1 0 0,0 0 1,1 0-1,-1-1 0,0 1 1,0-1-1,0 1 0,0-1 1,2-2-1,-1-1 97,0 1 1,0-1 0,0 1-1,-1-1 1,1 0-1,-1 0 1,-1 1 0,1-1-1,0 0 1,-1-9-1,-7-56 804,1 26-548,20 58-2085,-1-1 0,2 0 0,28 19 0,4-12-1464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2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227 101 11258,'2'1'680,"0"-1"0,0 1 0,-1-1 0,1 1 0,0-1 0,-1 1 0,1 0 0,-1 0-1,1 0 1,-1 0 0,2 1 0,-2-1-617,-1-1 0,0 1 0,0-1 0,1 1 0,-1-1 1,0 1-1,0-1 0,0 1 0,0-1 0,0 1 0,0-1 0,0 1 0,0-1 0,0 1 0,0-1 0,0 1 0,0-1 0,0 1 0,-1-1 1,1 1-1,0-1 0,0 1 0,0-1 0,-1 1 0,1-1 0,0 1 0,-1-1 0,1 1 0,0-1 0,-1 0 0,1 1 0,-1-1 1,1 0-1,0 1 0,-1-1 0,1 0 0,-1 0 0,1 1 0,-1-1 0,1 0 0,-1 0 0,1 0 0,-1 0 0,0 1 0,-9 4 335,1-1-1,-1 1 1,0-2-1,0 1 0,0-1 1,-1-1-1,1 0 0,0 0 1,-1-1-1,0 0 0,-15-1 1,22-1-323,-1 1 0,1-1-1,-1 0 1,1 0 0,-1-1 0,1 1 0,0-1 0,-1 0 0,1 0 0,0-1 0,0 1-1,1-1 1,-1 0 0,0 0 0,1 0 0,0 0 0,0 0 0,0-1 0,0 0-1,0 1 1,1-1 0,-1 0 0,1 0 0,0-1 0,0 1 0,1 0 0,-1-1 0,1 1-1,-1-6 1,1 7-78,1 1-1,-1-1 0,1 0 1,0 1-1,-1-1 1,1 1-1,0-1 0,1 0 1,-1 1-1,0-1 1,1 1-1,-1-1 0,1 1 1,0-1-1,0 1 1,0-1-1,0 1 0,0 0 1,0 0-1,1-1 1,1-1-1,-1 2-88,1 1-1,-1-1 1,0 1 0,0 0 0,1 0 0,-1 0-1,1 0 1,-1 0 0,1 0 0,-1 1-1,1-1 1,-1 1 0,1-1 0,0 1-1,-1 0 1,1 0 0,-1 1 0,1-1 0,0 0-1,-1 1 1,3 0 0,9 3-1196,0 1-1,23 10 1,2 4-1309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2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9378,'79'59'4118,"-78"-58"-3949,-1-1-1,1 1 0,0-1 1,0 1-1,-1-1 1,1 1-1,0 0 0,-1-1 1,1 1-1,-1 0 1,1-1-1,-1 1 1,1 0-1,-1 0 0,1 0 1,-1 0-1,0-1 1,1 1-1,-1 0 0,0 0 1,0 0-1,0 0 1,0 0-1,-2 2 2447,2-10 1669,42-121-1969,-37 124-2042,1 10-135,2 10-26,0 2-21,1-1-1,0 0 0,23 30 1,-32-46-85,0-1 1,0 0 0,1 1 0,-1-1-1,0 1 1,1-1 0,-1 1 0,0-1-1,1 0 1,-1 1 0,1-1 0,-1 0-1,0 0 1,1 1 0,-1-1 0,1 0-1,-1 0 1,1 1 0,-1-1 0,1 0 0,-1 0-1,1 0 1,-1 0 0,1 0 0,-1 0-1,1 0 1,-1 0 0,1 0 0,-1 0-1,1 0 1,-1 0 0,1 0 0,-1 0-1,1-1 1,-1 1 0,1 0 0,-1 0-1,1-1 1,-1 1 0,1-1 0,1-1 40,0 0 1,0 0-1,0-1 0,-1 1 1,1-1-1,-1 1 1,1-1-1,0-3 1,3-8 218,0 0 1,4-22 0,3-37 408,-11 73-702,-1-1 0,0 1 0,1-1 0,-1 1 0,1-1 0,-1 1 0,1-1 0,-1 1 1,1-1-1,-1 1 0,1 0 0,-1-1 0,1 1 0,-1 0 0,1 0 0,0-1 0,-1 1 0,1 0 1,0 0-1,-1 0 0,1 0 0,-1 0 0,1 0 0,0 0 0,-1 0 0,1 0 0,0 0 0,-1 0 0,1 0 1,0 0-1,-1 1 0,1-1 0,-1 0 0,2 1 0,30 9-2317,-25-7 1552,22 9-2165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2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9754,'30'-58'5660,"-29"52"-1096,-3 9-2964,-6 13-627,6-7-715,0 1-1,0 0 0,1 0 1,0-1-1,0 1 0,1 0 1,1 0-1,2 12 0,-3-19-235,0-1 1,1 1-1,-1-1 0,1 1 0,0-1 0,0 0 0,0 1 1,0-1-1,1 0 0,-1 0 0,0 0 0,1 0 0,-1 0 0,1 0 1,0 0-1,0 0 0,0-1 0,0 1 0,0-1 0,0 1 0,0-1 1,0 0-1,1 0 0,-1 0 0,0 0 0,1 0 0,-1 0 0,1-1 1,-1 1-1,1-1 0,-1 0 0,1 0 0,-1 0 0,1 0 1,-1 0-1,5-1 0,2-1 17,0 0 0,-1-1 0,1 0 0,-1 0 0,1-1 0,-1 0 0,0 0 0,-1-1 0,1 0 0,-1-1-1,0 1 1,9-10 0,-3 2-2,-1-1 0,0 0-1,-1-1 1,18-31-1,-27 42-253,0-1-1,0 0 1,0 0-1,-1 0 0,1-1 1,-1 1-1,0 0 1,-1 0-1,1-1 0,-1 1 1,0 0-1,-2-9 1,9 27-1926,7 5-866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2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23 172 11634,'-22'103'4601,"51"-102"-3456,0-7-289,-3-9 40,-8-4-336,-5-6-64,-11 3 144,-6-6-31,-10 0 271,-6-1 128,-6-2-128,2 4-136,3 4-336,13 5-184,21 13-280,8 5-288,15 5-1000,-1 6-576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2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12763,'71'99'5857,"-64"-110"-2816,1-12-1457,3 1-168,-3-16-720,0-2-207,0-1-465,4 0-345,-2 12-1031,-4 6-520,-1 14-4354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1:0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49 10458,'-14'-5'6684,"11"-1"-1801,5 4-4655,1 0 0,-1 1 0,0-1-1,1 1 1,-1 0 0,0-1 0,1 1 0,0 0 0,4-1 0,5-3-44,-1 1 1,1 1 0,0 0-1,0 0 1,0 1 0,0 1-1,1 0 1,21 1 0,-33 0-180,0 0 0,0 0 0,0 0 0,0 1 1,0-1-1,0 0 0,1 0 0,-1 1 1,0-1-1,0 0 0,0 1 0,0-1 0,0 1 1,0 0-1,-1-1 0,1 1 0,0 0 1,0-1-1,0 1 0,0 0 0,-1 0 0,1 0 1,0 0-1,-1 0 0,1 0 0,-1 0 1,1 0-1,-1 0 0,0 0 0,1 0 0,-1 0 1,0 0-1,0 0 0,1 0 0,-1 0 0,0 0 1,0 0-1,0 1 0,0-1 0,-1 0 1,1 0-1,0 0 0,0 0 0,-1 0 0,1 0 1,0 0-1,-1 0 0,1 0 0,-1 0 1,0 0-1,1 0 0,-1 0 0,-1 1 0,-2 5-12,-1 0 1,-1 0-1,1-1 0,-1 0 0,-11 9 0,1-3 108,-3 5-1192,24-13 396,15-4 210,-17 0 410,15-1-175,0 1 0,26 3 1,-40-3 236,-1 1 1,1-1-1,0 1 1,-1 0 0,1 1-1,-1-1 1,1 1-1,3 2 1,-6-4 12,0 1 0,0 0 1,0-1-1,-1 1 0,1 0 0,0 0 1,-1-1-1,1 1 0,-1 0 0,1 0 0,0 0 1,-1 0-1,0 0 0,1 0 0,-1 0 0,0 0 1,1 0-1,-1 0 0,0 0 0,0 0 1,0 0-1,0 0 0,0 0 0,0 0 0,0 0 1,0 0-1,0 0 0,-1 1 0,0 2 15,-1-1 1,0 1-1,0 0 0,0-1 0,0 0 0,0 0 0,-1 1 0,1-1 0,-1-1 1,0 1-1,0 0 0,0-1 0,-6 4 0,-50 28 160,41-25-118,-17 9-247,-59 21-1,86-37-981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2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57 212 12715,'-57'71'5225,"77"-92"-2977,4-8-447,9-12-249,1-4-328,0-1-512,-10 2-71,-7 15-337,-6 8-72,-11 15-152,8 7-48,5 19-24,2 4-24,6 15 0,-3 0-176,-4 0-568,-7-3-529,-4-10-1271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2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10346,'24'-1'5449,"25"-6"-79,3 1-4194,10-1-1152,-7 2-696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2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36 174 11050,'-36'68'4425,"54"-101"905,10-21-2523,-12 24-2707,-2 0 1,15-50-1,-22 97 337,-5-8-396,1-1 0,0 1 0,1-1-1,0 1 1,9 13 0,-11-20-31,0-1-1,0 1 1,1-1 0,-1 0 0,1 1 0,-1-1 0,1 0 0,-1 0 0,1-1 0,0 1 0,-1-1 0,1 1 0,0-1-1,0 0 1,-1 0 0,1 0 0,0 0 0,0 0 0,-1-1 0,1 1 0,0-1 0,-1 0 0,1 0 0,-1 0 0,1 0 0,3-2-1,4-2 13,0-1-1,0 0 1,0-1-1,15-13 0,24-38-83,-37 91-122,-9-28 133,0 0 0,0-1 0,0 1 0,0-1 0,1 0 0,0 0 0,-1 0 0,2-1 0,-1 1 0,0-1 0,1 0 0,-1 0 0,1 0 0,0-1 0,0 0 0,0 0 0,0 0 0,0 0 0,0-1 0,1 0 0,5 1 0,15 1-425,0-1 1,1-1 0,28-2-1,-29 0 110,19-1-138,-26 0 418,-1 0-1,1 2 1,-1 0-1,1 2 1,-1 0 0,32 8-1,-48-10 125,-1 0 0,0 0 0,1 1 0,-1-1 0,0 1 0,1-1-1,-1 1 1,0 0 0,0 0 0,1-1 0,-1 1 0,0 0 0,0 0 0,0 0-1,0 0 1,0 0 0,0 0 0,0 1 0,-1-1 0,1 0 0,0 0 0,-1 1-1,1-1 1,-1 0 0,1 1 0,-1-1 0,1 0 0,-1 1 0,0-1 0,0 1-1,0-1 1,0 0 0,0 1 0,0-1 0,0 1 0,0-1 0,-1 1 0,1-1-1,0 0 1,-1 1 0,1-1 0,-2 2 0,0 1 175,0 0 0,-1-1 0,1 1 0,-1-1 0,0 1 0,0-1 0,0 0 0,-1 0-1,1 0 1,-1-1 0,1 1 0,-8 3 0,8-5-88,0 1-1,0-1 0,0 1 1,-1-1-1,1 0 0,0 0 1,0-1-1,0 1 1,-1-1-1,1 0 0,0 1 1,-1-1-1,1-1 0,0 1 1,-1 0-1,1-1 0,0 0 1,-1 0-1,1 0 1,0 0-1,0 0 0,0-1 1,0 1-1,0-1 0,0 0 1,1 0-1,-1 0 0,-2-2 1,1 0-69,1-1-1,0 1 1,0-1 0,1 1 0,0-1-1,-1 0 1,1 1 0,1-1 0,-1 0-1,1-1 1,0 1 0,0 0 0,0 0-1,1 0 1,0-1 0,0-9 0,0 13-81,1 0 1,-1 0-1,0 0 1,1 0-1,-1 0 1,1 0-1,-1 0 1,1 0 0,0 0-1,0 0 1,0 0-1,0 0 1,0 0-1,1 0 1,-1 1-1,0-1 1,3-1 0,-2 2-39,-1 0-1,0 0 1,1 1 0,-1-1 0,0 1 0,1-1 0,-1 1 0,1 0 0,-1-1 0,1 1 0,-1 0-1,1 0 1,-1 0 0,1 0 0,-1 1 0,1-1 0,-1 0 0,1 0 0,-1 1 0,1-1 0,-1 1-1,0-1 1,1 1 0,-1 0 0,3 1 0,18 16-1565,-1 4-466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28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1 371 13075,'11'7'1381,"1"0"0,0-1-1,1-1 1,14 6 0,-13-7-793,1 0 0,0-1 0,27 2 1,-32-4-534,0 0 0,-1-1 0,1-1 0,0 0 0,0 0 0,-1-1 0,1 0 0,-1 0 0,1-1 0,-1-1 0,0 1 0,0-2 0,-1 1 0,1-1 0,9-7 0,-16 10-44,0 1 0,-1-1 1,1 0-1,0 0 0,0 0 1,-1 0-1,1 0 0,-1 0 1,0-1-1,0 1 0,1 0 1,-2-1-1,1 1 0,0-1 1,0 1-1,-1-1 0,1 1 1,-1-1-1,0 0 1,0 1-1,0-1 0,0 1 1,0-1-1,-1 0 0,1 1 1,-1-1-1,1 1 0,-3-5 1,-2-3 56,0 0 0,0 0 0,-1 0 0,-1 0 0,-9-10 0,-76-78 485,7 9-120,83 88-427,1-1-1,-1 1 1,1-1 0,-1 0 0,1 1 0,0-1 0,0 0 0,0 0 0,0 0 0,0 0-1,0 0 1,1 0 0,-1 0 0,1 0 0,-1 0 0,1 0 0,0-4 0,0 5-14,1 0 0,-1 0 1,1 0-1,-1 0 0,1 1 1,0-1-1,-1 0 0,1 0 1,0 1-1,0-1 1,-1 0-1,1 1 0,0-1 1,0 1-1,0 0 0,0-1 1,0 1-1,0-1 0,0 1 1,0 0-1,0 0 0,0 0 1,0-1-1,0 1 1,1 0-1,8 0-208,0 1 0,0 0 0,0 0 0,0 0 0,17 6 0,4 4-1573,43 22-1,-71-32 1662,50 24-2523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28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13947,'41'-37'5817,"-38"45"-3664,-5 18-809,-6 15-256,0 14-512,-7 4-208,9-9-432,3-6-456,3-13-1096,3-9-505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2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15883,'0'8'6074,"0"23"-4498,-5 5-392,5 13-544,-5 4-239,5-2-554,2-6-431,1-12-1120,5-6-713</inkml:trace>
  <inkml:trace contextRef="#ctx0" brushRef="#br0" timeOffset="1">1 247 15667,'18'-3'6202,"19"-4"-4274,9 6-488,4-4-519,-11 0-449,-3 7-1240,-10-4-809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2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34 251 12435,'-34'68'5982,"46"-110"-4248,13-82-1,-17 76-1582,16-54 0,-24 102-148,0-1 0,0 1 0,0 0 0,0 0 0,1 0 0,-1 0 0,0 0 0,0 0 0,0 0 0,0 0 0,0-1 0,0 1 0,0 0 0,0 0 0,0 0 0,0 0 0,0 0 0,0 0 0,0 0 0,1 0 0,-1 0 0,0 0 0,0 0 0,0 0 0,0 0 0,0-1 0,0 1 0,0 0 0,1 0 0,-1 0 0,0 0 0,0 0 0,0 0 0,0 0 0,0 0 0,0 0 0,0 0 0,1 0 0,-1 1 0,0-1 0,0 0 0,0 0-1,0 0 1,0 0 0,0 0 0,0 0 0,0 0 0,1 0 0,-1 0 0,0 0 0,0 0 0,0 0 0,8 9 108,12 24 28,-7-12-39,-10-18-83,-1 0-1,1 0 1,0 0-1,0 0 1,1-1-1,-1 1 1,0-1-1,1 0 1,-1 0 0,1 0-1,0 0 1,0-1-1,0 0 1,0 1-1,0-1 1,0-1-1,0 1 1,0-1-1,0 1 1,0-1-1,0 0 1,0-1 0,0 1-1,1-1 1,-1 1-1,0-1 1,0-1-1,0 1 1,4-2-1,5-3 67,-1 0 0,0 0 0,0-1 0,0-1 0,-1 0-1,0-1 1,16-15 0,-11 12 82,-15 11-149,-1 1 0,0 0-1,0 0 1,1 0 0,-1 0 0,0 0 0,0 0 0,1 0 0,-1 0-1,0 0 1,0 0 0,1 0 0,-1 0 0,0 0 0,0 1-1,1-1 1,-1 0 0,0 0 0,0 0 0,1 0 0,-1 0-1,0 0 1,0 1 0,1-1 0,-1 0 0,0 0 0,0 0 0,0 1-1,0-1 1,1 0 0,-1 0 0,0 0 0,0 1 0,0-1-1,0 1 1,1 3 145,0 1 0,-1 0-1,0 0 1,0-1 0,-1 10-1,1-13-159,-2 24 330,0-4-46,1 0 0,2 27 0,-1-43-374,1 0-1,-1 0 1,1-1 0,1 1 0,-1 0-1,1 0 1,-1-1 0,1 1 0,0 0-1,1-1 1,-1 0 0,1 0 0,0 0-1,0 0 1,4 4 0,20 8-2057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3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11426,'16'-4'4945,"15"1"-1968,11 1-1697,5 2-415,-1 0-233,3 0-888,-10 0-577,-13 2-2279</inkml:trace>
  <inkml:trace contextRef="#ctx0" brushRef="#br0" timeOffset="1">40 160 13603,'1'0'5145,"14"1"-3809,3 3-656,11-1-319,4 5-409,-2 2-873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5 11682,'-2'-1'559,"0"1"-1,0-1 0,0 0 0,0 1 0,-1-1 0,1 1 1,0-1-1,-1 1 0,1 0 0,0 0 0,-5 1 0,0 1-340,-1 0-1,0 0 0,1 0 0,-10 6 0,5-3 577,-10 4-202,1 2-1,0 0 0,0 1 1,-33 26-1,46-31-459,0-1 0,1 2 1,-1-1-1,1 1 0,1 0 0,0 0 0,0 1 1,0 0-1,1 0 0,0 0 0,1 0 1,0 1-1,-4 15 0,7-22-106,1-1 0,-1 1-1,1-1 1,0 1 0,-1 0 0,1-1 0,0 1-1,0-1 1,1 1 0,-1 0 0,1-1-1,-1 1 1,1-1 0,0 1 0,0-1 0,0 1-1,0-1 1,0 0 0,0 1 0,1-1 0,-1 0-1,1 0 1,0 0 0,-1 0 0,1 0-1,0-1 1,0 1 0,0 0 0,0-1 0,1 0-1,-1 1 1,0-1 0,1 0 0,-1 0-1,1 0 1,-1 0 0,1-1 0,-1 1 0,5 0-1,4 0 17,1 0 0,-1 0 0,1-1 0,-1-1-1,1 0 1,0 0 0,19-6 0,-10 1-5,0-1 0,39-19 1,-52 22-24,1 0 0,-1-1 0,0-1 0,-1 1 0,1-1 0,-1 0 0,-1-1 0,1 0 0,9-12 0,-12 5 57,-4 14-63,0 0 0,0 0 1,-1 0-1,1 1 0,0-1 0,0 0 0,0 0 0,0 0 0,0 0 0,0 0 1,0 0-1,0 0 0,-1 0 0,1 0 0,0 1 0,0-1 0,0 0 0,0 0 0,0 0 1,-1 0-1,1 0 0,0 0 0,0 0 0,0 0 0,0 0 0,0 0 0,-1 0 1,1 0-1,0 0 0,0 0 0,0 0 0,0 0 0,0 0 0,0 0 0,-1-1 0,1 1 1,0 0-1,0 0 0,0 0 0,0 0 0,0 0 0,0 0 0,-1 0 0,1 0 1,0 0-1,0-1 0,0 1 0,0 0 0,0 0 0,0 0 0,0 0 0,0 0 0,0 0 1,0-1-1,0 1 0,0 0 0,0 0 0,0 0 0,0 0 0,0 0 0,0-1 0,-1 2 15,0 0-1,0 0 0,0 0 0,0 0 0,1 0 0,-1 1 1,0-1-1,1 0 0,-1 0 0,1 0 0,-1 1 0,1-1 0,-1 2 1,-2 9 15,-11 41-76,13-51-10,1 0 0,-1 0 0,1 1 0,0-1 0,-1 0 0,1 1 0,0-1 0,0 1 0,1-1 0,-1 0 0,0 1 0,1-1 0,-1 0 0,1 0-1,0 1 1,0-1 0,0 0 0,0 0 0,0 0 0,0 0 0,3 2 0,-1-1-329,0 0 1,1 0-1,-1 0 0,1-1 1,0 0-1,0 0 0,0 0 0,7 3 1,21 6-2072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3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12979,'-65'7'5009,"42"45"-3449,4 6-376,14-4 17,8-9-161,25-9-328,7-12-168,9-14-336,3-10-176,-9-8-336,-1-7-432,-16-1-1216,0 5 127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4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12747,'12'-2'5417,"14"-9"-2697,8 5-1215,10-7-473,-1 8-408,-8 6-520,2 7-248,-24 4-992,-3 2-656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1:03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11426,'65'-42'4689,"-65"38"-2520,-3 6-225,-7 13-375,2 4-281,-2 10-792,5 4-176,5-12-168,2-1-80,9-7-72,1-7-8,10 4-72,0-9-176,4-1-312,-5-1-280,-2-7-577,-4 1-255,-4-4-1152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3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12867,'28'73'7097,"-26"-80"-5184,4-10-849,-3-3-248,4-11-528,1 5-224,-8-8-792,-2 2-504,-1 2-281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3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58 13755,'-70'-43'5625,"114"39"-3200,8 0-513,6-1-272,1 4-247,-9 1-617,-4 5-208,-22 4-368,-4-2-272,-14-1-584,-6-2-368,-3 1-1353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3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111 527 9714,'-84'-32'4422,"82"31"-4129,1 1 0,-1-1 0,0 1 0,0-1 0,0 0 0,0 0 0,0 0 0,1 0 0,-1 0 0,0 0 0,1 0 0,-1 0 0,-2-3 0,4 3-267,0 0-1,0 0 0,0 0 1,0 1-1,0-1 0,1 0 1,-1 0-1,0 1 0,0-1 1,1 0-1,-1 0 0,0 1 0,1-1 1,-1 0-1,1 1 0,-1-1 1,1 0-1,-1 1 0,1-1 1,0 1-1,0-1 0,6-7 153,87-101 158,-54 65-316,48-67 0,-72 89 88,-1-1-1,-2-1 1,0 0-1,-1-1 0,9-29 1,-18 37 281,-5 14-64,-3 11 314,-19 47-304,2 0 0,3 1 0,-14 71 0,25-96-302,-22 97-116,16-59-172,-3-2 0,-3 0 0,-37 84 0,41-128 110,15-23 135,1 1 0,-1-1 0,0 1 0,1-1 0,-1 1 0,0-1 0,1 0 1,-1 1-1,0-1 0,1 0 0,-1 0 0,0 0 0,1 0 0,-1 1 0,0-1 0,0 0 0,1 0 0,-1 0 0,0 0 0,0-1 0,0 1 0,0-1-1,-1 0 0,1 0 0,-1 0 0,1 0 0,0 0 0,0-1 0,0 1 0,0 0 0,0-1 0,0 1 0,0-1 0,0 1 0,1-1 1,-1 0-1,0 1 0,1-1 0,-1 0 0,1 1 0,0-1 0,0 0 0,-1 1 0,1-1 0,1-2 0,-2-5-5,2-1 1,-1 1 0,1-1-1,1 1 1,0-1 0,0 1-1,1 0 1,0 0 0,0 0-1,9-14 1,-1 3-7,1 0-1,2 1 1,18-22-1,-6 12-10,2 0-1,0 2 1,2 1-1,1 1 1,1 2-1,1 1 1,0 2-1,2 1 1,1 1-1,52-17 1,-81 32 61,0 1 0,0 0 0,0 1 0,0 0 0,0 0 0,0 0 0,0 1 0,8 1 0,-13-1-2,0 0-1,1 1 1,-1 0 0,0 0 0,0 0-1,1 0 1,-1 0 0,0 0 0,0 0-1,0 0 1,0 1 0,0-1 0,-1 1-1,1 0 1,0 0 0,-1-1 0,1 1-1,-1 0 1,0 0 0,1 0-1,-1 0 1,0 1 0,0-1 0,-1 0-1,1 0 1,1 5 0,3 17 137,-1 0 1,2 30 0,-1-35-159,-5-19-1,0 1-1,1-1 1,-1 0-1,0 0 1,0 0-1,1 1 1,-1-1-1,0 0 1,0 0-1,1 0 0,-1 0 1,0 0-1,1 1 1,-1-1-1,0 0 1,0 0-1,1 0 1,-1 0-1,0 0 1,1 0-1,-1 0 0,0 0 1,1 0-1,-1 0 1,0 0-1,1 0 1,-1-1-1,0 1 1,0 0-1,1 0 1,-1 0-1,26-25 368,-15 12-206,4-4 113,-2 0 0,0-1 0,17-32 0,-17 27-90,1 1-1,20-25 1,-34 46-188,0 1 1,0-1-1,1 1 0,-1-1 1,0 1-1,0-1 0,1 1 1,-1-1-1,1 1 0,-1 0 1,0-1-1,1 1 0,-1-1 1,1 1-1,-1 0 1,1-1-1,-1 1 0,1 0 1,-1 0-1,1 0 0,-1-1 1,1 1-1,-1 0 0,1 0 1,0 0-1,-1 0 0,1 0 1,-1 0-1,1 0 0,0 0 1,-1 0-1,1 0 1,-1 0-1,1 0 0,-1 0 1,1 0-1,-1 1 0,1-1 1,-1 0-1,1 0 0,-1 1 1,1-1-1,-1 0 0,1 1 1,-1-1-1,1 1 0,12 30-354,-3-5-167,-8-24 457,-1-1 0,1 1 1,-1-1-1,1 1 0,0-1 0,0 0 1,-1 0-1,1 0 0,0 0 0,0 0 0,0 0 1,0 0-1,0-1 0,1 1 0,-1-1 0,0 1 1,0-1-1,0 0 0,0 0 0,1 0 1,-1 0-1,0 0 0,0-1 0,0 1 0,0-1 1,0 1-1,3-2 0,5-1-102,-1-1-1,0 0 1,0 0-1,15-11 1,-25 23 503,0-1 0,0 1-1,0-1 1,-1 1 0,0-1-1,-5 10 1,1 6-121,4-19-172,1 1 1,0-1 0,0 1 0,1 0-1,-1-1 1,1 1 0,0 0-1,0 0 1,1 5 0,-1-9-36,1-1 0,-1 1 0,0 0 0,1-1 0,-1 1 0,0 0 0,1-1 0,-1 1 0,1 0 0,-1-1 0,1 1 0,-1-1 0,1 1 0,0-1 0,-1 1 0,1-1 0,-1 1 0,1-1 0,0 0 0,1 1 0,0-1-1,-1 1 0,1-1 0,0 0 0,0 0 0,0 0 0,0 0 0,0 0 0,0 0 0,0-1 0,0 1 0,2-1 0,25-10 55,1-2 0,-1-1 1,-1 0-1,-1-3 0,33-24 1,-4 4 12,-44 28-64,-7 6-7,0 0 1,-1 0-1,2 0 0,-1 0 0,0 1 0,7-3 1,-10 5-6,-1-1 0,0 1 1,0 0-1,0 0 1,0 0-1,1 0 1,-1 0-1,0 1 1,0-1-1,0 0 1,1 0-1,-1 1 1,0-1-1,0 1 0,0-1 1,0 1-1,0-1 1,0 1-1,0 0 1,0-1-1,0 1 1,0 0-1,0 0 1,-1 0-1,1 0 1,0 0-1,0 0 1,-1 0-1,1 0 0,-1 0 1,1 0-1,-1 0 1,1 0-1,-1 0 1,1 3-1,5 24-1,-5-23 0,0 0 1,0 0-1,0 0 0,1 0 0,0 0 0,0-1 1,2 6-1,-3-8 0,1-1 1,-1 0-1,0 0 1,0 0-1,0 0 1,1 0-1,-1 0 1,0 0-1,1 0 1,-1 0-1,1-1 1,-1 1-1,1-1 1,-1 1-1,1-1 1,0 1-1,-1-1 1,1 0-1,0 0 1,-1 0-1,1 0 1,-1 0-1,1 0 1,0 0-1,-1-1 1,1 1-1,2-1 1,6-2 1,1-1 0,-1 0-1,0 0 1,0-1 0,-1-1 0,17-11 0,23-12 16,-48 29-44,0-1 0,1 1 1,-1 0-1,0 0 0,0 0 1,1 0-1,-1 1 1,0-1-1,1 0 0,-1 1 1,0-1-1,0 0 1,0 1-1,1-1 0,-1 1 1,0 0-1,0-1 0,0 1 1,0 0-1,0 0 1,0 0-1,0 0 0,0 0 1,-1 0-1,1 0 0,1 1 1,15 12-2472,-5-13 112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3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12403,'14'-119'10258,"2"117"-8786,4 1-224,27-1-551,17-1-169,10-5-448,9 1-552,-23 2-1385,-16-1-943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37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46 181 16412,'-39'39'6145,"47"-56"-4833,-15-7-424,3-17-376,0-2-488,4-6-1280,5 3-704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3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15515,'4'-48'6114,"50"39"-4170,8 1-640,-5 3-335,-7 5-457,2 13-808,-11-2-561,-4 4-1535,-4-2-3593</inkml:trace>
  <inkml:trace contextRef="#ctx0" brushRef="#br0" timeOffset="1">446 62 15507,'32'31'5682,"-49"10"-4730,4 6-232,3-5-416,8-1-120,9-9-656,2-7-576,8-15-817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3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13395,'0'15'5505,"-2"21"-3593,-3 1-447,-6 4-585,1-1-432,2-9-424,0-6-392,6-11-1232,-3-4-433</inkml:trace>
  <inkml:trace contextRef="#ctx0" brushRef="#br0" timeOffset="1">1 114 15539,'11'-1'5722,"23"-3"-4682,10-4-328,16-2-416,8 7-616,-9 3-1520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3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13139,'8'9'1020,"-6"-7"-638,0 0 0,0 1 0,0-1-1,0 0 1,0 0 0,1-1 0,-1 1-1,4 2 1,2-8 1137,-3-14-215,-1-1-643,0 0 0,1 1 0,1-1 0,1 1 0,11-22 0,-13 30-566,1 0 1,0 0-1,0 1 0,1 0 1,0 0-1,1 0 1,0 1-1,0 0 1,0 1-1,13-8 0,-16 12-100,0 1-1,0 0 1,0 0-1,0 1 0,0-1 1,0 1-1,0 0 1,1 0-1,8 1 0,-13 0-14,0 0-1,1 0 0,-1-1 0,0 2 0,0-1 0,1 0 1,-1 0-1,0 0 0,0 1 0,1-1 0,-1 0 0,0 1 0,0-1 1,0 1-1,0 0 0,1-1 0,-1 1 0,0 0 0,0 0 1,0-1-1,-1 1 0,1 0 0,0 0 0,0 0 0,0 0 0,-1 0 1,1 0-1,0 1 0,-1-1 0,1 0 0,-1 0 0,1 0 1,-1 0-1,0 1 0,0-1 0,1 0 0,-1 0 0,0 1 0,0-1 1,0 0-1,0 1 0,-1-1 0,1 0 0,0 0 0,-1 2 1,0 1-45,0 0 0,-1-1 0,0 1 0,1-1 0,-1 1 0,-1-1 0,1 1 0,0-1 0,-1 0 1,0 0-1,0 0 0,0 0 0,-6 4 0,-54 32-258,30-19 282,29-18 45,-3 2 12,1 0 1,0 0 0,0 1 0,1 0-1,-1 0 1,1 0 0,-8 11 0,12-16-18,1 0 0,0 1 1,0-1-1,0 0 1,0 1-1,0-1 0,-1 0 1,1 1-1,0-1 0,0 0 1,0 1-1,0-1 1,0 0-1,0 1 0,0-1 1,0 0-1,0 1 0,0-1 1,0 0-1,1 1 1,-1-1-1,0 0 0,0 1 1,0-1-1,0 0 0,0 0 1,1 1-1,-1-1 1,0 0-1,0 1 0,1-1 1,-1 0-1,0 0 1,0 0-1,1 1 0,-1-1 1,0 0-1,1 0 0,-1 0 1,0 0-1,0 1 1,1-1-1,-1 0 0,0 0 1,1 0-1,-1 0 0,1 0 1,-1 0-1,0 0 1,1 0-1,21 1 19,-19-1-8,149 8 186,5-1-120,-130-7-50,0-2 0,0-1 0,47-11 0,-69 13 24,0 0 0,-1 0 0,1-1 0,0 0 0,-1 1 0,1-2 0,-1 1 0,1 0 0,-1-1 0,0 0 0,7-6 0,-15 23 241,1 0 0,1 0 1,0 1-1,1 20 0,1-33-308,1 0 1,-1 0-1,1 0 0,-1 0 1,1 0-1,0 0 0,0 0 0,0 0 1,0 0-1,0-1 0,0 1 1,1 0-1,-1-1 0,0 1 0,1-1 1,-1 1-1,1-1 0,0 0 1,-1 0-1,1 0 0,0 0 0,0 0 1,0 0-1,-1 0 0,1 0 1,0-1-1,0 1 0,0-1 0,0 1 1,1-1-1,-1 0 0,0 0 1,3 0-1,4 0-214,0 0 0,0-1 0,0 0 0,0-1 0,14-3 0,13-11-1302,-10-2-360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3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11731,'20'1'5169,"14"-1"-1785,10-3-2263,-2 1-345,-9-1-184,-9 3-1136,-9 5-424,-17 3-745,-8 7-823</inkml:trace>
  <inkml:trace contextRef="#ctx0" brushRef="#br0" timeOffset="1">7 125 8138,'3'3'2888,"5"-3"-2680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3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11787,'60'81'5481,"-50"-99"-1729,14-11-2543,4-9-9,9-7-344,5-5-128,-3 2-144,-3 9-95,-18 17-113,-3 9-32,-17 13-48,-1 13-48,4 13-120,-5 5-40,4 8-536,1 0-296,2-5-833,14 0-583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1:0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22 10578,'-44'15'4293,"38"-9"1283,21-5-2969,-8-3-2522,6 0-5,0-1 0,-1 0 0,1-1 0,-1 0 0,0-1 0,15-8-1,-3 7 121,-16 5-470,-12 2-1492,0 1 1772,0-1 1,1 1-1,-1 0 1,1 0-1,-1 0 1,1 0-1,0 1 0,0-1 1,0 1-1,0 0 1,0 0-1,1 0 1,-1 0-1,1 0 0,0 1 1,-2 3-1,-2 5 140,0 0 0,-7 24 0,11-29-67,0 0 0,1 1 1,0-1-1,1 0 0,0 1 0,0-1 1,0 0-1,2 11 0,-1-12-27,0-1 0,0 0 0,-1 1 0,0-1 0,0 1 0,0-1 0,-1 0-1,0 1 1,0-1 0,0 0 0,-3 8 0,2-11-26,0 4 104,-1 0 0,1 0 1,-1 0-1,-1 0 0,1-1 0,-1 0 1,0 1-1,-1-1 0,-8 7 0,13-11-116,0-1 0,-1 0 0,1 1 0,-1-1 0,1 0 0,-1 1 0,1-1 0,-1 0 0,1 0 0,-1 0-1,1 0 1,-1 1 0,0-1 0,1 0 0,-1 0 0,1 0 0,-1 0 0,1 0 0,-1 0 0,1 0 0,-1 0-1,1-1 1,-1 1 0,0 0 0,1 0 0,-1 0 0,1 0 0,-1-1 0,1 1 0,-1 0 0,1-1 0,0 1 0,-1 0-1,1-1 1,-1 1 0,1-1 0,0 1 0,-1 0 0,1-1 0,0 1 0,-1-1 0,1 1 0,0-1 0,0 1-1,-1-1 1,1 1 0,0-1 0,0 0 0,0 1 0,0-1 0,0 0 0,-2-29 209,3 27-320,0-1 1,0 1-1,0-1 0,1 1 0,-1-1 0,1 1 0,0 0 0,0 0 0,0 0 0,1 0 1,-1 0-1,1 0 0,-1 1 0,1-1 0,0 1 0,0 0 0,0 0 0,0 0 0,6-3 1,16-1-2082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3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11562,'6'0'4946,"20"0"-2194,5 0-1088,15-1-487,1-1-337,-8 4-752,-5-2-368,-18 0-992,-4 3-569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4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12715,'0'2'5369,"5"0"-3081,3-1 1417,11-1-3145,45 5-400,-35-2-544,-8-3-1384,2 0 1520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4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134 224 8106,'-9'9'797,"-15"12"3329,24-21-4074,0 0 0,0 0 0,0 0 0,0 0 0,0 0 0,-1 0 0,1 0 0,0 0 0,0 0 0,0 0 0,0 0 0,0 0 0,0 0 0,-1 0 0,1 0 0,0 0 0,0 0-1,0 0 1,0 0 0,0 0 0,0 0 0,-1 0 0,1 0 0,0 0 0,0 0 0,0 0 0,0 0 0,0 0 0,0 0 0,0 0 0,-1 0 0,1 0 0,0 0 0,0 0 0,0-1 0,0 1 0,0 0 0,0 0 0,0 0 0,0 0 0,0 0-1,0 0 1,0 0 0,0-1 0,-1 1 0,1 0 0,0 0 0,0 0 0,0 0 0,0 0 0,0 0 0,0-1 0,0 1 0,0 0 0,5-19 3125,-1 5-2665,-1 1 1,-1 0-1,0-1 0,0 0 1,-2 1-1,0-15 0,0 18-253,-1 1 0,0-1 0,0 1-1,-1 0 1,0-1 0,-1 1-1,0 0 1,0 0 0,-8-12-1,5 11 167,2 2 1384,22 19-905,5 3-865,0 2 0,-1 1 0,-1 1-1,35 36 1,-52-49-33,-1-3 1,0 1-1,-1-1 0,1 1 0,-1 0 0,1 0 0,-1 1 1,0-1-1,-1 0 0,1 1 0,0-1 0,-1 1 1,0-1-1,0 1 0,0 0 0,0-1 0,-1 1 0,1 0 1,-1 0-1,0 7 0,-1-7-1,-1 1-1,1-1 1,-1 0-1,1 0 1,-1 0-1,0-1 1,-1 1-1,1 0 1,-1-1-1,1 1 1,-1-1 0,0 0-1,0 0 1,-1 0-1,1 0 1,-1-1-1,-4 4 1,-7 1-170,0 0 1,0-1 0,0 0-1,-1-1 1,1-1 0,-1-1-1,0 0 1,-1-1-1,1 0 1,0-2 0,-18 0-1,14-2-1990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4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89 12227,'-69'-83'4889,"62"78"-2913,2 6-96,4 6 1705,-1-7-2248,-1 21-265,-12 51-408,12-42-240,3-2-384,-3-8-248,14-3-920,-6 0-601,6-11-1503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2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42 303 13475,'-42'-57'5449,"52"23"-3721,-2-10-1015,2-8-321,-4-6-1537,-7 1 273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2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17 109 15267,'26'-79'6010,"11"66"-4170,5 0-208,10 9-423,4 8-393,-12 9-448,-5 6-184,-28 9-176,-16 4 48,-32 1-32,-19-1 0,-9-11 40,0-4-56,17-9-272,12-10-344,25-1-1177,14 1-663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2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10 248 15051,'0'-6'6794,"-1"-11"-3402,-6-15-1463,9-1-369,-4-14-864,1 2-296,4 10-1016,3 8-664,7 22-1505,15 10-407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2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70 13443,'-15'-69'5473,"28"91"-3232,-5 4-513,12-3-376,4-8-432,2-9-568,8-6-103,-8-6-634,-1-4-407,-12 2-1280,-10-4 479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4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61 11851,'-34'-50'4298,"25"40"-1808,8 14-1641,1-1-346,-3 13-34,2 1 0,-1-1 0,2 1-1,0-1 1,1 1 0,1-1 0,1 1 0,4 17 0,-6-29-428,1 1 0,0-1 0,-1 0 0,2 0 0,-1 0 0,1 0 0,-1 0 1,1 0-1,1-1 0,-1 1 0,1-1 0,-1 0 0,1 0 0,0 0 0,1-1 0,-1 1 0,1-1 1,-1 0-1,1 0 0,0-1 0,0 1 0,0-1 0,1 0 0,-1-1 0,0 1 0,1-1 1,-1 0-1,7 0 0,-5-1 0,-1 0 1,1 0 0,-1-1-1,0 0 1,0 0-1,1-1 1,-1 0 0,0 0-1,0 0 1,0 0-1,-1-1 1,1 0 0,-1-1-1,1 1 1,-1-1-1,0 0 1,0 0-1,-1-1 1,5-5 0,-3 3-260,0-1 0,-1 0 0,0 0 0,0 0 0,-1 0 0,0-1 0,-1 0 0,1 0 0,-2 0 0,1 0 0,-2 0 0,2-13 0,1-7-1978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4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12 108 8490,'-11'1'8215,"10"9"-5453,14 18-3001,-10-21 1039,19 36 41,-7-10-151,3 0 0,40 58 1,-55-88-636,0 1 0,0-1 0,0 0 0,0 0 1,1 0-1,-1 0 0,1 0 0,0-1 0,0 1 1,6 2-1,-9-5-25,0 0 0,1 0 0,-1 1 0,0-1 1,1 0-1,-1 0 0,0 0 0,1 0 0,-1 0 0,0-1 0,1 1 1,-1 0-1,0 0 0,0-1 0,1 1 0,-1-1 0,0 1 0,0-1 1,0 0-1,0 0 0,1 1 0,-1-1 0,0 0 0,0 0 1,-1 0-1,1 0 0,0 0 0,0 0 0,0 0 0,-1 0 0,1 0 1,0-1-1,-1 1 0,1 0 0,-1 0 0,0 0 0,1-1 0,-1-2 1,8-24 319,-2-2 0,-1 1 0,2-53 0,3-17-115,-9 90-209,1 0 0,0-1 0,1 1 0,0 0 0,7-16 0,-9 24-43,0-1 0,0 0 0,0 1-1,0-1 1,0 1 0,1 0-1,-1-1 1,0 1 0,1 0 0,-1 0-1,1 0 1,-1 0 0,1 0-1,0 0 1,-1 0 0,1 1 0,0-1-1,-1 1 1,1-1 0,0 1-1,0-1 1,0 1 0,0 0 0,-1 0-1,1 0 1,0 0 0,0 0-1,0 1 1,0-1 0,-1 0 0,1 1-1,0-1 1,0 1 0,-1 0-1,4 1 1,0 0-40,0 1-1,0 0 0,0-1 1,-1 1-1,1 1 0,-1-1 1,0 1-1,0 0 0,0 0 1,0 0-1,-1 0 0,1 1 1,-1-1-1,0 1 0,4 9 1,-2 1 12,0 0 1,0 1 0,3 31 0,-5-31 102,0 1 0,1-1-1,9 25 1,-11-35-38,1-2 1,-1 1-1,1 0 0,0 0 0,0-1 1,1 1-1,0-1 0,-1 0 0,1 0 1,1-1-1,-1 1 0,0-1 0,1 0 1,0 0-1,5 2 0,3 1 23,1-1-1,0 0 0,0-1 1,0-1-1,0 0 1,28 2-1,-36-5-109,0 1-1,0-1 1,0 0-1,0-1 1,0 0-1,-1 0 1,1 0-1,0 0 1,0-1-1,-1 0 1,1 0-1,-1 0 1,0-1-1,0 0 1,0 0-1,0 0 1,0-1-1,-1 0 1,1 0-1,4-5 1,-3-5-1501,0-2-736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1:0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40 111 13339,'-39'-99'5609,"42"102"-3521,4-3-735,4 0-177,14 0-616,2-3-192,9 0-200,3 1-104,-11-3-304,-4 4-344,-14 1-792,-4 3-497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4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33 13387,'20'-4'5841,"9"-1"-2960,21-3-1673,2-2-88,-11 5-680,1 5-232,-22 3-992,-6 4-568,-9 6-1545</inkml:trace>
  <inkml:trace contextRef="#ctx0" brushRef="#br0" timeOffset="1">0 220 13859,'5'2'5073,"13"-2"-4033,13-2-568,19-1-272,10 5-248,2 4-1432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4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91 308 10210,'-6'51'4389,"5"-48"-2681,2-6-89,2-28 691,-1-3-917,-3 0 0,0 0 0,-12-62 0,10 79-734,3 16-630,0 1 0,0-1 0,0 0 0,-1 1 0,1-1 0,0 1 0,0-1 0,0 0 0,0 1 0,0-1 0,0 1 0,1-1 0,-1 0 0,0 1 0,0-1 0,0 1 0,0-1 0,1 0 0,-1 1 1,0-1-1,1 1 0,-1-1 0,0 1 0,1-1 0,-1 1 0,1 0 0,-1-1 0,0 1 0,1-1 0,-1 1 0,1 0 0,-1-1 0,1 1 0,0 0 0,-1 0 0,1-1 0,-1 1 0,1 0 0,-1 0 0,1 0 0,0 0 0,-1 0 0,1 0 0,0 0 0,-1 0 0,1 0 0,-1 0 0,1 0 0,0 0 0,-1 0 0,1 0 0,0 1 0,35 12-27,-34-12 45,8 4-62,0 0 0,-1 1-1,0-1 1,-1 2 0,1-1 0,-1 1 0,0 1 0,-1 0-1,8 9 1,-13-15 14,0 1 0,0 0 0,-1-1 0,1 1 0,-1 0 0,1 0 0,-1 0 0,0 0 0,0 0 0,-1 0 0,1 0 0,-1 0 0,1 0 0,-1 0 0,0 0 0,0 1 0,0-1-1,-1 0 1,1 0 0,-1 0 0,1 0 0,-1 0 0,0 0 0,0 0 0,-1 0 0,1 0 0,-1 0 0,1-1 0,-1 1 0,0 0 0,0-1 0,0 0 0,0 1 0,0-1 0,-3 2 0,-5 4 33,0 0 1,-1 0-1,0-1 1,0-1-1,0 1 1,-18 5-1,23-9-32,-1-1-1,1 0 1,0 0-1,0-1 0,-1 0 1,1 0-1,-1 0 1,1-1-1,-1 0 0,1 0 1,-1-1-1,1 1 1,-1-2-1,-8-1 0,14 3-30,1 0 0,-1 0 0,1 0-1,-1-1 1,1 1 0,-1 0 0,1 0-1,-1 0 1,1 0 0,-1 0 0,1-1-1,0 1 1,-1 0 0,1 0 0,-1 0 0,1-1-1,0 1 1,-1 0 0,1-1 0,0 1-1,-1 0 1,1-1 0,0 1 0,-1-1-1,1 1 1,0 0 0,0-1 0,-1 1-1,1-1 1,0 1 0,0-1 0,0 1-1,0-1 1,0 1 0,0-1 0,0 1-1,0-1 1,0 1 0,0-1 0,0 1 0,0-1-1,0 1 1,0 0 0,0-1 0,0 1-1,1-1 1,-1 1 0,0-1 0,0 1-1,0-1 1,1 1 0,-1 0 0,0-1-1,1 0 1,23-13-1665,-10 9 1042,0 1 0,1 1 0,-1 0 0,15 0 0,-1-1-163,64-5-1349,-1 3 0,127 9 0,-201-3 2347,-1 1-1,0 1 0,0 1 0,1 0 1,15 6-1,-30-9-91,-1 0 0,0 0 0,0 1 0,0-1 0,0 1 0,0-1 0,0 1 0,1-1 0,-1 1 0,0 0 0,-1-1 0,1 1 0,0 0 0,0 0 0,0 0 0,0 0 0,-1 0 0,1 0 0,0 0 0,-1 0 0,1 0 0,-1 0 0,1 0 0,-1 0 0,1 0 0,-1 0 0,0 0 0,1 1 0,-1-1 0,0 0 0,0 0 0,0 0 0,0 1 0,0-1 0,-1 2 0,0-1 160,0 1 1,0 0 0,0-1-1,-1 1 1,1-1-1,-1 1 1,1-1 0,-1 0-1,0 0 1,0 0 0,0 0-1,0 0 1,0 0-1,-5 2 1,-3 2 237,-1 0 0,0-1 0,0 0 0,0-1 0,-1-1 0,0 0 0,0 0 0,-14 1 0,21-4-380,1 0 0,-1 0 1,0 0-1,0 0 0,0-1 1,1 1-1,-1-1 0,0-1 1,1 1-1,-8-3 0,10 3-76,0-1 0,0 1-1,0-1 1,0 1 0,0-1 0,0 0 0,0 0-1,1 1 1,-1-1 0,1 0 0,-1-1-1,1 1 1,0 0 0,0 0 0,0-1 0,0 1-1,0 0 1,0-1 0,1 1 0,-1-5-1,0-1-76,1 0-1,0 1 0,1-1 0,-1 0 0,1 1 0,1-1 0,0 1 0,0-1 0,0 1 1,1 0-1,0 0 0,1 0 0,6-10 0,-7 11-110,1 1 0,0-1 0,0 1 0,0 1 0,0-1 0,1 0 0,0 1 0,0 0 0,0 0 0,1 1 0,-1-1 1,1 1-1,-1 0 0,1 1 0,0-1 0,9-1 0,-12 3 76,0 1 0,0 0 1,0 0-1,-1 0 0,1 0 1,0 1-1,0-1 0,0 1 1,-1-1-1,1 1 0,0 0 1,-1 0-1,1 0 0,-1 1 1,1-1-1,-1 0 0,0 1 1,1 0-1,-1-1 0,0 1 1,0 0-1,0 0 0,0 0 1,-1 1-1,1-1 0,2 5 1,3 6-59,0 0 0,-2 0 0,1 0 0,3 16 0,-1-5 66,-5-13 88,-2-7 29,-1-1 0,1 0 0,0 0 0,0 0 0,0 0 0,1 0 0,-1 0 0,1 0 0,0 0 0,0 0 0,2 3 0,-2-15 2147,-2-4-1870,0-11 46,1 0-1,1 1 0,8-43 1,-7 50-256,-2 6-79,1 1 1,0-1 0,0 1-1,1 0 1,0 0 0,0 0-1,1 0 1,1 1-1,6-11 1,-10 18-30,0 0 1,0 0-1,-1 1 0,1-1 0,0 0 1,0 0-1,1 1 0,-1-1 0,0 1 1,0-1-1,0 1 0,0-1 0,0 1 1,1-1-1,-1 1 0,0 0 0,0 0 1,1 0-1,-1 0 0,0 0 0,0 0 1,1 0-1,-1 0 0,0 0 0,0 0 0,1 1 1,-1-1-1,0 1 0,0-1 0,0 1 1,0-1-1,0 1 0,0 0 0,0-1 1,0 1-1,0 0 0,1 1 0,5 4 7,0 0 0,-1 1 0,0 0-1,6 8 1,-6-7-22,67 78-82,-64-77 93,1-1 0,-1 1 0,1-2 1,1 1-1,-1-2 0,19 10 0,-28-16 2,-1 1-1,0-1 1,1 1 0,-1-1-1,1 0 1,0 1-1,-1-1 1,1 0 0,-1 0-1,1 0 1,-1 1-1,1-1 1,0 0 0,-1 0-1,1 0 1,-1 0-1,1 0 1,0 0 0,-1 0-1,1 0 1,-1 0-1,1 0 1,0 0 0,-1 0-1,1-1 1,-1 1-1,1 0 1,0 0 0,-1-1-1,1 1 1,-1 0-1,1-1 1,-1 1 0,1 0-1,-1-1 1,0 1-1,1-1 1,-1 1 0,1-1-1,-1 1 1,0-1-1,1 1 1,-1-1 0,0 1-1,0-1 1,1 0-1,-1 1 1,0-1 0,0 1-1,0-1 1,0 0-1,0 1 1,0-1 0,0 1-1,0-2 1,-7-39 249,4 29-100,0 1-60,2-1 0,-1 0 0,2 1 0,0-1 0,0 0 0,1 1 0,0-1 0,6-21 0,-6 28-111,1 0 0,0 0 0,0 0 0,1 0 0,-1 1 0,1-1 0,0 1 0,0-1 0,1 1 0,-1 0 0,1 0 0,0 1 0,0-1 0,0 1 0,1 0 0,-1 0 0,1 0 0,-1 0 0,1 1 0,0 0 0,7-2 0,-7 3-150,-1 0 0,0 0 0,1 1 0,-1 0 0,1 0 0,0 0 0,-1 0 0,0 1 0,1 0 0,-1-1 0,1 2-1,4 1 1,55 26-3222,-16-7 256,2-7 393,-25-8 1470,33 14 0,-52-19 1308,0 1 1,-1 0-1,1 0 1,0 1-1,-1 0 0,0 0 1,0 0-1,0 1 1,0 0-1,5 6 1,-9-9 113,0 0 1,1 0-1,-1 0 1,0 0-1,0 0 0,0 1 1,0-1-1,-1 0 1,1 1-1,-1-1 1,1 0-1,-1 1 1,0-1-1,0 1 1,0-1-1,0 0 0,0 1 1,0-1-1,-1 1 1,-1 3-1,1-3 94,-1 1 0,0-1-1,0 1 1,0-1 0,0 0-1,0 0 1,-1 0 0,1 0-1,-1 0 1,0 0 0,0-1-1,-3 3 1,2-2 6,0-1-1,0 1 1,0-1 0,0 1 0,0-1 0,-1-1-1,1 1 1,-1 0 0,1-1 0,-1 0 0,1 0-1,-1-1 1,0 1 0,1-1 0,-1 0-1,0 0 1,1 0 0,-1-1 0,0 0 0,1 0-1,-6-2 1,8 2-149,-1-1 0,1 0 0,0 0 0,0 0 0,0 0 0,1 0-1,-1 0 1,0 0 0,1 0 0,-1-1 0,1 1 0,0-1 0,0 1 0,0-1 0,0 1-1,0-1 1,1 0 0,-1-5 0,0-1 12,0 1-1,1-1 0,0 0 1,2-13-1,0 13-123,0 0-1,0 0 1,0 0-1,1 0 1,1 0-1,0 0 1,0 1-1,0 0 1,11-15-1,-12 20-119,-1 0-1,0 1 0,1-1 1,0 1-1,-1-1 0,1 1 0,0 0 1,0 0-1,1 0 0,-1 0 1,0 1-1,0-1 0,1 1 1,-1 0-1,1 0 0,-1 0 1,1 0-1,0 1 0,-1 0 1,1-1-1,0 1 0,-1 1 1,1-1-1,0 0 0,-1 1 1,1 0-1,6 2 0,23 13-2334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4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12467,'0'2'482,"0"0"1,0 0 0,0-1 0,0 1 0,0 0-1,0-1 1,0 1 0,0 0 0,1 0 0,-1-1-1,2 4 1,11 14 849,17 5-1586,-29-23 431,3 1-137,0 0 0,0 0 0,0 0 0,0-1 0,1 0 0,-1 0 0,0 0 0,0 0-1,1-1 1,-1 1 0,1-1 0,7-1 0,48-10 131,-60 11-170,7-2 23,-1 0 0,1 0 1,-1 0-1,0-1 1,0 0-1,0 0 0,0-1 1,0 1-1,-1-1 0,1-1 1,6-6-1,-9 7 47,0 0-1,-1 1 1,1-1-1,-1 0 1,0 0 0,0 0-1,-1-1 1,1 1-1,-1 0 1,0-1 0,0 1-1,0-1 1,-1 1-1,0-1 1,0 1 0,0-1-1,0 1 1,-2-6-1,-2-8 373,0 0 0,-2 1 1,0 0-1,-1 0 0,-1 0 0,0 1 0,-1 0 0,-20-25 0,23 26-221,15 15-406,21 17-696,-10-2-484,-1 1 0,-1 1 0,0 0 0,-1 1 0,-1 1 0,0 1 0,-2 0 0,0 1 0,20 41 0,-32-38 9478,-4-32-2877,9-10-5152,-1 7 438,4-11-328,2 0-1,0 0 1,2 1-1,0 1 1,2 0-1,0 1 1,1 0 0,32-27-1,-44 43-165,4-4 119,0 1-1,0 0 1,1 0-1,-1 1 1,17-6-1,-24 10-127,0 1 0,0-1 0,0 1-1,0 0 1,0-1 0,0 1 0,0 0-1,0 0 1,0 0 0,0 0 0,0 1-1,0-1 1,0 0 0,0 1 0,-1 0-1,1-1 1,0 1 0,0 0 0,0 0-1,-1 0 1,1 0 0,0 0 0,-1 0-1,1 1 1,-1-1 0,0 0 0,1 1-1,-1-1 1,0 1 0,0 0 0,0-1-1,0 1 1,0 0 0,0-1 0,0 1-1,-1 0 1,1 0 0,0 0 0,-1 2-1,6 20-5,-1-1-1,3 34 1,-7-36-510,2-1 0,0 0 0,2 0 0,9 29 0,17 16-4814,-21-48-33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4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14195,'26'2'5225,"26"-2"-4329,13 11-304,-10-6-335,1 2-746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4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19 186 11835,'-15'35'3671,"11"-32"-1539,10-24-46,8-13-1215,1 0 1,2 1-1,28-42 0,-27 57-834,-18 17-38,1 1 0,-1 0 0,0 0 0,1 0 0,-1 0 0,0 0 0,1 0 0,-1-1 0,1 1 0,-1 0 0,0 0 0,1 0 0,-1 0 0,1 0 0,-1 1 0,1-1 0,-1 0 0,0 0 0,1 0 0,-1 0 0,0 0 0,1 0 0,-1 1 0,1-1 0,-1 0 0,0 0 0,0 1 0,1-1 0,-1 0-1,1 1 1,1 2 1,0 1-1,0 0 1,-1 0-1,1 0 1,-1 0-1,0 0 1,2 8-1,10 28 69,-12-39-68,-1 0 1,1 0 0,-1 0-1,1 0 1,0 0 0,-1 0-1,1 0 1,0 0 0,0 0 0,0 0-1,0 0 1,-1-1 0,1 1-1,0 0 1,0-1 0,1 1 0,-1 0-1,0-1 1,0 1 0,0-1-1,0 0 1,0 1 0,0-1 0,1 0-1,-1 0 1,0 0 0,0 0-1,0 0 1,1 0 0,-1 0 0,0 0-1,2-1 1,8-3 2,-1-1 0,0-1 0,0 1 1,0-1-1,15-13 0,41-42-115,-68 67 118,-1 0 1,1 1 0,0-1 0,1 1 0,-1 0-1,1 0 1,1-1 0,-1 1 0,2 7 0,-1-8-4,0-1 0,0 0 0,1 1 0,0-1 0,0 0 1,1 0-1,-1 0 0,1 1 0,0-2 0,1 1 0,-1 0 1,1 0-1,0-1 0,6 8 0,-7-10-3,1 1 1,0-1-1,-1 0 0,1 0 0,0-1 1,0 1-1,0 0 0,0-1 0,0 0 0,1 0 1,-1 0-1,0 0 0,0 0 0,1-1 1,-1 1-1,0-1 0,1 0 0,-1 0 1,1 0-1,-1-1 0,0 1 0,1-1 1,-1 1-1,6-3 0,5-5-62,0-1-1,0 0 1,-1-1-1,0 0 1,-1-1-1,12-13 1,-14 15-387,-11 15 450,1 0 0,0 0 0,0 0 0,1 0-1,0 0 1,0 0 0,0 0 0,3 7 0,-4-11-29,1 0 1,0 0-1,0 0 1,1 0-1,-1 1 1,0-2-1,1 1 1,-1 0-1,1 0 1,0 0-1,-1-1 1,1 1-1,0-1 1,0 1-1,0-1 1,0 0-1,0 1 1,0-1-1,1-1 1,-1 1-1,0 0 1,1 0-1,-1-1 1,4 1-1,0 0-210,-1-1 1,0 0-1,1 0 0,-1-1 0,0 1 0,1-1 0,-1 0 0,0-1 0,0 1 0,0-1 1,0 0-1,0 0 0,0-1 0,-1 1 0,6-5 0,16-9-2188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4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 13299,'61'-6'7336,"-49"5"-7334,1 0 0,-1 1 0,0 1 0,0 0 0,18 4 0,-29-5-40,-1 0-1,0 0 1,1 0-1,-1 0 1,0 0-1,1 0 1,-1 0 0,0 0-1,1 1 1,-1-1-1,0 0 1,1 0-1,-1 0 1,0 0-1,1 0 1,-1 0-1,0 1 1,1-1 0,-1 0-1,0 0 1,0 1-1,1-1 1,-1 0-1,0 0 1,0 1-1,0-1 1,1 0 0,-1 0-1,0 1 1,0-1-1,0 0 1,0 1-1,1-1 1,-1 0-1,0 1 1,0-1 0,0 0-1,0 1 1,0-1-1,0 0 1,0 1-1,0-1 1,0 0-1,0 1 1,0-1 0,0 0-1,-1 1 1,1-1-1,0 0 1,0 1-1,0-1 1,0 0-1,0 1 1,-1-1 0,1 0-1,0 1 1,0-1-1,-1 0 1,1 0-1,0 1 1,0-1-1,-1 0 1,-19 12-2182,4-6 1278,0 0-1,0-1 1,-26 3 0,-12 4 2168,53-12-1100,0 0 1,-1 0-1,1 0 1,0 0-1,0 0 1,0 1 0,0-1-1,0 0 1,0 1-1,0-1 1,0 1 0,0-1-1,0 1 1,0 0-1,0-1 1,0 1 0,1 0-1,-1-1 1,0 1-1,0 0 1,1 0-1,-1 0 1,0 0 0,1 0-1,-1 0 1,1 0-1,-1 0 1,0 1 0,2-1 43,0 1 0,0-1 1,0 1-1,0-1 0,0 1 0,0-1 1,0 0-1,0 0 0,0 0 1,1 1-1,-1-1 0,0 0 1,1-1-1,-1 1 0,1 0 0,-1 0 1,1-1-1,2 2 0,7 3-12,0 0 1,0-1-1,0 0 0,1-1 0,-1 0 0,17 2 0,-13-5-1589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49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166 121 9994,'-110'37'4497,"90"-42"-1944,4-1-849,3-5 112,7-2-175,6-4-185,8-4-440,8 2-216,12-4-295,7 3-161,4 11-496,-5-4-521,-4 13-1679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5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117 323 9346,'-55'57'9406,"57"-62"-9072,0 0 0,1-1 0,-2 1 0,1-1 0,-1 1 0,0-1 0,0 0 0,0 1 0,-1-1 0,0 0 0,0-6 0,-10-65 333,8 67-506,-7-38 888,-3 0 0,-24-67 0,33 108-579,3 6 399,19 15-368,34 11-531,20 10-67,-2 2 0,71 50 0,-137-84 93,-1 0-1,1 1 1,-1-1 0,0 1-1,0 0 1,6 9 0,-10-12 3,1 0 0,0 1 0,-1-1 1,1 1-1,0-1 0,-1 1 0,0-1 0,1 1 1,-1-1-1,0 1 0,0-1 0,0 1 1,0-1-1,0 1 0,0-1 0,0 1 0,0-1 1,-1 1-1,1-1 0,-1 1 0,1-1 1,-1 0-1,0 1 0,1-1 0,-1 1 0,0-1 1,0 0-1,0 0 0,0 0 0,0 1 1,0-1-1,-2 1 0,-4 4 5,-1 0 0,0 0 0,0-1 0,0-1 1,-1 1-1,1-1 0,-16 5 0,-71 16 41,92-24-44,-23 5-115,1-1-1,-1-2 1,1 0 0,-49-2 0,51-5-606,22 3 652,1 1 0,-1 0 0,0 0 0,1 0 0,-1-1 0,1 1 0,-1 0 0,1-1 1,-1 1-1,1 0 0,-1-1 0,1 1 0,-1-1 0,1 1 0,0-1 0,-1 1 0,1-1 1,-1 1-1,1-1 0,0 0 0,0 1 0,-1-1 0,1 1 0,0-1 0,0 0 0,0 1 1,0-1-1,0 1 0,0-1 0,0 0 0,0 1 0,0-2 0,7-16-2640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5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7 256 14587,'2'-5'5913,"-6"-6"-3648,-1-7-393,9-13-479,-6-10-345,13-3-776,-1 2-496,-3 5-1481,4 11-927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5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51 143 9466,'-41'65'4438,"33"-57"-800,6-12-2203,6-12 28,46-128 2828,-50 144-4288,1-1 1,-1 1 0,0-1-1,0 1 1,0 0 0,0-1-1,1 1 1,-1-1 0,0 1-1,0 0 1,1-1 0,-1 1 0,0 0-1,1 0 1,-1-1 0,0 1-1,1 0 1,-1 0 0,0-1-1,1 1 1,-1 0 0,1 0-1,-1 0 1,1 0 0,-1-1-1,0 1 1,1 0 0,-1 0-1,1 0 1,0 0 0,15 8 57,15 22 27,-25-23-34,-1-1-35,0-1-1,0 0 1,1 0-1,-1-1 1,1 0-1,0 0 1,0 0-1,0-1 1,1 0 0,10 4-1,-17-7 0,1 0 0,-1 0 0,1 0 1,-1 0-1,1 0 0,-1 0 0,1 0 0,-1 0 0,1 0 0,-1 0 0,1 0 1,-1-1-1,1 1 0,-1 0 0,0 0 0,1-1 0,-1 1 0,1 0 0,-1 0 0,0-1 1,1 1-1,-1 0 0,1-1 0,-1 1 0,0-1 0,0 1 0,1 0 0,-1-1 1,0 1-1,0-1 0,1 1 0,-1-1 0,0 1 0,0-1 0,0 1 0,0-1 1,0 1-1,0-1 0,0 1 0,0-1 0,0 1 0,0-1 0,0 1 0,0-1 0,0 1 1,0-1-1,0 1 0,-1-1 0,-6-31 629,6 28-580,-2-6 21,-7-33-257,10 42 56,0 0 1,0 0-1,0-1 0,0 1 1,0 0-1,0 0 0,0 0 1,1 0-1,-1 0 0,0 0 1,1 0-1,-1 0 0,0 0 1,1 0-1,0 0 1,-1 0-1,1 0 0,-1 0 1,1 0-1,0 0 0,0 1 1,0-1-1,-1 0 0,1 0 1,0 1-1,0-1 0,0 1 1,0-1-1,0 1 1,0-1-1,0 1 0,2-1 1,21-4-1531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1:0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10114,'5'0'8026,"12"-4"-7202,9 1-88,11 1-232,5 1-176,2 1-256,-3 0-248,1 0-784,-3 0-480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5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12395,'7'6'710,"-4"-3"-330,0 0-1,0-1 1,1 1-1,-1-1 1,1 0 0,-1 0-1,6 2 1,-7-4-297,-1 0 1,1 0 0,-1 0-1,0 0 1,1 0 0,-1 0-1,1 0 1,-1 0 0,0-1-1,1 1 1,-1 0 0,0-1-1,1 1 1,-1-1 0,0 0 0,0 1-1,1-1 1,-1 0 0,0 0-1,0 0 1,0 0 0,0 0-1,0 0 1,0 0 0,1-2-1,42-48 1860,56-72 2133,-100 122-4014,1 0 1,0 0 0,-1 0-1,1 0 1,0 0 0,0 0-1,0 0 1,0 0-1,0 0 1,0 1 0,0-1-1,0 0 1,0 1 0,0-1-1,1 0 1,-1 1-1,2-1 1,-2 1-43,-1 0 0,1 0 1,-1 1-1,1-1 0,-1 0 0,1 0 0,-1 1 1,1-1-1,-1 0 0,1 1 0,-1-1 0,0 1 0,1-1 1,-1 1-1,1-1 0,-1 0 0,0 1 0,0-1 1,1 1-1,-1 0 0,0-1 0,0 1 0,1-1 1,-1 1-1,0-1 0,0 2 0,2 6 35,-1 1 0,0 0 1,-1 14-1,0-19-44,0 8-246,1 0 0,1 0-1,0-1 1,1 1 0,0-1-1,0 1 1,2-1 0,-1 0-1,1-1 1,1 1-1,0-1 1,0 0 0,1 0-1,0-1 1,1 0 0,10 10-1,-3-6-1751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5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13259,'-2'0'5065,"7"5"-3913,15-5-480,17 4-464,10 2-352,4-4-864,-1 6-1112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5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11707,'9'17'2081,"0"-2"120,-7-9 2042,4-30-3670,1 2-1,1-1 1,2 1 0,0 0-1,22-33 1,-27 82-412,-5-21-152,1-1 0,0 1 0,1-1-1,-1 1 1,1-1 0,0 0 0,1 1 0,5 8-1,-8-13-6,1 1-1,0-1 0,0 0 0,0 0 0,1 0 1,-1 0-1,0 0 0,0 0 0,0-1 0,1 1 0,-1 0 1,0-1-1,1 1 0,-1-1 0,1 1 0,-1-1 1,1 0-1,-1 1 0,1-1 0,-1 0 0,1 0 0,-1 0 1,1 0-1,-1 0 0,1 0 0,-1-1 0,1 1 0,-1 0 1,0-1-1,1 1 0,-1-1 0,1 0 0,-1 1 1,0-1-1,0 0 0,1 0 0,-1 0 0,2-1 0,4-4 22,-1 0-1,1-1 1,-1 0-1,-1 0 1,1 0-1,-1 0 1,0-1-1,6-14 1,-1 3 48,-10 24-70,0 1-1,0-1 1,0 0 0,1 0 0,0 0 0,0 0-1,0 0 1,0 0 0,3 4 0,-3-6-81,0-1 1,0 1-1,0-1 1,0 0-1,0 0 0,0 0 1,1 0-1,-1 0 1,1 0-1,0 0 1,0 0-1,-1 0 0,1-1 1,0 1-1,0-1 1,1 0-1,-1 1 1,0-1-1,0 0 0,1 0 1,-1 0-1,0-1 1,1 1-1,-1 0 1,1-1-1,-1 0 0,1 1 1,-1-1-1,5-1 1,33 1-1894</inkml:trace>
  <inkml:trace contextRef="#ctx0" brushRef="#br0" timeOffset="1">424 158 11026,'112'28'4657,"-102"-25"-2224,-3-6-401,2-6-183,0-7-105,-11-11-568,2-8-295,0 0-433,-3-1-216,3 20-640,3 4-521,5 12-1503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5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39 11731,'13'-39'5049,"-70"48"-2369,0 17-1312,-1 9 153,12 9-73,17 0-176,16-5-343,13-5-241,23-9-432,13-4-88,24-8-136,3-8-288,4-9-736,-4-4-433,-16-1-1071,-12-8-345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5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51 177 12899,'-46'94'4321,"42"-77"-2409,10-17-526,9-14 538,-10 3-1313,0-1 0,0 1 0,5-20 1,3-9-114,-5 13-347,10-49 1,-5 20-115,-13 55-36,0 1 0,0-1-1,0 1 1,0 0 0,0-1-1,0 1 1,0 0-1,0-1 1,0 1 0,0 0-1,0-1 1,0 1-1,1 0 1,-1 0 0,0-1-1,0 1 1,0 0-1,0-1 1,1 1 0,-1 0-1,0 0 1,0-1-1,1 1 1,-1 0 0,0 0-1,1 0 1,-1-1-1,0 1 1,0 0 0,1 0-1,-1 0 1,1 0 0,6 9 16,0 17 8,-3 12-6,-4-21-20,2 0-1,4 19 1,-5-33-7,-1 0-1,1 0 1,0 1-1,0-1 1,1 0-1,-1 0 1,1 0-1,0 0 1,-1 0-1,1-1 1,0 1-1,1-1 1,-1 1-1,0-1 1,1 1-1,3 2 1,-4-5-3,-1 1-1,1-1 1,-1 1 0,1-1 0,0 0 0,-1 1 0,1-1-1,0 0 1,-1 0 0,1 0 0,0 0 0,-1-1 0,1 1-1,-1 0 1,1-1 0,0 1 0,-1-1 0,1 1 0,-1-1-1,1 0 1,-1 0 0,1 0 0,-1 0 0,0 0 0,0 0-1,1 0 1,1-2 0,2-2-19,0 0 0,0-1 0,0 0 0,7-12 0,11-30 8,5-8-19,-28 56 39,0-1 0,0 1 0,0 0 0,0 0 0,0 0-1,0-1 1,1 1 0,-1 0 0,0 0 0,0 0 0,0 0 0,0-1-1,1 1 1,-1 0 0,0 0 0,0 0 0,0 0 0,0 0 0,1 0-1,-1 0 1,0-1 0,0 1 0,0 0 0,1 0 0,-1 0-1,0 0 1,0 0 0,1 0 0,-1 0 0,0 0 0,0 0 0,0 0-1,1 0 1,-1 0 0,0 0 0,0 0 0,1 0 0,-1 1 0,0-1-1,0 0 1,0 0 0,1 0 0,-1 0 0,0 0 0,0 0-1,0 1 1,0-1 0,1 0 0,-1 0 0,0 0 0,0 0 0,0 1-1,0-1 1,0 0 0,0 0 0,0 0 0,1 1 0,-1-1 0,0 0-1,0 0 1,0 0 0,0 1 0,0-1 0,0 0 0,0 0-1,0 1 1,0-1 0,0 0 0,3 19-62,-3-17 56,1 2-5,11 68-169,-11-68 171,0-1 0,0 1 0,0 0-1,1-1 1,-1 1 0,1-1 0,0 1-1,0-1 1,0 0 0,0 1 0,1-1 0,-1 0-1,1-1 1,0 1 0,5 3 0,-7-5 0,0 0 0,1-1 1,-1 1-1,0-1 0,1 1 1,-1-1-1,1 0 0,-1 1 1,1-1-1,-1 0 0,1 0 1,-1 0-1,1 0 1,-1 0-1,0-1 0,1 1 1,-1 0-1,1-1 0,-1 1 1,1-1-1,-1 1 0,0-1 1,1 0-1,-1 1 0,0-1 1,0 0-1,2-1 0,2-3-58,0-1-1,0 1 0,0-1 0,6-10 0,-9 12 54,1 0-1,-1 0 0,1 0 1,1 1-1,-1-1 1,0 1-1,6-4 0,-9 7 19,1 0-1,-1-1 0,1 1 0,-1 0 0,1 0 0,-1 0 0,1 0 1,-1 0-1,1 1 0,-1-1 0,1 0 0,-1 0 0,1 0 0,-1 0 1,0 0-1,1 1 0,-1-1 0,1 0 0,-1 0 0,1 1 0,-1-1 1,0 0-1,1 1 0,-1-1 0,0 0 0,1 1 0,-1-1 0,0 1 1,0-1-1,1 0 0,-1 1 0,0-1 0,0 1 0,0-1 0,1 2 1,8 22 52,-6-16-30,-2-4-20,2 0 0,-1 0-1,0-1 1,1 1-1,-1 0 1,1-1 0,0 0-1,0 0 1,1 0-1,-1 0 1,1 0-1,-1 0 1,1-1 0,8 4-1,-5-3 16,0 0 1,1-1-1,-1 0 0,1-1 0,-1 1 0,1-1 1,0-1-1,8 0 0,1-1-62,0 0 0,0-2 0,-1 0-1,1-1 1,-1 0 0,0-2 0,22-10 0,-30 13-494,-1-1 1,0 1-1,0-2 1,0 1 0,-1-1-1,1 0 1,9-11-1,-10 5-3128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58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10 11066,'20'-3'4825,"17"-1"-1424,10 3-2801,-6-1-8,-2 5-128,-15-3-319,-6 4-954,-3 1-511</inkml:trace>
  <inkml:trace contextRef="#ctx0" brushRef="#br0" timeOffset="1">0 129 12811,'8'1'4577,"22"7"-3881,9-4-648,9 5-616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59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8778,'15'53'4393,"-15"-52"-4244,0-1 0,0 0 0,0 0 0,0 1 0,0-1 0,0 0 0,1 0 0,-1 1 0,0-1 0,0 0 0,0 0 0,0 1 0,0-1 0,0 0 0,1 0 0,-1 1 0,0-1 0,0 0 1,0 0-1,1 0 0,-1 1 0,0-1 0,0 0 0,1 0 0,-1 0 0,0 0 0,0 0 0,1 0 0,-1 1 0,0-1 0,0 0 0,1 0 0,-1 0 0,8-7 1381,3-17-1317,-10 22 166,14-35 436,1 1-237,17-60 0,-33 99-550,0 1-1,0 0 0,0-1 1,0 1-1,1-1 0,0 1 1,-1-1-1,1 0 0,1 1 1,1 5-1,-2-7-25,0-1 0,-1 1 0,1 0 0,0-1 0,0 1-1,0 0 1,0-1 0,0 1 0,0-1 0,0 0 0,1 1 0,-1-1 0,0 0 0,1 0-1,-1 0 1,1 0 0,0 0 0,-1 0 0,1 0 0,0 0 0,-1-1 0,4 2 0,0-3-3,-1 1 0,1-1 1,-1 0-1,0-1 0,0 1 1,1-1-1,-1 1 0,0-1 1,0 0-1,0-1 0,-1 1 1,6-4-1,44-43 2,-29 26 13,-20 19-8,11-10 24,-15 14-29,0 0 0,1 0 0,-1 0 0,0-1 0,0 1 0,1 0 0,-1 0 0,0 0 0,0 0 0,1 0 0,-1 0 0,0 0 0,1-1 0,-1 1 0,0 0 0,0 0 0,1 0 0,-1 0 0,0 0 0,1 0 0,-1 0 0,0 1 0,0-1 0,1 0 0,-1 0 0,0 0 0,0 0 0,1 0 0,-1 0 0,0 0 0,0 1 0,1-1 0,-1 0 0,0 0 0,0 0 0,1 1 0,-1-1 0,0 0 0,0 0 0,0 1 0,0-1 0,0 0 0,1 0 0,-1 1 0,0-1 0,0 0 0,0 0 0,0 1 0,0-1 0,0 0 0,0 1 0,0-1 0,0 0 0,0 0 0,0 1 0,0-1 1,2 40-66,-2-30-37,0-1 0,0 1 0,4 17-1,-3-24 40,0 1 0,0-1-1,1 0 1,-1 0 0,1 0-1,-1 0 1,1 0 0,0 0-1,0 0 1,1-1 0,-1 1-1,0-1 1,1 0 0,-1 1-1,5 1 1,0 1-121,0-1-1,1 0 1,-1-1 0,1 1 0,0-2-1,0 1 1,0-1 0,1 0-1,14 1 1,2-2-504,-1-1 1,26-4-1,-26 2 482,1 1 1,35 2 0,-59-1 282,1 1 0,0-1 1,-1 1-1,1-1 0,-1 1 1,1 0-1,-1-1 0,1 1 1,-1 0-1,1 0 0,-1 0 1,0 0-1,0 1 1,1-1-1,-1 0 0,0 0 1,0 1-1,0-1 0,0 0 1,-1 1-1,1-1 0,0 1 1,0 0-1,-1-1 0,1 1 1,-1-1-1,0 1 1,1 0-1,-1 3 0,0-3 63,1 1 1,-1 0-1,0-1 0,0 1 0,-1 0 0,1-1 0,0 1 1,-1 0-1,1-1 0,-1 1 0,0-1 0,0 1 0,0-1 1,0 1-1,-1-1 0,1 1 0,-3 2 0,2-3-23,0 0 1,1 0-1,-1-1 0,0 1 0,0-1 0,0 1 0,0-1 0,0 0 0,0 0 0,0 0 1,-1 0-1,1 0 0,0 0 0,-1-1 0,1 1 0,0-1 0,-1 0 0,1 0 1,-1 1-1,1-1 0,0-1 0,-4 1 0,4-1-69,-1-1-1,1 1 1,0 0-1,0-1 1,0 1 0,0-1-1,0 0 1,0 0-1,1 1 1,-1-1 0,0 0-1,1 0 1,0-1 0,-1 1-1,1 0 1,0 0-1,0-1 1,0 1 0,1-1-1,-1 1 1,0-4-1,0 0-62,1 1 0,-1 0 0,1-1-1,0 1 1,1-1 0,-1 1-1,1 0 1,0-1 0,1 1-1,2-7 1,-4 11-84,0-1 0,1 1 0,0-1 0,-1 1 0,1-1 0,0 1 0,-1-1 0,1 1 0,0-1 0,0 1 0,0 0 0,0 0 0,0-1 0,1 1 0,-1 0 0,0 0 0,1 0 0,-1 0 0,0 0 0,1 1 0,-1-1 0,1 0 0,-1 1 0,1-1 0,0 1 0,-1-1 0,1 1 0,-1 0 0,1 0 0,0 0 0,-1 0 0,1 0 0,0 0 0,-1 0 0,1 0 0,0 1 0,-1-1 0,3 1 0,17 11-1792,0 5-838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6:5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11034,'34'34'2190,"-19"-20"2709,-17-18-4704,1 1 1,-1-1 0,1 0-1,0 0 1,0 0 0,0 0 0,1 0-1,-1 0 1,1 0 0,0 0-1,0 0 1,1 1 0,-1-1 0,1 0-1,0 0 1,-1 0 0,4-6 0,2-7 53,1 0 1,13-22 0,-17 35-182,4-9 1,0 0 0,2 1 0,-1 0 0,2 1 0,17-18 0,-23 25-66,0 1 0,0-1 1,1 1-1,-1 0 0,1 0 0,-1 0 0,1 1 0,0 0 0,0 0 1,0 0-1,0 0 0,1 1 0,-1 0 0,0 0 0,1 0 0,-1 1 1,1 0-1,7 1 0,-12-2-9,0 1 1,1 0 0,-1 0-1,0 1 1,1-1-1,-1 0 1,0 0-1,1 1 1,-1-1-1,0 0 1,0 1-1,0 0 1,1-1-1,-1 1 1,0 0-1,0-1 1,0 1-1,0 0 1,0 0 0,0 0-1,0 0 1,-1 0-1,1 0 1,0 0-1,0 0 1,-1 0-1,1 0 1,0 0-1,-1 1 1,0-1-1,1 0 1,-1 0-1,0 1 1,1-1-1,-1 0 1,0 1 0,0-1-1,0 0 1,0 1-1,0-1 1,0 0-1,-1 0 1,1 1-1,0-1 1,-1 2-1,-1 2-5,0-1-1,-1 1 1,1 0 0,-1-1-1,0 1 1,0-1 0,0 0-1,-1 0 1,-6 6-1,-1-1 77,-1-1 0,0-1 0,0 1 0,-1-2-1,0 0 1,0 0 0,-1-1 0,-18 4-1,36-9-4,1 0-1,-1 0 0,0 1 1,0-1-1,0 1 0,6 2 1,7 1-24,35 4-270,76 4 0,-103-12-414,0 0 0,1-2 0,-1-1 0,0-1 0,31-9-1,-3-1-1868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7:0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91 11899,'-16'-90'4515,"24"124"1237,8 17-3783,-13-44-2010,-1 1-1,2-1 0,-1 0 0,1 0 1,0 0-1,0 0 0,1-1 0,0 1 1,0-1-1,1 0 0,11 9 0,-14-14-227,0 1 0,0-1-1,1 0 1,-1 0 0,0 0-1,1-1 1,-1 1 0,1-1-1,-1 0 1,1 1 0,-1-2-1,1 1 1,-1 0 0,1-1-1,-1 1 1,0-1 0,1 0-1,-1 0 1,0-1-1,0 1 1,0-1 0,1 1-1,-1-1 1,-1 0 0,1 0-1,0 0 1,3-4 0,3-2-606,0 0 0,0-1 0,-1 0 0,0 0 0,0-1 1,7-13-1,-2 3 1819,-10 15 984,-8 12 2979,4-5-4746,-70 106 5163,-25 62-5576,80-139-1172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7:2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143 351 11947,'88'-92'4131,"-87"90"-3965,1 1 0,-1-1-1,1 1 1,-1-1 0,1 1 0,0 0 0,0 0-1,-1-1 1,1 2 0,0-1 0,0 0-1,0 0 1,0 0 0,0 1 0,3-1-1,-5 1-106,1 0 0,0 0 0,-1 1 0,1-1 0,0 0 0,-1 0 0,1 1 0,-1-1 0,1 0 0,0 1 1,-1-1-1,1 1 0,-1-1 0,1 1 0,-1-1 0,1 1 0,-1-1 0,0 1 0,1-1 0,-1 1 0,1-1 0,-1 1 0,0 0 0,0-1 0,1 1 0,-1 0 0,0 1 0,1 2 147,0 0 1,-1 0-1,0 1 1,0-1 0,0 0-1,0 1 1,0-1-1,-2 7 1,-4 2-56,0 1 0,-1-1 0,0 0 0,-1 0 0,0-1 0,-1 0 0,0-1 0,-13 12 0,9-10-133,0-1 0,-1 0 0,0-1 0,-1-1 1,0 0-1,-23 10 0,34-18-26,0-1 1,1 1-1,-1-1 0,0 0 1,0-1-1,0 1 1,0-1-1,0 1 0,0-1 1,-5-1-1,8 1-11,0 0 0,0 0 0,0 0 1,0-1-1,0 1 0,0-1 0,0 1 0,0-1 0,0 1 0,0-1 0,0 1 0,0-1 0,0 0 0,1 1 0,-1-1 1,0 0-1,0 0 0,1 0 0,-1 0 0,0 1 0,1-1 0,-1 0 0,1 0 0,0 0 0,-1 0 0,1 0 0,0-1 1,-1 1-1,1 0 0,0 0 0,0 0 0,0 0 0,0 0 0,0 0 0,0 0 0,0 0 0,0 0 0,0 0 0,1-2 1,3-8-149,0 0 1,0 1-1,1-1 1,0 1 0,1 0-1,0 1 1,1-1-1,14-15 1,9-15-145,-13 16 225,-1-1 0,-1-1 0,18-44 0,-29 62 116,-1 0 0,-1 0 0,0-1 1,0 0-1,0 1 0,-1-1 0,-1 0 0,1 0 1,-1 0-1,-1 1 0,0-1 0,0 0 1,0 0-1,-1 1 0,-1-1 0,-4-12 1,6 19 36,-1-1 0,1 1 0,0 0 0,-1-1 0,1 1 0,-1 0 0,0 0 1,0 0-1,1 0 0,-1 1 0,-1-1 0,1 0 0,0 1 0,0-1 0,-1 1 0,1 0 1,0 0-1,-4-1 0,5 1-25,0 1-1,0 0 1,0 0 0,0 0-1,0 0 1,0 0 0,0 0-1,0 0 1,1 1 0,-1-1 0,0 0-1,0 0 1,0 1 0,0-1-1,0 1 1,0-1 0,0 1-1,1-1 1,-1 1 0,-1 0 0,1 1 2,-1-1 0,1 1 1,0-1-1,0 1 0,0 0 1,0 0-1,0 0 0,0 0 0,1 0 1,-1 0-1,0 0 0,0 4 1,0 5 56,0 0-1,0 0 1,1 0 0,0 0 0,1 0 0,0 0 0,1 0-1,0 0 1,1 0 0,5 12 0,-2-8 18,1 1-1,1-1 1,1 0 0,0-1-1,0 0 1,14 14 0,-3-6-49,2-1 0,0 0 0,2-2 1,0-1-1,1 0 0,0-2 0,29 13 1,-47-26-124,21 11 187,-25-11-320,-16-7-515,-5-2-692,-6-4-625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1:0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63 11418,'60'-37'4588,"-54"31"-2573,-13 5-952,-10 5 161,8 0-913,0 1-1,0 0 1,0 1-1,1 0 0,0 0 1,0 1-1,1 0 1,-1 0-1,1 0 0,1 1 1,-11 16-1,16-23-302,1 0-1,-1 0 1,1 0-1,-1 0 1,1 0-1,-1 0 1,1 0-1,0 0 0,-1 0 1,1 0-1,0 0 1,0 0-1,0 0 1,0 0-1,0 0 1,0 0-1,0 0 1,0 0-1,0 0 1,1 0-1,-1 0 1,0 0-1,1 0 1,-1 0-1,1 0 1,-1 0-1,1 0 1,0 1-1,1 0-6,0-1 0,0 1 0,0-1 0,1 1 0,-1-1 0,0 1 0,1-1 0,-1 0 0,1 0 0,-1 0 0,3 0 0,4 1-14,0 0 0,0-1-1,-1 0 1,1-1 0,0 1-1,10-2 1,-1-4-298,1 0 0,-1-1 0,26-12 0,-15 6-1699,-12 7 219</inkml:trace>
  <inkml:trace contextRef="#ctx0" brushRef="#br0" timeOffset="1">314 131 12283,'41'41'5041,"-39"-48"-2625,-2-4-495,0-2-353,0-5-344,-4-5-720,4 5-304,0-9-832,0-4-712,0 8-592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7:2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11803,'18'-11'5629,"-4"0"-3362,-10 7-2265,-1 0-1,1-1 1,-1 1-1,0-1 1,4-7-1,-4 8 559,1-5-282,-1 0-1,1-1 1,-2 1-1,1-1 1,-1 1-1,-1-1 0,1 0 1,-2-12-1,3-10 310,-1 24-408,-1 0 0,2-1 0,-1 1 1,5-10-1,-7 18-169,0-1 0,0 1 0,1 0 0,-1 0 0,0-1 0,0 1 0,0 0 0,1 0 0,-1 0 0,0 0 0,0-1 0,1 1 0,-1 0 0,0 0-1,0 0 1,1 0 0,-1 0 0,0 0 0,0 0 0,1 0 0,-1 0 0,0 0 0,1 0 0,-1 0 0,0 0 0,0 0 0,1 0 0,-1 0 0,0 0 0,0 0 0,1 0 0,-1 0 0,0 0 0,1 0 0,-1 1 0,0-1 0,0 0 0,0 0 0,1 0 0,-1 0 0,0 1 0,0-1 0,0 0 0,1 0 0,-1 1 0,0-1 0,0 0 0,0 0 0,0 0 0,0 1 0,0-1 0,1 0 0,-1 1 0,0-1 0,0 0 0,0 0-1,0 1 1,0-1 0,0 1 0,10 19 119,-9-17-79,12 26 86,-2-3-53,21 37-1,-28-58-77,-1 1 0,1-1 0,0 0 0,0 0 1,1 0-1,-1 0 0,1-1 0,0 0 1,0 0-1,1 0 0,-1 0 0,7 2 0,-11-5-1,0-1 0,0 1 0,1-1-1,-1 1 1,0-1 0,0 0 0,0 1-1,0-1 1,0 0 0,0 0 0,0 0-1,0 0 1,1 0 0,-1 0 0,0 0-1,0 0 1,0-1 0,0 1 0,0 0-1,0-1 1,0 1 0,0-1 0,0 1-1,0-1 1,0 1 0,2-2 0,-2 0 35,0 0 0,1 0 0,-1 0 0,0 1 0,0-1 0,-1 0 0,1-1 0,0 1 0,-1 0 0,1 0 0,-1 0 0,1-4 0,-1-7 316,0 0 1,0 1-1,-4-20 0,4 31-323,-26-111 1268,26 111-1336,0 1 0,0-1 0,0 0 0,0 1-1,0-1 1,0 0 0,1 1 0,-1-1-1,0 1 1,0-1 0,0 0 0,0 1 0,1-1-1,-1 1 1,0-1 0,1 1 0,-1-1-1,0 1 1,1-1 0,-1 1 0,1-1-1,-1 1 1,1-1 0,-1 1 0,1 0 0,-1-1-1,1 1 1,-1 0 0,2-1 0,23-3-1412,30 11-1882,-54-7 3215,115 21-6524,-115-21 6703,0 1 0,1-1 1,-1 1-1,0-1 0,0 1 1,0 0-1,1-1 0,-1 1 0,0 0 1,0 0-1,0 0 0,0 0 1,-1 0-1,1 0 0,0 0 0,0 0 1,0 0-1,-1 0 0,1 0 1,-1 1-1,1-1 0,-1 0 1,1 0-1,-1 1 0,0-1 0,1 2 1,3 40 2447,-4-31-2027,0-6-310,0 0 0,1 0 0,0 0 0,0 0 0,1-1-1,-1 1 1,1 0 0,0-1 0,1 1 0,-1-1 0,1 1 0,0-1 0,7 8 0,-7-11-135,0 1-1,0 0 1,0-1-1,1 0 1,-1 0 0,1 0-1,0 0 1,-1 0-1,1-1 1,0 1 0,0-1-1,0 0 1,0 0-1,0-1 1,0 1 0,0-1-1,0 0 1,1 0-1,-1 0 1,8-2-1,-2 0 40,1 0-1,-1 0 1,0-1-1,1-1 0,-1 0 1,-1 0-1,18-10 1,-22 11-221,0-1 1,-1 1-1,1-1 0,-1 0 1,0 0-1,0 0 1,-1 0-1,1 0 1,-1-1-1,0 0 1,0 0-1,0 0 1,-1 0-1,0 0 1,0 0-1,2-11 0,0-5-1647,5 4-213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7:29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35 13843,'20'-8'5681,"15"-2"-3584,8 3-849,5 1-128,-7 4-536,-13 1-192,-1 4-600,-17 0-528,-10 7-1256,-5 1-905</inkml:trace>
  <inkml:trace contextRef="#ctx0" brushRef="#br0" timeOffset="1">1 124 12195,'6'2'5097,"15"0"-2769,15-2-1312,13 1-688,-2 1-103,0-1-810,-11 3-711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7:2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27 146 11506,'-26'68'3892,"26"-69"-3850,0 1-1,0 0 1,0 0-1,1 0 1,-1 0-1,0 0 1,0 0 0,0 0-1,1 0 1,-1 0-1,0 0 1,0 0 0,0 0-1,1 0 1,-1 0-1,0 0 1,0 0 0,0 0-1,1 0 1,-1 0-1,0 0 1,0 0 0,0 0-1,1 0 1,-1 0-1,0 0 1,0 0-1,0 0 1,1 0 0,-1 1-1,0-1 1,0 0-1,0 0 1,0 0 0,0 0-1,0 0 1,1 1-1,-1-1 1,0 0 0,0 0-1,0 0 1,0 1-1,0-1 1,0 0 0,0 0-1,0 0 1,0 1-1,0-1 1,0 0-1,0 0 1,0 0 0,0 1-1,0-1 1,16-14 989,-9 3-532,1-1 1,-1 0-1,-1 0 1,0 0-1,6-19 1,-8 19-328,1 0 0,0 1 0,0 0 1,1 0-1,1 0 0,8-11 0,-10 59 285,-5-32-435,0 0-1,1 0 1,0 0-1,0 0 0,0 0 1,0 0-1,1 0 0,3 6 1,-4-10-18,0 0-1,-1 0 1,1 0 0,0 0 0,0 0-1,0 0 1,0 0 0,0 0-1,0 0 1,0-1 0,1 1 0,-1 0-1,0-1 1,0 1 0,1-1 0,-1 1-1,0-1 1,1 0 0,-1 1 0,0-1-1,1 0 1,-1 0 0,0 0-1,1 0 1,-1 0 0,0 0 0,1 0-1,-1-1 1,0 1 0,1 0 0,-1-1-1,0 1 1,1-1 0,-1 0 0,0 1-1,2-2 1,4-3 30,0 0 0,0 0 0,-1 0 0,1-1 0,-1 0 0,-1-1 0,1 1 0,-1-1 0,0 0 0,-1 0 0,7-13 0,10-14 205,-19 40-186,-1 0 1,0 1 0,0-1-1,0 0 1,-1 8-1,0-8-40,-1 6-59,1-1 0,1 1-1,0-1 1,4 13 0,-5-21-64,2 1-1,-1-1 1,0 0-1,1 1 1,-1-1-1,1 0 1,0 0-1,0 0 1,1 0-1,-1 0 1,0 0-1,1 0 1,0-1-1,0 0 1,-1 1-1,1-1 1,6 3-1,34 11-1839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7:2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12619,'1'1'112,"1"1"266,-1 0 1,1 0-1,0 0 0,-1-1 1,1 1-1,0 0 1,0-1-1,0 1 0,0-1 1,0 0-1,4 2 1,-4-3-246,-1-1 0,0 1 1,1-1-1,-1 1 0,0-1 1,0 1-1,1-1 1,-1 0-1,0 0 0,0 1 1,0-1-1,0 0 0,0 0 1,0 0-1,0 0 0,0-1 1,0 1-1,0 0 1,-1 0-1,1 0 0,0-1 1,-1 1-1,1-3 0,29-61 2089,-25 50-1861,2 0-1,0 0 1,0 1 0,15-21-1,-21 34-355,-1 1 0,0 0 0,0 0 0,0-1 0,1 1 0,-1 0 0,0 0 0,0-1 0,0 1 0,1 0 0,-1 0 0,0 0 0,0-1 0,1 1 0,-1 0 0,0 0 0,1 0 0,-1 0 0,0 0 0,0 0 0,1 0 0,-1 0 0,0 0 0,1 0 0,-1 0 0,0 0 0,1 0 0,-1 0 0,0 0 0,1 0 0,-1 0 0,0 0 0,0 0 0,1 0 0,-1 0 0,1 1-1,7 12 81,3 27-45,-9-32-19,-2-6-21,0-1 0,1 1 0,-1 0 0,0-1 1,1 1-1,0 0 0,-1-1 0,1 1 1,0-1-1,0 1 0,0-1 0,0 0 0,0 1 1,0-1-1,0 0 0,0 0 0,0 0 0,1 0 1,-1 0-1,0 0 0,1 0 0,2 1 0,-2-2-1,0 1 0,1-2 0,-1 1 0,0 0 1,1 0-1,-1-1 0,0 1 0,0-1 0,1 0 0,-1 0 0,0 1 0,0-1 0,0-1 0,0 1 0,0 0 0,2-2 0,1 0 2,-1 0 0,1 0 0,-1 0 1,0 0-1,0-1 0,0 1 0,0-1 1,-1 0-1,1 0 0,-1-1 0,0 1 1,0-1-1,-1 1 0,1-1 1,-1 0-1,0 0 0,2-9 0,-4 9 34,-2 8 12,1 18 26,5 10-11,-4-24-50,0 1 0,1-1 0,0 0 0,0-1 1,1 1-1,0 0 0,0 0 0,0-1 0,1 1 0,7 11 0,-8-17-10,-1 1 0,1-1 0,0 0 0,0 1 1,0-1-1,0 0 0,0 0 0,0 0 0,0-1 0,0 1 1,0-1-1,0 1 0,0-1 0,0 1 0,0-1 0,1 0 0,-1 0 1,0 0-1,0 0 0,0-1 0,1 1 0,-1-1 0,0 1 1,0-1-1,3-1 0,4-1 2,0-1 0,0 0 1,0 0-1,8-7 0,-10 6-2,0 0 1,-1 0-1,1 0 1,-1-1-1,-1 0 0,1 0 1,-1-1-1,8-12 0,-13 20 56,2 3-50,0-1 0,1 1 0,-1-1 0,0 0 0,1 1 0,0-1 0,0-1 0,4 5 0,-5-6-10,3 3-2,0 0 0,0 0 0,0-1 0,1 0 0,-1 0 0,1 0 0,0-1 0,0 0-1,0 0 1,0 0 0,0-1 0,0 0 0,1 0 0,-1 0 0,7-1 0,6-2-135,37-8-1,-50 9-82,0-1 1,0 1 0,0-1-1,0-1 1,0 1-1,-1-1 1,0 0-1,1-1 1,-1 1-1,5-5 1,-4-5-1473,-5 4-153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7:30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156 104 13371,'-71'-101'5433,"95"101"-3457,10 0-903,4-1-1,-1 1-528,-3 0-112,-11-2-1000,-2 2-616,-24 0-1033,-10 3-1488</inkml:trace>
  <inkml:trace contextRef="#ctx0" brushRef="#br0" timeOffset="1">0 73 13203,'18'0'4945,"20"-1"-3881,6 2-376,4 1-552,1 5-664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7:3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46 139 11034,'-40'34'4131,"35"-27"330,11-15-1323,7-18-2460,-6 10-421,1 1 0,1 0 0,18-22 1,-25 33-186,1 1 1,0 0 0,-1 0 0,1 1 0,1-1 0,-1 0-1,6-3 1,-8 6-60,0-1 0,0 1 0,-1-1-1,1 1 1,0 0 0,0 0 0,0-1-1,0 1 1,0 0 0,0 0 0,0 0 0,-1 0-1,1 0 1,0 0 0,0 0 0,0 0-1,0 0 1,0 0 0,0 1 0,0-1-1,0 0 1,0 1 0,-1-1 0,1 0 0,0 1-1,0-1 1,0 1 0,-1 0 0,1-1-1,0 1 1,-1-1 0,1 1 0,0 0 0,-1 0-1,1-1 1,-1 1 0,1 0 0,-1 0-1,1 1 1,2 4 42,-1 1 1,0 0-1,0 0 0,0 0 0,0 8 0,-1-8-37,0-1-1,0 1 0,1-1 0,-1 0 1,2 0-1,4 11 0,-7-16-8,1 0-1,0 0 1,-1 0-1,1 0 1,-1 0 0,1 0-1,0 0 1,0 0-1,0-1 1,-1 1-1,1 0 1,0-1 0,0 1-1,0-1 1,0 1-1,0-1 1,0 1-1,0-1 1,0 1-1,0-1 1,0 0 0,0 0-1,0 0 1,1 0-1,-1 1 1,0-1-1,0-1 1,0 1-1,0 0 1,0 0 0,1 0-1,0-1 24,-1 0-1,1 0 1,-1 0 0,0 0-1,1 1 1,-1-2 0,0 1-1,0 0 1,0 0 0,0 0-1,0 0 1,0-1 0,0 1-1,0-1 1,0 1 0,-1 0-1,1-1 1,0 1 0,-1-1-1,1-2 1,25-72 802,-26 74-852,1-1 0,0 1 0,-1 0 1,1 0-1,0-1 0,0 1 1,1 0-1,-1 0 0,0 0 0,1 0 1,-1 1-1,1-1 0,-1 0 0,1 0 1,0 1-1,0-1 0,0 1 1,0 0-1,0 0 0,0 0 0,0-1 1,0 2-1,1-1 0,-1 0 1,0 0-1,5 0 0,2 1-385,1 0 0,-1 0 0,1 1 0,-1 0 0,15 4 0,13 2-768,-20-5 645,21 2-161,-1 1 0,0 1-1,0 3 1,54 19 0,-88-27 698,0 1 0,1-1 1,-1 1-1,0 0 0,-1 0 1,1 0-1,0 0 0,-1 1 0,4 3 1,-6-6 32,1 1 1,-1 0 0,1 0 0,-1-1 0,0 1-1,1 0 1,-1 0 0,0 0 0,0 0-1,0 0 1,0-1 0,0 1 0,0 0 0,0 0-1,0 0 1,0 0 0,0 0 0,0 0 0,0-1-1,-1 1 1,1 0 0,0 0 0,-1 0 0,1 0-1,0-1 1,-1 1 0,1 0 0,-1 0-1,0-1 1,1 1 0,-1 0 0,1-1 0,-1 1-1,0-1 1,0 1 0,1-1 0,-1 1 0,0-1-1,0 0 1,1 1 0,-3 0 0,-1 1 218,-1 0 1,0 0 0,0 0-1,1-1 1,-1 0 0,0 0 0,0 0-1,0 0 1,-1-1 0,1 0-1,0 0 1,0 0 0,0 0-1,0-1 1,0 0 0,0 0 0,0 0-1,0-1 1,1 0 0,-1 0-1,-5-3 1,8 4-208,-1 0-1,1-1 1,-1 1 0,1-1-1,0 0 1,0 0-1,0 0 1,0 0 0,0 0-1,0 0 1,0-1-1,1 1 1,-1-1 0,1 1-1,-1-1 1,1 1 0,0-1-1,0 0 1,0 0-1,1 1 1,-1-1 0,1 0-1,-1 0 1,1 0 0,0 0-1,0 0 1,1 0-1,-1 1 1,0-1 0,1 0-1,0 0 1,-1 0 0,1 1-1,0-1 1,1 0-1,-1 1 1,3-5 0,-2 4-56,0 0 0,0 0 1,0 0-1,0 1 0,1-1 0,-1 1 1,1 0-1,-1-1 0,1 1 1,0 0-1,0 0 0,0 1 0,0-1 1,1 1-1,-1 0 0,0-1 1,0 1-1,1 1 0,-1-1 0,1 0 1,-1 1-1,1 0 0,-1 0 1,1 0-1,-1 0 0,1 0 0,-1 1 1,5 0-1,-1 1-164,0 0 1,1 0-1,-1 1 1,0 0-1,0 0 1,0 0-1,-1 1 1,1 0-1,-1 0 1,0 1-1,10 10 1,14 17-4049,-19-19 1474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7:3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52 244 11506,'-11'4'882,"7"-3"-520,-1 1 0,1 0 0,-1 0 0,1 0 0,0 0 0,-4 4 0,7-6-302,1 1 0,-1-1 0,0 1 0,1 0 0,-1-1 0,1 1-1,0 0 1,-1 0 0,1-1 0,-1 1 0,1 0 0,0 0 0,0 0-1,0-1 1,-1 1 0,1 0 0,0 0 0,0 0 0,0 0 0,0 0 0,0-1-1,0 1 1,1 0 0,-1 0 0,0 0 0,0 0 0,0-1 0,1 1-1,-1 0 1,1 0 0,-1 0 0,0-1 0,1 1 0,-1 0 0,1-1-1,0 1 1,-1 0 0,2 0 0,4 6 82,1-1 1,0 1-1,0-1 1,1 0-1,-1-1 1,1 0-1,1 0 1,-1-1-1,1 0 1,-1-1-1,1 1 1,0-2-1,0 1 1,1-1-1,10 1 1,-4-2-56,-1 1 1,1-2 0,-1 0 0,1-1 0,0 0 0,-1-2-1,0 1 1,23-8 0,-35 9-65,0 0 0,0 0 0,0 0-1,0-1 1,-1 1 0,1-1 0,0 1 0,-1-1 0,1 0-1,-1 0 1,1 0 0,-1 0 0,0-1 0,0 1 0,0 0-1,0-1 1,0 0 0,2-4 0,-3 3 37,-1 1-1,1 0 1,-1 0 0,0 0-1,0 0 1,0-1-1,0 1 1,-1 0 0,1 0-1,-1 0 1,0 0 0,0 0-1,0 0 1,0 0-1,0 0 1,-1 0 0,0 0-1,-3-4 1,-13-18 579,-1 0 0,-27-26 0,27 31-277,1 0-1,1-2 0,-16-23 0,33 44-344,-1-1 0,0 1-1,0 0 1,1-1 0,-1 1 0,0 0 0,1-1-1,-1 1 1,1-1 0,0 1 0,0-1-1,-1 1 1,1-1 0,0 0 0,0 1 0,0-1-1,1-1 1,-1 2-16,1 0-1,-1 1 0,1-1 1,-1 0-1,1 0 0,-1 1 1,1-1-1,0 0 0,-1 1 1,1-1-1,0 1 0,-1-1 1,1 1-1,0-1 0,0 1 1,0-1-1,-1 1 0,1 0 1,0-1-1,0 1 0,1 0 1,4-1-108,1 0-1,-1 1 1,0 0 0,0 1 0,0-1 0,13 3 0,0 2-681,-1 1 0,1 0-1,20 10 1,6 9-2215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7:34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13763,'83'-10'6713,"-75"15"-5152,-5 13-217,-1 10-232,-4 20-576,-12 1-264,7-2-488,1-6-344,10-17-888,8-9-480,2-10-1345</inkml:trace>
  <inkml:trace contextRef="#ctx0" brushRef="#br0" timeOffset="1">308 1 13339,'-6'9'5369,"-7"17"-3529,-4 13-639,3 18-553,7 2-160,4 1-280,0-8-192,8-12-816,1-9-649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7:3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14043,'7'-7'5465,"3"-4"-3528,24 3-1193,14 1-24,6 4-152,3 3-32,-7 5-1120,-4 3-792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7:3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85 215 11162,'-71'59'4180,"58"-47"-1095,15-11-1948,10-8-295,19-26 755,41-54 1,-50 58-1032,1 1 0,1 1-1,34-29 1,-56 53-439,1 1 1,0 0-1,-1 0 0,1 0 0,0 0 0,0 1 1,0-1-1,6-1 0,-8 3-102,-1 0 0,1 0 0,-1 0 0,1 0 0,-1 0 0,1 0 0,-1 0 0,1 0 0,-1 0 0,1 0 1,-1 0-1,0 1 0,1-1 0,-1 0 0,1 0 0,-1 0 0,1 1 0,-1-1 0,0 0 0,1 1 0,-1-1 0,0 0 0,1 1 0,4 18 291,-1 19-687,0 0 0,3 1 0,16 54 0,-9-43-3980,-4-36 1752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1:0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57 14283,'-39'-40'5545,"53"40"-3584,6-2-657,11 2-192,9 0-272,3 0-504,4 7-136,-5-9-160,-3-3-224,-8 2-1048,-10-9-624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7:3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16275,'8'-1'5770,"20"2"-5074,11-1-504,16 2-96,10 6-200,-1-1-1152,-9 4 55</inkml:trace>
  <inkml:trace contextRef="#ctx0" brushRef="#br0" timeOffset="1">498 191 16227,'55'41'6258,"-53"-53"-4522,-2-6-424,3-6-415,0-7-249,5-5-392,0-4-488,2 2-1096,-2 6-761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7:3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41 14875,'-70'-40'6081,"107"49"-3224,-3 1-1377,12-2-191,7 4-105,-6-8-560,1 6-176,-11-2-824,-5 0-616,-22 2-1513,-10 0-639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17:3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46 197 8210,'-41'97'3939,"37"-79"2,9-21-2063,9-14 5,7-37 481,22-87-1,-16 45-1520,-27 96-835,0 0 0,0 0 0,0 0-1,0 0 1,0 0 0,0 1 0,0-1-1,0 0 1,0 0 0,0 0 0,1 0-1,-1 0 1,0 0 0,0 0-1,0 0 1,0 0 0,0 0 0,0 0-1,0 0 1,0 0 0,0 0 0,0 0-1,0 0 1,0 0 0,0 0 0,0 0-1,0 0 1,1 0 0,-1 0 0,0 0-1,0 0 1,0 0 0,0 0-1,0 0 1,0 0 0,0 0 0,0 0-1,0 0 1,0 0 0,0 0 0,0 0-1,0 0 1,0 0 0,1 0 0,-1 0-1,0 0 1,0 0 0,0 0 0,0 0-1,0 0 1,0 0 0,0 0-1,0 0 1,0 0 0,0-1 0,0 1-1,0 0 1,0 0 0,0 0 0,0 0-1,0 0 1,0 0 0,0 0 0,0 0-1,0 0 1,4 10 196,3 19-121,-6-24-30,1 3-40,0 0-1,1 1 0,0-1 1,0 0-1,1-1 0,0 1 1,0-1-1,1 1 0,0-1 1,10 11-1,-12-15-9,-1-1-1,1 1 1,0-1-1,0 0 1,0 0 0,1 0-1,-1 0 1,1-1-1,-1 1 1,1-1-1,-1 0 1,1 0 0,-1 0-1,1-1 1,0 1-1,0-1 1,-1 0 0,1 0-1,0 0 1,0 0-1,-1-1 1,1 0-1,0 1 1,-1-1 0,1-1-1,-1 1 1,6-3-1,-1-1 19,1 0-1,-1-1 0,-1 0 1,1 0-1,-1-1 1,0 0-1,-1 0 0,0-1 1,8-11-1,-5 6 175,1 1-1,18-17 0,-28 28-180,0 1-1,0 0 1,0-1-1,1 1 1,-1 0-1,0-1 0,0 1 1,0 0-1,1 0 1,-1-1-1,0 1 1,1 0-1,-1 0 1,0-1-1,0 1 1,1 0-1,-1 0 1,0 0-1,1 0 1,-1-1-1,0 1 1,1 0-1,-1 0 1,1 0-1,-1 0 0,0 0 1,1 0-1,-1 0 1,0 0-1,1 0 1,-1 0-1,1 0 1,-1 0-1,0 0 1,1 0-1,-1 1 1,0-1-1,1 0 1,-1 0-1,0 0 1,1 0-1,-1 1 1,0-1-1,1 0 1,-1 0-1,0 1 0,0-1 1,1 0-1,-1 0 1,0 1-1,0-1 1,0 0-1,1 1 1,-1-1-1,0 0 1,0 1-1,0-1 1,0 0-1,0 1 1,0-1-1,0 1 1,1-1-1,-1 0 1,0 1-1,0-1 0,-1 0 1,1 1-1,0 0 1,-2 35 541,0-26-550,0 8-18,1-11-114,0 0-1,0-1 1,0 1 0,1 0-1,0-1 1,0 1-1,1 0 1,0-1-1,0 1 1,0-1-1,1 1 1,0-1-1,1 0 1,2 7-1,6 1-1899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1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29 308 11739,'-22'20'2445,"15"-15"65,15-20-69,-2 3-1633,-1 1-333,0-1 0,-1 1 0,0-1-1,-1 0 1,-1 0 0,0 0 0,1-16 0,-3-84 741,0 109-1183,0-16 283,6 26-167,6 10-129,5 5-43,1 0 0,1-2 0,0 0 0,2-2 0,0 0 0,2-1 0,0-1 0,47 24 0,-69-39 14,0-1 0,0 1-1,0 0 1,0-1-1,1 1 1,-1-1-1,0 0 1,0 1 0,1-1-1,-1 0 1,0 0-1,1 0 1,-1 0-1,0 0 1,1 0 0,-1 0-1,0 0 1,1 0-1,-1-1 1,0 1-1,0 0 1,1-1-1,-1 1 1,2-2 0,-3 1 10,1 0 0,0 0 0,0-1 0,-1 1 0,1 0-1,-1-1 1,1 1 0,-1 0 0,1-1 0,-1 1 0,0-1 0,0 1 0,1-1 0,-1 1 0,0 0 0,0-1 0,-1 1 0,1-2 0,-1-6 45,-1 1-1,0 0 0,0 0 1,-1 0-1,0 0 0,-5-9 0,-17-16 224,-10-19 92,33 49-340,1 0 0,-1 1 0,1-1-1,0 0 1,0 0 0,0-1 0,0 1 0,1 0 0,-1 0-1,1 0 1,0-1 0,0 1 0,0 0 0,0 0-1,1-4 1,0 5-17,0 0-1,-1-1 1,1 1-1,0 0 1,1 0-1,-1 1 0,0-1 1,0 0-1,1 0 1,-1 1-1,1-1 1,0 0-1,-1 1 1,1 0-1,0-1 1,0 1-1,3-1 0,0-1-6,1 1 1,0 0-1,0 0 0,0 0 0,0 1 0,8-1 0,3 0-152,-1 2 0,1 0 0,31 4 0,-21 0-310,-1 0 1,0 2-1,0 1 1,0 1-1,-1 2 1,0 0-1,28 17 1,-51-27 486,-1 1-1,0 0 1,0 0 0,0 0-1,0-1 1,0 1 0,0 0 0,0 0-1,0 0 1,0 1 0,-1-1-1,1 0 1,0 0 0,0 0-1,-1 1 1,1-1 0,-1 0-1,0 0 1,1 1 0,-1-1 0,0 0-1,0 1 1,1-1 0,-1 1-1,0-1 1,-1 0 0,1 1-1,0-1 1,0 0 0,0 1-1,-1-1 1,1 0 0,-1 1-1,1-1 1,-1 0 0,1 0 0,-1 1-1,0-1 1,0 0 0,0 0-1,1 0 1,-1 0 0,0 0-1,0 0 1,-3 1 0,-2 4 250,0-1 1,0 0 0,-1-1-1,1 1 1,-1-1-1,-12 5 1,14-7-131,-1 0-1,1 0 1,0-1-1,-1 0 1,1 0-1,0 0 1,-1-1 0,1 0-1,-1 0 1,1 0-1,-1 0 1,1-1 0,-1 0-1,1 0 1,0-1-1,-1 0 1,1 1-1,-6-4 1,8 3-114,0 0 1,0-1-1,0 1 1,0 0-1,0-1 1,1 0-1,-1 1 0,1-1 1,0 0-1,0 0 1,0-1-1,0 1 1,0 0-1,1-1 0,-1 1 1,1-1-1,0 1 1,0-1-1,0 0 1,1 1-1,-1-1 0,1 0 1,0 0-1,0 1 1,0-1-1,1 0 1,0-5-1,0 6-146,-1-1-1,1 1 1,0-1-1,0 1 1,1-1-1,-1 1 1,1 0-1,-1 0 1,1 0-1,0 0 1,0 0-1,0 0 1,1 0-1,-1 0 1,1 1-1,0 0 1,-1-1-1,1 1 1,0 0-1,0 0 1,0 0-1,1 1 1,-1-1 0,0 1-1,1 0 1,-1 0-1,1 0 1,-1 0-1,1 1 1,-1-1-1,1 1 1,0 0-1,-1 0 1,1 0-1,-1 0 1,1 1-1,4 1 1,30 13-4150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1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56 178 9578,'0'-3'12051,"0"1"-10867,0 1-256,0-21-624,-5-44-32,-5 37-776,-3-1-576,-14 6-1057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1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40 10746,'-85'-39'5425,"113"40"-704,14 1-2864,21-1-665,4-1-312,-10 2-688,-8 3-664,-14 0-1704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1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12291,'30'-53'6938,"21"-23"-4996,-7 11-856,-20 26-534,-6 9 600,28-35-1,-42 63 54,-3 8-700,-3 17-427,1-13 92,1 4-409,0-1 1,1 1 0,0-1-1,1 1 1,1-1-1,0 0 1,1 0 0,0 0-1,1-1 1,0 1 0,1-1-1,1 0 1,0 0-1,0-1 1,16 17 0,6 4-2342</inkml:trace>
  <inkml:trace contextRef="#ctx0" brushRef="#br0" timeOffset="1">23 185 11178,'13'0'5089,"11"0"-904,22 5-3593,14 5-63,8 1-209,5 2-752,-5 6-1313,-11-2-3736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1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14547,'16'-7'5361,"54"-7"-3696,34-6-249,41-6-80,26-3-72,48-5-559,-4 3-297,2 10-296,-12 4-16,-60 17-152,-20 4-152,-52 2-688,-27 1-377,-58-17-2440,-20-6 1681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4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149 123 7930,'74'-98'4829,"-69"81"-2192,-13 9-569,-19 8 428,25 0-2377,-7 3 218,-1-1 1,0 1-1,1 0 0,-1 1 1,1 0-1,0 1 0,0-1 1,1 2-1,-1-1 0,1 1 1,0 1-1,-9 9 0,11-10-225,-1 0-1,2 1 1,-1 0-1,1 0 0,-1 1 1,2 0-1,-1 0 1,1 0-1,1 0 1,-1 0-1,2 1 0,-1-1 1,-2 18-1,4-24-107,1 1-1,0-1 1,0 0-1,0 0 0,1 0 1,-1 0-1,0 0 1,1 0-1,0 0 1,-1 0-1,1 0 1,0 0-1,0 0 0,0 0 1,0 0-1,0 0 1,0 0-1,1-1 1,-1 1-1,4 2 0,-2-2-3,1 1-1,-1-1 0,1 0 0,0 0 1,-1-1-1,1 1 0,0-1 0,0 0 0,0 0 1,5 0-1,6 1-27,-1-2 0,1 0 1,0 0-1,25-5 1,-24 1-180,0 0 0,24-10 0,12-4-5022,-37 13 2877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4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77 162 10242,'31'-2'1708,"24"-3"11340,-71 15-10378,-36 20-2251,50-29-349,-1 0 0,1-1 0,-1 1 0,1-1 0,-1 1 0,1-1 0,-1 0 0,1 0 0,-1 0 0,1 0 0,-1-1 0,1 1 0,-1 0 0,1-1 0,0 0 0,-1 0 0,1 0 0,0 0 0,-1 0 0,1 0 0,0 0 0,0-1 0,0 1 0,0-1 0,0 0 0,1 1 0,-1-1 0,-2-3 0,1 0-7,-1 1 1,2-1 0,-1 1 0,1-1 0,-1 0 0,1 0-1,1 0 1,-1-1 0,1 1 0,0 0 0,-1-7 0,2 7-55,0 0 0,0 0 0,0 0 0,1 0 0,-1 0 1,1 0-1,0 1 0,1-1 0,-1 0 0,1 1 0,0-1 1,0 1-1,0-1 0,1 1 0,0 0 0,0 0 0,5-6 1,-6 8-89,1 0 0,0 0 0,-1 0 0,1 1 0,0-1 0,0 1 0,0-1 0,0 1 0,0 0 0,1 0 0,-1 1 0,0-1 0,0 0 0,1 1 0,-1 0 0,0 0 0,1 0 0,-1 0 0,0 1 0,0-1 1,1 1-1,-1 0 0,0 0 0,0 0 0,0 0 0,0 0 0,5 3 0,29 16-1992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2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9578,'-10'34'4977,"-15"21"-704,-4 43-2833,10 19-71,-4 31-313,20 19-128,19 4-104,3-14-152,33-27-312,7-22-144,16-34-712,8-13-448,4-21-1296,-5-15-3786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4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13235,'23'40'4721,"8"-40"-4089,1-8-184,-1-5-96,-6-6 56,-14-4 208,-9 0 217,-12 4 343,-10 1 104,-4 3 88,4 1-95,7 4-313,5 2-248,13 4-536,5 1-440,14 2-1128,9 1-793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4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13035,'76'56'5233,"-73"-51"-3545,2-5-471,0-7-25,-5 5-160,0 1-88,2-11-344,1-14-208,12-34-392,-15 44-344,-4 0-1168,4 11-744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4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30 15139,'-25'-30'5970,"32"55"-4010,4-1-520,7-4-544,-2-4-327,1-8-874,-6-6-623,-4 1-3721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4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11963,'41'38'4199,"-41"-37"-4129,1-1 1,-1 0-1,0 1 0,0-1 0,1 0 1,-1 1-1,0-1 0,1 0 0,-1 1 1,0-1-1,1 0 0,-1 1 0,0-1 1,1 0-1,-1 0 0,1 0 0,-1 1 0,1-1 1,-1 0-1,0 0 0,1 0 0,-1 0 1,1 0-1,-1 0 0,1 0 0,-1 0 1,1 0-1,-1 0 0,1 0 0,-1 0 1,0 0-1,1 0 0,-1 0 0,1-1 1,-1 1-1,1 0 0,-1 0 0,0 0 1,1-1-1,-1 1 0,0 0 0,1-1 1,-1 1-1,0 0 0,1 0 0,-1-1 0,0 1 1,1-1-1,-1 1 0,0 0 0,0-1 1,0 1-1,1-1 0,0-20 773,-1 20-631,0-3-79,1-53 1727,-12-88 0,11 143-1805,-1 0 0,1 1 0,-1-1 0,1 0 0,0 0 1,0 1-1,0-1 0,0 0 0,0 1 0,0-1 1,1 0-1,0-3 0,-1 5-42,1 0 1,-1 0 0,1 0-1,-1 0 1,1 1-1,-1-1 1,1 0 0,-1 0-1,1 0 1,-1 0-1,0 1 1,1-1 0,-1 0-1,1 0 1,-1 1-1,0-1 1,1 0 0,-1 1-1,0-1 1,1 1-1,-1-1 1,0 0 0,1 1-1,-1-1 1,0 1-1,0-1 1,1 1 0,27 49 158,-24-43-174,2 4 9,30 50 12,-33-58-17,-1 1 1,1-1 0,0 0-1,0 0 1,1 0-1,-1 0 1,0 0 0,1-1-1,0 1 1,-1-1 0,1 0-1,0 0 1,6 2 0,-9-4-2,0 0 1,0 0 0,0 0-1,0 0 1,1 0-1,-1 0 1,0-1 0,0 1-1,0 0 1,0 0 0,0-1-1,0 1 1,0-1-1,0 1 1,0-1 0,0 1-1,0-1 1,0 0 0,0 1-1,0-1 1,0 0 0,0 0-1,-1 0 1,1 1-1,0-1 1,-1 0 0,1 0-1,-1 0 1,1 0 0,-1 0-1,1-2 1,13-43 18,-11 35-11,0-6 245,0 0-1,-1 0 1,0-32 0,7 92-178,-8-32-616,1 0 0,1 0-1,0 0 1,0 0 0,1-1-1,0 1 1,10 17 0,5-6-2236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4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11979,'37'23'11364,"-32"-32"-10969,3-9-87,17-34 678,-2 0 0,24-84 0,-44 119-618,-2 13-275,-1 1-1,1 0 0,-1 0 0,1 0 1,0 0-1,0 0 0,0 0 0,1 0 1,-1 0-1,1 0 0,0 0 0,2-2 0,-4 4-80,0 1-1,1 0 1,-1 0-1,0 0 0,0-1 1,0 1-1,1 0 0,-1 0 1,0 0-1,0 0 0,1 0 1,-1 0-1,0 0 1,0-1-1,1 1 0,-1 0 1,0 0-1,1 0 0,-1 0 1,0 0-1,0 0 0,1 0 1,-1 0-1,0 0 1,1 0-1,-1 1 0,0-1 1,0 0-1,1 0 0,-1 0 1,0 0-1,0 0 0,1 0 1,-1 1-1,0-1 0,0 0 1,0 0-1,1 0 1,-1 0-1,0 1 0,0-1 1,0 0-1,1 0 0,-1 1 1,0-1-1,0 0 0,0 0 1,0 1-1,0-1 1,0 0-1,0 1 0,7 17 57,-6-15-32,57 164-1091,-47-144-769,0-1 0,25 36-1,-17-32-1821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4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15443,'-7'0'5978,"5"4"-3978,9 5-160,21 5-103,4-1-305,9-5-704,3 2-224,-5-2-864,1-1-496,-12-1-1392,-5-1-889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4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39 238 10418,'-11'11'1163,"-10"7"2772,20-18-3874,1 0 0,0 0 1,0 0-1,0 0 0,-1 0 1,1 0-1,0 0 0,0 0 1,0 0-1,0 0 0,-1 0 0,1 0 1,0 0-1,0 0 0,0 0 1,-1 0-1,1 0 0,0 0 1,0 0-1,0-1 0,0 1 0,0 0 1,-1 0-1,1 0 0,0 0 1,0 0-1,0 0 0,0-1 1,0 1-1,0 0 0,-1 0 0,1 0 1,0 0-1,0 0 0,0-1 1,0 1-1,0 0 0,0 0 1,0 0-1,0-1 0,0-18 2708,28-219 3585,-27 238-6337,-1 1 0,0-1-1,0 0 1,0 0-1,0 1 1,1-1 0,-1 0-1,0 0 1,0 1-1,1-1 1,-1 0 0,0 0-1,0 0 1,1 0-1,-1 1 1,0-1 0,1 0-1,-1 0 1,0 0-1,0 0 1,1 0 0,-1 0-1,0 0 1,1 0-1,-1 0 1,0 0 0,1 0-1,-1 0 1,0 0 0,0 0-1,1 0 1,-1 0-1,0 0 1,1 0 0,-1-1-1,0 1 1,0 0-1,1 0 1,-1 0 0,0 0-1,0-1 1,1 1-1,-1 0 1,0 0 0,0 0-1,1-1 1,-1 1-1,0 0 1,0-1 0,0 1-1,0 0 1,0 0-1,1-1 1,-1 1 0,0 0-1,0-1 1,0 1-1,0 0 1,0 0 0,0-1-1,0 1 1,0 0-1,0-1 1,0 1 0,0 0-1,0-1 1,0 1-1,-1 0 1,20 28-15,-11-16 67,3 4-65,1-1 1,0 0 0,2 0 0,24 20-1,-32-30-27,0-1-1,1 0 1,-1 0-1,1 0 1,0-1 0,0 0-1,0-1 1,1 1-1,-1-1 1,0 0-1,1-1 1,0 0 0,-1 0-1,15-1 1,-21 0 20,0 0 0,0 0 1,0 0-1,0 0 1,0 0-1,1 0 0,-1 0 1,0 0-1,0-1 1,0 1-1,0 0 0,0-1 1,0 1-1,0 0 0,0-1 1,0 1-1,0-1 1,-1 0-1,1 1 0,0-1 1,0 0-1,0 0 1,-1 1-1,1-1 0,0 0 1,-1 0-1,2-1 1,-2 0 2,0 1 1,0-1 0,-1 1 0,1-1 0,0 1 0,0-1 0,-1 1 0,1-1 0,-1 1 0,0 0 0,1-1 0,-1 1 0,0 0 0,0-1-1,1 1 1,-3-2 0,-4-5 17,-1-1-1,0 2 0,-16-13 1,6 3-13,18 17-8,0 0 0,0-1 1,0 1-1,-1 0 0,1 0 1,0-1-1,0 1 1,0 0-1,0-1 0,0 1 1,0 0-1,0 0 1,0-1-1,-1 1 0,1 0 1,0-1-1,0 1 0,1 0 1,-1-1-1,0 1 1,0 0-1,0-1 0,0 1 1,0 0-1,0 0 0,0-1 1,0 1-1,0 0 1,1-1-1,-1 1 0,0 0 1,0 0-1,0-1 0,1 1 1,3-2-80,0 1 0,0-1 0,0 1 1,0 0-1,0 0 0,0 0 0,8 0 0,19-3-741,0 1-1,1 2 1,-1 1 0,0 1-1,0 2 1,47 10-1,-74-13 814,-1 1-1,0 1 0,0-1 0,0 0 0,0 1 1,0-1-1,0 1 0,0 0 0,0 0 1,-1 0-1,1 0 0,-1 0 0,1 1 1,-1-1-1,0 1 0,0 0 0,0 0 1,0-1-1,-1 1 0,3 6 0,-3-6 109,-1-1-1,1 1 0,-1 0 1,1 0-1,-1-1 0,0 1 1,0 0-1,-1 0 0,1-1 1,-1 1-1,1 0 0,-1-1 1,0 1-1,0 0 0,0-1 1,0 1-1,0-1 0,0 1 1,-1-1-1,1 0 0,-1 0 0,0 0 1,0 0-1,0 0 0,-2 2 1,2-2 37,0-1 0,1 1-1,-1-1 1,0 1 0,-1-1 0,1 0 0,0 0 0,0 0 0,0 0 0,-1 0 0,1 0 0,0-1 0,-1 1-1,1-1 1,-1 1 0,1-1 0,-1 0 0,1 0 0,-1 0 0,1 0 0,0-1 0,-1 1 0,1-1 0,-1 0-1,1 1 1,0-1 0,0 0 0,-1 0 0,1 0 0,-3-3 0,3 3-70,-1-1 1,1 0-1,0-1 0,-1 1 1,1 0-1,0-1 1,0 1-1,1-1 1,-1 0-1,0 1 0,1-1 1,0 0-1,0 0 1,0 0-1,0 0 0,0 0 1,0 0-1,1 0 1,0-1-1,-1 1 0,1 0 1,0 0-1,1-5 1,0 4-162,0 0 0,0-1 0,1 1 0,-1 0 1,1 1-1,0-1 0,0 0 0,0 0 0,0 1 1,1-1-1,0 1 0,0 0 0,0 0 0,0 0 0,0 0 1,0 0-1,1 1 0,-1-1 0,1 1 0,0 0 1,-1 0-1,1 1 0,0-1 0,0 1 0,0 0 1,1 0-1,-1 0 0,0 0 0,0 1 0,1-1 0,4 1 1,26 2-2510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4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10650,'40'73'5361,"-54"-73"-1224,7 3-2264,4-6-57,3-11-104,3-1-231,4-16-417,-3-5-216,5 1-536,-3 0-176,-4 13-728,4 9-592,1 16-1833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4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40 229 12867,'-39'16'5281,"44"-32"-3033,1-10-263,2-15-417,-1-9-392,-1 4-688,1 7-207,-4 19-770,2 14-807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5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15 229 12555,'-7'-5'9233,"2"-9"-6527,3-21-3906,2 26 2149,-1-23-547,2-1 0,6-44 0,-7 76-389,0 0-1,0 1 1,0-1-1,0 1 0,1-1 1,-1 0-1,0 1 0,0-1 1,0 1-1,1-1 0,-1 1 1,0-1-1,0 1 0,1-1 1,-1 1-1,1-1 1,-1 1-1,0-1 0,1 1 1,-1-1-1,1 1 0,-1 0 1,1-1-1,-1 1 0,1 0 1,0 0-1,-1-1 0,1 1 1,-1 0-1,1 0 1,0 0-1,-1 0 0,1-1 1,-1 1-1,1 0 0,0 0 1,-1 0-1,1 0 0,-1 1 1,1-1-1,0 0 0,-1 0 1,1 0-1,-1 0 1,1 1-1,-1-1 0,1 0 1,0 0-1,-1 1 0,1-1 1,-1 1-1,1-1 0,-1 0 1,0 1-1,1-1 0,-1 1 1,1 0-1,39 37 50,-24-21-36,-11-12-28,66 51-49,-66-52 26,1 0-1,0 0 1,0-1 0,0 0-1,0 0 1,1-1-1,-1 0 1,1 0-1,-1 0 1,15 1 0,-21-3 23,1 0 1,0 0-1,-1 0 1,1 0 0,-1 0-1,1 0 1,0-1-1,-1 1 1,1 0 0,0 0-1,-1-1 1,1 1 0,-1 0-1,1-1 1,-1 1-1,1 0 1,-1-1 0,1 1-1,-1-1 1,1 1 0,-1-1-1,1 1 1,-1-1-1,0 1 1,1-1 0,-1 1-1,0-1 1,0 0-1,1 1 1,-1-1 0,0 0-1,0 1 1,0-1 0,0 0-1,0 1 1,0-1-1,0 1 1,0-1 0,0 0-1,0 1 1,0-1 0,0 0-1,0 1 1,0-1-1,-1 0 1,0 0 0,-15-44 188,5 18-56,10 24-117,0 1-1,1-1 1,-1 0 0,1 0 0,0 0-1,0 1 1,0-1 0,0 0 0,0 0-1,1 0 1,-1 1 0,1-1-1,0 0 1,0 0 0,2-3 0,-2 4-11,1 0 0,-1 0 0,1 1 1,0-1-1,-1 1 0,1-1 1,0 1-1,0 0 0,0 0 0,0 0 1,0 0-1,0 0 0,0 0 1,1 1-1,-1-1 0,0 1 0,0-1 1,1 1-1,3 0 0,0-1-85,0 1 0,0 1 0,0-1 0,0 1 0,0 0-1,0 0 1,0 1 0,0 0 0,9 4 0,47 31-2927,-52-30 2454,-1-1 0,1 1 0,1-2 0,-1 1 0,1-1 0,0-1 0,19 5 1,-25-8 448,0 0 1,0 0 0,0 1 0,0-1-1,0 1 1,0 0 0,7 5 0,-11-7 123,0 1-1,-1-1 1,1 1 0,-1-1 0,1 1-1,0 0 1,-1-1 0,1 1 0,-1 0-1,1-1 1,-1 1 0,0 0 0,1 0 0,-1-1-1,0 1 1,1 0 0,-1 0 0,0 0-1,0-1 1,0 1 0,0 1 0,0 0 52,0-1 1,-1 1 0,1-1-1,-1 1 1,0-1-1,1 1 1,-1-1 0,0 0-1,0 0 1,0 1-1,0-1 1,0 0 0,0 0-1,0 0 1,0 0-1,-2 1 1,-1 1 174,0 0-1,0 0 1,0 0-1,0-1 1,-1 0-1,1 1 1,-1-2 0,0 1-1,1 0 1,-1-1-1,0 0 1,0 0-1,0-1 1,-5 1-1,7-1-98,0 0 0,0-1-1,1 1 1,-1-1-1,0 1 1,1-1-1,-1 0 1,1 0 0,-1 0-1,1 0 1,-1 0-1,1-1 1,-1 1 0,1-1-1,0 1 1,0-1-1,0 0 1,0 0-1,0 0 1,1 0 0,-1 0-1,0-1 1,1 1-1,0 0 1,-1-1-1,-1-4 1,1 0-17,0 0-1,1 0 1,-1-1 0,1 1-1,1-1 1,-1 1 0,1-1-1,1 1 1,1-12 0,-2 17-155,0 0 0,0 0 0,1 0 1,-1 0-1,1 0 0,0 0 0,-1 0 1,1 0-1,0 0 0,0 0 0,0 0 1,0 1-1,0-1 0,1 0 0,-1 1 0,1-1 1,-1 1-1,1-1 0,-1 1 0,1 0 1,0 0-1,-1 0 0,1-1 0,0 2 1,0-1-1,0 0 0,0 0 0,0 1 1,0-1-1,0 1 0,0-1 0,0 1 0,0 0 1,0 0-1,0 0 0,0 0 0,0 0 1,0 1-1,3 0 0,25 9-1492,4 7-634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2:2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11811,'9'7'1439,"-1"1"1,1-1-1,0-1 1,12 8-1,-7-7-349,0-1 0,22 8-1,3-3-524,59 7-1,-23-4 763,-70-13-1246,4 2-1,1-1 1,0 0 0,-1-1-1,1 0 1,0 0 0,0-1 0,0-1-1,11-1 1,-21 2-50,1 0 0,-1 0 0,0 0-1,0-1 1,1 1 0,-1 0 0,0 0 0,0 0 0,0 0-1,1-1 1,-1 1 0,0 0 0,0 0 0,0-1 0,1 1-1,-1 0 1,0 0 0,0-1 0,0 1 0,0 0 0,0 0-1,0-1 1,0 1 0,0 0 0,0-1 0,0 1 0,0 0-1,0 0 1,0-1 0,0 1 0,0 0 0,0-1 0,0 1-1,0 0 1,0 0 0,0-1 0,0 1 0,0 0 0,-1 0-1,1-1 1,0 1 0,0 0 0,0 0 0,0-1 0,-1 1-1,1 0 1,0 0 0,-17-24 1261,14 21-1409,-15-18 375,0 0 186,-21-33 0,33 45-408,-3-4 222,1 0 0,0 0 0,-10-28-1,17 38-322,-1 0 0,1 0 0,1 0 1,-1 0-1,0 0 0,1 0 0,0-1 0,-1 1 0,1 0 0,0 0 0,1 0 0,-1 0 0,1-1 0,-1 1 0,1 0 0,0 0 0,0 0 0,0 0 0,1 0 0,-1 0 0,1 1 0,-1-1 0,1 0 0,0 1 0,3-4 0,10-6-2260,-1-2-688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5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13531,'38'39'5713,"-48"-52"-2824,5-1-633,3-3-495,-1-5-209,1-3-600,-1 1-328,3 3-456,0 1-168,0 4-912,3 5-688,7 4-1617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51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33 11699,'-4'0'12598,"19"22"-11898,-6-11-521,12 15 211,30 29 0,-45-50-262,-1 1 1,1-1 0,0 0 0,1 0 0,-1-1 0,1 0 0,0 0 0,0-1 0,0 0 0,1 0-1,-1 0 1,10 1 0,-14-4-54,-3 0-50,0 0 1,0 0-1,0 0 1,0 0-1,0 0 1,0 0-1,0 0 1,0 0-1,0 0 0,0 0 1,0-1-1,0 1 1,0 0-1,0 0 1,0 0-1,0 0 1,0 0-1,0 0 1,0 0-1,0 0 1,0 0-1,1 0 1,-1 0-1,0 0 1,0 0-1,0 0 1,0-1-1,0 1 1,0 0-1,0 0 1,0 0-1,0 0 1,0 0-1,0 0 1,0 0-1,0 0 1,1 0-1,-1 0 1,0 0-1,0 0 1,0 0-1,0 0 1,0 0-1,0 0 1,0 0-1,0 0 1,0 0-1,0 0 1,0 0-1,1 0 1,-9-17 788,-2-28-439,4 21-192,2-1 0,-4-41 0,8 66-195,0-1 0,-1 0-1,1 0 1,0 1 0,0-1 0,0 0 0,0 0 0,1 1 0,-1-1-1,0 0 1,0 0 0,0 1 0,1-1 0,-1 0 0,0 1 0,0-1-1,1 0 1,-1 1 0,1-1 0,-1 0 0,1 1 0,-1-1 0,1 1-1,-1-1 1,1 1 0,-1-1 0,1 1 0,0-1 0,-1 1-1,1 0 1,0-1 0,-1 1 0,1 0 0,0 0 0,0-1 0,-1 1-1,1 0 1,0 0 0,1 0 0,31 6-2323,-25-4 1568,18 6-2256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52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43 112 12675,'-28'-12'3115,"27"12"-3040,1 0 0,-1 0-1,1 0 1,-1 0 0,1 0 0,-1 0-1,1 0 1,-1 0 0,1 0 0,0 0-1,-1 0 1,1 0 0,-1 0 0,1 1-1,-1-1 1,1 0 0,0 0 0,-1 0-1,1 1 1,-1-1 0,1 0 0,0 1-1,-1-1 1,1 0 0,0 1 0,0-1-1,-1 0 1,1 1 0,0-1 0,0 1-1,-1 0 1,0 4 254,1 1 0,-1 0 0,1 0 0,1 0 0,-1 0 0,1 0 0,2 8 0,-3-10-264,2 9 260,1-1-1,0 1 0,0-1 1,1 0-1,1 0 1,8 14-1,-12-23-267,1-1 1,-1 1-1,1-1 0,0 1 1,0-1-1,0 0 1,1 0-1,-1 0 0,0 0 1,1 0-1,-1 0 0,1-1 1,5 3-1,-6-3-34,1-1-1,-1 0 1,1 1-1,-1-1 1,0 0 0,1 0-1,-1 0 1,1-1 0,-1 1-1,0-1 1,1 1-1,-1-1 1,0 0 0,0 0-1,1 0 1,-1 0-1,0 0 1,0 0 0,0-1-1,3-2 1,2-1 7,-1-2 0,1 1 0,-1-1 0,-1 0 0,1-1 0,-1 1 0,-1-1 0,1 0 0,-1 0-1,0 0 1,-1-1 0,0 1 0,2-11 0,-1 3-8,-1-1-1,-1 1 1,0-1-1,-1 0 0,0 1 1,-3-23-1,-8 8-1925,14 42 104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5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14 178 11306,'-3'5'364,"2"-1"0,-1 1 0,0-1-1,1 1 1,-1 0 0,2-1-1,-1 1 1,0 0 0,1 8-1,0-12-300,0 0-1,0 0 0,1 0 0,-1 0 1,0 0-1,1-1 0,-1 1 0,1 0 1,-1 0-1,1-1 0,0 1 0,-1 0 1,1-1-1,0 1 0,-1 0 0,1-1 1,0 1-1,0-1 0,-1 1 0,1-1 1,1 1-1,2 0 25,-1 0 1,1-1 0,-1 1-1,1-1 1,-1 1-1,1-1 1,-1 0-1,6-1 1,-6 1 4,0 0 1,0-1-1,0 1 1,0-1-1,0 1 1,0-1-1,0 0 1,0 0-1,0-1 1,0 1-1,-1 0 1,1-1-1,0 0 1,-1 0-1,0 1 0,1-2 1,-1 1-1,0 0 1,0 0-1,0-1 1,0 1-1,2-5 1,-3 5 14,0-1-1,0 0 1,0 0 0,-1-1 0,0 1 0,1 0 0,-1 0-1,0 0 1,0 0 0,-1 0 0,1 0 0,-1 0-1,1 0 1,-1 0 0,0 0 0,0 0 0,0 0 0,-1 0-1,1 0 1,-1 1 0,1-1 0,-4-3 0,-29-29 907,29 31-892,0 0 1,0-1-1,1 1 0,-1-1 1,1 0-1,0 0 1,0-1-1,1 1 0,-1-1 1,-4-12-1,8 17-118,0 0-1,0-1 1,0 1-1,0-1 1,0 1 0,0 0-1,0-1 1,1 1-1,-1 0 1,1-1-1,-1 1 1,1 0 0,-1-1-1,1 1 1,0 0-1,-1 0 1,1 0-1,0-1 1,0 1 0,0 0-1,0 0 1,0 0-1,0 0 1,0 1-1,0-1 1,0 0 0,1 0-1,-1 1 1,0-1-1,0 1 1,1-1-1,-1 1 1,0-1 0,1 1-1,-1 0 1,3 0-1,6-2-190,0 0-1,0 1 0,17 0 0,-12 1-370,0 1 0,0 1 0,0 0 0,23 7 0,-31-7 253,-1 0 1,0 0-1,0 0 0,0 1 1,-1 0-1,1 0 1,-1 1-1,0-1 0,1 1 1,-2 0-1,1 1 1,0-1-1,5 8 1,-9-10 334,-1 0 0,1-1 1,-1 1-1,1 0 1,-1-1-1,0 1 1,0 0-1,0 0 1,0-1-1,0 1 1,0 0-1,0-1 1,-1 1-1,1 0 0,0 0 1,-1-1-1,0 1 1,1-1-1,-1 1 1,0 0-1,-1 1 1,-5 16 1314,7-15-1198,-1 1 0,1-1 0,0 0 1,0 0-1,1 1 0,-1-1 1,1 0-1,0 0 0,0 0 0,0 0 1,0 0-1,1 0 0,-1 0 1,1 0-1,0-1 0,1 1 0,-1-1 1,0 1-1,4 2 0,-3-3-139,-1-1 0,1 0 0,0-1 0,-1 1 0,1 0-1,0-1 1,0 0 0,0 1 0,0-1 0,0 0 0,1-1 0,-1 1-1,0-1 1,0 1 0,1-1 0,-1 0 0,0 0 0,0 0 0,1-1-1,-1 1 1,0-1 0,0 0 0,0 1 0,1-2 0,2 0 0,0-1-35,1 1-1,-1-1 1,1 0 0,-1-1 0,0 0 0,7-5 0,-11 7-118,0 0 0,0 0 0,-1 0 0,1 0 0,0-1 0,-1 1 1,1 0-1,-1-1 0,0 1 0,0-1 0,0 0 0,0 1 0,0-1 0,0 0 0,-1 0 0,1 1 0,-1-1 0,0-3 0,0-8-1244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5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54 122 12091,'-39'-90'4178,"39"89"-4096,-1 1 0,1-1 0,0 0 1,-1 0-1,1 0 0,0 0 0,-1 0 0,1 0 1,0 0-1,0 0 0,0 0 0,0 0 0,0 0 1,0 0-1,0 0 0,0 0 0,0 0 0,1 0 0,-1 0 1,0 0-1,1 1 0,-1-1 0,0 0 0,1 0 1,0-1-1,15-2 708,-11 4-523,50-3 1182,-51 3-1547,0 0-1,0 1 1,0-1 0,0 1 0,0 0 0,0 0 0,0 0 0,0 0-1,-1 1 1,8 3 0,-11-5 2,1 1-1,-1-1 0,0 1 1,0-1-1,0 1 0,0-1 1,0 1-1,0-1 0,0 1 1,0-1-1,0 1 0,0 0 1,0-1-1,0 1 1,0-1-1,0 1 0,0-1 1,0 0-1,-1 1 0,1-1 1,0 1-1,0-1 0,-1 1 1,1-1-1,0 1 0,-1-1 1,1 0-1,0 1 1,-1-1-1,1 0 0,-1 1 1,1-1-1,0 0 0,-1 1 1,1-1-1,-1 0 0,1 0 1,-1 0-1,0 1 0,-22 13-2955,23-14 2991,-43 21-3147,-16 10 4547,59-31-1274,0 0 1,-1 0 0,1 0 0,-1 0-1,1 0 1,0 0 0,-1 0 0,1 1-1,0-1 1,-1 0 0,1 0-1,0 0 1,-1 1 0,1-1 0,0 0-1,-1 0 1,1 1 0,0-1 0,0 0-1,-1 1 1,1-1 0,0 0 0,0 1-1,0-1 1,-1 0 0,1 1-1,0-1 1,0 1 0,0-1 0,0 0-1,0 1 1,0-1 0,0 1 0,0-1-1,0 0 1,0 1 0,0-1-1,0 1 1,0-1 0,0 0 0,0 1-1,0-1 1,0 1 0,1-1 0,-1 0-1,0 1 1,19 8 846,-18-9-988,22 9-182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5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 13251,'36'-6'5294,"-26"5"-5161,-1 0 0,1 0 0,0 1 0,-1 1 0,1-1 0,18 5 0,-27-5-148,0 0 0,-1 0 0,1 1-1,0-1 1,-1 0 0,1 0 0,-1 0 0,1 0 0,0 1-1,-1-1 1,1 0 0,-1 1 0,1-1 0,-1 0 0,1 1-1,-1-1 1,1 1 0,-1-1 0,1 1 0,-1-1 0,0 1-1,1-1 1,-1 1 0,0-1 0,1 1 0,-1 0-1,0-1 1,0 1 0,1 0 0,-1-1 0,0 1 0,0-1-1,0 1 1,0 0 0,0-1 0,0 1 0,0 0 0,0-1-1,0 1 1,0 0 0,0-1 0,-1 1 0,1 0 0,0-1-1,0 1 1,-1-1 0,1 1 0,0-1 0,-1 1 0,1-1-1,-1 1 1,0 0 0,-2 3-182,-1 0-1,1-1 1,-1 1-1,0-1 1,-8 6 0,-55 23-1015,52-26 1416,1 0-1,0 1 0,0 1 1,-24 17-1,38-24-153,-1-1-1,1 0 1,0 0-1,-1 0 1,1 1-1,0-1 1,-1 0-1,1 1 1,0-1 0,-1 0-1,1 1 1,0-1-1,0 0 1,-1 1-1,1-1 1,0 0-1,0 1 1,0-1 0,0 1-1,0-1 1,-1 0-1,1 1 1,0-1-1,0 1 1,0-1-1,0 0 1,0 1-1,0-1 1,0 1 0,0-1-1,1 1 1,-1-1-1,0 0 1,0 1-1,0 0 1,16 7 585,23-3-934,-39-5 291,25 2-825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5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41 290 13139,'-8'8'1017,"-14"10"1985,14-21-1691,6-13-185,2 5-653,-1-21 1148,3-1 0,7-53 0,-7 78-1464,-1 0 0,1 0 0,1 0-1,-1 1 1,1-1 0,1 1 0,-1-1 0,1 1 0,1 0 0,-1 0 0,1 1 0,0-1-1,1 1 1,-1 1 0,1-1 0,9-6 0,-13 11-148,0-1 0,1 1 0,-1 0 0,0 0 1,1 0-1,-1 1 0,1-1 0,-1 0 0,1 1 0,-1 0 0,1-1 1,-1 1-1,1 0 0,0 0 0,-1 1 0,1-1 0,-1 0 0,4 2 1,-4-1-9,-1-1 1,0 1-1,1 0 1,-1 0-1,0-1 1,0 1-1,0 0 1,0 0 0,0 0-1,0 0 1,0 0-1,0 1 1,0-1-1,0 0 1,-1 0-1,1 1 1,0-1-1,-1 0 1,1 1 0,-1-1-1,1 0 1,-1 1-1,0-1 1,0 1-1,0-1 1,0 1-1,0-1 1,0 0-1,0 1 1,0-1 0,0 1-1,-1-1 1,1 1-1,0-1 1,-2 2-1,0 3 6,0 1 0,-1-1 0,0 0 0,0 0 0,-1 0 0,1-1 0,-1 1-1,-1-1 1,-6 7 0,-50 41 79,33-31-6,28-22-78,0 1 0,0-1 0,0 0 0,0 0 0,0 0 0,0 0 0,0 0-1,0 1 1,0-1 0,0 0 0,0 0 0,0 0 0,0 0 0,0 1 0,0-1 0,0 0 0,0 0 0,0 0 0,0 0 0,0 0 0,0 1-1,0-1 1,0 0 0,0 0 0,0 0 0,0 0 0,0 1 0,0-1 0,0 0 0,0 0 0,0 0 0,1 0 0,-1 0 0,0 0 0,0 1 0,0-1-1,0 0 1,0 0 0,0 0 0,1 0 0,-1 0 0,0 0 0,0 0 0,0 0 0,0 0 0,0 0 0,1 0 0,-1 0 0,0 0 0,0 0 0,0 0-1,18 6 18,20 2-65,18-1-1251,112 0 0,-124-10-1383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5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13043,'-5'21'5033,"-10"10"-3513,10 16-400,4 9 129,-6-14-81,7 0-88,15-14-256,-1-15-160,16-10-183,7-9-169,-3-4-144,2-3-128,-7-2-608,-8 2-593,-9 0 1505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5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9714,'1'0'10996,"5"-6"-9937,2-12-504,0 1-362,-1 1 0,0-2 0,-1 1 0,-1-1 0,-1 1 0,0-2 0,1-28 0,-3 30-87,-2 17-103,0 0-1,0 0 0,0 0 0,0 0 0,0 0 0,0 0 0,0 0 1,0 0-1,0 1 0,0-1 0,0 0 0,0 0 0,0 0 0,0 0 1,0 0-1,0 0 0,0 0 0,1 0 0,-1 0 0,0 0 0,0 0 1,0 0-1,0 0 0,0 0 0,0 0 0,0 0 0,0 0 0,0 0 0,0 0 1,0 0-1,0 0 0,1 0 0,-1 0 0,0 0 0,0 0 0,0 0 1,0 0-1,0 0 0,0 0 0,0 0 0,0 0 0,0 0 0,0 0 1,0 0-1,0 0 0,0 0 0,0 0 0,1 0 0,-1 0 0,0-1 1,0 1-1,0 0 0,0 0 0,0 0 0,0 0 0,0 0 0,0 0 0,0 0 1,0 0-1,0 0 0,0 0 0,0 0 0,0 0 0,0 0 0,0-1 1,0 1-1,0 0 0,0 0 0,9 25 205,-6-13-231,1-1 26,0 0-1,1 0 1,0 0-1,0 0 1,1-1-1,12 14 1,-17-22-3,0 0 0,0 0 1,1-1-1,-1 1 0,1 0 0,0-1 1,-1 1-1,1-1 0,0 0 1,0 0-1,0 1 0,0-1 0,0 0 1,0-1-1,0 1 0,0 0 0,0-1 1,1 1-1,-1-1 0,0 1 1,0-1-1,1 0 0,-1 0 0,0 0 1,0 0-1,1-1 0,-1 1 0,0-1 1,0 1-1,0-1 0,0 0 0,1 0 1,-1 1-1,0-2 0,0 1 1,-1 0-1,1 0 0,0-1 0,0 1 1,-1-1-1,3-2 0,0 0 6,-1 1 0,0-1 0,0 0 0,0-1-1,-1 1 1,1 0 0,-1-1 0,0 0 0,-1 1 0,1-1 0,1-9-1,6-17 38,-8 31-42,-1-1-1,0 1 0,0 0 1,0-1-1,0 1 0,0 0 0,1-1 1,-1 1-1,0 0 0,0 0 1,1-1-1,-1 1 0,0 0 1,0 0-1,1-1 0,-1 1 1,0 0-1,1 0 0,-1 0 1,0-1-1,1 1 0,-1 0 1,0 0-1,1 0 0,-1 0 1,0 0-1,1 0 0,-1 0 1,0 0-1,1 0 0,-1 0 1,0 0-1,1 0 0,-1 0 1,1 0-1,-1 0 0,0 0 1,1 0-1,-1 0 0,0 0 1,1 1-1,-1-1 0,0 0 1,1 0-1,-1 0 0,0 1 1,0-1-1,1 0 0,-1 0 1,0 1-1,0-1 0,1 0 0,-1 1 1,0-1-1,0 0 0,0 1 1,22 28-149,-6-8-63,-10-15 159,1 0 0,0-1 0,1 0 0,0 0 0,-1-1 0,1 0 0,1 0 0,-1-1 0,0 0 0,14 2 0,10 2-17,48 2 1,-68-8 73,-9-1-1,22 4 74,-25-3-61,0-1 1,1 0-1,-1 0 1,1 0-1,-1 0 1,0 0-1,0 0 1,1 1-1,-1-1 0,0 0 1,1 0-1,-1 0 1,0 1-1,0-1 1,1 0-1,-1 0 1,0 1-1,0-1 1,0 0-1,1 1 1,-1-1-1,0 0 0,0 0 1,0 1-1,0-1 1,0 0-1,1 1 1,-1-1-1,0 1 1,0-1-1,0 0 1,0 1-1,0-1 1,0 0-1,0 1 1,0-1-1,-1 0 0,1 1 1,0-1-1,0 0 1,0 1-1,0-1 1,0 0-1,0 1 1,-1-1-1,1 0 1,0 0-1,0 1 1,-1-1-1,1 0 1,0 0-1,0 1 0,-1-1 1,1 0-1,0 0 1,0 0-1,-1 1 1,1-1-1,0 0 1,-1 0-1,1 0 1,-1 0-1,-2 3 134,-1 0-1,0-1 1,0 1-1,0-1 1,0 0-1,-1 0 1,1-1 0,0 1-1,-1-1 1,1 0-1,-1 0 1,1 0-1,-1-1 1,0 0-1,1 1 1,-1-2 0,1 1-1,-1-1 1,0 1-1,1-1 1,-1 0-1,1-1 1,-6-1-1,7 1-111,0 1-1,0-1 0,0 0 0,0 0 0,0 0 1,0 0-1,1-1 0,-1 1 0,1-1 0,0 0 1,0 1-1,-1-1 0,2 0 0,-1 0 0,0 0 1,1 0-1,-1-1 0,1 1 0,0 0 0,0-1 1,0 1-1,1-1 0,-1 1 0,1-1 0,0 1 1,0-1-1,0 1 0,0-1 0,0 1 0,1-1 1,1-3-1,-1 3-34,0 1-1,0-1 1,0 1 0,0-1 0,1 1-1,0 0 1,-1 0 0,1 0-1,0 0 1,1 0 0,-1 0 0,0 1-1,1-1 1,0 1 0,-1-1-1,1 1 1,0 0 0,0 0 0,0 0-1,1 1 1,-1-1 0,0 1 0,1 0-1,5-2 1,-4 2-134,-1 1-1,1-1 1,-1 1 0,1 0 0,-1 0-1,1 0 1,-1 1 0,1 0-1,-1 0 1,1 0 0,-1 0-1,0 1 1,0-1 0,0 1 0,0 0-1,0 1 1,0-1 0,0 1-1,6 5 1,17 22-2399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5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13811,'87'23'5329,"-95"-35"-3753,5-1-511,-5-13-521,1-5-216,3-8-416,-1 4-464,5-1-1121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2:3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63 14131,'13'-53'4745,"-8"44"-3040,-1 10-945,0 9 2,-3-3-571,-1-1-1,0 1 1,-1-1-1,1 1 1,-1-1-1,-1 0 1,1 1-1,-5 9 1,-23 51 248,22-53-320,-6 13-18,-10 20-9,18-34-57,10-16 2,0-3-187,1 0-1,-1 0 0,2 0 1,-1 1-1,0 0 1,1 0-1,0 1 0,0 0 1,1 0-1,-1 0 1,1 1-1,0 1 1,-1-1-1,1 1 0,0 0 1,1 1-1,-1 0 1,0 0-1,0 1 0,1 0 1,-1 0-1,0 1 1,0 0-1,0 1 0,14 3 1,26 11-1649,31 8-1089,-73-23 2997,0 0 1,1 0-1,-1-1 1,1 1-1,-1-1 0,0-1 1,1 1-1,-1-1 1,0 0-1,8-3 0,-13 4 46,-1 0-1,1 0 0,0-1 1,-1 1-1,1 0 0,-1 0 1,1-1-1,-1 1 0,0 0 1,1-1-1,-1 1 0,1-1 1,-1 1-1,0-1 0,1 1 1,-1 0-1,0-1 0,1 1 1,-1-1-1,0 0 0,0 1 1,1-1-1,-1 1 0,0-1 1,0 1-1,0-1 1,0 1-1,0-2 0,-7-20 2434,-28-27-586,21 29-1228,-25-36-1206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5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26 124 10738,'4'-27'2458,"-4"19"-1201,1 0 1,0 0-1,0 1 1,1-1-1,0 1 1,1-1-1,3-7 1,-5 13-1143,0 1 1,0-1 0,0 0 0,0 1 0,0-1 0,0 1-1,0-1 1,0 1 0,1 0 0,-1-1 0,1 1-1,-1 0 1,1 0 0,-1 0 0,1 0 0,0 0 0,-1 0-1,1 1 1,0-1 0,0 0 0,-1 1 0,1 0-1,0-1 1,0 1 0,0 0 0,0 0 0,0 0 0,0 0-1,0 0 1,-1 0 0,1 1 0,0-1 0,0 1-1,3 0 1,-3 1-77,0-1-1,0 0 1,-1 1-1,1-1 1,0 1-1,-1 0 0,1-1 1,-1 1-1,1 0 1,-1 0-1,0 0 1,0 0-1,0 0 1,0 0-1,0 1 1,0-1-1,0 0 1,-1 0-1,1 1 1,-1-1-1,0 0 0,0 1 1,0-1-1,0 0 1,0 1-1,0-1 1,0 0-1,-2 4 1,-1 2-43,0 1 0,-1-1 0,0 0 1,-1-1-1,1 1 0,-1-1 0,-1 0 0,1 0 1,-1 0-1,-1-1 0,1 0 0,-1 0 0,0-1 1,-1 0-1,1 0 0,-1 0 0,0-1 1,-15 6-1,21-12-862,10 0-3749,15 1 1987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5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5 216 14003,'0'-2'5953,"-5"2"-3192,5-5-1201,0 3-200,0 1-351,0-19-161,2-66-472,8 49-128,-4 1-504,1 12-496,1 22-1233,-3 2-599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2:5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12867,'5'11'5313,"-2"5"-2889,20 2-1151,0 0-121,5-8-368,2-2-280,-10-7-400,-2-4-288,-15 2-1176,-3-3-729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0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34 12379,'0'-12'1005,"1"-9"2652,-1 44-895,-1 11-1483,-1-18-792,2 0 1,0 0-1,3 30 0,-2-43-420,-1 0-1,1 0 1,0 0-1,0 0 1,0 0-1,0 0 1,0 0-1,1-1 1,-1 1 0,1 0-1,-1-1 1,1 1-1,0-1 1,0 0-1,0 0 1,1 1-1,-1-1 1,1-1-1,-1 1 1,1 0 0,-1-1-1,1 1 1,0-1-1,0 0 1,5 2-1,-7-2-31,1-1 0,-1 0-1,0 0 1,0 0 0,1 0-1,-1 0 1,0 0 0,0 0-1,1 0 1,-1 0 0,0 0 0,0-1-1,1 1 1,-1-1 0,0 1-1,0-1 1,0 1 0,0-1-1,0 1 1,0-1 0,1 0-1,0-1 1,-1 0 7,1 0 0,0-1 0,0 1-1,-1 0 1,1-1 0,-1 1 0,0-1 0,0 0 0,1-4 0,1-6 29,0 1 1,-1-1-1,0-18 1,-2 26-48,2-67-1295,-1 65-362,5 7-474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0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19 177 11338,'-18'41'10011,"18"-56"-8443,5-11-624,-2-11-296,0-10-536,4 6-408,2 10-1080,4 10-673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0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 10298,'1'0'197,"1"-1"-1,0 1 0,-1 0 1,1 0-1,-1-1 1,1 1-1,0 0 0,-1 1 1,1-1-1,-1 0 1,1 0-1,-1 1 0,1-1 1,0 1-1,-1-1 1,1 1-1,-1-1 0,0 1 1,1 0-1,1 1 1,-3 0-47,1 1 0,-1-1 1,0 0-1,1 1 0,-1-1 1,0 0-1,0 1 0,-1-1 0,1 0 1,0 1-1,-1-1 0,1 0 1,-1 0-1,0 1 0,-1 1 1,-4 14 415,-1-2 0,0 1 0,-2-1 1,1 0-1,-2 0 0,0-1 1,-24 26-1,30-36-203,3-5 19,19-7-224,-9 6-179,-1 1 0,1-1 0,0 1 0,-1 1 0,1-1 0,-1 2 1,1-1-1,-1 1 0,0 0 0,1 1 0,-1 0 0,0 0 0,-1 1 0,1 0 0,-1 0 0,1 1 1,10 9-1,-7-6-243,-7-4-8,0-1 0,1 0 0,-1 0 0,1 0-1,-1-1 1,1 0 0,0 0 0,-1 0 0,10 2 0,8-3-2056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0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0 13731,'-8'1'1333,"0"-1"0,-1 1 0,1 0-1,0 1 1,-10 3 0,6 0-791,1-1 1,1 1-1,-14 8 0,11-4-453,1-1-1,0 2 1,0 0-1,1 0 0,-19 24 1,28-31-70,-1 0 0,1 0 0,0 1 0,0-1 0,0 1 0,1-1 0,-1 1 0,1 0 1,0-1-1,0 1 0,0 0 0,1 0 0,-1 0 0,1 7 0,0-9-17,1 1 1,-1 0-1,1-1 1,0 1-1,-1-1 1,1 0-1,0 1 1,1-1-1,-1 0 1,0 1-1,1-1 1,-1 0-1,1 0 1,-1 0-1,1 0 1,0-1-1,0 1 0,0 0 1,0-1-1,0 1 1,0-1-1,1 0 1,1 2-1,5 0 1,1 0 0,-1 0-1,0-1 1,1 0-1,-1-1 1,1 0 0,0 0-1,-1-1 1,1-1-1,-1 1 1,1-1 0,0-1-1,-1 0 1,10-3-1,-4 0 8,-1 0 0,1 0 0,-1-2 1,-1 0-1,1 0 0,-1-1 0,-1-1 0,17-13 0,-14 6-22,-1 0 1,24-35 0,-18 23 67,-20 27-32,1 0-1,-1 1 1,1-1-1,-1 0 1,1 1-1,-1-1 1,1 0-1,-1 1 1,1-1 0,0 1-1,-1-1 1,1 1-1,0-1 1,-1 1-1,1-1 1,0 1-1,0 0 1,-1 0-1,1-1 1,0 1-1,1 0 1,-1 0 11,-1 0 0,1 1 0,-1-1 0,1 0 0,-1 1 0,1-1 0,-1 0-1,1 1 1,-1-1 0,1 1 0,-1-1 0,0 1 0,1-1 0,-1 1 0,0-1 0,1 1 0,-1-1 0,0 1 0,0 0 0,1-1 0,-1 2 0,5 35 815,-5-30-849,0 12 180,0 0 0,6 34 1,-5-48-418,0-1 1,0 1 0,0-1 0,1 0 0,-1 0 0,1 1 0,0-1 0,1 0-1,-1-1 1,1 1 0,-1 0 0,1-1 0,0 1 0,0-1 0,1 0 0,-1 0-1,7 4 1,7 1-2343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0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38 15507,'-93'-37'5497,"109"40"-4568,9-1-641,20 1-72,-1-3-216,2 3-1216,-3 2-601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0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10202,'0'3'446,"0"0"-1,1 1 0,-1-1 1,1 0-1,0 0 1,0 0-1,0 0 1,0 0-1,1 0 0,-1 0 1,3 3-1,-2-4-245,1-1-1,-1 1 1,0-1-1,0 0 1,1 1-1,-1-1 0,0 0 1,1 0-1,-1-1 1,1 1-1,0 0 1,-1-1-1,1 0 1,-1 0-1,5 0 1,4 1-63,0-1-1,0-1 1,0 0 0,0-1 0,0 0 0,17-5 0,-24 5-70,-1 1 0,1-1 0,-1 1 0,1-1 0,-1 0 0,0 0 0,1-1-1,-1 1 1,0-1 0,2-2 0,-3 3-22,-1 0 0,0 1 0,0-1-1,0 0 1,0 1 0,-1-1 0,1 0 0,0 0-1,-1 0 1,1 0 0,-1 0 0,0 0 0,0 0-1,1 0 1,-1 0 0,0 0 0,-1 0 0,1 0-1,0 1 1,-2-5 0,1 1 71,-1 0 1,-1 0-1,1 0 0,-1 0 1,0 1-1,0-1 0,0 1 1,-1 0-1,-3-5 0,-41-34 1118,29 27-706,-18-20 397,37 36-924,0 0 0,-1 0 0,1 0 0,0 0 0,0 0 0,0-1 0,0 1 0,0 0 0,0 0 0,0 0 0,0 0 1,-1 0-1,1-1 0,0 1 0,0 0 0,0 0 0,0 0 0,0 0 0,0-1 0,0 1 0,0 0 0,0 0 0,0 0 0,0 0 0,0-1 0,0 1 0,0 0 0,0 0 0,1 0 0,-1 0 0,0 0 0,0-1 0,0 1 0,0 0 0,0 0 0,0 0 0,0 0 1,0 0-1,1-1 0,-1 1 0,0 0 0,0 0 0,0 0 0,0 0 0,12-2-119,16 4-474,10 9-781,4 7-498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0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116 338 14035,'-2'-17'7243,"-4"-8"-4168,-2-14-2508,8 9-244,1 0 0,7-42 0,1-17-3491,-9 88 2972,0 0 0,0-1 1,0 1-1,0 0 0,-1 0 1,1-1-1,0 1 0,0 0 0,-1 0 1,1-1-1,-1 1 0,1 0 0,-1 0 1,0 0-1,1 0 0,-1 0 1,0 0-1,0 0 0,0 0 0,1 0 1,-1 0-1,0 1 0,-2-2 0,0 0-30,1 1-1,-1 0 0,0 0 1,0 0-1,1 0 0,-1 1 1,0-1-1,0 1 0,0 0 1,-3-1-1,1 1 232,0 0 1,1 1-1,-1-1 1,0 1-1,1 0 1,-1 0-1,1 0 1,-1 1-1,1 0 0,0 0 1,-1 0-1,-6 5 1,10-7 67,1 1 0,0-1 0,-1 1 0,1-1 0,0 1 0,0-1 0,-1 1 0,1-1 0,0 1 1,0-1-1,0 1 0,0 0 0,0-1 0,0 1 0,0-1 0,0 1 0,0-1 0,0 1 0,0 0 0,0-1 0,0 1 1,0-1-1,0 1 0,1-1 0,-1 1 0,0-1 0,0 1 0,1-1 0,-1 1 0,0-1 0,1 1 0,-1-1 1,0 1-1,1-1 0,-1 0 0,1 1 0,-1-1 0,1 0 0,-1 1 0,1-1 0,-1 0 0,1 0 0,-1 1 0,1-1 1,0 0-1,27 12 1820,-27-11-1825,15 4 603,1-1-1,-1-1 0,34 3 1,51-4-1270,-64-2-654,-8 0-465</inkml:trace>
  <inkml:trace contextRef="#ctx0" brushRef="#br0" timeOffset="1">330 260 15547,'4'-16'6026,"-1"-8"-4058,3-12-1096,1-1-144,-2 3-264,0 9-488,1 14-1712,1 4 2256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2:3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29 218 14099,'-17'52'5817,"12"-63"-3400,5-4-865,-6-21-792,6-8-296,0-6-648,0-4-240,0 22-896,3 4-576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03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16 112 7762,'-16'78'4423,"16"-69"414,3-15-3179,4-13-534,-2-9 92,2 1-1,1 0 1,12-28 0,-20 54-1203,0 1 1,1 0-1,-1-1 1,0 1 0,1-1-1,-1 1 1,1 0-1,-1-1 1,1 1 0,-1 0-1,1-1 1,-1 1-1,1 0 1,-1 0 0,1 0-1,-1-1 1,1 1-1,-1 0 1,1 0-1,-1 0 1,1 0 0,-1 0-1,1 0 1,0 0-1,-1 0 1,1 0 0,-1 0-1,1 0 1,-1 1-1,1-1 1,-1 0 0,1 0-1,-1 0 1,1 1-1,-1-1 1,1 0 0,-1 1-1,1-1 1,-1 0-1,0 1 1,1-1 0,-1 0-1,1 1 1,-1 0-1,25 24-24,-20-20 37,19 23-17,-19-20-3,1-1 0,0 0 0,0 0 0,0-1 0,1 0 0,0 0 0,1 0 0,13 7 0,-21-13-3,0 0 0,0 0-1,0 0 1,1 0 0,-1 0 0,0 0 0,0 0-1,0 0 1,1 0 0,-1 0 0,0 0 0,0 0-1,0 0 1,1 0 0,-1-1 0,0 1 0,0 0-1,0 0 1,1 0 0,-1 0 0,0 0 0,0 0-1,0 0 1,0-1 0,0 1 0,1 0 0,-1 0-1,0 0 1,0 0 0,0-1 0,0 1 0,0 0-1,0 0 1,0 0 0,0-1 0,1 1 0,-1 0-1,0 0 1,0 0 0,0-1 0,0 1 0,0 0-1,0 0 1,0 0 0,0-1 0,0 1 0,0 0-1,-1 0 1,1 0 0,0-1 0,0 1 0,0 0-1,0 0 1,0 0 0,0-1 0,-3-12 71,-2-1-150,1 3 142,1 1 1,0-1-1,0 0 1,1 0 0,-1-17-1,3 27-136,0-1 0,0 0 0,0 0 0,1 0 0,-1 1-1,0-1 1,1 0 0,0 0 0,-1 1 0,1-1 0,0 0 0,0 1 0,-1-1 0,1 1-1,1-1 1,-1 1 0,0-1 0,0 1 0,0 0 0,1 0 0,-1-1 0,1 1 0,-1 0-1,1 0 1,-1 0 0,1 1 0,-1-1 0,1 0 0,0 1 0,0-1 0,-1 1 0,1-1-1,0 1 1,0 0 0,0 0 0,-1 0 0,1 0 0,0 0 0,0 0 0,2 1 0,5-1-840,0 1 0,-1 0 0,1 1 0,13 4 1,6 5-2735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0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129 115 8778,'41'-82'4065,"-40"81"-3802,-1 0 1,1 0 0,-1 0-1,1 0 1,-1 0-1,1-1 1,-1 1 0,0 0-1,1 0 1,-1 0-1,0-1 1,0 1 0,0 0-1,0 0 1,0-1-1,0 1 1,0 0 0,-1-2-1,1 2-179,-1 1 0,1-1-1,-1 1 1,1-1 0,-1 1 0,1-1-1,-1 1 1,1-1 0,-1 1 0,0-1 0,1 1-1,-1 0 1,0-1 0,1 1 0,-1 0-1,0-1 1,1 1 0,-1 0 0,0 0-1,0 0 1,0 0 0,-4 0 66,0 0 0,-1 0 0,1 0 0,0 1 0,-7 2 0,10-3 147,-4 2-197,-1 0 0,1 1-1,0-1 1,1 1 0,-1 0 0,0 1 0,1-1-1,0 1 1,0 0 0,0 1 0,0-1 0,1 1-1,0 0 1,-1 0 0,2 0 0,-5 7-1,4-5-73,0 0 0,1 0-1,0 1 1,0-1 0,0 1-1,1 0 1,0 0 0,0 0-1,1 0 1,0 0 0,1 0-1,0 13 1,0-19-18,0 0 1,1 0-1,-1 0 1,1 0-1,-1 0 1,1 0-1,-1 0 1,1 0-1,0 0 1,0 0-1,0 0 1,0 0-1,1 0 1,-1-1-1,0 1 1,1-1-1,-1 1 1,1-1-1,-1 1 0,4 1 1,-2-1 6,1-1 0,-1 0 0,0 0 0,1 0 0,-1 0 0,1 0 0,-1-1 0,0 0-1,1 0 1,-1 0 0,6 0 0,5-2 72,0-1-1,0 0 1,-1-1-1,1-1 1,12-6-1,3-4 182,16-6 723,-44 21-961,-1 0-1,1 0 1,-1 0-1,1 0 1,-1 0 0,1 0-1,-1 0 1,0 0 0,1 0-1,-1 0 1,1 0-1,-1 0 1,1 1 0,-1-1-1,0 0 1,1 0-1,-1 0 1,1 1 0,-1-1-1,0 0 1,1 1-1,-1-1 1,0 0 0,1 1-1,-1-1 1,0 0-1,1 1 1,-1-1 0,0 0-1,0 1 1,0-1 0,1 1-1,-1-1 1,0 1-1,0-1 1,0 0 0,0 1-1,0-1 1,0 1-1,0-1 1,0 1 0,0-1-1,0 1 1,0-1-1,0 1 1,0-1 0,0 0-1,0 1 1,0-1 0,0 1-1,-1-1 1,1 1-1,-8 29 296,7-27-268,0 2-67,0-4-115,0 0 1,1 0-1,-1 1 0,1-1 1,-1 0-1,1 0 1,0 1-1,-1-1 1,1 0-1,0 1 0,0-1 1,0 0-1,0 1 1,0-1-1,0 1 1,0-1-1,1 0 0,-1 1 1,0-1-1,1 0 1,-1 0-1,1 1 1,0-1-1,0 1 0,10 1-4201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0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12451,'-12'15'5465,"-14"13"-2144,-5 16-2073,7 16-104,0 13-168,11 0-176,16-5-528,8-9-408,22-19-1024,4-7-664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0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11466,'0'33'7012,"-1"-19"-6585,1 0 0,0 0 0,1 0 0,1 0 0,5 21 0,-6-31-355,0 2 36,0 0 1,1-1-1,0 0 1,0 1 0,0-1-1,0 0 1,1 0-1,0 0 1,0 0 0,0-1-1,1 1 1,7 7-1,-11-12-70,0 0-1,1 0 0,-1 0 0,0 0 0,0 0 0,0 1 0,1-1 0,-1 0 0,0 0 0,0 0 0,0 0 1,1 0-1,-1 0 0,0 0 0,0 0 0,1 0 0,-1 0 0,0 0 0,0 0 0,0 0 0,1 0 0,-1 0 0,0 0 1,0 0-1,1 0 0,-1 0 0,0 0 0,0-1 0,0 1 0,1 0 0,-1 0 0,0 0 0,0 0 0,0 0 1,0-1-1,1 1 0,-1 0 0,0 0 0,0 0 0,0-1 0,4-13 1432,-3 7-1442,1 1 0,0-1 0,0 1 0,0 0 0,1-1 0,0 1 0,0 0 0,1 1 0,-1-1 0,1 1 0,0-1 0,6-4 0,7-11 5,8-17-12,-20 30-27,-1 0 0,2 1 0,-1 0 0,1 0 1,9-9-1,-15 16-49,1-1-1,0 1 1,-1-1 0,1 1 0,0-1-1,-1 1 1,1-1 0,0 1 0,0-1 0,0 1-1,-1 0 1,1 0 0,0-1 0,0 1-1,0 0 1,0 0 0,0 0 0,0 0-1,-1 0 1,1 0 0,0 0 0,0 0-1,0 1 1,0-1 0,0 0 0,-1 0 0,1 1-1,0-1 1,0 0 0,0 1 0,-1-1-1,1 1 1,0-1 0,0 1 0,-1-1-1,1 1 1,-1 0 0,1-1 0,0 1-1,-1 0 1,1 1 0,6 10-1796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0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70 7410,'-2'7'4040,"-4"6"-447,-7 1-1640,-2 2-49,-9-6-64,6 2-143,-8-9-313,-2-6-232,12-10-335,-5-12-225,19-4-352,10 0-96,10 4-232,8 7-88,0 15-328,-3 3-297,-2 16-999,-9-1-561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0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11963,'88'36'5489,"-99"-41"-2025,-2-5-1151,3-1-697,2-5-295,6-10-577,2 1-304,7-1-536,-2 10-448,-1 10-1417,0 6-759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1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10666,'2'0'4929,"-1"5"-1600,9 5-1801,0 13-527,-2 6 135,13 18-48,-9 7-224,1 9-288,-5 4-128,-18-4-111,-5-9-129,-9-10-128,-5-7-104,-2-9-553,0-5-535,3-4-1192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1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47 114 10722,'-40'12'5009,"33"-22"-1864,7-6-1393,4-2-199,-1-5-425,8 7-368,-3 0-456,-1 4-144,3 6-656,4-1-432,2 6-1217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1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14971,'0'62'5689,"2"-80"-4104,4 0-617,9 0-416,4 1-128,1 4-304,1 4-64,-1 1-1144,-3 8-888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1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62 10650,'-11'-62'4497,"12"65"-2136,4 9-1049,3 6-440,2 9-80,-5 4-360,-2-5-159,-3-3-337,0-8-393,-1-12-935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13211,'33'-3'5193,"19"0"-3593,15 0-1496,6 1-600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2:3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59 11042,'-5'-10'11145,"4"0"-8293,2 9-2825,0-1-1,0 1 0,0-1 0,0 1 1,0-1-1,0 1 0,0 0 0,0 0 1,0 0-1,1 0 0,-1 0 0,1 0 0,-1 0 1,0 0-1,1 0 0,3-1 0,41-14 260,-45 15-282,-1 1 0,1 0 1,0 0-1,0 0 0,0 0 0,0 0 1,0 0-1,0 0 0,0 0 0,0 0 1,0 1-1,0-1 0,0 0 1,0 0-1,0 1 0,-1-1 0,1 1 1,0-1-1,0 1 0,0-1 0,-1 1 1,1-1-1,0 1 0,0 0 0,-1-1 1,1 1-1,-1 0 0,1 0 0,-1 0 1,1-1-1,-1 1 0,1 0 0,-1 0 1,0 0-1,1 0 0,-1 0 1,0 0-1,1 1 0,-1 2 4,0 0 0,1 1 0,-1-1 0,-1 0 0,1 0 0,-2 6 1,0 0 7,-2-1 0,1 1 0,-1-1 0,-1 0 0,0 0 0,0 0 0,-1-1 0,0 0 0,0 0 0,-1 0 0,-11 9 0,18-17-23,0 0 1,0 0 0,-1 1-1,1-1 1,0 0 0,0 0-1,-1 0 1,1 0 0,0 0-1,0 1 1,0-1-1,0 0 1,-1 0 0,1 0-1,0 1 1,0-1 0,0 0-1,0 0 1,0 0 0,0 1-1,0-1 1,0 0 0,0 0-1,-1 1 1,1-1 0,0 0-1,0 0 1,0 1 0,0-1-1,0 0 1,0 0 0,0 0-1,1 1 1,-1-1 0,0 0-1,0 0 1,0 1 0,0-1-1,0 0 1,0 0 0,0 0-1,1 1 1,12-1-263,37-11-223,-21 4 212,-27 7 255,50-5-365,-50 5 371,0 0-1,0 0 1,0 0 0,0 0 0,0 0-1,0 0 1,0 1 0,0-1-1,0 1 1,0 0 0,0-1-1,0 1 1,0 0 0,-1 0 0,1 0-1,0 0 1,-1 0 0,1 1-1,-1-1 1,1 0 0,-1 1-1,2 2 1,-3-2 15,1 0 1,-1 0-1,0 1 0,0-1 1,0 0-1,0 0 0,0 0 1,-1 1-1,1-1 0,-1 0 1,0 0-1,1 0 0,-1 0 1,0 0-1,0 0 0,0 0 1,0 0-1,-1 0 0,1-1 1,0 1-1,-1 0 0,1-1 1,-1 1-1,-3 1 0,0 3 15,-13 14 61,-1-1 1,0 0 0,-27 17-1,35-27-106,-1-2 0,0 1 0,0-1 0,-1-1 0,0 0 0,0-1 0,-23 6 0,25-11-1110,13-3-521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1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11114,'59'-31'4849,"-58"47"-2280,3 7-1497,-4-2-88,-2 0-471,-3-3-185,-1-5-312,2 0-441,-2-8-1927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2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79 10202,'-37'-34'3850,"20"31"4419,67 8-7737,100-5 0,-136 0-496,-14 4-81,-22 7-139,4-2 108,-9 8 25,17-11 10,0 0 0,0 0 1,1 1-1,0 0 0,0 0 1,1 1-1,0 0 0,0 1 1,-10 15-1,15-16 18,4-9 21,11-22 90,-8 11-76,0 0 1,0 0-1,3-24 1,-7 32 18,1-1 0,-1 0 0,0 0 0,0 0 0,-1 0 0,1 1 0,-1-1 0,0 0 0,0 0 0,-1 1 0,1-1 0,-1 1 0,0-1 1,-1 1-1,-3-6 0,-2 3 860,19 10-857,-9-3-33,0 1 0,1-1 0,0 1 1,-1 0-1,1-1 1,-1 1-1,0 1 1,1-1-1,-1 0 0,4 3 1,30 24 9,34 24-46,-62-46-46,1-1 0,0-1-1,0 1 1,0-1 0,0-1 0,18 5 0,-89-22-462,-80-28 0,109 30-1079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2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63 105 10458,'-8'20'2098,"3"-16"242,-2-30 1913,-4-20-2534,-8 14 172,8 16-70,11 16-1788,0 0 1,0 0-1,0-1 1,0 1-1,-1 0 0,1 0 1,0 0-1,0 0 1,0-1-1,0 1 0,0 0 1,0 0-1,0 0 1,0-1-1,0 1 0,0 0 1,0 0-1,0 0 1,0-1-1,0 1 1,0 0-1,0 0 0,0 0 1,0-1-1,0 1 1,0 0-1,0 0 0,0 0 1,0-1-1,0 1 1,0 0-1,1 0 0,-1 0 1,0-1-1,0 1 1,0 0-1,0 0 0,0 0 1,1 0-1,-1 0 1,0 0-1,0-1 1,0 1-1,0 0 0,1 0 1,-1 0-1,0 0 1,0 0-1,0 0 0,1 0 1,-1 0-1,0 0 1,0 0-1,0 0 0,1 0 1,-1 0-1,0 0 1,1 0-1,20 1 29,0 1 0,0 1 0,0 0 0,-1 2-1,1 0 1,-1 2 0,0 0 0,0 1 0,31 19 0,-50-27-41,-1 0 1,1 1 0,0-1-1,-1 1 1,1-1-1,-1 1 1,1-1-1,-1 1 1,1-1-1,-1 1 1,1-1 0,-1 1-1,0 0 1,1-1-1,-1 1 1,0 0-1,1-1 1,-1 1 0,0 0-1,0 0 1,0-1-1,0 1 1,0 0-1,0-1 1,0 1 0,0 0-1,0 0 1,0-1-1,0 1 1,0 1-1,-1 0 32,0 0 0,0 0-1,-1 0 1,1 0-1,0-1 1,-1 1-1,1 0 1,-1-1-1,1 1 1,-4 1 0,-3 3 109,-1 0 0,0 0 0,-14 6 0,3-5-788,1 0 0,-1-1 0,-40 6 1,41-8-2420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4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50 8826,'4'1'917,"-1"1"1,1 0 0,-1 1-1,1-1 1,-1 0-1,0 1 1,0 0-1,4 4 1,-6-6-813,-1-1-1,0 0 1,1 1-1,-1-1 1,0 1-1,0-1 1,0 1-1,1 0 1,-1-1 0,0 1-1,0-1 1,0 1-1,0-1 1,0 1-1,0-1 1,0 1 0,0 0-1,0-1 1,0 1-1,0-1 1,0 1-1,-1-1 1,1 1 0,0-1-1,-1 2 1,0-1 112,0 0 1,0 0 0,0 0-1,-1 1 1,1-1 0,0-1-1,-1 1 1,1 0 0,-1 0 0,1 0-1,-1-1 1,1 1 0,-3 0-1,-4 1 322,1-1-1,-1 0 1,0 0 0,1 0-1,-1-1 1,0-1 0,-13-1-1,18 2-442,0-1-1,1 1 0,-1-1 0,0 0 1,1 0-1,-1 0 0,1-1 1,-1 1-1,1 0 0,0-1 0,-3-2 1,4 3-80,0 0 0,0 0-1,0 0 1,0 0 0,0-1 0,1 1 0,-1 0 0,0-1 0,1 1 0,-1 0 0,1-1 0,0 1 0,-1-1 0,1 1-1,0-1 1,0 1 0,0-1 0,0 1 0,0 0 0,0-1 0,1 1 0,0-3 0,0 1-25,0-1 1,0 1 0,1 0-1,0 0 1,-1 0 0,1 0-1,0 1 1,0-1 0,1 0-1,-1 1 1,1-1 0,-1 1-1,1 0 1,0 0-1,0 0 1,0 0 0,0 1-1,0-1 1,0 1 0,0 0-1,0-1 1,1 2 0,-1-1-1,0 0 1,5 0 0,0 0-15,0 0 0,1 0 0,-1 1 0,0 0 0,0 1 1,0 0-1,0 0 0,0 0 0,13 5 0,-19-6 25,0 1-1,-1-1 0,1 1 0,-1-1 1,1 1-1,-1 0 0,1-1 1,-1 1-1,0 0 0,1 0 0,-1 0 1,0 0-1,0 0 0,1 1 0,-1-1 1,0 0-1,0 0 0,0 1 1,-1-1-1,1 1 0,0-1 0,0 1 1,-1-1-1,1 1 0,-1-1 1,1 1-1,-1-1 0,0 1 0,0 0 1,1-1-1,-1 1 0,0-1 0,-1 1 1,1 0-1,0-1 0,0 1 1,-1 0-1,0 1 0,0 0 19,-1 0 1,1 0-1,-1 0 1,0 0-1,0-1 0,0 1 1,0-1-1,-1 1 0,1-1 1,-1 0-1,1 0 0,-1 0 1,0 0-1,0 0 0,0-1 1,0 1-1,-3 0 0,0 0 55,1-1 0,0 0 0,-1 0 0,1-1 0,-1 0 0,1 0 0,-1 0 0,1 0 0,-1-1 0,1 0 0,-10-3 0,12 4-60,1-1 1,0 0-1,0 0 0,0 0 1,0 0-1,0 0 0,0 0 1,0 0-1,1 0 0,-1-1 0,0 1 1,1-1-1,-1 0 0,1 1 1,-1-1-1,1 0 0,0 0 1,0 0-1,-1 0 0,2 0 1,-1 0-1,0 0 0,0 0 1,1 0-1,-1 0 0,1-1 0,-1 1 1,1 0-1,0-5 0,0 5-55,1 0 0,-1 0 0,1 0-1,-1 0 1,1 0 0,0 0-1,0 0 1,0 0 0,0 0-1,0 0 1,0 1 0,0-1 0,1 0-1,-1 1 1,1-1 0,-1 1-1,1-1 1,-1 1 0,1 0-1,0 0 1,0 0 0,0 0 0,0 0-1,3-1 1,-2 0-171,1 1 0,0 0-1,0 0 1,0 0 0,0 1 0,0 0 0,0-1 0,0 1-1,0 0 1,0 1 0,0-1 0,5 2 0,16 11-2310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4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67 213 11779,'-41'39'6577,"41"-47"-848,-3-16-3336,-2-7-481,-3-16-1048,2 1-416,2 4-1192,4 6-728,12 18-1817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4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4 122 12043,'17'-39'1817,"-8"18"764,16-40 3492,-22 70-4657,0 15-643,-6-1-545,0 0 1,-1-1 0,-2 0-1,0 1 1,-10 20-1,-6 24-68,53-80-260,-17 8 25,1 1 0,0 0 0,0 2 0,1-1 0,-1 2 0,26 0 0,-19 1-2492,-9 0 233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5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14451,'-67'50'6646,"24"-14"-5091,-55 58 1,92-88-1459,1 0 0,0 0 0,1 0 0,-1 0 0,1 1 0,0 0 0,-4 12 0,7-17-95,1 0 0,-1-1 0,1 1 0,0 0 0,-1-1 0,1 1 0,0 0 0,0-1 0,1 1 0,-1 0 0,0 0 0,0-1 0,1 1 0,-1-1 0,1 1 0,-1 0 0,1-1 0,0 1 0,0-1 0,0 1 0,0-1 0,0 0 0,0 1 0,0-1 0,0 0 0,0 0 0,1 0 0,-1 1 0,0-1 0,1-1 0,-1 1 1,1 0-1,-1 0 0,1 0 0,-1-1 0,1 1 0,0-1 0,2 1 0,4 1 0,0-1 0,0 0 0,0 0 0,0 0 0,0-1 0,0-1 0,0 1 0,0-1 0,-1 0 0,1-1 0,0 0 0,11-4 0,11-6-20,48-25-1,-72 33 11,28-12 211,-1-2 0,-2-1 0,1-2 0,-2 0 0,-1-2-1,39-41 1,-68 64-177,0 0-1,0 0 1,1 0-1,-1 0 1,0 0-1,0 0 1,1 0 0,-1 0-1,0 0 1,0 0-1,1 0 1,-1 0-1,0 0 1,0 0-1,0 0 1,1 1-1,-1-1 1,0 0-1,0 0 1,0 0-1,1 0 1,-1 0-1,0 0 1,0 1-1,0-1 1,1 0 0,-1 0-1,0 0 1,0 0-1,0 1 1,0-1-1,0 0 1,0 0-1,0 1 1,1-1-1,-1 0 1,0 0-1,0 0 1,0 1-1,0-1 1,0 0-1,0 0 1,0 1-1,0-1 1,0 0 0,0 0-1,0 1 1,0-1-1,0 0 1,0 0-1,-1 0 1,1 1-1,0-1 1,0 0-1,2 20 533,-2-18-493,1 12 91,0 8-40,1 0-1,1 0 1,9 35 0,-10-50-391,0 0 1,1-1-1,0 0 1,0 0 0,1 0-1,-1 0 1,1 0-1,1 0 1,-1-1-1,1 0 1,0 0-1,0 0 1,0-1 0,1 0-1,11 7 1,8 2-2488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5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13843,'13'0'4873,"31"0"-4153,11-2-448,10 0-264,-1 1-776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5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15 263 11378,'-2'1'218,"1"1"-1,0-1 0,0 1 0,-1 0 1,1-1-1,0 1 0,0 0 0,1 0 0,-1 0 1,0 0-1,1 0 0,-1 0 0,1 0 0,-1 0 1,1 0-1,0 0 0,0 0 0,0 0 1,0 4-1,3-4-72,-1-1 0,0 1 0,0-1 0,1 1 0,-1-1 0,1 0 0,-1 0 0,1 0 1,0 0-1,-1 0 0,1 0 0,0-1 0,-1 0 0,1 1 0,0-1 0,4 0 0,5 1 176,0-1 1,0 1-1,0-2 0,0 0 0,22-4 0,-31 4-252,1 0-1,-1 0 0,0 0 1,0-1-1,0 1 0,0-1 0,0 1 1,-1-1-1,1 0 0,0 0 1,3-4-1,-4 4-9,-1 0 1,0 1-1,0-1 1,0 0-1,-1 0 1,1 0-1,0 0 1,-1 1-1,1-1 1,-1 0-1,1 0 1,-1 0-1,0 0 1,0 0-1,0 0 1,0 0-1,0 0 1,-1 0-1,1 0 1,0 0-1,-2-3 1,0-2 225,-1-1-1,-1 1 1,0-1 0,0 1 0,0 0-1,-1 0 1,1 1 0,-12-12 0,-53-44 1543,41 37-1316,26 24-492,1 0 0,-1 0-1,1 0 1,-1 0-1,1-1 1,0 1-1,0 0 1,-1-1-1,1 1 1,0-1-1,0 0 1,0 1-1,1-1 1,-1 0-1,0 1 1,1-1-1,-1 0 1,1 0-1,0 0 1,-1 0-1,1-2 1,1 2-37,0 1 1,-1 0-1,1 0 1,0 0-1,0 0 1,0 0-1,0 0 1,0 0-1,0 1 1,1-1-1,-1 0 1,0 1-1,0-1 1,1 0-1,-1 1 0,0 0 1,1-1-1,-1 1 1,0 0-1,1-1 1,-1 1-1,0 0 1,1 0-1,-1 0 1,1 0-1,-1 1 1,3-1-1,5 1-383,0 0 0,0 0 0,1 1 1,-1 0-1,0 0 0,14 7 0,25 12-2087</inkml:trace>
  <inkml:trace contextRef="#ctx0" brushRef="#br0" timeOffset="1">394 321 15923,'-2'-15'6802,"-6"-12"-3986,1-12-1007,-1-2-361,5-9-736,5 3-336,1 8-1264,0 5-600,-5 16-1361,-4 8-527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5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13603,'-2'10'12315,"12"-10"-11187,29 0-256,59 1-344,-42 4-176,-4 5-256,0 0-168,-13 0-1120,5-4-729,-8-1 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2:3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0 368 12931,'62'-1'4869,"-61"1"-4770,-1-1-1,1 1 1,0-1 0,-1 1 0,1-1 0,-1 1 0,0-1-1,1 1 1,-1-1 0,1 1 0,-1-1 0,0 0 0,1 1-1,-1-1 1,0 0 0,0 1 0,0-1 0,1 0 0,-1 1-1,0-1 1,0 0 0,0 1 0,0-1 0,0 0 0,0 1-1,0-1 1,0 0 0,-1 1 0,1-1 0,0 0 0,0 1-1,0-1 1,-1 0 0,1 1 0,0-1 0,-1 1-1,1-1 1,-1 0 0,-2-12 877,2-5-509,1 1-1,1-1 1,1 1 0,0-1-1,1 1 1,1 0 0,1 0-1,9-22 1,-10 28-401,1 0 0,0 0 0,1 0 0,1 1 0,-1 0-1,1 1 1,1-1 0,0 1 0,0 1 0,1 0 0,0 0 0,0 0 0,12-6 0,-17 12-70,0 0 1,0 0 0,0 0 0,0 1 0,0 0 0,1 0 0,-1 0 0,0 0 0,1 0-1,-1 1 1,0 0 0,1 0 0,5 1 0,-8-1-11,-1 1 0,0-1 0,0 0 0,1 1 0,-1 0 1,0-1-1,0 1 0,1 0 0,-1-1 0,0 1 0,0 0 0,0 0 0,0 0 0,0 0 0,0 0 1,0 0-1,0 0 0,0 2 0,0-1-11,0 0-1,-1 0 1,1 0 0,-1 0-1,1 1 1,-1-1 0,0 0 0,0 0-1,0 1 1,0-1 0,0 0 0,0 0-1,-1 0 1,-1 5 0,0 0-15,-1 0 1,-1-1-1,1 1 0,-1 0 1,0-1-1,0 0 0,-1 0 1,0-1-1,0 1 1,-1-1-1,1 0 0,-9 6 1,-13 8-16,-41 23 0,65-40 50,-68 31 541,75-34-500,1 1 0,-1-1-1,1 1 1,-1 0-1,1 0 1,-1 1 0,6 0-1,-1 0-44,0 0-122,-1 0-1,1 1 0,-1 0 0,1 0 0,-1 0 0,0 1 0,0 1 1,0-1-1,-1 1 0,14 9 0,-2 2-297,0 1 0,23 25 0,-28-28 459,-13-11-25,0-1-1,0 1 0,1-1 0,-1 0 1,0 0-1,1 1 0,-1-1 0,1 0 1,0 0-1,-1-1 0,1 1 1,0 0-1,0-1 0,-1 1 0,1-1 1,0 1-1,0-1 0,0 0 0,3 1 1,-3-2 16,-1 1 1,0-1-1,1 0 1,-1 1 0,1-1-1,-1 0 1,0 0-1,0 0 1,1 0 0,-1 0-1,0 0 1,0 0-1,0 0 1,0 0-1,0-1 1,-1 1 0,1 0-1,1-3 1,2-6 183,0 0 0,-1-1 0,0 0 0,3-21 0,-2 5 211,-3 15-54,0-1 1,2 0-1,-1 1 0,2-1 0,5-13 0,-9 26-347,0 0 0,0 0 0,1-1 0,-1 1-1,0 0 1,1 0 0,-1 0 0,0-1-1,0 1 1,1 0 0,-1 0 0,0 0-1,1 0 1,-1 0 0,0 0 0,1 0 0,-1 0-1,0 0 1,1 0 0,-1 0 0,0 0-1,1 0 1,-1 0 0,0 0 0,1 0-1,-1 0 1,0 0 0,1 0 0,-1 0 0,0 0-1,1 1 1,-1-1 0,0 0 0,0 0-1,1 0 1,-1 1 0,0-1 0,0 0-1,1 0 1,-1 1 0,0-1 0,0 0 0,0 0-1,1 1 1,-1-1 0,0 0 0,0 1-1,0-1 1,0 0 0,0 1 0,0-1-1,0 1 1,15 24-70,-11-19 73,42 63-983,-29-45-956,17 28 1,-21-21-946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5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12587,'10'80'5377,"-17"-87"-2473,7-4-495,0-17-361,2-4-375,4-14-809,1-1-440,-4 8-1000,5 11-512,4 15-1641,2 10 1849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5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4 141 11362,'-3'65'4155,"3"-65"-4018,0 1 1,0 0 0,0-1 0,0 1 0,0 0-1,0-1 1,0 1 0,0 0 0,0-1-1,0 1 1,1 0 0,-1-1 0,0 1 0,0-1-1,0 1 1,1 0 0,-1-1 0,0 1 0,1-1-1,-1 1 1,1-1 0,0 2 0,10-6 1678,5-15 192,-10 8-1480,0-1 1,-1 0-1,-1-1 0,0 1 1,4-23-1,5-17 455,-13 51-970,0 1 0,1-1 0,-1 0 0,0 1 0,0-1 0,0 1 1,1-1-1,-1 0 0,0 1 0,1-1 0,-1 1 0,0-1 0,1 1 0,-1-1 0,1 1 0,-1-1 0,1 1 0,-1 0 0,1-1 1,-1 1-1,1 0 0,-1-1 0,1 1 0,0 0 0,-1 0 0,1-1 0,-1 1 0,2 0 0,-1 0-3,0 0-1,1 1 0,-1-1 0,0 1 1,0-1-1,0 1 0,0-1 1,0 1-1,0 0 0,0-1 0,0 1 1,0 0-1,0 0 0,1 1 0,31 41-8,-28-34 28,6 5-27,0 1 0,1-2 0,17 16 0,-25-24-2,0-1-1,1-1 0,0 1 1,0-1-1,0 0 1,1 0-1,-1 0 1,1-1-1,-1 1 0,1-1 1,0-1-1,0 1 1,7 0-1,-12-2 2,0 0 0,0 0 0,0 0 0,0 0-1,-1 0 1,1 0 0,0-1 0,0 1 0,0 0 0,-1 0 0,1-1-1,0 1 1,0 0 0,-1-1 0,1 1 0,0-1 0,-1 1-1,1-1 1,0 0 0,-1 1 0,1-1 0,-1 1 0,1-1 0,-1 0-1,1 0 1,-1 1 0,1-1 0,-1 0 0,0 0 0,0 1 0,1-1-1,-1 0 1,0 0 0,0 0 0,0-1 0,0-34 47,-1 25-39,-5-33 38,4 30-214,0 1 0,1-1 0,0-15 0,1 28 23,1-1-1,-1 1 1,1-1 0,-1 1 0,1-1 0,-1 1-1,1-1 1,0 1 0,-1 0 0,1-1 0,0 1 0,0 0-1,0 0 1,0 0 0,0 0 0,1-1 0,-1 2-1,0-1 1,0 0 0,1 0 0,-1 0 0,0 0-1,1 1 1,-1-1 0,1 1 0,-1-1 0,1 1 0,-1 0-1,1-1 1,-1 1 0,1 0 0,0 0 0,-1 0-1,3 1 1,24-2-2331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5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 7826,'-5'-2'10548,"-8"6"-7031,-17 12-2915,16-7-435,-5 2 384,-32 25 1,47-32-442,-1-1 1,1 1-1,0 0 1,0 1-1,0-1 0,1 1 1,-1 0-1,1 0 1,0 0-1,1 0 1,-1 0-1,-3 11 1,6-15-104,0 0 0,0 0-1,0 0 1,0 0 0,0 0 0,0 0 0,1 0 0,-1 0 0,0 0 0,0 0 0,1 0 0,-1 0 0,0 0-1,1 0 1,-1 0 0,1 0 0,0 0 0,-1-1 0,1 1 0,0 0 0,-1 0 0,1-1 0,0 1 0,0 0 0,0-1-1,-1 1 1,1 0 0,0-1 0,0 0 0,0 1 0,0-1 0,0 1 0,0-1 0,0 0 0,0 0 0,0 0-1,0 1 1,0-1 0,0 0 0,0 0 0,2-1 0,5 2 20,0-1-1,1 0 0,-1-1 1,9-1-1,-1-2-9,0 0-1,-1-1 1,1-1-1,-1-1 0,0 0 1,19-13-1,33-15 80,-66 35-88,-1-1 1,0 1-1,0 0 0,0 0 0,1 0 0,-1 0 1,0 0-1,0 0 0,1 0 0,-1 0 0,0 0 1,0-1-1,1 1 0,-1 0 0,0 0 0,0 0 1,1 0-1,-1 0 0,0 1 0,0-1 0,1 0 0,-1 0 1,0 0-1,0 0 0,1 0 0,-1 0 0,0 0 1,0 0-1,0 0 0,1 1 0,-1-1 0,0 0 1,0 0-1,0 0 0,0 0 0,1 1 0,-1 11 292,-10 21 173,7-22-355,2-7-217,0 0-1,0 0 1,1 0 0,0 0 0,0 0 0,0 0-1,0 0 1,0 0 0,1 0 0,0 0 0,0 0-1,0-1 1,0 1 0,0 0 0,1 0-1,0-1 1,2 6 0,12 9-2256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5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63 179 12315,'-3'13'1185,"-6"14"1699,3-27-1513,-1-14-43,2-2-603,-2-1-97,1 1 0,1-1 0,1-1 0,0 1 0,2-1 0,-1 1 0,2-24 0,1 39-593,0 1-1,0 0 1,1 0 0,-1-1-1,1 1 1,-1 0 0,1 0 0,-1-1-1,1 1 1,0 0 0,0 0-1,-1 0 1,1 0 0,0 0-1,0 0 1,0 0 0,0 0 0,0 1-1,0-1 1,0 0 0,1 0-1,-1 1 1,0-1 0,0 1-1,0-1 1,1 1 0,-1 0 0,0-1-1,1 1 1,-1 0 0,0 0-1,1 0 1,-1 0 0,0 0-1,1 0 1,1 1 0,7 0-11,0 0 1,0 1-1,17 6 1,-19-5 32,17 4-23,-1 2 0,35 17 1,-53-24-61,-1 1 1,1 0 0,-1 1 0,0-1 0,0 1 0,-1 0 0,1 0 0,-1 0 0,0 1 0,0-1-1,0 1 1,0 0 0,-1 0 0,0 1 0,0-1 0,3 10 0,-5-12 6,-1 0 0,0 0 0,0 0 0,0-1 1,0 1-1,0 0 0,-1 0 0,1 0 0,-1 0 0,0-1 1,0 1-1,0 0 0,0-1 0,0 1 0,0-1 0,-1 1 0,1-1 1,-1 0-1,0 1 0,0-1 0,0 0 0,0 0 0,0 0 1,0 0-1,0-1 0,-1 1 0,-4 2 0,-4 2 14,1 0 0,-1-1 0,0 0-1,-1-1 1,-15 4 0,22-7 6,1 1 0,-1-1 0,1 0 0,-1-1 0,1 1-1,-1-1 1,0 0 0,1 0 0,-1 0 0,1-1 0,-1 1 0,0-1 0,1 0 0,-9-4-1,13 5-9,-1 0-1,1-1 1,-1 1-1,1-1 1,0 1-1,-1-1 1,1 1-1,0-1 1,-1 1-1,1-1 1,0 1-1,0-1 1,-1 1-1,1-1 1,0 1-1,0-1 1,0 0 0,0 1-1,0-1 1,0 1-1,0-1 1,0 1-1,0-1 1,0 0-1,0 1 1,0-1-1,0 1 1,1-1-1,-1 1 1,0-1-1,0 1 1,1-1-1,-1 1 1,0-1-1,1 1 1,-1-1-1,0 1 1,1-1-1,-1 1 1,1 0-1,-1-1 1,1 1-1,-1-1 1,1 1-1,-1 0 1,1-1-1,25-15-358,-25 15 348,13-6-151,0 1 0,1 0 1,-1 0-1,2 2 0,-1 0 1,0 0-1,1 2 1,18-2-1,-25 4 143,1 0 0,0 0 0,0 1 0,0 0 0,-1 1 0,1 0 0,-1 1 0,1-1-1,-1 2 1,0-1 0,0 2 0,0-1 0,-1 1 0,11 7 0,-13-7 97,1 0-1,0 0 1,0-1-1,0-1 1,0 1-1,1-1 1,0 0 0,-1-1-1,1 1 1,0-2-1,0 1 1,0-1-1,0 0 1,1-1-1,-1 0 1,14-1-1,-16-1-245,1 1-1,-1-1 0,1 0 0,-1 0 0,1-1 0,-1 0 0,0 0 0,0 0 0,-1-1 0,1 0 0,-1 0 0,1 0 0,-1-1 0,0 0 1,-1 0-1,1 0 0,-1 0 0,0-1 0,-1 0 0,4-6 0,5-12-1649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5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12 13339,'6'-2'1150,"-1"-1"0,1 2 0,0-1-1,-1 1 1,1 0 0,8 0 0,64 2 338,-71-1-1079,-6 0-409,1 0 0,0 0 0,-1 0 0,1 0 0,-1 0 0,1 0 0,-1 0 0,1 1 0,-1-1 0,1 0 0,-1 1 0,1-1 0,-1 1 0,1 0 0,-1 0 0,0-1 0,1 1 0,-1 0 0,0 0 0,0 0 0,2 2 0,-3-2-65,0 0-1,0 0 0,0 0 0,0 0 1,-1 0-1,1 0 0,0 0 0,0 0 1,-1 0-1,1 0 0,0 0 0,-1-1 1,1 1-1,-1 0 0,0 0 0,1 0 1,-1 0-1,1-1 0,-1 1 0,0 0 1,0-1-1,1 1 0,-2 0 0,-7 6-504,1 0-1,-2-1 1,1 0-1,-14 6 1,0-2 281,1-2 0,-1 0 1,-32 6-1,48-11 396,10-1-99,15 2-219,-14-3 117,30 6-684</inkml:trace>
  <inkml:trace contextRef="#ctx0" brushRef="#br0" timeOffset="1">441 256 12131,'-4'-9'5873,"-6"-10"-1536,-6-5-1865,-4-11-791,2 3-313,7 4-640,8 9-448,9 12-1552,7 6-809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5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49 274 10818,'-6'-7'7075,"3"-7"-6633,1 1 324,-35-166 4037,37 177-4715,0-1 0,-1 1 1,1-1-1,0 0 0,0 1 0,0-1 0,1 1 1,-1-1-1,0 1 0,1-1 0,1-2 1,-2 4-65,1 0 0,-1 1 1,1-1-1,-1 0 0,1 0 1,0 1-1,0-1 0,-1 1 1,1-1-1,0 1 0,0-1 1,-1 1-1,1-1 0,0 1 1,0-1-1,0 1 0,0 0 1,0 0-1,0 0 0,0-1 1,0 1-1,0 0 0,-1 0 1,1 0-1,0 0 0,0 0 1,0 1-1,0-1 0,0 0 1,0 0-1,0 1 0,0-1 1,0 0-1,-1 1 0,1-1 1,1 1-1,8 4 44,0 1 0,0-1 1,-1 1-1,0 1 0,0 0 0,0 0 0,-1 1 1,0 0-1,-1 0 0,12 17 0,-13-17-101,-1-1-1,0 2 1,-1-1-1,1 0 1,-2 1-1,1 0 1,-1 0-1,-1 0 1,1 0-1,-2 0 1,1 1-1,-1-1 1,0 12-1,-2-17-36,0 0 1,0 1-1,0-1 0,0 0 0,-1 0 0,1 0 0,-1-1 1,0 1-1,0 0 0,-1-1 0,1 1 0,-1-1 0,-5 6 1,7-8 53,-1 1 1,0-1 0,1 1 0,-1-1-1,0 0 1,0 1 0,0-1 0,0 0 0,0 0-1,0-1 1,0 1 0,0 0 0,0-1 0,0 1-1,0-1 1,0 1 0,-1-1 0,1 0-1,0 0 1,0 0 0,0 0 0,-1-1 0,1 1-1,0-1 1,0 1 0,0-1 0,0 0 0,-2 0-1,3 0 18,0 1 1,0-1-1,1 1 0,-1 0 0,0-1 1,0 1-1,1-1 0,-1 0 0,1 1 0,-1-1 1,0 0-1,1 1 0,-1-1 0,1 0 0,-1 1 1,1-1-1,0 0 0,-1 0 0,1 0 0,0 1 1,0-1-1,-1 0 0,1 0 0,0 0 0,0 0 1,0 1-1,0-1 0,0 0 0,0-1 0,1-1 1,0 1 0,0-1-1,0 1 1,0 0 0,0-1-1,1 1 1,-1 0 0,0 0-1,1 0 1,2-2 0,4-5-4,1 0-1,1 1 1,13-9 0,115-92-48,0 0 545,-118 101-148,-20 8-330,1 0 1,-1 0-1,1 0 1,-1 1-1,0-1 1,1 0-1,-1 0 0,1 0 1,-1 0-1,1 0 1,-1 1-1,0-1 0,1 0 1,-1 0-1,0 1 1,1-1-1,-1 0 1,0 1-1,1-1 0,-1 0 1,0 1-1,0-1 1,1 1-1,-1-1 0,0 1 1,2 4 62,-1-1 0,-1 1 0,1 0 1,-1-1-1,0 1 0,0 7 0,0-9-89,-1 21 6,1 0 1,4 25-1,-3-42-285,1 0-1,-1 0 1,1 0-1,0 0 1,1 0-1,0-1 1,0 1-1,0-1 1,1 0 0,0 0-1,7 9 1,7 1-2225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5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13923,'5'3'5353,"8"-1"-3552,10 1-649,19-3-128,8 3-168,14 4-608,-4-2-736,-2 3-1648</inkml:trace>
  <inkml:trace contextRef="#ctx0" brushRef="#br0" timeOffset="1">538 241 15267,'2'0'7114,"-1"-1"-6042,-1-1-440,15-25-208,8-55-704,-25 47-456,-4-1-1016,-11 2-449,6 11-2280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5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14155,'-35'20'5545,"87"-4"-3920,4-1-353,2-4-688,9 4-192,-14-7-864,-1 0-752,0-1-1385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3:5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20 183 13819,'-13'62'5897,"13"-67"-2952,0-3-521,-5-15-431,5-5-361,0-9-672,-2-5-320,2 6-600,0 2-416,0 13-1208,7 11-840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9922,'-1'0'11500,"-1"14"-8831,-2 29-2544,1-10 139,0 0 1,-3 0-1,0-1 1,-2 0-1,-14 34 1,0-34-232,17-26-62,5-6 16,1 0 0,-1 0-1,0 0 1,0 1 0,0-1 0,0 0 0,0 0 0,0 0 0,1 0-1,-1 0 1,0 1 0,0-1 0,0 0 0,1 0 0,-1 0-1,0 0 1,0 0 0,0 0 0,1 0 0,-1 0 0,0 0 0,0 0-1,0 0 1,1 0 0,-1 0 0,0 0 0,0 0 0,0 0 0,1 0-1,-1 0 1,0 0 0,0 0 0,0 0 0,1 0 0,-1 0-1,0 0 1,0 0 0,0 0 0,1 0 0,-1-1 0,0 1 0,0 0-1,0 0 1,0 0 0,1 0 0,-1-1 0,0 1 0,19-5-183,-19 4 184,53-14-774,0 2 1,1 3-1,81-7 1,-102 16 713,0 0 0,0 2-1,0 2 1,0 1 0,0 1 0,-1 2 0,35 12 0,-65-18 123,-1-1 1,1 0 0,-1 1 0,1 0 0,-1-1 0,0 1 0,1 0 0,-1-1 0,0 1 0,1 0 0,-1 0 0,0 0 0,0 0-1,0 0 1,0 1 0,1 0 0,-2-1 5,0-1 1,0 1-1,0-1 0,0 1 0,0 0 1,0-1-1,0 1 0,0-1 0,0 1 0,0-1 1,-1 1-1,1-1 0,0 1 0,0-1 0,-1 0 1,1 1-1,0-1 0,-1 1 0,1-1 0,0 0 1,-1 1-1,1-1 0,0 0 0,-1 1 1,1-1-1,-1 0 0,1 1 0,-1-1 0,0 0 1,-4 2 218,1 0 1,-1 0-1,0-1 1,0 1-1,0-1 1,1 0-1,-1-1 1,-10 1-1,3-2-72,-1-1 0,1 0 1,0-1-1,0 0 0,0 0 0,1-2 0,-1 1 0,1-1 0,0-1 0,-11-8 0,17 11-183,0 0 0,1 0-1,-1-1 1,1 1 0,0-1-1,0 0 1,0 0 0,1-1-1,-1 1 1,1-1 0,0 0-1,0 0 1,1 0 0,0 0-1,-1 0 1,2-1 0,-1 1-1,1 0 1,0-1 0,0 1-1,0-1 1,1 0 0,-1 1 0,2-9-1,0 11-38,-1 1-1,1-1 0,0 0 1,-1 0-1,2 1 0,-1-1 1,0 0-1,0 1 0,1-1 1,-1 1-1,1 0 0,0-1 1,0 1-1,0 0 0,0 0 1,0 0-1,0 0 0,0 1 1,1-1-1,-1 1 0,1-1 1,-1 1-1,1 0 1,0 0-1,-1 0 0,1 0 1,0 0-1,0 1 0,0-1 1,5 1-1,0-1-146,1 1 0,-1 0 0,1 1-1,-1 0 1,0 0 0,1 1 0,-1 0 0,0 0 0,11 5-1,-11-3-165,0 0-1,-1 1 0,1 0 0,11 10 0,22 25-312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2:3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66 16412,'-96'-25'5913,"106"19"-4881,-3-2-216,17-1-296,10 1-128,2 3-584,6 1-624,0 4-1840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18 223 11907,'-18'39'5241,"18"-47"-2993,7-9-471,1-7-169,0-17-744,0 1-280,-3 1-744,-3-2-504,-4 15-1120,-6 0-433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53 15059,'0'-3'7714,"15"-7"-6122,61-19-472,-42 22-287,2 4-521,-3 3-368,-9 0-1009,-3 5-703,-6 1-1129</inkml:trace>
  <inkml:trace contextRef="#ctx0" brushRef="#br0" timeOffset="1">1 167 15899,'14'-4'5890,"7"1"-4602,10 3-144,0 0-360,-2 0-248,4 0-1032,-2 2-760,8-1-1120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12571,'11'74'4367,"-11"-74"-4318,0 1-1,0-1 0,1 0 0,-1 1 1,0-1-1,0 0 0,0 1 0,1-1 0,-1 0 1,0 1-1,0-1 0,1 0 0,-1 1 1,0-1-1,1 0 0,-1 0 0,0 0 1,1 1-1,-1-1 0,0 0 0,1 0 1,-1 0-1,1 0 0,-1 0 0,0 1 1,1-1-1,-1 0 0,1 0 0,-1 0 1,0 0-1,1 0 0,-1 0 0,1 0 1,-1-1-1,0 1 0,1 0 0,-1 0 1,1 0-1,-1 0 0,0 0 0,1-1 0,-1 1 1,0 0-1,1 0 0,-1 0 0,0-1 1,1 1-1,-1 0 0,0-1 0,1 1 1,18-18 729,-16 15-508,37-40 2015,38-55 0,-42 51-349,46-47 1,-81 139-1354,-2-21-1349,2-1-1,0 1 1,2 0-1,0-1 1,14 46 0,-2-26-448</inkml:trace>
  <inkml:trace contextRef="#ctx0" brushRef="#br0" timeOffset="1">96 237 15691,'12'-2'6186,"4"0"-4114,28-6-1056,13 2-239,18-6-433,6 1-544,0 3-1601,-1 1-735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36 199 11002,'-35'37'8114,"40"-41"-6838,11-9-387,-6 3-355,30-33 1432,-1-2 0,50-76 1,-88 135-439,-1 10-1607,2-1 0,0 1 0,2-1 0,7 29 0,-4-30-1495,1 0 0,14 29 0,-18-42-690,-3-4-193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12907,'-1'2'8041,"15"3"-6552,12 5-153,10-6-584,6 6-160,-6-2-1392,-3-1-816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5 11546,'0'0'182,"-32"-4"7148,27 4-7040,0 0 1,0 0-1,0 0 0,-1 1 0,1 0 1,0 0-1,0 0 0,0 0 0,0 1 0,1 0 1,-10 4-1,0 2-109,1 1 1,0 0-1,0 1 1,1 0 0,1 1-1,0 0 1,0 1-1,1 0 1,0 1-1,1 0 1,1 1-1,0-1 1,1 2-1,0-1 1,-5 17-1,11-26-189,-1 0-1,1 0 1,0 0-1,0 0 1,0 0-1,1 10 1,0-14-10,0 1 0,0 0 1,1 0-1,-1 0 0,0 0 0,1 0 1,0-1-1,-1 1 0,1 0 1,0-1-1,0 1 0,0 0 1,0-1-1,0 1 0,0-1 1,0 1-1,1-1 0,-1 0 1,1 0-1,-1 1 0,1-1 1,-1 0-1,4 1 0,2 1-87,1-1 0,0 0 0,0 0 0,0 0 0,0-1 0,0-1 0,0 1-1,1-1 1,-1-1 0,12-1 0,12-3-337,39-12 0,7-6-65,-31 8 245,53-9 1,-85 21 285,1 1 0,0 1 1,-1 0-1,1 1 1,0 1-1,0 1 1,24 5-1,-39-7 4,1 0-1,-1 0 1,0 0-1,0 0 1,1 1 0,-1-1-1,0 1 1,1-1 0,-1 1-1,0-1 1,0 1-1,0 0 1,0-1 0,0 1-1,0 0 1,0 0-1,0 0 1,0 0 0,0 0-1,0 0 1,0 0-1,-1 0 1,1 0 0,0 1-1,-1-1 1,1 0-1,-1 0 1,1 3 0,-1-2 31,-1-1 0,1 1-1,-1 0 1,0 0 0,0 0 0,0 0 0,1 0 0,-2-1 0,1 1 0,0 0 0,0-1 0,0 1 0,-1-1 0,1 0 0,-1 1-1,1-1 1,-1 0 0,0 0 0,-2 1 0,-2 2 79,-1 0 1,0-1-1,1 0 0,-1 0 1,0-1-1,-1 0 0,1 0 1,0-1-1,-1 0 0,1 0 1,-1-1-1,1 0 0,-1 0 0,1-1 1,0 0-1,-1 0 0,1 0 1,0-1-1,0 0 0,-10-5 1,13 6-106,0-1 1,-1-1-1,1 1 1,0 0-1,0-1 1,0 0-1,0 0 1,1 0 0,-1-1-1,1 1 1,0-1-1,0 0 1,0 1-1,1-2 1,-1 1-1,1 0 1,0 0-1,0-1 1,0 1 0,1-1-1,-1 1 1,1-1-1,0 0 1,1 0-1,-1 1 1,1-1-1,0 0 1,0 0-1,0 0 1,1 1 0,0-1-1,1-6 1,-1 8-72,0-1 0,0 0-1,0 1 1,0-1 0,1 1 0,-1-1 0,1 1 0,0 0 0,0 0 0,0-1 0,0 1 0,1 1 0,-1-1 0,1 0 0,0 1-1,0-1 1,0 1 0,0 0 0,0 0 0,0 0 0,1 0 0,-1 0 0,1 1 0,-1 0 0,1 0 0,-1 0 0,1 0 0,0 0 0,0 1-1,-1-1 1,1 1 0,4 0 0,1 1-218,0 0 0,0 1-1,0 0 1,0 0 0,-1 1 0,1 0-1,-1 1 1,0 0 0,0 0 0,0 0 0,0 1-1,10 9 1,19 18-2030,-4-2-1513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11050,'17'37'4383,"-17"-36"-4284,0-1 1,0 0-1,1 1 1,-1-1-1,0 0 0,0 1 1,1-1-1,-1 0 1,0 1-1,0-1 1,0 0-1,0 1 1,0-1-1,1 1 1,-1-1-1,0 0 1,0 1-1,0-1 1,0 1-1,0-1 1,0 1-1,0-1 0,0 0 1,-1 1-1,1-1 1,0 1-1,0-1 1,0 0-1,0 1 1,0-1-1,-1 0 1,1 1-1,0-1 1,0 0-1,-1 1 1,1-1-1,0 0 0,-1 1 1,1-1-1,0 0 1,-1 0-1,0 1 1,1-1 36,0 0 1,-1 0-1,1 0 1,-1 0-1,1-1 1,-1 1-1,1 0 1,0 0 0,-1 0-1,1-1 1,0 1-1,-1 0 1,1 0-1,0-1 1,-1 1-1,1 0 1,0-1-1,-1 1 1,1 0-1,0-1 1,0 1-1,0 0 1,-1-1-1,1 1 1,0-1-1,0 1 1,0 0-1,0-1 1,0 1-1,-1-1 1,1 0-1,4-28 515,17-37-239,-13 47-279,-1-1 0,-1 0-1,-1-1 1,4-32-1,-9 72-142,1 0 1,1 0-1,1 0 0,0-1 0,2 1 0,0-1 0,11 27 0,-15-44 9,-1 1 0,1 0 0,0 0 0,0 0 0,0-1 0,0 1-1,1-1 1,-1 1 0,0-1 0,1 1 0,-1-1 0,1 1 0,-1-1-1,1 0 1,0 0 0,-1 0 0,1 0 0,0 0 0,0-1 0,0 1-1,0 0 1,0-1 0,0 1 0,0-1 0,0 0 0,0 0-1,0 0 1,0 0 0,0 0 0,0 0 0,0 0 0,0 0 0,-1-1-1,1 1 1,0-1 0,0 0 0,0 1 0,0-1 0,0 0 0,2-2-1,3-2 96,1 0 0,-1-1-1,0 0 1,0 0-1,-1-1 1,1 0-1,7-12 1,-4 3 190,-8 12-162,0 0 0,0-1 0,1 1 0,-1 0 1,1 0-1,1 0 0,-1 1 0,0-1 0,6-4 1,-8 8-104,0 1-1,-1-1 1,1 0 0,0 1 0,-1-1 0,1 1 0,-1-1 0,1 1 0,-1-1 0,1 1 0,-1-1 0,1 1 0,-1-1-1,1 1 1,-1 0 0,0-1 0,1 1 0,-1 0 0,0-1 0,0 1 0,1 0 0,-1-1 0,0 1 0,0 0-1,0 0 1,0-1 0,0 2 0,5 30 61,-4-26-67,1 4-156,-1 0 1,2 0-1,0 0 0,0-1 0,0 1 0,9 15 0,-10-22-59,0 0 1,1 0 0,-1 0 0,1 0-1,0 0 1,-1 0 0,1-1-1,0 1 1,1-1 0,-1 0 0,0 0-1,1 0 1,-1 0 0,1-1-1,0 1 1,-1-1 0,1 0 0,0 0-1,0 0 1,6 0 0,33-3-2347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11755,'93'41'6729,"-95"-51"-4881,2 2-175,-2-10-449,-1-3-320,-3-2-752,-1-4-216,2 1-696,5 0-392,-3 0-801,0 1-231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24 119 14211,'-8'-15'1275,"5"10"-794,1-1 1,-1 0-1,1 1 1,0-1 0,-1-8-1,3 13-371,-1-1 0,1 1-1,0 0 1,0-1 0,0 1 0,1 0-1,-1-1 1,0 1 0,0 0 0,1-1-1,-1 1 1,1 0 0,-1 0 0,1-1-1,-1 1 1,1 0 0,0 0 0,0 0-1,0 0 1,0 0 0,-1 0 0,1 0-1,0 0 1,1 0 0,-1 0 0,0 1-1,0-1 1,2-1 0,7-2 449,0-1 0,0 1 0,1 1 1,-1 0-1,1 1 0,19-3 0,-27 5-485,1-1 0,-1 1 0,0 0 0,0 0 0,0 0-1,0 0 1,0 0 0,0 1 0,0-1 0,0 1 0,0 0 0,0 0 0,0 0-1,0 0 1,0 1 0,0-1 0,-1 1 0,1 0 0,-1-1 0,1 1-1,-1 0 1,0 1 0,1-1 0,-1 0 0,0 1 0,0-1 0,1 4 0,-2-4-56,-1 0 1,1 0 0,-1 0-1,0 0 1,0 1-1,1-1 1,-2 0 0,1 0-1,0 0 1,0 0 0,-1 0-1,1 0 1,-1 0 0,1 0-1,-1 0 1,0 0 0,0 0-1,0 0 1,0-1 0,0 1-1,0 0 1,-1 0 0,1-1-1,-1 1 1,1-1 0,-1 1-1,1-1 1,-1 0 0,-2 1-1,-6 6 33,0-1 1,-1-1-1,-17 8 0,25-13-35,-8 5-14,3-2-1,-1 0 0,1 0 0,-1-1 1,1 0-1,-1 0 0,0-1 0,-17 2 1,23-4-1126,10-2 275,13-1-600,17 4-841</inkml:trace>
  <inkml:trace contextRef="#ctx0" brushRef="#br0" timeOffset="1">292 272 14171,'61'99'6097,"-65"-101"-3104,4-8-472,4-9-625,-13-14-472,10-10-808,6-5-248,-2 3-776,4 11-544,-2 14-1432,-7 6-849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44 13075,'80'-38'5086,"-64"33"-1391,-9 8-1696,-10 21-603,1-14-1060,-3 11-239,0 0 1,-2 0 0,0 0-1,-2-1 1,-17 31-1,4-20-66,-11 18-15,36-50-109,-1 0 0,1 0 1,0 0-1,-1 0 0,1 1 1,0-1-1,-1 1 0,1-1 0,0 1 1,4 0-1,-3 0 81,71-4-487,-39 3 357,0-1 1,63-13-1,-87 12 200,0 0 0,-1-1 0,1-1 0,-1 0-1,0 0 1,0-1 0,-1 0 0,0-1-1,0 0 1,0-1 0,-1 0 0,12-14 0,-13 11 228,0 0 0,-1 0 1,0-1-1,-1-1 1,0 1-1,5-17 0,2-3 832,-13 30-1058,1 1 0,-1 0 1,0 0-1,1 0 0,-1 0 1,1 0-1,0 0 0,-1 0 0,1 1 1,0-1-1,-1 0 0,1 0 1,0 0-1,0 1 0,0-1 1,0 0-1,0 1 0,0-1 1,0 1-1,0-1 0,0 1 1,0-1-1,0 1 0,2-1 0,-2 2-38,0-1 0,0 0 0,0 1 0,0-1 0,-1 1 0,1-1 0,0 1 0,0-1 0,-1 1 0,1 0 0,0-1 0,-1 1 0,1 0 0,0 0 0,-1-1 0,1 1 0,-1 0 0,1 0 0,-1 0 0,0 0 0,1 0 0,-1 0-1,0 0 1,0-1 0,1 1 0,-1 0 0,0 0 0,0 0 0,0 0 0,0 2 0,3 31-112,16 66-1,-14-81-1235,2 0 0,13 29 0,-6-23-1691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2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11 290 11338,'25'72'10505,"-31"-86"-9365,0 0 0,1 0-1,1-1 1,-6-29 0,8 29-833,1-1-1,0 1 1,1 0 0,0-1-1,4-20 1,-2 28-317,-1-1-1,2 1 1,-1-1-1,1 1 1,0 0-1,1 0 1,0 0-1,0 1 1,1 0-1,6-8 1,-7 10-1,0 0 1,1 1-1,0 0 1,0 0-1,0 0 1,1 1-1,-1-1 0,1 1 1,-1 1-1,1-1 1,0 1-1,0 0 1,0 0-1,1 1 1,6-1-1,-11 1-17,0 0 0,0 1 0,0 0 0,0 0-1,0-1 1,1 1 0,-1 1 0,0-1 0,0 0 0,0 0-1,0 1 1,0-1 0,0 1 0,0 0 0,0 0 0,0-1-1,0 1 1,0 0 0,0 1 0,2 0 0,-4 0 7,1-1 0,0 0-1,0 1 1,0-1 0,-1 1 0,1 0 0,-1-1 0,1 1 0,-1-1 0,1 1-1,-1 0 1,0-1 0,0 1 0,0 0 0,0-1 0,0 1 0,0 0 0,-1-1-1,0 4 1,-1 3-15,-1 0 0,0 0 0,0 0 0,-1-1 1,0 1-1,-1-1 0,1 0 0,-8 8 0,7-9 37,-3 4 70,-1 1 0,0-2 0,-1 1 0,0-1 0,0-1 0,-24 15 0,46-22 52,0 1-1,0 0 0,0 1 0,0 0 0,15 7 0,-20-8-85,47 19-880,-39-15-176,-1-1 0,2 0 0,-1 0 0,27 3 1,0-7-1774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82 12643,'-60'-21'5617,"71"9"-2408,18-1-1777,-6-3-744,7 6-248,2 6-1160,-8-1-728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76 8738,'7'-10'8570,"19"-3"-7881,-8 5 95,-3-1-513,38-18 500,-48 25-653,-1 1 0,1 0-1,0-1 1,-1 1-1,1 1 1,0-1-1,0 1 1,0 0-1,0 0 1,0 0-1,7 2 1,-11-2-98,1 1 1,-1-1-1,0 0 0,0 1 1,0-1-1,0 1 1,0-1-1,0 1 0,0 0 1,0-1-1,0 1 0,0 0 1,0 0-1,0 0 1,-1 0-1,1-1 0,0 1 1,0 0-1,-1 0 0,1 1 1,-1-1-1,1 0 1,-1 0-1,1 0 0,-1 0 1,0 0-1,0 0 1,1 1-1,-1-1 0,0 0 1,0 0-1,0 0 0,0 1 1,-1-1-1,1 0 1,0 0-1,0 0 0,-1 0 1,1 1-1,-1 0 0,-1 4 17,0 0 0,-1 0 0,0 0-1,0 0 1,-1 0 0,1-1 0,-6 6-1,-26 28 225,-2-1 0,-2-3 0,-85 62-1,217-114 420,-85 16-682,-1 1 0,0 0 0,0 1-1,0 0 1,0 0 0,0 0-1,0 1 1,0 0 0,0 0-1,0 1 1,-1 0 0,1 0-1,-1 0 1,0 1 0,0 0-1,6 5 1,29 16-483,-35-22 254,1 0-1,0 0 0,1 0 0,12 2 0,-18-5 98,0 1 0,0-1-1,0 0 1,0 0-1,1 0 1,-1 0-1,0 0 1,0-1-1,0 1 1,2-1 0,-3 0 23,0 1 1,0-1 0,0 1-1,-1 0 1,1-1 0,0 0 0,-1 1-1,1-1 1,-1 1 0,1-1-1,0 0 1,-1 1 0,1-1 0,-1 0-1,0 0 1,1 1 0,-1-1-1,1 0 1,-1 0 0,0 0 0,0 1-1,0-1 1,1 0 0,-1 0-1,0-1 1,-1-11-2336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13059,'5'0'5201,"16"4"-3353,3 0-679,9 4-289,12 5-296,-4 1-1120,-7-1-705</inkml:trace>
  <inkml:trace contextRef="#ctx0" brushRef="#br0" timeOffset="1">362 249 15531,'84'10'6178,"-87"-49"-4122,-9-8-88,4-2-815,5 0-313,3 7-992,2 14-648,4 23-1329,4 17-711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319 124 12147,'-2'8'4777,"-6"17"-3193,-15-2-24,-17-7 137,-4 2-129,-13-10-248,13-5-199,2-11-361,8-12-208,17-14-272,9-5-96,20-8-288,7 8-104,17 16-416,3 9-232,-3 22-553,3 7-359,-10 12-281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16 225 8770,'-14'37'4113,"13"-26"719,7-23 418,1-7-4334,0 1-440,-1 0 1,-1-1-1,-1 1 0,0-1 1,1-35-1,-5 49-389,0-1 0,0 1 0,1 0 0,0 0 0,0 0 0,3-9 0,-4 13-79,0 1 0,0-1 0,1 0 0,-1 1 0,0-1 0,1 1 0,-1-1 0,0 1 0,1-1 0,-1 1 0,1-1 1,-1 1-1,1 0 0,-1-1 0,1 1 0,0 0 0,-1-1 0,1 1 0,-1 0 0,1-1 0,0 1 0,-1 0 0,2 0 0,-1 0-9,1 0 1,-1 0-1,0 1 1,1-1-1,-1 1 1,0-1-1,1 1 1,-1-1-1,0 1 1,0 0-1,1 0 1,-1-1-1,0 1 1,0 0-1,1 2 1,9 8 11,0 1 0,11 19 0,-11-16-21,1 0 0,14 14 0,-22-25 9,-1-1 0,0 0 0,1-1 0,0 1 0,-1-1 0,1 1-1,0-1 1,0 0 0,1 0 0,-1-1 0,0 0 0,0 1 0,8 0 0,-11-2 4,0 0 1,0 0-1,0 0 1,0 0-1,0 0 1,0 0-1,0 0 1,0 0-1,0 0 1,-1 0-1,1-1 1,0 1 0,0 0-1,0-1 1,0 1-1,0-1 1,-1 1-1,1-1 1,0 1-1,-1-1 1,1 1-1,0-1 1,-1 0-1,1 0 1,0 1-1,-1-1 1,1 0 0,-1 0-1,1 1 1,-1-1-1,0 0 1,1 0-1,-1 0 1,0 0-1,0 0 1,0 0-1,1 1 1,-1-1-1,0 0 1,0-1-1,0-5 2,-1-1-1,1 1 1,-1 0-1,-3-10 1,1-3 34,3 13-35,0-1 0,1 1 0,0 0 0,0-1 0,1 1 0,0 0 0,0 0 0,1 0 0,4-9 0,-7 15-38,1-1 0,0 0-1,0 1 1,-1-1 0,1 1-1,0-1 1,0 1 0,0 0-1,1-1 1,-1 1 0,0 0 0,0 0-1,1 0 1,-1 0 0,1 0-1,-1 0 1,1 0 0,-1 0 0,1 1-1,-1-1 1,1 0 0,0 1-1,-1 0 1,1-1 0,0 1-1,0 0 1,-1 0 0,1 0 0,0 0-1,-1 0 1,1 0 0,0 0-1,0 1 1,-1-1 0,1 1 0,0-1-1,-1 1 1,1 0 0,-1-1-1,1 1 1,-1 0 0,1 0-1,-1 0 1,1 0 0,1 2 0,-1-1-9,-1-1 1,1 1-1,0 0 1,0 0 0,-1 0-1,1 1 1,-1-1 0,0 0-1,1 0 1,-1 1-1,0-1 1,0 1 0,-1-1-1,2 5 1,1 39-8,-1-3 79,-1-36-23,1 0-1,0 0 0,0 1 0,0-1 0,1 0 0,0-1 0,1 1 0,-1-1 0,1 1 0,0-1 1,1 0-1,9 9 0,-10-11-31,0-1 0,0 0 0,0 0 0,1 0 0,0 0 0,-1-1 1,1 0-1,0 0 0,0 0 0,0 0 0,1-1 0,-1 0 0,0 0 0,0-1 1,1 1-1,-1-1 0,0 0 0,10-2 0,-11 1-215,0 0-1,0 0 1,0 0-1,-1-1 1,1 0-1,-1 0 1,1 0-1,-1 0 1,0 0-1,0-1 1,0 1-1,0-1 1,0 0-1,-1 0 1,1 0 0,-1 0-1,0 0 1,0-1-1,0 1 1,2-6-1,3-2-856,7-8-613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12435,'12'4'4737,"14"3"-3345,6-1-624,-1 4-64,-3-5-200,-5 2-640,-12-3-464,-11 1-2752</inkml:trace>
  <inkml:trace contextRef="#ctx0" brushRef="#br0" timeOffset="1">1 178 13187,'21'5'5153,"18"3"-3713,8-3-568,0-2-215,-5 0-641,-8-1-577,-19-2-1263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11178,'-4'3'5001,"4"15"-1768,0 5-2057,-11 16-287,0 0-41,-10 0-312,8-3-72,16-9-304,11 3-72,19-16-56,6 2-40,2-12-16,-9-4-136,1-2-248,-11-6-280,-2-5-609,-1-7-295,-12-7-1136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11514,'8'0'4673,"2"0"-2472,8 2-649,21-2-55,-7 0-225,11 5-696,-4-2-160,-13 3-656,-3-1-504,-19 3-1041,-4 4-855</inkml:trace>
  <inkml:trace contextRef="#ctx0" brushRef="#br0" timeOffset="1">0 148 9826,'18'3'5161,"12"7"-88,12-5-4353,7-3-47,8-2-505,1-2-785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8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72 201 11682,'-58'39'4023,"47"-36"-1398,9-8-1318,4-8-44,-2 13-1147,10-28 1582,-3 8-1024,0 1 0,4-30 0,-9 37-483,-1 4 49,0 0-1,0 0 1,1 0 0,6-15 0,-8 23-236,0-1 1,1 1 0,-1 0 0,0 0 0,0 0 0,1-1 0,-1 1-1,0 0 1,0 0 0,1 0 0,-1 0 0,0-1 0,1 1 0,-1 0-1,0 0 1,0 0 0,1 0 0,-1 0 0,0 0 0,1 0 0,-1 0-1,0 0 1,1 0 0,-1 0 0,0 0 0,1 0 0,-1 0-1,0 0 1,1 0 0,-1 0 0,0 1 0,1-1 0,-1 0 0,0 0-1,0 0 1,1 0 0,-1 1 0,0-1 0,0 0 0,1 0 0,-1 1-1,0-1 1,0 0 0,0 0 0,1 1 0,12 15-20,-11-14 24,22 27 4,40 38-1,-54-58-30,0-1 1,0 0-1,1-1 0,0 0 0,0 0 1,0-1-1,1-1 0,13 5 0,-25-10 20,1 1 0,-1-1 0,0 0 0,0 0 0,1 0-1,-1 0 1,0 0 0,1 0 0,-1 0 0,0 0 0,1 0 0,-1 0-1,0 0 1,1 0 0,-1 0 0,0 0 0,1 0 0,-1 0 0,0 0-1,1 0 1,-1 0 0,0 0 0,1-1 0,-1 1 0,0 0 0,0 0 0,1 0-1,-1-1 1,0 1 0,0 0 0,1 0 0,-1-1 0,0 1 0,0 0-1,0 0 1,1-1 0,-1 1 0,0 0 0,0-1 0,0 1 0,0 0-1,0 0 1,0-1 0,0 1 0,0 0 0,0-1 0,0 1 0,0 0-1,0-1 1,0 1 0,0 0 0,0-1 0,0 1 0,0 0 0,0-1 0,-7-23 142,5 18-110,-3-10 59,1 0 1,1 0 0,-2-18-1,5 28-82,-1 0 0,1 1-1,0-1 1,1 1 0,0-1 0,0 0 0,0 1 0,0-1-1,1 1 1,0 0 0,0 0 0,5-10 0,-5 13-74,0 0-1,0 0 1,0 0 0,0 1 0,0-1 0,0 1-1,0-1 1,0 1 0,1 0 0,-1 0 0,1 0-1,-1 0 1,0 0 0,1 1 0,-1-1 0,1 1-1,0-1 1,-1 1 0,1 0 0,-1 0 0,1 0-1,0 1 1,-1-1 0,1 1 0,-1-1 0,1 1-1,-1 0 1,4 1 0,12 5-1139,-1 0-1,33 18 1,-25-11-281,36 12-2477,-33-12 1264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45 11562,'45'36'3927,"-45"-35"-3837,1-1 1,-1 1-1,0-1 1,1 1-1,-1-1 1,0 1 0,1-1-1,-1 1 1,0-1-1,0 1 1,0-1-1,0 1 1,0-1-1,1 1 1,-1 0 0,0-1-1,0 1 1,0-1-1,-1 1 1,1-1-1,0 1 1,0 0-1,0-1 1,0 1-1,0-1 1,-1 1 0,1-1-1,0 1 1,0-1-1,-1 1 1,1-1-1,0 1 1,-1-1-1,1 0 1,-1 1 0,-15 12 1699,8-8-1246,0-1 0,-1 0 0,1-1 0,-1 0 0,0 0 0,0-1 0,0 0-1,-1-1 1,1 0 0,-17 0 0,22-1-460,0 0-1,0 0 0,0-1 0,-1 0 1,1 0-1,0 0 0,0 0 1,0-1-1,1 1 0,-1-1 1,0 0-1,1 0 0,-1-1 1,1 1-1,-1-1 0,1 1 0,0-1 1,0 0-1,0 0 0,1-1 1,-1 1-1,1 0 0,0-1 1,0 0-1,0 1 0,-2-5 0,3 5-79,0 0-1,0 1 0,0-1 0,1 0 0,-1 0 1,1 1-1,-1-1 0,1 0 0,0 0 0,0 0 1,0 0-1,1 1 0,-1-1 0,1 0 0,-1 0 0,2-2 1,-1 3-45,0 0 1,0 0-1,0 1 0,1-1 1,-1 1-1,0-1 1,1 1-1,-1-1 0,1 1 1,-1 0-1,1-1 1,0 1-1,0 0 0,0 0 1,-1 0-1,1 1 1,3-2-1,1 1-296,0 0 0,0 0-1,0 0 1,1 1 0,-1 0 0,0 0 0,0 0-1,0 1 1,0 0 0,0 0 0,0 1 0,0 0 0,9 3-1,24 13-2240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2:3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11194,'44'-111'5185,"-49"105"-1608,5 1-1616,1 11 943,3 10-2520,14 53-200,-9-45-184,1-6-744,5-7-480,-4-11-872,-1-5-793</inkml:trace>
  <inkml:trace contextRef="#ctx0" brushRef="#br0" timeOffset="1">170 82 12923,'58'-82'5921,"-67"87"-2856,-8 11-1169,-4 7-440,-5 18-783,12 11-249,-3 1-504,6-1-489,9-9-1431,-4-12-1809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0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46 208 10194,'-45'40'6017,"56"-69"-882,-7 20-4453,0-1 0,0 1 0,3-15 0,7-15 151,-4 9-362,-8 23-369,0 1 1,0 0 0,0 0-1,1 0 1,0 0 0,6-9-1,-9 15-93,1 0-1,0 0 0,-1-1 1,1 1-1,-1 0 0,1 0 1,-1 0-1,1 0 0,0 0 1,-1 0-1,1 0 1,-1 0-1,1 0 0,0 0 1,-1 0-1,1 0 0,-1 0 1,1 0-1,0 1 0,-1-1 1,1 0-1,-1 0 1,1 1-1,-1-1 0,1 0 1,-1 1-1,1-1 0,-1 1 1,0-1-1,1 0 0,-1 1 1,1-1-1,-1 1 1,0-1-1,1 1 0,-1 0 1,17 22 43,-16-21-36,22 35 46,-14-22-43,1 0 0,0 0 0,0-1 0,26 25 0,-36-38-14,0-1 0,0 0 1,0 1-1,1-1 0,-1 0 0,0 0 0,0 1 0,1-1 1,-1 0-1,0 0 0,0 0 0,1 1 0,-1-1 0,0 0 0,1 0 1,-1 0-1,0 0 0,1 0 0,-1 0 0,0 0 0,1 0 1,-1 0-1,0 0 0,1 0 0,-1 0 0,1 0 0,-1 0 1,0 0-1,1 0 0,-1 0 0,0 0 0,1 0 0,-1 0 1,0-1-1,0 1 0,1 0 0,-1 0 0,0 0 0,1-1 1,-1 1-1,0 0 0,0 0 0,1-1 0,-1 1 0,0 0 1,0 0-1,0-1 0,1 1 0,-1 0 0,0-1 0,0 1 1,0 0-1,0-1 0,0 1 0,4-22 453,-4 17-314,1-6 179,1-7 26,1 1-1,0 0 1,1 0 0,8-22 0,-11 35-379,1 0-1,0 0 1,0 1-1,0-1 1,0 0 0,0 1-1,1 0 1,0 0 0,0 0-1,-1 0 1,2 0 0,-1 0-1,0 1 1,1-1-1,-1 1 1,1 0 0,-1 0-1,1 0 1,0 1 0,0-1-1,0 1 1,0 0 0,0 0-1,5 0 1,25 0-1330,1 4-708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1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46 315 12563,'-20'8'1453,"-5"0"2291,25-13-2033,12-10-598,18-15 374,-3 3-611,-1-1 1,32-46-1,26-57 814,-68 111-1058,-15 20-619,-1 0 0,0 0 0,0 0-1,0 0 1,1 0 0,-1 0 0,0 0 0,0 0 0,1 0-1,-1-1 1,0 1 0,0 0 0,1 0 0,-1 0-1,0 0 1,0 0 0,1 1 0,-1-1 0,0 0 0,0 0-1,1 0 1,-1 0 0,0 0 0,0 0 0,0 0-1,1 0 1,-1 0 0,0 1 0,0-1 0,0 0 0,1 0-1,-1 0 1,0 0 0,0 1 0,0-1 0,0 0 0,1 0-1,-1 0 1,0 1 0,0-1 0,0 1 0,2 4 100,-1 0-1,0 1 1,-1-1 0,1 0 0,-1 9 0,2 11-45,2-1-66,2 0 0,0 0 0,14 30 0,-16-45-421,0 0 0,1 0-1,-1-1 1,2 1 0,-1-1-1,1 0 1,1-1 0,0 1-1,0-1 1,0-1 0,9 7-1,-5-6-2204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1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9874,'-7'3'5209,"1"1"-720,19 7-2824,5-5-97,19 1-296,4-5-136,-1-6-511,9 11-337,-15-1-1097,-11-2-575,-18 12-1088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1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30 312 10714,'28'84'5347,"-26"-71"-1433,-8-12-2525,-7-11-224,9 5-942,0 0 0,0 0 1,0 0-1,1-1 0,0 0 1,0 1-1,0-1 0,1 0 1,-1-1-1,1 1 0,1 0 1,-1 0-1,1-1 0,1 1 1,-1-1-1,1 1 0,0-1 1,0 1-1,3-13 0,0 3-161,0 0 0,1 1 1,1 0-1,0-1 0,1 2 0,15-27 0,-13 27-54,1 0-1,0 1 1,1 0 0,0 1-1,0 0 1,2 1 0,-1 0 0,21-15-1,-31 25-11,1 0-1,-1 1 1,0-1-1,1 0 0,-1 0 1,1 1-1,-1-1 1,1 0-1,-1 1 1,1 0-1,0-1 0,-1 1 1,1 0-1,-1 0 1,1 0-1,0 0 1,-1 0-1,1 0 1,-1 0-1,1 1 0,0-1 1,-1 0-1,1 1 1,-1-1-1,1 1 1,-1 0-1,0 0 1,1-1-1,-1 1 0,1 0 1,-1 0-1,0 0 1,0 0-1,0 1 1,0-1-1,0 0 0,0 0 1,0 1-1,0-1 1,0 0-1,0 1 1,-1-1-1,1 1 1,0 1-1,1 3-35,0-1 0,0 1 1,-1 0-1,0 0 0,0 0 0,0 0 1,-1 0-1,0 0 0,-1 11 0,0-12 8,-1-1 0,1 1 0,-1-1 0,0 1 0,0-1-1,0 0 1,0 0 0,-1 0 0,0 0 0,1 0 0,-2-1-1,-4 5 1,-5 4-26,0-2-1,-18 11 1,-2 3 62,-57 32 616,91-54-596,0-1 1,1 0-1,-1 0 0,1 0 1,0 0-1,-1 0 0,1 0 1,0 0-1,-1-1 0,1 1 1,2 0-1,30 10-36,75 20 50,-95-27-55,1-2-1,-1 0 0,1-1 1,0 0-1,23-3 0,-31 1 22,-1 0 0,0-1 0,1 0 0,-1 0 0,0 0 0,0-1 0,0 0 0,-1 0 0,1 0 0,-1-1-1,1 0 1,-1 0 0,0 0 0,-1-1 0,1 0 0,-1 0 0,0 0 0,0 0 0,0 0 0,-1-1 0,5-11 0,-7 17 11,-1-1-1,0 1 1,0 0 0,1 0-1,-1-1 1,0 1 0,0 0-1,0-1 1,0 1 0,1-1-1,-1 1 1,0 0 0,0-1-1,0 1 1,0 0 0,0-1-1,0 1 1,0-1 0,0 1-1,0 0 1,0-1 0,0 1 0,0 0-1,0-1 1,0 1 0,0-1-1,-1 1 1,1 0 0,0-1-1,0 1 1,0 0 0,-1-1-1,1 1 1,0 0 0,0 0-1,-1-1 1,1 1 0,0 0-1,0 0 1,-1-1 0,1 1 0,0 0-1,-1 0 1,0 0 5,1 1 1,-1-1 0,1 1-1,-1 0 1,1-1-1,0 1 1,-1 0 0,1 0-1,0-1 1,-1 1-1,1 0 1,0 0 0,0 0-1,0-1 1,0 1-1,-1 0 1,1 0 0,0 0-1,1-1 1,-1 1-1,0 0 1,0 0-1,1 1 1,-1 1-11,1 0-1,0 0 1,0 0-1,0 0 1,0 0 0,0 0-1,1-1 1,-1 1-1,1 0 1,0-1-1,0 1 1,0-1 0,0 0-1,0 0 1,0 0-1,1 0 1,-1 0 0,1 0-1,-1 0 1,1-1-1,0 1 1,-1-1 0,1 0-1,0 0 1,0 0-1,0 0 1,0-1-1,0 1 1,0-1 0,0 1-1,6-1 1,-3 0-6,0 0 0,0-1 1,0 1-1,0-1 0,0 0 0,0-1 1,0 1-1,0-1 0,0 0 0,0-1 1,-1 0-1,1 1 0,-1-2 0,0 1 1,7-6-1,-9 6-9,-1 0 1,0 0-1,0 0 0,0 0 1,-1 0-1,1 0 0,-1 0 1,0-1-1,0 1 1,0 0-1,0-1 0,0 1 1,-1-1-1,1 1 0,-1-1 1,0 1-1,-1-8 1,0 3-492,0-1 1,-1 1 0,0 0 0,0-1 0,-7-14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12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16 254 13227,'46'49'5241,"-46"-59"-3465,3-3-599,-1-6-177,-2-4-232,0-4-304,0-1-160,0-11-560,0 5-432,-7-4-752,-6 6-369,-8 14-247,-5-3-1705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1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 11098,'-63'-5'4545,"67"5"-2560,6 2-25,19-1-7,9 6-121,7-2-496,11-2-408,-1 4-591,-6-12-153,-2 1-729,-8 6-495,-18 3-1240,-2 8 503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1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10 231 10538,'-7'-1'8072,"4"-3"-4931,9-16-2738,-4 15-126,31-109 1381,-9 139-1002,-22-23-646,57 75 130,-53-70-125,1-1 0,-1 0 0,1 0 0,0 0 0,0-1 0,1 0 0,0 0-1,14 6 1,-21-11 9,0 0-1,-1 0 1,1 0-1,0 0 1,0 0-1,-1 0 0,1 0 1,0 0-1,-1 0 1,1 0-1,-1-1 1,1 1-1,0 0 0,-1 0 1,1-1-1,0 1 1,-1 0-1,1-1 1,-1 1-1,1 0 0,-1-1 1,1 1-1,-1-1 1,1 1-1,-1-1 1,1 1-1,-1-1 1,0 1-1,1-1 0,-1 0 1,0 1-1,0-1 1,1 0-1,-1 1 1,0-1-1,0 1 0,0-1 1,0 0-1,0 1 1,0-1-1,0 0 1,0 1-1,0-2 0,2-40 894,-2 28-595,1-1-95,-2 1 0,1-1 0,-2 0 0,-5-25-1,3 17-156,3 20-70,1 1-1,-1-1 1,1 1-1,0 0 0,0-1 1,0 1-1,0-1 0,0 1 1,1 0-1,-1-1 1,1 1-1,1-4 0,-2 5-29,1 0 1,0 0-1,0 0 0,-1 0 0,1 0 0,0 0 0,0 0 0,0 1 0,0-1 0,0 0 0,0 0 0,0 1 0,0-1 0,0 1 0,0-1 0,0 1 1,3-1-1,2 0-345,1 0 1,0 1 0,0 0-1,-1 0 1,1 0 0,0 1-1,7 2 1,-2-1-574,22 2-1629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1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7 204 13907,'-7'40'5745,"12"-46"-3304,0-12-281,-2-11-351,2-6-305,-5-7-728,5 3-264,-3 10-752,-2 1-624,5 15-1665,-4 8 2369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1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35 214 11394,'-12'11'1081,"-8"4"2359,20-17-3300,-1 1 1,1 0-1,-1-1 0,1 1 0,0-1 0,0 1 0,0 0 1,0-1-1,0 1 0,0-1 0,0 1 0,0 0 0,0-1 1,1 1-1,-1 0 0,1-1 0,-1 1 0,1 0 1,1-3-1,3-18 660,6-14-11,-2-1 0,-2 0 0,2-40 1,32 174-564,-40-95-222,0 0-1,0 0 0,0 0 1,0 0-1,0 0 0,1 0 0,-1 0 1,1 0-1,-1 0 0,1-1 1,0 1-1,0 0 0,-1-1 1,1 0-1,0 1 0,0-1 1,1 0-1,-1 0 0,0 0 1,0 0-1,0-1 0,1 1 1,-1 0-1,0-1 0,1 0 1,-1 1-1,0-1 0,1 0 1,-1 0-1,1-1 0,-1 1 0,0 0 1,1-1-1,-1 1 0,0-1 1,0 0-1,1 0 0,-1 0 1,4-2-1,1-1 7,0 0 1,-1-1-1,1 0 0,-1 0 0,0 0 0,0-1 1,-1 0-1,1 0 0,-1 0 0,7-13 1,2-17 14,-6 18 287,-7 19-292,0 0 1,-1 0-1,1 1 1,-1-1-1,1 0 0,-1 1 1,1-1-1,-1 0 1,0 0-1,0 1 0,0-1 1,0 0-1,0 1 1,0-1-1,0 1 0,0 0 1,0 31 141,0-19-108,1 0 0,0 0 1,0 0-1,7 24 1,-7-35-74,0 0 1,0 1 0,0-1 0,1 0 0,0 0 0,-1 0 0,1-1-1,0 1 1,0 0 0,1-1 0,-1 1 0,1-1 0,-1 0-1,1 1 1,0-1 0,-1-1 0,1 1 0,0 0 0,0-1 0,1 1-1,-1-1 1,0 0 0,0 0 0,5 1 0,-6-2-36,0 0 1,0 1-1,0-1 1,0 0 0,0 0-1,0 0 1,0-1-1,0 1 1,0 0-1,0-1 1,0 1-1,0-1 1,0 0 0,0 1-1,0-1 1,0 0-1,0 0 1,-1-1-1,3 0 1,1-3-272,-1 1 0,0-1 0,0 0-1,6-10 1,12-13-1443,-11 16 588,3 0-257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1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12443,'37'-32'4769,"-38"53"-3401,-9 0-160,4 7-88,-1-2-103,4 0-337,9-2-208,1-6-360,14 1-80,5-11-24,-3 4 8,1-12-152,-8 0-184,1 0-528,4-3-281,-7-6-639,3 0-1777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2:3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58 292 11538,'-33'36'4757,"36"-51"1068,4-33-5116,-4 26-114,1-7-457,-1 0-1,-1-33 1,-2 53-136,-1 0 0,0 1 0,0-1-1,0 0 1,-1 1 0,0-1 0,-1 1-1,0 0 1,-1 0 0,1 0 0,-8-12-1,-1 10-126,9 10 3,6 6-28,4-4 45,162 44 137,-157-44-14,1 2 1,-1-1 0,-1 2 0,1-1 0,-1 2-1,11 6 1,-19-11 3,-1 0 0,0 1 0,0-1 0,0 1 0,0 0 0,0 0 0,0-1 0,-1 1 0,1 0 0,-1 1 0,1-1 0,-1 0 0,0 0 0,1 1 0,-1-1 0,-1 0 0,1 1 0,0-1 0,0 1-1,-1-1 1,0 1 0,1 0 0,-1-1 0,0 1 0,0-1 0,0 1 0,-1 0 0,1-1 0,-1 1 0,1-1 0,-1 1 0,0-1 0,0 1 0,0-1 0,0 0 0,-2 3 0,-6 8 100,1 0-1,-2-1 1,0 0 0,0 0 0,-1-1-1,0-1 1,-23 16 0,15-12-60,-2-1 1,0-1 0,0-1-1,-32 12 1,48-21-113,3-1-16,0 0 1,-1 0-1,1 0 1,-1 0-1,1 0 1,-1-1-1,1 1 0,-1-1 1,1 0-1,-1 1 1,1-1-1,-1 0 1,0-1-1,1 1 1,-1 0-1,-3-2 1,3-6-1497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4:1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97 9194,'-36'-96'5169,"57"102"264,-1-3-4257,6-3-71,16 2-409,-16-2-248,3 7-464,-7 2-464,-21-5-1024,7 7-665</inkml:trace>
  <inkml:trace contextRef="#ctx0" brushRef="#br0" timeOffset="1">0 228 15099,'5'0'5801,"18"8"-4136,11-6 63,4-4-175,6 1-241,-15-12-536,-5 5-400,-1-4-944,-5 4-424,3 8-1049,-15-3-559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5:5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15 347 11530,'-15'90'10047,"32"-169"-5126,-11 61-4780,-2-1 1,0 1-1,-2-1 1,0 1-1,-1-1 1,0 0-1,-4-24 1,1 29 206,-1 0 1,0 0-1,-11-25 1,66 92 729,-31-34-1057,1-1 0,0-1-1,1 0 1,32 16 0,-41-26-24,0 0 0,0-1-1,0-1 1,1 0 0,0-1 0,0 0 0,0-2 0,1 1 0,24-1-1,-39-2 6,1 1 0,-1-1 0,0 0-1,0 0 1,0 0 0,0 0 0,1 0 0,-1 0-1,0 0 1,0-1 0,0 1 0,0 0-1,0-1 1,0 1 0,1 0 0,-1-1-1,0 0 1,0 1 0,0-1 0,0 0-1,-1 1 1,1-1 0,0 0 0,0 0-1,0 0 1,-1 1 0,1-1 0,1-2 0,-3 1 10,1 0 0,0 0 1,-1 0-1,1 0 1,-1 1-1,0-1 1,0 0-1,0 0 1,0 0-1,0 1 0,0-1 1,0 0-1,0 1 1,-1-1-1,1 1 1,-3-3-1,-20-21 209,5 6-35,0-2 0,-17-25 0,31 40-170,1-1 1,1 1-1,-1-1 1,1 1-1,0-1 1,1 0 0,-1 0-1,1 0 1,1-1-1,0 1 1,0 0-1,0-15 1,1 20-56,-1 0 1,2 1 0,-1-1-1,0 0 1,0 0-1,1 0 1,-1 0 0,1 1-1,-1-1 1,1 0-1,0 0 1,0 1 0,-1-1-1,1 1 1,1-1-1,-1 0 1,0 1 0,0 0-1,0-1 1,1 1-1,-1 0 1,1 0 0,-1 0-1,1 0 1,-1 0-1,1 0 1,0 0 0,-1 0-1,1 1 1,0-1-1,0 1 1,-1-1 0,1 1-1,0-1 1,0 1-1,0 0 1,0 0 0,2 0-1,3 1-481,0 0-1,0 0 0,0 1 1,0 0-1,-1 0 0,1 0 1,0 1-1,-1 0 0,8 5 1,21 17-5283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5:5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262 118 9610,'78'65'5345,"-120"-43"224,-12-5-3008,-9-11-521,-1-6-215,12-19-665,10-6-384,22-19-496,17-1-88,24 3-192,13 7 40,14 21-32,10 11-72,-3 16-328,2 9-320,-18 9-872,-8-2-809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5:55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91 337 15099,'65'47'6218,"-68"-53"-4082,-2-17-704,5-5-255,0-11-665,-5-9-472,-3-3-977,-3-4-631,-9 9-1216,1 7-2226</inkml:trace>
  <inkml:trace contextRef="#ctx0" brushRef="#br0" timeOffset="1">26 22 14571,'-26'-21'5937,"63"22"-3864,4 7-249,-7-3-792,7 5-375,-5-2-1186,-1-3-863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5:5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1 314 12267,'7'-4'6418,"5"-9"-5882,-8 9 239,120-143 3553,-102 123-3749,-1-2 0,-1 0 0,20-37 0,-40 63-566,0 0 0,0-1 0,0 1 0,0 0 0,1-1 0,-1 1 0,0 0 0,0-1 0,0 1 0,1 0 0,-1-1 0,0 1 0,0 0 0,1 0 0,-1-1 0,0 1 0,1 0 0,-1 0 0,0-1 0,1 1 0,-1 0 0,0 0 0,1 0 0,-1 0 0,0 0 0,1 0 0,-1 0 0,1 0 0,-1 0 0,0 0-1,1 0 1,-1 0 0,0 0 0,1 0 0,-1 0 0,1 0 0,-1 0 0,0 0 0,1 0 0,-1 0 0,0 0 0,1 1 0,-1-1 0,0 0 0,1 0 0,-1 1 0,0-1 0,0 0 0,1 0 0,-1 1 0,0-1 0,0 0 0,1 0 0,-1 1 0,0-1 0,0 0 0,0 1 0,13 24 344,-12-23-320,16 41 236,3 6-1345,42 75 0,-38-87-1047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5:55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1515 4 12763,'8'0'5433,"9"-2"-2953,23 2-1215,11-1-289,1 1-680,1 0-624,-2 1-1344,-14 3-929</inkml:trace>
  <inkml:trace contextRef="#ctx0" brushRef="#br0" timeOffset="1">17 458 15811,'-17'-46'6298,"117"38"-4210,20-4 1,41-5-553,24-3-400,26-3-592,5 1-200,2 5-192,-24 4-72,-59 12-416,-18 4-280,-77 0-760,-22 4-320,-31-6-2249,-14-1 1856,-9-1-167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5:5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59 222 14675,'-10'34'6137,"7"-57"-3904,-2-8-409,-3-17-1064,-2-3-527,1 1-1266,-4-2-847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5:5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88 14659,'-62'-52'6305,"54"39"-3448,10 2-1593,9 4-23,15 4-521,10 1-160,12 9-240,6-1-232,-2 7-872,-2-3-536,-4-5-1625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5:5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2 353 13219,'-1'-5'6694,"3"-8"-4492,-1 1-1223,-2-44 635,13-111 0,-11 162-1633,1-1 1,-1 1 0,1 0 0,0 1-1,0-1 1,0 0 0,1 0 0,0 1-1,0 0 1,0-1 0,0 1 0,0 0-1,1 0 1,0 1 0,0-1 0,0 1-1,0 0 1,1 0 0,-1 0 0,1 1-1,0 0 1,-1-1 0,1 2 0,0-1-1,0 0 1,1 1 0,-1 0 0,0 0-1,0 1 1,1 0 0,-1-1 0,0 2-1,0-1 1,1 1 0,-1-1 0,0 1-1,0 1 1,0-1 0,0 1 0,8 4-1,-11-6-7,-1 1-1,1 0 0,-1 0 0,0 0 0,0 0 0,1 0 1,-1 0-1,0 1 0,0-1 0,0 0 0,0 1 0,0-1 1,0 0-1,0 1 0,-1-1 0,1 1 0,0-1 0,-1 1 1,1 0-1,-1-1 0,0 1 0,1 2 0,-2-1-1,1 1 0,0-1 0,-1 0 0,0 0 0,1 1 0,-1-1 0,-1 0 0,1 0 1,0 0-1,-4 5 0,-2 3 3,0-1 0,-2 0 0,1 0 0,-16 14 0,-5-3 614,-60 33-1,84-52 19,19-3-676,0 0 0,0 1 0,-1 1 0,1 0 0,0 1-1,20 5 1,78 31-945,-93-30 944,-10-5 47,-4 0 22,0-1-1,0-1 1,1 1 0,-1 0-1,10 0 1,-14-2 24,1 0-1,-1 0 1,0 0-1,1 0 1,-1 0-1,0-1 1,1 1-1,-1 0 1,0-1-1,0 1 1,1-1 0,-1 0-1,0 1 1,0-1-1,0 0 1,0 1-1,0-1 1,0 0-1,0 0 1,0 0-1,0 0 1,0 0-1,0 0 1,-1 0 0,1-1-1,0 1 1,-1 0-1,2-3 1,22-61 1386,-16 39-643,1 1-1,24-42 1,-32 64-712,0 0 0,1 1 1,0-1-1,0 1 0,0 0 1,0-1-1,0 1 0,0 0 0,1 0 1,2-2-1,-3 4-40,-1-1 0,1 0 0,0 1 0,0 0 0,-1-1 0,1 1 0,0 0 0,0 0 0,0 0 0,-1 0 0,1 0 0,0 0 0,0 0 0,0 1 0,-1-1 0,1 1 0,0-1 0,0 1 0,2 1 0,16 8-30,0 1-1,0 1 1,31 25-1,53 53-2330,-91-78 1652,20 19-1731,-12-10 11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5:5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13595,'7'4'5769,"8"-4"-3160,32 8-1801,18 1-408,9-7-1144,8 3-897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2:3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24 163 15027,'1'99'6234,"-4"-113"-3570,-3-14-839,1-11-865,0-6-304,2-1-456,1 7-312,2 10-1200,8 8-841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5:5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45 255 12387,'-5'0'584,"-28"0"2128,26 4-1431,17 4 123,6-1-1126,1-1 0,0 0 0,0-1-1,0-1 1,1 0 0,-1-1 0,34 0 0,-10-3-206,0-2 0,50-9 0,-83 10-73,0-1-1,1 0 1,-1 0-1,14-7 0,-21 9 7,0 0-1,0 0 0,-1-1 0,1 1 0,0-1 0,0 1 1,0-1-1,0 1 0,0-1 0,0 0 0,-1 1 0,1-1 1,0 0-1,-1 0 0,1 1 0,0-1 0,-1 0 0,1 0 1,-1 0-1,1 0 0,-1 0 0,1 0 0,-1 0 0,0 0 0,0 0 1,1 0-1,-1 0 0,0 0 0,0 0 0,0 0 0,0 0 1,0 0-1,0 0 0,-1 0 0,1 0 0,0 0 0,0 0 1,-1 0-1,1 0 0,0 0 0,-1 0 0,1 0 0,-1 1 1,0-1-1,1 0 0,-1 0 0,0-1 0,-9-7 245,0-1-1,0 1 1,-1 1 0,0 0-1,0 0 1,-1 1 0,-21-9-1,5 1 424,-12-5 239,22 11-457,-1-1 1,2 0-1,-1-1 1,-16-15-1,32 25-433,1 0 1,0 0-1,-1 0 1,1-1-1,0 1 0,0 0 1,0-1-1,0 1 0,0-1 1,0 0-1,0 1 0,0-1 1,0 0-1,1 1 0,-1-1 1,1 0-1,-1 0 0,1 0 1,0-1-1,0 1-30,1 1 0,-1 0 1,1-1-1,-1 1 0,1 0 0,0 0 0,0 0 0,0 0 0,-1 0 0,1-1 0,0 1 0,0 1 0,0-1 1,0 0-1,1 0 0,-1 0 0,0 1 0,0-1 0,0 0 0,1 1 0,-1-1 0,0 1 0,1 0 0,-1-1 1,0 1-1,3 0 0,7-2-211,-1 1 0,1 0 1,0 0-1,-1 1 0,1 1 0,-1 0 1,12 2-1,5 3-1085,38 13 0,10 9-1601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5:59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87 286 17380,'89'41'6857,"-95"-61"-4888,-9-9-481,7-2-888,1-6-296,-6-7-664,15 3-552,-8 1-1385,-1 1-711</inkml:trace>
  <inkml:trace contextRef="#ctx0" brushRef="#br0" timeOffset="1">33 8 14531,'-32'-8'6057,"76"28"-3824,8-2-849,3-1-488,-6-4-544,4-1-152,-7-9-696,-2 0-448,-7-1-1000,-6 0-449,-8-2-847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0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8946,'0'0'4561,"12"18"-1232,19 52-1745,-28-43-208,5-1-376,3 0-55,12-3-257,7-3-104,4-11-304,1 1-104,-7-12-392,-2 2-264,-11-4-664,1-8-537,-3 1-2048</inkml:trace>
  <inkml:trace contextRef="#ctx0" brushRef="#br0" timeOffset="1">95 0 12675,'13'0'5113,"13"2"-3481,5 1-440,8 3-447,3-1-393,-1 2-424,-7-7-521,-10 3-1423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0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9954,'0'3'4825,"16"5"-1152,6-3-2665,23 3-696,6-1-320,2-4-1032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0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10770,'0'0'3362,"7"1"-2251,3 0-1027,-1 0 0,1 1 0,0 0 0,-1 1-1,13 5 1,-16-5-48,-1-1 0,1 0 0,0 0 0,0 0 0,0-1 0,0 1 0,0-1 0,0-1 0,0 1 0,0-1 0,0 0 0,0-1 0,1 1 0,-1-1 0,0-1 0,0 1 0,-1-1 0,8-3 0,-11 5-3,-1 0 0,0-1 0,0 1 0,1-1 0,-1 1 0,0-1 0,0 1 0,0-1 0,0 0 0,0 0 0,0 0-1,0 1 1,0-1 0,0 0 0,-1 0 0,1 0 0,0 0 0,-1-1 0,1 1 0,0 0 0,-1 0 0,1 0 0,-1 0 0,0-1 0,1 1 0,-1 0 0,0 0-1,0-1 1,0 1 0,0 0 0,0 0 0,0-1 0,0 1 0,0 0 0,0 0 0,-1-1 0,1 1 0,0 0 0,-1 0 0,1-1 0,-1 1 0,-1-1 0,-3-6 335,0 1 1,-1 0-1,0 0 1,0 0 0,-8-6-1,2 2 182,-7-7 333,-35-39 1123,49 52-1807,0-1-1,1 0 0,0 0 1,0-1-1,0 1 0,1-1 1,-5-12-1,8 17-184,0 1 0,-1 0 0,1 0 0,0 0 1,0-1-1,-1 1 0,1 0 0,0-1 0,0 1 0,0 0 0,1 0 0,-1-1 0,0 1 0,0 0 0,1 0 1,-1 0-1,1-1 0,-1 1 0,1 0 0,-1 0 0,1 0 0,0 0 0,-1 0 0,1 0 0,0 0 1,1-1-1,0 1-38,0-1 1,1 1-1,-1 0 1,0 0-1,1 0 1,-1 1 0,0-1-1,1 1 1,-1-1-1,1 1 1,-1 0-1,5 0 1,3 0-355,0 1 1,0 0-1,0 1 0,0 0 1,14 5-1,19 10-1784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0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73 13203,'41'-65'4721,"-41"65"-4676,0 0 1,0-1 0,0 1-1,0-1 1,0 1 0,1 0-1,-1-1 1,0 1-1,0-1 1,0 1 0,1 0-1,-1-1 1,0 1 0,1 0-1,-1 0 1,0-1 0,1 1-1,-1 0 1,0 0-1,1-1 1,-1 1 0,1 0-1,-1 0 1,0 0 0,1 0-1,-1 0 1,1-1-1,-1 1 1,0 0 0,1 0-1,-1 0 1,1 0 0,-1 0-1,1 0 1,-1 0-1,0 1 1,1-1 0,-1 0-1,1 0 1,-1 0 0,0 0-1,1 0 1,-1 1 0,0-1-1,1 0 1,-1 0-1,1 1 1,-1-1 0,0 0-1,0 1 1,1-1 0,4 19 1194,-7-7-1067,1-1 1,-2 1 0,1-1-1,-2 0 1,1 0 0,-1 0 0,-1 0-1,0 0 1,-1-1 0,-8 12-1,-3 8-3,-49 72-67,71-104-164,0 1 0,1-1 0,-1 1-1,0 0 1,1 0 0,10 0 0,-14 0 42,12 1-218,1 1 1,0 0-1,0 0 1,-1 2-1,1 0 0,-1 0 1,0 2-1,0 0 1,0 0-1,17 10 0,25 9-1149,-50-22 1233,1 0-1,0 0 1,0 0-1,0-1 1,0 0-1,0 0 1,0-1 0,0 0-1,0 0 1,9-1-1,-14 0 232,1 1 0,-1-1 0,1 0 0,-1 1 0,0-1-1,1 0 1,-1-1 0,0 1 0,0 0 0,0-1 0,0 1 0,0-1-1,0 1 1,0-1 0,0 0 0,-1 0 0,1 0 0,-1 0 0,1 0-1,-1 0 1,0 0 0,0-1 0,0 1 0,0 0 0,0-1 0,0 1-1,-1 0 1,1-1 0,-1 1 0,0-1 0,0 1 0,0-6 0,-1-5 341,0 1-1,-1-1 1,0 1 0,-1-1 0,-1 1 0,0 0 0,-1 0 0,0 1 0,-9-16 0,9 20-972,2 12-1463,1 2-1902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0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10850,'16'-6'1203,"-10"3"-621,0 1-1,0-1 0,0 0 0,8-6 1,-12 8-383,0-1 0,-1 1 0,1-1 1,-1 1-1,1-1 0,-1 0 0,0 1 1,0-1-1,0 0 0,0 0 0,0 0 1,0 0-1,0 0 0,-1 0 0,1 0 1,-1 0-1,1 0 0,-1-4 0,0 3-66,1-18 659,0-1 1,-2 1-1,-4-30 1,4 47-704,1 0 1,-1 0 0,0 0-1,0 0 1,0 0 0,0 0-1,-1 1 1,0-1 0,1 0-1,-1 1 1,-1 0 0,1-1-1,0 1 1,-1 0-1,0 0 1,1 0 0,-1 0-1,-1 1 1,1-1 0,0 1-1,0 0 1,-1 0 0,1 0-1,-1 0 1,-5-1 0,1 2 550,12 4-412,27 10-147,231 90 11,-251-99-91,0 2 1,-1-1-1,0 1 0,0 1 0,17 14 0,-25-19-5,0 0-1,0-1 1,0 1-1,-1 0 1,1 1-1,0-1 0,-1 0 1,0 0-1,1 1 1,-1-1-1,0 0 1,0 1-1,0-1 0,-1 1 1,1 0-1,0-1 1,-1 1-1,0-1 1,0 1-1,0 0 0,0-1 1,0 1-1,0 0 1,-1-1-1,1 1 1,-1 0-1,1-1 0,-1 1 1,0-1-1,0 1 1,-1-1-1,1 0 1,-2 3-1,0-1 1,0 0 1,0-1-1,0 1 0,-1-1 1,0 1-1,0-1 0,0-1 1,0 1-1,0 0 0,0-1 0,0 0 1,-1 0-1,0 0 0,1 0 1,-1-1-1,-8 2 0,-6-1-46,0 0 0,-40-2-1,42-1-371,0 1 0,-31 5 0,36-2-593,12-1-410,15 0-542,16-2-214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0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12931,'-1'9'5161,"1"2"-3577,6 8-704,-2 3-271,13-6-361,6 2-56,21-10-136,13 0-24,10-8-24,4-5-256,-16-11-561,-3 3-311,-27-2-856,-11 4-1441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0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13403,'15'2'6113,"11"1"-3144,13-3-1409,3 3-176,2 2-887,-3 2-97,-7 4-448,-10 0-609,-8 2-1375,-8-1-593</inkml:trace>
  <inkml:trace contextRef="#ctx0" brushRef="#br0" timeOffset="1">1 223 14107,'23'1'5105,"29"-2"-4457,4 4-224,11 0-1112,5 2-624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0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118 269 12707,'0'2'211,"0"0"1,1 0-1,-1 0 1,0 0-1,1 0 1,0 0 0,-1 0-1,1 0 1,0 0-1,0 0 1,0 0-1,0 0 1,0 0-1,1-1 1,-1 1 0,0-1-1,1 1 1,-1-1-1,1 1 1,0-1-1,-1 0 1,1 0-1,2 2 1,3-2-36,-1 1 0,1-1 0,0 0-1,-1 0 1,1-1 0,10 0 0,-11 0-134,1 0 5,1-1 0,0 1 0,0-1 0,-1 0-1,11-4 1,-17 5-32,0 0-1,0 0 0,0-1 0,0 1 0,0-1 1,0 1-1,0-1 0,0 1 0,0-1 0,0 1 1,0-1-1,0 0 0,0 0 0,0 1 1,-1-1-1,1 0 0,0 0 0,-1 0 0,1 0 1,0 0-1,-1 0 0,1 0 0,-1 0 1,0 0-1,1 0 0,-1 0 0,0 0 0,0 0 1,1-1-1,-1 1 0,0 0 0,0 0 0,0 0 1,0 0-1,-1 0 0,1 0 0,0-1 1,0 1-1,-1 0 0,1 0 0,0 0 0,-1 0 1,1 0-1,-1 0 0,-1-1 0,-6-9 265,0 1-1,-1-1 1,0 2 0,-1-1-1,0 2 1,-1-1 0,0 1-1,-20-11 1,-8-7 270,6 4-183,22 15-261,0 0 0,0-1-1,1 0 1,0-1 0,0 0 0,1 0-1,-14-18 1,22 26-96,1 0 0,-1 0 0,0 0 0,1 0 0,-1 0 0,1 0 1,0 0-1,-1 0 0,1 0 0,0 0 0,0 0 0,-1 0 0,1 0 0,0 0 0,0 0 0,0 0 0,0 0 0,0 0 0,1-1 0,-1 1 0,0 0 0,0 0 0,1 0 0,-1 0 0,0 0 1,2-1-1,-1 1-1,0 0 1,0 0 0,1 0 0,-1 0 0,1 0 0,-1 0 0,1 0 0,-1 1 0,1-1 0,0 0 0,-1 1 0,1-1 0,0 1-1,2 0 1,5-1-41,1 0-1,-1 1 0,1 1 1,15 2-1,-8 0-753,0 2 0,30 12 0,-11 0-2632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2:3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23 103 11602,'-14'95'4028,"8"-71"-353,6-24-3611,1 0 1,-1-1 0,0 1 0,0 0 0,0 0 0,0 0 0,0 0-1,0 0 1,0 0 0,0 0 0,0 0 0,0 0 0,-1-2 1362,1 2-1363,0 0 1,0 0 0,-1 0 0,1 0 0,0 0 0,0 0 0,0 0-1,0 0 1,0 0 0,0 0 0,0 0 0,0 0 0,0 0 0,-1 0 0,1 0-1,0 0 1,0 0 0,0 0 0,0 0 0,0 0 0,0 0 0,0 0-1,-1-29 1717,2 20-1643,-2 3-36,1 0 0,1-1 0,-1 1 0,1 0 0,0 0 0,0 0 0,1 0 0,0 0 0,0 0-1,0 0 1,4-5 0,-6 10-91,1 1 0,-1 0-1,1-1 1,-1 1-1,1 0 1,-1 0 0,1 0-1,-1 0 1,1 0 0,-1-1-1,1 1 1,-1 0-1,1 0 1,-1 0 0,1 0-1,-1 0 1,1 1 0,-1-1-1,1 0 1,-1 0-1,1 0 1,-1 0 0,1 0-1,-1 1 1,1-1 0,-1 0-1,1 1 1,-1-1-1,0 0 1,1 0 0,-1 1-1,1-1 1,-1 1 0,15 15 56,-14-15-64,4 6 4,0-1 0,1 0 0,0 0-1,0-1 1,0 1 0,1-2 0,0 1-1,0-1 1,0 0 0,11 5-1,-15-8 2,0 0-1,0 0 0,0-1 0,0 1 0,0-1 0,1 1 1,-1-1-1,0 0 0,0-1 0,0 1 0,1 0 0,-1-1 1,0 0-1,0 1 0,0-1 0,0-1 0,0 1 0,0 0 1,-1-1-1,1 1 0,0-1 0,-1 0 0,1 0 0,-1 0 0,1 0 1,-1 0-1,0-1 0,0 1 0,0-1 0,3-4 0,-3 3 57,1-1-1,-1 0 1,0 0-1,0 1 0,-1-1 1,1 0-1,-1 0 1,0 0-1,0-1 0,-1 1 1,0-10-1,-1-2 177,0 0 1,-6-23-1,6 37-423,1 3 149,0 0 0,0 0 0,1 0 0,-1 0 0,0 0 0,0 0 0,0 0 0,0 0-1,0 0 1,1 0 0,-1 0 0,0 0 0,0 0 0,0 0 0,0 0 0,0 0 0,0 0 0,1 0 0,-1 0 0,0 0 0,0 0 0,0 0-1,0 0 1,0 0 0,0 0 0,1-1 0,-1 1 0,0 0 0,0 0 0,0 0 0,0 0 0,0 0 0,0 0 0,0 0 0,0 0 0,0-1-1,1 1 1,-1 0 0,0 0 0,0 0 0,0 0 0,0 0 0,0-1 0,0 1 0,0 0 0,0 0 0,0 0 0,0 0 0,0 0 0,0-1 0,0 1-1,0 0 1,0 0 0,0 0 0,0 0 0,0 0 0,-1 0 0,1-1 0,0 1 0,12 6-2592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0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13363,'40'-36'5265,"-38"46"-3697,1 4-1000,5 4-215,-1 0-321,1 0-233,-1-4-759,-3-1-920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0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12427,'47'-65'5089,"-37"81"-3225,2 7-776,-1 2-600,-1 1-496,-2-7-1104,0-1-3641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0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13139,'-5'-2'7938,"26"11"-7578,62 13-224,-40-22-368,-8 2-1041,-4-2-895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13571,'16'0'5169,"19"3"-4057,2-3-272,13 0-455,-1 0-281,3 0-425,-3 1-423,-4 4-1016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0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74 148 12075,'-73'-52'4505,"82"31"-3561,8 0-432,9 0-256,0 5-264,6 6-672,-3 3-1065</inkml:trace>
  <inkml:trace contextRef="#ctx0" brushRef="#br0" timeOffset="1">162 77 13427,'6'61'5577,"-9"-72"-3456,4 0-721,9-9-496,5 6-488,9 1-360,4 1-424,4 11-1232,-6-1-569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0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15827,'8'0'6426,"15"-5"-4138,16 0-1520,8 0-295,15-1-778,-4 4-559,-6 2-1456,-1 4-3618</inkml:trace>
  <inkml:trace contextRef="#ctx0" brushRef="#br0" timeOffset="1">434 188 13763,'46'43'6089,"-41"-49"-3472,6-10-1145,-3-7-424,0-8-784,0-5-280,-3-3-888,5-1-488,-10 1-1073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0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42 11162,'-55'-41'5698,"68"43"-1409,21 1-2841,5 2-232,10-5-656,0 0-160,-15 0-280,-5 0-336,-8 6-1136,-9-1-696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0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210 235 11771,'-33'35'4060,"28"-26"-2109,8-7-837,9-8 213,-8-1-1042,-1 0 0,0-1 0,-1 1 0,0-1-1,0 0 1,-1 1 0,0-1 0,0 0 0,-1 0 0,0-9 0,1-7 130,0 15-264,1-3 134,-1 1 1,0 0-1,-1 0 1,0-1 0,-1 1-1,0 0 1,-1 0 0,0-1-1,-1 2 1,-7-21-1,10 31-259,0 0 0,0 0-1,0 0 1,1 0 0,-1 0 0,0 0-1,0 0 1,0 0 0,0 0-1,1 0 1,-1 0 0,0 0-1,0 0 1,0 0 0,0 0-1,1-1 1,-1 1 0,0 0-1,0 0 1,0 0 0,0 0-1,0 0 1,1 0 0,-1 0-1,0 0 1,0-1 0,0 1 0,0 0-1,0 0 1,0 0 0,0 0-1,0 0 1,1-1 0,-1 1-1,0 0 1,0 0 0,0 0-1,0 0 1,0-1 0,0 1-1,0 0 1,0 0 0,0 0-1,0 0 1,0-1 0,0 1-1,0 0 1,0 0 0,0 0-1,0 0 1,-1-1 0,3 2-37,-1-1 135,3 2-84,21 8-4,0 1 1,38 25-1,-53-30-37,0 1 0,0 0 0,-1 1 0,0 0 0,-1 0 0,1 1 0,-2 0 0,13 18 0,-19-24 3,1 0 0,-1-1 1,1 1-1,-1 0 0,0 1 1,0-1-1,-1 0 0,1 0 1,0 0-1,-1 0 0,0 1 1,0-1-1,0 0 0,0 0 1,-1 1-1,1-1 0,-1 0 1,1 0-1,-1 0 0,0 0 1,-1 0-1,1 0 0,0 0 1,-1 0-1,0 0 0,1-1 0,-1 1 1,0 0-1,-1-1 0,1 0 1,-3 3-1,-3 2-1,-1 0 0,0-1 0,0 0 0,-1 0 0,1-1 0,-1-1 0,-18 7 0,0-3-302,-1 0 0,0-2 0,-45 3-1,-33-5-3388,73-6 790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0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42 281 12251,'-4'3'425,"-28"17"2761,32-20-3162,0 0 1,-1 1 0,1-1-1,0 0 1,0 0 0,0 0 0,0 0-1,0 0 1,-1 0 0,1 0-1,0 0 1,0 0 0,0 0-1,0 0 1,0 0 0,-1 0-1,1 0 1,0 0 0,0 0-1,0 0 1,0 0 0,0 0-1,-1 0 1,1 0 0,0 0 0,0 0-1,0 0 1,0 0 0,0-1-1,0 1 1,-1 0 0,1 0-1,0 0 1,0 0 0,0 0-1,0 0 1,0 0 0,0 0-1,0-1 1,0 1 0,-1 0-1,1 0 1,0 0 0,0 0-1,0 0 1,0-1 0,0 1 0,0 0-1,0 0 1,0 0 0,0 0-1,7-18 922,61-132 3510,-20 39-1443,-47 109-2944,0 1 0,-1-1 0,1 1-1,0-1 1,0 1 0,0-1 0,0 1 0,1-1 0,-1 1-1,0 0 1,0 0 0,1 0 0,-1 0 0,3-1 0,-3 1-39,0 1 0,0 0 1,0-1-1,0 1 1,0 0-1,0 0 1,0 0-1,0 0 0,0 0 1,0 0-1,0 0 1,0 1-1,0-1 1,0 0-1,0 0 0,0 1 1,-1-1-1,3 1 1,2 3 32,1 0 0,-1 1 0,0-1 0,0 1 1,-1 0-1,6 7 0,0 0 37,10 11-81,56 59-477,-19-32-3208,-39-35 926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1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10162,'33'9'4078,"-24"1"-28,-6 13-2638,-2-20-850,17 126 3767,-17-143-4285,0-1-1,1 0 0,0 1 1,1-1-1,6-14 0,1-13-179,-8 29-80,0-1 0,-1 0 0,-2-26 0,-7-7-3218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2:3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11979,'37'70'4493,"-37"-70"-4449,0 0 0,0 0 0,0 0 0,0 0 0,0 0 0,0 0 0,1 1 0,-1-1 0,0 0 0,0 0 0,0 0 0,0 0 0,0 0 0,1 0 0,-1 0 0,0 0 0,0 0 0,0 0 0,0 0 0,0 0 0,1 0 0,-1-1 1,0 1-1,0 0 0,0 0 0,0 0 0,0 0 0,0 0 0,1 0 0,-1 0 0,0 0 0,0 0 0,0 0 0,0 0 0,0-1 0,0 1 0,0 0 0,0 0 0,0 0 0,0 0 0,0 0 0,1 0 0,-1-1 0,0 1 0,0 0 1,0 0-1,0 0 0,0 0 0,0 0 0,0-1 0,6-14 1398,7-30 177,-9 29-895,10-29 1382,26-61-1,-40 105-2074,0 0 0,1 0 1,-1 1-1,0-1 0,1 0 0,-1 0 1,1 0-1,-1 1 0,1-1 0,-1 0 1,1 1-1,0-1 0,-1 0 0,1 1 1,0-1-1,-1 1 0,1-1 1,0 1-1,0-1 0,0 1 0,-1-1 1,1 1-1,0 0 0,0 0 0,2-1 1,-2 1-18,0 1 0,0-1 0,0 1 1,0-1-1,0 1 0,0-1 0,0 1 1,0 0-1,0-1 0,-1 1 0,1 0 1,0 0-1,0 0 0,-1 0 0,1-1 1,0 1-1,0 2 0,4 5-23,-1 1-1,0 0 1,5 16 0,-2-2-280,2 0 0,0-1 0,1 0 0,16 24 0,-19-35-362,2 1-1,-1-1 0,1-1 1,1 0-1,12 10 0,2-1-1775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1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10970,'46'-73'5033,"-43"83"-1952,3 0-1681,1 9-567,-4 4-329,7-4-280,3 6-200,-3-11-752,1 1-481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1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12139,'26'-65'5121,"-21"77"-2897,3-1-1008,2 12-519,-2 1-281,0 0-360,-1 2-464,-2-4-1489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1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41 100 9226,'-41'16'4449,"46"-29"-1072,10-6-1985,1-4-536,2 2-272,-3 3-368,-1 3-312,-1 9-768,4 6-400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1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13523,'5'59'5257,"7"-80"-4001,-3 1-231,6 1-569,1-1-248,-1 6-824,8 1-625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6:1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111 225 10962,'-9'15'1322,"-2"1"2137,8-19-1788,3-14-466,1-13-306,-1 1 1,-2-1 0,-1 0-1,-12-54 1,14 82-770,0 1 0,0 0 1,1-1-1,-1 1 0,1-1 0,0 1 1,-1 0-1,1-1 0,0 1 0,0-1 1,0 1-1,-1-1 0,2 1 0,-1-1 0,0 1 1,0-1-1,0 1 0,1-1 0,0-1 1,2 2-32,0 1 1,0-1-1,0 1 1,0 0 0,0 0-1,0 1 1,0-1-1,0 1 1,0-1-1,5 3 1,3-1-346,174 43 466,-155-35-188,0 0 0,0 2-1,-1 1 1,38 24 0,-60-32-27,0 0 0,-1 0 1,0 0-1,0 0 0,-1 1 1,9 11-1,-13-16 2,0 1-1,0-1 1,0 1 0,0-1 0,0 1 0,0 0-1,-1 0 1,1-1 0,-1 1 0,1 0 0,-1 0-1,0 0 1,1-1 0,-1 1 0,0 0 0,0 0-1,-1 0 1,1 0 0,0-1 0,0 1 0,-1 0-1,1 0 1,-1-1 0,0 1 0,0 0-1,1 0 1,-1-1 0,0 1 0,0-1 0,0 1-1,-1-1 1,1 0 0,-3 3 0,-6 5 52,-1-2 1,1 1 0,-2-1-1,1-1 1,-1 0-1,-24 9 1,-86 20-120,82-24-81,-157 35-2240,128-30-107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7:5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42 252 11434,'-4'3'523,"-23"11"2539,19-17-1770,5-14-289,9-51 878,-2 38-1098,-2-1 1,-2-33-1,-1 57-639,1 3 29,-1 0 0,1-1 0,0 1 0,1 0 0,-1 0 0,2-8 0,10 72 1606,-11-35-1670,0 1-63,5 36 0,-5-57-55,0 1 0,0-1 0,1 1-1,0-1 1,-1 0 0,2 1 0,-1-1-1,1 0 1,0 0 0,0-1-1,0 1 1,6 6 0,-8-10 7,0 0 0,0 0-1,0 0 1,1 0 0,-1 0 0,0-1 0,0 1 0,1 0-1,-1-1 1,0 1 0,1-1 0,-1 1 0,0-1-1,1 1 1,-1-1 0,1 0 0,-1 0 0,1 0 0,-1 0-1,1 0 1,-1 0 0,0 0 0,1-1 0,-1 1-1,1 0 1,-1-1 0,0 1 0,1-1 0,-1 1 0,0-1-1,1 0 1,-1 0 0,0 1 0,0-1 0,0 0-1,0 0 1,0 0 0,0 0 0,0-1 0,1 0 0,4-6 33,0 0 1,-1 0-1,0 0 0,7-17 1,3-17 312,18-77 0,-27 96-175,0 11 32,1 15-60,3 20-50,-10-22-91,13 41-33,-9-26-255,1 0 0,1 0 0,0-1-1,1 0 1,14 22 0,-20-35 104,0 0 1,0-1-1,1 1 0,-1 0 1,1-1-1,-1 1 0,1-1 1,0 1-1,0-1 0,0 0 1,-1 0-1,1 0 0,0 0 1,0 0-1,1 0 0,-1 0 1,0-1-1,2 1 0,-2-1 58,-1 0 0,1 0 0,-1 0 0,1-1 0,-1 1 0,0-1 0,1 1 0,-1-1 0,1 1 0,-1-1 0,0 0 0,0 1 0,1-1 0,-1 0 0,0 0 0,0 0 0,0 0 0,0 0 0,0 0 0,0-1 0,0 1 0,-1 0 0,1 0 0,0-1 0,0 1 0,-1 0 0,1-1 0,-1-1 0,23-66 390,-8-2 3753,-2 100-407,-11-20-3372,4 12 144,0 0 0,1 0 0,15 30-1,-19-46-367,0 1-1,0-1 0,1 0 0,0 0 1,0 0-1,0 0 0,1-1 0,-1 0 1,1 0-1,0 0 0,0 0 1,0-1-1,1 0 0,-1 0 0,1 0 1,0-1-1,9 3 0,-8-3-14,-1-1-1,1 0 1,0-1 0,0 1 0,0-1-1,0-1 1,0 1 0,0-1-1,0 0 1,11-4 0,-15 4-113,0 0 1,0 0-1,0 0 1,-1-1 0,1 1-1,0-1 1,-1 0-1,1 1 1,-1-1 0,0 0-1,0-1 1,1 1-1,-1 0 1,-1-1-1,1 1 1,0-1 0,-1 1-1,1-1 1,-1 0-1,0 0 1,0 0 0,0 1-1,0-1 1,0 0-1,-1 0 1,1 0 0,-1-4-1,1-13-1808,0-2-285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7:5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180 128 15251,'-69'-106'5994,"98"103"-4042,7-7-408,-9 2-351,2 8-361,-4 0-496,-11 0-456,-2 3-1040,-6 0-585,-6 4-1632</inkml:trace>
  <inkml:trace contextRef="#ctx0" brushRef="#br0" timeOffset="1">0 149 12323,'5'5'5049,"26"0"-2953,8 1-1056,11-9-528,10-2-423,-11-3-1482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7:56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9538,'11'68'4413,"-12"-68"-4280,1 1 0,0-1-1,0 0 1,0 1 0,0-1 0,0 1 0,0-1-1,0 0 1,0 1 0,0-1 0,0 1-1,0-1 1,0 0 0,0 1 0,0-1 0,1 1-1,-1-1 1,0 0 0,0 1 0,0-1 0,0 0-1,1 1 1,-1-1 0,0 0 0,0 1 0,1-1-1,-1 0 1,0 0 0,1 1 0,-1-1 0,0 0-1,1 0 1,-1 1 0,0-1 0,1 0 0,3-6 314,8-15 338,-1 0 0,-1-1 1,-1-1-1,8-26 0,-8 19-662,21-42-1,-29 70-110,0 0-1,0 0 0,0 0 1,0 0-1,0 1 0,1-1 1,-1 0-1,1 0 0,-1 1 1,1-1-1,2-1 1,-4 3-9,0 0 0,1 0 1,-1 0-1,1 0 0,-1 0 1,0 0-1,1 0 1,-1 0-1,0 0 0,1 0 1,-1 0-1,0 0 1,1 0-1,-1 0 0,0 0 1,1 1-1,-1-1 1,0 0-1,1 0 0,-1 0 1,0 0-1,1 1 1,-1-1-1,0 0 0,0 0 1,1 1-1,-1-1 0,0 0 1,0 1-1,0-1 1,1 0-1,-1 1 0,0-1 1,0 0-1,0 1 1,0-1-1,0 0 0,0 1 1,3 8 37,-1-1-1,-1 1 1,2 18 0,-1-10-46,-2-11 12,1 0-1,1 0 1,-1-1 0,1 1-1,0-1 1,0 1 0,1-1 0,0 0-1,0 0 1,0 0 0,4 5-1,-5-8-5,-1-1 1,1 0-1,-1 1 0,1-1 0,0 0 0,-1 0 1,1 0-1,0 0 0,0 0 0,0-1 0,0 1 0,-1-1 1,1 1-1,0-1 0,0 1 0,0-1 0,0 0 1,0 0-1,0 0 0,0 0 0,0-1 0,0 1 1,0 0-1,0-1 0,0 1 0,0-1 0,0 0 0,0 0 1,0 0-1,-1 0 0,1 0 0,0 0 0,-1 0 1,1 0-1,-1-1 0,3-1 0,3-4-6,0-1 0,0 0 0,0-1 0,-1 1 0,0-1 0,-1-1 0,0 1 0,0-1 0,-1 1 0,4-17 0,-10 55 45,3 41 0,-2-67-40,2 1 0,-1-1 0,0 1 0,1 0 0,0-1-1,0 1 1,0-1 0,0 0 0,0 1 0,1-1 0,-1 0-1,1 0 1,0 0 0,0 0 0,0 0 0,0 0 0,1 0-1,-1-1 1,1 1 0,0-1 0,-1 0 0,1 0-1,0 0 1,0 0 0,1 0 0,-1-1 0,0 1 0,1-1-1,-1 0 1,0 0 0,1 0 0,-1 0 0,1-1 0,0 1-1,-1-1 1,1 0 0,-1 0 0,7-1 0,-2 0-5,0 0 0,0-1 0,0 0 0,0 0 0,-1 0-1,1-1 1,-1-1 0,1 1 0,-1-1 0,0 0 0,0-1 0,-1 1 0,1-1 0,-1-1 0,0 1 0,-1-1 0,1 0 0,6-11 0,-11 16 5,0 0 0,-1-1 0,1 1 0,0 0 0,0 0 0,0 0 0,0 0 0,0-1 0,0 1 0,0 1 1,1-1-1,-1 0 0,0 0 0,0 0 0,1 1 0,-1-1 0,0 0 0,1 1 0,1-1 0,-2 2 0,0-1 0,0 1 0,0 0 0,0 0 0,0 0 0,0 0 0,-1 0 0,1 0 0,0 0 0,-1 0 0,1 0 0,-1 0 0,1 0 0,-1 0 0,1 1 0,-1-1 0,0 0 0,0 0 0,1 0 0,-1 1 0,0-1 0,0 0 0,-1 2 0,3 8-14,-1 0-86,0-1 0,1 0 0,0 1 1,1-1-1,7 18 0,-8-25 7,-1-1 1,0 0 0,1 1 0,0-1-1,-1 0 1,1 0 0,0 0-1,0-1 1,0 1 0,0 0-1,0-1 1,1 1 0,-1-1 0,0 0-1,1 0 1,-1 0 0,1 0-1,-1 0 1,1 0 0,-1-1-1,1 1 1,0-1 0,-1 0 0,1 0-1,0 0 1,-1 0 0,1 0-1,4-1 1,-5 0-98,1 1 1,0-1-1,0 0 1,0 0-1,-1 0 0,1 0 1,-1 0-1,1-1 1,-1 1-1,1-1 0,-1 1 1,0-1-1,0 0 1,0 0-1,0 0 0,3-3 1,12-15-2184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7:5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12883,'16'0'5785,"17"5"-2432,2-2-2169,9-2-40,-8 1-696,-7-2-272,-14 0-832,-7 0-584,-13 2-1097,-13 6-767</inkml:trace>
  <inkml:trace contextRef="#ctx0" brushRef="#br0" timeOffset="1">1 87 9106,'0'3'4617,"0"4"-1488,26-6-1705,8 1-448,12-2-864,-1 0-664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7:5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2 143 13043,'-1'30'2484,"2"-12"1643,10-45-568,39-99-96,-50 125-3456,0 0-1,0 0 1,1 0-1,-1 0 1,0 0-1,0 1 0,1-1 1,-1 0-1,1 0 1,-1 1-1,1-1 1,-1 0-1,1 0 1,-1 1-1,1-1 1,-1 1-1,1-1 0,0 0 1,-1 1-1,1-1 1,0 1-1,0-1 1,-1 1-1,1 0 1,0-1-1,0 1 0,0 0 1,-1 0-1,1-1 1,0 1-1,0 0 1,0 0-1,0 0 1,0 0-1,0 0 0,-1 0 1,1 0-1,0 1 1,0-1-1,0 0 1,0 0-1,-1 1 1,1-1-1,0 0 0,0 1 1,0-1-1,-1 1 1,1-1-1,0 1 1,-1-1-1,1 1 1,0-1-1,-1 1 1,1 0-1,0 0 0,5 7 5,0 0 1,0 0-1,-1 0 0,5 10 0,-4-5 27,1-2-22,0 0 0,1-1 0,16 18 0,-22-26-17,0 1 0,1-1 0,-1 0 0,0-1 0,1 1 0,-1 0-1,1-1 1,0 1 0,-1-1 0,1 0 0,0 0 0,0 0 0,0 0 0,0 0 0,0-1 0,0 1 0,0-1-1,0 0 1,0 0 0,0 0 0,6-1 0,-9 1 6,1-1-1,-1 1 1,1 0 0,0-1-1,-1 1 1,1-1-1,-1 1 1,1-1 0,-1 1-1,1-1 1,-1 1-1,1-1 1,-1 0 0,0 1-1,1-1 1,-1 0-1,0 1 1,0-1 0,1 0-1,-1 1 1,0-1-1,0 0 1,0 1 0,0-1-1,0 0 1,0-1-1,-1-23 257,0 17-143,-13-96 1289,14 103-1431,-1 1 0,1-1 0,0 1 0,0-1 0,0 0 0,0 1 0,0-1-1,0 1 1,0-1 0,0 0 0,0 1 0,0-1 0,0 1 0,0-1 0,0 0 0,0 1 0,0-1 0,1 1 0,-1-1 0,0 1 0,1-1 0,-1 1 0,0-1 0,1 1 0,-1-1 0,0 1 0,1-1-1,-1 1 1,1-1 0,-1 1 0,1 0 0,-1-1 0,1 1 0,-1 0 0,1-1 0,-1 1 0,1 0 0,0 0 0,-1 0 0,1-1 0,28 8-2675,-27-6 2466,25 9-2693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2:3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12475,'8'3'5001,"5"4"-2817,8-9-1200,17-1-559,-3-4-25,6 1-416,-3 4-497,-25 2-1047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7:5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65 246 12483,'84'79'5269,"-84"-78"-5191,0-1 0,0 0 1,1 1-1,-1-1 0,0 0 0,1 1 1,-1-1-1,0 0 0,1 1 0,-1-1 1,0 0-1,1 0 0,-1 0 0,1 1 1,-1-1-1,0 0 0,1 0 0,-1 0 1,1 0-1,-1 0 0,1 0 0,-1 0 1,1 0-1,-1 0 0,1 0 0,-1 0 1,0 0-1,1 0 0,-1 0 0,1 0 1,-1 0-1,1 0 0,-1-1 0,0 1 1,1 0-1,-1 0 0,1 0 0,-1-1 1,0 1-1,1 0 0,-1-1 0,0 1 1,1 0-1,-1-1 0,0 1 0,1 0 1,-1-1-1,0 1 0,0-1 0,0 1 1,1 0-1,-1-1 0,0 1 0,0-1 1,0 1-1,0-1 0,0 0 0,3-30 750,-2 23-344,4-24 0,-2 17-721,0 0 1,0-30-1,-3 40-37,0 0 0,-1 1 0,0-1 0,1 1 0,-1-1 0,-1 1 0,1 0 0,-1-1 0,0 1 0,0 0 0,0 0 0,0 0 0,-1 0 0,-4-5-1,-2 0-1266,-1 0-1,-1 1 0,0 0 0,0 0 0,0 1 1,-19-8-1,-4-3 491,1-3 5414,59 33 3139,28 1-5515,-33-9-1147,172 33-69,-73-16-2969,-109-19 2019,0 0 0,0 1 1,-1 1-1,1 0 0,-1 0 0,0 1 0,-1 0 1,1 1-1,-1 0 0,0 0 0,0 1 0,-1 0 1,14 15-1,-21-21 271,0 0 1,1 1 0,-1-1-1,0 0 1,0 1-1,0-1 1,0 0-1,-1 1 1,1-1-1,0 1 1,0 0 0,-1-1-1,1 1 1,-1-1-1,0 1 1,1 0-1,-1-1 1,0 1-1,0 0 1,0 0-1,0-1 1,0 1 0,-1 0-1,1-1 1,-1 3-1,0-2 52,0 0 0,-1 0 0,1-1 0,-1 1 0,1 0 0,-1-1-1,1 0 1,-1 1 0,0-1 0,0 0 0,0 0 0,1 0 0,-1 0 0,0 0 0,0 0-1,-1-1 1,1 1 0,0-1 0,0 1 0,0-1 0,-3 0 0,-4 1 236,0 0 0,0-1 0,0 0-1,0-1 1,-1 0 0,-13-3 0,20 3-326,1 1 1,-1-1-1,0 0 0,1 0 0,-1 0 0,1 0 1,-1 0-1,1-1 0,0 1 0,-1-1 0,1 1 0,0-1 1,0 0-1,0 0 0,0 0 0,0 0 0,1 0 0,-1-1 1,1 1-1,-1 0 0,1-1 0,0 1 0,0-1 0,0 1 1,0-1-1,-1-3 0,2 5-78,0-1-1,0 1 1,0 0 0,0-1 0,0 1-1,0 0 1,0 0 0,1-1 0,-1 1-1,0 0 1,1 0 0,-1-1 0,1 1-1,-1 0 1,1 0 0,0 0 0,-1 0-1,1 0 1,0 0 0,0 0 0,0 0-1,0 0 1,0 0 0,0 0 0,0 1-1,0-1 1,0 0 0,0 1 0,0-1-1,0 1 1,0-1 0,1 1 0,-1-1-1,0 1 1,0 0 0,1 0 0,-1-1-1,0 1 1,1 0 0,-1 0 0,0 0-1,0 1 1,3-1 0,0 0-273,0 1 0,0-1 0,1 1 1,-1 0-1,0 0 0,0 0 0,0 1 0,0-1 0,0 1 1,-1 0-1,8 5 0,2 10-2196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7:5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1 369 13507,'42'-16'5089,"93"-22"-3369,36-7-207,87-10 399,41 1-8,62 10-463,19 5-353,33 18-656,-14 2-168,-27 2-208,-33 4-40,-82 8-192,-28 2-288,-89 8-808,-28 8-473,-74 5-799,-38 5-241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7:5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42 228 10666,'-39'75'4737,"49"-75"-1752,-3-6-905,-2-17-447,-4-11-385,-1-13-736,0-7-352,-6-1-936,-2 8-552,-4 11 423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7:5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67 14531,'3'-8'849,"-2"5"-491,0 0-1,0 0 0,1-1 0,-1 1 0,0 0 0,1 1 1,0-1-1,0 0 0,0 0 0,0 1 0,0-1 1,1 1-1,-1 0 0,1 0 0,-1-1 0,1 2 0,0-1 1,0 0-1,0 1 0,0-1 0,5-1 0,5 1 19,0 1 0,0 1-1,0 0 1,0 0 0,0 2 0,22 4-1,-27-5-326,0 1 0,0 0 0,0 1 0,0 0 0,-1 0 0,0 1 0,1 0 0,-1 0 0,0 1 0,-1-1 0,12 12 0,-16-15-52,-1 1-1,0 0 0,0-1 0,0 1 1,0 0-1,0 0 0,-1-1 0,1 1 1,0 0-1,-1 0 0,0 0 0,1 0 1,-1 0-1,0 0 0,0 0 1,0 0-1,0 0 0,0 0 0,0 0 1,-1 0-1,1 0 0,-1 0 0,1 0 1,-1 0-1,0 0 0,0-1 0,0 1 1,0 0-1,0 0 0,0-1 1,0 1-1,-1-1 0,1 1 0,-3 1 1,-3 5-33,-1-2 0,0 1 0,0-1 0,0-1 1,-14 8-1,8-6-2,1-1 1,-1-1 0,0 0-1,0-1 1,-1 0-1,-15 1 1,-8-1-2029,-44-2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0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10874,'8'12'4753,"1"10"-1864,-2 1-1433,3-3-295,-4-4-129,7-6-400,5-6-208,6-4-272,2-6-128,4-7-88,-4 0-48,-5-3-416,-3 1-368,-7-1-649,-4-2-271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0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0 311 12891,'51'38'5077,"-51"-38"-4998,1 0 0,-1 0 1,1 0-1,-1 0 0,0 0 1,1 0-1,-1 0 0,1 0 1,-1 0-1,1 0 0,-1 0 1,1 0-1,-1 0 0,0-1 1,1 1-1,-1 0 0,1 0 0,-1 0 1,0-1-1,1 1 0,-1 0 1,0 0-1,1-1 0,-1 1 1,0 0-1,1-1 0,-1 1 1,0 0-1,0-1 0,1 1 1,-1-1-1,0 1 0,0 0 0,0-1 1,1 1-1,-1-1 0,0 1 1,0-1-1,0 1 0,0 0 1,0-2-1,5-24 963,-4 20-654,4-28 564,2 1 1,2 0-1,14-36 1,-20 59-896,2 0 1,-1 1 0,1-1 0,1 1 0,-1 0 0,2 1-1,-1-1 1,1 1 0,0 0 0,1 1 0,0 0-1,0 0 1,1 1 0,10-7 0,-18 12-53,1 0 1,-1 1-1,1-1 1,0 0-1,-1 1 1,1-1-1,0 1 0,-1-1 1,1 1-1,0 0 1,0 0-1,0 0 1,-1 0-1,1 0 1,0 0-1,2 0 0,-3 1-4,0-1 0,0 1-1,-1-1 1,1 1-1,0-1 1,0 1-1,0 0 1,0 0 0,-1-1-1,1 1 1,0 0-1,-1 0 1,1 0-1,-1-1 1,1 1-1,-1 0 1,1 0 0,-1 0-1,1 0 1,-1 1-1,1 3-9,0-1 0,-1 0 0,0 1-1,0-1 1,0 0 0,0 1-1,0-1 1,-1 0 0,0 0 0,0 1-1,-2 4 1,0-2 4,0 0 0,-1 0 0,0 0 0,0-1 1,0 0-1,-1 0 0,0 0 0,0 0 0,-7 5 0,-7 5 21,-32 19 0,3-2 20,48-34-38,1 1 1,-1 0-1,1 0 0,-1 0 0,1 0 1,-1 1-1,1-1 0,-1 0 1,0 0-1,1 0 0,-1 0 1,1 0-1,-1 0 0,0 1 1,1-1-1,-1 0 0,1 0 1,-1 1-1,0-1 0,1 0 1,-1 1-1,0-1 0,1 0 1,-1 1-1,0-1 0,0 0 1,1 1-1,-1-1 0,0 1 1,0-1-1,0 0 0,0 1 1,1-1-1,-1 1 0,0-1 1,0 1-1,0-1 0,0 0 1,0 1-1,0-1 0,0 1 0,0-1 1,0 1-1,0-1 0,-1 1 1,1-1-1,0 0 0,0 1 1,0-1-1,0 1 0,-1-1 1,1 0-1,0 1 0,0-1 1,-1 0-1,1 1 0,0-1 1,-1 0-1,1 1 0,0-1 1,-1 0-1,1 1 0,0-1 1,-1 0-1,1 0 0,-1 0 1,0 1-1,41 2-62,2-3 9,20 1-1562,90-11-1,-134 7 1286,0 0-1,0-1 1,0-1-1,0-1 1,-1 0-1,0-1 1,0-1 0,-1-1-1,22-14 1,-16 1 448,-16 10 426,-6 12-506,0 0-1,0-1 1,-1 1-1,1 0 1,0-1-1,0 1 0,0 0 1,-1 0-1,1-1 1,0 1-1,0 0 0,-1 0 1,1-1-1,0 1 1,-1 0-1,1 0 1,0 0-1,-1 0 0,1 0 1,0-1-1,-1 1 1,1 0-1,0 0 0,-1 0 1,1 0-1,0 0 1,-1 0-1,1 0 1,0 0-1,-1 0 0,1 0 1,0 0-1,-1 0 1,1 0-1,-1 1 1,-2 0 152,-1 0 1,1 0 0,-1 0 0,1 1-1,0-1 1,0 1 0,-1 0 0,1 0-1,0 0 1,1 0 0,-1 1 0,-5 5 0,1-1 95,1 1 0,-1 0 0,-8 14 0,13-18-240,0 0 0,0 0 0,0 0 0,0 0 0,1 0 0,-1 0 0,1 1 0,0-1 0,1 1 0,-1-1 0,1 0 1,-1 1-1,1-1 0,1 1 0,-1-1 0,1 1 0,1 4 0,-1-6-47,1 0 0,-1 0 1,1 0-1,0 0 0,0 0 0,0 0 0,0-1 0,1 1 1,-1-1-1,1 0 0,-1 0 0,1 0 0,0 0 0,0 0 1,0 0-1,0-1 0,0 0 0,0 1 0,1-1 0,-1 0 1,0-1-1,1 1 0,5 0 0,4 1-75,0-1 0,0-1 0,-1 0 0,1-1 0,0 0 0,0-1 0,16-5 0,-2-1-771,0-1 0,32-15 0,-22 4-1498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0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50 12011,'-43'-41'5185,"52"39"-2721,6 2-911,0-6-41,11 6-480,-2 0-272,4 6-440,-1 2-192,-6 5-400,-3-1-336,-5-6-976,-5 1-553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0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14091,'6'1'5465,"2"-1"-3680,7 0-137,3-1-272,4-1-248,17 2-447,-1 0-281,1 0-576,-2 0-617,-4-5-1599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0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14123,'51'-88'5785,"-55"108"-3800,1 14-921,-5 13-208,-7-2-552,6-2-120,-1-9-488,8-7-496,7-9-904,5-6-809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02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0 12259,'0'2'7513,"-5"7"-4224,4-7-2369,-8 26-288,-12 45-688,15-46-504,-1-1-1208,1-3-1177</inkml:trace>
  <inkml:trace contextRef="#ctx0" brushRef="#br0" timeOffset="1">66 163 15059,'-66'-36'5353,"91"37"-4576,3-1-121,9 2-216,0-5-440,4 3-1216,-7-3-865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30 189 10786,'-30'50'7066,"37"-55"-5591,6-12-223,2-34 368,1-5-811,-14 52-770,-1 0 0,1 1 1,0 0-1,0-1 0,0 1 1,0 0-1,1 0 0,-1 0 1,1 0-1,0 1 0,6-6 1,-8 7-33,1 1 1,0-1 0,-1 0-1,1 1 1,0-1-1,0 1 1,-1-1 0,1 1-1,0 0 1,0 0-1,0 0 1,-1 0 0,1 0-1,0 0 1,0 0 0,0 1-1,-1-1 1,1 1-1,0-1 1,-1 1 0,1 0-1,0 0 1,-1-1-1,1 1 1,-1 0 0,1 0-1,-1 1 1,1-1 0,-1 0-1,0 0 1,2 3-1,6 6 23,-1 0-1,-1 0 1,10 18-1,-6-11 2,-1-2 2,26 36 52,-33-47-67,-1-1 0,1 0-1,0 0 1,0-1 0,0 1-1,0 0 1,0-1 0,1 0-1,-1 0 1,1 0 0,6 2 0,-9-4 2,0 0 1,0 0 0,0 0 0,0 0 0,1 0 0,-1 0 0,0-1 0,0 1 0,0 0 0,0-1 0,0 1 0,0-1 0,0 0 0,0 1 0,0-1 0,0 0 0,0 1 0,0-1 0,-1 0 0,1 0 0,0 0 0,0 0 0,-1 1 0,1-1 0,-1 0 0,1 0 0,-1 0 0,1-1-1,-1 1 1,0 0 0,1 0 0,-1 0 0,0 0 0,0 0 0,0 0 0,0-2 0,6-46 769,-5 43-668,-4-65 955,1 10-599,2 59-551,0 1 1,0-1 0,0 1 0,0-1 0,0 1 0,1 0 0,-1-1 0,1 1 0,-1-1 0,1 1 0,-1 0-1,1 0 1,0-1 0,0 1 0,0 0 0,-1 0 0,1 0 0,0 0 0,0 0 0,0 0 0,1 0 0,-1 0 0,0 0-1,0 1 1,0-1 0,1 0 0,-1 1 0,0-1 0,1 1 0,-1-1 0,1 1 0,-1 0 0,0-1 0,1 1-1,-1 0 1,3 0 0,22-3-1444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2:3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48 156 12571,'-34'61'4354,"27"-53"-550,3-12-2259,2-15-575,2-19-773,11-71 0,-11 108-189,0 0 0,0 0 1,0 0-1,0 0 0,0 0 0,1 0 0,-1 0 0,0 0 0,1 0 0,-1 0 0,0 0 0,1 0 0,-1 0 0,1 1 0,0-1 0,-1 0 0,2-1 0,-2 2-4,1 0 0,-1 0 0,1 0 0,-1 0 0,1 0 0,-1 0 0,1 0 0,-1 0-1,0 0 1,1 0 0,-1 0 0,1 0 0,-1 0 0,1 0 0,-1 1 0,0-1 0,1 0 0,-1 0 0,1 0-1,-1 1 1,0-1 0,1 0 0,-1 1 0,0-1 0,1 0 0,-1 1 0,24 34 133,-19-26-101,-2-5-28,0 0-1,0 1 1,0-1-1,0-1 1,1 1-1,-1 0 0,1-1 1,0 0-1,0 0 1,0 0-1,0 0 1,9 3-1,-10-5-8,0 0 0,0-1 0,-1 1-1,1-1 1,0 0 0,0 0 0,0 0 0,0 0-1,0-1 1,0 1 0,0-1 0,0 1 0,-1-1-1,1 0 1,0 0 0,0-1 0,-1 1 0,1 0-1,-1-1 1,1 0 0,-1 1 0,0-1 0,4-4-1,3-3 117,0 0-1,-1 0 0,-1-1 1,1 0-1,-2 0 0,1-1 1,-1 0-1,-1 0 0,5-14 0,-11 32 42,0 0 0,0 1 0,1-1 0,0 0 0,0 0 0,2 9 0,0-1-666,0 0-1,1 0 1,1 0 0,10 27-1,9-11-2209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0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13347,'42'-3'4961,"-52"29"-3785,1-2-88,9 5-183,3-6-169,16-2-272,9-3-128,9-8-224,7-5-56,3-5-88,-6-9-184,-8 0-440,-9-4-288,-9-2-769,-4-1-111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03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11010,'50'-2'8696,"21"-5"-6016,-11 0-1544,-59 7-1150,0 0-1,1-1 0,-1 1 1,0 0-1,0 0 0,1 0 1,-1 0-1,0 0 0,1 0 0,-1 1 1,0-1-1,0 0 0,1 1 1,-1-1-1,0 1 0,0-1 1,0 1-1,1-1 0,-1 1 1,0 0-1,1 1 0,-1-1-52,-1 0 0,0 0-1,0 0 1,0 1 0,-1-1-1,1 0 1,0 0 0,0 0-1,0 0 1,-1 0 0,1 0 0,-1 0-1,1 0 1,-1 0 0,1 0-1,-1 0 1,0 0 0,1 0-1,-1 0 1,0 0 0,0 0 0,1-1-1,-1 1 1,-2 1 0,-9 8-435,-1 0 1,0 0 0,-1-1 0,-25 12 0,22-13 420,1 1 0,0 1 1,-14 12-1,28-21 100,0 1 0,1 0 0,-1-1 0,0 1 0,1 0 0,-1 0 0,1 0 0,0 0 0,-1 0 0,1 0 0,-1 4 0,2-6-4,0 1 1,-1 0 0,1 0-1,0-1 1,0 1-1,0 0 1,0 0 0,0 0-1,0-1 1,1 1-1,-1 0 1,0-1-1,0 1 1,1 0 0,-1 0-1,0-1 1,1 1-1,-1 0 1,0-1-1,1 1 1,-1-1 0,1 1-1,0 1 1,2 0 0,1-1-1,-1 1 1,0 0 0,0-1 0,1 1-1,-1-1 1,1 0 0,-1 0 0,1-1 0,-1 1-1,1-1 1,5 1 0,31-2-516,8-6-859</inkml:trace>
  <inkml:trace contextRef="#ctx0" brushRef="#br0" timeOffset="1">402 0 14411,'0'18'6049,"-2"8"-3632,8 5-1073,14 0-224,9-7-591,5-1-457,5-15-1393,-1-6-815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0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10 174 11130,'-1'-56'4586,"1"56"-4521,0 0 1,0 0-1,0 0 1,-1 0-1,1 0 0,0 0 1,0 0-1,0 0 1,0 0-1,0 0 0,0 0 1,0 0-1,0 0 0,0 0 1,-1 0-1,1 0 1,0 0-1,0 0 0,0 0 1,0 0-1,0 0 1,0 0-1,-1 0 785,1-1-785,-5 35 1723,5-21-1274,-1 0 0,2 1 0,0-1 0,0 0 0,5 16 0,-5-24-402,0 0 0,0 0 0,1-1 0,-1 1 0,1 0 0,0-1 0,1 0 0,-1 1 0,1-1 0,0 0 0,0 0 0,0 0 0,0-1 0,1 1 0,0-1 0,6 5 0,-7-7-80,-1 0 0,1 0 0,-1 0 0,1-1 1,-1 1-1,1-1 0,0 1 0,0-1 0,-1 0 1,1 0-1,0 0 0,-1-1 0,1 1 1,0 0-1,-1-1 0,1 0 0,-1 0 0,1 0 1,-1 0-1,1 0 0,-1 0 0,1-1 0,-1 1 1,2-3-1,3-1 33,-1 0 1,1-1-1,-1 1 0,-1-2 1,1 1-1,6-11 1,-2-2-228,0 0 0,-1-1 0,-1 0 0,-1-1 0,-1 1 0,-1-1 0,-1-1 0,-1 1 0,0 0 0,-1-25 0,-2 34-1389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05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10 157 12171,'-4'22'1846,"-1"41"0,5-61-1795,0-1 0,0 1 0,1-1 0,-1 1 0,0-1-1,1 1 1,0-1 0,-1 1 0,1-1 0,0 0 0,0 1-1,0-1 1,-1 0 0,1 0 0,1 0 0,-1 1 0,0-1-1,0 0 1,0-1 0,1 1 0,-1 0 0,0 0 0,1 0-1,-1-1 1,0 1 0,1-1 0,-1 1 0,1-1 0,-1 1-1,1-1 1,0 0 0,-1 0 0,1 0 0,-1 0 0,4 0-1,0 0 70,1-1 0,0 1 0,0-1 0,-1 0 0,1 0-1,-1-1 1,8-3 0,-9 4-62,-1-1-1,1 0 1,-1 0 0,0 0-1,0-1 1,1 1 0,-1-1-1,-1 1 1,1-1 0,0 0-1,-1 0 1,1-1 0,-1 1-1,0 0 1,0-1 0,-1 1-1,1-1 1,-1 0 0,1 1-1,-1-1 1,0 0 0,-1 0-1,1 0 1,-1 0 0,1 0-1,-1 0 1,0 0 0,-1 0-1,1 0 1,-1 0 0,-1-6-1,-3-8 372,-1 1 0,-1 1-1,0-1 1,-1 1-1,-16-23 1,24 38-405,-1-1 0,0 1 0,0 0 0,0 0 1,1 0-1,-1-1 0,1 1 0,-1 0 0,1-1 0,0 1 0,-1 0 0,1-1 1,0 1-1,0 0 0,0-1 0,0-1 0,0 2-45,0 1 1,1-1-1,-1 1 1,0 0-1,1-1 1,-1 1-1,1-1 0,-1 1 1,1 0-1,-1-1 1,0 1-1,1 0 1,-1 0-1,1-1 0,-1 1 1,1 0-1,-1 0 1,1 0-1,-1 0 1,1 0-1,0-1 0,-1 1 1,1 0-1,-1 0 1,1 0-1,-1 0 1,1 1-1,6 0-422,0 0-1,0 0 1,-1 1-1,13 5 1,18 9-1799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06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16 288 14155,'-9'-17'7322,"9"-3"-4759,14-23-2276,-10 33 474,16-34 277,29-47 0,-8 35-172,-41 56-853,1-1 0,-1 1 0,0-1 1,1 1-1,-1 0 0,0-1 0,1 1 0,-1-1 0,1 1 1,-1 0-1,0-1 0,1 1 0,-1 0 0,1 0 0,-1-1 1,1 1-1,0 0 0,-1 0 0,1 0 0,-1 0 0,1-1 1,-1 1-1,1 0 0,-1 0 0,1 0 0,0 0 0,-1 0 1,1 0-1,-1 1 0,1-1 0,-1 0 0,1 0 0,-1 0 1,1 0-1,-1 1 0,1-1 0,-1 0 0,1 1 0,-1-1 1,1 0-1,-1 1 0,1-1 0,-1 0 0,0 1 0,1-1 1,-1 1-1,0-1 0,1 1 0,-1-1 0,0 1 0,1-1 1,-1 1-1,0-1 0,0 1 0,0-1 0,0 1 0,0 0 1,1-1-1,-1 1 0,0 0 0,9 41 225,-8-38-244,5 40-182,-4-26-585,0 0 0,1-1-1,1 1 1,12 31 0,-2-21-1833</inkml:trace>
  <inkml:trace contextRef="#ctx0" brushRef="#br0" timeOffset="1">1 158 15683,'11'2'5570,"12"-2"-4882,10-4-232,10 0-520,3 4-432,6 4-1121,-5 6-1287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0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8834,'36'-28'4193,"-46"48"-905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0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62 278 11378,'-59'79'3841,"56"-86"794,5-18-2661,4-28-421,-1 20-820,-2 2-273,2 1 1,13-46-1,-16 70-435,-1 0-1,2 0 0,-1 0 1,1 0-1,-1 1 0,2-1 1,-1 1-1,0 0 0,1 0 1,0 0-1,0 1 0,1-1 1,-1 1-1,1 0 0,0 0 1,0 1-1,0-1 0,10-4 1,-13 7-27,0 1 0,0-1 0,0 0 0,1 1 0,-1-1 0,0 1 0,0 0 0,0 0 0,0 0 0,1 0 0,-1 0 0,0 0 0,0 1 0,0-1 0,0 1 0,0-1 1,0 1-1,0 0 0,0 0 0,0 0 0,0 0 0,0 0 0,0 0 0,0 0 0,-1 1 0,1-1 0,0 1 0,-1-1 0,0 1 0,1 0 0,-1-1 0,0 1 0,0 0 1,0 0-1,0 0 0,0 0 0,0 0 0,0 0 0,-1 0 0,1 0 0,-1 1 0,1-1 0,-1 0 0,0 0 0,0 0 0,0 0 0,0 1 0,-1-1 0,1 0 0,0 0 1,-1 0-1,0 0 0,1 0 0,-1 0 0,0 0 0,-1 3 0,-3 2 2,0 0 0,0 0 0,0-1 0,-1 1 0,0-1 0,0 0 0,0-1 0,-1 1 0,0-1 0,0-1 0,-12 7 0,-20 15 109,38-26-109,1 0 0,0 0 0,-1 1 0,1-1 0,0 0-1,-1 0 1,1 1 0,0-1 0,-1 0 0,1 1 0,0-1 0,0 0 0,-1 1 0,1-1-1,0 1 1,0-1 0,0 0 0,0 1 0,0-1 0,0 1 0,-1-1 0,1 0-1,0 1 1,0-1 0,0 1 0,0-1 0,0 1 0,1-1 0,-1 0 0,0 1-1,0-1 1,0 1 0,13 12-31,20 2-134,-12-7-546,0-2 1,1 0-1,-1-2 0,1 0 0,0-1 0,0-1 0,1-2 1,-1 0-1,0-1 0,35-7 0,-24-1-1663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0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98 12003,'6'-86'4100,"-8"74"-2712,-4 14-530,-3 11 408,6-5-926,-1-1-1,1 1 1,1-1 0,-1 1-1,2 0 1,-1 0 0,1 0-1,0 0 1,0 0 0,1 0-1,0 0 1,1 0 0,0 1-1,0-1 1,3 10 0,-2-14-316,-1 0 0,1 0 0,-1 0 0,1 0 0,1 0 0,-1 0 0,0-1-1,1 1 1,0-1 0,-1 0 0,1 0 0,1 0 0,-1 0 0,0 0 0,1-1 0,-1 1 0,1-1 0,0 0 0,0 0 0,0 0 0,0-1 0,0 1 0,0-1 0,0 0 0,1 0-1,-1-1 1,0 1 0,1-1 0,-1 0 0,5-1 0,-4 1-318,0 0 1,0-1-1,0 0 0,0 0 0,0-1 0,0 0 1,0 1-1,0-1 0,0-1 0,-1 1 1,1-1-1,-1 0 0,0 0 0,0 0 0,0 0 1,0-1-1,-1 0 0,1 0 0,-1 0 0,0 0 1,0 0-1,0 0 0,3-9 0,6-13-3116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0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 12507,'7'0'4921,"14"0"-3033,0-2-440,11 2 1,3 3-241,-8 1-496,1 4-232,-4 0-848,-11 2-504,-8-1-1056,-5 3-1625</inkml:trace>
  <inkml:trace contextRef="#ctx0" brushRef="#br0" timeOffset="1">0 220 15499,'21'1'5754,"22"4"-4698,0-5-176,-4 0-544,2-2-216,-15-2-1048,2 2-728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0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47 300 10474,'-13'15'1598,"10"-12"-1133,1-1 1,-1 2 0,0-1-1,1 0 1,0 0-1,0 1 1,0 0-1,0-1 1,0 1-1,1 0 1,0 0-1,-2 6 1,1-3 1165,0-9-165,0-12-13,3-1-906,2 0-1,4-20 0,4-23-99,-8 29-336,4-96 97,-4 102-196,-3 22-12,0 1 0,0 0 0,0 0 0,0 0 0,0 0 0,0 0 0,0 0 0,0 0 1,0 0-1,1 0 0,-1 0 0,0-1 0,0 1 0,0 0 0,0 0 0,0 0 0,0 0 0,0 0 0,1 0 0,-1 0 1,0 0-1,0 0 0,0 0 0,0 0 0,0 0 0,1 0 0,-1 0 0,0 0 0,0 0 0,0 0 0,0 0 1,0 0-1,0 1 0,0-1 0,1 0 0,-1 0 0,0 0 0,0 0 0,0 0 0,0 0 0,0 0 0,0 0 0,0 0 1,0 0-1,0 1 0,1-1 0,-1 0 0,0 0 0,0 0 0,0 0 0,0 0 0,0 0 0,0 0 0,0 1 1,0-1-1,0 0 0,0 0 0,0 0 0,0 0 0,0 0 0,0 1 0,0-1 0,0 0 0,13 37 14,-13-35-12,4 11-4,0 3 7,0-1-1,2 1 0,0-1 0,12 22 0,-17-35-5,0 1 0,0-1 0,0 0 0,1 0 0,-1-1 0,0 1 0,1 0 0,0 0 0,-1-1 1,1 1-1,0-1 0,0 1 0,0-1 0,0 0 0,0 0 0,0 0 0,0 0 0,0 0 0,1 0 0,-1-1 1,0 1-1,0-1 0,1 1 0,-1-1 0,0 0 0,1 0 0,-1 0 0,0 0 0,1 0 0,-1-1 0,0 1 1,1-1-1,-1 0 0,0 1 0,0-1 0,0 0 0,0 0 0,0 0 0,0-1 0,3-1 0,1-2-1,0 1 0,0-1 0,-1-1 0,0 1 0,0-1 0,-1 0 0,1 0 0,-1 0-1,5-11 1,2-8 19,11-33 1,-9 24-9,-14 41-15,0 1 0,1-1-1,0 1 1,1 11 0,1 10-7,-2-9 25,1 1 0,1 0-1,5 22 1,-7-38-10,1 0 1,0 0-1,1-1 1,-1 1-1,1 0 0,0-1 1,0 1-1,1-1 0,-1 1 1,1-1-1,0 0 0,0 0 1,1-1-1,-1 1 1,1 0-1,-1-1 0,1 0 1,8 5-1,-10-7 4,0 0 0,0-1-1,1 1 1,-1-1 0,0 1 0,0-1 0,0 0 0,0 0-1,1 0 1,-1 0 0,0 0 0,0-1 0,0 1-1,0-1 1,1 1 0,-1-1 0,0 0 0,0 0 0,0 0-1,0 0 1,-1 0 0,1 0 0,0 0 0,0-1-1,-1 1 1,1 0 0,-1-1 0,1 0 0,-1 1-1,3-4 1,3-6 144,0 0 0,0 0 0,9-24 0,-12 26-46,7-16 160,41-79 615,-47 96-791,0-1 0,1 1 0,0 0-1,0 1 1,1-1 0,0 1 0,0 1 0,1-1 0,9-5 0,-15 10-65,-1 1-1,1 0 1,0 1 0,0-1 0,0 0-1,-1 0 1,1 1 0,0-1 0,0 1-1,0 0 1,0 0 0,0-1-1,0 1 1,0 0 0,0 1 0,0-1-1,0 0 1,0 0 0,0 1-1,0 0 1,-1-1 0,1 1 0,0 0-1,0 0 1,0-1 0,-1 1-1,1 1 1,-1-1 0,1 0 0,-1 0-1,1 1 1,-1-1 0,1 1 0,0 1-1,5 7 32,-1 0-1,0 0 1,-1 0-1,8 21 1,-3-8-74,1 2-798,2-1 1,25 37-1,-25-40-1539,-7-4-757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2:3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9986,'73'8'5161,"-79"-2"-976,1-6-2160,3-8 15,2-10-256,0-8-263,5-6-625,-1-2-312,-6 11-624,0 8-640,1 18-1969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0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13051,'0'-2'5777,"0"-1"-2984,23 3-1705,11 5-280,5 0-552,-3-2-424,-5 4-1520,-5-3-2561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1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96 9482,'6'-7'912,"17"-22"1951,-17 27-890,-8 16 950,-5 7-2197,-1 0 1,-1-1-1,-2 0 0,-14 22 0,12-21-225,1 1 0,-17 43 1,59-81-518,-17 9-141,0 0 1,1 1 0,-1 1-1,1 0 1,0 1-1,1 1 1,27-4 0,-25 5-330,-1 0 0,0-2 0,0 0 0,0-1 1,0 0-1,17-10 0,-15 4-10,0-2 0,-1 0 0,0 0 0,17-20 0,54-66 1155,-81 91-393,7-8 1668,-18 22 415,-16 26-607,8-5-1641,-1 0-1,0-1 0,-2 0 1,-1-1-1,-2-1 1,-29 32-1,49-57-140,0 0 0,-1-1 0,1 1 0,0 0 0,0 0 0,0 0 0,0 0 0,0 1 0,0-1 0,0 0 0,0 1 0,0-1 0,0 1 0,0 0 0,3 0 0,17-3-111,27-5-135,0 3 0,0 2 0,1 2 1,59 6-1,-74-1 278,64 8 222,-98-12-180,0 0-1,0 0 0,0 0 0,0 0 1,0 1-1,0-1 0,0 0 0,0 0 1,0 1-1,0-1 0,0 1 0,0-1 1,0 1-1,0-1 0,-1 1 0,1-1 1,0 1-1,0 0 0,0-1 0,-1 1 1,1 0-1,0 0 0,0 1 0,-2-2 16,1 1 0,0 0 0,-1 0 0,1 0 0,-1-1 0,1 1 0,-1 0 0,1-1 0,-1 1 0,1-1 0,-1 1 0,0 0 0,1-1 0,-1 1 0,0-1 0,0 0 0,1 1 0,-1-1-1,0 1 1,-1-1 0,-50 16 1614,43-15-1480,-1 0-1,1-1 1,-1 0-1,1 0 1,0-1 0,-1-1-1,1 1 1,0-1-1,0-1 1,-17-7-1,22 9-171,1 0-1,0-1 0,-1 0 0,1 0 0,0 0 0,0 0 1,1 0-1,-1-1 0,0 1 0,1-1 0,-1 1 0,1-1 0,0 0 1,0 0-1,0 0 0,0 0 0,1-1 0,-1 1 0,1 0 1,0-1-1,0 1 0,0-1 0,0 1 0,0-1 0,1 0 0,0 1 1,0-1-1,0 0 0,0 1 0,2-8 0,-2 8-61,1-1 0,0 1 0,1 0 0,-1-1 0,0 1 0,1 0 0,0 0 0,0 0 0,0 0 0,0 0 0,0 0 0,1 1 0,-1-1 0,1 1 0,0-1 0,-1 1 0,1 0 0,0 0 0,1 1 0,-1-1 0,0 0 0,0 1 0,1 0 0,-1 0 0,0 0 0,1 0 0,-1 0 0,1 1 0,5-1 0,2 1-366,0 0-1,0 1 1,0 0-1,0 0 1,0 1 0,0 0-1,0 1 1,15 6 0,12 7-1614,-1-1-1127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10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30 8898,'0'-6'4641,"-10"-9"56,-3 7-2553,-21 16-215,-6 8-81,-4 20-608,-7 8-175,17-2-329,10 0-128,26-7-304,12-13-80,30-7-208,16-9-56,2-14-400,8-8-408,-4-7-785,-18-6-551,-4 3-441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1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 12091,'6'-2'999,"0"1"0,0 0 0,0 0 0,0 0 0,7 0 0,5 2-327,0 1 0,0 0 0,30 9-1,-42-10-528,0 1 0,0 0 0,0 0 0,-1 0 0,1 1 0,0 0 0,-1 0-1,5 4 1,-8-6-134,-1 0-1,0 1 1,0-1 0,0 0-1,0 0 1,0 1-1,0-1 1,0 0-1,0 1 1,-1-1-1,1 1 1,0-1-1,-1 1 1,1 0 0,-1-1-1,0 1 1,0-1-1,1 1 1,-1 0-1,0-1 1,0 1-1,0 0 1,-1-1 0,1 1-1,0-1 1,-1 1-1,1 0 1,-1-1-1,1 1 1,-1-1-1,0 1 1,0-1-1,1 0 1,-1 1 0,-2 1-1,-7 9 10,0 0-1,0-1 1,-2 0-1,1-1 1,-1 0-1,-1-1 1,-18 11-1,17-11 40,0 0-1,0 1 1,1 1 0,1 0-1,0 0 1,-13 16-1,24-24-100,-1-1-1,1 0 0,0 1 0,0-1 1,0 1-1,0-1 0,0 1 0,1-1 1,-1 1-1,1 0 0,0-1 1,0 1-1,0 0 0,0-1 0,0 1 1,0 0-1,1-1 0,-1 1 1,1-1-1,0 1 0,0-1 0,0 1 1,0-1-1,0 1 0,0-1 1,1 0-1,-1 0 0,1 1 0,0-1 1,-1 0-1,5 3 0,6 8-1582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1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 13675,'0'0'5497,"-3"-5"-1984,1 3-2377,0 1-352,1-1-632,1 0-560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1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11498,'0'-3'4785,"0"-2"-2944,13-2-377,11 3 81,10-5-353,-4-2-176,0 0-608,-2-2-400,-2 5-856,-3 8-512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1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10378,'22'-8'1934,"-1"-1"1,33-21-1,-30 15-1437,-2-1 0,0-1 0,-1-2 1,-1 0-1,0-1 0,30-41 1,-42 49-242,-1 0 1,0 0-1,0-1 1,-2 1 0,6-16-1,2-7 680,-9 25-75,-8 19-259,-11 28-37,-18 128-462,23-105-1063,-32 106 1,37-151 781,-1 1 1,-1-1-1,0 0 0,-1 0 1,-1 0-1,0-2 1,-1 1-1,0-1 0,-1 0 1,-1-1-1,-15 13 1,24-22 180,0-1 0,0 0 0,0 0 0,0-1 0,0 1 0,-1 0 0,1-1 0,-1 0 0,1 0 0,-1 0 0,1 0 0,-1-1 0,-4 1 0,7-1 5,0 0-1,0 0 1,0 0 0,0 0-1,1-1 1,-1 1-1,0 0 1,0 0 0,0-1-1,0 1 1,1-1-1,-1 1 1,0-1 0,1 1-1,-1-1 1,0 1 0,1-1-1,-1 1 1,0-1-1,1 0 1,-1-1 0,0 1 2,0-1 0,1 0 0,-1 0 0,1 0 0,0 0 0,-1 1 0,1-1 0,0 0 1,0 0-1,0 0 0,1 0 0,-1 0 0,0 1 0,1-3 0,2-6-1,1 1 1,-1 0-1,2 0 0,-1 0 1,1 0-1,1 1 0,0 0 1,0 0-1,0 0 0,1 1 1,0 0-1,0 0 0,15-10 1,3-1-8,1 1 1,1 1 0,36-15-1,-38 19 7,-3 1-16,1 1 0,0 1 1,0 1-1,0 1 0,40-7 0,-63 14 1,1 0-1,0-1 1,-1 1-1,1 0 1,0 0-1,-1 0 1,1 0-1,0 0 1,-1 0-1,1 1 1,0-1-1,-1 0 1,1 0-1,0 0 0,-1 1 1,1-1-1,-1 0 1,1 1-1,0-1 1,-1 0-1,1 1 1,-1-1-1,1 1 1,-1-1-1,1 1 1,-1-1-1,0 1 1,1-1-1,-1 1 0,1-1 1,-1 1-1,0 0 1,0-1-1,1 1 1,-1-1-1,0 1 1,0 0-1,0-1 1,0 1-1,0 0 1,0 0-1,0-1 1,0 1-1,0 1 1,-9 36-886,3-20-1041,5-10-1226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1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130 287 9866,'-85'8'3370,"83"-8"-3249,0 0 1,-1 1-1,1 0 0,0-1 0,0 1 0,0 0 0,0 0 1,0 0-1,0 0 0,0 1 0,0-1 0,0 0 1,1 1-1,-1-1 0,0 1 0,1 0 0,0-1 1,-1 1-1,1 0 0,0 0 0,0 0 0,0 0 0,0 0 1,-1 3-1,2-3-79,-1-1 1,1 0-1,0 0 0,0 1 1,0-1-1,0 0 0,0 0 1,0 0-1,0 1 0,0-1 1,1 0-1,-1 0 1,0 0-1,1 1 0,-1-1 1,1 0-1,-1 0 0,1 0 1,0 0-1,0 0 0,-1 0 1,1 0-1,0 0 0,0 0 1,0 0-1,0-1 1,0 1-1,0 0 0,0-1 1,0 1-1,0 0 0,0-1 1,0 1-1,0-1 0,1 0 1,1 1-1,6 0-19,1 1 0,-1-2 0,0 0 0,1 0 0,-1 0 1,1-1-1,-1-1 0,0 1 0,0-2 0,0 1 0,0-1 0,14-7 0,8-5 5,-1-2-1,31-23 1,-42 27-32,13-9 35,-2-1 0,0-1 0,-1-2 0,46-53 0,-69 73 141,-2-1 0,1 1 0,-1-1 0,0 0 0,0 0 0,-1 0 0,0-1 0,0 1 0,3-14 0,-7 20-141,1 1-1,0 0 1,0-1 0,-1 1-1,1 0 1,0-1 0,-1 1-1,1 0 1,0-1 0,-1 1-1,1 0 1,-1 0 0,1 0-1,0-1 1,-1 1 0,1 0-1,-1 0 1,1 0 0,-1 0-1,1 0 1,-1 0 0,1 0-1,0 0 1,-1 0 0,1 0-1,-1 0 1,1 0 0,-1 0-1,1 0 1,0 0 0,-1 0-1,1 1 1,-1-1 0,1 0 0,-1 0-1,1 1 1,0-1 0,-1 0-1,1 0 1,0 1 0,-1-1-1,1 0 1,0 1 0,0-1-1,-1 0 1,1 1 0,0-1-1,0 1 1,-1-1 0,1 0-1,0 1 1,-10 15 91,1-1-1,1 1 1,1 0 0,0 1-1,1 0 1,-7 32 0,11-41-127,0 1 1,1-1 0,0 1 0,0 0 0,1-1-1,0 1 1,1 0 0,0-1 0,0 1 0,1-1-1,0 1 1,0-1 0,1 0 0,0 1 0,1-1-1,4 7 1,-6-12 0,0 0-1,1 0 0,-1 0 1,1 0-1,0-1 1,0 0-1,0 1 0,0-1 1,0 0-1,1 0 1,-1-1-1,0 1 0,1-1 1,-1 1-1,5 0 1,-1-1 19,-1 0 0,1 0 1,0-1-1,0 0 0,0 0 0,-1 0 1,13-3-1,-1-2 80,0 0-1,0-1 1,0-1-1,-1-1 1,18-10-1,-5 0 57,-17 10-72,-1 0 1,1 1 0,1 0 0,17-5-1,-27 10-61,0 1-1,0 1 1,0-1-1,0 0 1,0 1-1,0 0 1,0 0-1,0 0 1,-1 1-1,1-1 1,0 1-1,0 0 1,0 0-1,0 0 1,-1 0-1,1 1 1,0 0-1,-1 0 1,0 0-1,7 4 0,-6-3-12,1 0-1,0 0 1,0 0-1,0-1 1,0 0-1,0 0 0,0 0 1,1-1-1,-1 0 1,1 0-1,-1 0 1,1 0-1,-1-1 1,1 0-1,0 0 0,6-2 1,10-1-57,0-2 0,40-14-1,-43 12-831,1 1 0,31-6 0,-26 9-1349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1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77 15059,'-15'-76'5657,"40"84"-4208,-3-3-569,14 0-440,5 1-208,4-4-1040,7 0-592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2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13971,'40'10'6177,"-41"-15"-3128,-1-8-1713,2-8-240,5-10-655,0-5-217,5-4-953,-9 4-663,-1-5-1288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2:3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13187,'-10'0'5121,"-12"0"-3489,-3 5-127,2 13-313,1 3-152,9 8-280,3 2-96,7 2-232,6-6-119,8-1-201,7-3-96,11-12 8,6-4-56,4-15-281,-4-4-279,-9-2-1040,-3 2-544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2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14803,'21'3'5649,"25"9"-4072,4-1-385,15-4-360,-5 7-288,-3-2-512,-8-3-496,0 0-1568,-9-5-121</inkml:trace>
  <inkml:trace contextRef="#ctx0" brushRef="#br0" timeOffset="1">543 65 12331,'60'21'5393,"-74"20"-2913,-3 8-1079,6-15-265,0 8-472,4-9-144,7-14-408,8 2-280,5-14-768,2-4-504,4-8-1001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2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12787,'-2'11'5241,"-3"10"-2761,-3 9-831,-5 7-337,0 2-264,2 2-536,-1 1-296,6-11-808,3-4-552,3-7-1641</inkml:trace>
  <inkml:trace contextRef="#ctx0" brushRef="#br0" timeOffset="1">72 235 15275,'-72'-49'5545,"98"41"-4688,10 3-177,-2 7-376,7 1-408,-7 4-1344,-6-3-1625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2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14619,'3'0'424,"1"0"-1,0 0 1,-1 0 0,1-1 0,0 1-1,-1-1 1,1 0 0,-1 0-1,1-1 1,-1 1 0,0-1-1,5-2 1,-5 2-274,-1-1 0,0 1 0,0-1 0,-1 1 0,1-1 0,0 1 0,-1-1 0,0 0 0,1 0 0,-1 0 0,0 0 0,-1 1 0,1-1 0,0-1 0,-1 1 0,0-5 0,3-10 331,-1 0 0,2 1 1,7-24-1,-9 35-416,1 0 1,-1 0-1,1 0 1,0 0-1,0 1 1,1-1-1,0 1 1,-1 0-1,2 0 1,-1 0-1,1 1 1,7-6-1,-11 8-72,1 1-1,-1 0 0,1 0 1,0 0-1,0 0 0,-1 1 1,1-1-1,0 0 0,0 1 1,0-1-1,0 1 0,0 0 1,0-1-1,0 1 0,0 0 1,0 0-1,0 1 0,0-1 1,0 0-1,0 1 0,-1-1 1,1 1-1,0-1 0,0 1 0,0 0 1,0 0-1,-1 0 0,1 0 1,0 0-1,-1 0 0,1 0 1,-1 1-1,1-1 0,-1 0 1,0 1-1,1-1 0,-1 1 1,0 0-1,0-1 0,0 1 1,0 0-1,-1 0 0,1 0 1,0 0-1,-1-1 0,1 1 1,-1 0-1,0 0 0,0 0 0,1 0 1,-1 0-1,-1 0 0,1 0 1,0 0-1,0 0 0,-1 0 1,0 2-1,-1 2-48,0-1 0,0 1 1,-1-1-1,0 0 0,0 0 0,0 0 1,-1 0-1,1 0 0,-1-1 0,0 0 1,0 0-1,-1 0 0,1 0 0,-8 4 1,-8 4-8,0 0 0,-29 11 0,20-11 89,29-11-22,-1-1 0,1 0 0,-1 0 0,1 0 0,0 0 0,-1 0 0,1 0-1,0 1 1,-1-1 0,1 0 0,0 0 0,-1 1 0,1-1 0,0 0 0,0 0 0,-1 1 0,1-1 0,0 0 0,0 1-1,-1-1 1,1 0 0,0 1 0,0-1 0,0 0 0,0 1 0,0-1 0,-1 1 0,1-1 0,0 0 0,0 1-1,0-1 1,0 1 0,0-1 0,0 0 0,0 1 0,0-1 0,1 0 0,-1 1 0,0 0 0,15 13 121,34 8 55,-45-21-162,17 7 3,0-1 0,1-1 0,0-1-1,22 2 1,-31-6-22,0 0-1,-1-1 0,1 0 1,0-1-1,0 0 0,-1-1 1,1 0-1,19-7 1,3-13 1,-34 22 31,0-1-1,0 1 1,0-1 0,0 1-1,0-1 1,-1 0 0,1 1-1,0-1 1,0 0 0,-1 0-1,1 0 1,-1 0 0,1 1-1,-1-1 1,1 0 0,-1 0-1,1 0 1,-1 0 0,0 0-1,1 0 1,-1 0 0,0 0-1,0 0 1,0 0-1,0-1 1,0 1 0,0 0-1,0 0 1,0 0 0,0 0-1,-1 0 1,1 0 0,0 0-1,-1-1 1,-1 2 745,2 7-286,13 16-334,-9-17-156,1-1 0,0 0 0,0 0 0,0 0 1,1-1-1,-1 1 0,1-1 0,0-1 0,0 1 1,1-1-1,-1 0 0,1-1 0,-1 1 0,14 2 0,0-4-282,-1-1 0,0 0 0,0-2-1,0 0 1,0-1 0,0-1 0,-1 0 0,0-2-1,1 0 1,27-15 0,-43 20 70,-1 0 1,1 0-1,-1 0 1,1-1-1,-1 1 1,0-1-1,1 0 1,-1 1-1,0-1 1,0 0-1,-1 0 1,1-1-1,0 1 1,-1 0 0,1 0-1,-1-1 1,0 1-1,2-4 1,4-18-1891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2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53 15931,'-53'-44'5858,"97"41"-4858,0-2-40,9 5-424,1 3-224,-18 0-600,-4 5-624,-24-3-1232,-11 0-1065</inkml:trace>
  <inkml:trace contextRef="#ctx0" brushRef="#br0" timeOffset="1">0 127 12643,'10'2'4545,"23"-2"-3825,10 2-344,18-2-1016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22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58 195 9698,'-57'57'7257,"57"-57"-7183,16-7 1330,19-13 83,-25 12-1002,-1-1 0,0 0 0,-1 0 0,0 0-1,0-1 1,9-17 0,30-66 1460,-40 79-1704,1-9 373,-2 9 389,-2 34-249,-2 6-844,1 0 0,2-1 0,8 31 0,-9-42-734,1-1-1,1 0 0,0 0 1,0 0-1,1-1 0,1 0 0,13 16 1,-3-8-3102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2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13779,'10'0'4929,"8"-3"-3993,14 3-632,12-5-120,3-2-40,5 4-936,-1-3-664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2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70 244 10026,'3'0'253,"-1"0"1,0-1-1,0 1 0,1-1 1,-1 0-1,0 1 0,0-1 0,0 0 1,0 0-1,0-1 0,0 1 1,0 0-1,0-1 0,0 1 1,0-1-1,-1 1 0,1-1 0,1-2 1,-1-1 54,-1 1 0,0-1 0,0 1 0,0-1 0,-1 1 0,0-1 0,0 1 0,0-1 0,-1-6-1,0-7 483,-2 0 0,0 0 1,-1 1-1,-1-1 0,-1 1 0,0 0 0,-10-18 0,10 25 431,6 8-726,1 3-139,11 8 25,17 11-289,-1 2 0,-1 0 0,-1 2 0,34 39 0,-59-62-95,1 1 0,-1-1-1,0 0 1,0 1-1,0-1 1,0 1-1,0-1 1,-1 1-1,1 0 1,0-1 0,-1 1-1,1 0 1,-1 0-1,0-1 1,1 1-1,-1 0 1,0 0-1,0-1 1,0 1 0,0 0-1,0 0 1,-1 0-1,1-1 1,-1 1-1,1 0 1,-2 3-1,0-3 1,-1 1-1,1-1 1,-1 1-1,1-1 1,-1 0-1,0 0 0,0 0 1,0 0-1,0-1 1,0 1-1,0-1 1,-1 0-1,1 0 0,-5 1 1,-21 6-58,-1-1-1,-32 2 1,44-7-1217,1-1 1,-32-3-1,45 0-1083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2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50 283 10586,'-11'-1'691,"-24"1"1784,35 0-2456,-1 0 0,1 0 0,0 0 0,0 0 0,0 0 0,0 0-1,0 0 1,0 0 0,0 0 0,-1 0 0,1 1 0,0-1 0,0 0 0,0 0-1,0 0 1,0 0 0,0 0 0,0 0 0,-1 0 0,1 0 0,0 0-1,0 0 1,0 0 0,0 1 0,0-1 0,0 0 0,0 0 0,0 0-1,0 0 1,0 0 0,0 0 0,0 0 0,0 1 0,0-1 0,0 0-1,0 0 1,0 0 0,0 0 0,0 0 0,0 0 0,0 1 0,0-1-1,0 0 1,0 0 0,0 0 0,0 0 0,0 0 0,0 0 0,0 0-1,0 1 1,0-1 0,0 0 0,0 0 0,0 0 0,0 0 0,1 0 0,-1 0-1,0 0 1,0 0 0,0 0 0,0 0 0,0 1 0,21 11 1101,-7-7-758,0 0-1,0-1 1,0-1 0,0 0 0,1-1 0,-1 0 0,1-1 0,0-1-1,-1 0 1,1-1 0,21-4 0,-34 5-347,0 0 1,0-1-1,0 1 0,-1-1 0,1 1 0,0-1 1,0 0-1,0 0 0,-1 0 0,1 0 1,0 0-1,-1 0 0,1 0 0,-1 0 1,1-1-1,-1 1 0,1 0 0,-1-1 1,0 0-1,0 1 0,0-1 0,0 0 0,0 1 1,1-4-1,-2 2 34,0 0-1,1-1 1,-2 1-1,1 0 1,0 0-1,0 0 1,-1 0-1,0 0 1,0 0-1,0 0 1,0 0 0,0 0-1,-3-5 1,-6-8 263,0 1 0,-2 0 0,-23-25 0,35 40-310,-88-82 908,30 28-279,57 54-622,1 0 0,-1 0 0,1-1 0,-1 1 0,1 0 0,0 0 0,-1-1 0,1 1 0,-1 0 0,1-1 0,0 1 0,-1-1 0,1 1 0,0 0 0,0-1 0,-1 1 0,1-1 0,0 1 1,0-1-1,0 1 0,-1-1 0,1 1 0,0-1 0,0 1 0,0-1 0,0 1 0,0-1 0,0 1 0,0-1 0,0 1 0,0-1 0,0 1 0,0-1 0,1 1 0,-1-2 0,20-1 147,38 12-158,-57-8 0,132 34-2544,-97-21 396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2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12931,'5'-94'5305,"-5"99"-3473,-2 6-343,2 5-49,2 6-448,-1-4-160,4 1-504,-2-4-168,4-1-344,-4 1-336,5-2-1112,-3 0-793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19 9954,'-7'-4'1813,"0"1"-1,-1 1 1,1-1-1,-10-1 1,11 3-1176,0 0 0,0 0 0,-1 1 0,-11 1 0,9 0-437,-1 1 0,0 1 0,1 0 0,0 0 0,0 0 0,0 1 0,-12 7 0,-8 6 315,-41 30-1,62-41-489,1 0 0,0 0 0,0 1-1,0 0 1,1 0 0,0 0 0,1 1 0,-1 0-1,1 0 1,-4 11 0,8-16-30,0-1-1,0 0 1,1 0-1,-1 1 1,1-1-1,-1 0 1,1 1-1,0-1 1,0 1-1,0-1 1,0 0-1,0 1 1,1-1-1,-1 0 1,1 1-1,0-1 1,0 0-1,-1 0 1,1 1-1,1-1 1,1 3-1,0-1-27,0-1 1,0 0-1,1 1 1,0-1-1,-1-1 0,1 1 1,0 0-1,0-1 0,0 0 1,7 3-1,6 1-217,1-1-1,-1-1 1,1 0-1,31 2 1,-4-5-106,-1-2 0,0-1 0,1-3 0,-1-2 0,-1-1 0,82-28 0,-122 35 316,31-7 997,-33 8-931,-1 0 0,0 0 0,0 0 0,1 0 1,-1 0-1,0 0 0,0 0 0,1 0 0,-1 0 0,0 1 0,0-1 0,1 0 0,-1 0 0,0 0 0,0 0 0,1 0 0,-1 0 0,0 0 0,0 1 0,0-1 0,1 0 0,-1 0 0,0 0 0,0 0 0,0 1 0,0-1 0,0 0 0,1 0 0,-1 0 1,0 1-1,0-1 0,0 0 0,0 0 0,0 1 0,0-1 0,0 0 0,0 0 0,0 1 0,-10 17 981,3-11-770,0 0 0,0-1-1,0 0 1,-1 0 0,0-1 0,0 0 0,0 0 0,-1-1 0,1 0-1,-19 5 1,23-8-162,0 0-1,1-1 0,-1 1 0,0-1 1,0 0-1,1 0 0,-1 0 0,0 0 0,0 0 1,0-1-1,1 0 0,-1 0 0,-4-2 1,5 2-36,1 0 1,0-1 0,-1 0 0,1 1 0,0-1-1,0 0 1,0 0 0,0 0 0,0-1 0,0 1-1,1 0 1,-1-1 0,1 1 0,0-1 0,-1 1-1,1-1 1,0 0 0,1 0 0,-2-4 0,0 0-55,1 1 1,0 0 0,1 0 0,-1-1-1,1 1 1,1 0 0,-1-1-1,1 1 1,0 0 0,0 0-1,1 0 1,-1-1 0,2 2 0,-1-1-1,5-9 1,-5 12-64,0 1 0,0-1 0,0 1 0,0 0 0,1 0 0,-1 0 0,1 0 0,-1 0 1,1 0-1,0 1 0,0-1 0,0 1 0,0 0 0,0-1 0,0 2 0,0-1 0,0 0 0,0 0 0,0 1 0,0 0 0,1 0 0,-1 0 0,0 0 1,0 0-1,0 1 0,1-1 0,-1 1 0,0 0 0,0 0 0,0 0 0,0 0 0,4 2 0,7 5-605,0 0 1,0 0-1,0 2 0,-1-1 1,-1 2-1,1 0 0,17 21 1,24 19-1772,-66-71 10674,5-10-6614,3-24-1931,4 48 381,1-1 1,0 1 0,0-1-1,1 1 1,0 0-1,0 0 1,4-7 0,-5 11-46,-1 0 0,1 0 1,0 0-1,0 0 1,0 0-1,0 0 1,1 1-1,-1-1 0,0 0 1,1 1-1,-1-1 1,1 1-1,0 0 1,-1-1-1,1 1 0,0 0 1,0 0-1,0 0 1,0 0-1,0 0 0,2 0 1,-2 1-3,0 0-1,-1 1 1,1-1-1,-1 1 1,1 0 0,-1-1-1,1 1 1,-1 0 0,1 0-1,-1 0 1,0 0-1,1 0 1,-1 0 0,0 0-1,0 0 1,2 2 0,19 27 59,-10-13-36,-2-6-16,1 0 1,-1-1-1,1 0 0,21 12 1,-28-18-19,1-2 0,-1 1-1,1-1 1,0 1 0,0-1 0,0 0 0,0-1 0,0 1 0,1-1-1,-1 0 1,0-1 0,1 1 0,-1-1 0,0 0 0,10-1 0,-14 0 6,1 0 1,-1 1-1,1-1 1,-1 0 0,1 0-1,-1 0 1,1 0-1,-1 0 1,0 0 0,1 0-1,-1-1 1,0 1 0,0 0-1,0-1 1,0 1-1,0-1 1,0 1 0,-1-1-1,1 1 1,0-1-1,-1 1 1,1-1 0,-1 0-1,1 0 1,-1 1-1,0-1 1,0-2 0,1-7 47,-1 1 0,0 0 0,-3-14 0,2 15-24,-2-10-47,1 12 76,1 0-1,0 0 1,0-1-1,1-13 1,0 21-88,0-1 1,0 0-1,0 0 1,0 0 0,0 0-1,0 0 1,1 1 0,-1-1-1,0 0 1,1 0-1,-1 0 1,1 1 0,-1-1-1,1 0 1,-1 0 0,1 1-1,-1-1 1,1 1-1,0-1 1,-1 0 0,1 1-1,0-1 1,0 1 0,-1 0-1,1-1 1,0 1-1,0-1 1,0 1 0,-1 0-1,1 0 1,0 0-1,0-1 1,0 1 0,0 0-1,0 0 1,0 0 0,-1 0-1,1 0 1,0 1-1,0-1 1,0 0 0,0 0-1,0 0 1,-1 1 0,1-1-1,1 1 1,23 11-1769,-2 3-675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02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81 9298,'67'-27'4064,"-66"26"-3866,1 1 1,-1-1 0,1 1 0,-1 0 0,1 0 0,0-1-1,-1 1 1,1 0 0,0 0 0,-1 0 0,1 1 0,0-1-1,-1 0 1,3 2 0,-3-2-100,0 0 0,-1 1 0,1-1-1,-1 1 1,1-1 0,-1 1 0,1-1 0,-1 1 0,1-1 0,-1 1-1,1-1 1,-1 1 0,0 0 0,1-1 0,-1 1 0,0-1-1,0 1 1,0 0 0,1 0 0,-1-1 0,0 1 0,0 1-1,0 0 85,0 0 0,0 0-1,-1 0 1,1 0-1,0 0 1,-1 0-1,0 0 1,1 0-1,-1 0 1,0 0-1,0-1 1,0 1-1,0 0 1,0 0 0,0-1-1,-3 3 1,0 0 14,0-1 0,-1 0 0,0 0 0,1 0 0,-1 0 0,0-1-1,0 0 1,-1 0 0,1 0 0,0-1 0,-1 1 0,1-1 0,0-1 0,-1 1 0,0-1 0,1 0 0,-1 0 0,1 0 0,-10-3 0,13 2-160,0 0 0,0 0 0,1 0-1,-1 0 1,1 0 0,-1-1 0,1 1 0,0-1 0,0 1-1,-1-1 1,1 1 0,0-1 0,0 0 0,0 1-1,1-1 1,-1 0 0,0 0 0,1 0 0,-1 0 0,1 0-1,-1 0 1,1 1 0,0-1 0,0 0 0,0 0-1,0 0 1,0 0 0,1 0 0,-1 0 0,1-3 0,-1 2-39,1 0 1,0 0 0,-1 0 0,1 0 0,0 0-1,1 0 1,-1 0 0,0 0 0,1 0 0,0 0 0,-1 1-1,1-1 1,0 1 0,1-1 0,-1 1 0,0 0-1,1 0 1,2-3 0,-1 4-11,1 0 0,-1 0 0,0 0 0,0 0 0,1 1 0,-1 0-1,0 0 1,1 0 0,-1 0 0,0 1 0,1 0 0,-1-1 0,0 2 0,0-1 0,0 0 0,0 1 0,0 0-1,6 3 1,-4-2-23,-1 0-1,1 1 0,-1 0 0,1 0 1,-1 0-1,0 1 0,0-1 0,-1 1 1,0 0-1,0 1 0,5 7 0,-8-11 35,0-1 0,0 1 0,0-1-1,-1 1 1,1-1 0,-1 1 0,1-1 0,-1 1-1,0-1 1,1 1 0,-1-1 0,0 1-1,0 0 1,0-1 0,0 1 0,0 0 0,-1-1-1,1 1 1,0-1 0,-1 1 0,1-1 0,-1 1-1,0-1 1,1 1 0,-1-1 0,0 1-1,0-1 1,0 0 0,0 0 0,0 1 0,0-1-1,0 0 1,0 0 0,-1 0 0,1 0 0,0 0-1,-1 0 1,1-1 0,-2 2 0,0-1 38,-1 1 0,0-1 0,1 0 1,-1 0-1,0-1 0,1 1 0,-1-1 0,0 1 1,0-1-1,0 0 0,1-1 0,-1 1 0,0-1 1,0 1-1,-5-3 0,3 1 25,1-1-1,0 0 1,0 0 0,0 0-1,0 0 1,0-1 0,1 1-1,-1-1 1,1 0 0,0-1-1,-5-6 1,7 8-48,1 1 0,-1-1 0,1 0 0,0 1-1,0-1 1,0 0 0,0 0 0,0 0 0,0 0 0,1 1 0,0-1 0,-1 0-1,1 0 1,0 0 0,0 0 0,1 0 0,-1 0 0,1 0 0,-1 0 0,1 0-1,0 0 1,0 1 0,0-1 0,3-4 0,-3 5-14,0 0-1,1 0 1,-1 0-1,1 0 1,0 0-1,-1 1 1,1-1 0,0 1-1,0-1 1,0 1-1,0-1 1,0 1-1,0 0 1,0 0 0,1 0-1,-1 0 1,0 1-1,1-1 1,-1 1-1,1-1 1,-1 1 0,0 0-1,1 0 1,-1 0-1,1 0 1,-1 0-1,0 0 1,1 1 0,-1-1-1,1 1 1,-1 0-1,0 0 1,5 2-1,-3-1-16,0-1-1,-1 2 0,1-1 0,0 0 0,-1 1 0,1-1 1,-1 1-1,0 0 0,0 0 0,0 0 0,0 1 0,-1-1 1,1 1-1,-1 0 0,0-1 0,0 1 0,0 0 0,2 7 1,-4-7-71,1 1 1,-1 0-1,-1 0 1,1-1 0,0 1-1,-1-1 1,0 1 0,0 0-1,-1-1 1,1 0-1,-4 7 1,4-9-25,1-1 0,-1 1 1,0-1-1,1 1 0,-1-1 0,0 0 0,0 1 1,0-1-1,0 0 0,0 0 0,0 0 0,0 0 1,-1 0-1,1 0 0,0 0 0,0 0 0,-1 0 1,1 0-1,-1-1 0,1 1 0,-1-1 0,1 1 0,-1-1 1,1 1-1,-1-1 0,1 0 0,-1 0 0,0 0 1,1 0-1,-1 0 0,1 0 0,-1 0 0,1-1 1,-1 1-1,0 0 0,1-1 0,-3-1 0,-13-10-1843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13347,'41'60'4363,"-41"-60"-4329,0 0-1,0 0 0,1 0 0,-1 0 0,0 1 0,0-1 0,0 0 0,0 0 0,0 0 0,0 0 0,0 0 0,1 0 1,-1 0-1,0 0 0,0 0 0,0 0 0,0 0 0,0 1 0,1-1 0,-1 0 0,0 0 0,0 0 0,0 0 0,0 0 1,0 0-1,1 0 0,-1 0 0,0 0 0,0 0 0,0 0 0,0-1 0,0 1 0,1 0 0,-1 0 0,0 0 1,0 0-1,0 0 0,0 0 0,0 0 0,0 0 0,1 0 0,-1 0 0,0 0 0,0-1 0,0 1 0,0 0 0,0 0 1,0 0-1,0 0 0,0 0 0,0-1 0,5-12 1000,0-23 130,-4 29-720,3-22 601,-1 15-479,-1-1 1,0 0-1,-1 0 1,0 1-1,-1-1 1,-1 0-1,-1 0 1,-4-22-1,5 33-281,-2-3 499,4 10-305,12 24-112,4-3-324,0-1 0,25 25-1,-26-32-78,-1 1-1,0 1 1,-2 0-1,19 33 1,-31-50 34,0 1 1,0 0-1,0 0 1,-1 0 0,1 0-1,-1 0 1,1 0-1,-1 0 1,0 0-1,1 0 1,-1 0-1,0 0 1,0 0 0,0-1-1,-1 1 1,1 0-1,0 0 1,-1 0-1,0 0 1,1 0 0,-1 0-1,-2 3 1,1-2 8,0-1 1,0 0-1,-1 1 1,1-1-1,-1 0 1,1 0-1,-1-1 1,0 1 0,0 0-1,0-1 1,0 0-1,-5 2 1,-5 0 36,0 0 0,-1 0 0,1-2 0,-1 1 1,-19-2-1,27-1-20,-1 1 0,1-1 0,0 0 0,-1-1-1,-9-3 1,14 5-63,1-1 0,0 1-1,0-1 1,0 1-1,0-1 1,-1 1-1,1-1 1,0 0-1,0 1 1,0-1 0,0 0-1,0 0 1,0 0-1,1 0 1,-1 0-1,0 0 1,0 0-1,1 0 1,-1 0-1,0 0 1,1 0 0,0-1-1,-1 1 1,1 0-1,-1 0 1,1-1-1,0 1 1,0 0-1,0 0 1,0-2 0,0 1-84,0 1 1,1 0 0,-1-1-1,1 1 1,0 0 0,-1-1-1,1 1 1,0 0 0,0 0-1,-1 0 1,1 0 0,0 0-1,0 0 1,0 0 0,0 0-1,1 0 1,-1 0 0,0 0-1,0 1 1,0-1 0,1 0-1,-1 1 1,0-1 0,1 1-1,-1-1 1,0 1 0,1 0-1,1 0 1,1-2-160,39-9-2548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67 181 15419,'-7'-4'6306,"-7"-10"-3954,-1-7-359,0-9-737,6-7-296,2 6-480,9 5-480,8 11-1312,4 12-737,6 10-135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37 125 12579,'-6'-14'1717,"5"12"-1358,0-1 1,0 1-1,0-1 1,-1 1-1,1 0 1,0 0-1,-1-1 1,0 1-1,1 0 1,-1 0-1,0 0 1,0 1-1,0-1 1,-5-2-1,4 5 1741,6 4-1299,11 18 211,0 1 1,-2 0-1,15 41 1,-17-46-746,-10-19-257,0 0 1,1 0-1,-1 0 0,0 0 0,0 0 0,0 0 0,1 0 0,-1 0 0,0 0 0,0 0 0,1 0 0,-1 0 0,0 0 0,0 0 0,0 0 0,1 0 0,-1 0 0,0 0 0,0-1 0,0 1 0,1 0 0,-1 0 0,0 0 0,0 0 0,0 0 1,0-1-1,1 1 0,-1 0 0,0 0 0,0 0 0,0-1 0,0 1 0,0 0 0,0 0 0,0-1 0,0 1 0,0 0 0,0 0 0,0 0 0,0-1 0,0 1 0,0 0 0,7-46 775,-5 26-723,2-4 25,2 0 0,0 0 0,2 0 1,11-25-1,-19 48-121,1-1 0,-1 1 0,1 0 0,-1 0 1,1 0-1,-1 0 0,1 0 0,0 0 0,-1 0 0,1 0 1,0 0-1,0 0 0,0 0 0,0 0 0,0 1 0,0-1 0,0 0 1,0 1-1,0-1 0,0 0 0,0 1 0,1 0 0,-1-1 1,0 1-1,0 0 0,0-1 0,1 1 0,-1 0 0,0 0 0,0 0 1,1 0-1,-1 0 0,2 1 0,0 0-320,1 1 0,-1 0 1,1 0-1,-1 0 0,0 0 0,0 0 0,0 1 0,0 0 1,5 5-1,17 19-3022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1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12563,'73'73'5785,"-79"-88"-2136,2 6-1273,0-16-519,-1-1-353,6-8-720,1-2-312,3 10-1160,3 7-624,7 19-1545,2 2 1041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52 114 13459,'2'2'350,"0"0"1,0-1-1,0 1 0,1 0 1,-1-1-1,0 0 0,1 1 1,0-1-1,-1 0 0,1 0 1,0 0-1,4 0 0,-6-1-269,-1 0-1,1 0 0,-1-1 0,1 1 0,-1 0 0,1 0 0,-1-1 0,1 1 0,-1 0 0,1-1 0,-1 1 1,0-1-1,1 1 0,-1-1 0,0 1 0,1-1 0,-1 1 0,0 0 0,0-1 0,1 0 0,-1 1 0,0-1 0,0 0 1,4-27 1394,-4 15-409,0-1 0,-1 1 0,-1-1 0,0 1 0,-4-14 0,9 28-962,0 0-1,0 0 1,0 0-1,0 1 0,0-1 1,0 0-1,-1 1 1,5 3-1,5 8-87,0 0 1,-1 0-1,10 18 0,-1-3-40,-16-22 25,-1-3-4,0 0-1,-1 1 0,0-1 1,1 1-1,-2 0 1,4 7-1,-5-10 3,0 0 0,1 1 0,-1-1 0,0 0-1,0 1 1,0-1 0,-1 0 0,1 1 0,0-1 0,0 0-1,-1 1 1,1-1 0,-1 0 0,1 0 0,-1 0 0,0 1-1,1-1 1,-1 0 0,0 0 0,0 0 0,0 0-1,1 0 1,-1 0 0,0 0 0,-2 1 0,-8 5 20,0 1 1,0-2-1,0 1 1,-1-2-1,0 0 0,0 0 1,-1-1-1,1 0 1,-1-1-1,0-1 1,-18 2-1,-1-7 18,32 3-45,-1 0 0,1 0-1,-1 0 1,1 0 0,-1 0 0,1 0-1,-1 0 1,1-1 0,-1 1 0,1 0-1,-1 0 1,1-1 0,-1 1 0,1 0-1,0-1 1,-1 1 0,1-1-1,0 1 1,-1 0 0,1-1 0,0 1-1,-1-1 1,1 1 0,0-1 0,0 1-1,-1-1 1,1 1 0,0-1-1,0 1 1,0-1 0,0 1 0,0-1-1,0 1 1,0-1 0,0 1 0,0-1-1,0 1 1,0-1 0,0 1 0,0-1-1,0 1 1,0-1 0,1 1-1,-1-1 1,0 1 0,0-1 0,1 1-1,-1-1 1,0 1 0,1-1 0,-1 1-1,0 0 1,1-1 0,-1 1-1,0 0 1,1-1 0,-1 1 0,1-1-1,7-6-251,-1 1-1,1-1 0,1 1 0,-1 0 0,1 1 0,0 0 0,0 1 0,0 0 1,1 0-1,18-4 0,-4 2-551,0 1-1,0 1 1,37-1 0,-59 5 776,106 1-1751,-95 0 1791,0 1 0,0 0 0,0 0 0,0 2 0,0-1 0,11 6 0,-22-8 58,0-1 0,-1 1-1,1 0 1,-1-1 0,1 1 0,-1 0 0,0 0 0,1 0 0,-1 0 0,0 0 0,0 0-1,1 0 1,-1 0 0,0 1 0,0-1 0,0 0 0,-1 1 0,1-1 0,0 0 0,0 1 0,-1-1-1,1 1 1,-1 0 0,1-1 0,-1 3 0,0-1 96,-1-1 1,1 0-1,-1 0 0,0 0 1,0 0-1,0 0 0,0 0 1,0 0-1,0 0 1,-1 0-1,1 0 0,-1-1 1,1 1-1,-1-1 0,0 1 1,0-1-1,-3 3 0,-1 0 237,-1 0-1,1 0 1,-1 0-1,1-1 0,-1 0 1,0-1-1,0 1 1,-15 1-1,21-3-356,-1-1 0,0 0 0,0 0 0,0 0 0,1 0 0,-1 0 0,0 0-1,0 0 1,1-1 0,-1 1 0,0-1 0,0 1 0,1-1 0,-1 0 0,0 0 0,1 1 0,-1-1 0,1 0 0,-1-1 0,1 1 0,0 0 0,-1 0 0,1-1 0,0 1-1,0 0 1,0-1 0,0 1 0,0-1 0,0 1 0,0-1 0,0 0 0,1 1 0,-1-1 0,1 0 0,-1 0 0,1 0 0,0 1 0,0-1 0,-1 0 0,1 0 0,0 0-1,1-3 1,0-3-97,0 0-1,0 0 1,1 0-1,0 0 1,0 1-1,1-1 1,0 1-1,0-1 1,1 1-1,0 0 1,0 0-1,7-8 1,-8 12-12,-1 0 0,1 1 0,-1-1 0,1 0 0,0 1 1,0 0-1,0 0 0,0 0 0,1 0 0,-1 0 0,1 0 0,5-1 0,-6 2 22,0 1 0,-1 0 1,1 0-1,-1 0 0,1 0 0,0 0 0,-1 0 0,1 1 0,-1-1 0,1 1 0,-1 0 1,1 0-1,-1 0 0,1 0 0,-1 0 0,0 0 0,0 1 0,1-1 0,-1 1 0,2 2 1,9 8-224,-1 1 1,18 23-1,-23-26 253,1 0 0,0-1-1,0 1 1,1-2 0,0 1-1,18 11 1,-26-19 39,1 0 0,-1 0-1,0 0 1,1-1 0,-1 1 0,0-1 0,1 1-1,-1-1 1,1 1 0,-1-1 0,1 0 0,2 0-1,-4 0-2,1 0 0,-1 0-1,1 0 1,-1 0 0,0-1 0,1 1-1,-1 0 1,0 0 0,0 0-1,1-1 1,-1 1 0,0 0-1,1-1 1,-1 1 0,0 0-1,0-1 1,0 1 0,1 0 0,-1-1-1,0 1 1,0 0 0,0-1-1,0 1 1,0 0 0,0-1-1,1 1 1,-1 0 0,0-1-1,0 1 1,0-1 0,-1-5 166,0 0 0,0 0 0,0 0 0,-1 0 0,-2-5 0,-2-9 38,5 10-100,0 0 1,0 0 0,0-1-1,2 1 1,-1 0 0,1 0-1,0 0 1,5-15 0,-6 25-120,0-1 1,0 1 0,0-1-1,0 1 1,1-1 0,-1 1-1,0-1 1,0 1 0,0 0-1,1-1 1,-1 1 0,0-1-1,1 1 1,-1 0 0,0-1-1,1 1 1,-1 0 0,0-1-1,1 1 1,-1 0 0,0 0-1,1-1 1,-1 1 0,1 0-1,-1 0 1,1 0 0,-1-1-1,1 1 1,-1 0 0,1 0-1,14 8-4,15 30-216,-21-25 38,-5-10 71,0 1 0,-1 0 1,1-1-1,1 0 0,-1 0 0,0 0 0,1 0 0,-1-1 0,1 0 0,0 0 0,0 0 0,0 0 0,0-1 1,7 1-1,46 1-3814,-46-6 1311,-10-2-1874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72 155 13395,'-70'34'5641,"68"-53"-2936,2-9-929,2-8-448,3 1-167,-4 5-497,-5 6-152,0 13-552,8 6-416,4 6-745,8 6-463,8 6-808,4 0-129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102 102 10290,'44'5'7694,"-26"4"-5710,-18-9-1908,0 0 1,1 1-1,-1-1 1,0 0-1,0 1 1,0-1-1,0 0 1,0 1-1,1-1 0,-1 1 1,0-1-1,0 0 1,0 1-1,0-1 1,0 0-1,0 1 1,0-1-1,0 1 1,0-1-1,-1 0 1,1 1-1,0-1 0,0 0 1,0 1-1,0-1 1,0 1-1,-1-1 1,1 0-1,0 1 1,0-1-1,-1 0 1,1 0-1,0 1 0,0-1 1,-1 0-1,1 0 1,0 1-1,-1-1 1,0 0-1,-3 3 178,-1 0 0,-1-1 0,1 1 0,0-1 0,-1-1 0,1 1 0,-1-1 0,1 0 0,-1 0-1,1-1 1,-1 1 0,0-1 0,1 0 0,-1-1 0,0 1 0,1-1 0,-1-1 0,1 1 0,-1-1 0,1 0 0,0 0 0,-1 0-1,1-1 1,-6-3 0,9 3-269,0 0 0,0 1 0,0-1 0,1 0 0,-1 0 0,1 0 0,-1 0-1,1 0 1,0 0 0,0-1 0,1 1 0,-1 0 0,1 0 0,-1-1 0,1 1 0,0 0-1,1-1 1,-1 1 0,0 0 0,1-1 0,0 1 0,-1 0 0,1 0 0,1 0 0,-1 0 0,0 0-1,1 0 1,0 0 0,-1 0 0,1 0 0,0 1 0,0-1 0,1 1 0,-1-1 0,1 1-1,-1 0 1,1 0 0,-1 0 0,1 0 0,0 1 0,0-1 0,0 1 0,0 0 0,0-1 0,0 1-1,1 1 1,-1-1 0,0 0 0,0 1 0,1 0 0,5 0 0,-3 1-316,0 0 0,0 1 0,-1 0 0,1 0 0,0 0 0,-1 1 0,0 0 0,0 0 0,5 4 0,19 14-2447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3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95 14147,'26'-60'4818,"-26"58"-4661,1 1 0,0-1-1,-1 1 1,1-1 0,0 1-1,0-1 1,0 1 0,0 0 0,0-1-1,0 1 1,0 0 0,0 0-1,0 0 1,1 0 0,-1 0-1,1 0 1,-1 0 0,0 0-1,1 1 1,-1-1 0,1 0-1,0 1 1,2-1 0,-3 1-103,0 1 1,0-1 0,-1 1 0,1-1-1,-1 1 1,1 0 0,-1-1 0,1 1-1,-1-1 1,1 1 0,-1 0-1,1 0 1,-1-1 0,0 1 0,1 0-1,-1 0 1,0 0 0,0-1 0,1 1-1,-1 0 1,0 0 0,0 0-1,0 0 1,0-1 0,0 1 0,0 0-1,-1 0 1,1 0 0,0 0 0,0-1-1,-1 1 1,1 0 0,0 0-1,-1-1 1,1 1 0,-1 1 0,-6 13 91,0-1 0,-1 0 0,0-1 1,-1 1-1,-11 12 0,7-10-122,1 0-1,-14 27 1,26-43-26,0 0 1,0 0-1,0 0 0,0 0 1,0 0-1,0 1 0,0-1 1,-1 0-1,1 0 0,0 0 1,0 1-1,0-1 1,0 0-1,0 0 0,0 0 1,0 0-1,0 1 0,0-1 1,0 0-1,0 0 0,0 0 1,0 1-1,0-1 0,0 0 1,0 0-1,1 0 1,-1 1-1,0-1 0,0 0 1,0 0-1,0 0 0,0 0 1,0 0-1,0 1 0,1-1 1,-1 0-1,0 0 0,0 0 1,0 0-1,1 1 1,10-1-58,25-9-42,-17 4 32,15 1-286,67 2 0,4-1-5,-96 2 409,-1-1-1,1 0 0,-1 0 1,0-1-1,0 0 0,-1-1 1,1 0-1,0 0 1,-1-1-1,10-7 0,-9 6 160,-5 4-99,-1 0-1,1-1 0,-1 0 0,0 0 1,0 1-1,0-1 0,0 0 1,-1-1-1,1 1 0,-1 0 0,0 0 1,0-1-1,0 1 0,0-1 0,0 1 1,-1-1-1,1 1 0,-1-1 0,0 1 1,-1-6-1,1 5 21,0 0-1,0 0 1,0 1 0,0-1-1,1 0 1,0 0 0,-1 1-1,1-1 1,1 0 0,-1 1-1,1-1 1,-1 1 0,1 0-1,2-4 1,-3 6-85,0 0 0,0 0 0,0 0 0,0 0 1,0 0-1,1 0 0,-1 0 0,0 0 0,0 1 0,1-1 0,-1 0 1,0 1-1,1-1 0,-1 1 0,0 0 0,1-1 0,-1 1 0,1 0 1,-1 0-1,1 0 0,-1 0 0,2 0 0,0 1-10,-1 0-1,0-1 1,0 1-1,0 0 0,1 1 1,-1-1-1,0 0 1,0 1-1,0-1 1,-1 1-1,1-1 1,2 4-1,5 6-18,-1 0-1,0 1 1,11 23-1,-13-23 1,3 4-142,-2-6-440,-1 0-1,-1 1 1,1-1-1,-2 1 1,0 0-1,0 1 1,3 16 0,-10-10-2682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14979,'10'7'6130,"21"6"-3738,0-10-1520,8 4-160,3-4-448,-8-2-352,-10 6-1288,-3 1-680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17 11394,'-4'-5'4953,"12"-6"-2632,-8 19-449,0 16-55,-4 23-513,-20 12-336,13 3-592,7-1-216,4-15-320,13-12-376,-1-21-928,2-11-392,16-19-833,-8-7-904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0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3 13811,'-6'-1'909,"0"0"0,0 1-1,1-1 1,-1 2 0,0-1 0,0 0-1,0 1 1,1 0 0,-1 1 0,-5 1 0,1 1-515,0 0 1,1 1 0,0 0 0,0 0-1,-10 8 1,4-1-429,1 0 1,1 1-1,0 1 0,0 0 0,-18 29 1,28-39 20,0 1 1,0 0 0,1 0-1,-1 0 1,1 0 0,1 1-1,-1-1 1,0 6 0,1-8-18,1-1 0,0 0 0,0 0 0,0 1 0,1-1 0,-1 0 1,0 0-1,1 0 0,-1 1 0,1-1 0,0 0 0,0 0 0,0 0 0,0 0 0,0 0 1,0 0-1,1 0 0,-1-1 0,0 1 0,1 0 0,0-1 0,-1 1 0,4 1 0,2 2-121,1-1 0,0 0 0,0-1-1,0 0 1,0 0 0,1 0 0,-1-1 0,1 0-1,0-1 1,-1 0 0,1 0 0,9-1-1,10-1-551,0-1-1,40-8 1,49-22-1060,-4 0 1667,-100 30 420,0 0 0,0 0 1,0 1-1,0 1 0,1 0 0,20 4 0,-33-4-266,-1 0 0,1 0-1,-1 0 1,1 0 0,-1 0 0,1 0-1,-1 0 1,1 0 0,-1 0 0,1 0-1,-1 0 1,1 0 0,-1 1-1,1-1 1,-1 0 0,1 0 0,-1 1-1,0-1 1,1 0 0,-1 1 0,0-1-1,1 0 1,-1 1 0,0-1 0,1 1-1,-1-1 1,0 0 0,1 1-1,-1-1 1,0 1 0,0-1 0,0 1-1,0-1 1,1 1 0,-1-1 0,0 1-1,0-1 1,0 1 0,0-1-1,0 1 1,-1 1 69,0 0-1,0 0 1,0 0-1,0-1 1,0 1-1,-1 0 1,1-1 0,0 1-1,-1-1 1,-2 2-1,-43 31 1366,36-28-1229,-1 0 0,1-1 0,-1 0 1,0-1-1,-17 4 0,25-7-197,0 0-1,0 0 1,0-1 0,0 0-1,0 0 1,0 0-1,0 0 1,0-1 0,0 1-1,0-1 1,0 0 0,0 0-1,0 0 1,1-1 0,-1 1-1,0-1 1,1 0-1,-1 0 1,1-1 0,0 1-1,-5-4 1,5 2-36,0 1 0,-1-1-1,1 1 1,0-1 0,1 0 0,-1 0-1,1-1 1,0 1 0,0 0 0,0-1-1,0 1 1,1-1 0,0 0 0,0 0 0,0 1-1,0-1 1,1 0 0,0 0 0,0 0-1,0 1 1,1-1 0,-1 0 0,1 0-1,0 1 1,1-1 0,-1 0 0,1 1 0,0-1-1,0 1 1,4-7 0,-2 6-144,0 0 1,0 1 0,0-1-1,0 1 1,1-1 0,0 1-1,0 1 1,0-1 0,0 1-1,0 0 1,1 0 0,-1 0-1,1 1 1,0 0 0,0 0-1,0 0 1,0 1-1,0 0 1,0 0 0,1 1-1,-1 0 1,0 0 0,10 1-1,35 12-2146,2 9-486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4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10986,'6'-3'4713,"2"-1"-2256,-1 4-273,-2 17-287,-4 5-193,6 19-696,-4 6-376,2 3-415,1-4-193,-6-10-841,5-4-583,-5-12-1585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1 318 12627,'46'-5'6409,"-1"2"-3530,92 1-2590,-128 2-147,-3 0-460,0 0-1,0-1 0,0 0 1,-1 0-1,1 0 1,0 0-1,-1-1 1,1 0-1,-1 0 1,0-1-1,1 1 0,5-6 1,-3 2-22,0 0 0,-1-1 0,0 0 0,-1 0 0,0-1 0,9-13 0,-6 9 438,-6 7 187,1 1 1,-1-1-1,0 0 1,-1 0-1,1 0 1,2-10-1,-5 15-240,0 0 0,0 0 0,0 0-1,0 0 1,0 0 0,0 0 0,0-1 0,0 1-1,0 0 1,0 0 0,0 0 0,0 0 0,0 0 0,0 0-1,0-1 1,0 1 0,0 0 0,0 0 0,0 0-1,0 0 1,0 0 0,0 0 0,0-1 0,0 1 0,0 0-1,0 0 1,0 0 0,0 0 0,0 0 0,0 0-1,0 0 1,1-1 0,-1 1 0,0 0 0,0 0 0,0 0-1,0 0 1,0 0 0,0 0 0,0 0 0,0 0-1,1 0 1,-1 0 0,0 0 0,0 0 0,0 0-1,0 0 1,0 0 0,0 0 0,1 0 0,-1 0 0,0 0-1,0 0 1,0 0 0,0 0 0,0 0 0,0 0-1,1 0 1,-1 0 0,0 0 0,4 11 1511,0 16-326,-4 27-151,-1-42-955,0 0 0,2 1 0,-1-1 0,5 21 0,-5-30-121,2 1-1,-1 0 0,0-1 0,1 0 1,-1 1-1,1-1 0,0 0 0,0 0 1,0 0-1,1 0 0,-1 0 0,1 0 1,0-1-1,-1 1 0,1-1 0,0 0 1,0 0-1,1 0 0,6 3 0,-4-2-105,1 0-1,-1-1 1,1 0-1,0 0 0,0-1 1,0 0-1,0 0 0,12 0 1,-16-1-51,-1-1 0,1 1 1,0 0-1,0-1 0,-1 0 0,1 1 1,-1-1-1,1 0 0,0 0 1,-1-1-1,0 1 0,1 0 0,-1-1 1,0 0-1,0 1 0,0-1 0,0 0 1,0 0-1,0 0 0,0 0 1,-1 0-1,1-1 0,-1 1 0,2-4 1,4-19-2061</inkml:trace>
  <inkml:trace contextRef="#ctx0" brushRef="#br0" timeOffset="1">420 1 11042,'0'0'4841,"0"5"-2040,3 0-216,1-5-1217,38 11-128,42 13-208,-35-12-656,-7-3-664,-11-2-1224,-5-1-576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14323,'5'0'5273,"13"-1"-4257,11-1-319,12-6-241,6-3-64,8 7-760,-5-4-705</inkml:trace>
  <inkml:trace contextRef="#ctx0" brushRef="#br0" timeOffset="1">450 178 11610,'-68'101'4377,"51"-75"-1798,17-25-2551,0-1 1,0 0-1,0 0 1,0 0-1,0 0 1,0 0-1,0 0 1,0 1-1,0-1 1,0 0-1,0 0 1,0 0-1,0 0 1,0 0-1,0 0 1,1 0-1,-1 1 1,0-1-1,0 0 1,0 0-1,0 0 1,0 0-1,0 0 1,0 0-1,0 0 1,1 0-1,-1 0 1,0 0-1,0 0 1,0 0-1,0 0 1,0 0-1,0 0 1,1 1-1,-1-1 1,0 0-1,0 0 1,0 0-1,0-1 1,0 1-1,0 0 1,1 0-1,-1 0 1,0 0-1,0 0 1,0 0-1,0 0 1,0 0-1,0 0 1,0 0-1,1 0 1,-1 0-1,0 0 1,0 0-1,0 0 1,0-1-1,0 1 1,0 0-1,0 0 1,0 0-1,0 0 1,0 0-1,0 0 1,1 0-1,-1-1 1,0 1-1,0 0 1,0 0-1,5-2 643,-1 0-433,0 0 0,0-1 0,0 1-1,0-1 1,0 0 0,-1 0 0,0 0-1,1 0 1,-1-1 0,0 1 0,3-6-1,31-50 852,-31 47-906,91-181 2760,-97 193-2934,0 0 0,0 1 0,0-1-1,0 0 1,0 0 0,0 0-1,0 0 1,0 0 0,0 1 0,0-1-1,0 0 1,0 0 0,0 0 0,0 0-1,0 1 1,0-1 0,0 0-1,0 0 1,0 0 0,1 0 0,-1 0-1,0 0 1,0 1 0,0-1-1,0 0 1,0 0 0,0 0 0,0 0-1,1 0 1,-1 0 0,0 0 0,0 0-1,0 0 1,0 1 0,0-1-1,1 0 1,-1 0 0,0 0 0,0 0-1,0 0 1,0 0 0,1 0 0,-1 0-1,0 0 1,0 0 0,0 0-1,0 0 1,0 0 0,1 0 0,-1-1-1,0 1 1,0 0 0,0 0-1,0 0 1,0 0 0,1 0 0,-1 0-1,0 0 1,0 0 0,0 0 0,0 0-1,0-1 1,0 1 0,0 0-1,1 0 1,-1 0 0,0 0 0,4 20 82,-3-15-59,11 126-1492,-3-26-3022,-3-66 1640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43 15939,'-113'-41'5994,"118"41"-4794,13 0-472,10-1-248,3 1-160,11 3-272,-1 2-592,1-2-1656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 13315,'2'0'248,"0"0"0,0 0 0,0 0-1,0 0 1,0 0 0,0 0 0,0 0 0,0-1 0,0 1 0,0-1 0,0 1 0,0-1 0,-1 0-1,1 0 1,0 0 0,0 0 0,-1 0 0,1 0 0,1-1 0,-1-1 12,-1 0 0,0-1 0,0 1 0,0 0 0,0 0 0,-1 0 0,0 0 0,1-1 0,-1 1 0,0-4 0,1-9 150,1-30 2518,-4-72-1,1 112-2766,1 0 0,0 0-1,0-1 1,0 1 0,0 0 0,1 0 0,0 0 0,3-10 0,-3 13-144,1 1 0,-1-1 0,1 1 0,0-1 0,0 1 0,0 0 0,0 0 0,0 0 0,0 0 0,0 0 0,1 0 0,-1 1 0,1-1 0,-1 1 0,1 0 0,0 0 0,-1 0 0,1 0 0,0 0 1,4 0-1,15-5-7,-1 2 0,30-2 0,-45 5-11,0 1 0,0 0 0,0 0 1,-1 0-1,1 1 0,0 0 0,0 0 0,0 1 0,-1-1 0,1 1 0,0 0 1,-1 1-1,0-1 0,6 4 0,-10-4-4,1-1 0,0 0 0,-1 0 0,1 1-1,-1-1 1,0 1 0,1 0 0,-1-1 0,0 1 0,0 0 0,0-1 0,0 1 0,0 0 0,-1 0 0,1 0 0,-1 0-1,1 0 1,-1 0 0,1 0 0,-1 4 0,-1-3 3,1 0-1,-1 0 1,0 0-1,0-1 1,0 1 0,0 0-1,0-1 1,-1 1-1,1-1 1,-1 1-1,1-1 1,-1 1-1,-2 1 1,-7 6 6,1-1-1,-1 0 1,-1-1 0,-23 14-1,0-2-487,0-2 0,-2-2 0,-42 13 0,63-24-1283,13-8-487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30 295 12995,'-18'22'2726,"18"-21"-2672,0-1 0,0 0 0,0 0-1,0 0 1,-1 1 0,1-1 0,0 0 0,0 0 0,0 0 0,0 0 0,-1 0 0,1 1 0,0-1 0,0 0 0,0 0 0,-1 0 0,1 0 0,0 0 0,0 0 0,0 0 0,-1 0-1,1 0 1,0 0 0,0 0 0,-1 0 0,1 0 0,0 0 0,0 0 0,-1 0 0,1 0 0,0 0 0,0 0 0,0 0 0,-1 0 0,1 0 0,0 0 0,0 0 0,0 0 0,-1-1 0,1 1-1,0 0 1,0 0 0,-1-4 280,0-1-1,0 1 0,1 0 0,0-1 0,0 1 1,0 0-1,1-6 0,1-20-363,13-187 1091,-8 227-795,-1 1 0,1-1 0,7 21-1,-11-26-224,2 6-16,1-1 1,1 1 0,0-1-1,0 0 1,1-1 0,0 0-1,12 11 1,-18-18-23,0 0 0,1 0-1,-1-1 1,0 1 0,1 0 0,-1-1 0,1 0-1,-1 1 1,1-1 0,0 0 0,-1 0 0,1 0 0,0-1-1,0 1 1,0-1 0,-1 1 0,1-1 0,0 0-1,0 0 1,0-1 0,0 1 0,0 0 0,0-1 0,-1 0-1,1 1 1,0-1 0,0 0 0,-1-1 0,1 1 0,-1 0-1,1-1 1,-1 0 0,1 1 0,-1-1 0,0 0-1,2-3 1,3-2 52,-2-1 0,1-1-1,-1 1 1,0-1 0,-1 0 0,0 0-1,-1-1 1,0 1 0,0-1 0,-1 0-1,2-9 1,-1 1 374,1 1 0,8-18 1,-4 76 674,-2 3-945,-3-12-412,2 0 1,15 57-1,-19-87 215,-1 0-1,1-1 1,-1 1 0,1-1 0,0 1-1,0 0 1,0-1 0,0 0-1,0 1 1,0-1 0,0 1-1,0-1 1,2 2 0,-2-3 27,0 0 0,-1 0 0,1 0 0,-1 0 0,1 0 0,0 0 0,-1 0 0,1 0 0,-1 0 0,1 0 0,-1 0 1,1 0-1,0 0 0,-1 0 0,1-1 0,-1 1 0,1 0 0,-1 0 0,1-1 0,-1 1 0,1 0 0,-1-1 1,1 1-1,-1-1 0,0 1 0,1 0 0,-1-1 0,1 1 0,-1-1 0,0 1 0,1-1 0,-1 1 0,0-1 0,0 1 1,1-2-1,36-64-226,-24 41 322,1 0 0,1 1-1,26-33 1,-39 56-58,-1-1 0,0 1 0,0-1 0,1 1-1,-1 0 1,1 0 0,-1-1 0,1 1 0,0 0-1,-1 0 1,1 0 0,0 1 0,-1-1 0,1 0 0,0 1-1,0-1 1,0 1 0,0-1 0,0 1 0,0 0-1,3 0 1,-3 1-1,0-1-1,-1 1 1,1 0-1,-1 0 1,0 0-1,1 0 1,-1 0-1,0 0 1,1 1-1,-1-1 1,0 0-1,0 1 0,0-1 1,0 0-1,0 1 1,-1-1-1,1 1 1,0 0-1,-1-1 1,1 1-1,-1 0 1,1-1-1,-1 1 1,0 2-1,4 16-36,1 7 55,1-2 1,13 34-1,-16-51-394,0 0 0,1-1 0,0 0-1,0 0 1,1 0 0,0 0 0,0-1-1,0 0 1,1 0 0,0 0 0,12 8-1,1 1-3676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14555,'7'-5'5721,"11"-2"-3440,24 1-1945,20 1-216,17 0-568,12 3-696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70 271 12355,'-57'21'4634,"45"-14"-259,19-13-2159,69-170-1007,-74 171-1152,14-32 234,-16 36-275,1 1-1,-1-1 0,0 1 0,0-1 0,1 1 0,-1-1 1,0 1-1,1-1 0,-1 1 0,1 0 0,-1-1 0,0 1 0,1 0 1,-1-1-1,1 1 0,-1 0 0,1-1 0,-1 1 0,1 0 1,-1 0-1,1 0 0,-1 0 0,1-1 0,0 1 0,-1 0 1,1 0-1,-1 0 0,1 0 0,-1 0 0,1 0 0,-1 0 0,1 1 1,-1-1-1,1 0 0,0 0 0,-1 0 0,1 0 0,-1 1 1,1-1-1,-1 0 0,1 1 0,-1-1 0,0 0 0,1 1 1,-1-1-1,1 0 0,-1 1 0,0-1 0,1 1 0,-1-1 0,0 1 1,0-1-1,1 1 0,-1-1 0,0 1 0,0-1 0,1 1 1,-1-1-1,0 1 0,24 51 484,-15-31-360,18 31 1,-24-47-137,0-1 0,0 1 0,1 0 1,0-1-1,0 0 0,0 0 0,0 0 0,1 0 1,-1-1-1,1 0 0,6 4 0,-10-7-2,0 1 0,0 0-1,0-1 1,0 1 0,0-1-1,0 1 1,0-1 0,0 1 0,0-1-1,0 0 1,0 0 0,0 1 0,0-1-1,1 0 1,-1 0 0,0 0 0,0 0-1,0 0 1,0 0 0,0-1-1,0 1 1,0 0 0,0 0 0,0-1-1,0 1 1,0-1 0,0 1 0,0-1-1,0 1 1,0-1 0,0 0 0,0 0-1,0 1 1,-1-1 0,1 0 0,0 0-1,1-1 1,-2-1 20,1 1 0,0-1 0,-1 1 0,0-1-1,1 1 1,-1-1 0,0 1 0,0-1 0,0 1 0,-1-1 0,1 0 0,-1 1 0,1-1 0,-3-4-1,-6-17 264,2 10-134,1 0 0,1-1 0,1 0 0,-6-29 0,10 42-160,0 0 1,-1 0-1,1-1 1,0 1-1,0 0 1,0-1-1,1 1 1,-1 0 0,0 0-1,1 0 1,0-1-1,-1 1 1,1 0-1,0 0 1,0 0-1,0 0 1,1 0-1,-1 0 1,0 1-1,1-1 1,-1 0-1,1 0 1,-1 1-1,1-1 1,0 1-1,0 0 1,0-1-1,-1 1 1,1 0-1,0 0 1,1 0-1,-1 1 1,0-1-1,0 0 1,0 1-1,0-1 1,1 1-1,-1 0 1,0 0-1,5 0 1,8 0-477,0 1 1,0 0 0,0 1 0,28 8-1,68 25-4988,-62-19 4451,10 2 452,54 18 141,-112-36 468,0 0 1,0 0-1,0 1 1,0-1-1,-1 0 0,1 0 1,0 1-1,0-1 1,-1 0-1,1 1 1,0-1-1,-1 1 1,1-1-1,0 1 0,-1-1 1,1 1-1,-1-1 1,1 1-1,0-1 1,-1 1-1,0 0 1,1-1-1,-1 1 0,1 0 1,-1 0-1,0-1 1,1 1-1,-1 0 1,0 0-1,0 0 1,0-1-1,0 1 0,0 0 1,0 0-1,0 0 1,0-1-1,0 1 1,0 0-1,0 0 1,0 0-1,0-1 0,-1 1 1,1 0-1,0 0 1,-1-1-1,1 1 1,0 0-1,-1 0 1,1-1-1,-1 1 0,1-1 1,-1 1-1,1 0 1,-1-1-1,0 1 1,1-1-1,-1 1 1,0-1-1,1 0 0,-2 1 1,-5 4 592,0 0 0,-1 0 1,1-1-1,-12 6 0,12-8-306,0 1 0,0-1 0,0 0 0,-1 0 0,1-1 0,0 0 0,0-1 0,-1 1 0,1-1 0,-1-1 1,1 1-1,0-1 0,0-1 0,-10-2 0,15 3-270,-1-1 0,1 1 1,0-1-1,0 0 0,0 1 1,0-1-1,0 0 1,0 0-1,0-1 0,1 1 1,-1 0-1,1 0 0,-1-1 1,1 1-1,0-1 0,0 1 1,0-1-1,1 0 0,-1 1 1,0-1-1,1 0 0,0 0 1,0-3-1,-1-3-62,1 0 0,1 1 0,-1-1 1,1 0-1,5-16 0,-5 20-75,1-1 0,0 1 1,1 0-1,-1 0 1,1 0-1,0 0 1,0 0-1,1 1 0,-1-1 1,1 1-1,0 0 1,7-5-1,-9 7-46,0 0 1,1 1-1,-1 0 0,0-1 0,1 1 0,-1 0 1,1 0-1,0 1 0,-1-1 0,1 1 0,0-1 1,-1 1-1,1 0 0,0 0 0,-1 0 1,1 0-1,0 0 0,-1 0 0,1 1 0,0 0 1,-1-1-1,1 1 0,0 0 0,-1 0 0,0 0 1,1 1-1,-1-1 0,5 4 0,14 16-2144,0 4-433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9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32 174 11666,'-32'54'3868,"45"-85"2367,15-74-3241,-28 104-2961,0 0 0,0 1 1,0-1-1,0 0 1,0 0-1,0 0 0,1 1 1,-1-1-1,0 0 0,1 0 1,-1 1-1,1-1 1,-1 0-1,1 1 0,-1-1 1,1 0-1,-1 1 1,1-1-1,-1 1 0,1-1 1,1 0-1,-2 1-16,1 0 0,-1 0 0,1 0 1,0 0-1,-1 0 0,1 0 0,0 0 0,-1 1 0,1-1 0,-1 0 1,1 0-1,-1 1 0,1-1 0,-1 0 0,1 1 0,-1-1 0,1 1 0,-1-1 1,1 0-1,-1 1 0,1 0 0,26 40 192,-19-27-128,-8-14-80,8 12 26,1 0 0,18 19 0,-25-29-26,0 0 1,1 0 0,-1 1-1,0-1 1,1-1 0,0 1-1,-1 0 1,1-1-1,0 1 1,0-1 0,0 0-1,0 0 1,0 0 0,0 0-1,0-1 1,0 1 0,1-1-1,-1 0 1,0 0 0,4 0-1,-5-1 7,0 0-1,0 0 0,0 0 0,-1 0 1,1 0-1,0-1 0,-1 1 0,1-1 1,0 1-1,-1-1 0,0 0 0,1 1 1,-1-1-1,0 0 0,0 0 0,0 0 1,0 0-1,0 0 0,0 0 1,-1 0-1,1 0 0,-1 0 0,1 0 1,-1-4-1,2-10 86,0 1 1,-1-21 0,-1 25-57,0-7-57,-1 9 97,1 1-1,0-1 0,2-16 0,-1 24-123,-1 0-1,0 0 1,0 0 0,0 0-1,1 0 1,-1 0-1,1 0 1,-1-1-1,1 1 1,-1 0 0,1 0-1,-1 1 1,1-1-1,0 0 1,0 0-1,-1 0 1,1 0 0,0 1-1,0-1 1,0 0-1,0 1 1,0-1-1,0 0 1,0 1 0,0 0-1,0-1 1,0 1-1,0 0 1,0-1 0,1 1-1,-1 0 1,0 0-1,0 0 1,2 0-1,20 4-1715,9 4-626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3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13427,'-4'22'8139,"-8"11"-7104,2-9-483,-1 11-57,1-4-81,-15 34 0,25-65-426,0 0 0,-1 1 0,1-1 1,0 0-1,0 1 0,0-1 0,0 0 0,-1 0 1,1 1-1,0-1 0,0 0 0,0 1 0,0-1 0,0 1 1,0-1-1,0 0 0,0 1 0,0-1 0,0 0 0,0 1 1,0-1-1,0 0 0,0 1 0,0-1 0,0 0 1,1 1-1,-1-1 0,0 0 0,0 1 0,0-1 0,0 0 1,1 0-1,-1 1 0,0-1 0,0 0 0,1 0 0,-1 1 1,0-1-1,0 0 0,1 0 0,-1 0 0,0 1 1,1-1-1,-1 0 0,0 0 0,1 0 0,-1 0 0,0 0 1,1 0-1,-1 0 0,0 0 0,1 0 0,-1 0 1,0 0-1,1 0 0,-1 0 0,0 0 0,1 0 0,-1 0 1,0 0-1,1 0 0,-1 0 0,0 0 0,1-1 0,-1 1 1,1 0-1,36-12-649,-15 5 427,-2 3 45,0 1 1,1 1-1,0 0 0,0 2 1,22 2-1,104 20-1006,-50-6 788,-63-8 1347,-34-8-906,1 0 1,-1 0-1,0 0 0,0 0 1,1 0-1,-1 0 1,0 1-1,0-1 0,0 0 1,1 0-1,-1 0 0,0 0 1,0 1-1,0-1 1,0 0-1,1 0 0,-1 0 1,0 1-1,0-1 1,0 0-1,0 0 0,0 1 1,0-1-1,0 0 0,0 0 1,0 1-1,0-1 1,0 0-1,0 0 0,0 1 1,0-1-1,0 0 0,0 0 1,0 1-1,0-1 1,0 1-1,-16 10 1456,7-8-1183,0-1 0,1 1 0,-1-2-1,0 1 1,0-1 0,-1 0 0,1-1 0,0 0-1,0-1 1,0 0 0,0 0 0,0-1 0,0 0 0,0 0-1,1-1 1,-11-5 0,14 7-254,0-2-1,1 1 1,-1 0-1,0-1 1,1 0-1,-1 0 1,1 0-1,0-1 1,0 1-1,1-1 1,-1 0 0,1 0-1,-1 0 1,1-1-1,1 1 1,-1-1-1,1 1 1,-1-1-1,1 0 1,1 0-1,-1 0 1,1 0-1,-1-1 1,2 1 0,-1 0-1,0 0 1,1-1-1,0 1 1,1-6-1,0 8-54,-1-1 0,1 0-1,0 1 1,1 0 0,-1-1 0,1 1-1,-1 0 1,1-1 0,0 1-1,0 0 1,0 0 0,1 1 0,-1-1-1,1 0 1,-1 1 0,1-1 0,0 1-1,0 0 1,0 0 0,0 0-1,0 1 1,1-1 0,-1 1 0,1-1-1,-1 1 1,1 0 0,-1 0 0,1 1-1,-1-1 1,1 1 0,0 0 0,-1 0-1,1 0 1,0 0 0,4 1-1,-2 0-81,-1 0 0,1-1 0,-1 2 0,1-1 0,-1 1 0,0-1 0,1 2 0,-1-1 0,0 0 0,0 1 0,-1 0 0,1 0 0,-1 1 0,1-1 0,-1 1 0,0 0-1,0 0 1,0 0 0,-1 1 0,0-1 0,0 1 0,0 0 0,3 6 0,-4-4-583,-1 0-1,1 0 0,-1 0 1,-1 0-1,1 0 1,-2 10-1,-3 7-3073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0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12059,'3'18'1825,"0"17"3707,-1-50 408,4-6-4995,1-3-622,17-73 684,-24 96-998,0 0 0,0 0 0,1 0 0,-1 1 0,0-1 0,0 0 1,0 0-1,1 0 0,-1 0 0,0 1 0,1-1 0,-1 0 0,1 0 0,-1 1 0,1-1 0,-1 0 0,1 1 0,-1-1 0,1 1 0,0-1 0,-1 1 0,1-1 0,0 1 0,-1-1 0,1 1 0,0-1 0,0 1 0,0 0 0,-1-1 1,1 1-1,0 0 0,0 0 0,0 0 0,0 0 0,-1 0 0,1 0 0,0 0 0,0 0 0,0 0 0,0 0 0,0 0 0,-1 0 0,1 1 0,0-1 0,0 0 0,0 1 0,-1-1 0,1 1 0,0-1 0,-1 0 0,1 1 0,1 0 0,5 5-19,0 0-1,-1 0 1,1 1-1,5 8 1,-4-6 13,7 9-4,-6-7 16,-1-1 0,2 1 0,0-1 0,0-1 1,1 0-1,0 0 0,0-1 0,1 0 0,12 5 0,-23-12-11,0-1 0,0 1-1,0-1 1,0 0 0,0 1-1,0-1 1,0 0 0,0 1-1,0-1 1,0 0 0,0 0-1,0 0 1,1 0 0,-1 0-1,0 0 1,0 0 0,0-1-1,0 1 1,0 0 0,0-1-1,0 1 1,0 0 0,0-1-1,0 1 1,0-1 0,0 0-1,0 1 1,-1-1-1,1 0 1,1 0 0,-1-2 26,0 1 0,0 0 0,0-1 1,-1 1-1,1 0 0,0-1 0,-1 1 0,0-1 1,0 1-1,0 0 0,0-1 0,0-4 0,-2-8 296,-1 0 0,-9-30 0,12 45-316,-18-43 638,14 35-519,0-1 0,1 0-1,0 0 1,-4-17 0,7 25-181,0 0-1,0 0 0,0-1 1,0 1-1,0 0 0,0 0 1,1 0-1,-1 0 0,0 0 0,1 0 1,-1-1-1,1 1 0,-1 0 1,1 0-1,-1 0 0,1 0 1,0 1-1,-1-1 0,1 0 1,0 0-1,0 0 0,0 0 1,0 1-1,0-1 0,0 0 1,0 1-1,0-1 0,0 1 1,0-1-1,0 1 0,0 0 0,0-1 1,0 1-1,0 0 0,0 0 1,1 0-1,0 0 0,6-1-733,1 0-1,-1 1 0,15 2 0,-20-2 595,42 7-2803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4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12787,'94'15'5640,"-67"-12"-5419,-1-2-1,0 0 0,1-2 1,-1-1-1,1-2 0,33-7 1,-58 10-192,0 0 1,0 1 0,1-1 0,-1 0-1,0 0 1,0 0 0,0 0 0,-1 0-1,1-1 1,0 1 0,0 0 0,2-4-1,-3 4 10,-1 0 0,1 0-1,0 0 1,-1 0-1,0 0 1,1 0 0,-1 0-1,0 0 1,1 0 0,-1 0-1,0 0 1,0 0-1,0-1 1,0 1 0,0 0-1,0 0 1,0 0 0,-1-2-1,0-1 106,-1 0 0,0 0 1,0 1-1,0-1 0,-1 0 0,1 1 0,-1 0 0,0 0 0,1 0 0,-1 0 0,-6-5 1,-23-14 1293,-60-34 0,64 41-1025,0-1 0,2-1-1,-29-24 1,54 40-404,0 0 0,-1 0 0,1-1 0,0 1 0,0 0 0,0 0 0,0 0 1,0-1-1,1 1 0,-1-1 0,0 1 0,1 0 0,-2-3 0,2 3-8,0 1 0,0-1 1,0 1-1,0-1 0,0 1 0,1-1 1,-1 1-1,0-1 0,0 1 0,0-1 1,0 1-1,1 0 0,-1-1 0,0 1 1,0-1-1,1 1 0,-1 0 0,0-1 1,1 1-1,-1 0 0,1-1 0,-1 1 1,0 0-1,1 0 0,-1-1 0,1 1 1,-1 0-1,1 0 0,3-2-21,0 1-1,0 0 1,0 1 0,1-1-1,-1 1 1,0 0 0,7 0-1,11 2-375,0 1-1,-1 2 1,1 0 0,-1 1-1,0 0 1,0 2-1,21 12 1,19 8-2135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4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73 301 12699,'40'55'4405,"-40"-55"-4356,0 1 1,0-1 0,0 0 0,0 0 0,0 0-1,0 0 1,0 0 0,0 1 0,1-1-1,-1 0 1,0 0 0,0 0 0,0 0 0,0 0-1,0 0 1,1 0 0,-1 0 0,0 1-1,0-1 1,0 0 0,0 0 0,0 0 0,1 0-1,-1 0 1,0 0 0,0 0 0,0 0-1,0 0 1,1 0 0,-1 0 0,0 0 0,0 0-1,0 0 1,0 0 0,1 0 0,-1 0 0,0-1-1,0 1 1,0 0 0,0 0 0,0 0-1,1 0 1,-1 0 0,4-10 927,-1-17-452,-2 24-280,6-46 349,-3 23-1318,0-1 0,-2 1 0,-1-34 0,-1 54 536,-1 0 0,1 0-1,-1 0 1,-1 0 0,1 0 0,-1 0 0,0 1 0,0-1 0,-1 0 0,1 1 0,-1 0-1,0-1 1,-1 1 0,1 1 0,-1-1 0,0 0 0,-1 1 0,1 0 0,-8-6 0,7 7 189,0 1 0,-1 0 1,1 0-1,0 0 1,-1 0-1,-6 0 1,10 1 87,1 1 0,-1-1 0,1 1 0,-1 0 0,1 0 0,-1-1 0,1 1 0,-1 0 1,1 0-1,-1 1 0,1-1 0,-1 0 0,1 0 0,-1 1 0,1-1 0,-1 1 0,1-1 0,-1 1 0,1 0 0,0 0 1,-1-1-1,1 1 0,0 0 0,0 0 0,0 0 0,0 0 0,-2 2 0,3-3 12,0 1-1,0 0 1,0-1 0,-1 1 0,1 0-1,0-1 1,0 1 0,0 0-1,0 0 1,0-1 0,0 1-1,0 0 1,0-1 0,0 1 0,1 0-1,-1-1 1,0 1 0,0 0-1,0-1 1,1 1 0,-1 0-1,1-1 1,-1 1 0,0-1 0,1 1-1,0 0 1,20 12 1523,30-1 97,-12-7-1889,1-1-1,61-2 1,-62-7-203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42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12595,'10'-8'2757,"0"1"0,17-18 1,32-48-421,-28 33-961,-21 28-1081,17-21 977,48-46 0,-75 79-1256,0 0 0,0 0-1,1-1 1,-1 1 0,0 0-1,0 0 1,1 0 0,-1 0-1,0 0 1,0 0 0,1 0 0,-1 0-1,0 0 1,1 0 0,-1 0-1,0 0 1,0 0 0,1 0-1,-1 0 1,0 0 0,0 0 0,1 0-1,-1 0 1,0 0 0,0 0-1,1 1 1,-1-1 0,0 0-1,0 0 1,1 0 0,-1 0-1,0 1 1,0-1 0,0 0 0,1 0-1,-1 1 1,0-1 0,0 0-1,0 0 1,0 0 0,0 1-1,1-1 1,-1 0 0,0 1 0,0-1-1,0 0 1,0 0 0,0 1-1,0-1 1,0 0 0,0 1-1,0-1 1,0 0 0,0 1 0,4 23 8,-4-16 26,5 11-312,0-1 1,1 0-1,0 0 1,2-1-1,0 1 1,1-2-1,14 21 0,10 21-2908,-21-33 624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4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14251,'76'-2'6649,"-38"-1"-6524,-1-1 1,59-16 0,-70 14-275,-2 1-226,-1-2 0,0 0 0,35-16 0,-53 20 400,0 1-1,0-1 1,-1 0 0,1 0 0,0-1 0,-1 1 0,0-1-1,0 0 1,0 0 0,0 0 0,-1-1 0,0 1-1,0-1 1,0 0 0,0 0 0,-1 0 0,1 0-1,-2-1 1,1 1 0,0 0 0,0-7 0,-2 9 142,0 0 0,0 0 0,0 0 0,0 0 0,0 0 0,-1 0 0,1 1 0,-1-1 0,0 0 0,0 0 1,0 0-1,0 1 0,-1-1 0,1 0 0,-1 1 0,-2-4 0,2 5-84,1-1 1,0 1-1,0 0 0,-1 0 0,1 0 0,0 1 1,-1-1-1,1 0 0,-1 0 0,1 1 1,-1-1-1,1 1 0,-1-1 0,0 1 1,1 0-1,-1 0 0,1-1 0,-1 1 1,0 0-1,1 1 0,-1-1 0,0 0 1,1 0-1,-1 1 0,0-1 0,1 1 1,-1-1-1,1 1 0,-1 0 0,1-1 0,0 1 1,-1 0-1,-1 2 0,-3 2-59,0 0 0,0 1 0,1 0 0,-1 0 0,1 0 0,1 1 0,-1 0 0,1 0 0,0 0 0,1 0 0,0 0-1,0 1 1,0 0 0,1-1 0,1 1 0,-1 0 0,1 0 0,0 0 0,1 0 0,0 13 0,1-15-187,-1-1-1,1 1 1,0-1 0,0 0-1,0 0 1,1 1 0,0-1 0,0 0-1,0 0 1,1 0 0,0-1-1,0 1 1,6 7 0,-6-9-81,1 0 1,-1 0-1,1-1 1,-1 1-1,1-1 1,0 0-1,0 0 0,0 0 1,1 0-1,-1-1 1,0 0-1,0 0 1,1 0-1,-1 0 1,1 0-1,-1-1 1,1 0-1,8-1 0,23-5-1581,1-4-348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28:4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11987,'2'46'10079,"-1"-31"-9700,0-1 0,-1 1 0,-1-1 0,0 1 0,-5 20 0,-3-6 169,0 0-1,-20 38 1,10-14 1122,54-103-2376,3 2 0,83-83 0,-112 119-189,-9 12 766,1 0 0,-1-1 0,0 1 0,0 0 0,1-1 0,-1 1 0,0 0 0,1-1 0,-1 1 0,0 0 0,1-1 0,-1 1 0,1 0 0,-1 0 0,0 0 0,1-1 0,-1 1 0,1 0 0,-1 0 0,0 0 0,1 0 0,-1 0 0,1 0 0,-1 0 0,1 0 0,-1 0 0,1 0 0,-1 0 0,1 0 0,-12 9 120,1 1 50,-1 1 11,-7 4 435,2 2-1,0 0 0,-19 25 1,35-41-402,-1 0 1,0 1-1,1-1 1,-1 0 0,1 0-1,-1 0 1,1 0-1,0 0 1,-1 0 0,1 1-1,0-1 1,0 0-1,0 0 1,0 1 0,0-1-1,0 0 1,0 0-1,0 0 1,1 1 0,-1-1-1,0 0 1,1 0-1,-1 0 1,1 0 0,0 2-1,1-1 67,0 1-1,0-1 1,0 1-1,1-1 0,-1 0 1,1 1-1,-1-1 1,1-1-1,4 4 1,2-1 41,1 1 0,-1-1 0,1 0 0,0-1 0,17 3 0,9-7-42,2-1-1162,-15 9-2870,-14 0 728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4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12899,'2'0'4897,"1"8"-3593,-3 15-288,-18 29-200,-4 8-167,-14 18-153,-5-8-104,5-20-48,10-5 16,10-28-40,3-11-40,15-11-32,8-6-32,12-10-88,17 0-56,8 3-688,4-2-520,6 6-993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4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12011,'-6'2'5473,"-11"9"-2193,11 12-2143,-10 11-1129,-2 5-384,6 2-1001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4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0 280 18708,'11'-19'736,"-4"-1"-152,11-28 681,0-1 47,1 0-144,2 5-128,-8 15-264,0 8-231,-5 21-345,5 11-72,7 28-96,3 7-72,-2 12-785,0 2-599,-5-8-1184,-1-9-2481</inkml:trace>
  <inkml:trace contextRef="#ctx0" brushRef="#br0" timeOffset="1">185 272 13955,'-104'-49'5729,"106"35"-3064,16-1-2233,3-1-264,10 8-328,6 3-568,2 5-2657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4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71 325 9898,'-3'3'168,"1"-1"255,-1 1-1,0-1 1,1 1 0,-1-1-1,0 0 1,0 0 0,0 0-1,0-1 1,-7 3 0,10-4-328,-1 0 0,1 0 0,-1 0 0,1 0 0,-1 0 0,1 0 0,-1 0 0,1-1 0,-1 1 1,1 0-1,-1 0 0,1 0 0,-1-1 0,1 1 0,-1 0 0,1-1 0,-1 1 0,1 0 0,0-1 1,-1 1-1,1-1 0,-1 1 0,1 0 0,0-1 0,-1 0 0,-7-27 1715,2-14 112,0-49 1,5 77-1659,2 0-1,0 0 1,0-1-1,2 1 1,0 0-1,0 1 0,8-20 1,-9 29-266,0 1 0,0-1 0,0 1 0,0 0 0,1 0 1,-1 0-1,1 0 0,0 1 0,0-1 0,0 1 0,0-1 0,0 1 0,1 0 1,-1 1-1,1-1 0,-1 0 0,1 1 0,0 0 0,-1 0 0,1 0 0,0 0 1,0 1-1,7-1 0,-8 1-47,-1 0 0,0 0 0,0 0 0,0 1 0,1-1 0,-1 1 0,0-1 0,0 1 0,0 0 0,0 0 0,0 0 1,0 0-1,0 0 0,0 0 0,0 1 0,0-1 0,-1 1 0,1-1 0,-1 1 0,1-1 0,-1 1 0,1 0 0,-1 0 0,0 0 0,0 0 0,0 0 0,0 0 1,0 0-1,-1 0 0,1 0 0,0 0 0,-1 1 0,0-1 0,0 0 0,1 0 0,-1 1 0,0-1 0,-1 0 0,1 0 0,0 1 0,-2 2 0,0 4-12,-1 0-1,-1 0 0,0 0 0,0-1 0,0 0 0,-1 1 0,0-2 0,-1 1 0,0-1 1,-7 8-1,3-4 76,9-9-8,0-1 1,0 0-1,0 0 1,1 1-1,-1-1 1,0 0-1,0 1 1,1-1 0,-1 1-1,1-1 1,0 1-1,-1-1 1,1 1-1,0-1 1,0 1-1,0-1 1,0 1-1,0-1 1,0 1-1,0-1 1,1 1 0,-1-1-1,0 1 1,1-1-1,0 1 1,-1-1-1,1 1 1,0-1-1,-1 0 1,1 1-1,0-1 1,0 0 0,0 0-1,0 0 1,0 0-1,0 0 1,1 0-1,-1 0 1,0 0-1,1 0 1,1 1-1,7 4 59,0 0 0,1-1 0,0 0 0,12 4 0,-21-9-59,14 6 37,-1 0 1,1-2-1,0 0 1,19 2-1,-29-6-37,0 1 1,0-2-1,-1 1 0,1-1 1,0 1-1,0-2 1,0 1-1,-1-1 0,1 1 1,-1-2-1,1 1 0,-1-1 1,0 1-1,0-1 0,6-5 1,-3 2 15,-1 1 0,0-2 0,0 1 0,-1-1 1,0 0-1,0 0 0,-1-1 0,1 1 0,5-13 0,-11 20-38,0-1 0,0 0-1,0 1 1,0-1 0,0 1-1,1-1 1,-1 1-1,0-1 1,1 1 0,-1-1-1,0 1 1,1-1 0,-1 1-1,0-1 1,1 1 0,-1 0-1,1-1 1,-1 1 0,1 0-1,-1-1 1,1 1 0,-1 0-1,1-1 1,-1 1 0,1 0-1,1 0 1,22 11-2409,32 26 741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4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14131,'12'-11'5417,"7"-5"-3832,10 4-1281,5-1-64,-8 17-792,-3 2-497,-7 4-2255</inkml:trace>
  <inkml:trace contextRef="#ctx0" brushRef="#br0" timeOffset="1">106 75 12867,'-41'98'4777,"44"-95"-4105,12 0-928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0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87 191 12267,'32'97'5937,"-30"-116"-1856,-2-6-2409,-5-11-1328,0 2-80,-6-3-168,0 0-96,-7 6-480,-5 1-568,-1 8-1041,1 5-255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4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13211,'0'-2'7569,"6"2"-5456,-6-1-1721,0-1-136,23-1-696,44-10-648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44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36 286 12395,'-36'29'5001,"52"-43"-3281,14-15-776,-3-12-16,9-5 49,-2-4 39,-1 5 48,-6 4-16,-4 15-247,-2 11-161,-17 7-320,10 16-168,-6 18-112,-1 10 8,9 21-560,-3-2-481,-3-6-1527,0-7-937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44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96 12979,'-93'-41'6089,"105"35"-2232,9-2-2521,21-4-1224,5-1-368,3 5-776,-12 0-616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4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0 11835,'-7'6'6870,"-16"11"-5865,-32 10-21,-58 34 204,98-52-933,0 2 0,0 0 0,1 0 0,1 1 0,-14 16 0,26-27-226,0 0 1,0 0-1,0 0 1,0 0-1,0 0 1,1 0-1,-1 0 1,0 1-1,1-1 1,-1 0-1,1 0 1,-1 1-1,1-1 1,-1 0-1,1 1 1,0 1-1,0-2-23,0-1 0,1 1 1,-1-1-1,0 0 0,1 1 0,-1-1 0,0 1 1,1-1-1,-1 0 0,1 0 0,-1 1 0,1-1 1,-1 0-1,1 0 0,-1 1 0,1-1 0,-1 0 0,1 0 1,-1 0-1,1 0 0,-1 0 0,1 0 0,-1 0 1,1 0-1,-1 0 0,1 0 0,-1 0 0,1 0 0,53-13-7,-43 10 47,37-11-55,1 3 0,89-9 0,-136 19-6,0 1-1,0 0 0,0 0 0,0 0 0,0 0 0,0 0 0,0 0 0,0 1 0,0-1 0,0 0 0,0 1 0,0 0 0,0-1 0,0 1 0,0 0 0,0 0 0,2 2 0,-3-1-110,1 0 1,-1 0-1,0 0 0,0 0 0,0 0 1,-1 0-1,1 1 0,0-1 0,-1 0 1,1 0-1,-1 4 0,4 12-887,4 11-940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4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13603,'-1'0'6327,"-3"2"-4790,-7 20-897,2 0-1,-11 36 1,16-45-526,-10 26-16,8-26-94,1 1 0,1 0-1,-5 26 1,11-40-50,0 0-1,-1-1 1,1 1-1,0 0 1,0-1-1,-1 1 1,1-1-1,0 0 1,-1 1 0,1-1-1,2-2 1,12-5-287,0 0-1,0 1 1,1 1 0,0 1 0,34-7 0,-13 7-1939,66 1 0,-77 3-28,-1-1 1,30-6 0,15-6 521,-14 2 3438,1 2 3784,-78 17 3563,-54 19-8202,69-25-707,0 0 0,-1 0 0,1-1 0,0 0 0,-1 0 0,1-1 0,0 1 0,-1-1 0,1 0 0,0-1 0,0 1 0,0-1 0,0 0 0,0 0 0,-8-5 0,10 5-72,1 1 0,0 0-1,0 0 1,0-1 0,0 1-1,1-1 1,-1 1 0,0-1-1,1 0 1,-1 0 0,1 0-1,-1 0 1,1 0 0,0 0-1,0 0 1,0 0 0,0-1-1,0 1 1,0 0 0,1 0-1,-1-1 1,1 1 0,0-1-1,0 1 1,-1 0 0,2-1-1,-1 1 1,0-1 0,0 1-1,1 0 1,-1-1 0,1 1-1,1-4 1,0 4-43,0-1 0,-1 1 0,1-1 0,0 1 0,1 0 0,-1 0 0,0 0 0,1 0 0,-1 0 0,1 0 1,-1 1-1,1-1 0,0 1 0,-1 0 0,1 0 0,0 0 0,0 0 0,0 0 0,0 1 0,0-1 0,0 1 0,0 0 0,0 0 0,4 0 0,7 1-312,-1 0 0,1 1 0,0 0-1,13 4 1,24 11-2105,-7 0-1316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46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57 232 10450,'-45'41'3989,"34"-29"1128,16-27-2522,-1-11-2219,0 0-1,-2 0 0,-1-1 1,-4-43-1,2 51-196,2 16-118,-1-1-1,0 0 0,0 1 1,0-1-1,-1 1 1,1-1-1,-1 1 1,0-1-1,0 1 1,0-1-1,0 1 0,0 0 1,-4-6 1485,6 9-1488,0-1 0,0 0-1,-1 1 1,1-1 0,0 0-1,0 1 1,0-1 0,0 1 0,0 0-1,0-1 1,1 1 0,-1 0 0,0 0-1,0-1 1,0 1 0,0 0 0,0 0-1,2 1 1,7-3 51,11-1-53,-7 0-38,0 0 1,0 1 0,0 1 0,0 0 0,0 1 0,0 0-1,21 4 1,-34-4-19,1 0 1,-1 0-1,0 1 0,1-1 0,-1 0 0,0 1 0,1-1 0,-1 1 1,0-1-1,0 1 0,1 0 0,-1 0 0,0-1 0,0 1 0,0 0 1,0 0-1,0 0 0,0 0 0,0 0 0,0 0 0,-1 0 0,1 1 1,0-1-1,-1 0 0,1 0 0,-1 1 0,1-1 0,-1 0 1,1 0-1,-1 1 0,0-1 0,0 1 0,0-1 0,0 0 0,0 1 1,0-1-1,0 0 0,0 1 0,0-1 0,-1 1 0,1-1 0,-1 0 1,1 0-1,-1 1 0,1-1 0,-1 0 0,-1 3 0,-2 1 9,0 1-1,0 0 1,-1-1-1,1 0 0,-1 0 1,-1 0-1,1-1 1,-7 4-1,-5 1 0,0-1-1,-1 0 1,-1-2 0,1 0-1,-36 5 1,40-8-123,127-19-1268,-11 11 743,-100 4 624,1 1 0,-1 0 1,0 0-1,0 0 0,1 0 1,-1 0-1,0 1 1,0-1-1,0 0 0,0 1 1,1 0-1,-1 0 0,0-1 1,0 1-1,3 2 1,-5-2 12,0 0 1,1-1 0,-1 1 0,0 0-1,0-1 1,0 1 0,0 0 0,0-1 0,0 1-1,1 0 1,-2 0 0,1-1 0,0 1 0,0 0-1,0-1 1,0 1 0,0 0 0,-1-1-1,1 1 1,0 0 0,0-1 0,-1 1 0,1-1-1,0 1 1,-1 0 0,1-1 0,-1 1 0,1-1-1,-1 1 1,0 0 0,-6 5 17,0 1-1,-1-1 1,1 0 0,-1 0-1,-12 5 1,-95 43-143,100-42-1112,14-2-834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4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48 265 12347,'-16'-3'923,"14"4"-683,0-2 1,0 1-1,0 0 0,0 0 0,0 0 1,0-1-1,1 1 0,-1-1 0,0 0 1,0 1-1,0-1 0,1 0 0,-1 0 1,0 0-1,-1-2 0,3 1-54,1 0-1,-1 0 1,1 0-1,0 0 1,-1 0-1,1 0 1,0 0-1,1 0 1,-1 0-1,0 0 1,0 1 0,1-1-1,-1 1 1,1-1-1,-1 1 1,1-1-1,2-1 1,3-6 248,0 0 0,-1 0 0,0-1 0,0 0 0,-1-1 1,4-12-1,17-30 857,-21 44-1129,0 1 0,0 0 0,0 0 0,1 0 0,1 0 0,-1 1 0,1 0 0,0 1 0,10-8 0,-16 14-161,-1 0 0,1 0-1,-1 0 1,1 0 0,-1 0 0,0 0-1,1 0 1,-1 0 0,1 0-1,-1 0 1,1 0 0,-1 0 0,0 1-1,1-1 1,-1 0 0,0 0-1,1 0 1,-1 1 0,1-1 0,-1 0-1,0 0 1,0 1 0,1-1-1,-1 0 1,0 1 0,1-1 0,-1 0-1,0 1 1,0-1 0,0 1-1,1-1 1,-1 0 0,0 1 0,0 0-1,7 16 5,6 42-1041,5 69 1,-13-87-1147,0-7-483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4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52 13995,'-81'-41'5865,"89"40"-3232,13 1-1945,3-5-1528,4 0-368,16 5-1009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4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14435,'-1'0'5829,"1"9"-4772,-1 6-829,0 0 1,-1 0-1,0-1 1,-2 1-1,1-1 1,-2 0-1,-6 16 1,-5 4-178,-33 52 1,41-67-79,8-18 29,0-1-1,0 0 1,0 0 0,0 1 0,0-1-1,1 0 1,-1 0 0,0 1 0,0-1-1,0 0 1,0 0 0,0 0-1,1 0 1,-1 1 0,0-1 0,0 0-1,1 0 1,-1 0 0,0 0 0,0 0-1,0 0 1,1 1 0,-1-1-1,0 0 1,0 0 0,1 0 0,-1 0-1,0 0 1,0 0 0,1 0 0,-1 0-1,0 0 1,0 0 0,1 0-1,-1 0 1,0 0 0,0-1 0,1 1-1,35-14 145,-30 10-152,4-1-98,0 0 1,1 1-1,-1 0 1,1 0-1,0 1 1,0 1-1,0 0 0,0 0 1,0 1-1,1 0 1,-1 1-1,0 1 1,1 0-1,-1 0 1,19 5-1,-28-5 76,73 14-1176,-22-13-2958,-20-2 280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4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88 12443,'28'-83'4741,"-27"78"-3126,-3 6-494,-6 9 48,-7 19-228,13-22-831,0 0-1,0 0 0,1 0 1,1 0-1,-1 0 1,1 0-1,0 0 1,0 0-1,1 0 1,0 0-1,0 0 1,1-1-1,0 1 1,4 10-1,-5-14-108,1 0-1,-1 1 1,1-1-1,0 0 0,0 0 1,0 0-1,0-1 1,0 1-1,1 0 1,-1-1-1,1 1 1,0-1-1,-1 0 1,1 0-1,0 0 1,0 0-1,1-1 0,-1 1 1,0-1-1,0 0 1,1 0-1,-1 0 1,1 0-1,-1-1 1,1 1-1,-1-1 1,1 0-1,-1 0 0,1 0 1,6-1-1,1-2-241,1 1 1,0-2-1,-1 1 0,0-2 0,0 1 0,11-8 0,-10 5-1093,-1 0-1,19-18 1,-12 9-2788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0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7562,'4'1'7589,"3"1"-5530,21 6-2047,16-1 541,1-1-1,55-2 1,-74-4-549,8 0-425,50 5-1,-83-5 365,0 1-1,0-1 1,-1 0-1,1 0 1,0 1-1,-1-1 1,1 0-1,0 1 1,0-1-1,-1 1 1,1-1-1,-1 1 0,1-1 1,0 1-1,-1-1 1,1 1-1,-1 0 1,0-1-1,1 1 1,-1 0-1,1-1 1,-1 1-1,0 0 1,0 0-1,1-1 1,-1 1-1,0 1 1,1 26 285,-1-16-61,1-1 55,0 1 0,1-1 0,0 0 0,0 0-1,1 0 1,1-1 0,6 16 0,-7-21-136,-1-1 1,1 1-1,0 0 0,1-1 0,-1 1 1,1-1-1,0 0 0,0 0 0,0-1 1,1 1-1,-1-1 0,1 0 0,0 0 1,-1-1-1,1 1 0,1-1 0,5 2 1,2-1 28,0-1-1,1 0 1,-1 0 0,0-2 0,1 0 0,-1 0 0,1-1 0,-1-1 0,0 0 0,0-1-1,0 0 1,23-10 0,-35 13-174,0-1-1,0 1 1,0-1-1,0 1 1,0-1-1,0 1 0,0-1 1,0 0-1,0 1 1,0-1-1,0 0 1,0 0-1,0 0 1,0 1-1,-1-1 0,1 0 1,0 0-1,-1 0 1,1 0-1,-1 0 1,1-1-1,-1 1 1,0 0-1,1 0 1,-1-2-1,5-13-1115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4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 9666,'0'0'7169,"4"-1"-4089,46-1 827,-45 3-3960,0-1 1,-1 0-1,1 1 1,-1 0-1,0 0 1,1 0-1,-1 1 1,0-1-1,6 4 1,-10-5-49,1 1 0,0 0 0,-1 0 0,1-1 0,-1 1 0,1 0 1,-1 0-1,1 0 0,-1 0 0,0 0 0,1 0 0,-1 0 0,0 0 0,0 0 0,1 0 0,-1 0 0,0-1 0,0 1 0,0 0 0,0 0 1,-1 0-1,1 0 0,0 0 0,0 0 0,-1 0 0,0 2 0,-11 25-1456,7-19 1496,-1-1 1,-1 1 0,0-1 0,0-1-1,0 1 1,-1-1 0,0 0-1,-1-1 1,-12 8 0,-9 7 1308,29-20-1101,-1 0 0,1 0 0,-1 0 0,1 0-1,0 0 1,0 1 0,0-1 0,0 0 0,0 1 0,0-1-1,0 0 1,0 1 0,0-1 0,0 1 0,1 0 0,-1 1 0,1-2-150,0 0 1,0 0 0,1 0-1,-1-1 1,0 1 0,1 0 0,-1 0-1,1 0 1,-1-1 0,1 1-1,0 0 1,-1-1 0,1 1 0,-1 0-1,1-1 1,0 1 0,0-1-1,-1 1 1,1-1 0,0 1 0,0-1-1,0 0 1,0 1 0,-1-1-1,1 0 1,0 1 0,0-1 0,0 0-1,0 0 1,0 0 0,1 0-1,15 4-1420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4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13579,'-7'2'5929,"-4"7"-2736,4 4-1441,17 2-696,15 5-279,17-6-353,15-2-152,1-1-984,-9-6-537,-17-2-1183,-14-3-873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5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49 12155,'-41'-49'4673,"41"79"-3441,-4 7-440,0 5-472,3 2-168,7-6-72,7-6-16,7-12 8,6-6-56,1-9-232,1-11-288,1-1-752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25 12995,'10'-5'4913,"14"-1"-3505,1-2-496,1 3-304,1 5-175,1 8-874,-4 3-567</inkml:trace>
  <inkml:trace contextRef="#ctx0" brushRef="#br0" timeOffset="1">1 259 13555,'5'0'5737,"6"2"-2752,17-12-2273,12 4-216,14-1-384,1-6-560,5 13-1320,-3-2-689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5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14 364 11298,'-9'-6'8605,"5"-8"-6522,4-24-3318,0 33 1949,1-11-626,-1-1 35,0 0 0,2 0 0,0 0 0,1 0 0,10-30 0,-13 46-112,0 1 0,0-1-1,0 1 1,0 0-1,0-1 1,1 1 0,-1-1-1,0 1 1,0-1 0,1 1-1,-1 0 1,0-1-1,0 1 1,1 0 0,-1-1-1,0 1 1,1 0-1,-1 0 1,0-1 0,1 1-1,-1 0 1,1 0-1,-1 0 1,1-1 0,-1 1-1,0 0 1,1 0 0,-1 0-1,1 0 1,-1 0-1,1 0 1,11 11 174,11 35-34,-15-27-49,-5-12-77,1-1 0,0 0 0,0 0 1,1-1-1,0 1 0,-1-1 0,10 7 0,-12-10-23,0-1 0,1 1-1,-1-1 1,0 0-1,1 0 1,-1 1 0,1-2-1,0 1 1,-1 0-1,1 0 1,0-1 0,-1 0-1,1 1 1,0-1-1,-1 0 1,1 0 0,0-1-1,0 1 1,-1 0 0,1-1-1,0 0 1,-1 1-1,4-3 1,1 0-1,0-1 0,0 0 1,0 0-1,-1-1 0,0 0 0,0 0 1,0 0-1,-1-1 0,0 0 0,0 0 1,0 0-1,7-14 0,0-3 46,-2 0 1,12-39-1,-20 56-32,1 15 229,1 29-67,-2-10-72,1 0 0,8 29 0,-9-49-157,1 0 1,-1 0-1,2-1 1,-1 1-1,1-1 1,0 0-1,0 0 1,1 0-1,0 0 1,0-1-1,10 10 1,-13-14 29,0 0-1,1 0 1,-1 0 0,0 0 0,1-1 0,-1 1-1,1-1 1,-1 0 0,1 0 0,0 0 0,-1 0 0,1 0-1,0 0 1,0-1 0,0 1 0,-1-1 0,1 0-1,0 0 1,0 0 0,0 0 0,0 0 0,0-1 0,-1 1-1,1-1 1,0 0 0,0 0 0,4-2 0,-3 0 70,0 0 1,1 0 0,-1 0 0,0-1-1,-1 0 1,1 0 0,-1 0 0,1 0-1,-1 0 1,0-1 0,-1 1 0,1-1-1,3-9 1,23-71 484,-17 49 186,1 0 0,1 1 0,28-48 0,-41 82-676,-1 0-1,1 0 1,-1 0 0,1 0 0,0 0-1,-1 0 1,1 0 0,0 0 0,0 0-1,0 0 1,0 0 0,0 0 0,0 1-1,0-1 1,0 0 0,0 1 0,0-1-1,0 1 1,1-1 0,-1 1 0,0 0-1,2-1 1,-1 1-26,-1 1-1,0-1 0,0 1 1,0-1-1,0 1 0,0-1 1,0 1-1,0 0 0,0-1 1,-1 1-1,1 0 0,0 0 1,0 0-1,-1 0 0,1 0 1,0 0-1,-1 0 0,1 0 1,0 1-1,3 8-20,0 1 1,-1-1-1,0 1 1,2 11-1,25 149-2268,-16-117-85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5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11859,'29'-9'5881,"4"-11"-456,25 4-6361,2 3-425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53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14739,'1'0'400,"0"0"0,0 0-1,0 0 1,0 1 0,0-1-1,-1 0 1,1 0 0,0 1-1,0-1 1,0 0 0,0 1-1,0-1 1,-1 1 0,1-1-1,0 1 1,1 1 0,7 14 1603,-3 21-1939,-6-35 116,1 21-138,-2 1 0,-1-1 0,-1 0 0,-1 1 0,-1-2 0,0 1 0,-2 0 0,-1-1 0,-1-1 0,0 1 0,-2-1 0,-21 31 0,32-52-38,0 0 0,-1 0 0,1 0 1,0 0-1,0 0 0,0 0 1,-1 0-1,1 0 0,0 0 1,0 0-1,0 0 0,-1-1 0,1 1 1,0 0-1,0 0 0,0 0 1,-1 0-1,1 0 0,0 0 1,0 0-1,0-1 0,0 1 0,0 0 1,-1 0-1,1 0 0,0 0 1,0-1-1,0 1 0,0 0 1,0 0-1,0 0 0,0-1 1,0 1-1,0 0 0,0 0 0,0 0 1,0-1-1,0 1 0,0 0 1,0 0-1,0 0 0,0-1 1,0 1-1,0 0 0,0 0 0,0 0 1,0-1-1,0 1 0,0 0 1,0 0-1,0 0 0,0 0 1,1-1-1,-1 1 0,0 0 0,0 0 1,0 0-1,0 0 0,0 0 1,1-1-1,-1 1 0,6-7 107,1 1 0,0-1 0,0 1 0,0 1 0,0-1 0,1 1 0,0 1 0,0 0 0,1 0 0,-1 0 0,17-4 0,-6 3-244,0 0 0,0 1-1,1 2 1,33-2 0,-4 5-1265,-8-3-1122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5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81 210 10858,'-1'1'220,"0"0"-1,0 0 0,0 0 1,1 0-1,-1 0 0,0 1 0,1-1 1,-1 0-1,1 0 0,0 1 1,-1-1-1,1 0 0,0 0 0,0 1 1,-1 1-1,2-3-130,-1 1 0,0 0 0,0-1 0,0 1 0,1-1 0,-1 1 0,0 0 0,1-1 0,-1 1 0,1-1 0,-1 1 0,0-1 0,1 1 0,-1-1 0,1 0 0,-1 1 0,1-1 0,-1 1-1,1-1 1,0 0 0,-1 0 0,2 1 0,4 1 167,1-1 0,-1 0 0,1 0-1,-1 0 1,9-1 0,-7 0-149,0 1-77,0-2 0,1 1 0,-1-1 1,0-1-1,0 1 0,0-2 0,0 1 1,0-1-1,12-5 0,-19 7-22,0 1-1,-1-1 0,1 1 1,0-1-1,0 1 0,0-1 1,0 0-1,0 1 0,-1-1 1,1 0-1,0 0 0,0 0 1,-1 0-1,1 1 1,-1-1-1,1 0 0,-1 0 1,1 0-1,-1 0 0,0 0 1,1 0-1,-1 0 0,0 0 1,0 0-1,0-1 0,0 1 1,0 0-1,0 0 0,0 0 1,0 0-1,0 0 1,0 0-1,0 0 0,-1 0 1,1 0-1,-1 0 0,1 0 1,0 0-1,-1 0 0,0 0 1,1 0-1,-1 0 0,-1-1 1,-2-3 281,-1-1-1,1 1 1,-1 0 0,-1 1 0,-7-7 0,-4 1 782,-1 1 0,1 0 0,-2 1 0,-31-9 1,4 0 659,44 17-1673,0-1 1,0 1-1,0-1 1,0 0-1,0 0 1,0 0-1,0 0 1,0 0-1,1 0 1,-1-1 0,1 1-1,-1 0 1,1-1-1,-1 1 1,1-1-1,0 0 1,-1 1-1,1-1 1,-1-2-1,2 3-54,0 0 0,0 0 0,0 1 0,0-1 0,0 0 0,0 1 0,0-1 0,1 0 0,-1 1-1,0-1 1,0 1 0,1-1 0,-1 0 0,0 1 0,1-1 0,-1 1 0,0-1 0,1 1 0,-1-1 0,1 1-1,0-2 1,25-10-400,-2 5-507,1 1 1,25-3-1,9 3-1849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5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95 218 9898,'-75'76'4668,"65"-66"-2883,1-1 1520,9-13-7,2-5-643,3-15-2196,0 0-1,2 1 0,1 0 0,0 0 1,15-26-1,-16 37-343,0-1 1,1 1-1,0 1 1,1-1-1,0 1 1,1 1-1,0 0 1,1 0-1,0 1 1,16-10-1,-26 18-111,-1 1 0,1-1 0,0 1-1,-1-1 1,1 1 0,0 0 0,-1-1 0,1 1 0,0 0 0,0 0-1,0 0 1,-1-1 0,1 1 0,0 0 0,0 0 0,0 0 0,-1 0-1,1 0 1,0 0 0,0 1 0,-1-1 0,1 0 0,0 0 0,0 1-1,0-1 1,-1 0 0,1 1 0,0-1 0,-1 0 0,1 1 0,0-1-1,-1 1 1,1-1 0,-1 1 0,1 0 0,-1-1 0,1 1 0,0 1-1,9 27 58,31 116-820,-35-129 497,3 10-1236,17 31 0,-21-47 831,10 19-2188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5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16924,'1'0'6449,"15"-12"-4905,2 1-567,20 8-585,11-6-136,-2 5-568,11 7-585,1 2-1751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04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68 14027,'-22'-61'5681,"57"57"-3792,-1 4-849,-2-2-144,-7 4-648,-8 1-168,-8-3-736,-8 6-528,-7 2-2633</inkml:trace>
  <inkml:trace contextRef="#ctx0" brushRef="#br0" timeOffset="1">1 100 13363,'17'3'4913,"9"2"-3593,22 5-1168,-8-5-112,6 1-768,3-1-504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5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29 268 13267,'-13'12'1366,"13"-11"-1187,0-1-1,-1 1 0,1 0 0,-1 0 1,0-1-1,1 1 0,-1 0 0,0-1 0,1 1 1,-1-1-1,0 1 0,1-1 0,-1 1 0,0-1 1,0 0-1,0 1 0,0-1 0,1 0 1,-1 1-1,-1-1 0,4-31 2551,8-91 470,-10 122-3191,0 1-1,1-1 1,-1 0 0,0 1 0,0-1-1,0 0 1,0 0 0,1 1 0,-1-1-1,0 0 1,0 0 0,1 0 0,-1 1-1,0-1 1,0 0 0,1 0 0,-1 0 0,0 0-1,1 1 1,-1-1 0,0 0 0,1 0-1,-1 0 1,0 0 0,0 0 0,1 0-1,-1 0 1,0 0 0,1 0 0,-1 0-1,0 0 1,1 0 0,-1 0 0,0 0-1,1 0 1,-1-1 0,0 1 0,0 0-1,1 0 1,-1 0 0,0 0 0,1-1 0,-1 1-1,0 0 1,0 0 0,1 0 0,-1-1-1,0 1 1,0 0 0,0 0 0,0-1-1,1 1 1,-1 0 0,0-1 0,0 1-1,0 0 1,0 0 0,0-1 0,0 1-1,0 0 1,0-1 0,0 1 0,0 0-1,0-1 1,0 1 0,0-1 0,21 29 59,-15-20-7,1 3-5,2-2-1,-1 1 1,1-1 0,1 0 0,0-1 0,0 0 0,0 0 0,18 8 0,-25-14-32,0-1 0,0 1 0,1-1 1,-1 0-1,1 0 0,-1 0 1,1 0-1,-1-1 0,1 1 0,-1-1 1,1 0-1,-1 0 0,1 0 0,0-1 1,-1 1-1,1-1 0,-1 0 0,1 0 1,-1 0-1,0 0 0,1-1 1,-1 0-1,0 1 0,0-1 0,0 0 1,0 0-1,0-1 0,0 1 0,-1 0 1,1-1-1,-1 0 0,0 0 0,0 1 1,4-7-1,-4 5-13,0 1 1,0-1-1,0 0 1,-1 0-1,1 0 0,-1 0 1,0 0-1,0 0 1,0-1-1,-1 1 0,0 0 1,0 0-1,0-5 1,-1-4 35,-2 0 1,-6-24-1,6 29-141,1 0 0,0-1-1,0 1 1,1 0-1,0-1 1,0 1-1,1-1 1,1-8-1,-1 16-17,1 0 0,-1 0 0,0 0-1,1 0 1,0 0 0,-1 0 0,1 0-1,0 1 1,-1-1 0,1 0 0,0 0-1,0 1 1,0-1 0,-1 0-1,1 1 1,0-1 0,0 1 0,0-1-1,0 1 1,0-1 0,0 1 0,0 0-1,0 0 1,0-1 0,0 1-1,1 0 1,-1 0 0,0 0 0,0 0-1,0 0 1,0 0 0,0 1 0,1-1-1,-2 0 114,28 2-5254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30:5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144 306 13339,'10'-10'5289,"-6"-19"-3537,-2-7-167,13-3-201,-4-9-176,13 7-80,-12-6-63,-9 16-169,2 15-112,0 8-344,-4 14-184,11 20-256,1 7-56,-2 14-560,17 6-480,-10-2-1417,1-2-655</inkml:trace>
  <inkml:trace contextRef="#ctx0" brushRef="#br0" timeOffset="1">1 256 18060,'3'0'6817,"13"-8"-5280,17 4-641,20-5-680,-2-3-120,6 6-688,-4 4-608,-12 2-1273,0 5-576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2:06:20.45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1,'7'0,"0"1,1 1,-1-1,0 1,0 0,10 5,14 4,299 57,-69-16,-194-39,1-3,71 2,-60-1,-56-7,43 3,-4-5,8 0,135-12,-171 4,0-2,-1-2,0 0,54-28,-75 33,0 1,1 0,-1 0,1 1,0 1,19-2,81 5,-60 0,-29 1,0 1,0 1,44 13,-44-10,0-1,1-1,43 4,237-11,-286 1,0-1,-1-1,1-1,34-11,-34 8,0 2,0 0,0 1,30-1,28 7,-56 0,1-1,-1-1,1-1,-1 0,0-2,28-7,-8-9,-24 10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0:4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0 12579,'-3'4'4849,"-4"14"-3385,-9 8-192,-21 27-343,-2 17-273,-23 10-552,8 3-40,5-15-208,5-13-296,20-19-625,6-9-471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0:4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 12291,'-8'8'5169,"-18"13"-3025,-6 19-655,-10 29-697,-6 1-160,5 11-296,2-8-104,7-16-224,6-7-320,10-19-912,2-5-713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0:4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198 128 8602,'65'-4'3545,"-58"35"-1897,-9-2-560,-11-4-240,-3-4 17,-20-6 167,-4-6 192,-11-15 320,-2-6 25,19-20-369,9-9-272,30-6-584,18-3-104,17 12-160,9 11-160,3 27-600,-6 3-672,-15 20-4313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0:4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9386,'39'98'4433,"-43"-103"-1160,6-5-1369,-4-14-424,2-2-215,-8-17-633,0 1-216,5 11-904,4 7-648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0:4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96 12107,'0'-7'826,"1"-1"0,0 1 1,0 0-1,1 0 1,0 0-1,0 0 1,4-8-1,-4 12-671,-1 1 0,1 0 0,-1 0 0,1 0 0,0 0 0,0 1 0,0-1 0,0 0 0,0 1-1,0-1 1,0 1 0,0 0 0,1-1 0,-1 1 0,1 1 0,-1-1 0,1 0 0,-1 0 0,1 1 0,-1-1 0,1 1 0,-1 0 0,1 0 0,3 0-1,-5 0-115,0 0-1,0 0 0,0 0 1,0 0-1,0 0 0,0 0 0,0 1 1,0-1-1,0 0 0,0 0 1,0 1-1,0-1 0,-1 1 0,1-1 1,0 1-1,0-1 0,0 1 0,0-1 1,-1 1-1,1 0 0,0 0 1,0-1-1,-1 1 0,1 0 0,-1 0 1,1 0-1,0 1 0,0 1-3,-1-1-1,1 0 1,-1 1-1,0-1 1,0 1-1,0-1 1,0 1-1,0-1 1,0 1-1,-1-1 1,0 4 0,-2 3-1,0 0 0,-1 0 1,0-1-1,0 1 0,-7 10 1,3-9 60,0 0 0,-1 0 1,0-1-1,0 0 0,-1-1 0,-17 12 1,26-19-63,0-1 0,0 1 1,0-1-1,0 1 1,1-1-1,-1 0 0,0 1 1,0-1-1,0 0 1,0 0-1,0 0 0,0 0 1,0 0-1,0 0 0,0 0 1,0 0-1,-1 0 1,1 0-16,1-1 0,0 1 0,-1 0 0,1 0 0,0-1 0,0 1 0,-1 0 0,1-1 0,0 1 0,0 0 0,0-1 0,-1 1 0,1-1 0,0 1 0,0 0 0,0-1 0,0 1 0,0 0 0,0-1 0,0 1 0,0-1 0,0 1 0,0 0 0,0-1 0,0 1 0,0-1 0,0 1 0,0 0 0,0-1 0,0 1 0,0-1 0,1 1 0,-1 0 0,0-1 0,0 1 0,0 0 0,1-1 0,-1 1 0,0 0 0,1-1 0,-1 1 0,0 0 0,0 0 0,1-1 0,0 1 0,2-4 5,0 0 0,0 1 0,1-1 0,0 1 1,-1 0-1,1 0 0,0 0 0,0 0 0,1 1 0,-1 0 0,0 0 0,1 0 0,0 0 0,-1 1 0,1 0 0,0-1 0,0 2 0,0-1 0,-1 1 0,1-1 0,10 2 0,5 2-48,0 1 0,0 0 1,0 2-1,22 8 0,-23-6-348,1-2 0,0-1 1,21 4-1,-29-9-185,1 0 0,-1 0 0,0-1 0,0-1-1,0 0 1,0-1 0,20-7 0,3 0-1405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0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11498,'9'-1'780,"49"-2"2383,-51 5 1148,-10 1-4118,0 0 0,0 1 0,1-1 0,0 1 1,0 0-1,0 0 0,0 0 0,0 0 0,1 0 0,0 0 0,0 0 0,0 0 0,-1 9 0,1-1-11,0 1 0,1-1-1,3 22 1,-2-24-94,1 0-1,1-1 0,0 1 1,0 0-1,9 16 1,-11-22-36,1-1 0,0 1 0,0-1 0,0 0 0,0 0 0,1 0 1,-1 0-1,1-1 0,0 1 0,-1-1 0,1 1 0,0-1 0,1 0 1,-1 0-1,0-1 0,1 1 0,-1-1 0,8 3 0,-9-4 20,1 0 0,0 0-1,0 0 1,0 0 0,-1-1 0,1 1-1,0-1 1,0 0 0,-1 0-1,1 0 1,-1 0 0,1 0 0,-1 0-1,1-1 1,-1 1 0,0-1-1,1 0 1,2-3 0,3-3 149,-1 0 0,0 0-1,9-14 1,-3 2-120,0 0 1,-1 0-1,-1-1 1,-1-1-1,-1 1 0,9-35 1,-17 53-237,-1 1 0,1-1-1,-1 0 1,0 0 0,0 0 0,0 0 0,0 0 0,0 1 0,-1-1 0,1 0 0,-2-5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0:48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40 275 10298,'-40'35'3820,"43"-39"-2837,0 0 1,-1 0 0,1 0-1,-1-1 1,3-8-1,12-39 1136,6-56-252,-14 75-803,-9 33-1044,0 0-1,0-1 1,0 1 0,0 0 0,0 0-1,0-1 1,0 1 0,1 0-1,-1 0 1,0-1 0,0 1 0,0 0-1,1 0 1,-1 0 0,0 0-1,0-1 1,1 1 0,-1 0 0,0 0-1,0 0 1,1 0 0,-1 0-1,0 0 1,0 0 0,1-1 0,-1 1-1,0 0 1,1 0 0,-1 0-1,0 0 1,0 0 0,1 0 0,-1 1-1,11 15 384,-4 2-359,1 0 0,15 25 0,-21-39-40,1 1 1,0-1-1,0 0 1,1 0-1,-1 0 1,1 0-1,0-1 1,0 1-1,0-1 1,0 0 0,1 0-1,-1 0 1,1-1-1,9 4 1,-13-6 3,0 0 1,0 1-1,0-1 0,0 0 1,0 0-1,0 0 1,0 0-1,0 0 1,0-1-1,0 1 1,0 0-1,-1 0 0,1-1 1,0 1-1,0 0 1,0-1-1,0 1 1,0-1-1,-1 1 1,1-1-1,0 1 1,0-1-1,-1 0 0,1 1 1,0-1-1,-1 0 1,1 1-1,-1-1 1,1 0-1,-1 0 1,1 0-1,-1 0 1,0 1-1,1-1 0,-1 0 1,0 0-1,0 0 1,0 0-1,1 0 1,-1 0-1,0 0 1,0 0-1,-1-1 1,-1-51 649,1 43-513,-2-18 314,1 12-301,1 0-1,0-1 0,3-32 0,-2 48-215,1 0 0,-1 0 0,0 0 0,0 0 0,1 0 0,-1 1 0,1-1 0,-1 0-1,1 0 1,-1 1 0,1-1 0,0 0 0,-1 1 0,1-1 0,0 1 0,-1-1 0,1 0 0,0 1 0,0 0 0,-1-1 0,1 1 0,0-1 0,0 1 0,0 0 0,0 0 0,0-1 0,0 1 0,-1 0 0,1 0 0,0 0 0,0 0 0,0 0 0,0 0 0,2 1 0,19-1-2031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0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56 13955,'39'-55'5889,"-39"58"-3320,0 8-1033,3 5-712,5 9-168,3 7-255,9 6-105,3-1-216,6-4-168,2-12-577,-3-8-271,-11-10-656,-2-3-321,-12-3-599</inkml:trace>
  <inkml:trace contextRef="#ctx0" brushRef="#br0" timeOffset="1">0 262 12219,'2'-3'10490,"12"-13"-9202,6-4-216,16-17-231,3-2-217,5 3-432,-5 0-448,-8 20-1361,-5 3-855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0:4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33 13019,'42'-32'4235,"-42"32"-4202,0 0-1,0 0 1,0-1 0,0 1-1,0 0 1,1 0-1,-1 0 1,0 0-1,0 0 1,0 0-1,0 0 1,0 1 0,0-1-1,1 0 1,-1 0-1,0 0 1,0 0-1,0 0 1,0 0-1,0 0 1,0 0-1,0 0 1,1 0 0,-1 0-1,0 0 1,0 0-1,0 0 1,0 1-1,0-1 1,0 0-1,0 0 1,0 0 0,0 0-1,0 0 1,0 0-1,0 0 1,0 1-1,0-1 1,0 0-1,1 0 1,-1 0 0,0 0-1,0 0 1,0 0-1,0 1 1,0-1-1,-1 0 1,1 0-1,0 0 1,0 0-1,0 0 1,0 0 0,0 1-1,0-1 1,0 0-1,0 0 1,0 0-1,0 0 1,0 0-1,0 0 1,0 0 0,-4 18 787,-7 15-250,-6-4-155,-28 40 0,14-24-170,30-44-239,0 0 28,0 1 0,-1 0 0,1 0 0,0 0 0,0 0 0,0 0 0,0 0 0,1 0 1,-1 0-1,0 0 0,1 0 0,0 0 0,-1 4 0,1-5-25,1-1 0,-1 0 0,0 0 0,0 0 1,0 1-1,1-1 0,-1 0 0,0 0 0,0 0 1,1 0-1,-1 0 0,0 0 0,1 0 0,-1 1 0,0-1 1,0 0-1,1 0 0,-1 0 0,0 0 0,0 0 0,1 0 1,-1 0-1,0 0 0,1-1 0,-1 1 0,0 0 1,0 0-1,1 0 0,-1 0 0,0 0 0,0 0 0,1 0 1,-1-1-1,0 1 0,0 0 0,1 0 0,-1 0 0,0-1 1,0 1-1,0 0 0,1 0 0,-1 0 0,0-1 1,0 1-1,0-1 0,18-13 85,-14 11-51,3-4-87,0 0 0,1 1 0,0 0 0,0 0 1,0 1-1,1 0 0,0 0 0,0 1 0,0 0 0,0 1 1,0 0-1,20-3 0,38 1-1800,-37 4-401,-2-2 0,39-8 0,-29 1-416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0:4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10378,'4'2'13099,"-1"4"-12699,5 9-200,25 35-360,-30-42-296,2 1-992,4-5-761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0:4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11370,'47'-50'5258,"-49"58"-1770,2 2-2239,7 11-833,-2-3-16,14 6-120,-9 1-288,10 2-744,-16-4-553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0:5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53 13827,'-15'-49'4758,"15"49"-4697,0 0-1,0-1 0,0 1 1,0 0-1,0 0 0,0 0 1,0 0-1,0 0 0,0-1 1,0 1-1,0 0 0,0 0 1,0 0-1,0 0 0,-1 0 1,1 0-1,0 0 1,0-1-1,0 1 0,0 0 1,0 0-1,0 0 0,-1 0 1,1 0-1,0 0 0,0 0 1,0 0-1,0 0 0,0 0 1,-1 0-1,1 0 0,0 0 1,0 0-1,0 0 0,0 0 1,0 0-1,-1 0 0,1 0 1,0 0-1,0 0 0,0 0 1,0 0-1,0 0 1,-1 0-1,-6 7 1101,-4 12-162,8-10-746,0 0-1,1 0 1,1 0 0,-1 0 0,1 1-1,1 12 1,0-14-166,0 1 0,-1-1 0,0 1 0,0-1 0,-1 1 0,0-1 0,-6 15 0,4-15 19,-1 0 0,-1 0 1,1 0-1,-1-1 0,0 0 1,-1 0-1,-14 11 0,21-22 302,11-3-382,5 3-29,-9 1-3,0 1 1,1 0-1,-1 1 1,1 0 0,-1 0-1,1 0 1,-1 1-1,1 0 1,-1 1 0,1-1-1,-1 2 1,10 1-1,-9-1-364,-1-1-1,0 1 0,1-2 0,-1 1 1,1-1-1,-1-1 0,1 1 1,11-3-1,-2 1-1856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0:5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93 12011,'-4'-1'6089,"4"-1"-5049,2-6-320,1-10-184,61-34-384,-50 44-272,-4 6-680,2 1-392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0:5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41 13995,'-23'64'5689,"25"-80"-3528,12 4-809,3-7-192,10-1-512,-2 6-344,-7 2-312,3 7-440,-15 0-1408,7 4-1297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2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2086 7 11138,'9'-2'392,"-2"1"12,0-1 0,0 1 1,0 1-1,0-1 0,0 1 0,1 0 1,12 3-1,-19-3-336,0 1 0,0-1 1,0 1-1,0-1 0,0 1 0,0-1 0,0 1 0,0 0 1,0 0-1,-1-1 0,1 1 0,0 0 0,0 0 1,-1 0-1,1 0 0,0 0 0,-1 0 0,1 0 0,0 2 1,0 0 28,-1 1 1,1-1 0,-1 0-1,0 1 1,0-1 0,0 0 0,0 1-1,0-1 1,-1 0 0,-1 4-1,-5 18 616,-1 1 0,-24 47 0,17-39-234,-20 38 155,-3-2 0,-4-1 0,-2-2-1,-3-2 1,-3-2 0,-2-2 0,-109 96 0,84-94-485,-2-4 1,-3-4 0,-2-3-1,-2-4 1,-112 46 0,76-46-107,-2-6 1,-1-5-1,-187 30 1,253-57-545,0-3 1,-111-1-1,97-12-1203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22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60 12619,'-41'-55'4519,"41"55"-4455,-1 0-1,1-1 0,-1 1 0,1-1 1,-1 1-1,1-1 0,-1 1 1,1 0-1,-1-1 0,0 1 0,1 0 1,-1 0-1,1 0 0,-1-1 1,0 1-1,1 0 0,-1 0 0,0 0 1,1 0-1,-1 0 0,0 0 1,1 0-1,-1 0 0,0 0 0,1 1 1,-1-1-1,1 0 0,-1 0 0,0 0 1,1 1-1,-1-1 0,1 0 1,-1 1-1,1-1 0,-1 1 0,1-1 1,-1 0-1,1 1 0,-1-1 1,1 1-1,-1-1 0,1 1 0,0 0 1,-1-1-1,1 1 0,0-1 1,-1 2-1,-3 2 319,-98 91 1967,-3 2-1180,65-63-206,39-33-952,1-1 1,0 0-1,0 0 1,0 1-1,0-1 1,0 0 0,-1 0-1,1 1 1,0-1-1,0 0 1,0 1-1,0-1 1,0 0 0,0 0-1,0 1 1,0-1-1,0 0 1,0 0-1,0 1 1,0-1-1,0 0 1,1 1 0,-1-1-1,0 0 1,0 0-1,0 1 1,0-1-1,0 0 1,0 0 0,1 1-1,-1-1 1,0 0-1,0 0 1,0 0-1,1 1 1,-1-1-1,0 0 1,0 0 0,1 0-1,-1 0 1,0 0-1,0 0 1,1 1-1,-1-1 1,0 0 0,0 0-1,1 0 1,-1 0-1,0 0 1,1 0-1,18 5 44,-16-4-34,101 28 16,30 6 80,-127-33-324,0 0 0,0-1 0,0 0 1,0-1-1,0 0 0,0 0 1,0 0-1,0-1 0,8-1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2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1 325 10098,'4'4'543,"1"-1"1,-1 0-1,1 0 0,0-1 0,0 1 0,0-1 0,10 3 1,-9-4-356,0 1 0,1-2 1,-1 1-1,0 0 0,0-1 0,0 0 1,1-1-1,-1 1 0,0-1 1,0 0-1,6-3 0,-8 3-100,-1 0-1,0 0 0,1 0 1,-1-1-1,0 0 0,0 0 1,0 0-1,0 0 0,0 0 1,0 0-1,-1-1 0,1 1 0,-1-1 1,0 0-1,0 1 0,0-1 1,0 0-1,0-1 0,0 1 1,-1 0-1,0 0 0,0-1 1,0 1-1,0-1 0,0 1 1,0-1-1,-1 1 0,0-1 1,0 1-1,0-1 0,0 1 1,0-1-1,-1 1 0,1-1 1,-2-3-1,-3-7 602,0 0 0,-1 0-1,0 1 1,-1 0 0,-17-25 0,17 27-282,-1 0 0,1 0-1,1-1 1,0 0 0,1-1-1,0 1 1,-4-20 0,8 31-401,1 0 0,0 1 1,0-1-1,0 0 0,0 0 1,0 1-1,0-1 0,0 0 1,0 0-1,1 1 0,-1-1 1,0 0-1,0 0 0,1 1 1,-1-1-1,0 0 0,1 1 1,-1-1-1,0 0 0,1 1 1,-1-1-1,1 1 0,-1-1 1,1 1-1,0-1 0,-1 1 1,2-1-1,0 0-44,-1 0 0,2 0 0,-1 0 0,0 1 0,0-1 0,0 1-1,0-1 1,0 1 0,4 0 0,1 0-228,-1 1-1,0-1 0,0 1 1,1 0-1,-1 1 1,6 2-1,24 18-2116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24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11899,'5'-15'4897,"9"-16"-2697,4-10-392,13-15-167,6 0-129,-6 3-480,-3 10-119,-15 19-265,-12 9-152,1 19-192,3 12-32,1 20-160,1 9-40,11 15-472,-2-4-392,4-13-1233,17-2-639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38:5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97 240 14691,'-18'45'5753,"23"-67"-4224,-5-8-321,1-9-816,-1-9-392,-14-4-1024,9 3-729</inkml:trace>
  <inkml:trace contextRef="#ctx0" brushRef="#br0" timeOffset="1">1 6 8322,'15'-5'3256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0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216 215 15219,'-40'39'6282,"37"-44"-3626,-2-1-959,3-9-817,-4-4-200,1-7-528,0-4-480,-2-4-1144,-1 0-777</inkml:trace>
  <inkml:trace contextRef="#ctx0" brushRef="#br0" timeOffset="1">54 44 14235,'-54'-40'5841,"79"37"-2880,12 4-953,9 1-511,6-2-97,6 3-760,-6-5-304,-8 2-424,-8 0-416,-18 0-1480,-5 5 583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2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14219,'0'0'5601,"4"-4"-3456,31 2-1545,9-5-176,13-1-736,-2 3-776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2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11 258 10034,'-8'34'2848,"5"-26"-876,4-24 1367,13-71 42,-7 52-2416,-2 1-1,2-45 1,-7 89-822,1 0 0,0 0 0,1 1 0,0-1 0,5 15 1,-6-20-145,1-1 0,0 0 0,0 1 0,0-1 0,1 0 0,-1 0 0,1 0 1,0 0-1,0 0 0,0-1 0,1 1 0,-1-1 0,1 0 0,4 3 0,-5-5-9,-1 0 0,0 0 0,1 0 0,-1-1 0,1 1 0,-1-1-1,1 0 1,-1 1 0,1-1 0,-1 0 0,1-1 0,-1 1 0,1 0-1,-1-1 1,0 1 0,1-1 0,-1 0 0,0 0 0,1 0 0,-1 0-1,0 0 1,0 0 0,0-1 0,0 1 0,4-4 0,4-4-45,0 0 1,0-1 0,11-16-1,-14 17 42,66-96-93,-73 104 106,0 1-1,0 0 1,0 0-1,0-1 1,1 1-1,-1 0 1,0 0-1,0-1 1,0 1-1,0 0 0,0 0 1,0-1-1,0 1 1,1 0-1,-1 0 1,0 0-1,0-1 1,0 1-1,1 0 1,-1 0-1,0 0 1,0 0-1,0 0 1,1-1-1,-1 1 1,0 0-1,0 0 1,1 0-1,-1 0 0,0 0 1,0 0-1,1 0 1,-1 0-1,0 0 1,0 0-1,1 0 1,-1 0-1,0 0 1,0 0-1,1 0 1,-1 0-1,0 0 1,0 0-1,1 0 1,-1 1-1,0-1 0,0 0 1,1 0-1,-1 0 1,0 0-1,0 0 1,0 1-1,1-1 1,-1 0-1,0 0 1,0 0-1,0 1 1,0-1-1,1 0 1,-1 0-1,0 1 1,0-1-1,0 0 1,0 0-1,0 1 0,0-1 1,2 21 18,-2-18-15,-1 30 36,1-18-225,-1 1 1,2-1-1,4 22 1,-5-33 60,1-1 0,0 1 1,0-1-1,0 0 0,0 1 0,1-1 0,-1 0 1,1 0-1,0 0 0,0 0 0,0 0 0,1 0 1,-1-1-1,0 1 0,1-1 0,0 0 0,-1 1 1,1-1-1,0 0 0,4 1 0,-1-1-138,1 1 1,0-2-1,0 1 0,0-1 0,-1 0 0,1 0 0,0-1 0,0 0 0,0 0 1,0-1-1,0 0 0,0 0 0,0-1 0,12-4 0,-9 3 48,1-1 0,-2-1 0,1 1 0,0-2 0,-1 1 0,0-1 0,0-1 0,14-14 0,-19 17 228,0-1 1,0 0-1,-1 0 1,1 0 0,-2-1-1,1 1 1,0-1-1,-1 1 1,0-1-1,1-7 1,-1 31 4490,10 46-4271,-11-61-228,-1-1 0,0 1-1,1-1 1,0 1 0,-1-1 0,1 1 0,0-1 0,0 1-1,0-1 1,1 0 0,-1 1 0,1-1 0,-1 0-1,1 0 1,0 0 0,0 0 0,-1 0 0,1-1-1,1 1 1,-1-1 0,0 1 0,0-1 0,1 0-1,-1 0 1,5 2 0,-2-2-8,0-1 0,1 0 0,-1 0 0,0 0-1,0-1 1,1 0 0,-1 0 0,0 0 0,0-1 0,7-2 0,2-2-561,-1 0-1,21-13 1,-22 9-1365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2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 12683,'22'-13'7074,"3"3"-3911,-15 8-3301,0-1 0,0 1 0,1 1 0,-1 0-1,19 1 1,-29 0 37,0 0-1,1 0 1,-1 0 0,0 0-1,0 0 1,0 0-1,1 0 1,-1 0-1,0 0 1,0 0-1,0 0 1,1 0-1,-1 0 1,0 0 0,0 0-1,0 0 1,0 0-1,1 0 1,-1 0-1,0 0 1,0 0-1,0 1 1,0-1-1,1 0 1,-1 0-1,0 0 1,0 0 0,0 0-1,0 0 1,0 1-1,0-1 1,1 0-1,-1 0 1,0 0-1,0 1 1,0-1-1,0 0 1,0 0 0,0 0-1,0 0 1,0 1-1,0-1 1,0 0-1,0 0 1,0 0-1,0 1 1,0-1-1,0 0 1,0 0 0,0 0-1,0 0 1,0 1-1,0-1 1,0 0-1,-1 0 1,1 0-1,0 1 1,0-1-1,0 0 1,0 0-1,0 0 1,0 0 0,-1 1-1,-16 14-3687,-27 13 1547,25-18 2825,-34 20 3344,51-28-3599,-1-1 1,1 1-1,0 0 0,0 0 0,0 0 0,0 1 0,0-1 1,1 0-1,-1 1 0,0-1 0,1 1 0,0 0 0,0-1 1,0 1-1,0 0 0,0 0 0,0 3 0,1-5-253,0 1-1,0-1 1,0 0-1,0 1 1,0-1-1,0 0 1,1 1 0,-1-1-1,0 0 1,1 0-1,-1 1 1,1-1-1,0 0 1,-1 0-1,1 0 1,0 0-1,0 0 1,0 0-1,-1 0 1,1 0 0,0 0-1,0 0 1,1 0-1,-1-1 1,0 1-1,0 0 1,0-1-1,0 1 1,1-1-1,-1 1 1,0-1-1,0 0 1,1 1-1,-1-1 1,0 0 0,1 0-1,1 0 1,7 1-431,0-1 0,0 0 0,19-3 0,-24 2-43,29-4-2095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2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5 223 16211,'23'47'5842,"-23"-79"-4818,2-7-512,-2-3-152,1 4-280,-1 3-760,-3 0-480,-10 11-921,-2 0-783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2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70 12259,'-55'-21'5049,"76"21"-2513,-3-3-967,16-5-497,8-3-144,5-1-536,7 7-368,-10-1-896,1 3-600</inkml:trace>
  <inkml:trace contextRef="#ctx0" brushRef="#br0" timeOffset="1">392 41 14323,'49'55'5113,"-67"-17"-4033,5 2-640,5-2-79,6 1-89,2-16-889,5-10-575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27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9746,'-5'6'13163,"5"-7"-11931,18-1-472,50-3-248,-32 3-336,-2 2-104,0-3-600,-6 3-456,-2 0-1072,-10 0-833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2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9546,'24'-60'3937,"-32"63"-1913,14 3-231,-6 4-65,-1 10-56,6 12-567,-12 2-313,2 7-472,10-2-144,-2-10-392,4-6-344,-1-10-945,-6-8-1279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2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10 202 10178,'-8'-8'14691,"6"-21"-13402,2-46-369,7 41-560,-4 5-232,5 12-712,0 8-544,-1 12-1409,-1 5-1136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2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12811,'6'17'1126,"-6"-15"-910,0-1 0,0 1 0,1-1 0,-1 1-1,1-1 1,-1 1 0,1-1 0,-1 1 0,1-1 0,0 1 0,0-1-1,0 0 1,-1 1 0,1-1 0,1 0 0,1 2 0,-1-6 127,0 0-1,0-1 1,0 1 0,-1-1 0,1 0 0,-1 1 0,0-1 0,2-7-1,22-87 3910,-25 98-4231,0 0 0,1-1 0,-1 1 0,0 0 0,0 0 0,1-1 0,-1 1 0,0 0-1,0 0 1,1-1 0,-1 1 0,0 0 0,0 0 0,1 0 0,-1 0 0,0 0 0,1-1 0,-1 1 0,0 0 0,1 0 0,-1 0 0,0 0 0,1 0 0,-1 0 0,0 0 0,1 0 0,-1 0-1,0 0 1,1 0 0,-1 0 0,0 1 0,1-1 0,-1 0 0,0 0 0,1 0 0,-1 0 0,0 0 0,0 1 0,1-1 0,-1 0 0,0 0 0,0 0 0,1 1 0,-1-1 0,0 0-1,0 1 1,0-1 0,1 0 0,-1 0 0,0 1 0,0 0 0,15 17-12,-4-2-6,0 1 1,2-2 0,27 29 0,-35-40-13,0 1 1,0-1-1,0 0 1,1-1-1,0 1 1,0-1-1,-1 0 0,2 0 1,-1-1-1,0 0 1,1 0-1,-1-1 1,1 1-1,-1-1 1,14 0-1,-19-1 13,0 0 0,0 0-1,0 0 1,0 0 0,0 0 0,0 0-1,0-1 1,0 1 0,-1 0 0,1-1-1,0 1 1,0 0 0,0-1 0,0 1-1,0-1 1,0 0 0,-1 1 0,1-1-1,0 0 1,-1 1 0,1-1 0,0 0-1,-1 0 1,1 1 0,-1-1 0,1 0-1,-1 0 1,1 0 0,-1 0 0,0 0-1,1 0 1,-1 0 0,0 0 0,0-2-1,1-2 60,-2-1-1,1 1 0,-1-1 0,0 1 1,-2-8-1,0-6 73,-2-4 66,4 19-189,0 0-1,0 0 1,0-1 0,0 1-1,1 0 1,-1 0-1,1-1 1,0 1 0,1 0-1,-1-1 1,1 1-1,0 0 1,0 0-1,2-7 1,-1 10-193,-1-1 1,1 1-1,0 0 0,0-1 1,0 1-1,0 0 0,0 0 1,0 0-1,0 0 0,1 1 1,-1-1-1,0 0 0,0 1 1,1 0-1,-1 0 0,0-1 1,0 1-1,1 0 0,-1 1 1,0-1-1,5 1 0,-6-1 27,24 3-2352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3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72 10922,'28'-59'4456,"-27"59"-4396,-1 0-1,0 0 1,0-1 0,0 1 0,1 0-1,-1 0 1,0-1 0,0 1 0,0 0-1,0-1 1,0 1 0,1 0 0,-1 0-1,0-1 1,0 1 0,0 0 0,0-1-1,0 1 1,0 0 0,0-1 0,0 1-1,0 0 1,0-1 0,0 1-1,0 0 1,0-1 0,-1 1 0,1 0-1,0 0 1,0-1 0,0 1 0,0 0-1,-1-1 1,1 1 0,0 0 0,0 0-1,0-1 1,-1 1 0,1 0 0,0 0-1,0 0 1,-1-1 0,1 1 0,0 0-1,0 0 1,-1 0 0,1 0 0,0 0-1,-1 0 1,1 0 0,0-1-1,-1 1 1,-14 4 996,14-3-848,-8 4 180,0 0 1,0 0-1,1 1 0,0 0 0,0 0 0,1 1 0,0 0 0,-9 11 1,-10 9 174,15-17-398,1 1-1,0 0 1,1 1 0,0 0-1,0 0 1,-8 19 0,15-28-160,0 0 1,1 0-1,0 0 1,-1 1-1,1-1 0,0 0 1,1 1-1,-1-1 1,0 1-1,1-1 1,0 1-1,0-1 1,0 1-1,0-1 0,1 1 1,-1-1-1,1 1 1,0-1-1,0 1 1,0-1-1,1 0 1,-1 0-1,1 1 0,0-1 1,-1 0-1,1-1 1,1 1-1,-1 0 1,0 0-1,1-1 0,-1 1 1,5 2-1,-4-3-23,0 0-1,0 0 0,0 0 1,1-1-1,-1 1 0,0-1 1,1 0-1,-1 0 0,0 0 1,1-1-1,0 1 0,-1-1 0,1 1 1,-1-1-1,1-1 0,-1 1 1,1 0-1,-1-1 0,1 0 1,-1 1-1,1-1 0,-1-1 1,1 1-1,-1 0 0,0-1 1,0 0-1,0 0 0,0 0 1,5-3-1,6-7 82,-1-1 1,1 0-1,-2-1 1,16-22-1,-15 19 316,-15 22-120,-1-1 0,1 1 0,0 0 0,0-1 0,0 1 0,0 0 0,1 0 0,0 0-1,-1 8 1,2-9-499,-1 0 0,1 0 0,0-1 0,0 1 0,1 0 0,-1 0 0,1-1 0,-1 1 0,1 0 0,0-1 0,1 1-1,-1-1 1,0 1 0,1-1 0,4 7 0,10 4-5157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0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22 306 11666,'-21'-6'3224,"25"9"-890,43 11-189,-20-8-1829,0-1 0,0-2 0,1 0-1,-1-2 1,1-1 0,47-6-1,-73 6-295,1 0 1,-1 0-1,0-1 0,1 1 0,-1-1 0,1 0 0,-1 1 1,0-1-1,0 0 0,0 0 0,1 0 0,-1-1 0,0 1 0,0-1 1,-1 1-1,1-1 0,0 1 0,2-3 0,-4 2 38,0 0-1,1 0 0,-1 0 1,0 0-1,0 0 1,0-1-1,0 1 0,0 0 1,-1 0-1,1 0 1,-1 0-1,1 1 0,-1-1 1,0 0-1,0 0 1,1 0-1,-1 0 0,-1 1 1,1-1-1,0 0 1,-3-2-1,-45-57 1617,35 45-1131,1 0-1,0-1 1,-16-29 0,28 44-514,0-1 0,-1 1 0,1-1 0,0 0 0,1 1 1,-1-1-1,0 0 0,1 0 0,-1 1 0,1-1 0,0 0 0,0 0 1,0 0-1,0 0 0,1 0 0,-1 1 0,1-1 0,0 0 0,-1 0 0,1 1 1,1-1-1,-1 1 0,0-1 0,1 1 0,-1-1 0,1 1 0,-1 0 0,1-1 1,0 1-1,0 0 0,0 0 0,1 0 0,-1 1 0,0-1 0,1 1 1,2-3-1,0 2-138,0 0-1,-1 0 1,1 0 0,0 0 0,0 1 0,0 0 0,0 0 0,0 0 0,0 1 0,1-1-1,-1 1 1,0 0 0,0 1 0,0-1 0,0 1 0,0 0 0,0 1 0,0-1 0,8 4 0,17 19-1741,0 6-469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3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22 176 11995,'0'-1'126,"0"1"0,0-1-1,0 1 1,0-1 0,0 0 0,0 1 0,0-1 0,-1 1 0,1-1 0,0 0 0,0 1 0,-1-1 0,1 1 0,0-1 0,-1 1 0,1-1 0,-1 1 0,1 0 0,-1-1 0,1 1 0,-1-1 0,1 1 0,-1 0 0,1-1 0,-1 1 0,1 0 0,-1 0 0,1-1 0,-1 1 0,-1 0 0,1 1-18,1 0 1,-1 0 0,0 0 0,1 0-1,-1 0 1,1 0 0,-1 0-1,1 0 1,-1 0 0,1 0 0,0 1-1,0-1 1,-1 0 0,1 2-1,-1 7 262,0 1 0,1-1 0,0 1 0,1 10 0,-1-20-347,0 0-1,0-1 0,0 1 1,1 0-1,-1 0 1,0 0-1,0-1 1,0 1-1,1 0 1,-1-1-1,0 1 1,1 0-1,-1-1 0,0 1 1,1 0-1,-1-1 1,1 1-1,-1-1 1,1 1-1,0 0 1,-1-1-1,1 0 0,-1 1 1,1-1-1,0 1 1,0-1-1,-1 0 1,1 1-1,0-1 1,-1 0-1,1 0 0,0 0 1,0 1-1,-1-1 1,1 0-1,0 0 1,0 0-1,0 0 1,-1 0-1,1-1 1,0 1-1,0 0 0,-1 0 1,1 0-1,0-1 1,-1 1-1,1 0 1,0-1-1,-1 1 1,1-1-1,0 1 0,0-1 1,5-3 51,0 0-1,0 0 1,-1-1-1,10-8 1,33-43 258,-37 42-293,1 0 1,0 0-1,1 1 1,1 1-1,0 0 1,16-10-1,-29 21-38,0 0 1,0 0-1,1 0 1,-1 0-1,1 1 0,-1-1 1,0 0-1,1 1 0,-1 0 1,1-1-1,-1 1 1,1 0-1,0-1 0,-1 1 1,1 0-1,-1 0 1,1 0-1,-1 1 0,1-1 1,0 0-1,-1 0 1,1 1-1,-1-1 0,1 1 1,-1 0-1,0-1 0,1 1 1,-1 0-1,0 0 1,1 0-1,-1 0 0,0 0 1,0 0-1,0 0 1,0 0-1,0 0 0,0 0 1,0 1-1,0-1 1,0 0-1,1 3 0,2 7 6,0-1 0,0 1 0,-1 0-1,3 20 1,-4-21-7,0 2 6,0 1-3,1 0 0,0 0-1,1-1 1,7 17-1,-10-27 0,0 0-1,-1 0 0,1 0 0,0-1 1,1 1-1,-1 0 0,0 0 0,0-1 1,1 1-1,-1-1 0,1 1 0,-1-1 1,1 0-1,0 1 0,0-1 0,-1 0 0,1 0 1,0 0-1,0 0 0,0-1 0,0 1 1,0 0-1,0-1 0,0 0 0,0 1 1,1-1-1,-1 0 0,0 0 0,0 0 0,0 0 1,0 0-1,0-1 0,0 1 0,3-2 1,2-1 62,1 0 1,-1-1-1,0-1 1,0 1-1,-1-1 1,0 0-1,0 0 1,0-1-1,0 0 1,-1 0-1,0 0 1,0 0-1,0-1 1,-1 0-1,6-12 1,-2 2 227,-1-1 1,0 1-1,-2-1 1,0 0-1,4-30 1,-8 41-150,0 0 0,-1 1 1,0-1-1,0 1 0,0-1 1,-3-9-1,0 22 113,2 9-775,7 5-689,7 3-807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3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81 256 10842,'-80'47'3940,"90"-62"137,27-32-2924,-30 38-695,93-129 2483,-41 55-508,-49 73-1614,-5 14-415,-6 27-293,1-12-113,0 6-536,2 1 0,2 0 0,0-1-1,11 38 1,7-11-1734,-4-9-849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3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56 13979,'-57'-39'4881,"78"39"-4305,10 0-344,3-8-296,4 1-448,-4 5-2168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3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12883,'8'-35'5121,"-8"49"-3041,2 11-623,-2 14-425,0 3-264,6 8-552,3-4-80,2-11-776,7 0-640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3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59 193 9626,'-49'-8'5569,"49"-7"232,0-13-3992,0-4-345,-1-9-528,-1 5-327,-1 14-810,-1 12-559,8 10-1544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3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14299,'83'5'5577,"-90"-38"-3696,3 7-929,4-5-552,-2 0-448,2 4-1392,0-4-457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3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41 13883,'-69'-39'5593,"81"44"-2792,10 0-873,14-5-247,8 3-209,8-6-760,-6-2-312,-6 2-736,-4 0-592,-17 3-1697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3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12539,'-10'10'5577,"-17"22"-1664,-3 19-1873,-2 33-528,3 20-159,19 15-697,10-10-384,29-23-496,15-10-496,15-30-1393,-3-10-239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3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9970,'58'16'8368,"1"-5"-6170,-45-9-2109,0-1 1,1 0-1,-1-1 1,0 0-1,0-2 0,17-2 1,-29 3-77,0 1 1,1 0-1,-1-1 1,0 1 0,0-1-1,0 0 1,0 0-1,0 0 1,0 0-1,0 0 1,0 0-1,0-1 1,-1 1 0,1 0-1,0-1 1,1-2-1,-2 3 13,-1 0 1,1 0-1,-1 0 0,0 0 1,0-1-1,0 1 0,0 0 0,0 0 1,0 0-1,0 0 0,0 0 0,0 0 1,0 0-1,0 0 0,-1 0 1,1 0-1,0 0 0,-1 0 0,1 0 1,-1 0-1,1 0 0,-1 0 0,-1-1 1,-5-7 334,-1 1 0,0 0 0,-1 0 0,1 1 1,-11-6-1,7 4 268,8 6-447,1 0 0,-1 1 0,1-2 0,0 1 0,0 0 0,0 0 0,-4-8 0,6 10-169,1 0-1,0 0 1,-1 0-1,1 0 1,0 0-1,0 0 1,0 0-1,0 0 1,0 0-1,0 0 1,0 0-1,0 0 1,0 0-1,0 0 1,1 0-1,-1 0 1,0 0-1,1 0 1,-1 0-1,1 0 1,-1 1-1,1-1 1,-1 0-1,1 0 1,0 0-1,-1 1 1,1-1-1,0 0 1,0 0-1,-1 1 1,1-1-1,0 1 1,0-1-1,0 1 1,0-1-1,0 1 1,0 0-1,0-1 1,1 1-1,4-3-251,1 1 1,0 0-1,0 0 1,-1 1-1,1-1 1,0 2-1,0-1 0,9 1 1,15 1-1889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3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56 162 13163,'75'35'4505,"-74"-35"-4453,-1 0 1,1 0 0,-1 0-1,1 0 1,-1 0 0,1 0-1,-1 0 1,1 0 0,-1 0-1,1 0 1,-1 0 0,1 0-1,-1 0 1,1-1 0,-1 1-1,0 0 1,1 0 0,-1-1-1,1 1 1,-1 0 0,0-1-1,1 1 1,-1 0-1,0-1 1,1 1 0,-1 0-1,0-1 1,1 1 0,-1-1-1,0 1 1,0-1 0,0 1-1,1-1 1,-1 1 0,0-1-1,0 1 1,0-1 0,0 1-1,0-1 1,0 1 0,0-1-1,0 1 1,0-1 0,0 1-1,0-1 1,-2-32 260,2 28-154,-1-4-331,0-1 0,-1 0 0,0 1 0,-1-1 0,0 1 0,0 0 1,-7-13-1,8 19 84,1 0-1,-1 0 1,0 0 0,-1 0 0,1 0 0,0 0-1,-1 1 1,1-1 0,-1 1 0,0 0 0,0 0-1,0 0 1,0 0 0,0 0 0,0 1 0,-1-1 0,1 1-1,0 0 1,-1 0 0,1 0 0,-1 1 0,0-1-1,-5 1 1,-4 0-313,-18-1 2141,56-2 1040,3 1-1958,-10 0-819,-1 0-1,1 2 1,0 0-1,28 4 0,-17 3-1461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9162,'0'0'9034,"0"2"-7955,4 36 261,-2-16-956,1-1 0,1 1 0,1-1 0,11 31 0,-16-50-340,1 0-1,-1-1 1,1 1-1,0 0 1,-1-1-1,1 1 1,0 0-1,0-1 0,0 1 1,0-1-1,0 0 1,1 1-1,-1-1 1,0 0-1,1 0 1,-1 1-1,1-1 0,-1 0 1,1-1-1,-1 1 1,1 0-1,0 0 1,-1-1-1,1 1 0,0-1 1,0 1-1,-1-1 1,1 0-1,0 0 1,0 0-1,0 0 1,-1 0-1,4 0 0,-1-1 31,-1-1-1,1 1 0,-1-1 1,1 1-1,-1-1 0,0 0 1,1 0-1,-1 0 0,0-1 1,-1 1-1,1-1 0,0 0 0,-1 0 1,1 0-1,1-3 0,3-6 113,0-1 0,-1 1 0,6-21 0,8-15 337,-20 48-517,0 0-1,0 0 1,0-1 0,0 1-1,0 0 1,0 0-1,1-1 1,-1 1-1,0 0 1,0 0-1,0 0 1,0-1 0,1 1-1,-1 0 1,0 0-1,0 0 1,0 0-1,1-1 1,-1 1-1,0 0 1,0 0 0,1 0-1,-1 0 1,0 0-1,0 0 1,1 0-1,-1 0 1,0 0-1,0 0 1,1 0 0,-1 0-1,0 0 1,0 0-1,1 0 1,-1 0-1,0 0 1,0 0-1,1 0 1,-1 0 0,0 0-1,0 0 1,1 1-1,-1-1 1,0 0-1,0 0 1,0 0-1,1 0 1,-1 1-1,0-1 1,0 0 0,1 0-1,11 17 12,-4-5-13,-6-10-12,1 1 0,0-1 0,0 1 0,0-1 1,0 0-1,0 0 0,0 0 0,1 0 0,-1 0 1,0-1-1,1 0 0,0 0 0,-1 0 0,1 0 1,0 0-1,-1-1 0,6 1 0,-6-1 8,0-1 0,-1 1 0,1-1 0,0 0-1,0 0 1,0 0 0,-1 0 0,1 0 0,0-1 0,-1 1 0,1-1-1,-1 1 1,0-1 0,1 0 0,-1 0 0,0 0 0,0 0 0,0-1-1,0 1 1,-1 0 0,1-1 0,-1 1 0,2-5 0,-1 2-10,0 0-1,-1-1 1,1 1 0,-1 0 0,-1-1 0,1 1 0,-1 0 0,0-1-1,0 1 1,-1 0 0,-1-9 0,0-2-551,3 13-1146,3 7-1012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3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13659,'47'60'5449,"-31"-96"-3529,5-1-311,4-14-241,1 8-336,3 2-376,-8 2-55,-6 16-249,-5 7-96,-9 16-32,6 16-120,-4 18-72,-1 10 40,-1 10-648,1-1-288,16 4-977,3-11-663</inkml:trace>
  <inkml:trace contextRef="#ctx0" brushRef="#br0" timeOffset="1">63 220 16684,'3'0'6081,"7"-9"-4897,8 5-488,21 8-344,0-4-520,6 6-1560,1 4-905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3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12 221 11819,'-5'-2'9618,"0"-7"-7562,4-6-360,1-8-607,1-8-361,4-3-736,2-5-456,-2 4-1225,-2 2-703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3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63 12859,'-71'-36'4778,"70"36"-4719,1 0 0,0 0-1,0 0 1,0 0 0,-1-1-1,1 1 1,0 0 0,0 0-1,-1 0 1,1 0 0,0 0-1,0-1 1,0 1 0,0 0 0,-1 0-1,1 0 1,0 0 0,0-1-1,0 1 1,0 0 0,0 0-1,0-1 1,-1 1 0,1 0 0,0 0-1,0 0 1,0-1 0,0 1-1,0 0 1,0 0 0,0-1-1,0 1 1,0 0 0,0 0 0,0-1-1,0 1 1,0 0 0,0 0-1,1-1 1,-1 1 0,0 0-1,0 0 1,0 0 0,0-1 0,14-6 1483,17 1-143,42 1 215,1 8-3938,40-1-6783,-114-2 9161,1 0 0,0-1 0,-1 1 0,1 0 0,-1 0 0,1 0 1,0 1-1,-1-1 0,1 0 0,0 0 0,-1 0 0,1 0 0,-1 1 0,1-1 0,-1 0 0,1 0 1,0 1-1,-1-1 0,1 1 0,-1-1 0,0 0 0,1 1 0,-1-1 0,1 1 0,-1-1 0,1 1 1,-1-1-1,0 1 0,0-1 0,1 1 0,-1-1 0,0 1 0,0 0 0,1-1 0,-1 1 0,0-1 1,0 1-1,0 0 0,0-1 0,0 1 0,0 0 0,0-1 0,0 1 0,0-1 0,0 1 0,-1 0 1,1-1-1,0 1 0,0-1 0,0 1 0,-1 0 0,-19 46 2766,7-16-1698,11-28-1037,2 1 1,-1 0 0,0 0 0,1 0-1,-1 0 1,1 0 0,0 0-1,1-1 1,-1 1 0,1 0 0,-1 0-1,1 0 1,0 0 0,1-1-1,-1 1 1,1 0 0,-1-1 0,1 1-1,0-1 1,0 0 0,1 1 0,2 2-1,-2-3-27,1-1-1,-1 0 0,0 0 1,1 0-1,-1 0 0,1 0 0,-1-1 1,1 0-1,0 0 0,0 0 1,-1 0-1,1 0 0,0-1 1,0 0-1,0 0 0,0 0 1,0 0-1,0 0 0,0-1 1,0 0-1,-1 0 0,6-1 1,0-1 89,0 0 0,-1 0 1,0-1-1,1 0 0,-2 0 0,1-1 1,11-9-1,-16 11-120,0 0 0,1 0 0,-1 0 1,0-1-1,0 1 0,-1-1 0,1 0 0,-1 0 0,0 0 1,0 0-1,0 0 0,-1 0 0,1-1 0,-1 1 0,0-1 0,0 1 1,0-5-1,-1 3-179,1 0-1,-1 0 1,-1 0 0,1 0 0,-1-1 0,0 1-1,-2-6 1,1 18-3509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3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29 161 11626,'-27'41'4012,"27"-41"-3950,0 1 1,-1-1-1,1 1 1,0-1-1,0 1 1,0-1-1,0 1 1,0-1-1,-1 1 0,1-1 1,0 1-1,0-1 1,0 1-1,0-1 1,1 1-1,-1-1 0,0 1 1,0-1-1,0 1 1,0-1-1,0 0 1,1 1-1,-1-1 1,0 1-1,0-1 0,1 1 1,-1-1-1,0 0 1,1 1-1,-1-1 1,0 1-1,1-1 0,-1 0 1,0 0-1,2 1 1,15 5 882,-12-6-611,0 2-38,1-1-1,0 0 0,0-1 1,-1 1-1,1-1 0,0 0 1,0-1-1,0 1 0,-1-1 0,1 0 1,8-3-1,-12 3-259,0 0 0,0 0 0,0 0 0,0 0 0,0 0 1,0-1-1,-1 1 0,1-1 0,0 1 0,-1-1 0,1 0 0,-1 1 0,1-1 0,-1 0 0,0 0 0,0 0 0,0 0 1,0 0-1,0 0 0,0-1 0,-1 1 0,1 0 0,-1 0 0,1-1 0,-1 1 0,0 0 0,0 0 0,0-1 0,0 1 1,-1 0-1,1 0 0,-1-3 0,-2-6 31,0 0 1,-1 1-1,-1-1 1,0 1 0,0 0-1,0 0 1,-2 1-1,1 0 1,-1 0-1,0 0 1,-11-9 0,0-3 398,18 21-455,0 0 0,-1 0-1,1 0 1,0 0-1,0-1 1,0 1 0,0 0-1,0 0 1,-1 0-1,1 0 1,0-1 0,0 1-1,0 0 1,0 0 0,0 0-1,0 0 1,0-1-1,0 1 1,0 0 0,0 0-1,0 0 1,0-1-1,0 1 1,0 0 0,0 0-1,0 0 1,0-1-1,0 1 1,0 0 0,0 0-1,0 0 1,0-1 0,0 1-1,0 0 1,0 0-1,0 0 1,0-1 0,1 1-1,-1 0 1,0 0-1,0 0 1,0 0 0,0 0-1,1-1 1,11-1 128,17 3-286,-28-1 137,53 9-2097,-28-2-186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39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12147,'-4'2'5001,"-5"-2"-3001,9 14-456,10 1-7,10 18-305,2 10-200,3 18-384,-11 13-104,-12 16-223,-5-1-73,-18-3-112,-5-6-72,-7-13-184,-4-6-208,-5-5-577,-6-6-407,-17-13-928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4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48 11434,'104'66'4441,"-117"-19"-2856,-13-14 167,-2-14 72,-1-12-63,-5-10-265,8-5-47,-8-17-337,3-7-264,18-9-496,16-1-232,21 6-176,6 10-216,14 20-696,-7 10-625,-3 21-1119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4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14059,'24'32'5025,"-24"-53"-4353,0-2-312,0-19-312,-1 0-248,1 3-656,0-5-320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2:4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60 12699,'0'-1'5177,"7"-1"-3217,14-1-319,47-7-505,-32 2-464,0-5-528,1 1-344,-11 6-1144,-6 1-585</inkml:trace>
  <inkml:trace contextRef="#ctx0" brushRef="#br0" timeOffset="1">0 213 14147,'8'0'5465,"12"-5"-4041,6-1-223,5-1-409,1 1-328,-2 7-424,-9 1-344,-7 1-1424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62 186 14227,'-62'27'6049,"64"-57"-3200,0-13-1417,14-1-840,-8-1-248,8 16-1016,4 7-704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14987,'45'38'5465,"-43"-64"-4512,8-7-481,-9-8-344,-1-2-288,2 7-873,-2 7-519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06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37 172 16668,'-37'34'6873,"45"-59"-4344,0-6-529,0-6-864,-8-2-448,2 7-736,3 7-528,8 12-1424,5 10-1065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 8594,'-8'-5'7040,"3"8"-4457,0 19-3634,2-3 1594,-2-1-516,-2 7 393,1-1 0,1 2 0,-3 38 0,8-60-273,0 0-1,0-1 1,0 1-1,0 0 1,-1 0-1,0-1 0,0 1 1,0 0-1,0-1 1,0 1-1,-1-1 1,1 0-1,-1 1 1,0-1-1,0 0 1,-1 0-1,-2 3 1,6-6-135,-1 0 1,0 0 0,0 0-1,0 0 1,0 0-1,0 0 1,0 0 0,0 0-1,0 0 1,0 0-1,0 0 1,0 0 0,1 0-1,-1 0 1,0 0-1,0 0 1,0 0 0,0 0-1,0 0 1,0 0-1,0 0 1,0 0 0,0 0-1,0 0 1,0 0-1,0 1 1,0-1 0,1 0-1,-1 0 1,0 0-1,0 0 1,0 0 0,0 0-1,0 0 1,0 0-1,0 0 1,0 0 0,0 0-1,0 0 1,0 1-1,0-1 1,0 0 0,0 0-1,0 0 1,0 0-1,0 0 1,14-4 684,-5 0-255,9 0-193,-6 0-127,0 1-1,0 0 1,0 1 0,0 1-1,1 0 1,-1 0 0,0 1-1,16 2 1,13 9-1649,-33-11-285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21 227 12819,'0'2'259,"-1"-1"0,0 0 1,0 1-1,1-1 1,-1 1-1,0-1 0,0 0 1,0 0-1,0 0 0,-1 1 1,1-1-1,0 0 0,0 0 1,-2 0-1,2-1-175,1 0 1,-1-1-1,1 1 0,0-1 0,-1 1 1,1-1-1,0 1 0,0-1 0,-1 1 1,1-1-1,0 0 0,0 1 0,0-1 1,0 1-1,-1-1 0,1 1 0,0-1 1,0 0-1,0 1 0,0-1 0,1 1 1,-1-1-1,0 0 0,0 1 0,0-1 1,12-67 1617,-9 56-1429,19-95 2357,31 191-1151,-42-68-1505,1 0 0,0-1 0,27 24 0,-34-34 11,0-1 0,0 0-1,0 0 1,1 0 0,0-1-1,0 1 1,0-2 0,0 1-1,0-1 1,1 1 0,-1-2 0,1 1-1,-1-1 1,9 1 0,-14-2 18,0 0 0,0 0 0,0 0 1,0 0-1,0 0 0,0 0 0,0 0 1,0 0-1,0-1 0,0 1 1,0 0-1,0-1 0,0 1 0,0 0 1,-1-1-1,1 1 0,0-1 0,0 1 1,0-1-1,-1 0 0,1 1 1,0-1-1,-1 0 0,1 0 0,-1 1 1,1-1-1,-1 0 0,1 0 0,-1 0 1,1 0-1,-1 0 0,0 0 0,1 1 1,-1-1-1,0 0 0,0 0 1,0 0-1,0 0 0,0 0 0,0 0 1,0 0-1,0 0 0,0 0 0,0 0 1,-1-1-1,-1-6 71,0 1-1,0 0 1,0 0 0,-7-10-1,-4-9 238,-15-33 298,26 55-532,0-2-1,1 1 1,-1 0-1,1 0 0,1 0 1,-1-1-1,1 1 1,0 0-1,0-9 1,1 12-69,0 0 1,-1 0-1,1 0 1,0 0-1,0 0 1,0 0-1,0 0 1,1 1-1,-1-1 1,0 0 0,1 1-1,-1-1 1,1 1-1,0-1 1,-1 1-1,1 0 1,0 0-1,0 0 1,0 0-1,0 0 1,0 0-1,0 0 1,0 1-1,0-1 1,0 1-1,0-1 1,0 1 0,3 0-1,5-1-70,1 0 0,-1 1 0,0 0 0,1 1-1,9 2 1,5 2-182,0 1 1,-1 1-1,40 17 0,-54-20 204,1 1 0,-1 1 1,0 0-1,0 0 0,-1 1 1,0 0-1,0 0 0,-1 1 0,0 1 1,11 13-1,-18-20 56,1-1 0,-1 1-1,0-1 1,0 1 0,0 0 0,0 0-1,0 0 1,0 0 0,0 0 0,-1 0-1,1 0 1,0 0 0,-1 0 0,0 0-1,0 0 1,1 0 0,-1 0 0,-1 0-1,1 0 1,0 0 0,0 0 0,-1 0-1,1 0 1,-1 0 0,0 0 0,1 0-1,-1 0 1,0 0 0,0 0 0,0 0-1,0-1 1,-1 1 0,1 0 0,0-1-1,-1 1 1,1-1 0,-3 2 0,1-1 76,-1 0 0,0 0 0,0 0 0,0-1-1,-1 1 1,1-1 0,0 0 0,0 0 0,-1-1 0,1 1 0,-1-1 0,1 0 0,0 0 0,-1-1 0,1 1 0,0-1 0,-7-2 0,2 0 69,0-1 0,0 0 0,0 0-1,0-1 1,1 0 0,0 0 0,0-1 0,1-1 0,-1 1 0,-11-15 0,16 19-169,1-1 1,-1 0 0,1 0 0,0 0 0,0-1-1,0 1 1,0 0 0,0-1 0,1 1 0,-1-1-1,1 0 1,0 1 0,1-1 0,-1 0-1,0 0 1,1 0 0,0 1 0,0-1 0,0 0-1,0 0 1,1 0 0,0 1 0,-1-1 0,1 0-1,1 0 1,-1 1 0,0-1 0,1 1 0,0-1-1,0 1 1,2-3 0,-2 4-118,0 0 1,-1 0-1,1 0 1,0 1-1,0-1 0,0 1 1,1 0-1,-1-1 1,0 1-1,0 0 0,3-1 1,30-5-2109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200 249 12155,'24'36'3317,"-15"-22"1991,-9-18-4978,-1 0-1,1-1 0,0 1 0,0-1 0,0 1 0,0 0 1,1-1-1,0 1 0,0 0 0,3-9 0,1-12-13,-3 14-356,-1 1 0,-1-1 0,0 1 0,0-1 0,-1 1 0,0-1 0,-1 1 0,0 0 0,-1-1 0,0 1 0,-6-13 0,6 18-73,1 0 0,-1 0 0,0 0 0,-1 0 0,1 1 0,-1-1 0,0 1 0,0 0 0,0 0 0,-1 1 0,1-1 1,-1 1-1,0 0 0,0 0 0,0 1 0,0-1 0,0 1 0,-1 0 0,1 1 0,0-1 0,-1 1 0,-7-1 0,-49 0-344,57 2 538,1 0 1,0 0 0,0 1 0,-1-1 0,1 1-1,0 0 1,0 1 0,0-1 0,0 1 0,0-1 0,-5 4-1,9-5-62,0 0 0,0 1-1,0-1 1,0 0-1,0 0 1,-1 0 0,1 0-1,0 1 1,0-1-1,0 0 1,0 0-1,0 0 1,0 0 0,0 1-1,0-1 1,0 0-1,0 0 1,0 0 0,0 1-1,0-1 1,0 0-1,0 0 1,1 0-1,-1 0 1,0 1 0,0-1-1,0 0 1,0 0-1,0 0 1,0 0 0,0 1-1,0-1 1,1 0-1,-1 0 1,0 0 0,0 0-1,0 0 1,0 0-1,1 0 1,-1 0-1,0 1 1,0-1 0,0 0-1,0 0 1,1 0-1,-1 0 1,0 0 0,0 0-1,0 0 1,1 0-1,-1 0 1,0 0 0,12 3 486,13-4 518,35-4-1,-34 2-530,44 0 0,-39 5-938,-1 2 1,1 1-1,-1 1 0,35 12 1,-40-8-2053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12771,'23'-24'5321,"26"-36"-1,-34 41-4924,-2-1 0,-1 0-1,0-1 1,-2 0 0,0-1 0,-1-1-1,-1 1 1,8-42 0,-16 57 366,-2 15-511,-3 21-200,5-18-376,1-1 1,-1 1-1,2 0 0,0-1 0,0 1 1,1 0-1,0-1 0,1 0 1,0 0-1,1 0 0,0-1 1,0 1-1,1-1 0,0 0 0,1-1 1,-1 1-1,2-1 0,15 13 1,12 8-2253</inkml:trace>
  <inkml:trace contextRef="#ctx0" brushRef="#br0" timeOffset="1">69 227 10770,'-1'3'5930,"4"4"-361,15 4-4097,26-1-1248,8-10-88,22 8-400,6-3-256,5 10-640,-16 9-497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280 132 9674,'-63'-17'5121,"-10"3"-3058,31 7-606,19 4-707,11 2 12,0-1 1,1 0-1,-1-1 0,-20-8 1,34 10-613,-1 0 0,1 0 0,-1 0 0,1 0 1,-1 0-1,1 0 0,0 0 0,0 0 0,-1 1 0,1-1 0,0 0 0,0 1 1,4-1-1,143-18 520,518-9 319,-285 18-1221,-317 8-1273,-60 2 413,-7 1-17,-32 3-628,-29 3-133,-19 3-187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51 295 12427,'-2'-4'9544,"5"-12"-9639,0 3 887,1-19-260,-1 0 0,-1 0 0,-3-41 0,1 42 57,-4-17 321,4 47-901,1 1-1,-1-1 1,0 1-1,0-1 1,0 1 0,1-1-1,-1 1 1,0 0 0,0-1-1,1 1 1,-1-1 0,1 1-1,-1 0 1,0-1-1,1 1 1,-1 0 0,1 0-1,-1-1 1,0 1 0,1 0-1,-1 0 1,1 0 0,-1-1-1,1 1 1,-1 0-1,1 0 1,-1 0 0,1 0-1,-1 0 1,1 0 0,-1 0-1,1 0 1,0 0 0,28 0 15,-15 0-17,-4-1-1,4-1-10,0 1 0,0 1 1,25 2-1,-37-2 2,0 0 0,-1 0 0,1 0 0,0 1-1,0-1 1,0 1 0,0-1 0,0 1 0,-1 0 0,1-1-1,0 1 1,-1 0 0,1 0 0,0 0 0,-1 0 0,1 1-1,-1-1 1,0 0 0,1 1 0,-1-1 0,0 1 0,0-1-1,0 1 1,0-1 0,0 1 0,0 0 0,0-1 0,-1 1-1,1 0 1,-1 0 0,1 0 0,-1 0 0,0 0 0,1-1-1,-1 1 1,0 3 0,-1-2 6,0 0 0,0 1 0,-1-1 0,1 0 1,0 0-1,-1 0 0,0-1 0,0 1 0,0 0 0,0-1 0,0 1 0,0-1 1,-1 1-1,1-1 0,-1 0 0,0 0 0,-2 1 0,-8 6 30,0-2 0,-21 10 0,15-9-71,0 0 0,-1-1 0,0-2 0,0 0-1,-33 4 1,53-9 23,-3 0-514,4-1-205,0 0 515,11-9-2032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11450,'1'9'416,"-1"-6"105,0 0 0,1-1 0,-1 1 0,1 0 0,-1-1 0,1 1 0,0 0 0,0-1 0,1 4-1,-1-6-432,-1 1-1,0-1 0,0 0 0,1 0 0,-1 0 0,0 0 1,1 1-1,-1-1 0,0 0 0,0 0 0,1 0 0,-1 0 1,0 0-1,1 0 0,-1 0 0,0 0 0,1 0 0,-1 0 0,0 0 1,1 0-1,-1 0 0,0 0 0,1 0 0,-1 0 0,0 0 1,0 0-1,1-1 0,-1 1 0,0 0 0,1 0 0,15-15 1155,12-21 495,44-76 0,-29 41-187,-27 43-862,-14 23-475,1 0 1,0-1-1,0 1 1,0 0-1,6-5 0,-11 33 341,1-8-822,1 0-1,0 0 1,1 1 0,1-1 0,0 0-1,1-1 1,1 1 0,0 0 0,1-1-1,1 0 1,0 0 0,1-1 0,1 1-1,12 16 1,13 7-2372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16988,'8'3'5865,"13"-3"-5457,12 0-280,15-1-104,8-9-72,2 2-816,-1 3-544,-3 0-1721</inkml:trace>
  <inkml:trace contextRef="#ctx0" brushRef="#br0" timeOffset="1">345 228 13579,'-3'-5'5508,"1"-3"-3771,-2-6-703,0 3-637,-2-7 962,0-1 0,-5-31 0,10 46-1136,0-1-1,1 1 0,-1-1 1,1 1-1,0-1 0,0 1 1,1-1-1,-1 1 1,1 0-1,0-1 0,1 1 1,-1 0-1,0-1 0,1 1 1,0 0-1,0 0 0,1 0 1,4-6-1,-5 8-180,0 1 1,1-1-1,-1 1 0,1-1 0,0 1 1,-1 0-1,1 0 0,0 0 0,-1 0 0,1 1 1,0-1-1,0 1 0,0-1 0,0 1 1,0 0-1,-1 0 0,1 1 0,0-1 1,0 0-1,0 1 0,0 0 0,2 1 0,7 1-16,0 2 0,0 0-1,20 11 1,-14-6-37,-1 0 1,-1 2 0,0 0-1,0 1 1,-1 0-1,-1 1 1,0 1 0,-1 0-1,12 20 1,-24-34 4,0 1 0,0 1 0,0-1 0,0 0 1,0 0-1,0 0 0,-1 0 0,1 1 0,-1-1 1,0 0-1,1 0 0,-1 1 0,0-1 0,0 0 1,-1 1-1,1-1 0,0 0 0,-1 1 0,1-1 0,-1 0 1,0 0-1,0 0 0,0 0 0,0 0 0,0 0 1,0 0-1,0 0 0,-1 0 0,1 0 0,-1 0 0,1-1 1,-1 1-1,0-1 0,0 1 0,0-1 0,-2 2 1,-6 3 5,0 0 0,-1-1 0,1-1 0,-1 1 0,-21 4 0,16-5 7,0-1 1,0 0-1,-18 0 1,27-3-66,-1 0-1,1 0 1,-1-1 0,1 0 0,0 0 0,-1 0 0,1-1 0,0-1 0,-7-2 0,13 5 16,0-1 0,1 1 0,-1 0 0,1 0-1,-1 0 1,1-1 0,-1 1 0,1 0 0,-1-1 0,1 1-1,-1 0 1,1-1 0,0 1 0,-1-1 0,1 1 0,0-1-1,-1 1 1,1 0 0,0-1 0,-1 0 0,1 1 0,0-1-1,0 1 1,0-1 0,-1 0 0,2 0-64,-1 1 0,0-1-1,1 0 1,-1 1 0,1-1 0,-1 1 0,1-1-1,-1 1 1,1-1 0,-1 1 0,1-1 0,0 1-1,-1-1 1,1 1 0,0 0 0,-1-1 0,1 1-1,1-1 1,24-6-2768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30 296 11843,'-7'-9'7449,"1"-8"-7363,3 11 676,1-1-538,0 0 17,-1 0-1,1 0 0,1 0 1,-1-1-1,1 1 1,1 0-1,-1-1 0,1 1 1,0-1-1,1 1 1,1-8-1,2-5 467,-2 5-262,1 1-1,1 0 0,0 0 0,10-23 0,-12 34-418,-1 0 1,1 0-1,0 0 0,0 0 1,0 0-1,0 1 0,1-1 1,-1 1-1,1-1 0,-1 1 1,1 0-1,0 0 0,0 0 1,0 1-1,0-1 0,0 1 1,0-1-1,0 1 0,1 0 1,-1 0-1,0 1 0,1-1 1,-1 1-1,1-1 0,5 1 1,-7 0-32,-1 0-1,1 0 1,0 0 0,-1 0 0,1 0 0,0 0 0,-1 0 0,1 1 0,0-1-1,-1 1 1,1-1 0,0 1 0,-1-1 0,1 1 0,-1 0 0,1 0-1,-1 0 1,0 0 0,1 0 0,-1 0 0,0 0 0,0 0 0,0 1 0,1-1-1,-1 0 1,-1 1 0,1-1 0,0 1 0,0-1 0,0 1 0,-1-1 0,1 1-1,-1-1 1,1 1 0,-1 0 0,0-1 0,0 1 0,1 0 0,-1 0-1,0-1 1,-1 1 0,1 0 0,0-1 0,0 1 0,-1 0 0,0 2 0,-2 5-68,0 1 0,-1-1 0,0 1 0,0-1 0,-1 0 0,-10 13 0,-13 12-74,19-23 149,-1 1 0,-11 18-1,21-29 7,0-1-1,0 0 1,0 1 0,0-1-1,0 1 1,0-1-1,0 0 1,0 1-1,0-1 1,0 1 0,0-1-1,0 0 1,0 1-1,0-1 1,0 1-1,0-1 1,0 0 0,0 1-1,1-1 1,-1 1-1,0-1 1,0 0 0,0 1-1,1-1 1,-1 0-1,0 1 1,0-1-1,1 0 1,-1 0 0,0 1-1,1-1 1,-1 0-1,0 0 1,1 1-1,-1-1 1,1 0 0,-1 0-1,0 0 1,1 0-1,-1 0 1,1 0-1,-1 0 1,1 1 0,23 3 199,-19-3-190,10 1 4,1 0 0,-1-1 0,0 0 1,1-1-1,-1-1 0,1 0 0,-1-1 0,0-1 1,0 0-1,19-8 0,12-8-20,-32 13 12,0 0-1,1 0 1,0 2 0,0-1 0,16-1-1,-30 6-9,1 1 0,-1-1 0,0 1 0,1 0-1,-1-1 1,0 1 0,1 0 0,-1 0 0,0 0-1,0 0 1,0 0 0,0 0 0,0 0 0,0 0 0,0 0-1,0 0 1,-1 1 0,1-1 0,0 2 0,7 8-2,-3-7-223,0 1 1,1-1 0,-1 0 0,1-1-1,0 1 1,0-1 0,0 0-1,0 0 1,0-1 0,1 0-1,-1 0 1,9 1 0,-12-3 83,0 1 1,1-1-1,-1 0 0,0 0 1,0-1-1,0 1 1,1 0-1,-1-1 0,0 0 1,0 0-1,0 0 1,0 0-1,0 0 0,0-1 1,0 1-1,-1-1 1,1 0-1,-1 0 0,1 0 1,-1 0-1,1 0 1,-1-1-1,0 1 0,0-1 1,0 1-1,2-6 1,11-14-1640,2-2-184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22 10130,'-3'-7'8981,"8"2"-4691,14-1-1932,5 4-1734,47 0 0,-69 2-618,1 0 0,-1 1 0,1-1 0,-1 0 0,0 1-1,1 0 1,-1-1 0,0 1 0,1 0 0,-1 0 0,0 0 0,0 1 0,0-1 0,0 0-1,2 3 1,-3-3-25,0 0 1,-1 0-1,1 0 0,0 0 0,-1 0 0,1 0 0,-1 0 0,0 0 1,1 1-1,-1-1 0,0 0 0,0 0 0,1 1 0,-1-1 0,0 0 1,0 0-1,0 1 0,-1-1 0,1 0 0,-1 3 0,-1 1-76,0-1-1,0 1 0,0-1 1,-1 1-1,1-1 0,-1 0 1,0 0-1,-1 0 0,1 0 1,-1-1-1,-7 7 0,-4 0-36,-1-1-1,0-1 0,-1 0 0,1-1 0,-1-1 0,0 0 0,-34 5 1,40-7 157,9 0 3,20 2-2,37 0-357,-7-5-590,-1 6-924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07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20 203 13291,'-6'35'5881,"4"-55"-2672,-1-9-1465,6-5-1096,-3-7-168,-5-1-696,2 1-528,0 10-1456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6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55 143 13099,'-6'0'11770,"-2"2"-10914,1-2-279,6-2-1033,-11-21-561,-9-56-1231,21 38-505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4 114 13947,'5'-57'5513,"21"55"-3560,-2-6-353,1-1-344,-4-9-256,11 10-519,-6-2-425,-13 8-1145,0 2-751</inkml:trace>
  <inkml:trace contextRef="#ctx0" brushRef="#br0" timeOffset="1">1 134 10994,'5'-7'4657,"14"1"-1984,4-4-2345,-5 3-152,6 12-664,-7-2-880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39 243 9578,'-39'55'4905,"52"-68"-648,4-6-2697,4-17-495,6-4 39,3-9-40,1 3-120,-7 4-224,-8 11-159,-6 20-329,-10 1-56,2 26-96,-2 2-16,0 16-112,4 5-256,5 0-1017,7 7-639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 15883,'-85'0'6170,"92"-1"-4290,11 2-1248,14 3-784,5 5-592,11-2-1520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18 258 16548,'-3'-2'7137,"-2"-12"-6397,5 13-472,-3-15 54,2 0-1,0 0 0,1 0 1,0 0-1,4-20 1,-4 32-262,0-1 1,1 1 0,0 0-1,0 0 1,0 0 0,0 0-1,1 0 1,0 0 0,0 0-1,0 1 1,0-1 0,0 0-1,1 1 1,-1 0 0,1 0-1,0-1 1,0 2 0,0-1-1,1 0 1,-1 1-1,1-1 1,-1 1 0,1 0-1,0 0 1,0 0 0,0 1-1,0 0 1,5-2 0,-8 3-65,0 0 0,1 0 1,-1 0-1,0 0 0,0 0 1,1 0-1,-1 0 1,0 0-1,0 1 0,1-1 1,-1 0-1,0 1 0,0-1 1,0 1-1,0 0 0,0-1 1,0 1-1,0 0 0,0-1 1,0 1-1,0 0 0,0 0 1,0 0-1,0 0 1,0 0-1,-1 0 0,1 0 1,0 0-1,-1 0 0,1 0 1,-1 1-1,0-1 0,1 0 1,-1 0-1,0 1 0,1-1 1,-1 2-1,1 2-26,-1 1 0,0-1-1,0 0 1,0 0 0,0 0 0,-1 0-1,0 0 1,-1 6 0,-1-5 13,1 0-1,-1 0 1,0 0 0,-1-1 0,1 1-1,-1-1 1,0 0 0,0 0 0,-1-1-1,0 1 1,1-1 0,-1 0-1,-1 0 1,1 0 0,-1-1 0,1 0-1,-1 0 1,0 0 0,0-1 0,-11 3-1,6-5 117,15-5-10,-2 3-87,1 1 1,-1-1-1,0 1 1,0 0-1,1 0 0,-1 0 1,1 0-1,4-1 1,1 2-144,0 0 0,0 0 0,0 1 0,0 0 0,0 1 1,0 0-1,0 0 0,-1 1 0,1-1 0,10 7 0,27 9-490,-40-18 626,-1 1 1,1-1-1,0 1 0,0-1 0,-1-1 0,1 1 0,0-1 1,0 1-1,-1-1 0,1-1 0,-1 1 0,1-1 1,-1 1-1,1-2 0,-1 1 0,0 0 0,0-1 1,5-3-1,9-8 76,-1 0 0,24-25 0,-34 32-33,46-57 423,-41 47-65,1 0 0,16-15 0,-23 28 61,-5 13-66,-2 34-156,1-12-186,3 43 0,-2-63-633,1 0 0,0-1 0,1 1 1,0-1-1,1 0 0,0 0 1,11 19-1,-2-9-2215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15355,'5'5'5906,"11"-3"-4122,4-2-1120,19 0-584,3-3-40,7 3-1056,8-5-632</inkml:trace>
  <inkml:trace contextRef="#ctx0" brushRef="#br0" timeOffset="1">483 0 15747,'2'5'6266,"7"11"-3994,3 2-783,-3 0-649,11 8-216,-2-8-1056,1-3-528,-1-4-1185,-6-8-1032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0 397 12427,'9'-1'784,"-7"1"-569,-1 1 0,1-1 0,-1 0 0,1 0-1,-1 0 1,1-1 0,-1 1 0,1 0 0,-1-1 0,0 1-1,1 0 1,-1-1 0,1 0 0,-1 1 0,0-1 0,1 0 0,-1 0-1,0 0 1,0 0 0,0 0 0,0 0 0,0 0 0,0 0-1,0 0 1,0 0 0,0-1 0,0 1 0,0 0 0,-1-1 0,1 1-1,-1 0 1,1-1 0,-1 1 0,1-1 0,-1 1 0,0-1-1,0-1 1,6-32-2,-3 1 0,-1-1 0,-1 0 0,-2 0 0,-1 1 1,-2-1-1,-13-50 0,9 63-419,8 21 204,0 0 0,0 1 0,0-1 0,-1 0 1,1 1-1,0-1 0,0 1 0,-1-1 1,1 1-1,-1-1 0,1 1 0,0-1 0,-1 1 1,1-1-1,-1 1 0,1-1 0,-1 1 0,1 0 1,-1-1-1,1 1 0,-1 0 0,0 0 0,1-1 1,-1 1-1,1 0 0,-1 0 0,-1-1 1,64 10 743,-45-7-710,-1-1-12,0 0 0,0 2 0,0 0 0,0 1 0,-1 1 0,1 0 0,16 9 0,-30-14-17,-1 1-1,0 0 0,0 0 0,0-1 1,1 1-1,-1 0 0,0 0 1,0 0-1,-1 1 0,1-1 0,0 0 1,0 0-1,0 0 0,-1 1 0,1-1 1,-1 0-1,1 1 0,-1-1 0,1 0 1,-1 1-1,0-1 0,0 1 1,0-1-1,0 0 0,0 1 0,0-1 1,0 1-1,0-1 0,0 1 0,-1-1 1,1 0-1,0 1 0,-1-1 0,0 0 1,1 1-1,-1-1 0,0 0 1,1 0-1,-1 1 0,0-1 0,0 0 1,0 0-1,-1 1 0,-6 6 4,1 0-1,-1 0 1,-1-1 0,-11 9-1,12-10 77,0 0-1,-1 0 0,0-1 1,0 0-1,0-1 1,-1 0-1,1 0 0,-1-1 1,0 0-1,0-1 0,0 0 1,0-1-1,-20 1 0,29-2-59,0 0-1,-1 0 0,1 0 0,0 0 1,0 0-1,0-1 0,0 1 0,0 0 1,0-1-1,0 1 0,0-1 0,0 1 1,0-1-1,0 0 0,0 1 0,0-1 1,0 0-1,0 0 0,0 0 0,0 0-25,1 0 0,0 0-1,0 1 1,0-1-1,-1 0 1,1 0-1,0 1 1,0-1-1,0 0 1,0 0-1,0 1 1,0-1-1,1 0 1,-1 0 0,0 1-1,0-1 1,0 0-1,1 1 1,-1-1-1,0 0 1,1 0-1,1-2-93,0 0-1,0 0 0,1 1 1,-1-1-1,0 1 0,1 0 0,0-1 1,-1 1-1,1 0 0,0 1 1,0-1-1,4-1 0,35-9-1609,10 4-497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9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263 119 9962,'4'7'4369,"5"11"-1936,-12 4-537,-28-2 0,4 4-47,-24-9-105,-1-5-63,4-15-209,9-7-168,19-14-520,15 2-264,13-5-416,7-1-104,14 13-472,9 2-344,7 15-864,5 3-649,-9 13-783</inkml:trace>
  <inkml:trace contextRef="#ctx0" brushRef="#br0" timeOffset="1">289 147 9562,'82'39'5417,"-97"-49"-208,-4-6-2640,12-4-513,-3-7-263,10-6-457,0 1-336,2 6-808,3 6-544,3 19-1752,2 1-825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2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9 11747,'-1'0'414,"0"-1"0,1 1 0,-1 0 0,0 0 0,1 0 0,-1 0 0,0-1 0,1 1 0,-1 0 0,0 0 0,0 0 0,1 0 0,-1 1 0,0-1 1,1 0-1,-1 0 0,0 0 0,1 0 0,-1 1 0,-1 0 0,-7 11 2331,3 20-2193,5-30-329,-1 16 225,0 3-136,0-1 0,2 34-1,0-50-292,0 0-1,0 0 0,1 0 1,-1 0-1,1 0 0,0 0 1,1 0-1,-1-1 1,1 1-1,-1 0 0,1-1 1,0 1-1,0-1 0,1 0 1,-1 0-1,1 0 0,-1 0 1,1 0-1,0 0 0,3 2 1,-4-4-1,0-1 0,0 1 1,1 0-1,-1-1 0,0 1 1,0-1-1,0 0 0,0 0 1,0 0-1,1 0 0,-1 0 1,0 0-1,0 0 0,0-1 1,0 1-1,0-1 0,1 0 0,-1 1 1,0-1-1,-1 0 0,1 0 1,0 0-1,0-1 0,0 1 1,0 0-1,-1-1 0,1 1 1,2-4-1,2-1 52,0-1-1,0 0 1,-1 0 0,0 0-1,0-1 1,3-8 0,-3 5-71,-1 0 0,0-1 1,-1 1-1,0-1 0,-1 1 1,-1-1-1,1 0 0,-2 0 1,0 0-1,0 0 0,-4-21 1,3 22-1063,7 12-1051,3 7-1511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3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12083,'4'31'1155,"4"10"4415,-8-41-5523,-1 0 0,1 0 1,0 0-1,0 0 0,0 0 1,0 0-1,0-1 0,0 1 1,0 0-1,0 0 0,0 0 1,0 0-1,0 0 0,0 0 1,0-1-1,0 1 0,0 0 1,0 0-1,0 0 0,0 0 1,0 0-1,0 0 0,0-1 1,0 1-1,0 0 0,0 0 1,0 0-1,0 0 0,1 0 1,-1 0-1,0 0 0,0 0 1,0-1-1,0 1 0,0 0 1,0 0-1,0 0 0,0 0 1,0 0-1,1 0 0,-1 0 1,0 0-1,0 0 0,0 0 1,0 0-1,0 0 0,0 0 1,1 0-1,-1 0 0,0 0 1,0 0-1,0 0 0,0 0 1,0 0-1,0 0 0,1 0 1,-1 0-1,0 0 0,0 0 1,0 0-1,0 0 0,0 0 1,0 0-1,0 0 0,1 0 1,-1 0-1,0 0 0,5-31 2652,-5 28-2580,1-14 660,2 0 0,0-1-1,0 1 1,11-29 0,-13 45-768,-1 1-1,0-1 1,0 1 0,0-1-1,1 1 1,-1-1 0,0 1-1,0 0 1,1-1 0,-1 1-1,0-1 1,1 1-1,-1 0 1,0-1 0,1 1-1,-1 0 1,1 0 0,-1-1-1,1 1 1,-1 0 0,1 0-1,-1 0 1,0-1 0,1 1-1,-1 0 1,1 0-1,-1 0 1,1 0 0,-1 0-1,1 0 1,-1 0 0,1 0-1,-1 0 1,1 0 0,-1 0-1,1 1 1,-1-1 0,1 0-1,-1 0 1,1 0-1,-1 1 1,1-1 0,-1 0-1,0 0 1,1 1 0,-1-1-1,0 0 1,1 1 0,16 20 16,-15-18-9,4 5 3,7 11 1,1 0 1,27 28-1,-38-43-21,1 0 0,0-1 0,0 1 0,0-1 0,0 0 0,0-1 1,1 1-1,-1-1 0,1 1 0,0-1 0,-1-1 0,1 1 0,0-1 1,0 0-1,0 0 0,1 0 0,-1-1 0,8 1 0,-12-2 1,0 1-1,1-1 1,-1 1 0,0-1-1,1 1 1,-1-1-1,0 0 1,0 0 0,0 0-1,0 0 1,0 1-1,0-1 1,0-1 0,0 1-1,0 0 1,0 0-1,0 0 1,-1 0-1,1-1 1,0 1 0,-1 0-1,1-1 1,-1 1-1,1 0 1,-1-1 0,0 1-1,0 0 1,0-1-1,0 1 1,1-1 0,-2 1-1,1-2 1,-6-51 11,6 52-13,-9-34 8,5 26 7,1-1 0,1 0 1,0 1-1,0-1 0,1-19 1,1 29-54,1 0 0,-1-1 0,1 1 0,0 0 0,-1 0 0,1-1 0,0 1 0,0 0 1,0 0-1,0 0 0,0 0 0,0 0 0,0 0 0,0 1 0,1-1 0,-1 0 0,0 0 0,0 1 0,1-1 1,-1 1-1,0-1 0,1 1 0,-1 0 0,0-1 0,1 1 0,-1 0 0,1 0 0,2 0 0,43 1-2434,-2 5-475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0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28 14371,'-39'-16'5465,"60"11"-4000,7-1-337,16 7-296,1 2-208,4 6-432,-2 4-64,-6-9-584,0 5-584,-4-6-961,2-5-1255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30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16 179 13579,'-14'94'4716,"14"-94"-4655,0 0 0,0 0 0,0 0 0,-1 0 0,1 1 0,0-1 0,0 0 0,0 0 0,0 0 0,0 1 0,0-1 0,0 0 0,0 0 0,0 0 0,0 1 0,0-1 0,0 0 0,0 0 0,0 0 0,0 1 0,0-1 0,0 0 0,0 0 0,0 0 0,0 1 0,0-1 0,0 0 0,1 0 0,-1 0 1,0 1-1,0-1 0,0 0 0,0 0 0,0 0 0,1 0 0,-1 0 0,0 1 0,0-1 0,0 0 0,0 0 0,1 0 0,-1 0 0,8-7 804,9-19-126,3-20 335,-2 4 215,2 1 0,42-66-1,-62 106-1273,0 0 0,0 1 0,0-1 1,1 1-1,-1-1 0,0 1 0,1-1 0,-1 1 0,0-1 0,1 1 0,-1 0 0,0-1 0,1 1 0,-1-1 0,1 1 1,-1 0-1,1-1 0,-1 1 0,1 0 0,-1 0 0,1-1 0,-1 1 0,1 0 0,0 0 0,-1 0 0,1 0 0,-1 0 1,1 0-1,-1 0 0,1 0 0,0 0 0,-1 0 0,1 0 0,-1 0 0,1 0 0,-1 0 0,1 0 0,0 1 0,-1-1 1,1 0-1,-1 0 0,1 1 0,-1-1 0,1 0 0,-1 1 0,1-1 0,-1 1 0,0-1 0,1 0 0,-1 1 0,0-1 1,1 1-1,-1-1 0,0 1 0,1-1 0,-1 1 0,0-1 0,0 1 0,0-1 0,1 1 0,-1 0 0,0-1 0,0 2 1,13 48 86,-11-38-86,49 185-5615,-42-160 2711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3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 16988,'-2'0'6585,"20"0"-4553,3 0-1087,15-3-617,21 3-80,3 0-320,5 0-320,-5 8-993,-13 3-799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3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2 500 14595,'-2'-18'5905,"2"-8"-2976,5-13-2521,-1-13-304,7 5-184,-6-5-352,1 9-1064,7 12-537</inkml:trace>
  <inkml:trace contextRef="#ctx0" brushRef="#br0" timeOffset="1">35 116 10194,'-2'-57'5969,"18"39"473,9 7-3730,10-2-951,-1-2-193,4 14-672,-2 1-368,-7 3-472,-3 5-264,-7-3-1152,-12 1-696,-9 4-1625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3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15587,'6'-3'6314,"12"-2"-3682,13 2-1015,7-5-649,10 3-240,8 3-784,-11 1-520,5 7-1217,-11 2-823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31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13955,'6'15'1562,"7"13"1437,-9-27-1445,-2-15 174,-2-6-1212,1-1 1,2 1-1,0 0 0,1 0 0,9-27 1,-10 39-382,-1 0 0,2 0 0,-1 1 1,1-1-1,0 1 0,0 0 0,1 0 0,0 0 1,0 1-1,1 0 0,0 0 0,0 0 0,0 1 1,1-1-1,13-7 0,-18 12-153,0 0 0,0 0 0,0 1 0,-1-1 0,2 1 0,-1-1 0,0 1 0,0 0 0,0-1-1,0 1 1,0 0 0,0 1 0,0-1 0,0 0 0,0 0 0,2 2 0,-3-2 5,0 0 0,-1 1 0,1-1 0,0 1 0,-1 0 0,1-1 0,0 1 0,-1 0 0,1-1 0,-1 1 0,1 0 0,-1-1 0,0 1 0,1 0 0,-1 0 0,0 0 0,1-1 0,-1 1 0,0 0 0,0 0-1,0 0 1,0 0 0,0-1 0,0 1 0,0 0 0,0 0 0,0 0 0,0 0 0,0 0 0,0-1 0,-1 1 0,1 0 0,0 0 0,-1 0 0,1-1 0,0 1 0,-1 0 0,1 0 0,-2 0 0,-5 11-41,-1-1 0,0 0 0,-1 0 0,0-1-1,0 0 1,-1-1 0,-1 0 0,0 0 0,0-1 0,-16 8 0,-1 4 740,27-16-53,9-1-411,15 1-234,-19-4 69,96 19-114,-64-11-817,64 7 0,85 4-7771,-168-18 6260</inkml:trace>
  <inkml:trace contextRef="#ctx0" brushRef="#br0" timeOffset="1">509 169 7922,'34'-74'4343,"-31"56"-371,-3 18-3912,0-1 0,0 1 0,-1 0 1,1 0-1,0 0 0,0-1 0,0 1 0,0 0 1,0 0-1,-1 0 0,1 0 0,0-1 1,0 1-1,0 0 0,-1 0 0,1 0 1,0 0-1,0 0 0,0 0 0,-1 0 0,1 0 1,0-1-1,0 1 0,-1 0 0,1 0 1,0 0-1,0 0 0,-1 0 0,1 0 1,0 1-1,0-1 0,0 0 0,-1 0 0,1 0 1,-1 0-1,0 0 77,0 1-1,0-1 1,0 1 0,0 0 0,0-1-1,0 1 1,0 0 0,0-1 0,0 1-1,0 0 1,0 0 0,0 0 0,0 0-1,1 0 1,-1 0 0,-1 2 0,1 9 119,1 1 0,0-1-1,1 1 1,1-1 0,-1 0 0,2 1 0,0-1 0,8 20 0,-8-25-208,1 0 0,0 0-1,0 0 1,0 0 0,1-1 0,1 0 0,-1 0-1,1 0 1,-1-1 0,2 0 0,-1 0 0,11 6 0,-15-9-86,1 0 0,0-1 1,-1 1-1,1-1 0,0 1 1,0-1-1,0 0 1,0 0-1,1-1 0,-1 1 1,0-1-1,0 1 0,0-1 1,0 0-1,1 0 1,-1 0-1,0-1 0,0 1 1,0-1-1,0 0 1,0 0-1,0 0 0,0 0 1,0 0-1,0-1 0,0 1 1,0-1-1,-1 0 1,1 0-1,-1 0 0,1 0 1,-1 0-1,3-4 0,5-12-1279,-6-6-657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3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10786,'3'2'4953,"5"-1"-1456,-1-2-792,-4 1-1569,22 0-448,48 1-232,-52 4-1000,-5-6-440,-3 5-1041,-8 1-751</inkml:trace>
  <inkml:trace contextRef="#ctx0" brushRef="#br0" timeOffset="1">12 169 13795,'-3'7'5521,"-4"4"-3752,6-3-537,15-6-664,12-2-224,2-5-528,9 3-320,1 2-1137,-11 5-327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3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38 11835,'39'-37'5017,"-46"52"-2873,-1 6-640,-10 6-423,3 7-153,2 2-112,4-2 16,10-1-184,6-7-112,11-13-208,3-2-151,15-11-169,3 0-64,4-3-313,3-5-263,-7 0-720,-6-9-440,-4-4-1225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3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13571,'42'2'8268,"-20"1"-8042,-1 1 0,30 9 0,-48-12-261,-1-1 1,0 1-1,0 0 0,0-1 1,0 1-1,0 0 0,0 0 1,0 0-1,-1 1 0,1-1 1,0 0-1,0 1 0,-1-1 1,1 1-1,-1-1 0,1 1 1,-1 0-1,2 3 0,-3-4-5,0 1-1,0-1 0,0 1 0,0 0 0,-1-1 1,1 1-1,0-1 0,-1 1 0,1-1 0,-1 1 1,0-1-1,1 1 0,-1-1 0,0 1 0,0-1 1,0 0-1,0 0 0,0 1 0,0-1 1,0 0-1,-1 0 0,1 0 0,0 0 0,0 0 1,-3 1-1,-16 11 14,0-1 0,-24 12 0,-5 1 1268,35-19 865,31-13-1218,8 6-1675,4 1-645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14019,'2'3'5377,"6"10"-3721,2 4-343,4 13-25,1 6-56,-5 16-271,-5 8-273,-10 2-456,-7 5-80,-12-4-176,-2-4-216,-3-9-873,0-6-583,11-18-3129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3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13115,'-4'10'5129,"-12"17"-3425,-3 9-191,-1 23-49,-1 6-176,10 5-456,7 6-248,1-8-463,8-6-410,8-10-1087,2-13-664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0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8 9306,'60'-7'7607,"-71"7"-7064,1 1-1,-1 0 1,0 1-1,1 0 1,-1 1-1,1 0 1,0 1-1,0 0 1,0 0-1,-13 9 1,10-6-252,0 1-1,1 1 1,0 0-1,1 1 1,0 0-1,1 1 1,-10 12-1,18-21-269,0 0-1,1 0 0,-1 1 1,1-1-1,-1 0 0,1 1 1,0-1-1,0 1 0,0-1 0,0 1 1,1 0-1,-1-1 0,1 1 1,0 0-1,-1 0 0,1-1 1,0 1-1,0 0 0,1 3 0,0-3-15,0-1 0,1 1 0,-1-1 0,0 0 0,1 1 0,-1-1 0,1 0-1,0 0 1,0 0 0,0 0 0,0 0 0,0 0 0,0-1 0,1 1-1,3 2 1,6 1-8,0 0 1,-1-1-1,2 0 0,-1-1 0,0 0 0,25 2 0,-22-4 7,-1-1 0,1 0 0,-1 0 0,1-2-1,-1 0 1,19-5 0,-25 5-287,0-1-1,-1 1 1,1-2 0,-1 1-1,0-1 1,0 0 0,0-1-1,0 0 1,-1 0 0,0 0-1,0-1 1,9-10 0,-11 11 352,0 0-1897,-1 1 0,1-1 0,-1 0 0,0 0 0,0 0 0,3-8 0,-4 3 3433,-1-2 4345,1 32 377,7 15-5469,-1-7-736,-5 9 148,-3-33-392,0-1 0,0 0-1,0 0 1,0 1 0,0-1 0,1 0-1,0 0 1,0 1 0,0-1 0,0 0 0,0 0-1,0 0 1,1 0 0,-1 0 0,1 0 0,0-1-1,4 5 1,7 2-2364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4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7 262 12731,'13'-47'6875,"-11"37"-6383,0-1 0,-1 1 1,0-1-1,-1 0 1,0 0-1,-1 1 1,-3-21-1,-4-1 264,5 19-378,0-1 1,0 1-1,0-20 1,3 33-370,0 0 0,0 0-1,0 0 1,0 0 0,0-1 0,0 1 0,0 0-1,0 0 1,0 0 0,0-1 0,0 1 0,0 0 0,0 0-1,0 0 1,0 0 0,1 0 0,-1-1 0,0 1 0,0 0-1,0 0 1,0 0 0,0 0 0,0 0 0,0-1 0,1 1-1,-1 0 1,0 0 0,0 0 0,0 0 0,0 0 0,1 0-1,-1 0 1,0 0 0,0 0 0,0 0 0,0 0 0,1 0-1,-1 0 1,0 0 0,0 0 0,0 0 0,1 0 0,-1 0-1,11 4 112,11 11-91,-22-15-25,22 16-11,-2 1 0,0 1 0,0 1 0,25 34 0,-39-45-30,0 0 0,-1 1 0,0 0 1,0 0-1,-1 1 0,4 16 0,-6-21 15,-1 1-1,0 0 0,-1-1 1,1 1-1,-1 0 1,0 0-1,-1-1 0,1 1 1,-1 0-1,0-1 1,-1 1-1,-3 9 0,2-8 22,-1-1-1,0 1 0,-1-1 0,1 0 0,-1-1 1,-1 1-1,1-1 0,-1 0 0,-10 7 0,13-9 7,1-1-1,-1 0 0,0 0 0,0 0 0,0-1 0,0 1 0,0-1 1,0 0-1,0 0 0,-1 0 0,1 0 0,0 0 0,-1-1 0,1 1 1,0-1-1,-1 0 0,1 0 0,-1 0 0,1-1 0,0 1 0,-1-1 1,1 0-1,-4-1 0,5 1-11,0-1 1,0 1 0,0-1-1,1 1 1,-1-1-1,1 1 1,-1-1 0,1 0-1,0 0 1,-1 0-1,1 0 1,0 0 0,0 0-1,1 0 1,-1 0-1,0 0 1,1-1 0,-1 1-1,1 0 1,0 0-1,-1-1 1,1 1 0,0 0-1,1-1 1,-1 1 0,0 0-1,1 0 1,-1 0-1,1-1 1,1-3 0,0 1-110,0-1 0,1 0 1,0 1-1,0-1 1,0 1-1,0 0 1,1 0-1,0 0 0,0 0 1,6-5-1,-1 5-130,-1 0 0,1 1 0,0-1 0,0 2 0,0-1 0,0 1 0,1 1 0,-1 0 0,1 0 0,0 0 0,-1 2 0,17-1 0,-2 0 384,-21 1-83,0 1 0,-1 0 0,1 0 0,0 1 0,-1-1 0,1 1 0,-1-1 0,1 1 0,-1 0 0,0-1 0,0 1 0,0 1 0,0-1 0,0 0 0,0 0 0,-1 1 0,3 3 0,7 8 286,-4-9-284,-1 0-1,1 0 1,0 0 0,0-1 0,0 0 0,0 0 0,1-1 0,0 0 0,0 0 0,0-1 0,0 0 0,0 0 0,0-1 0,0 0 0,1-1 0,-1 1 0,0-2 0,1 1 0,12-3 0,-6 0-14,-1 1-1,0-2 0,0 0 0,0-1 1,-1 0-1,1-1 0,-1 0 0,-1-1 0,1-1 1,13-11-1,-22 15-196,0 0 1,0-1-1,-1 1 1,0-1-1,0 0 1,0 0 0,0 0-1,-1 0 1,0-1-1,0 1 1,2-9-1,-1-5-1624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41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15139,'0'3'6138,"-3"7"-3554,-5 16-1992,0 14-208,-2 7-256,-2-1-24,4-10-448,5-7-360,1-11-1032,7-4-1137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4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14603,'-2'1'5977,"-1"9"-3680,-1 14-1457,0 11-296,-13 15-368,6 5-176,3 5-736,-5-11-504</inkml:trace>
  <inkml:trace contextRef="#ctx0" brushRef="#br0" timeOffset="1">119 241 12083,'-118'-45'10298,"129"45"-8810,17 3-1008,9 5-128,12 3-240,0 4-392,-7-2-968,2 0-568,-9-5-4018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4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10306,'44'-59'4045,"-44"58"-3927,1 1 0,0-1 0,-1 0 0,1 1 0,-1-1-1,1 0 1,-1 0 0,0 1 0,1-1 0,-1 0 0,0 0 0,0 0 0,1 0 0,-1 1 0,0-1-1,0 0 1,0 0 0,0 0 0,0 0 0,0 1 0,0-1 0,0 0 0,-1 0 0,1 0 0,-1-1-1,1 2-35,0-1-1,0 1 0,0 0 0,-1 0 0,1 0 0,0 0 1,0 0-1,0-1 0,-1 1 0,1 0 0,0 0 0,0 0 1,-1 0-1,1 0 0,0 0 0,0 0 0,-1 0 0,1 0 0,0 0 1,0 0-1,-1 0 0,1 0 0,0 0 0,0 0 0,0 0 1,-1 0-1,1 0 0,0 1 0,0-1 0,-1 0 0,1 0 0,0 0 1,0 0-1,0 0 0,-1 0 0,1 1 0,0-1 0,0 0 1,0 0-1,0 0 0,-1 1 0,1-1 0,0 0 0,0 1 0,-3 10 323,1 0 0,1 1-1,-1 0 1,2-1-1,0 1 1,0 0 0,4 21-1,-3-28-393,0 0 0,0 0-1,1 0 1,-1 0 0,1-1-1,0 1 1,1 0 0,-1-1 0,1 0-1,-1 0 1,2 0 0,-1 0 0,0 0-1,1 0 1,-1-1 0,1 0-1,0 1 1,0-2 0,0 1 0,1 0-1,-1-1 1,1 0 0,-1 0-1,1 0 1,0 0 0,0-1 0,-1 0-1,1 0 1,0 0 0,6 0-1,-3-1-256,1 1-1,-1-1 0,0-1 1,0 0-1,1 0 0,-1-1 1,0 1-1,0-2 0,-1 1 0,1-1 1,0 0-1,-1-1 0,0 0 1,0 0-1,0-1 0,0 1 1,-1-2-1,8-6 0,5-11-2120</inkml:trace>
  <inkml:trace contextRef="#ctx0" brushRef="#br0" timeOffset="1">82 2 13267,'5'-2'5393,"6"2"-2904,2 2-681,3 6-448,7 2-208,8 1-679,5-4-177,11-1-825,-5-3-567,5-1-912,-8-2-817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4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15763,'1'0'5674,"8"4"-4722,7-9-488,20 5-384,4 0-296,7 0-1328,12 8-2873</inkml:trace>
  <inkml:trace contextRef="#ctx0" brushRef="#br0" timeOffset="1">544 215 10826,'-31'34'3765,"31"-34"-3737,0 0 0,0 0 0,0 0-1,0 0 1,1 0 0,-1 0 0,0 0 0,0 0-1,0 0 1,0 0 0,0 0 0,0 0 0,0 0 0,0 0-1,0 0 1,0 0 0,0 0 0,0 0 0,1 0-1,-1 0 1,0 0 0,0 1 0,0-1 0,0 0 0,0 0-1,0 0 1,0 0 0,0 0 0,0 0 0,0 0-1,0 0 1,0 0 0,0 0 0,0 0 0,0 0 0,0 0-1,0 0 1,0 1 0,0-1 0,0 0 0,0 0-1,0 0 1,0 0 0,0 0 0,0 0 0,0 0-1,0 0 1,0 0 0,0 0 0,0 0 0,0 1 0,0-1-1,0 0 1,0 0 0,0 0 0,0 0 0,0 0-1,0 0 1,0 0 0,0 0 0,-1 0 0,1 0 0,0 0-1,0 0 1,0 0 0,0 0 0,10-3 909,12-12 384,-11 1-565,-1 0 1,0-1-1,-1-1 0,0 0 0,-1 0 0,9-29 0,1 2 359,-11 23-601,5-12 787,-12 32-1289,0 0 1,0 0-1,0-1 1,0 1-1,0 0 0,0 0 1,0 0-1,0 0 0,0 0 1,1 0-1,-1 0 1,0-1-1,0 1 0,0 0 1,0 0-1,0 0 1,0 0-1,1 0 0,-1 0 1,0 0-1,0 0 0,0 0 1,0 0-1,0 0 1,1 0-1,-1 0 0,0 0 1,0 0-1,0 0 1,0 0-1,0 0 0,1 0 1,-1 0-1,0 0 0,0 0 1,0 0-1,0 0 1,0 0-1,1 0 0,-1 0 1,0 0-1,0 0 1,0 0-1,0 0 0,0 1 1,0-1-1,1 0 0,-1 0 1,0 0-1,6 18 424,6 51-463,-3-17-2168,21 74-1,-13-80-461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4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 13515,'-4'-2'6073,"-2"1"-2072,11 1-2473,0 0-1168,32 6-184,44 15-976,-42-11-672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4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46 311 12099,'3'42'5833,"-4"-42"-4601,1-8-48,0 7-167,0-1-529,0-9-352,3-25-784,8-42-369,-6 39-543,-2 0-232</inkml:trace>
  <inkml:trace contextRef="#ctx0" brushRef="#br0" timeOffset="1">41 69 8658,'-8'-18'1386,"7"14"-788,-1 0 0,1 0-1,-1 0 1,0 1 0,-1-1 0,1 0 0,-1 1 0,-5-6 0,8 8-523,0 1 1,0 0-1,0 0 0,0 0 1,-1 0-1,1 0 1,0 0-1,0-1 1,0 1-1,0 0 1,0 0-1,0 0 1,0 0-1,0 0 0,0-1 1,0 1-1,0 0 1,0 0-1,0 0 1,0 0-1,0-1 1,0 1-1,0 0 1,0 0-1,0 0 1,0 0-1,0 0 0,0-1 1,0 1-1,0 0 1,0 0-1,1 0 1,-1 0-1,0 0 1,0 0-1,0-1 1,0 1-1,0 0 0,0 0 1,0 0-1,1 0 1,-1 0-1,0 0 1,0 0-1,0 0 1,0 0-1,0 0 1,1-1-1,-1 1 0,0 0 1,0 0-1,0 0 1,0 0-1,1 0 1,15-2 3277,1 0-3107,1 2 0,-1 0 0,0 1 0,0 0 1,0 1-1,0 2 0,0-1 0,0 2 1,-1 0-1,16 8 0,-28-11-228,-1 0 0,1 0 0,-1 0 0,0 0 1,0 1-1,0-1 0,6 7 0,-9-8-15,1 0 0,0 0 0,-1 0 0,1 0 0,-1 0-1,1 1 1,-1-1 0,1 0 0,-1 0 0,0 0 0,0 1 0,0-1 0,1 0 0,-1 0 0,0 1 0,-1-1 0,1 0 0,0 0 0,0 1 0,0-1 0,-1 0-1,1 0 1,-1 0 0,1 1 0,-1-1 0,1 0 0,-1 0 0,0 0 0,1 0 0,-1 0 0,-1 1 0,-5 6 9,-1-1 0,0 0 0,0-1 0,-1 1 0,1-1 1,-1-1-1,-1 0 0,1 0 0,-15 4 0,-5 2-362,-60 13 0,61-20-767,15-3-881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4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81 12259,'-12'-59'7025,"16"59"-5553,9 2-343,0-2-81,16 0-232,7-7-152,-1 1-352,9 4-208,-19-6-144,-1 8-144,-9 2-544,-15-4-368,5 5-1001,-12-3-727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44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11666,'0'0'5546,"0"6"-1850,7 1-2343,4 1-177,13-3-352,6-5-120,12 0-280,-5-3-160,-6-1-352,0 1-376,-20 0-1016,6 1-664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4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15531,'10'0'5802,"8"0"-4122,8-7-1384,3 7-24,0 0-64,-6 4-216,0 2-856,-5-1-616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08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12139,'-2'7'4713,"-4"12"-3105,1 4-336,-5 7-328,0 4-103,9-2-433,-4 2-216,3-11-384,1-3-376,-3-6-1329,1-7-1184</inkml:trace>
  <inkml:trace contextRef="#ctx0" brushRef="#br0" timeOffset="1">0 186 11274,'0'-2'5282,"10"2"-1370,-4-3-1943,14 3-537,9 2 72,2-1-551,6-1-361,-4 2-640,-5-2-600,-6 0-1289,-7 0-527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48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13243,'-1'9'1669,"0"0"0,0-1 0,0 1 0,-4 9-1,-23 60-1775,21-61 732,3-9-583,-10 29 286,-2-2 0,-32 55 1,61-98-157,0 2 0,1 0 0,0 0 1,27-6-1,-30 8-143,5 0-463,0 0-1,0 0 1,19 0-1,-10 0-837,7-2-720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0:43:4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21 13715,'-7'5'1268,"1"0"-1,1 1 1,-1 0 0,1 0-1,-8 11 1,1 3-1266,-19 44-1,8-15 496,-34 41 297,73-88-379,83 0-322,77-1-2572,-169-2 1537,19-1-3481,-26 2 4371,0-1 0,1 1 0,-1 0 0,0 0 0,1 0 0,-1 0 1,0 0-1,1 0 0,-1 0 0,0 0 0,1 0 0,-1 0 0,1 0 0,-1 0 0,0 0 0,1 1 0,-1-1 0,0 0 0,1 0 0,-1 0 0,0 0 0,1 1 0,-1-1 0,0 0 0,0 0 0,1 0 0,-1 1 0,0-1 1,0 0-1,1 1 0,-1-1 0,0 0 0,0 1 0,0-1 0,0 0 0,1 1 0,-1-1 0,0 0 0,0 1 0,0-1 0,0 0 0,0 1 0,0-1 0,0 0 0,0 1 0,0 0 0,-1-1 328,1 0 0,-1 1 0,1-1 0,-1 0 0,0 0 0,1 0 0,-1 0 0,0 0 0,1 0 0,-1 0 0,0 0 0,1 0 0,-1 0 0,0 0 0,1 0 0,-1 0 0,0-1 0,1 1 0,-1 0 0,1 0 0,-1-1-1,0 1 1,1 0 0,-1-1 0,0 0 0,7-21 609,-5 17-825,0 1 1,0-1-1,0 1 0,1-1 1,0 1-1,3-7 0,14-21 218,-10 17-64,0 0 0,-1-1 0,0 0-1,6-22 1,-10 25 190,0 0 0,1 0 0,0 1 1,1-1-1,14-21 0,-20 34-368,0 0 0,0-1 0,0 1-1,1-1 1,-1 1 0,0 0 0,0-1 0,1 1 0,-1 0 0,0-1 0,1 1 0,-1 0 0,0-1 0,1 1 0,-1 0 0,0 0 0,1-1 0,-1 1 0,1 0-1,-1 0 1,1 0 0,-1 0 0,0 0 0,1-1 0,-1 1 0,1 0 0,-1 0 0,1 0 0,-1 0 0,1 0 0,-1 0 0,1 1 0,7 13 468,-1 35-348,-6-36-7,5 12-154,0 0-1,1 0 1,20 42 0,2 9-3466,-24-61 481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1:4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15139,'-8'42'5553,"-5"61"-3976,-1 4-193,14 5-128,4-5-119,21-25-609,15-1-256,4-27-992,7-9-721,-7-16-4144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1:4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71 372 14491,'-71'17'6962,"78"-22"-6603,-1-1 0,0 1 1,0-1-1,10-12 1,-3 4 14,120-166 1594,-73 94-1540,-31 36 116,-23 36-221,0 10 137,-4 16-46,39 244-30,-39-238-1073,2 0 0,0 0 0,1 0 0,1-1 1,1 0-1,0 0 0,18 29 0,1-16-2509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1:4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59 11098,'-12'-4'5706,"-11"-9"-897,15 4-2897,20-4-1144,20-2-256,22 10-344,8 5-448,-6 8-1264,-8 12-3705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1:4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38 196 10466,'-38'52'10606,"40"-63"-8886,5-13-915,3-30 722,-9 43-1302,0 1-1,1 0 1,0 0 0,1 0 0,7-18-1,-9 28-208,-1-1 0,1 1 0,-1 0 0,1-1 0,-1 1 0,1 0 0,0 0 0,-1-1 0,1 1 0,-1 0 0,1 0 0,0 0 0,-1 0 0,1 0 0,-1 0 0,1 0 0,0 0 0,-1 0 0,1 0 0,0 0 0,-1 0 0,1 0 0,-1 1 0,1-1 0,0 0 0,-1 0 0,1 1-1,-1-1 1,1 0 0,-1 1 0,1-1 0,-1 1 0,1-1 0,-1 1 0,0-1 0,1 1 0,-1-1 0,1 1 0,-1-1 0,0 1 0,25 26 187,-22-23-159,12 13 27,2 4 24,31 30-1,-42-46-84,-1-1 0,1 1 0,0-1-1,0 0 1,0 0 0,0-1 0,1 0 0,-1 0 0,1-1 0,0 1 0,8 0 0,-14-2-10,1-1 1,-1 1 0,1-1-1,-1 0 1,0 0 0,1 0 0,-1 0-1,1 0 1,-1 0 0,0 0 0,1-1-1,-1 1 1,1 0 0,-1-1-1,0 1 1,1-1 0,-1 1 0,0-1-1,0 0 1,0 0 0,1 1-1,-1-1 1,0 0 0,0 0 0,2-2-1,-2 1 6,-1-1 1,1 1-1,0 0 0,-1 0 0,1-1 0,-1 1 0,0 0 0,1-1 0,-1 1 0,0 0 1,0-1-1,-1 1 0,1 0 0,-1-3 0,-3-9 68,0 0 0,-1 0 0,-13-26 0,-1 8 27,13 23-129,0 0-1,0-1 1,1 1 0,1-1-1,-5-13 1,9 23 1,0-1-1,0 1 1,0-1 0,0 1-1,-1-1 1,1 1-1,0-1 1,0 1 0,0-1-1,0 1 1,0-1 0,0 1-1,0 0 1,0-1-1,0 1 1,0-1 0,0 1-1,1-1 1,-1 1 0,0-1-1,0 1 1,0-1 0,1 1-1,-1-1 1,0 1-1,0 0 1,1-1 0,-1 1-1,0 0 1,1-1 0,-1 1-1,1-1 1,18-1-1229,-17 2 1113,36 1-2040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1:46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10162,'3'5'431,"0"1"1,0-1-1,-1 1 0,1 0 0,-1-1 1,-1 1-1,1 0 0,-1 0 0,0 0 1,0 1-1,-1-1 0,0 0 1,0 0-1,0 0 0,-1 0 0,0 0 1,0 0-1,-4 12 0,-4 5-59,-1 1-1,0-1 0,-20 30 1,-9 19 1627,33-59-1216,3-6 248,16-2-575,2-1-631,119 44-3177,-101-38 164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1:4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13435,'-5'-2'8266,"10"2"-6882,-5-2-664,0 1-72,14-1-328,20 2-328,49 8-872,-42 0-664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1:4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15 253 17100,'-6'34'6289,"2"-59"-4809,0-10-503,4-12-233,0-12-120,1 5-472,7 15-400,-4 17-1185,4 17-847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1:4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73 11963,'57'-73'5577,"-66"80"-2024,-7 14-2169,-11 3-232,-11 15-352,-6 7-168,20 2-304,9-5-104,17-13-264,11-5-64,-2-15-112,12-1-40,6-12-112,7 0-168,0-7-416,0 8-296,-6-4-537,0-4-503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0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14099,'111'38'5961,"-116"-45"-3224,-1-3-921,-3-6-936,1-5-199,3-15-649,0-1-432,5-2-1385,0-2-767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1:4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9474,'-7'0'10402,"2"18"-8577,-8 3-289,-3 18-480,-7 7-288,2 1-384,7 3-184,2-9-456,6-10-304,6-12-768,5-11-504,11-8-1569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1:49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97 13203,'-36'-96'8050,"38"99"-6346,6 9-488,-1-3-112,6 3-431,6-1-241,6-3-336,2-3-96,1-3-560,1 1-417,-8-3-967,-1-2-569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1:4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9330,'6'-1'8946,"6"-3"-7546,14 6-600,-2-2-111,10-5-329,4 2-232,-6-5-1041,1-2-431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1:5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17204,'6'9'6233,"-1"6"-4969,6-5-608,9 6-167,-10-6-113,6-5-160,-3 0-304,-8-5-1225,-2-9-959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1:5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27 13979,'-91'-26'5385,"94"26"-3849,7 4-647,16 3-433,10-7-88,11 0-136,2-2-64,1 2-120,-9 0-216,-15 2-896,-5-2-649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1:5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75 14083,'23'-75'5345,"-16"78"-3817,-7-1-351,-7 5-1,14 6-136,-11 17-304,-7 1-192,6 15-327,-6 3-73,11-12-272,6 0-353,-1-11-1311,-5-13-897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1:58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11506,'-3'2'8467,"2"-1"-8240,0 1-1,0-1 1,0 0-1,1 1 1,-1-1-1,0 0 1,0 1-1,1-1 1,-1 1 0,1-1-1,-1 1 1,0 3-1,-5 37 289,1 1-1,0 46 0,5-83-471,0-1-1,0 1 0,0-1 1,1 1-1,0-1 0,0 1 1,0-1-1,0 0 0,1 0 1,0 0-1,0 0 0,1 0 1,-1 0-1,1 0 0,0-1 1,1 1-1,6 7 0,-5-8-23,0-1 0,0 1 0,0-1 0,1 0 0,-1-1 0,1 1 0,0-1 0,0 0 0,0 0 0,0-1 0,0 0 0,0 0 0,0 0 0,0-1 0,10 0 0,6-2-370,0 0 0,-1-1 0,1-1 0,-1 0 0,0-2 0,0-1 0,27-13 1,-28 11-1670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2:0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107 177 16468,'-53'91'6249,"56"-92"-4705,-3-9-488,0-11-543,-2-8-233,2-17-721,-8-4-439,-13-4-1288,-5-3-473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2:0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 10746,'-33'-37'5201,"59"37"-1536,26 4-2064,7-2-297,10 1-640,-4 4-280,-16-1-736,-7 2-704</inkml:trace>
  <inkml:trace contextRef="#ctx0" brushRef="#br0" timeOffset="1">63 148 15235,'15'2'5745,"13"1"-3536,14-4-2137,13 1-16,7-2-120,-2 2-680,-10-5-1153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2:0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 10578,'0'0'5319,"5"-6"-3662,64-105 3619,1-17-2466,-65 118-2522,17-25 896,-22 36-1176,1 0-1,0-1 0,0 1 1,-1 0-1,1 0 1,0-1-1,-1 1 0,1 0 1,0 0-1,-1 0 0,1 0 1,-1 0-1,0 0 0,1 0 1,-1 0-1,0 2 0,1-3-4,54 175-2840,-33-119 663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9:44:0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51 103 17844,'6'-22'2780,"14"-33"1,-19 53-2679,0 0 0,0 0-1,0 1 1,1-1 0,-1 1 0,1-1-1,-1 1 1,1-1 0,0 1 0,-1 0-1,1 0 1,0 0 0,0 0 0,0 0-1,0 0 1,0 0 0,0 1 0,0-1-1,0 1 1,0-1 0,0 1 0,0 0-1,0 0 1,1 0 0,-1 0 0,0 0-1,2 1 1,1-1 94,2 1-66,1 0 1,-1 0-1,0 0 1,0 1 0,0 0-1,-1 1 1,1 0-1,0 0 1,-1 0 0,0 0-1,12 10 1,-16-12-123,0 1 0,0-1 1,0 1-1,0 0 0,-1 0 0,1 0 1,0 0-1,-1 0 0,1 0 1,-1 0-1,0 0 0,0 1 0,0-1 1,0 0-1,0 1 0,0-1 1,-1 1-1,1-1 0,-1 1 0,0-1 1,1 1-1,-1 0 0,0-1 1,-1 1-1,1-1 0,0 1 0,-1-1 1,0 1-1,1-1 0,-1 1 1,0-1-1,0 0 0,0 1 1,-1-1-1,1 0 0,-3 4 0,-1 0 15,-1 0 0,0 0 0,0 0 0,0-1-1,0 0 1,-1 0 0,0 0 0,0-1-1,0 0 1,-1-1 0,1 0 0,-16 5 0,-2-2-233,0-1 0,-37 4 0,36-6-872,51-7-910,10-1-591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2:0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15539,'8'1'5610,"15"4"-4562,4 0-824,19-10-184,-2 4 16,4 1-696,-7-5-537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2:0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1 310 9642,'0'0'10775,"1"-4"-9569,7-16-61,0 0-1,9-41 1,-12 39-735,1 0 0,17-39 0,-20 54-359,0 1 0,1-1-1,0 1 1,0 0 0,1 0 0,-1 1 0,1-1-1,1 1 1,-1 0 0,1 0 0,0 1 0,0-1-1,0 1 1,0 1 0,1-1 0,0 1 0,-1 0-1,1 1 1,0-1 0,1 2 0,7-2 0,-13 2-62,-1 1 0,1 0 0,0 0 0,0 0 1,0 1-1,-1-1 0,1 0 0,0 1 1,-1-1-1,1 1 0,0-1 0,-1 1 0,1 0 1,0 0-1,-1 0 0,1 0 0,-1 0 1,0 0-1,1 0 0,-1 0 0,0 1 0,0-1 1,1 0-1,-1 1 0,0-1 0,-1 1 1,1-1-1,0 1 0,0 0 0,-1-1 0,1 1 1,0 0-1,-1-1 0,0 1 0,1 3 1,0 0-46,-1 1 1,1-1-1,-1 1 1,0-1 0,-1 1-1,1-1 1,-1 1-1,0-1 1,-1 0-1,-2 8 1,2-6 54,-2 1 0,1-1 0,-1 0 0,0 0 0,-1 0 0,1 0 0,-1-1 0,-1 0 0,1 0 0,-1 0 0,0-1 0,-1 0 0,1 0 0,-1 0 0,0-1 0,-12 6 0,19-10 3,0 0 1,-1 0-1,1 0 1,0 0 0,0 0-1,-1 0 1,1 0-1,0 0 1,0 1 0,-1-1-1,1 0 1,0 0-1,0 0 1,-1 0 0,1 1-1,0-1 1,0 0-1,0 0 1,0 1 0,-1-1-1,1 0 1,0 0-1,0 1 1,0-1-1,0 0 1,0 0 0,0 1-1,0-1 1,0 0-1,0 0 1,0 1 0,0-1-1,0 0 1,0 1-1,0-1 1,0 0 0,8 12-1,27 12-103,-20-13 88,-5-3 3,0-1 1,0 0-1,1 0 1,19 8-1,-26-14-5,1 1 0,0-1 0,-1 0 0,1 0 1,0-1-1,0 1 0,-1-1 0,1 0 0,0-1 0,0 1 0,0-1 0,-1 0 0,1 0 0,0 0 0,5-3 0,-2 1-11,0-1 0,0 0 0,-1 0 0,0-1 0,0 0 1,0 0-1,0-1 0,-1 1 0,0-2 0,0 1 0,6-9 0,-10 16 17,-1 1-1,1 0 1,-1-1-1,1 1 1,-1 0-1,1 0 0,-1-1 1,0 1-1,0 0 1,0 0-1,0 0 1,1 3-1,4 6 21,-3-6-20,3 5 13,0 0 0,0 0 1,9 8-1,-12-15-20,0 0 1,0 0-1,1 0 0,0 0 1,-1 0-1,1-1 1,0 1-1,0-1 1,0 0-1,0-1 0,1 1 1,7 2-1,-1-3-292,-1 0 1,1-1-1,-1 0 0,1-1 1,-1 0-1,0-1 0,1 1 1,-1-2-1,0 0 0,0 0 1,0-1-1,-1 0 0,1 0 1,-1-1-1,0-1 0,10-7 1,4-6-255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2:0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 12907,'12'0'5065,"12"-1"-3225,15 1-744,3 1-287,1 3-249,1 2-704,1 1-368,-22-1-1121,-4 2-1247</inkml:trace>
  <inkml:trace contextRef="#ctx0" brushRef="#br0" timeOffset="1">1 160 13203,'3'0'5345,"7"0"-2945,22-2-1663,7 1-289,18-1-120,0 2-128,10 2-1024,-2 3-585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2:02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56 253 12163,'-3'3'391,"1"1"1,0-1 0,-1 1 0,1 0 0,1 0-1,-1 0 1,0 0 0,0 6 0,2-9-334,0 1 1,0-1-1,1 0 1,-1 0 0,1 1-1,-1-1 1,1 0-1,-1 0 1,1 0-1,0 0 1,-1 0-1,1 1 1,0-1-1,0-1 1,0 1 0,0 0-1,0 0 1,0 0-1,0 0 1,0-1-1,0 1 1,0 0-1,0-1 1,1 1-1,-1-1 1,0 0 0,0 1-1,1-1 1,-1 0-1,2 1 1,9 2 93,-1 0 1,1 0-1,0-1 1,0-1-1,18 1 1,-25-2-131,-1 0 1,1-1 0,0 1-1,0-1 1,0 0 0,-1 0-1,1-1 1,-1 1 0,1-1-1,-1 0 1,1 0 0,-1-1-1,0 1 1,0-1 0,0 0-1,5-6 1,-7 8-3,-1-1 0,0 0 1,1 0-1,-1 0 0,0 0 0,0 0 0,-1 0 1,1 0-1,0 0 0,-1 0 0,1-1 0,-1 1 1,0 0-1,0 0 0,0-1 0,0 1 1,0 0-1,0 0 0,0-1 0,-1 1 0,1 0 1,-1 0-1,0 0 0,0 0 0,1 0 0,-1 0 1,-2-2-1,-1-5 213,-1 1 0,-1 0 0,0 1 0,0-1 0,-7-6 0,-12-10 754,-1 1-1,-2 1 0,-35-22 0,49 36-665,11 6-219,-1 0 0,1 1-1,0-1 1,-1-1 0,1 1 0,0 0 0,0-1 0,0 0-1,1 1 1,-1-1 0,1 0 0,-3-5 0,4 8-84,1-1 1,0 1 0,0-1 0,0 1 0,0-1 0,0 1-1,0-1 1,0 1 0,0-1 0,0 1 0,0 0-1,0-1 1,0 1 0,0-1 0,0 1 0,0-1-1,0 1 1,0-1 0,1 1 0,-1-1 0,0 1 0,0 0-1,1-1 1,-1 1 0,0-1 0,0 1 0,1 0-1,-1-1 1,0 1 0,1 0 0,-1 0 0,1-1 0,21-8 214,26 3-279,-42 6-129,0 0 0,0 0 1,0 0-1,0 1 0,0 0 1,0 0-1,0 0 0,0 1 0,-1-1 1,1 2-1,0-1 0,-1 1 1,0-1-1,0 1 0,0 1 1,0-1-1,0 1 0,0 0 0,5 7 1,22 24-2341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2:03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27 13523,'36'-26'4993,"-51"57"-3865,6 11-408,0 10-216,0-6-159,5-1-457,4-8-449,5-19-1255,3-3-3305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2:03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15483,'-5'11'5730,"2"23"-4474,-2 4-688,3 9-328,2 10-96,0-7-432,2 1-504,-4-14-1249</inkml:trace>
  <inkml:trace contextRef="#ctx0" brushRef="#br0" timeOffset="1">1 308 16756,'14'0'6313,"11"0"-4417,17 2-1448,3-2-63,7 5-425,-1-5-577,-1-4-1383,4-1 1312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2:0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42 225 7362,'-36'44'3748,"31"-35"-143,9-7-2335,8-7-422,-9 3-683,0 0 0,0-1 0,0 1 0,-1-1 0,1 0 1,-1 0-1,0 0 0,0 0 0,0 0 0,0 0 0,0-1 0,-1 1 0,2-5 0,15-53 721,-16 53-804,30-122 512,-25 105-512,-3 19-36,1 14 0,3 26 26,-5-18-55,1 0 1,0 0-1,1 0 0,1 0 1,0-1-1,1 0 1,13 20-1,-19-34-18,1 1 0,-1 0 0,0-1 0,1 1 0,-1 0 0,1-1-1,0 0 1,-1 1 0,1-1 0,0 0 0,0 0 0,0 0 0,0 0 0,0 0 0,0-1 0,0 1-1,2 0 1,-2-1 0,-1 0 1,1 0-1,-1 0 0,1-1 0,0 1 0,-1 0 0,1-1 0,-1 1 0,0-1 0,1 0 0,-1 1 1,1-1-1,-1 0 0,0 0 0,1 0 0,-1 0 0,2-2 0,2-2 5,-1-1 0,0 0 0,0 0 0,0 0 0,-1-1 0,0 1 0,0-1 0,2-7 0,1-7 56,-4 11 96,1 1 0,0-1 1,1 1-1,0 0 0,7-12 1,-11 21-133,0 0 1,0 0-1,0 0 0,1-1 1,-1 1-1,0 0 0,0 0 1,0 0-1,0-1 1,0 1-1,0 0 0,1 0 1,-1 0-1,0 0 1,0-1-1,0 1 0,1 0 1,-1 0-1,0 0 0,0 0 1,0 0-1,1 0 1,-1 0-1,0 0 0,0 0 1,0-1-1,1 1 1,-1 0-1,0 0 0,0 0 1,1 0-1,-1 0 1,0 0-1,0 1 0,0-1 1,1 0-1,-1 0 0,4 9 462,-2 14-74,-2 20-139,-1-30-708,0 0 1,2 0-1,-1 0 1,2 0-1,0 0 1,5 20 0,8-2-3115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2:0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71 234 14283,'0'39'5561,"4"-47"-3904,1-3-433,-1-12-560,-3-6-200,2 1-456,-1-3-384,-4 0-1008,-1 7-601</inkml:trace>
  <inkml:trace contextRef="#ctx0" brushRef="#br0" timeOffset="1">35 39 13675,'-34'-39'5433,"55"46"-3480,3-2-601,4 1-320,6 2-320,2 0-416,-7-4-360,5 4-1128,-5-2-1097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2:05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90 11682,'67'-83'4962,"-77"77"-2906,-17 6-480,-3 11-103,-20 5-497,1 10-296,8 7-128,7-1 48,21-1-48,10 7-32,14-12-263,9-7-105,22-3-152,5-14-16,7-2-192,0-7-249,-4-4-935,-11 3-568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22:0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13675,'-1'0'369,"0"0"1,0 0-1,0 0 0,1 0 0,-1 0 1,0 1-1,0-1 0,0 0 1,0 0-1,0 1 0,1-1 1,-1 0-1,0 1 0,0-1 0,1 1 1,-1-1-1,-1 1 0,-10 15 2414,-4 28-2575,9-24 481,-49 98 38,48-103-701,-1-1-1,0 0 0,-1 0 0,-1-1 0,-20 19 0,104-54 198,-66 19-151,1 0 0,-1 0 0,1 1 0,-1 0 0,1 0 0,0 1 0,0 0 0,-1 1 0,1-1 0,0 1 0,0 1 0,0 0 0,0 0 0,-1 0 0,1 1 0,0 0 0,7 3 0,4 7 73,17 8 220,-9-17-3284,-10-4 502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38F4-ADDA-2D88-5289-E6883170D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FB67D-A301-ABEE-F55C-EFEC416FB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AEB1D-64E5-CE66-EB8A-31C7F1C5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C914-25F9-4823-8896-E3548E63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60109-1FF4-517C-0735-4CD0D678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D9275-AF9E-13DD-D35A-32ABAB28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3240-4DC6-4265-A6F1-0763902DCF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4BC2-2FDC-382F-B60F-286EDF16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DC1F7-BD04-673C-006C-E8914AFAB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5E0A-07A2-8CB8-2F46-FA29F7E6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C914-25F9-4823-8896-E3548E63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5626F-BEAD-A41A-125E-75F78A49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E0FA-CA0A-BD5B-D045-F7B3DBCC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3240-4DC6-4265-A6F1-0763902DCF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4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015BB-7B61-B2D8-71CB-0C65CC112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A6BC2-99B9-2115-1666-573F6159C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3ABD5-82E2-10CB-1F63-4F11BFBA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C914-25F9-4823-8896-E3548E63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24C69-F71E-860F-C7D8-D1C30DB5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FE961-A11D-4988-A2B6-232DE2FC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3240-4DC6-4265-A6F1-0763902DCF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1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8D6E-C0AD-766F-C261-C4BC6592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4809-57F1-A03A-7823-9863280B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EDFA-09BE-348A-5A28-9D85F547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C914-25F9-4823-8896-E3548E63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8C19-D897-EE57-9EC3-19892E50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EDDC-C185-FC22-FAA2-03C13D1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3240-4DC6-4265-A6F1-0763902DCF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96BA-9F87-2479-7184-FF6E7D81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98EA4-43D8-BFE4-DEB6-FB9BAE14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B2C45-BCFD-D10D-F301-6AC789BA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C914-25F9-4823-8896-E3548E63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78C9A-199C-D4CC-FCA4-278454DA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2C396-44FC-AD70-F0FA-29A81F38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3240-4DC6-4265-A6F1-0763902DCF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4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13FD-9493-3C24-F9DF-F1E66A86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3944-2001-C19D-842E-D2DC03C09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0493D-59FB-0644-C95C-883D569E4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B2A3E-4BEC-0CE7-4C89-0BEC449A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C914-25F9-4823-8896-E3548E63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942E0-D42E-6E72-5F31-5A69D71E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E019E-AFD2-AB18-F1DB-EEE9ABE7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3240-4DC6-4265-A6F1-0763902DCF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3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AF92-71DC-BAA5-B192-133F30B6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94B5C-8168-3017-17BC-886CD3F1D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6AFDE-1411-FFDA-2383-101460949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2269B-A00C-9EA2-17D3-C47493941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F4690-5EF4-8355-CAD9-C11461427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CFEDD-44FA-9C82-25E9-6F3AF83A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C914-25F9-4823-8896-E3548E63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E23AD-F940-9B0C-2B68-28F1734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0994-2E9C-B2E1-4194-6FCCE9A7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3240-4DC6-4265-A6F1-0763902DCF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4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3DA3-664B-751C-A4E9-770D2252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F0EFE-7FBC-5D5A-19EC-12FAA9FD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C914-25F9-4823-8896-E3548E63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E69B8-EB78-0AB7-A7F6-01867A46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7EE9E-C35E-C754-041A-5FFB53F4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3240-4DC6-4265-A6F1-0763902DCF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2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4F789-9B7F-6864-2BB3-7A72E702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C914-25F9-4823-8896-E3548E63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F9880-F0C8-CCBB-F5C6-75602D07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9D567-F6AA-1701-C960-1BF5B957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3240-4DC6-4265-A6F1-0763902DCF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7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8F8B-A490-B1A8-365F-DE8DB17D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79179-18C0-DD46-54A3-917C75358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9229A-F92C-C5D2-8CBE-6B03B7A12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6ED0E-A27E-66C3-D760-EA18E08F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C914-25F9-4823-8896-E3548E63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4CEB-13D3-E1D4-7714-A5E4C8A7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9A073-C2F4-277F-B85F-50308F45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3240-4DC6-4265-A6F1-0763902DCF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1BE8-9035-D668-336D-E91B9F67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49F3A-CE3D-ECE1-141C-60178DD90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BD819-E8CA-AFCB-3836-17B9A7CA8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AD945-B60C-6D2A-9F45-5B0B7090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C914-25F9-4823-8896-E3548E63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8B3BF-955D-E255-89B1-F61BA80F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83555-87CE-1F02-0A0D-A0AE7EDA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3240-4DC6-4265-A6F1-0763902DCF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6B6AE-FD94-F686-EB45-4688C633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06ED1-9773-FAD9-9627-3D55E288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CFC84-4984-E87D-943E-8EB324F30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C914-25F9-4823-8896-E3548E63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795BC-112D-59F4-DBA7-34090098B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9CC7B-96EE-FFAC-D0A8-E6CC390A4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D3240-4DC6-4265-A6F1-0763902DCF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8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17.png"/><Relationship Id="rId21" Type="http://schemas.openxmlformats.org/officeDocument/2006/relationships/customXml" Target="../ink/ink760.xml"/><Relationship Id="rId63" Type="http://schemas.openxmlformats.org/officeDocument/2006/relationships/customXml" Target="../ink/ink781.xml"/><Relationship Id="rId159" Type="http://schemas.openxmlformats.org/officeDocument/2006/relationships/image" Target="../media/image837.png"/><Relationship Id="rId170" Type="http://schemas.openxmlformats.org/officeDocument/2006/relationships/customXml" Target="../ink/ink834.xml"/><Relationship Id="rId226" Type="http://schemas.openxmlformats.org/officeDocument/2006/relationships/customXml" Target="../ink/ink862.xml"/><Relationship Id="rId107" Type="http://schemas.openxmlformats.org/officeDocument/2006/relationships/image" Target="../media/image812.png"/><Relationship Id="rId268" Type="http://schemas.openxmlformats.org/officeDocument/2006/relationships/comments" Target="../comments/comment1.xml"/><Relationship Id="rId11" Type="http://schemas.openxmlformats.org/officeDocument/2006/relationships/customXml" Target="../ink/ink755.xml"/><Relationship Id="rId32" Type="http://schemas.openxmlformats.org/officeDocument/2006/relationships/image" Target="../media/image774.png"/><Relationship Id="rId53" Type="http://schemas.openxmlformats.org/officeDocument/2006/relationships/customXml" Target="../ink/ink776.xml"/><Relationship Id="rId74" Type="http://schemas.openxmlformats.org/officeDocument/2006/relationships/customXml" Target="../ink/ink786.xml"/><Relationship Id="rId128" Type="http://schemas.openxmlformats.org/officeDocument/2006/relationships/customXml" Target="../ink/ink813.xml"/><Relationship Id="rId149" Type="http://schemas.openxmlformats.org/officeDocument/2006/relationships/image" Target="../media/image832.png"/><Relationship Id="rId5" Type="http://schemas.openxmlformats.org/officeDocument/2006/relationships/customXml" Target="../ink/ink752.xml"/><Relationship Id="rId95" Type="http://schemas.openxmlformats.org/officeDocument/2006/relationships/image" Target="../media/image806.png"/><Relationship Id="rId160" Type="http://schemas.openxmlformats.org/officeDocument/2006/relationships/customXml" Target="../ink/ink829.xml"/><Relationship Id="rId181" Type="http://schemas.openxmlformats.org/officeDocument/2006/relationships/image" Target="../media/image848.png"/><Relationship Id="rId216" Type="http://schemas.openxmlformats.org/officeDocument/2006/relationships/customXml" Target="../ink/ink857.xml"/><Relationship Id="rId237" Type="http://schemas.openxmlformats.org/officeDocument/2006/relationships/image" Target="../media/image876.png"/><Relationship Id="rId258" Type="http://schemas.openxmlformats.org/officeDocument/2006/relationships/customXml" Target="../ink/ink878.xml"/><Relationship Id="rId22" Type="http://schemas.openxmlformats.org/officeDocument/2006/relationships/image" Target="../media/image769.png"/><Relationship Id="rId43" Type="http://schemas.openxmlformats.org/officeDocument/2006/relationships/customXml" Target="../ink/ink771.xml"/><Relationship Id="rId64" Type="http://schemas.openxmlformats.org/officeDocument/2006/relationships/image" Target="../media/image790.png"/><Relationship Id="rId118" Type="http://schemas.openxmlformats.org/officeDocument/2006/relationships/customXml" Target="../ink/ink808.xml"/><Relationship Id="rId139" Type="http://schemas.openxmlformats.org/officeDocument/2006/relationships/image" Target="../media/image827.png"/><Relationship Id="rId85" Type="http://schemas.openxmlformats.org/officeDocument/2006/relationships/image" Target="../media/image801.png"/><Relationship Id="rId150" Type="http://schemas.openxmlformats.org/officeDocument/2006/relationships/customXml" Target="../ink/ink824.xml"/><Relationship Id="rId171" Type="http://schemas.openxmlformats.org/officeDocument/2006/relationships/image" Target="../media/image843.png"/><Relationship Id="rId192" Type="http://schemas.openxmlformats.org/officeDocument/2006/relationships/customXml" Target="../ink/ink845.xml"/><Relationship Id="rId206" Type="http://schemas.openxmlformats.org/officeDocument/2006/relationships/customXml" Target="../ink/ink852.xml"/><Relationship Id="rId227" Type="http://schemas.openxmlformats.org/officeDocument/2006/relationships/image" Target="../media/image871.png"/><Relationship Id="rId248" Type="http://schemas.openxmlformats.org/officeDocument/2006/relationships/customXml" Target="../ink/ink873.xml"/><Relationship Id="rId12" Type="http://schemas.openxmlformats.org/officeDocument/2006/relationships/image" Target="../media/image764.png"/><Relationship Id="rId33" Type="http://schemas.openxmlformats.org/officeDocument/2006/relationships/customXml" Target="../ink/ink766.xml"/><Relationship Id="rId108" Type="http://schemas.openxmlformats.org/officeDocument/2006/relationships/customXml" Target="../ink/ink803.xml"/><Relationship Id="rId129" Type="http://schemas.openxmlformats.org/officeDocument/2006/relationships/image" Target="../media/image823.png"/><Relationship Id="rId54" Type="http://schemas.openxmlformats.org/officeDocument/2006/relationships/image" Target="../media/image785.png"/><Relationship Id="rId75" Type="http://schemas.openxmlformats.org/officeDocument/2006/relationships/image" Target="../media/image796.png"/><Relationship Id="rId96" Type="http://schemas.openxmlformats.org/officeDocument/2006/relationships/customXml" Target="../ink/ink797.xml"/><Relationship Id="rId140" Type="http://schemas.openxmlformats.org/officeDocument/2006/relationships/customXml" Target="../ink/ink819.xml"/><Relationship Id="rId161" Type="http://schemas.openxmlformats.org/officeDocument/2006/relationships/image" Target="../media/image838.png"/><Relationship Id="rId182" Type="http://schemas.openxmlformats.org/officeDocument/2006/relationships/customXml" Target="../ink/ink840.xml"/><Relationship Id="rId217" Type="http://schemas.openxmlformats.org/officeDocument/2006/relationships/image" Target="../media/image866.png"/><Relationship Id="rId6" Type="http://schemas.openxmlformats.org/officeDocument/2006/relationships/image" Target="../media/image761.png"/><Relationship Id="rId238" Type="http://schemas.openxmlformats.org/officeDocument/2006/relationships/customXml" Target="../ink/ink868.xml"/><Relationship Id="rId259" Type="http://schemas.openxmlformats.org/officeDocument/2006/relationships/image" Target="../media/image887.png"/><Relationship Id="rId23" Type="http://schemas.openxmlformats.org/officeDocument/2006/relationships/customXml" Target="../ink/ink761.xml"/><Relationship Id="rId119" Type="http://schemas.openxmlformats.org/officeDocument/2006/relationships/image" Target="../media/image818.png"/><Relationship Id="rId44" Type="http://schemas.openxmlformats.org/officeDocument/2006/relationships/image" Target="../media/image780.png"/><Relationship Id="rId65" Type="http://schemas.openxmlformats.org/officeDocument/2006/relationships/customXml" Target="../ink/ink782.xml"/><Relationship Id="rId86" Type="http://schemas.openxmlformats.org/officeDocument/2006/relationships/customXml" Target="../ink/ink792.xml"/><Relationship Id="rId130" Type="http://schemas.openxmlformats.org/officeDocument/2006/relationships/customXml" Target="../ink/ink814.xml"/><Relationship Id="rId151" Type="http://schemas.openxmlformats.org/officeDocument/2006/relationships/image" Target="../media/image833.png"/><Relationship Id="rId172" Type="http://schemas.openxmlformats.org/officeDocument/2006/relationships/customXml" Target="../ink/ink835.xml"/><Relationship Id="rId193" Type="http://schemas.openxmlformats.org/officeDocument/2006/relationships/image" Target="../media/image854.png"/><Relationship Id="rId207" Type="http://schemas.openxmlformats.org/officeDocument/2006/relationships/image" Target="../media/image861.png"/><Relationship Id="rId228" Type="http://schemas.openxmlformats.org/officeDocument/2006/relationships/customXml" Target="../ink/ink863.xml"/><Relationship Id="rId249" Type="http://schemas.openxmlformats.org/officeDocument/2006/relationships/image" Target="../media/image882.png"/><Relationship Id="rId13" Type="http://schemas.openxmlformats.org/officeDocument/2006/relationships/customXml" Target="../ink/ink756.xml"/><Relationship Id="rId109" Type="http://schemas.openxmlformats.org/officeDocument/2006/relationships/image" Target="../media/image813.png"/><Relationship Id="rId260" Type="http://schemas.openxmlformats.org/officeDocument/2006/relationships/customXml" Target="../ink/ink879.xml"/><Relationship Id="rId34" Type="http://schemas.openxmlformats.org/officeDocument/2006/relationships/image" Target="../media/image775.png"/><Relationship Id="rId55" Type="http://schemas.openxmlformats.org/officeDocument/2006/relationships/customXml" Target="../ink/ink777.xml"/><Relationship Id="rId76" Type="http://schemas.openxmlformats.org/officeDocument/2006/relationships/customXml" Target="../ink/ink787.xml"/><Relationship Id="rId97" Type="http://schemas.openxmlformats.org/officeDocument/2006/relationships/image" Target="../media/image807.png"/><Relationship Id="rId120" Type="http://schemas.openxmlformats.org/officeDocument/2006/relationships/customXml" Target="../ink/ink809.xml"/><Relationship Id="rId141" Type="http://schemas.openxmlformats.org/officeDocument/2006/relationships/image" Target="../media/image828.png"/><Relationship Id="rId7" Type="http://schemas.openxmlformats.org/officeDocument/2006/relationships/customXml" Target="../ink/ink753.xml"/><Relationship Id="rId162" Type="http://schemas.openxmlformats.org/officeDocument/2006/relationships/customXml" Target="../ink/ink830.xml"/><Relationship Id="rId183" Type="http://schemas.openxmlformats.org/officeDocument/2006/relationships/image" Target="../media/image849.png"/><Relationship Id="rId218" Type="http://schemas.openxmlformats.org/officeDocument/2006/relationships/customXml" Target="../ink/ink858.xml"/><Relationship Id="rId239" Type="http://schemas.openxmlformats.org/officeDocument/2006/relationships/image" Target="../media/image877.png"/><Relationship Id="rId250" Type="http://schemas.openxmlformats.org/officeDocument/2006/relationships/customXml" Target="../ink/ink874.xml"/><Relationship Id="rId24" Type="http://schemas.openxmlformats.org/officeDocument/2006/relationships/image" Target="../media/image770.png"/><Relationship Id="rId45" Type="http://schemas.openxmlformats.org/officeDocument/2006/relationships/customXml" Target="../ink/ink772.xml"/><Relationship Id="rId66" Type="http://schemas.openxmlformats.org/officeDocument/2006/relationships/image" Target="../media/image791.png"/><Relationship Id="rId87" Type="http://schemas.openxmlformats.org/officeDocument/2006/relationships/image" Target="../media/image802.png"/><Relationship Id="rId110" Type="http://schemas.openxmlformats.org/officeDocument/2006/relationships/customXml" Target="../ink/ink804.xml"/><Relationship Id="rId131" Type="http://schemas.openxmlformats.org/officeDocument/2006/relationships/image" Target="../media/image143.png"/><Relationship Id="rId152" Type="http://schemas.openxmlformats.org/officeDocument/2006/relationships/customXml" Target="../ink/ink825.xml"/><Relationship Id="rId173" Type="http://schemas.openxmlformats.org/officeDocument/2006/relationships/image" Target="../media/image844.png"/><Relationship Id="rId194" Type="http://schemas.openxmlformats.org/officeDocument/2006/relationships/customXml" Target="../ink/ink846.xml"/><Relationship Id="rId208" Type="http://schemas.openxmlformats.org/officeDocument/2006/relationships/customXml" Target="../ink/ink853.xml"/><Relationship Id="rId229" Type="http://schemas.openxmlformats.org/officeDocument/2006/relationships/image" Target="../media/image872.png"/><Relationship Id="rId240" Type="http://schemas.openxmlformats.org/officeDocument/2006/relationships/customXml" Target="../ink/ink869.xml"/><Relationship Id="rId261" Type="http://schemas.openxmlformats.org/officeDocument/2006/relationships/image" Target="../media/image888.png"/><Relationship Id="rId14" Type="http://schemas.openxmlformats.org/officeDocument/2006/relationships/image" Target="../media/image765.png"/><Relationship Id="rId35" Type="http://schemas.openxmlformats.org/officeDocument/2006/relationships/customXml" Target="../ink/ink767.xml"/><Relationship Id="rId56" Type="http://schemas.openxmlformats.org/officeDocument/2006/relationships/image" Target="../media/image786.png"/><Relationship Id="rId77" Type="http://schemas.openxmlformats.org/officeDocument/2006/relationships/image" Target="../media/image797.png"/><Relationship Id="rId100" Type="http://schemas.openxmlformats.org/officeDocument/2006/relationships/customXml" Target="../ink/ink799.xml"/><Relationship Id="rId8" Type="http://schemas.openxmlformats.org/officeDocument/2006/relationships/image" Target="../media/image762.png"/><Relationship Id="rId98" Type="http://schemas.openxmlformats.org/officeDocument/2006/relationships/customXml" Target="../ink/ink798.xml"/><Relationship Id="rId121" Type="http://schemas.openxmlformats.org/officeDocument/2006/relationships/image" Target="../media/image819.png"/><Relationship Id="rId142" Type="http://schemas.openxmlformats.org/officeDocument/2006/relationships/customXml" Target="../ink/ink820.xml"/><Relationship Id="rId163" Type="http://schemas.openxmlformats.org/officeDocument/2006/relationships/image" Target="../media/image839.png"/><Relationship Id="rId184" Type="http://schemas.openxmlformats.org/officeDocument/2006/relationships/customXml" Target="../ink/ink841.xml"/><Relationship Id="rId219" Type="http://schemas.openxmlformats.org/officeDocument/2006/relationships/image" Target="../media/image867.png"/><Relationship Id="rId230" Type="http://schemas.openxmlformats.org/officeDocument/2006/relationships/customXml" Target="../ink/ink864.xml"/><Relationship Id="rId251" Type="http://schemas.openxmlformats.org/officeDocument/2006/relationships/image" Target="../media/image883.png"/><Relationship Id="rId25" Type="http://schemas.openxmlformats.org/officeDocument/2006/relationships/customXml" Target="../ink/ink762.xml"/><Relationship Id="rId46" Type="http://schemas.openxmlformats.org/officeDocument/2006/relationships/image" Target="../media/image781.png"/><Relationship Id="rId67" Type="http://schemas.openxmlformats.org/officeDocument/2006/relationships/customXml" Target="../ink/ink783.xml"/><Relationship Id="rId88" Type="http://schemas.openxmlformats.org/officeDocument/2006/relationships/customXml" Target="../ink/ink793.xml"/><Relationship Id="rId111" Type="http://schemas.openxmlformats.org/officeDocument/2006/relationships/image" Target="../media/image814.png"/><Relationship Id="rId132" Type="http://schemas.openxmlformats.org/officeDocument/2006/relationships/customXml" Target="../ink/ink815.xml"/><Relationship Id="rId153" Type="http://schemas.openxmlformats.org/officeDocument/2006/relationships/image" Target="../media/image834.png"/><Relationship Id="rId174" Type="http://schemas.openxmlformats.org/officeDocument/2006/relationships/customXml" Target="../ink/ink836.xml"/><Relationship Id="rId195" Type="http://schemas.openxmlformats.org/officeDocument/2006/relationships/image" Target="../media/image855.png"/><Relationship Id="rId209" Type="http://schemas.openxmlformats.org/officeDocument/2006/relationships/image" Target="../media/image862.png"/><Relationship Id="rId220" Type="http://schemas.openxmlformats.org/officeDocument/2006/relationships/customXml" Target="../ink/ink859.xml"/><Relationship Id="rId241" Type="http://schemas.openxmlformats.org/officeDocument/2006/relationships/image" Target="../media/image878.png"/><Relationship Id="rId15" Type="http://schemas.openxmlformats.org/officeDocument/2006/relationships/customXml" Target="../ink/ink757.xml"/><Relationship Id="rId36" Type="http://schemas.openxmlformats.org/officeDocument/2006/relationships/image" Target="../media/image776.png"/><Relationship Id="rId57" Type="http://schemas.openxmlformats.org/officeDocument/2006/relationships/customXml" Target="../ink/ink778.xml"/><Relationship Id="rId262" Type="http://schemas.openxmlformats.org/officeDocument/2006/relationships/customXml" Target="../ink/ink880.xml"/><Relationship Id="rId78" Type="http://schemas.openxmlformats.org/officeDocument/2006/relationships/customXml" Target="../ink/ink788.xml"/><Relationship Id="rId99" Type="http://schemas.openxmlformats.org/officeDocument/2006/relationships/image" Target="../media/image808.png"/><Relationship Id="rId101" Type="http://schemas.openxmlformats.org/officeDocument/2006/relationships/image" Target="../media/image809.png"/><Relationship Id="rId122" Type="http://schemas.openxmlformats.org/officeDocument/2006/relationships/customXml" Target="../ink/ink810.xml"/><Relationship Id="rId143" Type="http://schemas.openxmlformats.org/officeDocument/2006/relationships/image" Target="../media/image829.png"/><Relationship Id="rId164" Type="http://schemas.openxmlformats.org/officeDocument/2006/relationships/customXml" Target="../ink/ink831.xml"/><Relationship Id="rId185" Type="http://schemas.openxmlformats.org/officeDocument/2006/relationships/image" Target="../media/image850.png"/><Relationship Id="rId9" Type="http://schemas.openxmlformats.org/officeDocument/2006/relationships/customXml" Target="../ink/ink754.xml"/><Relationship Id="rId210" Type="http://schemas.openxmlformats.org/officeDocument/2006/relationships/customXml" Target="../ink/ink854.xml"/><Relationship Id="rId26" Type="http://schemas.openxmlformats.org/officeDocument/2006/relationships/image" Target="../media/image771.png"/><Relationship Id="rId231" Type="http://schemas.openxmlformats.org/officeDocument/2006/relationships/image" Target="../media/image873.png"/><Relationship Id="rId252" Type="http://schemas.openxmlformats.org/officeDocument/2006/relationships/customXml" Target="../ink/ink875.xml"/><Relationship Id="rId47" Type="http://schemas.openxmlformats.org/officeDocument/2006/relationships/customXml" Target="../ink/ink773.xml"/><Relationship Id="rId68" Type="http://schemas.openxmlformats.org/officeDocument/2006/relationships/image" Target="../media/image792.png"/><Relationship Id="rId89" Type="http://schemas.openxmlformats.org/officeDocument/2006/relationships/image" Target="../media/image803.png"/><Relationship Id="rId112" Type="http://schemas.openxmlformats.org/officeDocument/2006/relationships/customXml" Target="../ink/ink805.xml"/><Relationship Id="rId133" Type="http://schemas.openxmlformats.org/officeDocument/2006/relationships/image" Target="../media/image824.png"/><Relationship Id="rId154" Type="http://schemas.openxmlformats.org/officeDocument/2006/relationships/customXml" Target="../ink/ink826.xml"/><Relationship Id="rId175" Type="http://schemas.openxmlformats.org/officeDocument/2006/relationships/image" Target="../media/image845.png"/><Relationship Id="rId196" Type="http://schemas.openxmlformats.org/officeDocument/2006/relationships/customXml" Target="../ink/ink847.xml"/><Relationship Id="rId200" Type="http://schemas.openxmlformats.org/officeDocument/2006/relationships/customXml" Target="../ink/ink849.xml"/><Relationship Id="rId16" Type="http://schemas.openxmlformats.org/officeDocument/2006/relationships/image" Target="../media/image766.png"/><Relationship Id="rId221" Type="http://schemas.openxmlformats.org/officeDocument/2006/relationships/image" Target="../media/image868.png"/><Relationship Id="rId242" Type="http://schemas.openxmlformats.org/officeDocument/2006/relationships/customXml" Target="../ink/ink870.xml"/><Relationship Id="rId263" Type="http://schemas.openxmlformats.org/officeDocument/2006/relationships/image" Target="../media/image889.png"/><Relationship Id="rId37" Type="http://schemas.openxmlformats.org/officeDocument/2006/relationships/customXml" Target="../ink/ink768.xml"/><Relationship Id="rId58" Type="http://schemas.openxmlformats.org/officeDocument/2006/relationships/image" Target="../media/image787.png"/><Relationship Id="rId79" Type="http://schemas.openxmlformats.org/officeDocument/2006/relationships/image" Target="../media/image798.png"/><Relationship Id="rId102" Type="http://schemas.openxmlformats.org/officeDocument/2006/relationships/customXml" Target="../ink/ink800.xml"/><Relationship Id="rId123" Type="http://schemas.openxmlformats.org/officeDocument/2006/relationships/image" Target="../media/image820.png"/><Relationship Id="rId144" Type="http://schemas.openxmlformats.org/officeDocument/2006/relationships/customXml" Target="../ink/ink821.xml"/><Relationship Id="rId90" Type="http://schemas.openxmlformats.org/officeDocument/2006/relationships/customXml" Target="../ink/ink794.xml"/><Relationship Id="rId165" Type="http://schemas.openxmlformats.org/officeDocument/2006/relationships/image" Target="../media/image840.png"/><Relationship Id="rId186" Type="http://schemas.openxmlformats.org/officeDocument/2006/relationships/customXml" Target="../ink/ink842.xml"/><Relationship Id="rId211" Type="http://schemas.openxmlformats.org/officeDocument/2006/relationships/image" Target="../media/image863.png"/><Relationship Id="rId232" Type="http://schemas.openxmlformats.org/officeDocument/2006/relationships/customXml" Target="../ink/ink865.xml"/><Relationship Id="rId253" Type="http://schemas.openxmlformats.org/officeDocument/2006/relationships/image" Target="../media/image884.png"/><Relationship Id="rId27" Type="http://schemas.openxmlformats.org/officeDocument/2006/relationships/customXml" Target="../ink/ink763.xml"/><Relationship Id="rId48" Type="http://schemas.openxmlformats.org/officeDocument/2006/relationships/image" Target="../media/image782.png"/><Relationship Id="rId69" Type="http://schemas.openxmlformats.org/officeDocument/2006/relationships/customXml" Target="../ink/ink784.xml"/><Relationship Id="rId113" Type="http://schemas.openxmlformats.org/officeDocument/2006/relationships/image" Target="../media/image815.png"/><Relationship Id="rId134" Type="http://schemas.openxmlformats.org/officeDocument/2006/relationships/customXml" Target="../ink/ink816.xml"/><Relationship Id="rId80" Type="http://schemas.openxmlformats.org/officeDocument/2006/relationships/customXml" Target="../ink/ink789.xml"/><Relationship Id="rId155" Type="http://schemas.openxmlformats.org/officeDocument/2006/relationships/image" Target="../media/image835.png"/><Relationship Id="rId176" Type="http://schemas.openxmlformats.org/officeDocument/2006/relationships/customXml" Target="../ink/ink837.xml"/><Relationship Id="rId197" Type="http://schemas.openxmlformats.org/officeDocument/2006/relationships/image" Target="../media/image856.png"/><Relationship Id="rId201" Type="http://schemas.openxmlformats.org/officeDocument/2006/relationships/image" Target="../media/image858.png"/><Relationship Id="rId222" Type="http://schemas.openxmlformats.org/officeDocument/2006/relationships/customXml" Target="../ink/ink860.xml"/><Relationship Id="rId243" Type="http://schemas.openxmlformats.org/officeDocument/2006/relationships/image" Target="../media/image879.png"/><Relationship Id="rId264" Type="http://schemas.openxmlformats.org/officeDocument/2006/relationships/customXml" Target="../ink/ink881.xml"/><Relationship Id="rId17" Type="http://schemas.openxmlformats.org/officeDocument/2006/relationships/customXml" Target="../ink/ink758.xml"/><Relationship Id="rId38" Type="http://schemas.openxmlformats.org/officeDocument/2006/relationships/image" Target="../media/image777.png"/><Relationship Id="rId59" Type="http://schemas.openxmlformats.org/officeDocument/2006/relationships/customXml" Target="../ink/ink779.xml"/><Relationship Id="rId103" Type="http://schemas.openxmlformats.org/officeDocument/2006/relationships/image" Target="../media/image810.png"/><Relationship Id="rId124" Type="http://schemas.openxmlformats.org/officeDocument/2006/relationships/customXml" Target="../ink/ink811.xml"/><Relationship Id="rId70" Type="http://schemas.openxmlformats.org/officeDocument/2006/relationships/image" Target="../media/image793.png"/><Relationship Id="rId91" Type="http://schemas.openxmlformats.org/officeDocument/2006/relationships/image" Target="../media/image804.png"/><Relationship Id="rId145" Type="http://schemas.openxmlformats.org/officeDocument/2006/relationships/image" Target="../media/image830.png"/><Relationship Id="rId166" Type="http://schemas.openxmlformats.org/officeDocument/2006/relationships/customXml" Target="../ink/ink832.xml"/><Relationship Id="rId187" Type="http://schemas.openxmlformats.org/officeDocument/2006/relationships/image" Target="../media/image85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55.xml"/><Relationship Id="rId233" Type="http://schemas.openxmlformats.org/officeDocument/2006/relationships/image" Target="../media/image874.png"/><Relationship Id="rId254" Type="http://schemas.openxmlformats.org/officeDocument/2006/relationships/customXml" Target="../ink/ink876.xml"/><Relationship Id="rId28" Type="http://schemas.openxmlformats.org/officeDocument/2006/relationships/image" Target="../media/image772.png"/><Relationship Id="rId49" Type="http://schemas.openxmlformats.org/officeDocument/2006/relationships/customXml" Target="../ink/ink774.xml"/><Relationship Id="rId114" Type="http://schemas.openxmlformats.org/officeDocument/2006/relationships/customXml" Target="../ink/ink806.xml"/><Relationship Id="rId60" Type="http://schemas.openxmlformats.org/officeDocument/2006/relationships/image" Target="../media/image788.png"/><Relationship Id="rId81" Type="http://schemas.openxmlformats.org/officeDocument/2006/relationships/image" Target="../media/image799.png"/><Relationship Id="rId135" Type="http://schemas.openxmlformats.org/officeDocument/2006/relationships/image" Target="../media/image825.png"/><Relationship Id="rId156" Type="http://schemas.openxmlformats.org/officeDocument/2006/relationships/customXml" Target="../ink/ink827.xml"/><Relationship Id="rId177" Type="http://schemas.openxmlformats.org/officeDocument/2006/relationships/image" Target="../media/image846.png"/><Relationship Id="rId198" Type="http://schemas.openxmlformats.org/officeDocument/2006/relationships/customXml" Target="../ink/ink848.xml"/><Relationship Id="rId202" Type="http://schemas.openxmlformats.org/officeDocument/2006/relationships/customXml" Target="../ink/ink850.xml"/><Relationship Id="rId223" Type="http://schemas.openxmlformats.org/officeDocument/2006/relationships/image" Target="../media/image869.png"/><Relationship Id="rId244" Type="http://schemas.openxmlformats.org/officeDocument/2006/relationships/customXml" Target="../ink/ink871.xml"/><Relationship Id="rId18" Type="http://schemas.openxmlformats.org/officeDocument/2006/relationships/image" Target="../media/image767.png"/><Relationship Id="rId39" Type="http://schemas.openxmlformats.org/officeDocument/2006/relationships/customXml" Target="../ink/ink769.xml"/><Relationship Id="rId265" Type="http://schemas.openxmlformats.org/officeDocument/2006/relationships/image" Target="../media/image890.png"/><Relationship Id="rId50" Type="http://schemas.openxmlformats.org/officeDocument/2006/relationships/image" Target="../media/image783.png"/><Relationship Id="rId104" Type="http://schemas.openxmlformats.org/officeDocument/2006/relationships/customXml" Target="../ink/ink801.xml"/><Relationship Id="rId125" Type="http://schemas.openxmlformats.org/officeDocument/2006/relationships/image" Target="../media/image821.png"/><Relationship Id="rId146" Type="http://schemas.openxmlformats.org/officeDocument/2006/relationships/customXml" Target="../ink/ink822.xml"/><Relationship Id="rId167" Type="http://schemas.openxmlformats.org/officeDocument/2006/relationships/image" Target="../media/image841.png"/><Relationship Id="rId188" Type="http://schemas.openxmlformats.org/officeDocument/2006/relationships/customXml" Target="../ink/ink843.xml"/><Relationship Id="rId71" Type="http://schemas.openxmlformats.org/officeDocument/2006/relationships/image" Target="../media/image14.tmp"/><Relationship Id="rId92" Type="http://schemas.openxmlformats.org/officeDocument/2006/relationships/customXml" Target="../ink/ink795.xml"/><Relationship Id="rId213" Type="http://schemas.openxmlformats.org/officeDocument/2006/relationships/image" Target="../media/image864.png"/><Relationship Id="rId234" Type="http://schemas.openxmlformats.org/officeDocument/2006/relationships/customXml" Target="../ink/ink866.xml"/><Relationship Id="rId2" Type="http://schemas.openxmlformats.org/officeDocument/2006/relationships/image" Target="../media/image13.tmp"/><Relationship Id="rId29" Type="http://schemas.openxmlformats.org/officeDocument/2006/relationships/customXml" Target="../ink/ink764.xml"/><Relationship Id="rId255" Type="http://schemas.openxmlformats.org/officeDocument/2006/relationships/image" Target="../media/image885.png"/><Relationship Id="rId40" Type="http://schemas.openxmlformats.org/officeDocument/2006/relationships/image" Target="../media/image778.png"/><Relationship Id="rId115" Type="http://schemas.openxmlformats.org/officeDocument/2006/relationships/image" Target="../media/image816.png"/><Relationship Id="rId136" Type="http://schemas.openxmlformats.org/officeDocument/2006/relationships/customXml" Target="../ink/ink817.xml"/><Relationship Id="rId157" Type="http://schemas.openxmlformats.org/officeDocument/2006/relationships/image" Target="../media/image836.png"/><Relationship Id="rId178" Type="http://schemas.openxmlformats.org/officeDocument/2006/relationships/customXml" Target="../ink/ink838.xml"/><Relationship Id="rId61" Type="http://schemas.openxmlformats.org/officeDocument/2006/relationships/customXml" Target="../ink/ink780.xml"/><Relationship Id="rId82" Type="http://schemas.openxmlformats.org/officeDocument/2006/relationships/customXml" Target="../ink/ink790.xml"/><Relationship Id="rId199" Type="http://schemas.openxmlformats.org/officeDocument/2006/relationships/image" Target="../media/image857.png"/><Relationship Id="rId203" Type="http://schemas.openxmlformats.org/officeDocument/2006/relationships/image" Target="../media/image859.png"/><Relationship Id="rId19" Type="http://schemas.openxmlformats.org/officeDocument/2006/relationships/customXml" Target="../ink/ink759.xml"/><Relationship Id="rId224" Type="http://schemas.openxmlformats.org/officeDocument/2006/relationships/customXml" Target="../ink/ink861.xml"/><Relationship Id="rId245" Type="http://schemas.openxmlformats.org/officeDocument/2006/relationships/image" Target="../media/image880.png"/><Relationship Id="rId266" Type="http://schemas.openxmlformats.org/officeDocument/2006/relationships/customXml" Target="../ink/ink882.xml"/><Relationship Id="rId30" Type="http://schemas.openxmlformats.org/officeDocument/2006/relationships/image" Target="../media/image773.png"/><Relationship Id="rId105" Type="http://schemas.openxmlformats.org/officeDocument/2006/relationships/image" Target="../media/image811.png"/><Relationship Id="rId126" Type="http://schemas.openxmlformats.org/officeDocument/2006/relationships/customXml" Target="../ink/ink812.xml"/><Relationship Id="rId147" Type="http://schemas.openxmlformats.org/officeDocument/2006/relationships/image" Target="../media/image831.png"/><Relationship Id="rId168" Type="http://schemas.openxmlformats.org/officeDocument/2006/relationships/customXml" Target="../ink/ink833.xml"/><Relationship Id="rId51" Type="http://schemas.openxmlformats.org/officeDocument/2006/relationships/customXml" Target="../ink/ink775.xml"/><Relationship Id="rId72" Type="http://schemas.openxmlformats.org/officeDocument/2006/relationships/customXml" Target="../ink/ink785.xml"/><Relationship Id="rId93" Type="http://schemas.openxmlformats.org/officeDocument/2006/relationships/image" Target="../media/image805.png"/><Relationship Id="rId189" Type="http://schemas.openxmlformats.org/officeDocument/2006/relationships/image" Target="../media/image852.png"/><Relationship Id="rId3" Type="http://schemas.openxmlformats.org/officeDocument/2006/relationships/customXml" Target="../ink/ink751.xml"/><Relationship Id="rId214" Type="http://schemas.openxmlformats.org/officeDocument/2006/relationships/customXml" Target="../ink/ink856.xml"/><Relationship Id="rId235" Type="http://schemas.openxmlformats.org/officeDocument/2006/relationships/image" Target="../media/image875.png"/><Relationship Id="rId256" Type="http://schemas.openxmlformats.org/officeDocument/2006/relationships/customXml" Target="../ink/ink877.xml"/><Relationship Id="rId116" Type="http://schemas.openxmlformats.org/officeDocument/2006/relationships/customXml" Target="../ink/ink807.xml"/><Relationship Id="rId137" Type="http://schemas.openxmlformats.org/officeDocument/2006/relationships/image" Target="../media/image826.png"/><Relationship Id="rId158" Type="http://schemas.openxmlformats.org/officeDocument/2006/relationships/customXml" Target="../ink/ink828.xml"/><Relationship Id="rId20" Type="http://schemas.openxmlformats.org/officeDocument/2006/relationships/image" Target="../media/image768.png"/><Relationship Id="rId41" Type="http://schemas.openxmlformats.org/officeDocument/2006/relationships/customXml" Target="../ink/ink770.xml"/><Relationship Id="rId62" Type="http://schemas.openxmlformats.org/officeDocument/2006/relationships/image" Target="../media/image789.png"/><Relationship Id="rId83" Type="http://schemas.openxmlformats.org/officeDocument/2006/relationships/image" Target="../media/image800.png"/><Relationship Id="rId179" Type="http://schemas.openxmlformats.org/officeDocument/2006/relationships/image" Target="../media/image847.png"/><Relationship Id="rId190" Type="http://schemas.openxmlformats.org/officeDocument/2006/relationships/customXml" Target="../ink/ink844.xml"/><Relationship Id="rId204" Type="http://schemas.openxmlformats.org/officeDocument/2006/relationships/customXml" Target="../ink/ink851.xml"/><Relationship Id="rId225" Type="http://schemas.openxmlformats.org/officeDocument/2006/relationships/image" Target="../media/image870.png"/><Relationship Id="rId246" Type="http://schemas.openxmlformats.org/officeDocument/2006/relationships/customXml" Target="../ink/ink872.xml"/><Relationship Id="rId267" Type="http://schemas.openxmlformats.org/officeDocument/2006/relationships/image" Target="../media/image44.png"/><Relationship Id="rId106" Type="http://schemas.openxmlformats.org/officeDocument/2006/relationships/customXml" Target="../ink/ink802.xml"/><Relationship Id="rId127" Type="http://schemas.openxmlformats.org/officeDocument/2006/relationships/image" Target="../media/image822.png"/><Relationship Id="rId10" Type="http://schemas.openxmlformats.org/officeDocument/2006/relationships/image" Target="../media/image763.png"/><Relationship Id="rId31" Type="http://schemas.openxmlformats.org/officeDocument/2006/relationships/customXml" Target="../ink/ink765.xml"/><Relationship Id="rId52" Type="http://schemas.openxmlformats.org/officeDocument/2006/relationships/image" Target="../media/image784.png"/><Relationship Id="rId73" Type="http://schemas.openxmlformats.org/officeDocument/2006/relationships/image" Target="../media/image795.png"/><Relationship Id="rId94" Type="http://schemas.openxmlformats.org/officeDocument/2006/relationships/customXml" Target="../ink/ink796.xml"/><Relationship Id="rId148" Type="http://schemas.openxmlformats.org/officeDocument/2006/relationships/customXml" Target="../ink/ink823.xml"/><Relationship Id="rId169" Type="http://schemas.openxmlformats.org/officeDocument/2006/relationships/image" Target="../media/image842.png"/><Relationship Id="rId4" Type="http://schemas.openxmlformats.org/officeDocument/2006/relationships/image" Target="../media/image760.png"/><Relationship Id="rId180" Type="http://schemas.openxmlformats.org/officeDocument/2006/relationships/customXml" Target="../ink/ink839.xml"/><Relationship Id="rId215" Type="http://schemas.openxmlformats.org/officeDocument/2006/relationships/image" Target="../media/image865.png"/><Relationship Id="rId236" Type="http://schemas.openxmlformats.org/officeDocument/2006/relationships/customXml" Target="../ink/ink867.xml"/><Relationship Id="rId257" Type="http://schemas.openxmlformats.org/officeDocument/2006/relationships/image" Target="../media/image886.png"/><Relationship Id="rId42" Type="http://schemas.openxmlformats.org/officeDocument/2006/relationships/image" Target="../media/image779.png"/><Relationship Id="rId84" Type="http://schemas.openxmlformats.org/officeDocument/2006/relationships/customXml" Target="../ink/ink791.xml"/><Relationship Id="rId138" Type="http://schemas.openxmlformats.org/officeDocument/2006/relationships/customXml" Target="../ink/ink818.xml"/><Relationship Id="rId191" Type="http://schemas.openxmlformats.org/officeDocument/2006/relationships/image" Target="../media/image853.png"/><Relationship Id="rId205" Type="http://schemas.openxmlformats.org/officeDocument/2006/relationships/image" Target="../media/image860.png"/><Relationship Id="rId247" Type="http://schemas.openxmlformats.org/officeDocument/2006/relationships/image" Target="../media/image881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40.xml"/><Relationship Id="rId21" Type="http://schemas.openxmlformats.org/officeDocument/2006/relationships/customXml" Target="../ink/ink892.xml"/><Relationship Id="rId42" Type="http://schemas.openxmlformats.org/officeDocument/2006/relationships/image" Target="../media/image911.png"/><Relationship Id="rId63" Type="http://schemas.openxmlformats.org/officeDocument/2006/relationships/customXml" Target="../ink/ink913.xml"/><Relationship Id="rId84" Type="http://schemas.openxmlformats.org/officeDocument/2006/relationships/image" Target="../media/image931.png"/><Relationship Id="rId138" Type="http://schemas.openxmlformats.org/officeDocument/2006/relationships/image" Target="../media/image958.png"/><Relationship Id="rId159" Type="http://schemas.openxmlformats.org/officeDocument/2006/relationships/customXml" Target="../ink/ink961.xml"/><Relationship Id="rId170" Type="http://schemas.openxmlformats.org/officeDocument/2006/relationships/image" Target="../media/image974.png"/><Relationship Id="rId191" Type="http://schemas.openxmlformats.org/officeDocument/2006/relationships/customXml" Target="../ink/ink977.xml"/><Relationship Id="rId205" Type="http://schemas.openxmlformats.org/officeDocument/2006/relationships/customXml" Target="../ink/ink984.xml"/><Relationship Id="rId226" Type="http://schemas.openxmlformats.org/officeDocument/2006/relationships/image" Target="../media/image1001.png"/><Relationship Id="rId107" Type="http://schemas.openxmlformats.org/officeDocument/2006/relationships/customXml" Target="../ink/ink935.xml"/><Relationship Id="rId11" Type="http://schemas.openxmlformats.org/officeDocument/2006/relationships/customXml" Target="../ink/ink887.xml"/><Relationship Id="rId32" Type="http://schemas.openxmlformats.org/officeDocument/2006/relationships/image" Target="../media/image906.png"/><Relationship Id="rId53" Type="http://schemas.openxmlformats.org/officeDocument/2006/relationships/customXml" Target="../ink/ink908.xml"/><Relationship Id="rId74" Type="http://schemas.openxmlformats.org/officeDocument/2006/relationships/image" Target="../media/image926.png"/><Relationship Id="rId128" Type="http://schemas.openxmlformats.org/officeDocument/2006/relationships/image" Target="../media/image953.png"/><Relationship Id="rId149" Type="http://schemas.openxmlformats.org/officeDocument/2006/relationships/customXml" Target="../ink/ink956.xml"/><Relationship Id="rId5" Type="http://schemas.openxmlformats.org/officeDocument/2006/relationships/customXml" Target="../ink/ink884.xml"/><Relationship Id="rId95" Type="http://schemas.openxmlformats.org/officeDocument/2006/relationships/customXml" Target="../ink/ink929.xml"/><Relationship Id="rId160" Type="http://schemas.openxmlformats.org/officeDocument/2006/relationships/image" Target="../media/image969.png"/><Relationship Id="rId181" Type="http://schemas.openxmlformats.org/officeDocument/2006/relationships/customXml" Target="../ink/ink972.xml"/><Relationship Id="rId216" Type="http://schemas.openxmlformats.org/officeDocument/2006/relationships/image" Target="../media/image996.png"/><Relationship Id="rId237" Type="http://schemas.openxmlformats.org/officeDocument/2006/relationships/customXml" Target="../ink/ink1000.xml"/><Relationship Id="rId22" Type="http://schemas.openxmlformats.org/officeDocument/2006/relationships/image" Target="../media/image901.png"/><Relationship Id="rId43" Type="http://schemas.openxmlformats.org/officeDocument/2006/relationships/customXml" Target="../ink/ink903.xml"/><Relationship Id="rId64" Type="http://schemas.openxmlformats.org/officeDocument/2006/relationships/image" Target="../media/image921.png"/><Relationship Id="rId118" Type="http://schemas.openxmlformats.org/officeDocument/2006/relationships/image" Target="../media/image948.png"/><Relationship Id="rId139" Type="http://schemas.openxmlformats.org/officeDocument/2006/relationships/customXml" Target="../ink/ink951.xml"/><Relationship Id="rId85" Type="http://schemas.openxmlformats.org/officeDocument/2006/relationships/customXml" Target="../ink/ink924.xml"/><Relationship Id="rId150" Type="http://schemas.openxmlformats.org/officeDocument/2006/relationships/image" Target="../media/image964.png"/><Relationship Id="rId171" Type="http://schemas.openxmlformats.org/officeDocument/2006/relationships/customXml" Target="../ink/ink967.xml"/><Relationship Id="rId192" Type="http://schemas.openxmlformats.org/officeDocument/2006/relationships/image" Target="../media/image984.png"/><Relationship Id="rId206" Type="http://schemas.openxmlformats.org/officeDocument/2006/relationships/image" Target="../media/image991.png"/><Relationship Id="rId227" Type="http://schemas.openxmlformats.org/officeDocument/2006/relationships/customXml" Target="../ink/ink995.xml"/><Relationship Id="rId12" Type="http://schemas.openxmlformats.org/officeDocument/2006/relationships/image" Target="../media/image896.png"/><Relationship Id="rId33" Type="http://schemas.openxmlformats.org/officeDocument/2006/relationships/customXml" Target="../ink/ink898.xml"/><Relationship Id="rId108" Type="http://schemas.openxmlformats.org/officeDocument/2006/relationships/image" Target="../media/image943.png"/><Relationship Id="rId129" Type="http://schemas.openxmlformats.org/officeDocument/2006/relationships/customXml" Target="../ink/ink946.xml"/><Relationship Id="rId54" Type="http://schemas.openxmlformats.org/officeDocument/2006/relationships/image" Target="../media/image916.png"/><Relationship Id="rId75" Type="http://schemas.openxmlformats.org/officeDocument/2006/relationships/customXml" Target="../ink/ink919.xml"/><Relationship Id="rId96" Type="http://schemas.openxmlformats.org/officeDocument/2006/relationships/image" Target="../media/image937.png"/><Relationship Id="rId140" Type="http://schemas.openxmlformats.org/officeDocument/2006/relationships/image" Target="../media/image959.png"/><Relationship Id="rId161" Type="http://schemas.openxmlformats.org/officeDocument/2006/relationships/customXml" Target="../ink/ink962.xml"/><Relationship Id="rId182" Type="http://schemas.openxmlformats.org/officeDocument/2006/relationships/image" Target="../media/image979.png"/><Relationship Id="rId217" Type="http://schemas.openxmlformats.org/officeDocument/2006/relationships/customXml" Target="../ink/ink990.xml"/><Relationship Id="rId6" Type="http://schemas.openxmlformats.org/officeDocument/2006/relationships/image" Target="../media/image893.png"/><Relationship Id="rId238" Type="http://schemas.openxmlformats.org/officeDocument/2006/relationships/image" Target="../media/image1007.png"/><Relationship Id="rId23" Type="http://schemas.openxmlformats.org/officeDocument/2006/relationships/customXml" Target="../ink/ink893.xml"/><Relationship Id="rId119" Type="http://schemas.openxmlformats.org/officeDocument/2006/relationships/customXml" Target="../ink/ink941.xml"/><Relationship Id="rId44" Type="http://schemas.openxmlformats.org/officeDocument/2006/relationships/image" Target="../media/image912.png"/><Relationship Id="rId65" Type="http://schemas.openxmlformats.org/officeDocument/2006/relationships/customXml" Target="../ink/ink914.xml"/><Relationship Id="rId86" Type="http://schemas.openxmlformats.org/officeDocument/2006/relationships/image" Target="../media/image932.png"/><Relationship Id="rId130" Type="http://schemas.openxmlformats.org/officeDocument/2006/relationships/image" Target="../media/image954.png"/><Relationship Id="rId151" Type="http://schemas.openxmlformats.org/officeDocument/2006/relationships/customXml" Target="../ink/ink957.xml"/><Relationship Id="rId172" Type="http://schemas.openxmlformats.org/officeDocument/2006/relationships/image" Target="../media/image975.png"/><Relationship Id="rId193" Type="http://schemas.openxmlformats.org/officeDocument/2006/relationships/customXml" Target="../ink/ink978.xml"/><Relationship Id="rId207" Type="http://schemas.openxmlformats.org/officeDocument/2006/relationships/customXml" Target="../ink/ink985.xml"/><Relationship Id="rId228" Type="http://schemas.openxmlformats.org/officeDocument/2006/relationships/image" Target="../media/image1002.png"/><Relationship Id="rId13" Type="http://schemas.openxmlformats.org/officeDocument/2006/relationships/customXml" Target="../ink/ink888.xml"/><Relationship Id="rId109" Type="http://schemas.openxmlformats.org/officeDocument/2006/relationships/customXml" Target="../ink/ink936.xml"/><Relationship Id="rId34" Type="http://schemas.openxmlformats.org/officeDocument/2006/relationships/image" Target="../media/image907.png"/><Relationship Id="rId55" Type="http://schemas.openxmlformats.org/officeDocument/2006/relationships/customXml" Target="../ink/ink909.xml"/><Relationship Id="rId76" Type="http://schemas.openxmlformats.org/officeDocument/2006/relationships/image" Target="../media/image927.png"/><Relationship Id="rId97" Type="http://schemas.openxmlformats.org/officeDocument/2006/relationships/customXml" Target="../ink/ink930.xml"/><Relationship Id="rId120" Type="http://schemas.openxmlformats.org/officeDocument/2006/relationships/image" Target="../media/image949.png"/><Relationship Id="rId141" Type="http://schemas.openxmlformats.org/officeDocument/2006/relationships/customXml" Target="../ink/ink952.xml"/><Relationship Id="rId7" Type="http://schemas.openxmlformats.org/officeDocument/2006/relationships/customXml" Target="../ink/ink885.xml"/><Relationship Id="rId162" Type="http://schemas.openxmlformats.org/officeDocument/2006/relationships/image" Target="../media/image970.png"/><Relationship Id="rId183" Type="http://schemas.openxmlformats.org/officeDocument/2006/relationships/customXml" Target="../ink/ink973.xml"/><Relationship Id="rId218" Type="http://schemas.openxmlformats.org/officeDocument/2006/relationships/image" Target="../media/image997.png"/><Relationship Id="rId24" Type="http://schemas.openxmlformats.org/officeDocument/2006/relationships/image" Target="../media/image902.png"/><Relationship Id="rId45" Type="http://schemas.openxmlformats.org/officeDocument/2006/relationships/customXml" Target="../ink/ink904.xml"/><Relationship Id="rId66" Type="http://schemas.openxmlformats.org/officeDocument/2006/relationships/image" Target="../media/image922.png"/><Relationship Id="rId87" Type="http://schemas.openxmlformats.org/officeDocument/2006/relationships/customXml" Target="../ink/ink925.xml"/><Relationship Id="rId110" Type="http://schemas.openxmlformats.org/officeDocument/2006/relationships/image" Target="../media/image944.png"/><Relationship Id="rId131" Type="http://schemas.openxmlformats.org/officeDocument/2006/relationships/customXml" Target="../ink/ink947.xml"/><Relationship Id="rId152" Type="http://schemas.openxmlformats.org/officeDocument/2006/relationships/image" Target="../media/image965.png"/><Relationship Id="rId173" Type="http://schemas.openxmlformats.org/officeDocument/2006/relationships/customXml" Target="../ink/ink968.xml"/><Relationship Id="rId194" Type="http://schemas.openxmlformats.org/officeDocument/2006/relationships/image" Target="../media/image985.png"/><Relationship Id="rId208" Type="http://schemas.openxmlformats.org/officeDocument/2006/relationships/image" Target="../media/image992.png"/><Relationship Id="rId229" Type="http://schemas.openxmlformats.org/officeDocument/2006/relationships/customXml" Target="../ink/ink996.xml"/><Relationship Id="rId14" Type="http://schemas.openxmlformats.org/officeDocument/2006/relationships/image" Target="../media/image897.png"/><Relationship Id="rId35" Type="http://schemas.openxmlformats.org/officeDocument/2006/relationships/customXml" Target="../ink/ink899.xml"/><Relationship Id="rId56" Type="http://schemas.openxmlformats.org/officeDocument/2006/relationships/image" Target="../media/image917.png"/><Relationship Id="rId77" Type="http://schemas.openxmlformats.org/officeDocument/2006/relationships/customXml" Target="../ink/ink920.xml"/><Relationship Id="rId100" Type="http://schemas.openxmlformats.org/officeDocument/2006/relationships/image" Target="../media/image939.png"/><Relationship Id="rId8" Type="http://schemas.openxmlformats.org/officeDocument/2006/relationships/image" Target="../media/image894.png"/><Relationship Id="rId98" Type="http://schemas.openxmlformats.org/officeDocument/2006/relationships/image" Target="../media/image938.png"/><Relationship Id="rId121" Type="http://schemas.openxmlformats.org/officeDocument/2006/relationships/customXml" Target="../ink/ink942.xml"/><Relationship Id="rId142" Type="http://schemas.openxmlformats.org/officeDocument/2006/relationships/image" Target="../media/image960.png"/><Relationship Id="rId163" Type="http://schemas.openxmlformats.org/officeDocument/2006/relationships/customXml" Target="../ink/ink963.xml"/><Relationship Id="rId184" Type="http://schemas.openxmlformats.org/officeDocument/2006/relationships/image" Target="../media/image980.png"/><Relationship Id="rId219" Type="http://schemas.openxmlformats.org/officeDocument/2006/relationships/customXml" Target="../ink/ink991.xml"/><Relationship Id="rId230" Type="http://schemas.openxmlformats.org/officeDocument/2006/relationships/image" Target="../media/image1003.png"/><Relationship Id="rId25" Type="http://schemas.openxmlformats.org/officeDocument/2006/relationships/customXml" Target="../ink/ink894.xml"/><Relationship Id="rId46" Type="http://schemas.openxmlformats.org/officeDocument/2006/relationships/image" Target="../media/image913.png"/><Relationship Id="rId67" Type="http://schemas.openxmlformats.org/officeDocument/2006/relationships/customXml" Target="../ink/ink915.xml"/><Relationship Id="rId88" Type="http://schemas.openxmlformats.org/officeDocument/2006/relationships/image" Target="../media/image933.png"/><Relationship Id="rId111" Type="http://schemas.openxmlformats.org/officeDocument/2006/relationships/customXml" Target="../ink/ink937.xml"/><Relationship Id="rId132" Type="http://schemas.openxmlformats.org/officeDocument/2006/relationships/image" Target="../media/image955.png"/><Relationship Id="rId153" Type="http://schemas.openxmlformats.org/officeDocument/2006/relationships/customXml" Target="../ink/ink958.xml"/><Relationship Id="rId174" Type="http://schemas.openxmlformats.org/officeDocument/2006/relationships/image" Target="../media/image976.png"/><Relationship Id="rId195" Type="http://schemas.openxmlformats.org/officeDocument/2006/relationships/customXml" Target="../ink/ink979.xml"/><Relationship Id="rId209" Type="http://schemas.openxmlformats.org/officeDocument/2006/relationships/customXml" Target="../ink/ink986.xml"/><Relationship Id="rId190" Type="http://schemas.openxmlformats.org/officeDocument/2006/relationships/image" Target="../media/image983.png"/><Relationship Id="rId204" Type="http://schemas.openxmlformats.org/officeDocument/2006/relationships/image" Target="../media/image990.png"/><Relationship Id="rId220" Type="http://schemas.openxmlformats.org/officeDocument/2006/relationships/image" Target="../media/image998.png"/><Relationship Id="rId225" Type="http://schemas.openxmlformats.org/officeDocument/2006/relationships/customXml" Target="../ink/ink994.xml"/><Relationship Id="rId15" Type="http://schemas.openxmlformats.org/officeDocument/2006/relationships/customXml" Target="../ink/ink889.xml"/><Relationship Id="rId36" Type="http://schemas.openxmlformats.org/officeDocument/2006/relationships/image" Target="../media/image908.png"/><Relationship Id="rId57" Type="http://schemas.openxmlformats.org/officeDocument/2006/relationships/customXml" Target="../ink/ink910.xml"/><Relationship Id="rId106" Type="http://schemas.openxmlformats.org/officeDocument/2006/relationships/image" Target="../media/image942.png"/><Relationship Id="rId127" Type="http://schemas.openxmlformats.org/officeDocument/2006/relationships/customXml" Target="../ink/ink945.xml"/><Relationship Id="rId10" Type="http://schemas.openxmlformats.org/officeDocument/2006/relationships/image" Target="../media/image895.png"/><Relationship Id="rId31" Type="http://schemas.openxmlformats.org/officeDocument/2006/relationships/customXml" Target="../ink/ink897.xml"/><Relationship Id="rId52" Type="http://schemas.openxmlformats.org/officeDocument/2006/relationships/image" Target="../media/image915.png"/><Relationship Id="rId73" Type="http://schemas.openxmlformats.org/officeDocument/2006/relationships/customXml" Target="../ink/ink918.xml"/><Relationship Id="rId78" Type="http://schemas.openxmlformats.org/officeDocument/2006/relationships/image" Target="../media/image928.png"/><Relationship Id="rId94" Type="http://schemas.openxmlformats.org/officeDocument/2006/relationships/image" Target="../media/image936.png"/><Relationship Id="rId99" Type="http://schemas.openxmlformats.org/officeDocument/2006/relationships/customXml" Target="../ink/ink931.xml"/><Relationship Id="rId101" Type="http://schemas.openxmlformats.org/officeDocument/2006/relationships/customXml" Target="../ink/ink932.xml"/><Relationship Id="rId122" Type="http://schemas.openxmlformats.org/officeDocument/2006/relationships/image" Target="../media/image950.png"/><Relationship Id="rId143" Type="http://schemas.openxmlformats.org/officeDocument/2006/relationships/customXml" Target="../ink/ink953.xml"/><Relationship Id="rId148" Type="http://schemas.openxmlformats.org/officeDocument/2006/relationships/image" Target="../media/image963.png"/><Relationship Id="rId164" Type="http://schemas.openxmlformats.org/officeDocument/2006/relationships/image" Target="../media/image971.png"/><Relationship Id="rId169" Type="http://schemas.openxmlformats.org/officeDocument/2006/relationships/customXml" Target="../ink/ink966.xml"/><Relationship Id="rId185" Type="http://schemas.openxmlformats.org/officeDocument/2006/relationships/customXml" Target="../ink/ink974.xml"/><Relationship Id="rId4" Type="http://schemas.openxmlformats.org/officeDocument/2006/relationships/image" Target="../media/image892.png"/><Relationship Id="rId9" Type="http://schemas.openxmlformats.org/officeDocument/2006/relationships/customXml" Target="../ink/ink886.xml"/><Relationship Id="rId180" Type="http://schemas.openxmlformats.org/officeDocument/2006/relationships/image" Target="../media/image978.png"/><Relationship Id="rId210" Type="http://schemas.openxmlformats.org/officeDocument/2006/relationships/image" Target="../media/image993.png"/><Relationship Id="rId215" Type="http://schemas.openxmlformats.org/officeDocument/2006/relationships/customXml" Target="../ink/ink989.xml"/><Relationship Id="rId236" Type="http://schemas.openxmlformats.org/officeDocument/2006/relationships/image" Target="../media/image1006.png"/><Relationship Id="rId26" Type="http://schemas.openxmlformats.org/officeDocument/2006/relationships/image" Target="../media/image903.png"/><Relationship Id="rId231" Type="http://schemas.openxmlformats.org/officeDocument/2006/relationships/customXml" Target="../ink/ink997.xml"/><Relationship Id="rId47" Type="http://schemas.openxmlformats.org/officeDocument/2006/relationships/customXml" Target="../ink/ink905.xml"/><Relationship Id="rId68" Type="http://schemas.openxmlformats.org/officeDocument/2006/relationships/image" Target="../media/image923.png"/><Relationship Id="rId89" Type="http://schemas.openxmlformats.org/officeDocument/2006/relationships/customXml" Target="../ink/ink926.xml"/><Relationship Id="rId112" Type="http://schemas.openxmlformats.org/officeDocument/2006/relationships/image" Target="../media/image945.png"/><Relationship Id="rId133" Type="http://schemas.openxmlformats.org/officeDocument/2006/relationships/customXml" Target="../ink/ink948.xml"/><Relationship Id="rId154" Type="http://schemas.openxmlformats.org/officeDocument/2006/relationships/image" Target="../media/image966.png"/><Relationship Id="rId175" Type="http://schemas.openxmlformats.org/officeDocument/2006/relationships/customXml" Target="../ink/ink969.xml"/><Relationship Id="rId196" Type="http://schemas.openxmlformats.org/officeDocument/2006/relationships/image" Target="../media/image986.png"/><Relationship Id="rId200" Type="http://schemas.openxmlformats.org/officeDocument/2006/relationships/image" Target="../media/image988.png"/><Relationship Id="rId16" Type="http://schemas.openxmlformats.org/officeDocument/2006/relationships/image" Target="../media/image898.png"/><Relationship Id="rId221" Type="http://schemas.openxmlformats.org/officeDocument/2006/relationships/customXml" Target="../ink/ink992.xml"/><Relationship Id="rId37" Type="http://schemas.openxmlformats.org/officeDocument/2006/relationships/customXml" Target="../ink/ink900.xml"/><Relationship Id="rId58" Type="http://schemas.openxmlformats.org/officeDocument/2006/relationships/image" Target="../media/image918.png"/><Relationship Id="rId79" Type="http://schemas.openxmlformats.org/officeDocument/2006/relationships/customXml" Target="../ink/ink921.xml"/><Relationship Id="rId102" Type="http://schemas.openxmlformats.org/officeDocument/2006/relationships/image" Target="../media/image940.png"/><Relationship Id="rId123" Type="http://schemas.openxmlformats.org/officeDocument/2006/relationships/customXml" Target="../ink/ink943.xml"/><Relationship Id="rId144" Type="http://schemas.openxmlformats.org/officeDocument/2006/relationships/image" Target="../media/image961.png"/><Relationship Id="rId90" Type="http://schemas.openxmlformats.org/officeDocument/2006/relationships/image" Target="../media/image934.png"/><Relationship Id="rId165" Type="http://schemas.openxmlformats.org/officeDocument/2006/relationships/customXml" Target="../ink/ink964.xml"/><Relationship Id="rId186" Type="http://schemas.openxmlformats.org/officeDocument/2006/relationships/image" Target="../media/image981.png"/><Relationship Id="rId211" Type="http://schemas.openxmlformats.org/officeDocument/2006/relationships/customXml" Target="../ink/ink987.xml"/><Relationship Id="rId232" Type="http://schemas.openxmlformats.org/officeDocument/2006/relationships/image" Target="../media/image1004.png"/><Relationship Id="rId27" Type="http://schemas.openxmlformats.org/officeDocument/2006/relationships/customXml" Target="../ink/ink895.xml"/><Relationship Id="rId48" Type="http://schemas.openxmlformats.org/officeDocument/2006/relationships/image" Target="../media/image618.png"/><Relationship Id="rId69" Type="http://schemas.openxmlformats.org/officeDocument/2006/relationships/customXml" Target="../ink/ink916.xml"/><Relationship Id="rId113" Type="http://schemas.openxmlformats.org/officeDocument/2006/relationships/customXml" Target="../ink/ink938.xml"/><Relationship Id="rId134" Type="http://schemas.openxmlformats.org/officeDocument/2006/relationships/image" Target="../media/image956.png"/><Relationship Id="rId80" Type="http://schemas.openxmlformats.org/officeDocument/2006/relationships/image" Target="../media/image929.png"/><Relationship Id="rId155" Type="http://schemas.openxmlformats.org/officeDocument/2006/relationships/customXml" Target="../ink/ink959.xml"/><Relationship Id="rId176" Type="http://schemas.openxmlformats.org/officeDocument/2006/relationships/image" Target="../media/image619.png"/><Relationship Id="rId197" Type="http://schemas.openxmlformats.org/officeDocument/2006/relationships/customXml" Target="../ink/ink980.xml"/><Relationship Id="rId201" Type="http://schemas.openxmlformats.org/officeDocument/2006/relationships/customXml" Target="../ink/ink982.xml"/><Relationship Id="rId222" Type="http://schemas.openxmlformats.org/officeDocument/2006/relationships/image" Target="../media/image999.png"/><Relationship Id="rId17" Type="http://schemas.openxmlformats.org/officeDocument/2006/relationships/customXml" Target="../ink/ink890.xml"/><Relationship Id="rId38" Type="http://schemas.openxmlformats.org/officeDocument/2006/relationships/image" Target="../media/image909.png"/><Relationship Id="rId59" Type="http://schemas.openxmlformats.org/officeDocument/2006/relationships/customXml" Target="../ink/ink911.xml"/><Relationship Id="rId103" Type="http://schemas.openxmlformats.org/officeDocument/2006/relationships/customXml" Target="../ink/ink933.xml"/><Relationship Id="rId124" Type="http://schemas.openxmlformats.org/officeDocument/2006/relationships/image" Target="../media/image951.png"/><Relationship Id="rId70" Type="http://schemas.openxmlformats.org/officeDocument/2006/relationships/image" Target="../media/image924.png"/><Relationship Id="rId91" Type="http://schemas.openxmlformats.org/officeDocument/2006/relationships/customXml" Target="../ink/ink927.xml"/><Relationship Id="rId145" Type="http://schemas.openxmlformats.org/officeDocument/2006/relationships/customXml" Target="../ink/ink954.xml"/><Relationship Id="rId166" Type="http://schemas.openxmlformats.org/officeDocument/2006/relationships/image" Target="../media/image972.png"/><Relationship Id="rId187" Type="http://schemas.openxmlformats.org/officeDocument/2006/relationships/customXml" Target="../ink/ink975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994.png"/><Relationship Id="rId233" Type="http://schemas.openxmlformats.org/officeDocument/2006/relationships/customXml" Target="../ink/ink998.xml"/><Relationship Id="rId28" Type="http://schemas.openxmlformats.org/officeDocument/2006/relationships/image" Target="../media/image904.png"/><Relationship Id="rId49" Type="http://schemas.openxmlformats.org/officeDocument/2006/relationships/customXml" Target="../ink/ink906.xml"/><Relationship Id="rId114" Type="http://schemas.openxmlformats.org/officeDocument/2006/relationships/image" Target="../media/image946.png"/><Relationship Id="rId60" Type="http://schemas.openxmlformats.org/officeDocument/2006/relationships/image" Target="../media/image919.png"/><Relationship Id="rId81" Type="http://schemas.openxmlformats.org/officeDocument/2006/relationships/customXml" Target="../ink/ink922.xml"/><Relationship Id="rId135" Type="http://schemas.openxmlformats.org/officeDocument/2006/relationships/customXml" Target="../ink/ink949.xml"/><Relationship Id="rId156" Type="http://schemas.openxmlformats.org/officeDocument/2006/relationships/image" Target="../media/image967.png"/><Relationship Id="rId177" Type="http://schemas.openxmlformats.org/officeDocument/2006/relationships/customXml" Target="../ink/ink970.xml"/><Relationship Id="rId198" Type="http://schemas.openxmlformats.org/officeDocument/2006/relationships/image" Target="../media/image987.png"/><Relationship Id="rId202" Type="http://schemas.openxmlformats.org/officeDocument/2006/relationships/image" Target="../media/image989.png"/><Relationship Id="rId223" Type="http://schemas.openxmlformats.org/officeDocument/2006/relationships/customXml" Target="../ink/ink993.xml"/><Relationship Id="rId18" Type="http://schemas.openxmlformats.org/officeDocument/2006/relationships/image" Target="../media/image899.png"/><Relationship Id="rId39" Type="http://schemas.openxmlformats.org/officeDocument/2006/relationships/customXml" Target="../ink/ink901.xml"/><Relationship Id="rId50" Type="http://schemas.openxmlformats.org/officeDocument/2006/relationships/image" Target="../media/image914.png"/><Relationship Id="rId104" Type="http://schemas.openxmlformats.org/officeDocument/2006/relationships/image" Target="../media/image941.png"/><Relationship Id="rId125" Type="http://schemas.openxmlformats.org/officeDocument/2006/relationships/customXml" Target="../ink/ink944.xml"/><Relationship Id="rId146" Type="http://schemas.openxmlformats.org/officeDocument/2006/relationships/image" Target="../media/image962.png"/><Relationship Id="rId167" Type="http://schemas.openxmlformats.org/officeDocument/2006/relationships/customXml" Target="../ink/ink965.xml"/><Relationship Id="rId188" Type="http://schemas.openxmlformats.org/officeDocument/2006/relationships/image" Target="../media/image982.png"/><Relationship Id="rId71" Type="http://schemas.openxmlformats.org/officeDocument/2006/relationships/customXml" Target="../ink/ink917.xml"/><Relationship Id="rId92" Type="http://schemas.openxmlformats.org/officeDocument/2006/relationships/image" Target="../media/image935.png"/><Relationship Id="rId213" Type="http://schemas.openxmlformats.org/officeDocument/2006/relationships/customXml" Target="../ink/ink988.xml"/><Relationship Id="rId234" Type="http://schemas.openxmlformats.org/officeDocument/2006/relationships/image" Target="../media/image1005.png"/><Relationship Id="rId2" Type="http://schemas.openxmlformats.org/officeDocument/2006/relationships/image" Target="../media/image15.tmp"/><Relationship Id="rId29" Type="http://schemas.openxmlformats.org/officeDocument/2006/relationships/customXml" Target="../ink/ink896.xml"/><Relationship Id="rId40" Type="http://schemas.openxmlformats.org/officeDocument/2006/relationships/image" Target="../media/image910.png"/><Relationship Id="rId115" Type="http://schemas.openxmlformats.org/officeDocument/2006/relationships/customXml" Target="../ink/ink939.xml"/><Relationship Id="rId136" Type="http://schemas.openxmlformats.org/officeDocument/2006/relationships/image" Target="../media/image957.png"/><Relationship Id="rId157" Type="http://schemas.openxmlformats.org/officeDocument/2006/relationships/customXml" Target="../ink/ink960.xml"/><Relationship Id="rId178" Type="http://schemas.openxmlformats.org/officeDocument/2006/relationships/image" Target="../media/image977.png"/><Relationship Id="rId61" Type="http://schemas.openxmlformats.org/officeDocument/2006/relationships/customXml" Target="../ink/ink912.xml"/><Relationship Id="rId82" Type="http://schemas.openxmlformats.org/officeDocument/2006/relationships/image" Target="../media/image930.png"/><Relationship Id="rId199" Type="http://schemas.openxmlformats.org/officeDocument/2006/relationships/customXml" Target="../ink/ink981.xml"/><Relationship Id="rId203" Type="http://schemas.openxmlformats.org/officeDocument/2006/relationships/customXml" Target="../ink/ink983.xml"/><Relationship Id="rId19" Type="http://schemas.openxmlformats.org/officeDocument/2006/relationships/customXml" Target="../ink/ink891.xml"/><Relationship Id="rId224" Type="http://schemas.openxmlformats.org/officeDocument/2006/relationships/image" Target="../media/image1000.png"/><Relationship Id="rId30" Type="http://schemas.openxmlformats.org/officeDocument/2006/relationships/image" Target="../media/image905.png"/><Relationship Id="rId105" Type="http://schemas.openxmlformats.org/officeDocument/2006/relationships/customXml" Target="../ink/ink934.xml"/><Relationship Id="rId126" Type="http://schemas.openxmlformats.org/officeDocument/2006/relationships/image" Target="../media/image952.png"/><Relationship Id="rId147" Type="http://schemas.openxmlformats.org/officeDocument/2006/relationships/customXml" Target="../ink/ink955.xml"/><Relationship Id="rId168" Type="http://schemas.openxmlformats.org/officeDocument/2006/relationships/image" Target="../media/image973.png"/><Relationship Id="rId51" Type="http://schemas.openxmlformats.org/officeDocument/2006/relationships/customXml" Target="../ink/ink907.xml"/><Relationship Id="rId72" Type="http://schemas.openxmlformats.org/officeDocument/2006/relationships/image" Target="../media/image925.png"/><Relationship Id="rId93" Type="http://schemas.openxmlformats.org/officeDocument/2006/relationships/customXml" Target="../ink/ink928.xml"/><Relationship Id="rId189" Type="http://schemas.openxmlformats.org/officeDocument/2006/relationships/customXml" Target="../ink/ink976.xml"/><Relationship Id="rId3" Type="http://schemas.openxmlformats.org/officeDocument/2006/relationships/customXml" Target="../ink/ink883.xml"/><Relationship Id="rId214" Type="http://schemas.openxmlformats.org/officeDocument/2006/relationships/image" Target="../media/image995.png"/><Relationship Id="rId235" Type="http://schemas.openxmlformats.org/officeDocument/2006/relationships/customXml" Target="../ink/ink999.xml"/><Relationship Id="rId116" Type="http://schemas.openxmlformats.org/officeDocument/2006/relationships/image" Target="../media/image947.png"/><Relationship Id="rId137" Type="http://schemas.openxmlformats.org/officeDocument/2006/relationships/customXml" Target="../ink/ink950.xml"/><Relationship Id="rId158" Type="http://schemas.openxmlformats.org/officeDocument/2006/relationships/image" Target="../media/image968.png"/><Relationship Id="rId20" Type="http://schemas.openxmlformats.org/officeDocument/2006/relationships/image" Target="../media/image900.png"/><Relationship Id="rId41" Type="http://schemas.openxmlformats.org/officeDocument/2006/relationships/customXml" Target="../ink/ink902.xml"/><Relationship Id="rId62" Type="http://schemas.openxmlformats.org/officeDocument/2006/relationships/image" Target="../media/image920.png"/><Relationship Id="rId83" Type="http://schemas.openxmlformats.org/officeDocument/2006/relationships/customXml" Target="../ink/ink923.xml"/><Relationship Id="rId179" Type="http://schemas.openxmlformats.org/officeDocument/2006/relationships/customXml" Target="../ink/ink97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06.xml"/><Relationship Id="rId18" Type="http://schemas.openxmlformats.org/officeDocument/2006/relationships/image" Target="../media/image1014.png"/><Relationship Id="rId26" Type="http://schemas.openxmlformats.org/officeDocument/2006/relationships/image" Target="../media/image618.png"/><Relationship Id="rId39" Type="http://schemas.openxmlformats.org/officeDocument/2006/relationships/customXml" Target="../ink/ink1019.xml"/><Relationship Id="rId21" Type="http://schemas.openxmlformats.org/officeDocument/2006/relationships/customXml" Target="../ink/ink1010.xml"/><Relationship Id="rId34" Type="http://schemas.openxmlformats.org/officeDocument/2006/relationships/image" Target="../media/image1021.png"/><Relationship Id="rId42" Type="http://schemas.openxmlformats.org/officeDocument/2006/relationships/image" Target="../media/image1025.png"/><Relationship Id="rId47" Type="http://schemas.openxmlformats.org/officeDocument/2006/relationships/customXml" Target="../ink/ink1023.xml"/><Relationship Id="rId50" Type="http://schemas.openxmlformats.org/officeDocument/2006/relationships/image" Target="../media/image1029.png"/><Relationship Id="rId7" Type="http://schemas.openxmlformats.org/officeDocument/2006/relationships/image" Target="../media/image1009.png"/><Relationship Id="rId2" Type="http://schemas.openxmlformats.org/officeDocument/2006/relationships/customXml" Target="../ink/ink1001.xml"/><Relationship Id="rId16" Type="http://schemas.openxmlformats.org/officeDocument/2006/relationships/image" Target="../media/image1013.png"/><Relationship Id="rId29" Type="http://schemas.openxmlformats.org/officeDocument/2006/relationships/customXml" Target="../ink/ink1014.xml"/><Relationship Id="rId11" Type="http://schemas.openxmlformats.org/officeDocument/2006/relationships/image" Target="../media/image1010.png"/><Relationship Id="rId24" Type="http://schemas.openxmlformats.org/officeDocument/2006/relationships/image" Target="../media/image1017.png"/><Relationship Id="rId32" Type="http://schemas.openxmlformats.org/officeDocument/2006/relationships/image" Target="../media/image1020.png"/><Relationship Id="rId37" Type="http://schemas.openxmlformats.org/officeDocument/2006/relationships/customXml" Target="../ink/ink1018.xml"/><Relationship Id="rId40" Type="http://schemas.openxmlformats.org/officeDocument/2006/relationships/image" Target="../media/image1024.png"/><Relationship Id="rId45" Type="http://schemas.openxmlformats.org/officeDocument/2006/relationships/customXml" Target="../ink/ink1022.xml"/><Relationship Id="rId5" Type="http://schemas.openxmlformats.org/officeDocument/2006/relationships/image" Target="../media/image1008.png"/><Relationship Id="rId15" Type="http://schemas.openxmlformats.org/officeDocument/2006/relationships/customXml" Target="../ink/ink1007.xml"/><Relationship Id="rId23" Type="http://schemas.openxmlformats.org/officeDocument/2006/relationships/customXml" Target="../ink/ink1011.xml"/><Relationship Id="rId28" Type="http://schemas.openxmlformats.org/officeDocument/2006/relationships/image" Target="../media/image1018.png"/><Relationship Id="rId36" Type="http://schemas.openxmlformats.org/officeDocument/2006/relationships/image" Target="../media/image1022.png"/><Relationship Id="rId49" Type="http://schemas.openxmlformats.org/officeDocument/2006/relationships/customXml" Target="../ink/ink1024.xml"/><Relationship Id="rId10" Type="http://schemas.openxmlformats.org/officeDocument/2006/relationships/customXml" Target="../ink/ink1005.xml"/><Relationship Id="rId19" Type="http://schemas.openxmlformats.org/officeDocument/2006/relationships/customXml" Target="../ink/ink1009.xml"/><Relationship Id="rId31" Type="http://schemas.openxmlformats.org/officeDocument/2006/relationships/customXml" Target="../ink/ink1015.xml"/><Relationship Id="rId44" Type="http://schemas.openxmlformats.org/officeDocument/2006/relationships/image" Target="../media/image1026.png"/><Relationship Id="rId52" Type="http://schemas.openxmlformats.org/officeDocument/2006/relationships/image" Target="../media/image1030.png"/><Relationship Id="rId4" Type="http://schemas.openxmlformats.org/officeDocument/2006/relationships/customXml" Target="../ink/ink1002.xml"/><Relationship Id="rId9" Type="http://schemas.openxmlformats.org/officeDocument/2006/relationships/image" Target="../media/image782.png"/><Relationship Id="rId14" Type="http://schemas.openxmlformats.org/officeDocument/2006/relationships/image" Target="../media/image1012.png"/><Relationship Id="rId22" Type="http://schemas.openxmlformats.org/officeDocument/2006/relationships/image" Target="../media/image1016.png"/><Relationship Id="rId27" Type="http://schemas.openxmlformats.org/officeDocument/2006/relationships/customXml" Target="../ink/ink1013.xml"/><Relationship Id="rId30" Type="http://schemas.openxmlformats.org/officeDocument/2006/relationships/image" Target="../media/image1019.png"/><Relationship Id="rId35" Type="http://schemas.openxmlformats.org/officeDocument/2006/relationships/customXml" Target="../ink/ink1017.xml"/><Relationship Id="rId43" Type="http://schemas.openxmlformats.org/officeDocument/2006/relationships/customXml" Target="../ink/ink1021.xml"/><Relationship Id="rId48" Type="http://schemas.openxmlformats.org/officeDocument/2006/relationships/image" Target="../media/image1028.png"/><Relationship Id="rId8" Type="http://schemas.openxmlformats.org/officeDocument/2006/relationships/customXml" Target="../ink/ink1004.xml"/><Relationship Id="rId51" Type="http://schemas.openxmlformats.org/officeDocument/2006/relationships/customXml" Target="../ink/ink1025.xml"/><Relationship Id="rId3" Type="http://schemas.openxmlformats.org/officeDocument/2006/relationships/image" Target="../media/image143.png"/><Relationship Id="rId12" Type="http://schemas.openxmlformats.org/officeDocument/2006/relationships/image" Target="../media/image16.tmp"/><Relationship Id="rId17" Type="http://schemas.openxmlformats.org/officeDocument/2006/relationships/customXml" Target="../ink/ink1008.xml"/><Relationship Id="rId25" Type="http://schemas.openxmlformats.org/officeDocument/2006/relationships/customXml" Target="../ink/ink1012.xml"/><Relationship Id="rId33" Type="http://schemas.openxmlformats.org/officeDocument/2006/relationships/customXml" Target="../ink/ink1016.xml"/><Relationship Id="rId38" Type="http://schemas.openxmlformats.org/officeDocument/2006/relationships/image" Target="../media/image1023.png"/><Relationship Id="rId46" Type="http://schemas.openxmlformats.org/officeDocument/2006/relationships/image" Target="../media/image1027.png"/><Relationship Id="rId20" Type="http://schemas.openxmlformats.org/officeDocument/2006/relationships/image" Target="../media/image1015.png"/><Relationship Id="rId41" Type="http://schemas.openxmlformats.org/officeDocument/2006/relationships/customXml" Target="../ink/ink10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03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87.png"/><Relationship Id="rId21" Type="http://schemas.openxmlformats.org/officeDocument/2006/relationships/image" Target="../media/image1041.png"/><Relationship Id="rId42" Type="http://schemas.openxmlformats.org/officeDocument/2006/relationships/customXml" Target="../ink/ink1045.xml"/><Relationship Id="rId63" Type="http://schemas.openxmlformats.org/officeDocument/2006/relationships/image" Target="../media/image1062.png"/><Relationship Id="rId84" Type="http://schemas.openxmlformats.org/officeDocument/2006/relationships/customXml" Target="../ink/ink1066.xml"/><Relationship Id="rId138" Type="http://schemas.openxmlformats.org/officeDocument/2006/relationships/customXml" Target="../ink/ink1093.xml"/><Relationship Id="rId159" Type="http://schemas.openxmlformats.org/officeDocument/2006/relationships/image" Target="../media/image1107.png"/><Relationship Id="rId170" Type="http://schemas.openxmlformats.org/officeDocument/2006/relationships/customXml" Target="../ink/ink1109.xml"/><Relationship Id="rId191" Type="http://schemas.openxmlformats.org/officeDocument/2006/relationships/image" Target="../media/image1123.png"/><Relationship Id="rId205" Type="http://schemas.openxmlformats.org/officeDocument/2006/relationships/image" Target="../media/image1129.png"/><Relationship Id="rId107" Type="http://schemas.openxmlformats.org/officeDocument/2006/relationships/image" Target="../media/image1082.png"/><Relationship Id="rId11" Type="http://schemas.openxmlformats.org/officeDocument/2006/relationships/image" Target="../media/image1036.png"/><Relationship Id="rId32" Type="http://schemas.openxmlformats.org/officeDocument/2006/relationships/customXml" Target="../ink/ink1040.xml"/><Relationship Id="rId53" Type="http://schemas.openxmlformats.org/officeDocument/2006/relationships/image" Target="../media/image1057.png"/><Relationship Id="rId74" Type="http://schemas.openxmlformats.org/officeDocument/2006/relationships/customXml" Target="../ink/ink1061.xml"/><Relationship Id="rId128" Type="http://schemas.openxmlformats.org/officeDocument/2006/relationships/customXml" Target="../ink/ink1088.xml"/><Relationship Id="rId149" Type="http://schemas.openxmlformats.org/officeDocument/2006/relationships/image" Target="../media/image1103.png"/><Relationship Id="rId5" Type="http://schemas.openxmlformats.org/officeDocument/2006/relationships/image" Target="../media/image1032.png"/><Relationship Id="rId95" Type="http://schemas.openxmlformats.org/officeDocument/2006/relationships/image" Target="../media/image1077.png"/><Relationship Id="rId160" Type="http://schemas.openxmlformats.org/officeDocument/2006/relationships/customXml" Target="../ink/ink1104.xml"/><Relationship Id="rId181" Type="http://schemas.openxmlformats.org/officeDocument/2006/relationships/image" Target="../media/image1118.png"/><Relationship Id="rId216" Type="http://schemas.openxmlformats.org/officeDocument/2006/relationships/customXml" Target="../ink/ink1132.xml"/><Relationship Id="rId22" Type="http://schemas.openxmlformats.org/officeDocument/2006/relationships/customXml" Target="../ink/ink1035.xml"/><Relationship Id="rId43" Type="http://schemas.openxmlformats.org/officeDocument/2006/relationships/image" Target="../media/image1052.png"/><Relationship Id="rId64" Type="http://schemas.openxmlformats.org/officeDocument/2006/relationships/customXml" Target="../ink/ink1056.xml"/><Relationship Id="rId118" Type="http://schemas.openxmlformats.org/officeDocument/2006/relationships/customXml" Target="../ink/ink1083.xml"/><Relationship Id="rId139" Type="http://schemas.openxmlformats.org/officeDocument/2006/relationships/image" Target="../media/image1098.png"/><Relationship Id="rId85" Type="http://schemas.openxmlformats.org/officeDocument/2006/relationships/image" Target="../media/image338.png"/><Relationship Id="rId150" Type="http://schemas.openxmlformats.org/officeDocument/2006/relationships/customXml" Target="../ink/ink1099.xml"/><Relationship Id="rId171" Type="http://schemas.openxmlformats.org/officeDocument/2006/relationships/image" Target="../media/image1113.png"/><Relationship Id="rId192" Type="http://schemas.openxmlformats.org/officeDocument/2006/relationships/customXml" Target="../ink/ink1120.xml"/><Relationship Id="rId206" Type="http://schemas.openxmlformats.org/officeDocument/2006/relationships/customXml" Target="../ink/ink1127.xml"/><Relationship Id="rId12" Type="http://schemas.openxmlformats.org/officeDocument/2006/relationships/customXml" Target="../ink/ink1030.xml"/><Relationship Id="rId33" Type="http://schemas.openxmlformats.org/officeDocument/2006/relationships/image" Target="../media/image1047.png"/><Relationship Id="rId108" Type="http://schemas.openxmlformats.org/officeDocument/2006/relationships/customXml" Target="../ink/ink1078.xml"/><Relationship Id="rId129" Type="http://schemas.openxmlformats.org/officeDocument/2006/relationships/image" Target="../media/image1093.png"/><Relationship Id="rId54" Type="http://schemas.openxmlformats.org/officeDocument/2006/relationships/customXml" Target="../ink/ink1051.xml"/><Relationship Id="rId75" Type="http://schemas.openxmlformats.org/officeDocument/2006/relationships/image" Target="../media/image1068.png"/><Relationship Id="rId96" Type="http://schemas.openxmlformats.org/officeDocument/2006/relationships/customXml" Target="../ink/ink1072.xml"/><Relationship Id="rId140" Type="http://schemas.openxmlformats.org/officeDocument/2006/relationships/customXml" Target="../ink/ink1094.xml"/><Relationship Id="rId161" Type="http://schemas.openxmlformats.org/officeDocument/2006/relationships/image" Target="../media/image1108.png"/><Relationship Id="rId182" Type="http://schemas.openxmlformats.org/officeDocument/2006/relationships/customXml" Target="../ink/ink1115.xml"/><Relationship Id="rId217" Type="http://schemas.openxmlformats.org/officeDocument/2006/relationships/image" Target="../media/image1135.png"/><Relationship Id="rId6" Type="http://schemas.openxmlformats.org/officeDocument/2006/relationships/customXml" Target="../ink/ink1028.xml"/><Relationship Id="rId23" Type="http://schemas.openxmlformats.org/officeDocument/2006/relationships/image" Target="../media/image1042.png"/><Relationship Id="rId119" Type="http://schemas.openxmlformats.org/officeDocument/2006/relationships/image" Target="../media/image1088.png"/><Relationship Id="rId44" Type="http://schemas.openxmlformats.org/officeDocument/2006/relationships/customXml" Target="../ink/ink1046.xml"/><Relationship Id="rId65" Type="http://schemas.openxmlformats.org/officeDocument/2006/relationships/image" Target="../media/image1063.png"/><Relationship Id="rId86" Type="http://schemas.openxmlformats.org/officeDocument/2006/relationships/customXml" Target="../ink/ink1067.xml"/><Relationship Id="rId130" Type="http://schemas.openxmlformats.org/officeDocument/2006/relationships/customXml" Target="../ink/ink1089.xml"/><Relationship Id="rId151" Type="http://schemas.openxmlformats.org/officeDocument/2006/relationships/image" Target="../media/image1104.png"/><Relationship Id="rId172" Type="http://schemas.openxmlformats.org/officeDocument/2006/relationships/customXml" Target="../ink/ink1110.xml"/><Relationship Id="rId193" Type="http://schemas.openxmlformats.org/officeDocument/2006/relationships/image" Target="../media/image1124.png"/><Relationship Id="rId207" Type="http://schemas.openxmlformats.org/officeDocument/2006/relationships/image" Target="../media/image1130.png"/><Relationship Id="rId13" Type="http://schemas.openxmlformats.org/officeDocument/2006/relationships/image" Target="../media/image1037.png"/><Relationship Id="rId109" Type="http://schemas.openxmlformats.org/officeDocument/2006/relationships/image" Target="../media/image1083.png"/><Relationship Id="rId34" Type="http://schemas.openxmlformats.org/officeDocument/2006/relationships/customXml" Target="../ink/ink1041.xml"/><Relationship Id="rId55" Type="http://schemas.openxmlformats.org/officeDocument/2006/relationships/image" Target="../media/image1058.png"/><Relationship Id="rId76" Type="http://schemas.openxmlformats.org/officeDocument/2006/relationships/customXml" Target="../ink/ink1062.xml"/><Relationship Id="rId97" Type="http://schemas.openxmlformats.org/officeDocument/2006/relationships/image" Target="../media/image1078.png"/><Relationship Id="rId120" Type="http://schemas.openxmlformats.org/officeDocument/2006/relationships/customXml" Target="../ink/ink1084.xml"/><Relationship Id="rId141" Type="http://schemas.openxmlformats.org/officeDocument/2006/relationships/image" Target="../media/image1099.png"/><Relationship Id="rId7" Type="http://schemas.openxmlformats.org/officeDocument/2006/relationships/image" Target="../media/image1033.png"/><Relationship Id="rId162" Type="http://schemas.openxmlformats.org/officeDocument/2006/relationships/customXml" Target="../ink/ink1105.xml"/><Relationship Id="rId183" Type="http://schemas.openxmlformats.org/officeDocument/2006/relationships/image" Target="../media/image1119.png"/><Relationship Id="rId218" Type="http://schemas.openxmlformats.org/officeDocument/2006/relationships/customXml" Target="../ink/ink1133.xml"/><Relationship Id="rId24" Type="http://schemas.openxmlformats.org/officeDocument/2006/relationships/customXml" Target="../ink/ink1036.xml"/><Relationship Id="rId45" Type="http://schemas.openxmlformats.org/officeDocument/2006/relationships/image" Target="../media/image1053.png"/><Relationship Id="rId66" Type="http://schemas.openxmlformats.org/officeDocument/2006/relationships/customXml" Target="../ink/ink1057.xml"/><Relationship Id="rId87" Type="http://schemas.openxmlformats.org/officeDocument/2006/relationships/image" Target="../media/image1073.png"/><Relationship Id="rId110" Type="http://schemas.openxmlformats.org/officeDocument/2006/relationships/customXml" Target="../ink/ink1079.xml"/><Relationship Id="rId131" Type="http://schemas.openxmlformats.org/officeDocument/2006/relationships/image" Target="../media/image1094.png"/><Relationship Id="rId152" Type="http://schemas.openxmlformats.org/officeDocument/2006/relationships/customXml" Target="../ink/ink1100.xml"/><Relationship Id="rId173" Type="http://schemas.openxmlformats.org/officeDocument/2006/relationships/image" Target="../media/image1114.png"/><Relationship Id="rId194" Type="http://schemas.openxmlformats.org/officeDocument/2006/relationships/customXml" Target="../ink/ink1121.xml"/><Relationship Id="rId208" Type="http://schemas.openxmlformats.org/officeDocument/2006/relationships/customXml" Target="../ink/ink1128.xml"/><Relationship Id="rId14" Type="http://schemas.openxmlformats.org/officeDocument/2006/relationships/customXml" Target="../ink/ink1031.xml"/><Relationship Id="rId35" Type="http://schemas.openxmlformats.org/officeDocument/2006/relationships/image" Target="../media/image1048.png"/><Relationship Id="rId56" Type="http://schemas.openxmlformats.org/officeDocument/2006/relationships/customXml" Target="../ink/ink1052.xml"/><Relationship Id="rId77" Type="http://schemas.openxmlformats.org/officeDocument/2006/relationships/image" Target="../media/image1069.png"/><Relationship Id="rId100" Type="http://schemas.openxmlformats.org/officeDocument/2006/relationships/customXml" Target="../ink/ink1074.xml"/><Relationship Id="rId8" Type="http://schemas.openxmlformats.org/officeDocument/2006/relationships/image" Target="../media/image17.tmp"/><Relationship Id="rId51" Type="http://schemas.openxmlformats.org/officeDocument/2006/relationships/image" Target="../media/image1056.png"/><Relationship Id="rId72" Type="http://schemas.openxmlformats.org/officeDocument/2006/relationships/customXml" Target="../ink/ink1060.xml"/><Relationship Id="rId93" Type="http://schemas.openxmlformats.org/officeDocument/2006/relationships/image" Target="../media/image1076.png"/><Relationship Id="rId98" Type="http://schemas.openxmlformats.org/officeDocument/2006/relationships/customXml" Target="../ink/ink1073.xml"/><Relationship Id="rId121" Type="http://schemas.openxmlformats.org/officeDocument/2006/relationships/image" Target="../media/image1089.png"/><Relationship Id="rId142" Type="http://schemas.openxmlformats.org/officeDocument/2006/relationships/customXml" Target="../ink/ink1095.xml"/><Relationship Id="rId163" Type="http://schemas.openxmlformats.org/officeDocument/2006/relationships/image" Target="../media/image1109.png"/><Relationship Id="rId184" Type="http://schemas.openxmlformats.org/officeDocument/2006/relationships/customXml" Target="../ink/ink1116.xml"/><Relationship Id="rId189" Type="http://schemas.openxmlformats.org/officeDocument/2006/relationships/image" Target="../media/image1122.png"/><Relationship Id="rId219" Type="http://schemas.openxmlformats.org/officeDocument/2006/relationships/image" Target="../media/image1136.png"/><Relationship Id="rId3" Type="http://schemas.openxmlformats.org/officeDocument/2006/relationships/image" Target="../media/image1031.png"/><Relationship Id="rId214" Type="http://schemas.openxmlformats.org/officeDocument/2006/relationships/customXml" Target="../ink/ink1131.xml"/><Relationship Id="rId25" Type="http://schemas.openxmlformats.org/officeDocument/2006/relationships/image" Target="../media/image1043.png"/><Relationship Id="rId46" Type="http://schemas.openxmlformats.org/officeDocument/2006/relationships/customXml" Target="../ink/ink1047.xml"/><Relationship Id="rId67" Type="http://schemas.openxmlformats.org/officeDocument/2006/relationships/image" Target="../media/image1064.png"/><Relationship Id="rId116" Type="http://schemas.openxmlformats.org/officeDocument/2006/relationships/customXml" Target="../ink/ink1082.xml"/><Relationship Id="rId137" Type="http://schemas.openxmlformats.org/officeDocument/2006/relationships/image" Target="../media/image1097.png"/><Relationship Id="rId158" Type="http://schemas.openxmlformats.org/officeDocument/2006/relationships/customXml" Target="../ink/ink1103.xml"/><Relationship Id="rId20" Type="http://schemas.openxmlformats.org/officeDocument/2006/relationships/customXml" Target="../ink/ink1034.xml"/><Relationship Id="rId41" Type="http://schemas.openxmlformats.org/officeDocument/2006/relationships/image" Target="../media/image1051.png"/><Relationship Id="rId62" Type="http://schemas.openxmlformats.org/officeDocument/2006/relationships/customXml" Target="../ink/ink1055.xml"/><Relationship Id="rId83" Type="http://schemas.openxmlformats.org/officeDocument/2006/relationships/image" Target="../media/image1072.png"/><Relationship Id="rId88" Type="http://schemas.openxmlformats.org/officeDocument/2006/relationships/customXml" Target="../ink/ink1068.xml"/><Relationship Id="rId111" Type="http://schemas.openxmlformats.org/officeDocument/2006/relationships/image" Target="../media/image1084.png"/><Relationship Id="rId132" Type="http://schemas.openxmlformats.org/officeDocument/2006/relationships/customXml" Target="../ink/ink1090.xml"/><Relationship Id="rId153" Type="http://schemas.openxmlformats.org/officeDocument/2006/relationships/image" Target="../media/image1105.png"/><Relationship Id="rId174" Type="http://schemas.openxmlformats.org/officeDocument/2006/relationships/customXml" Target="../ink/ink1111.xml"/><Relationship Id="rId179" Type="http://schemas.openxmlformats.org/officeDocument/2006/relationships/image" Target="../media/image1117.png"/><Relationship Id="rId195" Type="http://schemas.openxmlformats.org/officeDocument/2006/relationships/image" Target="../media/image1125.png"/><Relationship Id="rId209" Type="http://schemas.openxmlformats.org/officeDocument/2006/relationships/image" Target="../media/image1131.png"/><Relationship Id="rId190" Type="http://schemas.openxmlformats.org/officeDocument/2006/relationships/customXml" Target="../ink/ink1119.xml"/><Relationship Id="rId204" Type="http://schemas.openxmlformats.org/officeDocument/2006/relationships/customXml" Target="../ink/ink1126.xml"/><Relationship Id="rId220" Type="http://schemas.openxmlformats.org/officeDocument/2006/relationships/customXml" Target="../ink/ink1134.xml"/><Relationship Id="rId15" Type="http://schemas.openxmlformats.org/officeDocument/2006/relationships/image" Target="../media/image1038.png"/><Relationship Id="rId36" Type="http://schemas.openxmlformats.org/officeDocument/2006/relationships/customXml" Target="../ink/ink1042.xml"/><Relationship Id="rId57" Type="http://schemas.openxmlformats.org/officeDocument/2006/relationships/image" Target="../media/image1059.png"/><Relationship Id="rId106" Type="http://schemas.openxmlformats.org/officeDocument/2006/relationships/customXml" Target="../ink/ink1077.xml"/><Relationship Id="rId127" Type="http://schemas.openxmlformats.org/officeDocument/2006/relationships/image" Target="../media/image1092.png"/><Relationship Id="rId10" Type="http://schemas.openxmlformats.org/officeDocument/2006/relationships/customXml" Target="../ink/ink1029.xml"/><Relationship Id="rId31" Type="http://schemas.openxmlformats.org/officeDocument/2006/relationships/image" Target="../media/image1046.png"/><Relationship Id="rId52" Type="http://schemas.openxmlformats.org/officeDocument/2006/relationships/customXml" Target="../ink/ink1050.xml"/><Relationship Id="rId73" Type="http://schemas.openxmlformats.org/officeDocument/2006/relationships/image" Target="../media/image1067.png"/><Relationship Id="rId78" Type="http://schemas.openxmlformats.org/officeDocument/2006/relationships/customXml" Target="../ink/ink1063.xml"/><Relationship Id="rId94" Type="http://schemas.openxmlformats.org/officeDocument/2006/relationships/customXml" Target="../ink/ink1071.xml"/><Relationship Id="rId99" Type="http://schemas.openxmlformats.org/officeDocument/2006/relationships/image" Target="../media/image1079.png"/><Relationship Id="rId101" Type="http://schemas.openxmlformats.org/officeDocument/2006/relationships/image" Target="../media/image1080.png"/><Relationship Id="rId122" Type="http://schemas.openxmlformats.org/officeDocument/2006/relationships/customXml" Target="../ink/ink1085.xml"/><Relationship Id="rId143" Type="http://schemas.openxmlformats.org/officeDocument/2006/relationships/image" Target="../media/image1100.png"/><Relationship Id="rId148" Type="http://schemas.openxmlformats.org/officeDocument/2006/relationships/customXml" Target="../ink/ink1098.xml"/><Relationship Id="rId164" Type="http://schemas.openxmlformats.org/officeDocument/2006/relationships/customXml" Target="../ink/ink1106.xml"/><Relationship Id="rId169" Type="http://schemas.openxmlformats.org/officeDocument/2006/relationships/image" Target="../media/image1112.png"/><Relationship Id="rId185" Type="http://schemas.openxmlformats.org/officeDocument/2006/relationships/image" Target="../media/image1120.png"/><Relationship Id="rId4" Type="http://schemas.openxmlformats.org/officeDocument/2006/relationships/customXml" Target="../ink/ink1027.xml"/><Relationship Id="rId9" Type="http://schemas.openxmlformats.org/officeDocument/2006/relationships/image" Target="../media/image18.tmp"/><Relationship Id="rId180" Type="http://schemas.openxmlformats.org/officeDocument/2006/relationships/customXml" Target="../ink/ink1114.xml"/><Relationship Id="rId210" Type="http://schemas.openxmlformats.org/officeDocument/2006/relationships/customXml" Target="../ink/ink1129.xml"/><Relationship Id="rId215" Type="http://schemas.openxmlformats.org/officeDocument/2006/relationships/image" Target="../media/image1134.png"/><Relationship Id="rId26" Type="http://schemas.openxmlformats.org/officeDocument/2006/relationships/customXml" Target="../ink/ink1037.xml"/><Relationship Id="rId47" Type="http://schemas.openxmlformats.org/officeDocument/2006/relationships/image" Target="../media/image1054.png"/><Relationship Id="rId68" Type="http://schemas.openxmlformats.org/officeDocument/2006/relationships/customXml" Target="../ink/ink1058.xml"/><Relationship Id="rId89" Type="http://schemas.openxmlformats.org/officeDocument/2006/relationships/image" Target="../media/image1074.png"/><Relationship Id="rId112" Type="http://schemas.openxmlformats.org/officeDocument/2006/relationships/customXml" Target="../ink/ink1080.xml"/><Relationship Id="rId133" Type="http://schemas.openxmlformats.org/officeDocument/2006/relationships/image" Target="../media/image1095.png"/><Relationship Id="rId154" Type="http://schemas.openxmlformats.org/officeDocument/2006/relationships/customXml" Target="../ink/ink1101.xml"/><Relationship Id="rId175" Type="http://schemas.openxmlformats.org/officeDocument/2006/relationships/image" Target="../media/image1115.png"/><Relationship Id="rId196" Type="http://schemas.openxmlformats.org/officeDocument/2006/relationships/customXml" Target="../ink/ink1122.xml"/><Relationship Id="rId200" Type="http://schemas.openxmlformats.org/officeDocument/2006/relationships/customXml" Target="../ink/ink1124.xml"/><Relationship Id="rId16" Type="http://schemas.openxmlformats.org/officeDocument/2006/relationships/customXml" Target="../ink/ink1032.xml"/><Relationship Id="rId221" Type="http://schemas.openxmlformats.org/officeDocument/2006/relationships/image" Target="../media/image1137.png"/><Relationship Id="rId37" Type="http://schemas.openxmlformats.org/officeDocument/2006/relationships/image" Target="../media/image1049.png"/><Relationship Id="rId58" Type="http://schemas.openxmlformats.org/officeDocument/2006/relationships/customXml" Target="../ink/ink1053.xml"/><Relationship Id="rId79" Type="http://schemas.openxmlformats.org/officeDocument/2006/relationships/image" Target="../media/image1070.png"/><Relationship Id="rId102" Type="http://schemas.openxmlformats.org/officeDocument/2006/relationships/customXml" Target="../ink/ink1075.xml"/><Relationship Id="rId123" Type="http://schemas.openxmlformats.org/officeDocument/2006/relationships/image" Target="../media/image1090.png"/><Relationship Id="rId144" Type="http://schemas.openxmlformats.org/officeDocument/2006/relationships/customXml" Target="../ink/ink1096.xml"/><Relationship Id="rId90" Type="http://schemas.openxmlformats.org/officeDocument/2006/relationships/customXml" Target="../ink/ink1069.xml"/><Relationship Id="rId165" Type="http://schemas.openxmlformats.org/officeDocument/2006/relationships/image" Target="../media/image1110.png"/><Relationship Id="rId186" Type="http://schemas.openxmlformats.org/officeDocument/2006/relationships/customXml" Target="../ink/ink1117.xml"/><Relationship Id="rId211" Type="http://schemas.openxmlformats.org/officeDocument/2006/relationships/image" Target="../media/image1132.png"/><Relationship Id="rId27" Type="http://schemas.openxmlformats.org/officeDocument/2006/relationships/image" Target="../media/image1044.png"/><Relationship Id="rId48" Type="http://schemas.openxmlformats.org/officeDocument/2006/relationships/customXml" Target="../ink/ink1048.xml"/><Relationship Id="rId69" Type="http://schemas.openxmlformats.org/officeDocument/2006/relationships/image" Target="../media/image1065.png"/><Relationship Id="rId113" Type="http://schemas.openxmlformats.org/officeDocument/2006/relationships/image" Target="../media/image1085.png"/><Relationship Id="rId134" Type="http://schemas.openxmlformats.org/officeDocument/2006/relationships/customXml" Target="../ink/ink1091.xml"/><Relationship Id="rId80" Type="http://schemas.openxmlformats.org/officeDocument/2006/relationships/customXml" Target="../ink/ink1064.xml"/><Relationship Id="rId155" Type="http://schemas.openxmlformats.org/officeDocument/2006/relationships/image" Target="../media/image1106.png"/><Relationship Id="rId176" Type="http://schemas.openxmlformats.org/officeDocument/2006/relationships/customXml" Target="../ink/ink1112.xml"/><Relationship Id="rId197" Type="http://schemas.openxmlformats.org/officeDocument/2006/relationships/image" Target="../media/image715.png"/><Relationship Id="rId201" Type="http://schemas.openxmlformats.org/officeDocument/2006/relationships/image" Target="../media/image1127.png"/><Relationship Id="rId222" Type="http://schemas.openxmlformats.org/officeDocument/2006/relationships/customXml" Target="../ink/ink1135.xml"/><Relationship Id="rId17" Type="http://schemas.openxmlformats.org/officeDocument/2006/relationships/image" Target="../media/image1039.png"/><Relationship Id="rId38" Type="http://schemas.openxmlformats.org/officeDocument/2006/relationships/customXml" Target="../ink/ink1043.xml"/><Relationship Id="rId59" Type="http://schemas.openxmlformats.org/officeDocument/2006/relationships/image" Target="../media/image1060.png"/><Relationship Id="rId103" Type="http://schemas.openxmlformats.org/officeDocument/2006/relationships/image" Target="../media/image618.png"/><Relationship Id="rId124" Type="http://schemas.openxmlformats.org/officeDocument/2006/relationships/customXml" Target="../ink/ink1086.xml"/><Relationship Id="rId70" Type="http://schemas.openxmlformats.org/officeDocument/2006/relationships/customXml" Target="../ink/ink1059.xml"/><Relationship Id="rId91" Type="http://schemas.openxmlformats.org/officeDocument/2006/relationships/image" Target="../media/image1075.png"/><Relationship Id="rId145" Type="http://schemas.openxmlformats.org/officeDocument/2006/relationships/image" Target="../media/image1101.png"/><Relationship Id="rId166" Type="http://schemas.openxmlformats.org/officeDocument/2006/relationships/customXml" Target="../ink/ink1107.xml"/><Relationship Id="rId187" Type="http://schemas.openxmlformats.org/officeDocument/2006/relationships/image" Target="../media/image112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130.xml"/><Relationship Id="rId28" Type="http://schemas.openxmlformats.org/officeDocument/2006/relationships/customXml" Target="../ink/ink1038.xml"/><Relationship Id="rId49" Type="http://schemas.openxmlformats.org/officeDocument/2006/relationships/image" Target="../media/image1055.png"/><Relationship Id="rId114" Type="http://schemas.openxmlformats.org/officeDocument/2006/relationships/customXml" Target="../ink/ink1081.xml"/><Relationship Id="rId60" Type="http://schemas.openxmlformats.org/officeDocument/2006/relationships/customXml" Target="../ink/ink1054.xml"/><Relationship Id="rId81" Type="http://schemas.openxmlformats.org/officeDocument/2006/relationships/image" Target="../media/image1071.png"/><Relationship Id="rId135" Type="http://schemas.openxmlformats.org/officeDocument/2006/relationships/image" Target="../media/image1096.png"/><Relationship Id="rId156" Type="http://schemas.openxmlformats.org/officeDocument/2006/relationships/customXml" Target="../ink/ink1102.xml"/><Relationship Id="rId177" Type="http://schemas.openxmlformats.org/officeDocument/2006/relationships/image" Target="../media/image1116.png"/><Relationship Id="rId198" Type="http://schemas.openxmlformats.org/officeDocument/2006/relationships/customXml" Target="../ink/ink1123.xml"/><Relationship Id="rId202" Type="http://schemas.openxmlformats.org/officeDocument/2006/relationships/customXml" Target="../ink/ink1125.xml"/><Relationship Id="rId223" Type="http://schemas.openxmlformats.org/officeDocument/2006/relationships/image" Target="../media/image1138.png"/><Relationship Id="rId18" Type="http://schemas.openxmlformats.org/officeDocument/2006/relationships/customXml" Target="../ink/ink1033.xml"/><Relationship Id="rId39" Type="http://schemas.openxmlformats.org/officeDocument/2006/relationships/image" Target="../media/image1050.png"/><Relationship Id="rId50" Type="http://schemas.openxmlformats.org/officeDocument/2006/relationships/customXml" Target="../ink/ink1049.xml"/><Relationship Id="rId104" Type="http://schemas.openxmlformats.org/officeDocument/2006/relationships/customXml" Target="../ink/ink1076.xml"/><Relationship Id="rId125" Type="http://schemas.openxmlformats.org/officeDocument/2006/relationships/image" Target="../media/image1091.png"/><Relationship Id="rId146" Type="http://schemas.openxmlformats.org/officeDocument/2006/relationships/customXml" Target="../ink/ink1097.xml"/><Relationship Id="rId167" Type="http://schemas.openxmlformats.org/officeDocument/2006/relationships/image" Target="../media/image1111.png"/><Relationship Id="rId188" Type="http://schemas.openxmlformats.org/officeDocument/2006/relationships/customXml" Target="../ink/ink1118.xml"/><Relationship Id="rId71" Type="http://schemas.openxmlformats.org/officeDocument/2006/relationships/image" Target="../media/image1066.png"/><Relationship Id="rId92" Type="http://schemas.openxmlformats.org/officeDocument/2006/relationships/customXml" Target="../ink/ink1070.xml"/><Relationship Id="rId213" Type="http://schemas.openxmlformats.org/officeDocument/2006/relationships/image" Target="../media/image1133.png"/><Relationship Id="rId2" Type="http://schemas.openxmlformats.org/officeDocument/2006/relationships/customXml" Target="../ink/ink1026.xml"/><Relationship Id="rId29" Type="http://schemas.openxmlformats.org/officeDocument/2006/relationships/image" Target="../media/image1045.png"/><Relationship Id="rId40" Type="http://schemas.openxmlformats.org/officeDocument/2006/relationships/customXml" Target="../ink/ink1044.xml"/><Relationship Id="rId115" Type="http://schemas.openxmlformats.org/officeDocument/2006/relationships/image" Target="../media/image1086.png"/><Relationship Id="rId136" Type="http://schemas.openxmlformats.org/officeDocument/2006/relationships/customXml" Target="../ink/ink1092.xml"/><Relationship Id="rId157" Type="http://schemas.openxmlformats.org/officeDocument/2006/relationships/image" Target="../media/image1024.png"/><Relationship Id="rId178" Type="http://schemas.openxmlformats.org/officeDocument/2006/relationships/customXml" Target="../ink/ink1113.xml"/><Relationship Id="rId61" Type="http://schemas.openxmlformats.org/officeDocument/2006/relationships/image" Target="../media/image1061.png"/><Relationship Id="rId82" Type="http://schemas.openxmlformats.org/officeDocument/2006/relationships/customXml" Target="../ink/ink1065.xml"/><Relationship Id="rId199" Type="http://schemas.openxmlformats.org/officeDocument/2006/relationships/image" Target="../media/image1126.png"/><Relationship Id="rId203" Type="http://schemas.openxmlformats.org/officeDocument/2006/relationships/image" Target="../media/image1128.png"/><Relationship Id="rId19" Type="http://schemas.openxmlformats.org/officeDocument/2006/relationships/image" Target="../media/image1040.png"/><Relationship Id="rId30" Type="http://schemas.openxmlformats.org/officeDocument/2006/relationships/customXml" Target="../ink/ink1039.xml"/><Relationship Id="rId105" Type="http://schemas.openxmlformats.org/officeDocument/2006/relationships/image" Target="../media/image1081.png"/><Relationship Id="rId126" Type="http://schemas.openxmlformats.org/officeDocument/2006/relationships/customXml" Target="../ink/ink1087.xml"/><Relationship Id="rId147" Type="http://schemas.openxmlformats.org/officeDocument/2006/relationships/image" Target="../media/image1102.png"/><Relationship Id="rId168" Type="http://schemas.openxmlformats.org/officeDocument/2006/relationships/customXml" Target="../ink/ink110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2.png"/><Relationship Id="rId3" Type="http://schemas.openxmlformats.org/officeDocument/2006/relationships/customXml" Target="../ink/ink1136.xml"/><Relationship Id="rId7" Type="http://schemas.openxmlformats.org/officeDocument/2006/relationships/customXml" Target="../ink/ink1138.xml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1.png"/><Relationship Id="rId5" Type="http://schemas.openxmlformats.org/officeDocument/2006/relationships/customXml" Target="../ink/ink1137.xml"/><Relationship Id="rId4" Type="http://schemas.openxmlformats.org/officeDocument/2006/relationships/image" Target="../media/image1140.png"/><Relationship Id="rId9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99.png"/><Relationship Id="rId21" Type="http://schemas.openxmlformats.org/officeDocument/2006/relationships/image" Target="../media/image1151.png"/><Relationship Id="rId42" Type="http://schemas.openxmlformats.org/officeDocument/2006/relationships/customXml" Target="../ink/ink1159.xml"/><Relationship Id="rId63" Type="http://schemas.openxmlformats.org/officeDocument/2006/relationships/image" Target="../media/image1172.png"/><Relationship Id="rId84" Type="http://schemas.openxmlformats.org/officeDocument/2006/relationships/customXml" Target="../ink/ink1180.xml"/><Relationship Id="rId16" Type="http://schemas.openxmlformats.org/officeDocument/2006/relationships/customXml" Target="../ink/ink1146.xml"/><Relationship Id="rId107" Type="http://schemas.openxmlformats.org/officeDocument/2006/relationships/image" Target="../media/image1194.png"/><Relationship Id="rId11" Type="http://schemas.openxmlformats.org/officeDocument/2006/relationships/customXml" Target="../ink/ink1143.xml"/><Relationship Id="rId32" Type="http://schemas.openxmlformats.org/officeDocument/2006/relationships/customXml" Target="../ink/ink1154.xml"/><Relationship Id="rId37" Type="http://schemas.openxmlformats.org/officeDocument/2006/relationships/image" Target="../media/image1159.png"/><Relationship Id="rId53" Type="http://schemas.openxmlformats.org/officeDocument/2006/relationships/image" Target="../media/image1167.png"/><Relationship Id="rId58" Type="http://schemas.openxmlformats.org/officeDocument/2006/relationships/customXml" Target="../ink/ink1167.xml"/><Relationship Id="rId74" Type="http://schemas.openxmlformats.org/officeDocument/2006/relationships/customXml" Target="../ink/ink1175.xml"/><Relationship Id="rId79" Type="http://schemas.openxmlformats.org/officeDocument/2006/relationships/image" Target="../media/image1180.png"/><Relationship Id="rId102" Type="http://schemas.openxmlformats.org/officeDocument/2006/relationships/customXml" Target="../ink/ink1189.xml"/><Relationship Id="rId123" Type="http://schemas.openxmlformats.org/officeDocument/2006/relationships/image" Target="../media/image1202.png"/><Relationship Id="rId128" Type="http://schemas.openxmlformats.org/officeDocument/2006/relationships/customXml" Target="../ink/ink1202.xml"/><Relationship Id="rId5" Type="http://schemas.openxmlformats.org/officeDocument/2006/relationships/customXml" Target="../ink/ink1140.xml"/><Relationship Id="rId90" Type="http://schemas.openxmlformats.org/officeDocument/2006/relationships/customXml" Target="../ink/ink1183.xml"/><Relationship Id="rId95" Type="http://schemas.openxmlformats.org/officeDocument/2006/relationships/image" Target="../media/image1188.png"/><Relationship Id="rId22" Type="http://schemas.openxmlformats.org/officeDocument/2006/relationships/customXml" Target="../ink/ink1149.xml"/><Relationship Id="rId27" Type="http://schemas.openxmlformats.org/officeDocument/2006/relationships/image" Target="../media/image1154.png"/><Relationship Id="rId43" Type="http://schemas.openxmlformats.org/officeDocument/2006/relationships/image" Target="../media/image1162.png"/><Relationship Id="rId48" Type="http://schemas.openxmlformats.org/officeDocument/2006/relationships/customXml" Target="../ink/ink1162.xml"/><Relationship Id="rId64" Type="http://schemas.openxmlformats.org/officeDocument/2006/relationships/customXml" Target="../ink/ink1170.xml"/><Relationship Id="rId69" Type="http://schemas.openxmlformats.org/officeDocument/2006/relationships/image" Target="../media/image1175.png"/><Relationship Id="rId113" Type="http://schemas.openxmlformats.org/officeDocument/2006/relationships/image" Target="../media/image1197.png"/><Relationship Id="rId118" Type="http://schemas.openxmlformats.org/officeDocument/2006/relationships/customXml" Target="../ink/ink1197.xml"/><Relationship Id="rId134" Type="http://schemas.openxmlformats.org/officeDocument/2006/relationships/customXml" Target="../ink/ink1205.xml"/><Relationship Id="rId80" Type="http://schemas.openxmlformats.org/officeDocument/2006/relationships/customXml" Target="../ink/ink1178.xml"/><Relationship Id="rId85" Type="http://schemas.openxmlformats.org/officeDocument/2006/relationships/image" Target="../media/image1183.png"/><Relationship Id="rId12" Type="http://schemas.openxmlformats.org/officeDocument/2006/relationships/image" Target="../media/image1147.png"/><Relationship Id="rId17" Type="http://schemas.openxmlformats.org/officeDocument/2006/relationships/image" Target="../media/image1149.png"/><Relationship Id="rId33" Type="http://schemas.openxmlformats.org/officeDocument/2006/relationships/image" Target="../media/image1157.png"/><Relationship Id="rId38" Type="http://schemas.openxmlformats.org/officeDocument/2006/relationships/customXml" Target="../ink/ink1157.xml"/><Relationship Id="rId59" Type="http://schemas.openxmlformats.org/officeDocument/2006/relationships/image" Target="../media/image1170.png"/><Relationship Id="rId103" Type="http://schemas.openxmlformats.org/officeDocument/2006/relationships/image" Target="../media/image1192.png"/><Relationship Id="rId108" Type="http://schemas.openxmlformats.org/officeDocument/2006/relationships/customXml" Target="../ink/ink1192.xml"/><Relationship Id="rId124" Type="http://schemas.openxmlformats.org/officeDocument/2006/relationships/customXml" Target="../ink/ink1200.xml"/><Relationship Id="rId129" Type="http://schemas.openxmlformats.org/officeDocument/2006/relationships/image" Target="../media/image1205.png"/><Relationship Id="rId54" Type="http://schemas.openxmlformats.org/officeDocument/2006/relationships/customXml" Target="../ink/ink1165.xml"/><Relationship Id="rId70" Type="http://schemas.openxmlformats.org/officeDocument/2006/relationships/customXml" Target="../ink/ink1173.xml"/><Relationship Id="rId75" Type="http://schemas.openxmlformats.org/officeDocument/2006/relationships/image" Target="../media/image1178.png"/><Relationship Id="rId91" Type="http://schemas.openxmlformats.org/officeDocument/2006/relationships/image" Target="../media/image1186.png"/><Relationship Id="rId96" Type="http://schemas.openxmlformats.org/officeDocument/2006/relationships/customXml" Target="../ink/ink118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5.png"/><Relationship Id="rId23" Type="http://schemas.openxmlformats.org/officeDocument/2006/relationships/image" Target="../media/image1152.png"/><Relationship Id="rId28" Type="http://schemas.openxmlformats.org/officeDocument/2006/relationships/customXml" Target="../ink/ink1152.xml"/><Relationship Id="rId49" Type="http://schemas.openxmlformats.org/officeDocument/2006/relationships/image" Target="../media/image1165.png"/><Relationship Id="rId114" Type="http://schemas.openxmlformats.org/officeDocument/2006/relationships/customXml" Target="../ink/ink1195.xml"/><Relationship Id="rId119" Type="http://schemas.openxmlformats.org/officeDocument/2006/relationships/image" Target="../media/image1200.png"/><Relationship Id="rId44" Type="http://schemas.openxmlformats.org/officeDocument/2006/relationships/customXml" Target="../ink/ink1160.xml"/><Relationship Id="rId60" Type="http://schemas.openxmlformats.org/officeDocument/2006/relationships/customXml" Target="../ink/ink1168.xml"/><Relationship Id="rId65" Type="http://schemas.openxmlformats.org/officeDocument/2006/relationships/image" Target="../media/image1173.png"/><Relationship Id="rId81" Type="http://schemas.openxmlformats.org/officeDocument/2006/relationships/image" Target="../media/image1181.png"/><Relationship Id="rId86" Type="http://schemas.openxmlformats.org/officeDocument/2006/relationships/customXml" Target="../ink/ink1181.xml"/><Relationship Id="rId130" Type="http://schemas.openxmlformats.org/officeDocument/2006/relationships/customXml" Target="../ink/ink1203.xml"/><Relationship Id="rId135" Type="http://schemas.openxmlformats.org/officeDocument/2006/relationships/image" Target="../media/image1208.png"/><Relationship Id="rId13" Type="http://schemas.openxmlformats.org/officeDocument/2006/relationships/customXml" Target="../ink/ink1144.xml"/><Relationship Id="rId18" Type="http://schemas.openxmlformats.org/officeDocument/2006/relationships/customXml" Target="../ink/ink1147.xml"/><Relationship Id="rId39" Type="http://schemas.openxmlformats.org/officeDocument/2006/relationships/image" Target="../media/image1160.png"/><Relationship Id="rId109" Type="http://schemas.openxmlformats.org/officeDocument/2006/relationships/image" Target="../media/image1195.png"/><Relationship Id="rId34" Type="http://schemas.openxmlformats.org/officeDocument/2006/relationships/customXml" Target="../ink/ink1155.xml"/><Relationship Id="rId50" Type="http://schemas.openxmlformats.org/officeDocument/2006/relationships/customXml" Target="../ink/ink1163.xml"/><Relationship Id="rId55" Type="http://schemas.openxmlformats.org/officeDocument/2006/relationships/image" Target="../media/image1168.png"/><Relationship Id="rId76" Type="http://schemas.openxmlformats.org/officeDocument/2006/relationships/customXml" Target="../ink/ink1176.xml"/><Relationship Id="rId97" Type="http://schemas.openxmlformats.org/officeDocument/2006/relationships/image" Target="../media/image1189.png"/><Relationship Id="rId104" Type="http://schemas.openxmlformats.org/officeDocument/2006/relationships/customXml" Target="../ink/ink1190.xml"/><Relationship Id="rId120" Type="http://schemas.openxmlformats.org/officeDocument/2006/relationships/customXml" Target="../ink/ink1198.xml"/><Relationship Id="rId125" Type="http://schemas.openxmlformats.org/officeDocument/2006/relationships/image" Target="../media/image1203.png"/><Relationship Id="rId7" Type="http://schemas.openxmlformats.org/officeDocument/2006/relationships/customXml" Target="../ink/ink1141.xml"/><Relationship Id="rId71" Type="http://schemas.openxmlformats.org/officeDocument/2006/relationships/image" Target="../media/image1176.png"/><Relationship Id="rId92" Type="http://schemas.openxmlformats.org/officeDocument/2006/relationships/customXml" Target="../ink/ink1184.xml"/><Relationship Id="rId2" Type="http://schemas.openxmlformats.org/officeDocument/2006/relationships/image" Target="../media/image20.tmp"/><Relationship Id="rId29" Type="http://schemas.openxmlformats.org/officeDocument/2006/relationships/image" Target="../media/image1155.png"/><Relationship Id="rId24" Type="http://schemas.openxmlformats.org/officeDocument/2006/relationships/customXml" Target="../ink/ink1150.xml"/><Relationship Id="rId40" Type="http://schemas.openxmlformats.org/officeDocument/2006/relationships/customXml" Target="../ink/ink1158.xml"/><Relationship Id="rId45" Type="http://schemas.openxmlformats.org/officeDocument/2006/relationships/image" Target="../media/image1163.png"/><Relationship Id="rId66" Type="http://schemas.openxmlformats.org/officeDocument/2006/relationships/customXml" Target="../ink/ink1171.xml"/><Relationship Id="rId87" Type="http://schemas.openxmlformats.org/officeDocument/2006/relationships/image" Target="../media/image1184.png"/><Relationship Id="rId110" Type="http://schemas.openxmlformats.org/officeDocument/2006/relationships/customXml" Target="../ink/ink1193.xml"/><Relationship Id="rId115" Type="http://schemas.openxmlformats.org/officeDocument/2006/relationships/image" Target="../media/image1198.png"/><Relationship Id="rId131" Type="http://schemas.openxmlformats.org/officeDocument/2006/relationships/image" Target="../media/image1206.png"/><Relationship Id="rId61" Type="http://schemas.openxmlformats.org/officeDocument/2006/relationships/image" Target="../media/image1171.png"/><Relationship Id="rId82" Type="http://schemas.openxmlformats.org/officeDocument/2006/relationships/customXml" Target="../ink/ink1179.xml"/><Relationship Id="rId19" Type="http://schemas.openxmlformats.org/officeDocument/2006/relationships/image" Target="../media/image1150.png"/><Relationship Id="rId14" Type="http://schemas.openxmlformats.org/officeDocument/2006/relationships/image" Target="../media/image1148.png"/><Relationship Id="rId30" Type="http://schemas.openxmlformats.org/officeDocument/2006/relationships/customXml" Target="../ink/ink1153.xml"/><Relationship Id="rId35" Type="http://schemas.openxmlformats.org/officeDocument/2006/relationships/image" Target="../media/image1158.png"/><Relationship Id="rId56" Type="http://schemas.openxmlformats.org/officeDocument/2006/relationships/customXml" Target="../ink/ink1166.xml"/><Relationship Id="rId77" Type="http://schemas.openxmlformats.org/officeDocument/2006/relationships/image" Target="../media/image1179.png"/><Relationship Id="rId100" Type="http://schemas.openxmlformats.org/officeDocument/2006/relationships/customXml" Target="../ink/ink1188.xml"/><Relationship Id="rId105" Type="http://schemas.openxmlformats.org/officeDocument/2006/relationships/image" Target="../media/image1193.png"/><Relationship Id="rId126" Type="http://schemas.openxmlformats.org/officeDocument/2006/relationships/customXml" Target="../ink/ink1201.xml"/><Relationship Id="rId8" Type="http://schemas.openxmlformats.org/officeDocument/2006/relationships/image" Target="../media/image143.png"/><Relationship Id="rId51" Type="http://schemas.openxmlformats.org/officeDocument/2006/relationships/image" Target="../media/image1166.png"/><Relationship Id="rId72" Type="http://schemas.openxmlformats.org/officeDocument/2006/relationships/customXml" Target="../ink/ink1174.xml"/><Relationship Id="rId93" Type="http://schemas.openxmlformats.org/officeDocument/2006/relationships/image" Target="../media/image1187.png"/><Relationship Id="rId98" Type="http://schemas.openxmlformats.org/officeDocument/2006/relationships/customXml" Target="../ink/ink1187.xml"/><Relationship Id="rId121" Type="http://schemas.openxmlformats.org/officeDocument/2006/relationships/image" Target="../media/image1201.png"/><Relationship Id="rId3" Type="http://schemas.openxmlformats.org/officeDocument/2006/relationships/customXml" Target="../ink/ink1139.xml"/><Relationship Id="rId25" Type="http://schemas.openxmlformats.org/officeDocument/2006/relationships/image" Target="../media/image1153.png"/><Relationship Id="rId46" Type="http://schemas.openxmlformats.org/officeDocument/2006/relationships/customXml" Target="../ink/ink1161.xml"/><Relationship Id="rId67" Type="http://schemas.openxmlformats.org/officeDocument/2006/relationships/image" Target="../media/image1174.png"/><Relationship Id="rId116" Type="http://schemas.openxmlformats.org/officeDocument/2006/relationships/customXml" Target="../ink/ink1196.xml"/><Relationship Id="rId20" Type="http://schemas.openxmlformats.org/officeDocument/2006/relationships/customXml" Target="../ink/ink1148.xml"/><Relationship Id="rId41" Type="http://schemas.openxmlformats.org/officeDocument/2006/relationships/image" Target="../media/image1161.png"/><Relationship Id="rId62" Type="http://schemas.openxmlformats.org/officeDocument/2006/relationships/customXml" Target="../ink/ink1169.xml"/><Relationship Id="rId83" Type="http://schemas.openxmlformats.org/officeDocument/2006/relationships/image" Target="../media/image1182.png"/><Relationship Id="rId88" Type="http://schemas.openxmlformats.org/officeDocument/2006/relationships/customXml" Target="../ink/ink1182.xml"/><Relationship Id="rId111" Type="http://schemas.openxmlformats.org/officeDocument/2006/relationships/image" Target="../media/image1196.png"/><Relationship Id="rId132" Type="http://schemas.openxmlformats.org/officeDocument/2006/relationships/customXml" Target="../ink/ink1204.xml"/><Relationship Id="rId15" Type="http://schemas.openxmlformats.org/officeDocument/2006/relationships/customXml" Target="../ink/ink1145.xml"/><Relationship Id="rId36" Type="http://schemas.openxmlformats.org/officeDocument/2006/relationships/customXml" Target="../ink/ink1156.xml"/><Relationship Id="rId57" Type="http://schemas.openxmlformats.org/officeDocument/2006/relationships/image" Target="../media/image1169.png"/><Relationship Id="rId106" Type="http://schemas.openxmlformats.org/officeDocument/2006/relationships/customXml" Target="../ink/ink1191.xml"/><Relationship Id="rId127" Type="http://schemas.openxmlformats.org/officeDocument/2006/relationships/image" Target="../media/image1204.png"/><Relationship Id="rId10" Type="http://schemas.openxmlformats.org/officeDocument/2006/relationships/image" Target="../media/image1146.png"/><Relationship Id="rId31" Type="http://schemas.openxmlformats.org/officeDocument/2006/relationships/image" Target="../media/image1156.png"/><Relationship Id="rId52" Type="http://schemas.openxmlformats.org/officeDocument/2006/relationships/customXml" Target="../ink/ink1164.xml"/><Relationship Id="rId73" Type="http://schemas.openxmlformats.org/officeDocument/2006/relationships/image" Target="../media/image1177.png"/><Relationship Id="rId78" Type="http://schemas.openxmlformats.org/officeDocument/2006/relationships/customXml" Target="../ink/ink1177.xml"/><Relationship Id="rId94" Type="http://schemas.openxmlformats.org/officeDocument/2006/relationships/customXml" Target="../ink/ink1185.xml"/><Relationship Id="rId99" Type="http://schemas.openxmlformats.org/officeDocument/2006/relationships/image" Target="../media/image1190.png"/><Relationship Id="rId101" Type="http://schemas.openxmlformats.org/officeDocument/2006/relationships/image" Target="../media/image1191.png"/><Relationship Id="rId122" Type="http://schemas.openxmlformats.org/officeDocument/2006/relationships/customXml" Target="../ink/ink1199.xml"/><Relationship Id="rId4" Type="http://schemas.openxmlformats.org/officeDocument/2006/relationships/image" Target="../media/image1144.png"/><Relationship Id="rId9" Type="http://schemas.openxmlformats.org/officeDocument/2006/relationships/customXml" Target="../ink/ink1142.xml"/><Relationship Id="rId26" Type="http://schemas.openxmlformats.org/officeDocument/2006/relationships/customXml" Target="../ink/ink1151.xml"/><Relationship Id="rId47" Type="http://schemas.openxmlformats.org/officeDocument/2006/relationships/image" Target="../media/image1164.png"/><Relationship Id="rId68" Type="http://schemas.openxmlformats.org/officeDocument/2006/relationships/customXml" Target="../ink/ink1172.xml"/><Relationship Id="rId89" Type="http://schemas.openxmlformats.org/officeDocument/2006/relationships/image" Target="../media/image1185.png"/><Relationship Id="rId112" Type="http://schemas.openxmlformats.org/officeDocument/2006/relationships/customXml" Target="../ink/ink1194.xml"/><Relationship Id="rId133" Type="http://schemas.openxmlformats.org/officeDocument/2006/relationships/image" Target="../media/image120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9.xml"/><Relationship Id="rId3" Type="http://schemas.openxmlformats.org/officeDocument/2006/relationships/image" Target="../media/image1209.png"/><Relationship Id="rId7" Type="http://schemas.openxmlformats.org/officeDocument/2006/relationships/image" Target="../media/image1211.png"/><Relationship Id="rId12" Type="http://schemas.openxmlformats.org/officeDocument/2006/relationships/image" Target="../media/image21.tmp"/><Relationship Id="rId2" Type="http://schemas.openxmlformats.org/officeDocument/2006/relationships/customXml" Target="../ink/ink120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08.xml"/><Relationship Id="rId11" Type="http://schemas.openxmlformats.org/officeDocument/2006/relationships/image" Target="../media/image1213.png"/><Relationship Id="rId5" Type="http://schemas.openxmlformats.org/officeDocument/2006/relationships/image" Target="../media/image1210.png"/><Relationship Id="rId10" Type="http://schemas.openxmlformats.org/officeDocument/2006/relationships/customXml" Target="../ink/ink1210.xml"/><Relationship Id="rId4" Type="http://schemas.openxmlformats.org/officeDocument/2006/relationships/customXml" Target="../ink/ink1207.xml"/><Relationship Id="rId9" Type="http://schemas.openxmlformats.org/officeDocument/2006/relationships/image" Target="../media/image12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1215.png"/><Relationship Id="rId7" Type="http://schemas.openxmlformats.org/officeDocument/2006/relationships/image" Target="../media/image1217.png"/><Relationship Id="rId2" Type="http://schemas.openxmlformats.org/officeDocument/2006/relationships/customXml" Target="../ink/ink12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13.xml"/><Relationship Id="rId5" Type="http://schemas.openxmlformats.org/officeDocument/2006/relationships/image" Target="../media/image1216.png"/><Relationship Id="rId4" Type="http://schemas.openxmlformats.org/officeDocument/2006/relationships/customXml" Target="../ink/ink12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16.xml"/><Relationship Id="rId13" Type="http://schemas.openxmlformats.org/officeDocument/2006/relationships/image" Target="../media/image1225.png"/><Relationship Id="rId18" Type="http://schemas.openxmlformats.org/officeDocument/2006/relationships/customXml" Target="../ink/ink1221.xml"/><Relationship Id="rId3" Type="http://schemas.openxmlformats.org/officeDocument/2006/relationships/image" Target="../media/image24.tmp"/><Relationship Id="rId7" Type="http://schemas.openxmlformats.org/officeDocument/2006/relationships/image" Target="../media/image1222.png"/><Relationship Id="rId12" Type="http://schemas.openxmlformats.org/officeDocument/2006/relationships/customXml" Target="../ink/ink1218.xml"/><Relationship Id="rId17" Type="http://schemas.openxmlformats.org/officeDocument/2006/relationships/image" Target="../media/image1227.png"/><Relationship Id="rId2" Type="http://schemas.openxmlformats.org/officeDocument/2006/relationships/image" Target="../media/image23.tmp"/><Relationship Id="rId16" Type="http://schemas.openxmlformats.org/officeDocument/2006/relationships/customXml" Target="../ink/ink1220.xml"/><Relationship Id="rId20" Type="http://schemas.openxmlformats.org/officeDocument/2006/relationships/comments" Target="../comments/comment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15.xml"/><Relationship Id="rId11" Type="http://schemas.openxmlformats.org/officeDocument/2006/relationships/image" Target="../media/image1224.png"/><Relationship Id="rId5" Type="http://schemas.openxmlformats.org/officeDocument/2006/relationships/image" Target="../media/image1221.png"/><Relationship Id="rId15" Type="http://schemas.openxmlformats.org/officeDocument/2006/relationships/image" Target="../media/image1226.png"/><Relationship Id="rId10" Type="http://schemas.openxmlformats.org/officeDocument/2006/relationships/customXml" Target="../ink/ink1217.xml"/><Relationship Id="rId19" Type="http://schemas.openxmlformats.org/officeDocument/2006/relationships/image" Target="../media/image1228.png"/><Relationship Id="rId4" Type="http://schemas.openxmlformats.org/officeDocument/2006/relationships/customXml" Target="../ink/ink1214.xml"/><Relationship Id="rId9" Type="http://schemas.openxmlformats.org/officeDocument/2006/relationships/image" Target="../media/image1223.png"/><Relationship Id="rId14" Type="http://schemas.openxmlformats.org/officeDocument/2006/relationships/customXml" Target="../ink/ink12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25.xml"/><Relationship Id="rId3" Type="http://schemas.openxmlformats.org/officeDocument/2006/relationships/image" Target="../media/image1229.png"/><Relationship Id="rId7" Type="http://schemas.openxmlformats.org/officeDocument/2006/relationships/image" Target="../media/image1230.png"/><Relationship Id="rId12" Type="http://schemas.openxmlformats.org/officeDocument/2006/relationships/comments" Target="../comments/comment4.xml"/><Relationship Id="rId2" Type="http://schemas.openxmlformats.org/officeDocument/2006/relationships/customXml" Target="../ink/ink12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24.xml"/><Relationship Id="rId11" Type="http://schemas.openxmlformats.org/officeDocument/2006/relationships/image" Target="../media/image26.tmp"/><Relationship Id="rId5" Type="http://schemas.openxmlformats.org/officeDocument/2006/relationships/image" Target="../media/image143.png"/><Relationship Id="rId10" Type="http://schemas.openxmlformats.org/officeDocument/2006/relationships/image" Target="../media/image25.tmp"/><Relationship Id="rId4" Type="http://schemas.openxmlformats.org/officeDocument/2006/relationships/customXml" Target="../ink/ink1223.xml"/><Relationship Id="rId9" Type="http://schemas.openxmlformats.org/officeDocument/2006/relationships/image" Target="../media/image1231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image" Target="../media/image70.png"/><Relationship Id="rId159" Type="http://schemas.openxmlformats.org/officeDocument/2006/relationships/customXml" Target="../ink/ink78.xml"/><Relationship Id="rId107" Type="http://schemas.openxmlformats.org/officeDocument/2006/relationships/customXml" Target="../ink/ink52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65.png"/><Relationship Id="rId149" Type="http://schemas.openxmlformats.org/officeDocument/2006/relationships/customXml" Target="../ink/ink73.xml"/><Relationship Id="rId5" Type="http://schemas.openxmlformats.org/officeDocument/2006/relationships/image" Target="../media/image2.png"/><Relationship Id="rId95" Type="http://schemas.openxmlformats.org/officeDocument/2006/relationships/image" Target="../media/image48.png"/><Relationship Id="rId160" Type="http://schemas.openxmlformats.org/officeDocument/2006/relationships/image" Target="../media/image81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image" Target="../media/image60.png"/><Relationship Id="rId139" Type="http://schemas.openxmlformats.org/officeDocument/2006/relationships/customXml" Target="../ink/ink68.xml"/><Relationship Id="rId85" Type="http://schemas.openxmlformats.org/officeDocument/2006/relationships/image" Target="../media/image42.png"/><Relationship Id="rId150" Type="http://schemas.openxmlformats.org/officeDocument/2006/relationships/image" Target="../media/image76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customXml" Target="../ink/ink50.xml"/><Relationship Id="rId108" Type="http://schemas.openxmlformats.org/officeDocument/2006/relationships/image" Target="../media/image55.png"/><Relationship Id="rId124" Type="http://schemas.openxmlformats.org/officeDocument/2006/relationships/image" Target="../media/image63.png"/><Relationship Id="rId129" Type="http://schemas.openxmlformats.org/officeDocument/2006/relationships/customXml" Target="../ink/ink63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6.png"/><Relationship Id="rId96" Type="http://schemas.openxmlformats.org/officeDocument/2006/relationships/customXml" Target="../ink/ink47.xml"/><Relationship Id="rId140" Type="http://schemas.openxmlformats.org/officeDocument/2006/relationships/image" Target="../media/image71.png"/><Relationship Id="rId145" Type="http://schemas.openxmlformats.org/officeDocument/2006/relationships/customXml" Target="../ink/ink71.xml"/><Relationship Id="rId161" Type="http://schemas.openxmlformats.org/officeDocument/2006/relationships/customXml" Target="../ink/ink79.xml"/><Relationship Id="rId166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8.png"/><Relationship Id="rId119" Type="http://schemas.openxmlformats.org/officeDocument/2006/relationships/customXml" Target="../ink/ink58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image" Target="../media/image66.png"/><Relationship Id="rId135" Type="http://schemas.openxmlformats.org/officeDocument/2006/relationships/customXml" Target="../ink/ink66.xml"/><Relationship Id="rId151" Type="http://schemas.openxmlformats.org/officeDocument/2006/relationships/customXml" Target="../ink/ink74.xml"/><Relationship Id="rId156" Type="http://schemas.openxmlformats.org/officeDocument/2006/relationships/image" Target="../media/image79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customXml" Target="../ink/ink53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image" Target="../media/image53.png"/><Relationship Id="rId120" Type="http://schemas.openxmlformats.org/officeDocument/2006/relationships/image" Target="../media/image61.png"/><Relationship Id="rId125" Type="http://schemas.openxmlformats.org/officeDocument/2006/relationships/customXml" Target="../ink/ink61.xml"/><Relationship Id="rId141" Type="http://schemas.openxmlformats.org/officeDocument/2006/relationships/customXml" Target="../ink/ink69.xml"/><Relationship Id="rId146" Type="http://schemas.openxmlformats.org/officeDocument/2006/relationships/image" Target="../media/image74.png"/><Relationship Id="rId167" Type="http://schemas.openxmlformats.org/officeDocument/2006/relationships/customXml" Target="../ink/ink8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5.xml"/><Relationship Id="rId162" Type="http://schemas.openxmlformats.org/officeDocument/2006/relationships/image" Target="../media/image82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image" Target="../media/image56.png"/><Relationship Id="rId115" Type="http://schemas.openxmlformats.org/officeDocument/2006/relationships/customXml" Target="../ink/ink56.xml"/><Relationship Id="rId131" Type="http://schemas.openxmlformats.org/officeDocument/2006/relationships/customXml" Target="../ink/ink64.xml"/><Relationship Id="rId136" Type="http://schemas.openxmlformats.org/officeDocument/2006/relationships/image" Target="../media/image69.png"/><Relationship Id="rId157" Type="http://schemas.openxmlformats.org/officeDocument/2006/relationships/customXml" Target="../ink/ink77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image" Target="../media/image7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105" Type="http://schemas.openxmlformats.org/officeDocument/2006/relationships/customXml" Target="../ink/ink51.xml"/><Relationship Id="rId126" Type="http://schemas.openxmlformats.org/officeDocument/2006/relationships/image" Target="../media/image64.png"/><Relationship Id="rId147" Type="http://schemas.openxmlformats.org/officeDocument/2006/relationships/customXml" Target="../ink/ink72.xml"/><Relationship Id="rId168" Type="http://schemas.openxmlformats.org/officeDocument/2006/relationships/image" Target="../media/image85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8.xml"/><Relationship Id="rId121" Type="http://schemas.openxmlformats.org/officeDocument/2006/relationships/customXml" Target="../ink/ink59.xml"/><Relationship Id="rId142" Type="http://schemas.openxmlformats.org/officeDocument/2006/relationships/image" Target="../media/image72.png"/><Relationship Id="rId163" Type="http://schemas.openxmlformats.org/officeDocument/2006/relationships/customXml" Target="../ink/ink80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image" Target="../media/image59.png"/><Relationship Id="rId137" Type="http://schemas.openxmlformats.org/officeDocument/2006/relationships/customXml" Target="../ink/ink67.xml"/><Relationship Id="rId158" Type="http://schemas.openxmlformats.org/officeDocument/2006/relationships/image" Target="../media/image80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image" Target="../media/image4.tmp"/><Relationship Id="rId111" Type="http://schemas.openxmlformats.org/officeDocument/2006/relationships/customXml" Target="../ink/ink54.xml"/><Relationship Id="rId132" Type="http://schemas.openxmlformats.org/officeDocument/2006/relationships/image" Target="../media/image67.png"/><Relationship Id="rId153" Type="http://schemas.openxmlformats.org/officeDocument/2006/relationships/customXml" Target="../ink/ink75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image" Target="../media/image54.png"/><Relationship Id="rId127" Type="http://schemas.openxmlformats.org/officeDocument/2006/relationships/customXml" Target="../ink/ink62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6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image" Target="../media/image62.png"/><Relationship Id="rId143" Type="http://schemas.openxmlformats.org/officeDocument/2006/relationships/customXml" Target="../ink/ink70.xml"/><Relationship Id="rId148" Type="http://schemas.openxmlformats.org/officeDocument/2006/relationships/image" Target="../media/image75.png"/><Relationship Id="rId164" Type="http://schemas.openxmlformats.org/officeDocument/2006/relationships/image" Target="../media/image83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5.tmp"/><Relationship Id="rId112" Type="http://schemas.openxmlformats.org/officeDocument/2006/relationships/image" Target="../media/image57.png"/><Relationship Id="rId133" Type="http://schemas.openxmlformats.org/officeDocument/2006/relationships/customXml" Target="../ink/ink65.xml"/><Relationship Id="rId154" Type="http://schemas.openxmlformats.org/officeDocument/2006/relationships/image" Target="../media/image78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image" Target="../media/image6.tmp"/><Relationship Id="rId123" Type="http://schemas.openxmlformats.org/officeDocument/2006/relationships/customXml" Target="../ink/ink60.xml"/><Relationship Id="rId144" Type="http://schemas.openxmlformats.org/officeDocument/2006/relationships/image" Target="../media/image73.png"/><Relationship Id="rId90" Type="http://schemas.openxmlformats.org/officeDocument/2006/relationships/customXml" Target="../ink/ink44.xml"/><Relationship Id="rId165" Type="http://schemas.openxmlformats.org/officeDocument/2006/relationships/customXml" Target="../ink/ink81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customXml" Target="../ink/ink55.xml"/><Relationship Id="rId134" Type="http://schemas.openxmlformats.org/officeDocument/2006/relationships/image" Target="../media/image68.png"/><Relationship Id="rId80" Type="http://schemas.openxmlformats.org/officeDocument/2006/relationships/customXml" Target="../ink/ink40.xml"/><Relationship Id="rId155" Type="http://schemas.openxmlformats.org/officeDocument/2006/relationships/customXml" Target="../ink/ink76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91.png"/><Relationship Id="rId21" Type="http://schemas.openxmlformats.org/officeDocument/2006/relationships/customXml" Target="../ink/ink1235.xml"/><Relationship Id="rId42" Type="http://schemas.openxmlformats.org/officeDocument/2006/relationships/customXml" Target="../ink/ink1245.xml"/><Relationship Id="rId63" Type="http://schemas.openxmlformats.org/officeDocument/2006/relationships/image" Target="../media/image1264.png"/><Relationship Id="rId84" Type="http://schemas.openxmlformats.org/officeDocument/2006/relationships/customXml" Target="../ink/ink1266.xml"/><Relationship Id="rId138" Type="http://schemas.openxmlformats.org/officeDocument/2006/relationships/customXml" Target="../ink/ink1293.xml"/><Relationship Id="rId159" Type="http://schemas.openxmlformats.org/officeDocument/2006/relationships/image" Target="../media/image1311.png"/><Relationship Id="rId170" Type="http://schemas.openxmlformats.org/officeDocument/2006/relationships/customXml" Target="../ink/ink1309.xml"/><Relationship Id="rId107" Type="http://schemas.openxmlformats.org/officeDocument/2006/relationships/image" Target="../media/image1286.png"/><Relationship Id="rId11" Type="http://schemas.openxmlformats.org/officeDocument/2006/relationships/customXml" Target="../ink/ink1230.xml"/><Relationship Id="rId32" Type="http://schemas.openxmlformats.org/officeDocument/2006/relationships/image" Target="../media/image1249.png"/><Relationship Id="rId53" Type="http://schemas.openxmlformats.org/officeDocument/2006/relationships/image" Target="../media/image1259.png"/><Relationship Id="rId74" Type="http://schemas.openxmlformats.org/officeDocument/2006/relationships/customXml" Target="../ink/ink1261.xml"/><Relationship Id="rId128" Type="http://schemas.openxmlformats.org/officeDocument/2006/relationships/customXml" Target="../ink/ink1288.xml"/><Relationship Id="rId149" Type="http://schemas.openxmlformats.org/officeDocument/2006/relationships/image" Target="../media/image715.png"/><Relationship Id="rId5" Type="http://schemas.openxmlformats.org/officeDocument/2006/relationships/image" Target="../media/image1235.png"/><Relationship Id="rId95" Type="http://schemas.openxmlformats.org/officeDocument/2006/relationships/image" Target="../media/image1280.png"/><Relationship Id="rId160" Type="http://schemas.openxmlformats.org/officeDocument/2006/relationships/customXml" Target="../ink/ink1304.xml"/><Relationship Id="rId181" Type="http://schemas.openxmlformats.org/officeDocument/2006/relationships/image" Target="../media/image1322.png"/><Relationship Id="rId22" Type="http://schemas.openxmlformats.org/officeDocument/2006/relationships/image" Target="../media/image1244.png"/><Relationship Id="rId43" Type="http://schemas.openxmlformats.org/officeDocument/2006/relationships/image" Target="../media/image1254.png"/><Relationship Id="rId64" Type="http://schemas.openxmlformats.org/officeDocument/2006/relationships/customXml" Target="../ink/ink1256.xml"/><Relationship Id="rId118" Type="http://schemas.openxmlformats.org/officeDocument/2006/relationships/customXml" Target="../ink/ink1283.xml"/><Relationship Id="rId139" Type="http://schemas.openxmlformats.org/officeDocument/2006/relationships/image" Target="../media/image1302.png"/><Relationship Id="rId85" Type="http://schemas.openxmlformats.org/officeDocument/2006/relationships/image" Target="../media/image1275.png"/><Relationship Id="rId150" Type="http://schemas.openxmlformats.org/officeDocument/2006/relationships/customXml" Target="../ink/ink1299.xml"/><Relationship Id="rId171" Type="http://schemas.openxmlformats.org/officeDocument/2006/relationships/image" Target="../media/image1317.png"/><Relationship Id="rId12" Type="http://schemas.openxmlformats.org/officeDocument/2006/relationships/image" Target="../media/image1239.png"/><Relationship Id="rId33" Type="http://schemas.openxmlformats.org/officeDocument/2006/relationships/customXml" Target="../ink/ink1241.xml"/><Relationship Id="rId108" Type="http://schemas.openxmlformats.org/officeDocument/2006/relationships/customXml" Target="../ink/ink1278.xml"/><Relationship Id="rId129" Type="http://schemas.openxmlformats.org/officeDocument/2006/relationships/image" Target="../media/image1297.png"/><Relationship Id="rId54" Type="http://schemas.openxmlformats.org/officeDocument/2006/relationships/customXml" Target="../ink/ink1251.xml"/><Relationship Id="rId75" Type="http://schemas.openxmlformats.org/officeDocument/2006/relationships/image" Target="../media/image1270.png"/><Relationship Id="rId96" Type="http://schemas.openxmlformats.org/officeDocument/2006/relationships/customXml" Target="../ink/ink1272.xml"/><Relationship Id="rId140" Type="http://schemas.openxmlformats.org/officeDocument/2006/relationships/customXml" Target="../ink/ink1294.xml"/><Relationship Id="rId161" Type="http://schemas.openxmlformats.org/officeDocument/2006/relationships/image" Target="../media/image1312.png"/><Relationship Id="rId182" Type="http://schemas.openxmlformats.org/officeDocument/2006/relationships/customXml" Target="../ink/ink1315.xml"/><Relationship Id="rId6" Type="http://schemas.openxmlformats.org/officeDocument/2006/relationships/customXml" Target="../ink/ink1228.xml"/><Relationship Id="rId23" Type="http://schemas.openxmlformats.org/officeDocument/2006/relationships/customXml" Target="../ink/ink1236.xml"/><Relationship Id="rId119" Type="http://schemas.openxmlformats.org/officeDocument/2006/relationships/image" Target="../media/image1292.png"/><Relationship Id="rId44" Type="http://schemas.openxmlformats.org/officeDocument/2006/relationships/customXml" Target="../ink/ink1246.xml"/><Relationship Id="rId65" Type="http://schemas.openxmlformats.org/officeDocument/2006/relationships/image" Target="../media/image1265.png"/><Relationship Id="rId86" Type="http://schemas.openxmlformats.org/officeDocument/2006/relationships/customXml" Target="../ink/ink1267.xml"/><Relationship Id="rId130" Type="http://schemas.openxmlformats.org/officeDocument/2006/relationships/customXml" Target="../ink/ink1289.xml"/><Relationship Id="rId151" Type="http://schemas.openxmlformats.org/officeDocument/2006/relationships/image" Target="../media/image1307.png"/><Relationship Id="rId172" Type="http://schemas.openxmlformats.org/officeDocument/2006/relationships/customXml" Target="../ink/ink1310.xml"/><Relationship Id="rId13" Type="http://schemas.openxmlformats.org/officeDocument/2006/relationships/customXml" Target="../ink/ink1231.xml"/><Relationship Id="rId18" Type="http://schemas.openxmlformats.org/officeDocument/2006/relationships/image" Target="../media/image1242.png"/><Relationship Id="rId39" Type="http://schemas.openxmlformats.org/officeDocument/2006/relationships/image" Target="../media/image28.tmp"/><Relationship Id="rId109" Type="http://schemas.openxmlformats.org/officeDocument/2006/relationships/image" Target="../media/image1287.png"/><Relationship Id="rId34" Type="http://schemas.openxmlformats.org/officeDocument/2006/relationships/image" Target="../media/image143.png"/><Relationship Id="rId50" Type="http://schemas.openxmlformats.org/officeDocument/2006/relationships/customXml" Target="../ink/ink1249.xml"/><Relationship Id="rId55" Type="http://schemas.openxmlformats.org/officeDocument/2006/relationships/image" Target="../media/image1260.png"/><Relationship Id="rId76" Type="http://schemas.openxmlformats.org/officeDocument/2006/relationships/customXml" Target="../ink/ink1262.xml"/><Relationship Id="rId97" Type="http://schemas.openxmlformats.org/officeDocument/2006/relationships/image" Target="../media/image1281.png"/><Relationship Id="rId104" Type="http://schemas.openxmlformats.org/officeDocument/2006/relationships/customXml" Target="../ink/ink1276.xml"/><Relationship Id="rId120" Type="http://schemas.openxmlformats.org/officeDocument/2006/relationships/customXml" Target="../ink/ink1284.xml"/><Relationship Id="rId125" Type="http://schemas.openxmlformats.org/officeDocument/2006/relationships/image" Target="../media/image1295.png"/><Relationship Id="rId141" Type="http://schemas.openxmlformats.org/officeDocument/2006/relationships/image" Target="../media/image1303.png"/><Relationship Id="rId146" Type="http://schemas.openxmlformats.org/officeDocument/2006/relationships/customXml" Target="../ink/ink1297.xml"/><Relationship Id="rId167" Type="http://schemas.openxmlformats.org/officeDocument/2006/relationships/image" Target="../media/image1315.png"/><Relationship Id="rId7" Type="http://schemas.openxmlformats.org/officeDocument/2006/relationships/image" Target="../media/image1236.png"/><Relationship Id="rId71" Type="http://schemas.openxmlformats.org/officeDocument/2006/relationships/image" Target="../media/image1268.png"/><Relationship Id="rId92" Type="http://schemas.openxmlformats.org/officeDocument/2006/relationships/customXml" Target="../ink/ink1270.xml"/><Relationship Id="rId162" Type="http://schemas.openxmlformats.org/officeDocument/2006/relationships/customXml" Target="../ink/ink1305.xml"/><Relationship Id="rId183" Type="http://schemas.openxmlformats.org/officeDocument/2006/relationships/image" Target="../media/image1323.png"/><Relationship Id="rId2" Type="http://schemas.openxmlformats.org/officeDocument/2006/relationships/customXml" Target="../ink/ink1226.xml"/><Relationship Id="rId29" Type="http://schemas.openxmlformats.org/officeDocument/2006/relationships/customXml" Target="../ink/ink1239.xml"/><Relationship Id="rId24" Type="http://schemas.openxmlformats.org/officeDocument/2006/relationships/image" Target="../media/image1245.png"/><Relationship Id="rId40" Type="http://schemas.openxmlformats.org/officeDocument/2006/relationships/customXml" Target="../ink/ink1244.xml"/><Relationship Id="rId45" Type="http://schemas.openxmlformats.org/officeDocument/2006/relationships/image" Target="../media/image1255.png"/><Relationship Id="rId66" Type="http://schemas.openxmlformats.org/officeDocument/2006/relationships/customXml" Target="../ink/ink1257.xml"/><Relationship Id="rId87" Type="http://schemas.openxmlformats.org/officeDocument/2006/relationships/image" Target="../media/image1276.png"/><Relationship Id="rId110" Type="http://schemas.openxmlformats.org/officeDocument/2006/relationships/customXml" Target="../ink/ink1279.xml"/><Relationship Id="rId115" Type="http://schemas.openxmlformats.org/officeDocument/2006/relationships/image" Target="../media/image1290.png"/><Relationship Id="rId131" Type="http://schemas.openxmlformats.org/officeDocument/2006/relationships/image" Target="../media/image1298.png"/><Relationship Id="rId136" Type="http://schemas.openxmlformats.org/officeDocument/2006/relationships/customXml" Target="../ink/ink1292.xml"/><Relationship Id="rId157" Type="http://schemas.openxmlformats.org/officeDocument/2006/relationships/image" Target="../media/image1310.png"/><Relationship Id="rId178" Type="http://schemas.openxmlformats.org/officeDocument/2006/relationships/customXml" Target="../ink/ink1313.xml"/><Relationship Id="rId61" Type="http://schemas.openxmlformats.org/officeDocument/2006/relationships/image" Target="../media/image1263.png"/><Relationship Id="rId82" Type="http://schemas.openxmlformats.org/officeDocument/2006/relationships/customXml" Target="../ink/ink1265.xml"/><Relationship Id="rId152" Type="http://schemas.openxmlformats.org/officeDocument/2006/relationships/customXml" Target="../ink/ink1300.xml"/><Relationship Id="rId173" Type="http://schemas.openxmlformats.org/officeDocument/2006/relationships/image" Target="../media/image1318.png"/><Relationship Id="rId19" Type="http://schemas.openxmlformats.org/officeDocument/2006/relationships/customXml" Target="../ink/ink1234.xml"/><Relationship Id="rId14" Type="http://schemas.openxmlformats.org/officeDocument/2006/relationships/image" Target="../media/image1240.png"/><Relationship Id="rId30" Type="http://schemas.openxmlformats.org/officeDocument/2006/relationships/image" Target="../media/image1248.png"/><Relationship Id="rId35" Type="http://schemas.openxmlformats.org/officeDocument/2006/relationships/customXml" Target="../ink/ink1242.xml"/><Relationship Id="rId56" Type="http://schemas.openxmlformats.org/officeDocument/2006/relationships/customXml" Target="../ink/ink1252.xml"/><Relationship Id="rId77" Type="http://schemas.openxmlformats.org/officeDocument/2006/relationships/image" Target="../media/image1271.png"/><Relationship Id="rId100" Type="http://schemas.openxmlformats.org/officeDocument/2006/relationships/customXml" Target="../ink/ink1274.xml"/><Relationship Id="rId105" Type="http://schemas.openxmlformats.org/officeDocument/2006/relationships/image" Target="../media/image1285.png"/><Relationship Id="rId126" Type="http://schemas.openxmlformats.org/officeDocument/2006/relationships/customXml" Target="../ink/ink1287.xml"/><Relationship Id="rId147" Type="http://schemas.openxmlformats.org/officeDocument/2006/relationships/image" Target="../media/image1306.png"/><Relationship Id="rId168" Type="http://schemas.openxmlformats.org/officeDocument/2006/relationships/customXml" Target="../ink/ink1308.xml"/><Relationship Id="rId8" Type="http://schemas.openxmlformats.org/officeDocument/2006/relationships/image" Target="../media/image27.tmp"/><Relationship Id="rId51" Type="http://schemas.openxmlformats.org/officeDocument/2006/relationships/image" Target="../media/image1258.png"/><Relationship Id="rId72" Type="http://schemas.openxmlformats.org/officeDocument/2006/relationships/customXml" Target="../ink/ink1260.xml"/><Relationship Id="rId93" Type="http://schemas.openxmlformats.org/officeDocument/2006/relationships/image" Target="../media/image1279.png"/><Relationship Id="rId98" Type="http://schemas.openxmlformats.org/officeDocument/2006/relationships/customXml" Target="../ink/ink1273.xml"/><Relationship Id="rId121" Type="http://schemas.openxmlformats.org/officeDocument/2006/relationships/image" Target="../media/image1293.png"/><Relationship Id="rId142" Type="http://schemas.openxmlformats.org/officeDocument/2006/relationships/customXml" Target="../ink/ink1295.xml"/><Relationship Id="rId163" Type="http://schemas.openxmlformats.org/officeDocument/2006/relationships/image" Target="../media/image1313.png"/><Relationship Id="rId184" Type="http://schemas.openxmlformats.org/officeDocument/2006/relationships/customXml" Target="../ink/ink1316.xml"/><Relationship Id="rId3" Type="http://schemas.openxmlformats.org/officeDocument/2006/relationships/image" Target="../media/image1234.png"/><Relationship Id="rId25" Type="http://schemas.openxmlformats.org/officeDocument/2006/relationships/customXml" Target="../ink/ink1237.xml"/><Relationship Id="rId46" Type="http://schemas.openxmlformats.org/officeDocument/2006/relationships/customXml" Target="../ink/ink1247.xml"/><Relationship Id="rId67" Type="http://schemas.openxmlformats.org/officeDocument/2006/relationships/image" Target="../media/image1266.png"/><Relationship Id="rId116" Type="http://schemas.openxmlformats.org/officeDocument/2006/relationships/customXml" Target="../ink/ink1282.xml"/><Relationship Id="rId137" Type="http://schemas.openxmlformats.org/officeDocument/2006/relationships/image" Target="../media/image1301.png"/><Relationship Id="rId158" Type="http://schemas.openxmlformats.org/officeDocument/2006/relationships/customXml" Target="../ink/ink1303.xml"/><Relationship Id="rId20" Type="http://schemas.openxmlformats.org/officeDocument/2006/relationships/image" Target="../media/image1243.png"/><Relationship Id="rId41" Type="http://schemas.openxmlformats.org/officeDocument/2006/relationships/image" Target="../media/image1253.png"/><Relationship Id="rId62" Type="http://schemas.openxmlformats.org/officeDocument/2006/relationships/customXml" Target="../ink/ink1255.xml"/><Relationship Id="rId83" Type="http://schemas.openxmlformats.org/officeDocument/2006/relationships/image" Target="../media/image1274.png"/><Relationship Id="rId88" Type="http://schemas.openxmlformats.org/officeDocument/2006/relationships/customXml" Target="../ink/ink1268.xml"/><Relationship Id="rId111" Type="http://schemas.openxmlformats.org/officeDocument/2006/relationships/image" Target="../media/image1288.png"/><Relationship Id="rId132" Type="http://schemas.openxmlformats.org/officeDocument/2006/relationships/customXml" Target="../ink/ink1290.xml"/><Relationship Id="rId153" Type="http://schemas.openxmlformats.org/officeDocument/2006/relationships/image" Target="../media/image1308.png"/><Relationship Id="rId174" Type="http://schemas.openxmlformats.org/officeDocument/2006/relationships/customXml" Target="../ink/ink1311.xml"/><Relationship Id="rId179" Type="http://schemas.openxmlformats.org/officeDocument/2006/relationships/image" Target="../media/image1321.png"/><Relationship Id="rId15" Type="http://schemas.openxmlformats.org/officeDocument/2006/relationships/customXml" Target="../ink/ink1232.xml"/><Relationship Id="rId36" Type="http://schemas.openxmlformats.org/officeDocument/2006/relationships/image" Target="../media/image1250.png"/><Relationship Id="rId57" Type="http://schemas.openxmlformats.org/officeDocument/2006/relationships/image" Target="../media/image1261.png"/><Relationship Id="rId106" Type="http://schemas.openxmlformats.org/officeDocument/2006/relationships/customXml" Target="../ink/ink1277.xml"/><Relationship Id="rId127" Type="http://schemas.openxmlformats.org/officeDocument/2006/relationships/image" Target="../media/image1296.png"/><Relationship Id="rId10" Type="http://schemas.openxmlformats.org/officeDocument/2006/relationships/image" Target="../media/image1238.png"/><Relationship Id="rId31" Type="http://schemas.openxmlformats.org/officeDocument/2006/relationships/customXml" Target="../ink/ink1240.xml"/><Relationship Id="rId52" Type="http://schemas.openxmlformats.org/officeDocument/2006/relationships/customXml" Target="../ink/ink1250.xml"/><Relationship Id="rId73" Type="http://schemas.openxmlformats.org/officeDocument/2006/relationships/image" Target="../media/image1269.png"/><Relationship Id="rId78" Type="http://schemas.openxmlformats.org/officeDocument/2006/relationships/customXml" Target="../ink/ink1263.xml"/><Relationship Id="rId94" Type="http://schemas.openxmlformats.org/officeDocument/2006/relationships/customXml" Target="../ink/ink1271.xml"/><Relationship Id="rId99" Type="http://schemas.openxmlformats.org/officeDocument/2006/relationships/image" Target="../media/image1282.png"/><Relationship Id="rId101" Type="http://schemas.openxmlformats.org/officeDocument/2006/relationships/image" Target="../media/image1283.png"/><Relationship Id="rId122" Type="http://schemas.openxmlformats.org/officeDocument/2006/relationships/customXml" Target="../ink/ink1285.xml"/><Relationship Id="rId143" Type="http://schemas.openxmlformats.org/officeDocument/2006/relationships/image" Target="../media/image1304.png"/><Relationship Id="rId148" Type="http://schemas.openxmlformats.org/officeDocument/2006/relationships/customXml" Target="../ink/ink1298.xml"/><Relationship Id="rId164" Type="http://schemas.openxmlformats.org/officeDocument/2006/relationships/customXml" Target="../ink/ink1306.xml"/><Relationship Id="rId169" Type="http://schemas.openxmlformats.org/officeDocument/2006/relationships/image" Target="../media/image1316.png"/><Relationship Id="rId185" Type="http://schemas.openxmlformats.org/officeDocument/2006/relationships/image" Target="../media/image1324.png"/><Relationship Id="rId4" Type="http://schemas.openxmlformats.org/officeDocument/2006/relationships/customXml" Target="../ink/ink1227.xml"/><Relationship Id="rId9" Type="http://schemas.openxmlformats.org/officeDocument/2006/relationships/customXml" Target="../ink/ink1229.xml"/><Relationship Id="rId180" Type="http://schemas.openxmlformats.org/officeDocument/2006/relationships/customXml" Target="../ink/ink1314.xml"/><Relationship Id="rId26" Type="http://schemas.openxmlformats.org/officeDocument/2006/relationships/image" Target="../media/image1246.png"/><Relationship Id="rId47" Type="http://schemas.openxmlformats.org/officeDocument/2006/relationships/image" Target="../media/image1256.png"/><Relationship Id="rId68" Type="http://schemas.openxmlformats.org/officeDocument/2006/relationships/customXml" Target="../ink/ink1258.xml"/><Relationship Id="rId89" Type="http://schemas.openxmlformats.org/officeDocument/2006/relationships/image" Target="../media/image1277.png"/><Relationship Id="rId112" Type="http://schemas.openxmlformats.org/officeDocument/2006/relationships/customXml" Target="../ink/ink1280.xml"/><Relationship Id="rId133" Type="http://schemas.openxmlformats.org/officeDocument/2006/relationships/image" Target="../media/image1299.png"/><Relationship Id="rId154" Type="http://schemas.openxmlformats.org/officeDocument/2006/relationships/customXml" Target="../ink/ink1301.xml"/><Relationship Id="rId175" Type="http://schemas.openxmlformats.org/officeDocument/2006/relationships/image" Target="../media/image1319.png"/><Relationship Id="rId16" Type="http://schemas.openxmlformats.org/officeDocument/2006/relationships/image" Target="../media/image1241.png"/><Relationship Id="rId37" Type="http://schemas.openxmlformats.org/officeDocument/2006/relationships/customXml" Target="../ink/ink1243.xml"/><Relationship Id="rId58" Type="http://schemas.openxmlformats.org/officeDocument/2006/relationships/customXml" Target="../ink/ink1253.xml"/><Relationship Id="rId79" Type="http://schemas.openxmlformats.org/officeDocument/2006/relationships/image" Target="../media/image1272.png"/><Relationship Id="rId102" Type="http://schemas.openxmlformats.org/officeDocument/2006/relationships/customXml" Target="../ink/ink1275.xml"/><Relationship Id="rId123" Type="http://schemas.openxmlformats.org/officeDocument/2006/relationships/image" Target="../media/image1294.png"/><Relationship Id="rId144" Type="http://schemas.openxmlformats.org/officeDocument/2006/relationships/customXml" Target="../ink/ink1296.xml"/><Relationship Id="rId90" Type="http://schemas.openxmlformats.org/officeDocument/2006/relationships/customXml" Target="../ink/ink1269.xml"/><Relationship Id="rId165" Type="http://schemas.openxmlformats.org/officeDocument/2006/relationships/image" Target="../media/image1314.png"/><Relationship Id="rId186" Type="http://schemas.openxmlformats.org/officeDocument/2006/relationships/customXml" Target="../ink/ink1317.xml"/><Relationship Id="rId27" Type="http://schemas.openxmlformats.org/officeDocument/2006/relationships/customXml" Target="../ink/ink1238.xml"/><Relationship Id="rId48" Type="http://schemas.openxmlformats.org/officeDocument/2006/relationships/customXml" Target="../ink/ink1248.xml"/><Relationship Id="rId69" Type="http://schemas.openxmlformats.org/officeDocument/2006/relationships/image" Target="../media/image1267.png"/><Relationship Id="rId113" Type="http://schemas.openxmlformats.org/officeDocument/2006/relationships/image" Target="../media/image1289.png"/><Relationship Id="rId134" Type="http://schemas.openxmlformats.org/officeDocument/2006/relationships/customXml" Target="../ink/ink1291.xml"/><Relationship Id="rId80" Type="http://schemas.openxmlformats.org/officeDocument/2006/relationships/customXml" Target="../ink/ink1264.xml"/><Relationship Id="rId155" Type="http://schemas.openxmlformats.org/officeDocument/2006/relationships/image" Target="../media/image1309.png"/><Relationship Id="rId176" Type="http://schemas.openxmlformats.org/officeDocument/2006/relationships/customXml" Target="../ink/ink1312.xml"/><Relationship Id="rId17" Type="http://schemas.openxmlformats.org/officeDocument/2006/relationships/customXml" Target="../ink/ink1233.xml"/><Relationship Id="rId38" Type="http://schemas.openxmlformats.org/officeDocument/2006/relationships/image" Target="../media/image1251.png"/><Relationship Id="rId59" Type="http://schemas.openxmlformats.org/officeDocument/2006/relationships/image" Target="../media/image1262.png"/><Relationship Id="rId103" Type="http://schemas.openxmlformats.org/officeDocument/2006/relationships/image" Target="../media/image1284.png"/><Relationship Id="rId124" Type="http://schemas.openxmlformats.org/officeDocument/2006/relationships/customXml" Target="../ink/ink1286.xml"/><Relationship Id="rId70" Type="http://schemas.openxmlformats.org/officeDocument/2006/relationships/customXml" Target="../ink/ink1259.xml"/><Relationship Id="rId91" Type="http://schemas.openxmlformats.org/officeDocument/2006/relationships/image" Target="../media/image1278.png"/><Relationship Id="rId145" Type="http://schemas.openxmlformats.org/officeDocument/2006/relationships/image" Target="../media/image1305.png"/><Relationship Id="rId166" Type="http://schemas.openxmlformats.org/officeDocument/2006/relationships/customXml" Target="../ink/ink1307.xml"/><Relationship Id="rId187" Type="http://schemas.openxmlformats.org/officeDocument/2006/relationships/image" Target="../media/image1325.png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1247.png"/><Relationship Id="rId49" Type="http://schemas.openxmlformats.org/officeDocument/2006/relationships/image" Target="../media/image1257.png"/><Relationship Id="rId114" Type="http://schemas.openxmlformats.org/officeDocument/2006/relationships/customXml" Target="../ink/ink1281.xml"/><Relationship Id="rId60" Type="http://schemas.openxmlformats.org/officeDocument/2006/relationships/customXml" Target="../ink/ink1254.xml"/><Relationship Id="rId81" Type="http://schemas.openxmlformats.org/officeDocument/2006/relationships/image" Target="../media/image1273.png"/><Relationship Id="rId135" Type="http://schemas.openxmlformats.org/officeDocument/2006/relationships/image" Target="../media/image1300.png"/><Relationship Id="rId156" Type="http://schemas.openxmlformats.org/officeDocument/2006/relationships/customXml" Target="../ink/ink1302.xml"/><Relationship Id="rId177" Type="http://schemas.openxmlformats.org/officeDocument/2006/relationships/image" Target="../media/image13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8.xml"/><Relationship Id="rId18" Type="http://schemas.openxmlformats.org/officeDocument/2006/relationships/image" Target="../media/image94.png"/><Relationship Id="rId26" Type="http://schemas.openxmlformats.org/officeDocument/2006/relationships/image" Target="../media/image98.png"/><Relationship Id="rId39" Type="http://schemas.openxmlformats.org/officeDocument/2006/relationships/customXml" Target="../ink/ink101.xml"/><Relationship Id="rId21" Type="http://schemas.openxmlformats.org/officeDocument/2006/relationships/customXml" Target="../ink/ink92.xml"/><Relationship Id="rId34" Type="http://schemas.openxmlformats.org/officeDocument/2006/relationships/image" Target="../media/image102.png"/><Relationship Id="rId42" Type="http://schemas.openxmlformats.org/officeDocument/2006/relationships/image" Target="../media/image106.png"/><Relationship Id="rId47" Type="http://schemas.openxmlformats.org/officeDocument/2006/relationships/customXml" Target="../ink/ink105.xml"/><Relationship Id="rId50" Type="http://schemas.openxmlformats.org/officeDocument/2006/relationships/image" Target="../media/image110.png"/><Relationship Id="rId7" Type="http://schemas.openxmlformats.org/officeDocument/2006/relationships/customXml" Target="../ink/ink85.xml"/><Relationship Id="rId2" Type="http://schemas.openxmlformats.org/officeDocument/2006/relationships/image" Target="../media/image7.tmp"/><Relationship Id="rId16" Type="http://schemas.openxmlformats.org/officeDocument/2006/relationships/image" Target="../media/image93.png"/><Relationship Id="rId29" Type="http://schemas.openxmlformats.org/officeDocument/2006/relationships/customXml" Target="../ink/ink96.xml"/><Relationship Id="rId11" Type="http://schemas.openxmlformats.org/officeDocument/2006/relationships/customXml" Target="../ink/ink87.xml"/><Relationship Id="rId24" Type="http://schemas.openxmlformats.org/officeDocument/2006/relationships/image" Target="../media/image97.png"/><Relationship Id="rId32" Type="http://schemas.openxmlformats.org/officeDocument/2006/relationships/image" Target="../media/image101.png"/><Relationship Id="rId37" Type="http://schemas.openxmlformats.org/officeDocument/2006/relationships/customXml" Target="../ink/ink100.xml"/><Relationship Id="rId40" Type="http://schemas.openxmlformats.org/officeDocument/2006/relationships/image" Target="../media/image105.png"/><Relationship Id="rId45" Type="http://schemas.openxmlformats.org/officeDocument/2006/relationships/customXml" Target="../ink/ink104.xml"/><Relationship Id="rId53" Type="http://schemas.openxmlformats.org/officeDocument/2006/relationships/customXml" Target="../ink/ink108.xml"/><Relationship Id="rId5" Type="http://schemas.openxmlformats.org/officeDocument/2006/relationships/customXml" Target="../ink/ink84.xml"/><Relationship Id="rId10" Type="http://schemas.openxmlformats.org/officeDocument/2006/relationships/image" Target="../media/image90.png"/><Relationship Id="rId19" Type="http://schemas.openxmlformats.org/officeDocument/2006/relationships/customXml" Target="../ink/ink91.xml"/><Relationship Id="rId31" Type="http://schemas.openxmlformats.org/officeDocument/2006/relationships/customXml" Target="../ink/ink97.xml"/><Relationship Id="rId44" Type="http://schemas.openxmlformats.org/officeDocument/2006/relationships/image" Target="../media/image107.png"/><Relationship Id="rId52" Type="http://schemas.openxmlformats.org/officeDocument/2006/relationships/image" Target="../media/image111.png"/><Relationship Id="rId4" Type="http://schemas.openxmlformats.org/officeDocument/2006/relationships/image" Target="../media/image87.png"/><Relationship Id="rId9" Type="http://schemas.openxmlformats.org/officeDocument/2006/relationships/customXml" Target="../ink/ink86.xml"/><Relationship Id="rId14" Type="http://schemas.openxmlformats.org/officeDocument/2006/relationships/image" Target="../media/image92.png"/><Relationship Id="rId22" Type="http://schemas.openxmlformats.org/officeDocument/2006/relationships/image" Target="../media/image96.png"/><Relationship Id="rId27" Type="http://schemas.openxmlformats.org/officeDocument/2006/relationships/customXml" Target="../ink/ink95.xml"/><Relationship Id="rId30" Type="http://schemas.openxmlformats.org/officeDocument/2006/relationships/image" Target="../media/image100.png"/><Relationship Id="rId35" Type="http://schemas.openxmlformats.org/officeDocument/2006/relationships/customXml" Target="../ink/ink99.xml"/><Relationship Id="rId43" Type="http://schemas.openxmlformats.org/officeDocument/2006/relationships/customXml" Target="../ink/ink103.xml"/><Relationship Id="rId48" Type="http://schemas.openxmlformats.org/officeDocument/2006/relationships/image" Target="../media/image109.png"/><Relationship Id="rId8" Type="http://schemas.openxmlformats.org/officeDocument/2006/relationships/image" Target="../media/image89.png"/><Relationship Id="rId51" Type="http://schemas.openxmlformats.org/officeDocument/2006/relationships/customXml" Target="../ink/ink107.xml"/><Relationship Id="rId3" Type="http://schemas.openxmlformats.org/officeDocument/2006/relationships/customXml" Target="../ink/ink83.xml"/><Relationship Id="rId12" Type="http://schemas.openxmlformats.org/officeDocument/2006/relationships/image" Target="../media/image91.png"/><Relationship Id="rId17" Type="http://schemas.openxmlformats.org/officeDocument/2006/relationships/customXml" Target="../ink/ink90.xml"/><Relationship Id="rId25" Type="http://schemas.openxmlformats.org/officeDocument/2006/relationships/customXml" Target="../ink/ink94.xml"/><Relationship Id="rId33" Type="http://schemas.openxmlformats.org/officeDocument/2006/relationships/customXml" Target="../ink/ink98.xml"/><Relationship Id="rId38" Type="http://schemas.openxmlformats.org/officeDocument/2006/relationships/image" Target="../media/image104.png"/><Relationship Id="rId46" Type="http://schemas.openxmlformats.org/officeDocument/2006/relationships/image" Target="../media/image108.png"/><Relationship Id="rId20" Type="http://schemas.openxmlformats.org/officeDocument/2006/relationships/image" Target="../media/image95.png"/><Relationship Id="rId41" Type="http://schemas.openxmlformats.org/officeDocument/2006/relationships/customXml" Target="../ink/ink102.xml"/><Relationship Id="rId54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15" Type="http://schemas.openxmlformats.org/officeDocument/2006/relationships/customXml" Target="../ink/ink89.xml"/><Relationship Id="rId23" Type="http://schemas.openxmlformats.org/officeDocument/2006/relationships/customXml" Target="../ink/ink93.xml"/><Relationship Id="rId28" Type="http://schemas.openxmlformats.org/officeDocument/2006/relationships/image" Target="../media/image99.png"/><Relationship Id="rId36" Type="http://schemas.openxmlformats.org/officeDocument/2006/relationships/image" Target="../media/image103.png"/><Relationship Id="rId49" Type="http://schemas.openxmlformats.org/officeDocument/2006/relationships/customXml" Target="../ink/ink106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6.xml"/><Relationship Id="rId21" Type="http://schemas.openxmlformats.org/officeDocument/2006/relationships/customXml" Target="../ink/ink118.xml"/><Relationship Id="rId42" Type="http://schemas.openxmlformats.org/officeDocument/2006/relationships/image" Target="../media/image133.png"/><Relationship Id="rId63" Type="http://schemas.openxmlformats.org/officeDocument/2006/relationships/customXml" Target="../ink/ink139.xml"/><Relationship Id="rId84" Type="http://schemas.openxmlformats.org/officeDocument/2006/relationships/image" Target="../media/image154.png"/><Relationship Id="rId138" Type="http://schemas.openxmlformats.org/officeDocument/2006/relationships/image" Target="../media/image181.png"/><Relationship Id="rId159" Type="http://schemas.openxmlformats.org/officeDocument/2006/relationships/customXml" Target="../ink/ink187.xml"/><Relationship Id="rId170" Type="http://schemas.openxmlformats.org/officeDocument/2006/relationships/image" Target="../media/image197.png"/><Relationship Id="rId191" Type="http://schemas.openxmlformats.org/officeDocument/2006/relationships/customXml" Target="../ink/ink203.xml"/><Relationship Id="rId205" Type="http://schemas.openxmlformats.org/officeDocument/2006/relationships/customXml" Target="../ink/ink210.xml"/><Relationship Id="rId226" Type="http://schemas.openxmlformats.org/officeDocument/2006/relationships/image" Target="../media/image225.png"/><Relationship Id="rId107" Type="http://schemas.openxmlformats.org/officeDocument/2006/relationships/customXml" Target="../ink/ink161.xml"/><Relationship Id="rId11" Type="http://schemas.openxmlformats.org/officeDocument/2006/relationships/customXml" Target="../ink/ink113.xml"/><Relationship Id="rId32" Type="http://schemas.openxmlformats.org/officeDocument/2006/relationships/image" Target="../media/image128.png"/><Relationship Id="rId53" Type="http://schemas.openxmlformats.org/officeDocument/2006/relationships/customXml" Target="../ink/ink134.xml"/><Relationship Id="rId74" Type="http://schemas.openxmlformats.org/officeDocument/2006/relationships/image" Target="../media/image149.png"/><Relationship Id="rId128" Type="http://schemas.openxmlformats.org/officeDocument/2006/relationships/image" Target="../media/image176.png"/><Relationship Id="rId149" Type="http://schemas.openxmlformats.org/officeDocument/2006/relationships/customXml" Target="../ink/ink182.xml"/><Relationship Id="rId5" Type="http://schemas.openxmlformats.org/officeDocument/2006/relationships/image" Target="../media/image114.png"/><Relationship Id="rId95" Type="http://schemas.openxmlformats.org/officeDocument/2006/relationships/customXml" Target="../ink/ink155.xml"/><Relationship Id="rId160" Type="http://schemas.openxmlformats.org/officeDocument/2006/relationships/image" Target="../media/image192.png"/><Relationship Id="rId181" Type="http://schemas.openxmlformats.org/officeDocument/2006/relationships/customXml" Target="../ink/ink198.xml"/><Relationship Id="rId216" Type="http://schemas.openxmlformats.org/officeDocument/2006/relationships/image" Target="../media/image220.png"/><Relationship Id="rId237" Type="http://schemas.openxmlformats.org/officeDocument/2006/relationships/customXml" Target="../ink/ink226.xml"/><Relationship Id="rId22" Type="http://schemas.openxmlformats.org/officeDocument/2006/relationships/image" Target="../media/image123.png"/><Relationship Id="rId43" Type="http://schemas.openxmlformats.org/officeDocument/2006/relationships/customXml" Target="../ink/ink129.xml"/><Relationship Id="rId64" Type="http://schemas.openxmlformats.org/officeDocument/2006/relationships/image" Target="../media/image144.png"/><Relationship Id="rId118" Type="http://schemas.openxmlformats.org/officeDocument/2006/relationships/image" Target="../media/image171.png"/><Relationship Id="rId139" Type="http://schemas.openxmlformats.org/officeDocument/2006/relationships/customXml" Target="../ink/ink177.xml"/><Relationship Id="rId85" Type="http://schemas.openxmlformats.org/officeDocument/2006/relationships/customXml" Target="../ink/ink150.xml"/><Relationship Id="rId150" Type="http://schemas.openxmlformats.org/officeDocument/2006/relationships/image" Target="../media/image187.png"/><Relationship Id="rId171" Type="http://schemas.openxmlformats.org/officeDocument/2006/relationships/customXml" Target="../ink/ink193.xml"/><Relationship Id="rId192" Type="http://schemas.openxmlformats.org/officeDocument/2006/relationships/image" Target="../media/image208.png"/><Relationship Id="rId206" Type="http://schemas.openxmlformats.org/officeDocument/2006/relationships/image" Target="../media/image215.png"/><Relationship Id="rId227" Type="http://schemas.openxmlformats.org/officeDocument/2006/relationships/customXml" Target="../ink/ink221.xml"/><Relationship Id="rId12" Type="http://schemas.openxmlformats.org/officeDocument/2006/relationships/image" Target="../media/image118.png"/><Relationship Id="rId33" Type="http://schemas.openxmlformats.org/officeDocument/2006/relationships/customXml" Target="../ink/ink124.xml"/><Relationship Id="rId108" Type="http://schemas.openxmlformats.org/officeDocument/2006/relationships/image" Target="../media/image166.png"/><Relationship Id="rId129" Type="http://schemas.openxmlformats.org/officeDocument/2006/relationships/customXml" Target="../ink/ink172.xml"/><Relationship Id="rId54" Type="http://schemas.openxmlformats.org/officeDocument/2006/relationships/image" Target="../media/image139.png"/><Relationship Id="rId75" Type="http://schemas.openxmlformats.org/officeDocument/2006/relationships/customXml" Target="../ink/ink145.xml"/><Relationship Id="rId96" Type="http://schemas.openxmlformats.org/officeDocument/2006/relationships/image" Target="../media/image160.png"/><Relationship Id="rId140" Type="http://schemas.openxmlformats.org/officeDocument/2006/relationships/image" Target="../media/image182.png"/><Relationship Id="rId161" Type="http://schemas.openxmlformats.org/officeDocument/2006/relationships/customXml" Target="../ink/ink188.xml"/><Relationship Id="rId182" Type="http://schemas.openxmlformats.org/officeDocument/2006/relationships/image" Target="../media/image203.png"/><Relationship Id="rId217" Type="http://schemas.openxmlformats.org/officeDocument/2006/relationships/customXml" Target="../ink/ink216.xml"/><Relationship Id="rId6" Type="http://schemas.openxmlformats.org/officeDocument/2006/relationships/customXml" Target="../ink/ink111.xml"/><Relationship Id="rId238" Type="http://schemas.openxmlformats.org/officeDocument/2006/relationships/image" Target="../media/image231.png"/><Relationship Id="rId23" Type="http://schemas.openxmlformats.org/officeDocument/2006/relationships/customXml" Target="../ink/ink119.xml"/><Relationship Id="rId119" Type="http://schemas.openxmlformats.org/officeDocument/2006/relationships/customXml" Target="../ink/ink167.xml"/><Relationship Id="rId44" Type="http://schemas.openxmlformats.org/officeDocument/2006/relationships/image" Target="../media/image134.png"/><Relationship Id="rId65" Type="http://schemas.openxmlformats.org/officeDocument/2006/relationships/customXml" Target="../ink/ink140.xml"/><Relationship Id="rId86" Type="http://schemas.openxmlformats.org/officeDocument/2006/relationships/image" Target="../media/image155.png"/><Relationship Id="rId130" Type="http://schemas.openxmlformats.org/officeDocument/2006/relationships/image" Target="../media/image177.png"/><Relationship Id="rId151" Type="http://schemas.openxmlformats.org/officeDocument/2006/relationships/customXml" Target="../ink/ink183.xml"/><Relationship Id="rId172" Type="http://schemas.openxmlformats.org/officeDocument/2006/relationships/image" Target="../media/image198.png"/><Relationship Id="rId193" Type="http://schemas.openxmlformats.org/officeDocument/2006/relationships/customXml" Target="../ink/ink204.xml"/><Relationship Id="rId207" Type="http://schemas.openxmlformats.org/officeDocument/2006/relationships/customXml" Target="../ink/ink211.xml"/><Relationship Id="rId228" Type="http://schemas.openxmlformats.org/officeDocument/2006/relationships/image" Target="../media/image226.png"/><Relationship Id="rId13" Type="http://schemas.openxmlformats.org/officeDocument/2006/relationships/customXml" Target="../ink/ink114.xml"/><Relationship Id="rId109" Type="http://schemas.openxmlformats.org/officeDocument/2006/relationships/customXml" Target="../ink/ink162.xml"/><Relationship Id="rId34" Type="http://schemas.openxmlformats.org/officeDocument/2006/relationships/image" Target="../media/image129.png"/><Relationship Id="rId55" Type="http://schemas.openxmlformats.org/officeDocument/2006/relationships/customXml" Target="../ink/ink135.xml"/><Relationship Id="rId76" Type="http://schemas.openxmlformats.org/officeDocument/2006/relationships/image" Target="../media/image150.png"/><Relationship Id="rId97" Type="http://schemas.openxmlformats.org/officeDocument/2006/relationships/customXml" Target="../ink/ink156.xml"/><Relationship Id="rId120" Type="http://schemas.openxmlformats.org/officeDocument/2006/relationships/image" Target="../media/image172.png"/><Relationship Id="rId141" Type="http://schemas.openxmlformats.org/officeDocument/2006/relationships/customXml" Target="../ink/ink178.xml"/><Relationship Id="rId7" Type="http://schemas.openxmlformats.org/officeDocument/2006/relationships/image" Target="../media/image115.png"/><Relationship Id="rId162" Type="http://schemas.openxmlformats.org/officeDocument/2006/relationships/image" Target="../media/image193.png"/><Relationship Id="rId183" Type="http://schemas.openxmlformats.org/officeDocument/2006/relationships/customXml" Target="../ink/ink199.xml"/><Relationship Id="rId218" Type="http://schemas.openxmlformats.org/officeDocument/2006/relationships/image" Target="../media/image221.png"/><Relationship Id="rId239" Type="http://schemas.openxmlformats.org/officeDocument/2006/relationships/customXml" Target="../ink/ink227.xml"/><Relationship Id="rId24" Type="http://schemas.openxmlformats.org/officeDocument/2006/relationships/image" Target="../media/image124.png"/><Relationship Id="rId45" Type="http://schemas.openxmlformats.org/officeDocument/2006/relationships/customXml" Target="../ink/ink130.xml"/><Relationship Id="rId66" Type="http://schemas.openxmlformats.org/officeDocument/2006/relationships/image" Target="../media/image145.png"/><Relationship Id="rId87" Type="http://schemas.openxmlformats.org/officeDocument/2006/relationships/customXml" Target="../ink/ink151.xml"/><Relationship Id="rId110" Type="http://schemas.openxmlformats.org/officeDocument/2006/relationships/image" Target="../media/image167.png"/><Relationship Id="rId131" Type="http://schemas.openxmlformats.org/officeDocument/2006/relationships/customXml" Target="../ink/ink173.xml"/><Relationship Id="rId152" Type="http://schemas.openxmlformats.org/officeDocument/2006/relationships/image" Target="../media/image188.png"/><Relationship Id="rId173" Type="http://schemas.openxmlformats.org/officeDocument/2006/relationships/customXml" Target="../ink/ink194.xml"/><Relationship Id="rId194" Type="http://schemas.openxmlformats.org/officeDocument/2006/relationships/image" Target="../media/image209.png"/><Relationship Id="rId208" Type="http://schemas.openxmlformats.org/officeDocument/2006/relationships/image" Target="../media/image216.png"/><Relationship Id="rId229" Type="http://schemas.openxmlformats.org/officeDocument/2006/relationships/customXml" Target="../ink/ink222.xml"/><Relationship Id="rId240" Type="http://schemas.openxmlformats.org/officeDocument/2006/relationships/image" Target="../media/image232.png"/><Relationship Id="rId14" Type="http://schemas.openxmlformats.org/officeDocument/2006/relationships/image" Target="../media/image119.png"/><Relationship Id="rId35" Type="http://schemas.openxmlformats.org/officeDocument/2006/relationships/customXml" Target="../ink/ink125.xml"/><Relationship Id="rId56" Type="http://schemas.openxmlformats.org/officeDocument/2006/relationships/image" Target="../media/image140.png"/><Relationship Id="rId77" Type="http://schemas.openxmlformats.org/officeDocument/2006/relationships/customXml" Target="../ink/ink146.xml"/><Relationship Id="rId100" Type="http://schemas.openxmlformats.org/officeDocument/2006/relationships/image" Target="../media/image162.png"/><Relationship Id="rId8" Type="http://schemas.openxmlformats.org/officeDocument/2006/relationships/image" Target="../media/image2.tmp"/><Relationship Id="rId98" Type="http://schemas.openxmlformats.org/officeDocument/2006/relationships/image" Target="../media/image161.png"/><Relationship Id="rId121" Type="http://schemas.openxmlformats.org/officeDocument/2006/relationships/customXml" Target="../ink/ink168.xml"/><Relationship Id="rId142" Type="http://schemas.openxmlformats.org/officeDocument/2006/relationships/image" Target="../media/image183.png"/><Relationship Id="rId163" Type="http://schemas.openxmlformats.org/officeDocument/2006/relationships/customXml" Target="../ink/ink189.xml"/><Relationship Id="rId184" Type="http://schemas.openxmlformats.org/officeDocument/2006/relationships/image" Target="../media/image204.png"/><Relationship Id="rId219" Type="http://schemas.openxmlformats.org/officeDocument/2006/relationships/customXml" Target="../ink/ink217.xml"/><Relationship Id="rId230" Type="http://schemas.openxmlformats.org/officeDocument/2006/relationships/image" Target="../media/image227.png"/><Relationship Id="rId25" Type="http://schemas.openxmlformats.org/officeDocument/2006/relationships/customXml" Target="../ink/ink120.xml"/><Relationship Id="rId46" Type="http://schemas.openxmlformats.org/officeDocument/2006/relationships/image" Target="../media/image135.png"/><Relationship Id="rId67" Type="http://schemas.openxmlformats.org/officeDocument/2006/relationships/customXml" Target="../ink/ink141.xml"/><Relationship Id="rId88" Type="http://schemas.openxmlformats.org/officeDocument/2006/relationships/image" Target="../media/image156.png"/><Relationship Id="rId111" Type="http://schemas.openxmlformats.org/officeDocument/2006/relationships/customXml" Target="../ink/ink163.xml"/><Relationship Id="rId132" Type="http://schemas.openxmlformats.org/officeDocument/2006/relationships/image" Target="../media/image178.png"/><Relationship Id="rId153" Type="http://schemas.openxmlformats.org/officeDocument/2006/relationships/customXml" Target="../ink/ink184.xml"/><Relationship Id="rId174" Type="http://schemas.openxmlformats.org/officeDocument/2006/relationships/image" Target="../media/image199.png"/><Relationship Id="rId195" Type="http://schemas.openxmlformats.org/officeDocument/2006/relationships/customXml" Target="../ink/ink205.xml"/><Relationship Id="rId209" Type="http://schemas.openxmlformats.org/officeDocument/2006/relationships/customXml" Target="../ink/ink212.xml"/><Relationship Id="rId190" Type="http://schemas.openxmlformats.org/officeDocument/2006/relationships/image" Target="../media/image207.png"/><Relationship Id="rId204" Type="http://schemas.openxmlformats.org/officeDocument/2006/relationships/image" Target="../media/image214.png"/><Relationship Id="rId220" Type="http://schemas.openxmlformats.org/officeDocument/2006/relationships/image" Target="../media/image222.png"/><Relationship Id="rId225" Type="http://schemas.openxmlformats.org/officeDocument/2006/relationships/customXml" Target="../ink/ink220.xml"/><Relationship Id="rId15" Type="http://schemas.openxmlformats.org/officeDocument/2006/relationships/customXml" Target="../ink/ink115.xml"/><Relationship Id="rId36" Type="http://schemas.openxmlformats.org/officeDocument/2006/relationships/image" Target="../media/image130.png"/><Relationship Id="rId57" Type="http://schemas.openxmlformats.org/officeDocument/2006/relationships/customXml" Target="../ink/ink136.xml"/><Relationship Id="rId106" Type="http://schemas.openxmlformats.org/officeDocument/2006/relationships/image" Target="../media/image165.png"/><Relationship Id="rId127" Type="http://schemas.openxmlformats.org/officeDocument/2006/relationships/customXml" Target="../ink/ink171.xml"/><Relationship Id="rId10" Type="http://schemas.openxmlformats.org/officeDocument/2006/relationships/image" Target="../media/image117.png"/><Relationship Id="rId31" Type="http://schemas.openxmlformats.org/officeDocument/2006/relationships/customXml" Target="../ink/ink123.xml"/><Relationship Id="rId52" Type="http://schemas.openxmlformats.org/officeDocument/2006/relationships/image" Target="../media/image138.png"/><Relationship Id="rId73" Type="http://schemas.openxmlformats.org/officeDocument/2006/relationships/customXml" Target="../ink/ink144.xml"/><Relationship Id="rId78" Type="http://schemas.openxmlformats.org/officeDocument/2006/relationships/image" Target="../media/image151.png"/><Relationship Id="rId94" Type="http://schemas.openxmlformats.org/officeDocument/2006/relationships/image" Target="../media/image159.png"/><Relationship Id="rId99" Type="http://schemas.openxmlformats.org/officeDocument/2006/relationships/customXml" Target="../ink/ink157.xml"/><Relationship Id="rId101" Type="http://schemas.openxmlformats.org/officeDocument/2006/relationships/customXml" Target="../ink/ink158.xml"/><Relationship Id="rId122" Type="http://schemas.openxmlformats.org/officeDocument/2006/relationships/image" Target="../media/image173.png"/><Relationship Id="rId143" Type="http://schemas.openxmlformats.org/officeDocument/2006/relationships/customXml" Target="../ink/ink179.xml"/><Relationship Id="rId148" Type="http://schemas.openxmlformats.org/officeDocument/2006/relationships/image" Target="../media/image186.png"/><Relationship Id="rId164" Type="http://schemas.openxmlformats.org/officeDocument/2006/relationships/image" Target="../media/image194.png"/><Relationship Id="rId169" Type="http://schemas.openxmlformats.org/officeDocument/2006/relationships/customXml" Target="../ink/ink192.xml"/><Relationship Id="rId185" Type="http://schemas.openxmlformats.org/officeDocument/2006/relationships/customXml" Target="../ink/ink200.xml"/><Relationship Id="rId4" Type="http://schemas.openxmlformats.org/officeDocument/2006/relationships/customXml" Target="../ink/ink110.xml"/><Relationship Id="rId9" Type="http://schemas.openxmlformats.org/officeDocument/2006/relationships/customXml" Target="../ink/ink112.xml"/><Relationship Id="rId180" Type="http://schemas.openxmlformats.org/officeDocument/2006/relationships/image" Target="../media/image202.png"/><Relationship Id="rId210" Type="http://schemas.openxmlformats.org/officeDocument/2006/relationships/image" Target="../media/image217.png"/><Relationship Id="rId215" Type="http://schemas.openxmlformats.org/officeDocument/2006/relationships/customXml" Target="../ink/ink215.xml"/><Relationship Id="rId236" Type="http://schemas.openxmlformats.org/officeDocument/2006/relationships/image" Target="../media/image230.png"/><Relationship Id="rId26" Type="http://schemas.openxmlformats.org/officeDocument/2006/relationships/image" Target="../media/image125.png"/><Relationship Id="rId231" Type="http://schemas.openxmlformats.org/officeDocument/2006/relationships/customXml" Target="../ink/ink223.xml"/><Relationship Id="rId47" Type="http://schemas.openxmlformats.org/officeDocument/2006/relationships/customXml" Target="../ink/ink131.xml"/><Relationship Id="rId68" Type="http://schemas.openxmlformats.org/officeDocument/2006/relationships/image" Target="../media/image146.png"/><Relationship Id="rId89" Type="http://schemas.openxmlformats.org/officeDocument/2006/relationships/customXml" Target="../ink/ink152.xml"/><Relationship Id="rId112" Type="http://schemas.openxmlformats.org/officeDocument/2006/relationships/image" Target="../media/image168.png"/><Relationship Id="rId133" Type="http://schemas.openxmlformats.org/officeDocument/2006/relationships/customXml" Target="../ink/ink174.xml"/><Relationship Id="rId154" Type="http://schemas.openxmlformats.org/officeDocument/2006/relationships/image" Target="../media/image189.png"/><Relationship Id="rId175" Type="http://schemas.openxmlformats.org/officeDocument/2006/relationships/customXml" Target="../ink/ink195.xml"/><Relationship Id="rId196" Type="http://schemas.openxmlformats.org/officeDocument/2006/relationships/image" Target="../media/image210.png"/><Relationship Id="rId200" Type="http://schemas.openxmlformats.org/officeDocument/2006/relationships/image" Target="../media/image212.png"/><Relationship Id="rId16" Type="http://schemas.openxmlformats.org/officeDocument/2006/relationships/image" Target="../media/image120.png"/><Relationship Id="rId221" Type="http://schemas.openxmlformats.org/officeDocument/2006/relationships/customXml" Target="../ink/ink218.xml"/><Relationship Id="rId37" Type="http://schemas.openxmlformats.org/officeDocument/2006/relationships/customXml" Target="../ink/ink126.xml"/><Relationship Id="rId58" Type="http://schemas.openxmlformats.org/officeDocument/2006/relationships/image" Target="../media/image141.png"/><Relationship Id="rId79" Type="http://schemas.openxmlformats.org/officeDocument/2006/relationships/customXml" Target="../ink/ink147.xml"/><Relationship Id="rId102" Type="http://schemas.openxmlformats.org/officeDocument/2006/relationships/image" Target="../media/image163.png"/><Relationship Id="rId123" Type="http://schemas.openxmlformats.org/officeDocument/2006/relationships/customXml" Target="../ink/ink169.xml"/><Relationship Id="rId144" Type="http://schemas.openxmlformats.org/officeDocument/2006/relationships/image" Target="../media/image184.png"/><Relationship Id="rId90" Type="http://schemas.openxmlformats.org/officeDocument/2006/relationships/image" Target="../media/image157.png"/><Relationship Id="rId165" Type="http://schemas.openxmlformats.org/officeDocument/2006/relationships/customXml" Target="../ink/ink190.xml"/><Relationship Id="rId186" Type="http://schemas.openxmlformats.org/officeDocument/2006/relationships/image" Target="../media/image205.png"/><Relationship Id="rId211" Type="http://schemas.openxmlformats.org/officeDocument/2006/relationships/customXml" Target="../ink/ink213.xml"/><Relationship Id="rId232" Type="http://schemas.openxmlformats.org/officeDocument/2006/relationships/image" Target="../media/image228.png"/><Relationship Id="rId27" Type="http://schemas.openxmlformats.org/officeDocument/2006/relationships/customXml" Target="../ink/ink121.xml"/><Relationship Id="rId48" Type="http://schemas.openxmlformats.org/officeDocument/2006/relationships/image" Target="../media/image136.png"/><Relationship Id="rId69" Type="http://schemas.openxmlformats.org/officeDocument/2006/relationships/customXml" Target="../ink/ink142.xml"/><Relationship Id="rId113" Type="http://schemas.openxmlformats.org/officeDocument/2006/relationships/customXml" Target="../ink/ink164.xml"/><Relationship Id="rId134" Type="http://schemas.openxmlformats.org/officeDocument/2006/relationships/image" Target="../media/image179.png"/><Relationship Id="rId80" Type="http://schemas.openxmlformats.org/officeDocument/2006/relationships/image" Target="../media/image152.png"/><Relationship Id="rId155" Type="http://schemas.openxmlformats.org/officeDocument/2006/relationships/customXml" Target="../ink/ink185.xml"/><Relationship Id="rId176" Type="http://schemas.openxmlformats.org/officeDocument/2006/relationships/image" Target="../media/image200.png"/><Relationship Id="rId197" Type="http://schemas.openxmlformats.org/officeDocument/2006/relationships/customXml" Target="../ink/ink206.xml"/><Relationship Id="rId201" Type="http://schemas.openxmlformats.org/officeDocument/2006/relationships/customXml" Target="../ink/ink208.xml"/><Relationship Id="rId222" Type="http://schemas.openxmlformats.org/officeDocument/2006/relationships/image" Target="../media/image223.png"/><Relationship Id="rId17" Type="http://schemas.openxmlformats.org/officeDocument/2006/relationships/customXml" Target="../ink/ink116.xml"/><Relationship Id="rId38" Type="http://schemas.openxmlformats.org/officeDocument/2006/relationships/image" Target="../media/image131.png"/><Relationship Id="rId59" Type="http://schemas.openxmlformats.org/officeDocument/2006/relationships/customXml" Target="../ink/ink137.xml"/><Relationship Id="rId103" Type="http://schemas.openxmlformats.org/officeDocument/2006/relationships/customXml" Target="../ink/ink159.xml"/><Relationship Id="rId124" Type="http://schemas.openxmlformats.org/officeDocument/2006/relationships/image" Target="../media/image174.png"/><Relationship Id="rId70" Type="http://schemas.openxmlformats.org/officeDocument/2006/relationships/image" Target="../media/image147.png"/><Relationship Id="rId91" Type="http://schemas.openxmlformats.org/officeDocument/2006/relationships/customXml" Target="../ink/ink153.xml"/><Relationship Id="rId145" Type="http://schemas.openxmlformats.org/officeDocument/2006/relationships/customXml" Target="../ink/ink180.xml"/><Relationship Id="rId166" Type="http://schemas.openxmlformats.org/officeDocument/2006/relationships/image" Target="../media/image195.png"/><Relationship Id="rId187" Type="http://schemas.openxmlformats.org/officeDocument/2006/relationships/customXml" Target="../ink/ink201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18.png"/><Relationship Id="rId233" Type="http://schemas.openxmlformats.org/officeDocument/2006/relationships/customXml" Target="../ink/ink224.xml"/><Relationship Id="rId28" Type="http://schemas.openxmlformats.org/officeDocument/2006/relationships/image" Target="../media/image126.png"/><Relationship Id="rId49" Type="http://schemas.openxmlformats.org/officeDocument/2006/relationships/customXml" Target="../ink/ink132.xml"/><Relationship Id="rId114" Type="http://schemas.openxmlformats.org/officeDocument/2006/relationships/image" Target="../media/image169.png"/><Relationship Id="rId60" Type="http://schemas.openxmlformats.org/officeDocument/2006/relationships/image" Target="../media/image142.png"/><Relationship Id="rId81" Type="http://schemas.openxmlformats.org/officeDocument/2006/relationships/customXml" Target="../ink/ink148.xml"/><Relationship Id="rId135" Type="http://schemas.openxmlformats.org/officeDocument/2006/relationships/customXml" Target="../ink/ink175.xml"/><Relationship Id="rId156" Type="http://schemas.openxmlformats.org/officeDocument/2006/relationships/image" Target="../media/image190.png"/><Relationship Id="rId177" Type="http://schemas.openxmlformats.org/officeDocument/2006/relationships/customXml" Target="../ink/ink196.xml"/><Relationship Id="rId198" Type="http://schemas.openxmlformats.org/officeDocument/2006/relationships/image" Target="../media/image211.png"/><Relationship Id="rId202" Type="http://schemas.openxmlformats.org/officeDocument/2006/relationships/image" Target="../media/image213.png"/><Relationship Id="rId223" Type="http://schemas.openxmlformats.org/officeDocument/2006/relationships/customXml" Target="../ink/ink219.xml"/><Relationship Id="rId18" Type="http://schemas.openxmlformats.org/officeDocument/2006/relationships/image" Target="../media/image121.png"/><Relationship Id="rId39" Type="http://schemas.openxmlformats.org/officeDocument/2006/relationships/customXml" Target="../ink/ink127.xml"/><Relationship Id="rId50" Type="http://schemas.openxmlformats.org/officeDocument/2006/relationships/image" Target="../media/image137.png"/><Relationship Id="rId104" Type="http://schemas.openxmlformats.org/officeDocument/2006/relationships/image" Target="../media/image164.png"/><Relationship Id="rId125" Type="http://schemas.openxmlformats.org/officeDocument/2006/relationships/customXml" Target="../ink/ink170.xml"/><Relationship Id="rId146" Type="http://schemas.openxmlformats.org/officeDocument/2006/relationships/image" Target="../media/image185.png"/><Relationship Id="rId167" Type="http://schemas.openxmlformats.org/officeDocument/2006/relationships/customXml" Target="../ink/ink191.xml"/><Relationship Id="rId188" Type="http://schemas.openxmlformats.org/officeDocument/2006/relationships/image" Target="../media/image206.png"/><Relationship Id="rId71" Type="http://schemas.openxmlformats.org/officeDocument/2006/relationships/customXml" Target="../ink/ink143.xml"/><Relationship Id="rId92" Type="http://schemas.openxmlformats.org/officeDocument/2006/relationships/image" Target="../media/image158.png"/><Relationship Id="rId213" Type="http://schemas.openxmlformats.org/officeDocument/2006/relationships/customXml" Target="../ink/ink214.xml"/><Relationship Id="rId234" Type="http://schemas.openxmlformats.org/officeDocument/2006/relationships/image" Target="../media/image229.png"/><Relationship Id="rId2" Type="http://schemas.openxmlformats.org/officeDocument/2006/relationships/customXml" Target="../ink/ink109.xml"/><Relationship Id="rId29" Type="http://schemas.openxmlformats.org/officeDocument/2006/relationships/customXml" Target="../ink/ink122.xml"/><Relationship Id="rId40" Type="http://schemas.openxmlformats.org/officeDocument/2006/relationships/image" Target="../media/image132.png"/><Relationship Id="rId115" Type="http://schemas.openxmlformats.org/officeDocument/2006/relationships/customXml" Target="../ink/ink165.xml"/><Relationship Id="rId136" Type="http://schemas.openxmlformats.org/officeDocument/2006/relationships/image" Target="../media/image180.png"/><Relationship Id="rId157" Type="http://schemas.openxmlformats.org/officeDocument/2006/relationships/customXml" Target="../ink/ink186.xml"/><Relationship Id="rId178" Type="http://schemas.openxmlformats.org/officeDocument/2006/relationships/image" Target="../media/image201.png"/><Relationship Id="rId61" Type="http://schemas.openxmlformats.org/officeDocument/2006/relationships/customXml" Target="../ink/ink138.xml"/><Relationship Id="rId82" Type="http://schemas.openxmlformats.org/officeDocument/2006/relationships/image" Target="../media/image153.png"/><Relationship Id="rId199" Type="http://schemas.openxmlformats.org/officeDocument/2006/relationships/customXml" Target="../ink/ink207.xml"/><Relationship Id="rId203" Type="http://schemas.openxmlformats.org/officeDocument/2006/relationships/customXml" Target="../ink/ink209.xml"/><Relationship Id="rId19" Type="http://schemas.openxmlformats.org/officeDocument/2006/relationships/customXml" Target="../ink/ink117.xml"/><Relationship Id="rId224" Type="http://schemas.openxmlformats.org/officeDocument/2006/relationships/image" Target="../media/image224.png"/><Relationship Id="rId30" Type="http://schemas.openxmlformats.org/officeDocument/2006/relationships/image" Target="../media/image127.png"/><Relationship Id="rId105" Type="http://schemas.openxmlformats.org/officeDocument/2006/relationships/customXml" Target="../ink/ink160.xml"/><Relationship Id="rId126" Type="http://schemas.openxmlformats.org/officeDocument/2006/relationships/image" Target="../media/image175.png"/><Relationship Id="rId147" Type="http://schemas.openxmlformats.org/officeDocument/2006/relationships/customXml" Target="../ink/ink181.xml"/><Relationship Id="rId168" Type="http://schemas.openxmlformats.org/officeDocument/2006/relationships/image" Target="../media/image196.png"/><Relationship Id="rId51" Type="http://schemas.openxmlformats.org/officeDocument/2006/relationships/customXml" Target="../ink/ink133.xml"/><Relationship Id="rId72" Type="http://schemas.openxmlformats.org/officeDocument/2006/relationships/image" Target="../media/image148.png"/><Relationship Id="rId93" Type="http://schemas.openxmlformats.org/officeDocument/2006/relationships/customXml" Target="../ink/ink154.xml"/><Relationship Id="rId189" Type="http://schemas.openxmlformats.org/officeDocument/2006/relationships/customXml" Target="../ink/ink202.xml"/><Relationship Id="rId3" Type="http://schemas.openxmlformats.org/officeDocument/2006/relationships/image" Target="../media/image113.png"/><Relationship Id="rId214" Type="http://schemas.openxmlformats.org/officeDocument/2006/relationships/image" Target="../media/image219.png"/><Relationship Id="rId235" Type="http://schemas.openxmlformats.org/officeDocument/2006/relationships/customXml" Target="../ink/ink225.xml"/><Relationship Id="rId116" Type="http://schemas.openxmlformats.org/officeDocument/2006/relationships/image" Target="../media/image170.png"/><Relationship Id="rId137" Type="http://schemas.openxmlformats.org/officeDocument/2006/relationships/customXml" Target="../ink/ink176.xml"/><Relationship Id="rId158" Type="http://schemas.openxmlformats.org/officeDocument/2006/relationships/image" Target="../media/image191.png"/><Relationship Id="rId20" Type="http://schemas.openxmlformats.org/officeDocument/2006/relationships/image" Target="../media/image122.png"/><Relationship Id="rId41" Type="http://schemas.openxmlformats.org/officeDocument/2006/relationships/customXml" Target="../ink/ink128.xml"/><Relationship Id="rId62" Type="http://schemas.openxmlformats.org/officeDocument/2006/relationships/image" Target="../media/image143.png"/><Relationship Id="rId83" Type="http://schemas.openxmlformats.org/officeDocument/2006/relationships/customXml" Target="../ink/ink149.xml"/><Relationship Id="rId179" Type="http://schemas.openxmlformats.org/officeDocument/2006/relationships/customXml" Target="../ink/ink19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3.xml"/><Relationship Id="rId18" Type="http://schemas.openxmlformats.org/officeDocument/2006/relationships/image" Target="../media/image241.png"/><Relationship Id="rId26" Type="http://schemas.openxmlformats.org/officeDocument/2006/relationships/image" Target="../media/image245.png"/><Relationship Id="rId39" Type="http://schemas.openxmlformats.org/officeDocument/2006/relationships/customXml" Target="../ink/ink246.xml"/><Relationship Id="rId21" Type="http://schemas.openxmlformats.org/officeDocument/2006/relationships/customXml" Target="../ink/ink237.xml"/><Relationship Id="rId34" Type="http://schemas.openxmlformats.org/officeDocument/2006/relationships/image" Target="../media/image249.png"/><Relationship Id="rId42" Type="http://schemas.openxmlformats.org/officeDocument/2006/relationships/image" Target="../media/image253.png"/><Relationship Id="rId47" Type="http://schemas.openxmlformats.org/officeDocument/2006/relationships/customXml" Target="../ink/ink250.xml"/><Relationship Id="rId50" Type="http://schemas.openxmlformats.org/officeDocument/2006/relationships/image" Target="../media/image257.png"/><Relationship Id="rId7" Type="http://schemas.openxmlformats.org/officeDocument/2006/relationships/customXml" Target="../ink/ink230.xml"/><Relationship Id="rId2" Type="http://schemas.openxmlformats.org/officeDocument/2006/relationships/image" Target="../media/image8.tmp"/><Relationship Id="rId16" Type="http://schemas.openxmlformats.org/officeDocument/2006/relationships/image" Target="../media/image240.png"/><Relationship Id="rId29" Type="http://schemas.openxmlformats.org/officeDocument/2006/relationships/customXml" Target="../ink/ink241.xml"/><Relationship Id="rId11" Type="http://schemas.openxmlformats.org/officeDocument/2006/relationships/customXml" Target="../ink/ink232.xml"/><Relationship Id="rId24" Type="http://schemas.openxmlformats.org/officeDocument/2006/relationships/image" Target="../media/image244.png"/><Relationship Id="rId32" Type="http://schemas.openxmlformats.org/officeDocument/2006/relationships/image" Target="../media/image248.png"/><Relationship Id="rId37" Type="http://schemas.openxmlformats.org/officeDocument/2006/relationships/customXml" Target="../ink/ink245.xml"/><Relationship Id="rId40" Type="http://schemas.openxmlformats.org/officeDocument/2006/relationships/image" Target="../media/image252.png"/><Relationship Id="rId45" Type="http://schemas.openxmlformats.org/officeDocument/2006/relationships/customXml" Target="../ink/ink249.xml"/><Relationship Id="rId53" Type="http://schemas.openxmlformats.org/officeDocument/2006/relationships/customXml" Target="../ink/ink253.xml"/><Relationship Id="rId5" Type="http://schemas.openxmlformats.org/officeDocument/2006/relationships/customXml" Target="../ink/ink229.xml"/><Relationship Id="rId10" Type="http://schemas.openxmlformats.org/officeDocument/2006/relationships/image" Target="../media/image237.png"/><Relationship Id="rId19" Type="http://schemas.openxmlformats.org/officeDocument/2006/relationships/customXml" Target="../ink/ink236.xml"/><Relationship Id="rId31" Type="http://schemas.openxmlformats.org/officeDocument/2006/relationships/customXml" Target="../ink/ink242.xml"/><Relationship Id="rId44" Type="http://schemas.openxmlformats.org/officeDocument/2006/relationships/image" Target="../media/image254.png"/><Relationship Id="rId52" Type="http://schemas.openxmlformats.org/officeDocument/2006/relationships/image" Target="../media/image258.png"/><Relationship Id="rId4" Type="http://schemas.openxmlformats.org/officeDocument/2006/relationships/image" Target="../media/image234.png"/><Relationship Id="rId9" Type="http://schemas.openxmlformats.org/officeDocument/2006/relationships/customXml" Target="../ink/ink231.xml"/><Relationship Id="rId14" Type="http://schemas.openxmlformats.org/officeDocument/2006/relationships/image" Target="../media/image239.png"/><Relationship Id="rId22" Type="http://schemas.openxmlformats.org/officeDocument/2006/relationships/image" Target="../media/image243.png"/><Relationship Id="rId27" Type="http://schemas.openxmlformats.org/officeDocument/2006/relationships/customXml" Target="../ink/ink240.xml"/><Relationship Id="rId30" Type="http://schemas.openxmlformats.org/officeDocument/2006/relationships/image" Target="../media/image247.png"/><Relationship Id="rId35" Type="http://schemas.openxmlformats.org/officeDocument/2006/relationships/customXml" Target="../ink/ink244.xml"/><Relationship Id="rId43" Type="http://schemas.openxmlformats.org/officeDocument/2006/relationships/customXml" Target="../ink/ink248.xml"/><Relationship Id="rId48" Type="http://schemas.openxmlformats.org/officeDocument/2006/relationships/image" Target="../media/image256.png"/><Relationship Id="rId8" Type="http://schemas.openxmlformats.org/officeDocument/2006/relationships/image" Target="../media/image236.png"/><Relationship Id="rId51" Type="http://schemas.openxmlformats.org/officeDocument/2006/relationships/customXml" Target="../ink/ink252.xml"/><Relationship Id="rId3" Type="http://schemas.openxmlformats.org/officeDocument/2006/relationships/customXml" Target="../ink/ink228.xml"/><Relationship Id="rId12" Type="http://schemas.openxmlformats.org/officeDocument/2006/relationships/image" Target="../media/image238.png"/><Relationship Id="rId17" Type="http://schemas.openxmlformats.org/officeDocument/2006/relationships/customXml" Target="../ink/ink235.xml"/><Relationship Id="rId25" Type="http://schemas.openxmlformats.org/officeDocument/2006/relationships/customXml" Target="../ink/ink239.xml"/><Relationship Id="rId33" Type="http://schemas.openxmlformats.org/officeDocument/2006/relationships/customXml" Target="../ink/ink243.xml"/><Relationship Id="rId38" Type="http://schemas.openxmlformats.org/officeDocument/2006/relationships/image" Target="../media/image251.png"/><Relationship Id="rId46" Type="http://schemas.openxmlformats.org/officeDocument/2006/relationships/image" Target="../media/image255.png"/><Relationship Id="rId20" Type="http://schemas.openxmlformats.org/officeDocument/2006/relationships/image" Target="../media/image242.png"/><Relationship Id="rId41" Type="http://schemas.openxmlformats.org/officeDocument/2006/relationships/customXml" Target="../ink/ink247.xml"/><Relationship Id="rId54" Type="http://schemas.openxmlformats.org/officeDocument/2006/relationships/image" Target="../media/image2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.png"/><Relationship Id="rId15" Type="http://schemas.openxmlformats.org/officeDocument/2006/relationships/customXml" Target="../ink/ink234.xml"/><Relationship Id="rId23" Type="http://schemas.openxmlformats.org/officeDocument/2006/relationships/customXml" Target="../ink/ink238.xml"/><Relationship Id="rId28" Type="http://schemas.openxmlformats.org/officeDocument/2006/relationships/image" Target="../media/image246.png"/><Relationship Id="rId36" Type="http://schemas.openxmlformats.org/officeDocument/2006/relationships/image" Target="../media/image250.png"/><Relationship Id="rId49" Type="http://schemas.openxmlformats.org/officeDocument/2006/relationships/customXml" Target="../ink/ink25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11.xml"/><Relationship Id="rId299" Type="http://schemas.openxmlformats.org/officeDocument/2006/relationships/image" Target="../media/image407.png"/><Relationship Id="rId21" Type="http://schemas.openxmlformats.org/officeDocument/2006/relationships/customXml" Target="../ink/ink263.xml"/><Relationship Id="rId63" Type="http://schemas.openxmlformats.org/officeDocument/2006/relationships/customXml" Target="../ink/ink284.xml"/><Relationship Id="rId159" Type="http://schemas.openxmlformats.org/officeDocument/2006/relationships/image" Target="../media/image337.png"/><Relationship Id="rId170" Type="http://schemas.openxmlformats.org/officeDocument/2006/relationships/customXml" Target="../ink/ink338.xml"/><Relationship Id="rId226" Type="http://schemas.openxmlformats.org/officeDocument/2006/relationships/customXml" Target="../ink/ink366.xml"/><Relationship Id="rId268" Type="http://schemas.openxmlformats.org/officeDocument/2006/relationships/customXml" Target="../ink/ink387.xml"/><Relationship Id="rId32" Type="http://schemas.openxmlformats.org/officeDocument/2006/relationships/image" Target="../media/image275.png"/><Relationship Id="rId74" Type="http://schemas.openxmlformats.org/officeDocument/2006/relationships/image" Target="../media/image296.png"/><Relationship Id="rId128" Type="http://schemas.openxmlformats.org/officeDocument/2006/relationships/image" Target="../media/image323.png"/><Relationship Id="rId5" Type="http://schemas.openxmlformats.org/officeDocument/2006/relationships/image" Target="../media/image261.png"/><Relationship Id="rId181" Type="http://schemas.openxmlformats.org/officeDocument/2006/relationships/image" Target="../media/image348.png"/><Relationship Id="rId237" Type="http://schemas.openxmlformats.org/officeDocument/2006/relationships/image" Target="../media/image376.png"/><Relationship Id="rId279" Type="http://schemas.openxmlformats.org/officeDocument/2006/relationships/image" Target="../media/image397.png"/><Relationship Id="rId43" Type="http://schemas.openxmlformats.org/officeDocument/2006/relationships/customXml" Target="../ink/ink274.xml"/><Relationship Id="rId139" Type="http://schemas.openxmlformats.org/officeDocument/2006/relationships/image" Target="../media/image327.png"/><Relationship Id="rId290" Type="http://schemas.openxmlformats.org/officeDocument/2006/relationships/customXml" Target="../ink/ink398.xml"/><Relationship Id="rId85" Type="http://schemas.openxmlformats.org/officeDocument/2006/relationships/customXml" Target="../ink/ink295.xml"/><Relationship Id="rId150" Type="http://schemas.openxmlformats.org/officeDocument/2006/relationships/customXml" Target="../ink/ink328.xml"/><Relationship Id="rId192" Type="http://schemas.openxmlformats.org/officeDocument/2006/relationships/customXml" Target="../ink/ink349.xml"/><Relationship Id="rId206" Type="http://schemas.openxmlformats.org/officeDocument/2006/relationships/customXml" Target="../ink/ink356.xml"/><Relationship Id="rId248" Type="http://schemas.openxmlformats.org/officeDocument/2006/relationships/customXml" Target="../ink/ink377.xml"/><Relationship Id="rId12" Type="http://schemas.openxmlformats.org/officeDocument/2006/relationships/image" Target="../media/image9.tmp"/><Relationship Id="rId108" Type="http://schemas.openxmlformats.org/officeDocument/2006/relationships/image" Target="../media/image313.png"/><Relationship Id="rId54" Type="http://schemas.openxmlformats.org/officeDocument/2006/relationships/image" Target="../media/image286.png"/><Relationship Id="rId96" Type="http://schemas.openxmlformats.org/officeDocument/2006/relationships/image" Target="../media/image307.png"/><Relationship Id="rId161" Type="http://schemas.openxmlformats.org/officeDocument/2006/relationships/image" Target="../media/image338.png"/><Relationship Id="rId217" Type="http://schemas.openxmlformats.org/officeDocument/2006/relationships/image" Target="../media/image366.png"/><Relationship Id="rId6" Type="http://schemas.openxmlformats.org/officeDocument/2006/relationships/customXml" Target="../ink/ink256.xml"/><Relationship Id="rId238" Type="http://schemas.openxmlformats.org/officeDocument/2006/relationships/customXml" Target="../ink/ink372.xml"/><Relationship Id="rId259" Type="http://schemas.openxmlformats.org/officeDocument/2006/relationships/image" Target="../media/image387.png"/><Relationship Id="rId23" Type="http://schemas.openxmlformats.org/officeDocument/2006/relationships/customXml" Target="../ink/ink264.xml"/><Relationship Id="rId119" Type="http://schemas.openxmlformats.org/officeDocument/2006/relationships/customXml" Target="../ink/ink312.xml"/><Relationship Id="rId270" Type="http://schemas.openxmlformats.org/officeDocument/2006/relationships/customXml" Target="../ink/ink388.xml"/><Relationship Id="rId291" Type="http://schemas.openxmlformats.org/officeDocument/2006/relationships/image" Target="../media/image403.png"/><Relationship Id="rId44" Type="http://schemas.openxmlformats.org/officeDocument/2006/relationships/image" Target="../media/image281.png"/><Relationship Id="rId65" Type="http://schemas.openxmlformats.org/officeDocument/2006/relationships/customXml" Target="../ink/ink285.xml"/><Relationship Id="rId86" Type="http://schemas.openxmlformats.org/officeDocument/2006/relationships/image" Target="../media/image302.png"/><Relationship Id="rId130" Type="http://schemas.openxmlformats.org/officeDocument/2006/relationships/customXml" Target="../ink/ink318.xml"/><Relationship Id="rId151" Type="http://schemas.openxmlformats.org/officeDocument/2006/relationships/image" Target="../media/image333.png"/><Relationship Id="rId172" Type="http://schemas.openxmlformats.org/officeDocument/2006/relationships/customXml" Target="../ink/ink339.xml"/><Relationship Id="rId193" Type="http://schemas.openxmlformats.org/officeDocument/2006/relationships/image" Target="../media/image354.png"/><Relationship Id="rId207" Type="http://schemas.openxmlformats.org/officeDocument/2006/relationships/image" Target="../media/image361.png"/><Relationship Id="rId228" Type="http://schemas.openxmlformats.org/officeDocument/2006/relationships/customXml" Target="../ink/ink367.xml"/><Relationship Id="rId249" Type="http://schemas.openxmlformats.org/officeDocument/2006/relationships/image" Target="../media/image382.png"/><Relationship Id="rId13" Type="http://schemas.openxmlformats.org/officeDocument/2006/relationships/customXml" Target="../ink/ink259.xml"/><Relationship Id="rId109" Type="http://schemas.openxmlformats.org/officeDocument/2006/relationships/customXml" Target="../ink/ink307.xml"/><Relationship Id="rId260" Type="http://schemas.openxmlformats.org/officeDocument/2006/relationships/customXml" Target="../ink/ink383.xml"/><Relationship Id="rId281" Type="http://schemas.openxmlformats.org/officeDocument/2006/relationships/image" Target="../media/image398.png"/><Relationship Id="rId34" Type="http://schemas.openxmlformats.org/officeDocument/2006/relationships/image" Target="../media/image276.png"/><Relationship Id="rId55" Type="http://schemas.openxmlformats.org/officeDocument/2006/relationships/customXml" Target="../ink/ink280.xml"/><Relationship Id="rId76" Type="http://schemas.openxmlformats.org/officeDocument/2006/relationships/image" Target="../media/image297.png"/><Relationship Id="rId97" Type="http://schemas.openxmlformats.org/officeDocument/2006/relationships/customXml" Target="../ink/ink301.xml"/><Relationship Id="rId120" Type="http://schemas.openxmlformats.org/officeDocument/2006/relationships/image" Target="../media/image319.png"/><Relationship Id="rId141" Type="http://schemas.openxmlformats.org/officeDocument/2006/relationships/image" Target="../media/image328.png"/><Relationship Id="rId7" Type="http://schemas.openxmlformats.org/officeDocument/2006/relationships/image" Target="../media/image262.png"/><Relationship Id="rId162" Type="http://schemas.openxmlformats.org/officeDocument/2006/relationships/customXml" Target="../ink/ink334.xml"/><Relationship Id="rId183" Type="http://schemas.openxmlformats.org/officeDocument/2006/relationships/image" Target="../media/image349.png"/><Relationship Id="rId218" Type="http://schemas.openxmlformats.org/officeDocument/2006/relationships/customXml" Target="../ink/ink362.xml"/><Relationship Id="rId239" Type="http://schemas.openxmlformats.org/officeDocument/2006/relationships/image" Target="../media/image377.png"/><Relationship Id="rId250" Type="http://schemas.openxmlformats.org/officeDocument/2006/relationships/customXml" Target="../ink/ink378.xml"/><Relationship Id="rId271" Type="http://schemas.openxmlformats.org/officeDocument/2006/relationships/image" Target="../media/image393.png"/><Relationship Id="rId292" Type="http://schemas.openxmlformats.org/officeDocument/2006/relationships/customXml" Target="../ink/ink399.xml"/><Relationship Id="rId24" Type="http://schemas.openxmlformats.org/officeDocument/2006/relationships/image" Target="../media/image271.png"/><Relationship Id="rId45" Type="http://schemas.openxmlformats.org/officeDocument/2006/relationships/customXml" Target="../ink/ink275.xml"/><Relationship Id="rId66" Type="http://schemas.openxmlformats.org/officeDocument/2006/relationships/image" Target="../media/image292.png"/><Relationship Id="rId87" Type="http://schemas.openxmlformats.org/officeDocument/2006/relationships/customXml" Target="../ink/ink296.xml"/><Relationship Id="rId110" Type="http://schemas.openxmlformats.org/officeDocument/2006/relationships/image" Target="../media/image314.png"/><Relationship Id="rId131" Type="http://schemas.openxmlformats.org/officeDocument/2006/relationships/image" Target="../media/image324.png"/><Relationship Id="rId152" Type="http://schemas.openxmlformats.org/officeDocument/2006/relationships/customXml" Target="../ink/ink329.xml"/><Relationship Id="rId173" Type="http://schemas.openxmlformats.org/officeDocument/2006/relationships/image" Target="../media/image344.png"/><Relationship Id="rId194" Type="http://schemas.openxmlformats.org/officeDocument/2006/relationships/customXml" Target="../ink/ink350.xml"/><Relationship Id="rId208" Type="http://schemas.openxmlformats.org/officeDocument/2006/relationships/customXml" Target="../ink/ink357.xml"/><Relationship Id="rId229" Type="http://schemas.openxmlformats.org/officeDocument/2006/relationships/image" Target="../media/image372.png"/><Relationship Id="rId240" Type="http://schemas.openxmlformats.org/officeDocument/2006/relationships/customXml" Target="../ink/ink373.xml"/><Relationship Id="rId261" Type="http://schemas.openxmlformats.org/officeDocument/2006/relationships/image" Target="../media/image388.png"/><Relationship Id="rId14" Type="http://schemas.openxmlformats.org/officeDocument/2006/relationships/image" Target="../media/image266.png"/><Relationship Id="rId35" Type="http://schemas.openxmlformats.org/officeDocument/2006/relationships/customXml" Target="../ink/ink270.xml"/><Relationship Id="rId56" Type="http://schemas.openxmlformats.org/officeDocument/2006/relationships/image" Target="../media/image287.png"/><Relationship Id="rId77" Type="http://schemas.openxmlformats.org/officeDocument/2006/relationships/customXml" Target="../ink/ink291.xml"/><Relationship Id="rId100" Type="http://schemas.openxmlformats.org/officeDocument/2006/relationships/image" Target="../media/image309.png"/><Relationship Id="rId282" Type="http://schemas.openxmlformats.org/officeDocument/2006/relationships/customXml" Target="../ink/ink394.xml"/><Relationship Id="rId8" Type="http://schemas.openxmlformats.org/officeDocument/2006/relationships/customXml" Target="../ink/ink257.xml"/><Relationship Id="rId98" Type="http://schemas.openxmlformats.org/officeDocument/2006/relationships/image" Target="../media/image308.png"/><Relationship Id="rId121" Type="http://schemas.openxmlformats.org/officeDocument/2006/relationships/customXml" Target="../ink/ink313.xml"/><Relationship Id="rId142" Type="http://schemas.openxmlformats.org/officeDocument/2006/relationships/customXml" Target="../ink/ink324.xml"/><Relationship Id="rId163" Type="http://schemas.openxmlformats.org/officeDocument/2006/relationships/image" Target="../media/image339.png"/><Relationship Id="rId184" Type="http://schemas.openxmlformats.org/officeDocument/2006/relationships/customXml" Target="../ink/ink345.xml"/><Relationship Id="rId219" Type="http://schemas.openxmlformats.org/officeDocument/2006/relationships/image" Target="../media/image367.png"/><Relationship Id="rId230" Type="http://schemas.openxmlformats.org/officeDocument/2006/relationships/customXml" Target="../ink/ink368.xml"/><Relationship Id="rId251" Type="http://schemas.openxmlformats.org/officeDocument/2006/relationships/image" Target="../media/image383.png"/><Relationship Id="rId25" Type="http://schemas.openxmlformats.org/officeDocument/2006/relationships/customXml" Target="../ink/ink265.xml"/><Relationship Id="rId46" Type="http://schemas.openxmlformats.org/officeDocument/2006/relationships/image" Target="../media/image282.png"/><Relationship Id="rId67" Type="http://schemas.openxmlformats.org/officeDocument/2006/relationships/customXml" Target="../ink/ink286.xml"/><Relationship Id="rId272" Type="http://schemas.openxmlformats.org/officeDocument/2006/relationships/customXml" Target="../ink/ink389.xml"/><Relationship Id="rId293" Type="http://schemas.openxmlformats.org/officeDocument/2006/relationships/image" Target="../media/image404.png"/><Relationship Id="rId88" Type="http://schemas.openxmlformats.org/officeDocument/2006/relationships/image" Target="../media/image303.png"/><Relationship Id="rId111" Type="http://schemas.openxmlformats.org/officeDocument/2006/relationships/customXml" Target="../ink/ink308.xml"/><Relationship Id="rId132" Type="http://schemas.openxmlformats.org/officeDocument/2006/relationships/customXml" Target="../ink/ink319.xml"/><Relationship Id="rId153" Type="http://schemas.openxmlformats.org/officeDocument/2006/relationships/image" Target="../media/image334.png"/><Relationship Id="rId174" Type="http://schemas.openxmlformats.org/officeDocument/2006/relationships/customXml" Target="../ink/ink340.xml"/><Relationship Id="rId195" Type="http://schemas.openxmlformats.org/officeDocument/2006/relationships/image" Target="../media/image355.png"/><Relationship Id="rId209" Type="http://schemas.openxmlformats.org/officeDocument/2006/relationships/image" Target="../media/image362.png"/><Relationship Id="rId220" Type="http://schemas.openxmlformats.org/officeDocument/2006/relationships/customXml" Target="../ink/ink363.xml"/><Relationship Id="rId241" Type="http://schemas.openxmlformats.org/officeDocument/2006/relationships/image" Target="../media/image378.png"/><Relationship Id="rId15" Type="http://schemas.openxmlformats.org/officeDocument/2006/relationships/customXml" Target="../ink/ink260.xml"/><Relationship Id="rId36" Type="http://schemas.openxmlformats.org/officeDocument/2006/relationships/image" Target="../media/image277.png"/><Relationship Id="rId57" Type="http://schemas.openxmlformats.org/officeDocument/2006/relationships/customXml" Target="../ink/ink281.xml"/><Relationship Id="rId262" Type="http://schemas.openxmlformats.org/officeDocument/2006/relationships/customXml" Target="../ink/ink384.xml"/><Relationship Id="rId283" Type="http://schemas.openxmlformats.org/officeDocument/2006/relationships/image" Target="../media/image399.png"/><Relationship Id="rId78" Type="http://schemas.openxmlformats.org/officeDocument/2006/relationships/image" Target="../media/image298.png"/><Relationship Id="rId99" Type="http://schemas.openxmlformats.org/officeDocument/2006/relationships/customXml" Target="../ink/ink302.xml"/><Relationship Id="rId101" Type="http://schemas.openxmlformats.org/officeDocument/2006/relationships/customXml" Target="../ink/ink303.xml"/><Relationship Id="rId122" Type="http://schemas.openxmlformats.org/officeDocument/2006/relationships/image" Target="../media/image320.png"/><Relationship Id="rId143" Type="http://schemas.openxmlformats.org/officeDocument/2006/relationships/image" Target="../media/image329.png"/><Relationship Id="rId164" Type="http://schemas.openxmlformats.org/officeDocument/2006/relationships/customXml" Target="../ink/ink335.xml"/><Relationship Id="rId185" Type="http://schemas.openxmlformats.org/officeDocument/2006/relationships/image" Target="../media/image350.png"/><Relationship Id="rId9" Type="http://schemas.openxmlformats.org/officeDocument/2006/relationships/image" Target="../media/image263.png"/><Relationship Id="rId210" Type="http://schemas.openxmlformats.org/officeDocument/2006/relationships/customXml" Target="../ink/ink358.xml"/><Relationship Id="rId26" Type="http://schemas.openxmlformats.org/officeDocument/2006/relationships/image" Target="../media/image272.png"/><Relationship Id="rId231" Type="http://schemas.openxmlformats.org/officeDocument/2006/relationships/image" Target="../media/image373.png"/><Relationship Id="rId252" Type="http://schemas.openxmlformats.org/officeDocument/2006/relationships/customXml" Target="../ink/ink379.xml"/><Relationship Id="rId273" Type="http://schemas.openxmlformats.org/officeDocument/2006/relationships/image" Target="../media/image394.png"/><Relationship Id="rId294" Type="http://schemas.openxmlformats.org/officeDocument/2006/relationships/customXml" Target="../ink/ink400.xml"/><Relationship Id="rId47" Type="http://schemas.openxmlformats.org/officeDocument/2006/relationships/customXml" Target="../ink/ink276.xml"/><Relationship Id="rId68" Type="http://schemas.openxmlformats.org/officeDocument/2006/relationships/image" Target="../media/image293.png"/><Relationship Id="rId89" Type="http://schemas.openxmlformats.org/officeDocument/2006/relationships/customXml" Target="../ink/ink297.xml"/><Relationship Id="rId112" Type="http://schemas.openxmlformats.org/officeDocument/2006/relationships/image" Target="../media/image315.png"/><Relationship Id="rId133" Type="http://schemas.openxmlformats.org/officeDocument/2006/relationships/image" Target="../media/image325.png"/><Relationship Id="rId154" Type="http://schemas.openxmlformats.org/officeDocument/2006/relationships/customXml" Target="../ink/ink330.xml"/><Relationship Id="rId175" Type="http://schemas.openxmlformats.org/officeDocument/2006/relationships/image" Target="../media/image345.png"/><Relationship Id="rId196" Type="http://schemas.openxmlformats.org/officeDocument/2006/relationships/customXml" Target="../ink/ink351.xml"/><Relationship Id="rId200" Type="http://schemas.openxmlformats.org/officeDocument/2006/relationships/customXml" Target="../ink/ink353.xml"/><Relationship Id="rId16" Type="http://schemas.openxmlformats.org/officeDocument/2006/relationships/image" Target="../media/image267.png"/><Relationship Id="rId221" Type="http://schemas.openxmlformats.org/officeDocument/2006/relationships/image" Target="../media/image368.png"/><Relationship Id="rId242" Type="http://schemas.openxmlformats.org/officeDocument/2006/relationships/customXml" Target="../ink/ink374.xml"/><Relationship Id="rId263" Type="http://schemas.openxmlformats.org/officeDocument/2006/relationships/image" Target="../media/image389.png"/><Relationship Id="rId284" Type="http://schemas.openxmlformats.org/officeDocument/2006/relationships/customXml" Target="../ink/ink395.xml"/><Relationship Id="rId37" Type="http://schemas.openxmlformats.org/officeDocument/2006/relationships/customXml" Target="../ink/ink271.xml"/><Relationship Id="rId58" Type="http://schemas.openxmlformats.org/officeDocument/2006/relationships/image" Target="../media/image288.png"/><Relationship Id="rId79" Type="http://schemas.openxmlformats.org/officeDocument/2006/relationships/customXml" Target="../ink/ink292.xml"/><Relationship Id="rId102" Type="http://schemas.openxmlformats.org/officeDocument/2006/relationships/image" Target="../media/image310.png"/><Relationship Id="rId123" Type="http://schemas.openxmlformats.org/officeDocument/2006/relationships/customXml" Target="../ink/ink314.xml"/><Relationship Id="rId144" Type="http://schemas.openxmlformats.org/officeDocument/2006/relationships/customXml" Target="../ink/ink325.xml"/><Relationship Id="rId90" Type="http://schemas.openxmlformats.org/officeDocument/2006/relationships/image" Target="../media/image304.png"/><Relationship Id="rId165" Type="http://schemas.openxmlformats.org/officeDocument/2006/relationships/image" Target="../media/image340.png"/><Relationship Id="rId186" Type="http://schemas.openxmlformats.org/officeDocument/2006/relationships/customXml" Target="../ink/ink346.xml"/><Relationship Id="rId211" Type="http://schemas.openxmlformats.org/officeDocument/2006/relationships/image" Target="../media/image363.png"/><Relationship Id="rId232" Type="http://schemas.openxmlformats.org/officeDocument/2006/relationships/customXml" Target="../ink/ink369.xml"/><Relationship Id="rId253" Type="http://schemas.openxmlformats.org/officeDocument/2006/relationships/image" Target="../media/image384.png"/><Relationship Id="rId274" Type="http://schemas.openxmlformats.org/officeDocument/2006/relationships/customXml" Target="../ink/ink390.xml"/><Relationship Id="rId295" Type="http://schemas.openxmlformats.org/officeDocument/2006/relationships/image" Target="../media/image405.png"/><Relationship Id="rId27" Type="http://schemas.openxmlformats.org/officeDocument/2006/relationships/customXml" Target="../ink/ink266.xml"/><Relationship Id="rId48" Type="http://schemas.openxmlformats.org/officeDocument/2006/relationships/image" Target="../media/image283.png"/><Relationship Id="rId69" Type="http://schemas.openxmlformats.org/officeDocument/2006/relationships/customXml" Target="../ink/ink287.xml"/><Relationship Id="rId113" Type="http://schemas.openxmlformats.org/officeDocument/2006/relationships/customXml" Target="../ink/ink309.xml"/><Relationship Id="rId134" Type="http://schemas.openxmlformats.org/officeDocument/2006/relationships/customXml" Target="../ink/ink320.xml"/><Relationship Id="rId80" Type="http://schemas.openxmlformats.org/officeDocument/2006/relationships/image" Target="../media/image299.png"/><Relationship Id="rId155" Type="http://schemas.openxmlformats.org/officeDocument/2006/relationships/image" Target="../media/image335.png"/><Relationship Id="rId176" Type="http://schemas.openxmlformats.org/officeDocument/2006/relationships/customXml" Target="../ink/ink341.xml"/><Relationship Id="rId197" Type="http://schemas.openxmlformats.org/officeDocument/2006/relationships/image" Target="../media/image356.png"/><Relationship Id="rId201" Type="http://schemas.openxmlformats.org/officeDocument/2006/relationships/image" Target="../media/image358.png"/><Relationship Id="rId222" Type="http://schemas.openxmlformats.org/officeDocument/2006/relationships/customXml" Target="../ink/ink364.xml"/><Relationship Id="rId243" Type="http://schemas.openxmlformats.org/officeDocument/2006/relationships/image" Target="../media/image379.png"/><Relationship Id="rId264" Type="http://schemas.openxmlformats.org/officeDocument/2006/relationships/customXml" Target="../ink/ink385.xml"/><Relationship Id="rId285" Type="http://schemas.openxmlformats.org/officeDocument/2006/relationships/image" Target="../media/image400.png"/><Relationship Id="rId17" Type="http://schemas.openxmlformats.org/officeDocument/2006/relationships/customXml" Target="../ink/ink261.xml"/><Relationship Id="rId38" Type="http://schemas.openxmlformats.org/officeDocument/2006/relationships/image" Target="../media/image278.png"/><Relationship Id="rId59" Type="http://schemas.openxmlformats.org/officeDocument/2006/relationships/customXml" Target="../ink/ink282.xml"/><Relationship Id="rId103" Type="http://schemas.openxmlformats.org/officeDocument/2006/relationships/customXml" Target="../ink/ink304.xml"/><Relationship Id="rId124" Type="http://schemas.openxmlformats.org/officeDocument/2006/relationships/image" Target="../media/image321.png"/><Relationship Id="rId70" Type="http://schemas.openxmlformats.org/officeDocument/2006/relationships/image" Target="../media/image294.png"/><Relationship Id="rId91" Type="http://schemas.openxmlformats.org/officeDocument/2006/relationships/customXml" Target="../ink/ink298.xml"/><Relationship Id="rId145" Type="http://schemas.openxmlformats.org/officeDocument/2006/relationships/image" Target="../media/image330.png"/><Relationship Id="rId166" Type="http://schemas.openxmlformats.org/officeDocument/2006/relationships/customXml" Target="../ink/ink336.xml"/><Relationship Id="rId187" Type="http://schemas.openxmlformats.org/officeDocument/2006/relationships/image" Target="../media/image35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59.xml"/><Relationship Id="rId233" Type="http://schemas.openxmlformats.org/officeDocument/2006/relationships/image" Target="../media/image374.png"/><Relationship Id="rId254" Type="http://schemas.openxmlformats.org/officeDocument/2006/relationships/customXml" Target="../ink/ink380.xml"/><Relationship Id="rId28" Type="http://schemas.openxmlformats.org/officeDocument/2006/relationships/image" Target="../media/image273.png"/><Relationship Id="rId49" Type="http://schemas.openxmlformats.org/officeDocument/2006/relationships/customXml" Target="../ink/ink277.xml"/><Relationship Id="rId114" Type="http://schemas.openxmlformats.org/officeDocument/2006/relationships/image" Target="../media/image316.png"/><Relationship Id="rId275" Type="http://schemas.openxmlformats.org/officeDocument/2006/relationships/image" Target="../media/image395.png"/><Relationship Id="rId296" Type="http://schemas.openxmlformats.org/officeDocument/2006/relationships/customXml" Target="../ink/ink401.xml"/><Relationship Id="rId300" Type="http://schemas.openxmlformats.org/officeDocument/2006/relationships/customXml" Target="../ink/ink403.xml"/><Relationship Id="rId60" Type="http://schemas.openxmlformats.org/officeDocument/2006/relationships/image" Target="../media/image289.png"/><Relationship Id="rId81" Type="http://schemas.openxmlformats.org/officeDocument/2006/relationships/customXml" Target="../ink/ink293.xml"/><Relationship Id="rId135" Type="http://schemas.openxmlformats.org/officeDocument/2006/relationships/image" Target="../media/image326.png"/><Relationship Id="rId156" Type="http://schemas.openxmlformats.org/officeDocument/2006/relationships/customXml" Target="../ink/ink331.xml"/><Relationship Id="rId177" Type="http://schemas.openxmlformats.org/officeDocument/2006/relationships/image" Target="../media/image346.png"/><Relationship Id="rId198" Type="http://schemas.openxmlformats.org/officeDocument/2006/relationships/customXml" Target="../ink/ink352.xml"/><Relationship Id="rId202" Type="http://schemas.openxmlformats.org/officeDocument/2006/relationships/customXml" Target="../ink/ink354.xml"/><Relationship Id="rId223" Type="http://schemas.openxmlformats.org/officeDocument/2006/relationships/image" Target="../media/image369.png"/><Relationship Id="rId244" Type="http://schemas.openxmlformats.org/officeDocument/2006/relationships/customXml" Target="../ink/ink375.xml"/><Relationship Id="rId18" Type="http://schemas.openxmlformats.org/officeDocument/2006/relationships/image" Target="../media/image268.png"/><Relationship Id="rId39" Type="http://schemas.openxmlformats.org/officeDocument/2006/relationships/customXml" Target="../ink/ink272.xml"/><Relationship Id="rId265" Type="http://schemas.openxmlformats.org/officeDocument/2006/relationships/image" Target="../media/image390.png"/><Relationship Id="rId286" Type="http://schemas.openxmlformats.org/officeDocument/2006/relationships/customXml" Target="../ink/ink396.xml"/><Relationship Id="rId50" Type="http://schemas.openxmlformats.org/officeDocument/2006/relationships/image" Target="../media/image284.png"/><Relationship Id="rId104" Type="http://schemas.openxmlformats.org/officeDocument/2006/relationships/image" Target="../media/image311.png"/><Relationship Id="rId125" Type="http://schemas.openxmlformats.org/officeDocument/2006/relationships/customXml" Target="../ink/ink315.xml"/><Relationship Id="rId146" Type="http://schemas.openxmlformats.org/officeDocument/2006/relationships/customXml" Target="../ink/ink326.xml"/><Relationship Id="rId167" Type="http://schemas.openxmlformats.org/officeDocument/2006/relationships/image" Target="../media/image341.png"/><Relationship Id="rId188" Type="http://schemas.openxmlformats.org/officeDocument/2006/relationships/customXml" Target="../ink/ink347.xml"/><Relationship Id="rId71" Type="http://schemas.openxmlformats.org/officeDocument/2006/relationships/customXml" Target="../ink/ink288.xml"/><Relationship Id="rId92" Type="http://schemas.openxmlformats.org/officeDocument/2006/relationships/image" Target="../media/image305.png"/><Relationship Id="rId213" Type="http://schemas.openxmlformats.org/officeDocument/2006/relationships/image" Target="../media/image364.png"/><Relationship Id="rId234" Type="http://schemas.openxmlformats.org/officeDocument/2006/relationships/customXml" Target="../ink/ink370.xml"/><Relationship Id="rId2" Type="http://schemas.openxmlformats.org/officeDocument/2006/relationships/customXml" Target="../ink/ink254.xml"/><Relationship Id="rId29" Type="http://schemas.openxmlformats.org/officeDocument/2006/relationships/customXml" Target="../ink/ink267.xml"/><Relationship Id="rId255" Type="http://schemas.openxmlformats.org/officeDocument/2006/relationships/image" Target="../media/image385.png"/><Relationship Id="rId276" Type="http://schemas.openxmlformats.org/officeDocument/2006/relationships/customXml" Target="../ink/ink391.xml"/><Relationship Id="rId297" Type="http://schemas.openxmlformats.org/officeDocument/2006/relationships/image" Target="../media/image406.png"/><Relationship Id="rId40" Type="http://schemas.openxmlformats.org/officeDocument/2006/relationships/image" Target="../media/image279.png"/><Relationship Id="rId115" Type="http://schemas.openxmlformats.org/officeDocument/2006/relationships/customXml" Target="../ink/ink310.xml"/><Relationship Id="rId136" Type="http://schemas.openxmlformats.org/officeDocument/2006/relationships/customXml" Target="../ink/ink321.xml"/><Relationship Id="rId157" Type="http://schemas.openxmlformats.org/officeDocument/2006/relationships/image" Target="../media/image336.png"/><Relationship Id="rId178" Type="http://schemas.openxmlformats.org/officeDocument/2006/relationships/customXml" Target="../ink/ink342.xml"/><Relationship Id="rId301" Type="http://schemas.openxmlformats.org/officeDocument/2006/relationships/image" Target="../media/image408.png"/><Relationship Id="rId61" Type="http://schemas.openxmlformats.org/officeDocument/2006/relationships/customXml" Target="../ink/ink283.xml"/><Relationship Id="rId82" Type="http://schemas.openxmlformats.org/officeDocument/2006/relationships/image" Target="../media/image300.png"/><Relationship Id="rId199" Type="http://schemas.openxmlformats.org/officeDocument/2006/relationships/image" Target="../media/image357.png"/><Relationship Id="rId203" Type="http://schemas.openxmlformats.org/officeDocument/2006/relationships/image" Target="../media/image359.png"/><Relationship Id="rId19" Type="http://schemas.openxmlformats.org/officeDocument/2006/relationships/customXml" Target="../ink/ink262.xml"/><Relationship Id="rId224" Type="http://schemas.openxmlformats.org/officeDocument/2006/relationships/customXml" Target="../ink/ink365.xml"/><Relationship Id="rId245" Type="http://schemas.openxmlformats.org/officeDocument/2006/relationships/image" Target="../media/image380.png"/><Relationship Id="rId266" Type="http://schemas.openxmlformats.org/officeDocument/2006/relationships/customXml" Target="../ink/ink386.xml"/><Relationship Id="rId287" Type="http://schemas.openxmlformats.org/officeDocument/2006/relationships/image" Target="../media/image401.png"/><Relationship Id="rId30" Type="http://schemas.openxmlformats.org/officeDocument/2006/relationships/image" Target="../media/image274.png"/><Relationship Id="rId105" Type="http://schemas.openxmlformats.org/officeDocument/2006/relationships/customXml" Target="../ink/ink305.xml"/><Relationship Id="rId126" Type="http://schemas.openxmlformats.org/officeDocument/2006/relationships/image" Target="../media/image322.png"/><Relationship Id="rId147" Type="http://schemas.openxmlformats.org/officeDocument/2006/relationships/image" Target="../media/image331.png"/><Relationship Id="rId168" Type="http://schemas.openxmlformats.org/officeDocument/2006/relationships/customXml" Target="../ink/ink337.xml"/><Relationship Id="rId51" Type="http://schemas.openxmlformats.org/officeDocument/2006/relationships/customXml" Target="../ink/ink278.xml"/><Relationship Id="rId72" Type="http://schemas.openxmlformats.org/officeDocument/2006/relationships/image" Target="../media/image295.png"/><Relationship Id="rId93" Type="http://schemas.openxmlformats.org/officeDocument/2006/relationships/customXml" Target="../ink/ink299.xml"/><Relationship Id="rId189" Type="http://schemas.openxmlformats.org/officeDocument/2006/relationships/image" Target="../media/image352.png"/><Relationship Id="rId3" Type="http://schemas.openxmlformats.org/officeDocument/2006/relationships/image" Target="../media/image260.png"/><Relationship Id="rId214" Type="http://schemas.openxmlformats.org/officeDocument/2006/relationships/customXml" Target="../ink/ink360.xml"/><Relationship Id="rId235" Type="http://schemas.openxmlformats.org/officeDocument/2006/relationships/image" Target="../media/image375.png"/><Relationship Id="rId256" Type="http://schemas.openxmlformats.org/officeDocument/2006/relationships/customXml" Target="../ink/ink381.xml"/><Relationship Id="rId277" Type="http://schemas.openxmlformats.org/officeDocument/2006/relationships/image" Target="../media/image396.png"/><Relationship Id="rId298" Type="http://schemas.openxmlformats.org/officeDocument/2006/relationships/customXml" Target="../ink/ink402.xml"/><Relationship Id="rId116" Type="http://schemas.openxmlformats.org/officeDocument/2006/relationships/image" Target="../media/image317.png"/><Relationship Id="rId137" Type="http://schemas.openxmlformats.org/officeDocument/2006/relationships/image" Target="../media/image107.png"/><Relationship Id="rId158" Type="http://schemas.openxmlformats.org/officeDocument/2006/relationships/customXml" Target="../ink/ink332.xml"/><Relationship Id="rId20" Type="http://schemas.openxmlformats.org/officeDocument/2006/relationships/image" Target="../media/image269.png"/><Relationship Id="rId41" Type="http://schemas.openxmlformats.org/officeDocument/2006/relationships/customXml" Target="../ink/ink273.xml"/><Relationship Id="rId62" Type="http://schemas.openxmlformats.org/officeDocument/2006/relationships/image" Target="../media/image290.png"/><Relationship Id="rId83" Type="http://schemas.openxmlformats.org/officeDocument/2006/relationships/customXml" Target="../ink/ink294.xml"/><Relationship Id="rId179" Type="http://schemas.openxmlformats.org/officeDocument/2006/relationships/image" Target="../media/image347.png"/><Relationship Id="rId190" Type="http://schemas.openxmlformats.org/officeDocument/2006/relationships/customXml" Target="../ink/ink348.xml"/><Relationship Id="rId204" Type="http://schemas.openxmlformats.org/officeDocument/2006/relationships/customXml" Target="../ink/ink355.xml"/><Relationship Id="rId225" Type="http://schemas.openxmlformats.org/officeDocument/2006/relationships/image" Target="../media/image370.png"/><Relationship Id="rId246" Type="http://schemas.openxmlformats.org/officeDocument/2006/relationships/customXml" Target="../ink/ink376.xml"/><Relationship Id="rId267" Type="http://schemas.openxmlformats.org/officeDocument/2006/relationships/image" Target="../media/image391.png"/><Relationship Id="rId288" Type="http://schemas.openxmlformats.org/officeDocument/2006/relationships/customXml" Target="../ink/ink397.xml"/><Relationship Id="rId106" Type="http://schemas.openxmlformats.org/officeDocument/2006/relationships/image" Target="../media/image312.png"/><Relationship Id="rId127" Type="http://schemas.openxmlformats.org/officeDocument/2006/relationships/customXml" Target="../ink/ink316.xml"/><Relationship Id="rId10" Type="http://schemas.openxmlformats.org/officeDocument/2006/relationships/customXml" Target="../ink/ink258.xml"/><Relationship Id="rId31" Type="http://schemas.openxmlformats.org/officeDocument/2006/relationships/customXml" Target="../ink/ink268.xml"/><Relationship Id="rId52" Type="http://schemas.openxmlformats.org/officeDocument/2006/relationships/image" Target="../media/image285.png"/><Relationship Id="rId73" Type="http://schemas.openxmlformats.org/officeDocument/2006/relationships/customXml" Target="../ink/ink289.xml"/><Relationship Id="rId94" Type="http://schemas.openxmlformats.org/officeDocument/2006/relationships/image" Target="../media/image306.png"/><Relationship Id="rId148" Type="http://schemas.openxmlformats.org/officeDocument/2006/relationships/customXml" Target="../ink/ink327.xml"/><Relationship Id="rId169" Type="http://schemas.openxmlformats.org/officeDocument/2006/relationships/image" Target="../media/image342.png"/><Relationship Id="rId4" Type="http://schemas.openxmlformats.org/officeDocument/2006/relationships/customXml" Target="../ink/ink255.xml"/><Relationship Id="rId180" Type="http://schemas.openxmlformats.org/officeDocument/2006/relationships/customXml" Target="../ink/ink343.xml"/><Relationship Id="rId215" Type="http://schemas.openxmlformats.org/officeDocument/2006/relationships/image" Target="../media/image365.png"/><Relationship Id="rId236" Type="http://schemas.openxmlformats.org/officeDocument/2006/relationships/customXml" Target="../ink/ink371.xml"/><Relationship Id="rId257" Type="http://schemas.openxmlformats.org/officeDocument/2006/relationships/image" Target="../media/image386.png"/><Relationship Id="rId278" Type="http://schemas.openxmlformats.org/officeDocument/2006/relationships/customXml" Target="../ink/ink392.xml"/><Relationship Id="rId42" Type="http://schemas.openxmlformats.org/officeDocument/2006/relationships/image" Target="../media/image280.png"/><Relationship Id="rId84" Type="http://schemas.openxmlformats.org/officeDocument/2006/relationships/image" Target="../media/image301.png"/><Relationship Id="rId138" Type="http://schemas.openxmlformats.org/officeDocument/2006/relationships/customXml" Target="../ink/ink322.xml"/><Relationship Id="rId191" Type="http://schemas.openxmlformats.org/officeDocument/2006/relationships/image" Target="../media/image353.png"/><Relationship Id="rId205" Type="http://schemas.openxmlformats.org/officeDocument/2006/relationships/image" Target="../media/image360.png"/><Relationship Id="rId247" Type="http://schemas.openxmlformats.org/officeDocument/2006/relationships/image" Target="../media/image381.png"/><Relationship Id="rId107" Type="http://schemas.openxmlformats.org/officeDocument/2006/relationships/customXml" Target="../ink/ink306.xml"/><Relationship Id="rId289" Type="http://schemas.openxmlformats.org/officeDocument/2006/relationships/image" Target="../media/image402.png"/><Relationship Id="rId11" Type="http://schemas.openxmlformats.org/officeDocument/2006/relationships/image" Target="../media/image264.png"/><Relationship Id="rId53" Type="http://schemas.openxmlformats.org/officeDocument/2006/relationships/customXml" Target="../ink/ink279.xml"/><Relationship Id="rId149" Type="http://schemas.openxmlformats.org/officeDocument/2006/relationships/image" Target="../media/image332.png"/><Relationship Id="rId95" Type="http://schemas.openxmlformats.org/officeDocument/2006/relationships/customXml" Target="../ink/ink300.xml"/><Relationship Id="rId160" Type="http://schemas.openxmlformats.org/officeDocument/2006/relationships/customXml" Target="../ink/ink333.xml"/><Relationship Id="rId216" Type="http://schemas.openxmlformats.org/officeDocument/2006/relationships/customXml" Target="../ink/ink361.xml"/><Relationship Id="rId258" Type="http://schemas.openxmlformats.org/officeDocument/2006/relationships/customXml" Target="../ink/ink382.xml"/><Relationship Id="rId22" Type="http://schemas.openxmlformats.org/officeDocument/2006/relationships/image" Target="../media/image270.png"/><Relationship Id="rId64" Type="http://schemas.openxmlformats.org/officeDocument/2006/relationships/image" Target="../media/image291.png"/><Relationship Id="rId118" Type="http://schemas.openxmlformats.org/officeDocument/2006/relationships/image" Target="../media/image318.png"/><Relationship Id="rId171" Type="http://schemas.openxmlformats.org/officeDocument/2006/relationships/image" Target="../media/image343.png"/><Relationship Id="rId227" Type="http://schemas.openxmlformats.org/officeDocument/2006/relationships/image" Target="../media/image371.png"/><Relationship Id="rId269" Type="http://schemas.openxmlformats.org/officeDocument/2006/relationships/image" Target="../media/image392.png"/><Relationship Id="rId33" Type="http://schemas.openxmlformats.org/officeDocument/2006/relationships/customXml" Target="../ink/ink269.xml"/><Relationship Id="rId129" Type="http://schemas.openxmlformats.org/officeDocument/2006/relationships/customXml" Target="../ink/ink317.xml"/><Relationship Id="rId280" Type="http://schemas.openxmlformats.org/officeDocument/2006/relationships/customXml" Target="../ink/ink393.xml"/><Relationship Id="rId75" Type="http://schemas.openxmlformats.org/officeDocument/2006/relationships/customXml" Target="../ink/ink290.xml"/><Relationship Id="rId140" Type="http://schemas.openxmlformats.org/officeDocument/2006/relationships/customXml" Target="../ink/ink323.xml"/><Relationship Id="rId182" Type="http://schemas.openxmlformats.org/officeDocument/2006/relationships/customXml" Target="../ink/ink34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7.xml"/><Relationship Id="rId3" Type="http://schemas.openxmlformats.org/officeDocument/2006/relationships/image" Target="../media/image409.png"/><Relationship Id="rId7" Type="http://schemas.openxmlformats.org/officeDocument/2006/relationships/image" Target="../media/image411.png"/><Relationship Id="rId12" Type="http://schemas.openxmlformats.org/officeDocument/2006/relationships/image" Target="../media/image10.tmp"/><Relationship Id="rId2" Type="http://schemas.openxmlformats.org/officeDocument/2006/relationships/customXml" Target="../ink/ink40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6.xml"/><Relationship Id="rId11" Type="http://schemas.openxmlformats.org/officeDocument/2006/relationships/image" Target="../media/image413.png"/><Relationship Id="rId5" Type="http://schemas.openxmlformats.org/officeDocument/2006/relationships/image" Target="../media/image410.png"/><Relationship Id="rId10" Type="http://schemas.openxmlformats.org/officeDocument/2006/relationships/customXml" Target="../ink/ink408.xml"/><Relationship Id="rId4" Type="http://schemas.openxmlformats.org/officeDocument/2006/relationships/customXml" Target="../ink/ink405.xml"/><Relationship Id="rId9" Type="http://schemas.openxmlformats.org/officeDocument/2006/relationships/image" Target="../media/image41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66.xml"/><Relationship Id="rId21" Type="http://schemas.openxmlformats.org/officeDocument/2006/relationships/customXml" Target="../ink/ink418.xml"/><Relationship Id="rId63" Type="http://schemas.openxmlformats.org/officeDocument/2006/relationships/customXml" Target="../ink/ink439.xml"/><Relationship Id="rId159" Type="http://schemas.openxmlformats.org/officeDocument/2006/relationships/customXml" Target="../ink/ink487.xml"/><Relationship Id="rId170" Type="http://schemas.openxmlformats.org/officeDocument/2006/relationships/image" Target="../media/image499.png"/><Relationship Id="rId226" Type="http://schemas.openxmlformats.org/officeDocument/2006/relationships/image" Target="../media/image527.png"/><Relationship Id="rId268" Type="http://schemas.openxmlformats.org/officeDocument/2006/relationships/image" Target="../media/image548.png"/><Relationship Id="rId32" Type="http://schemas.openxmlformats.org/officeDocument/2006/relationships/image" Target="../media/image430.png"/><Relationship Id="rId74" Type="http://schemas.openxmlformats.org/officeDocument/2006/relationships/image" Target="../media/image451.png"/><Relationship Id="rId128" Type="http://schemas.openxmlformats.org/officeDocument/2006/relationships/image" Target="../media/image478.png"/><Relationship Id="rId5" Type="http://schemas.openxmlformats.org/officeDocument/2006/relationships/image" Target="../media/image416.png"/><Relationship Id="rId181" Type="http://schemas.openxmlformats.org/officeDocument/2006/relationships/customXml" Target="../ink/ink498.xml"/><Relationship Id="rId237" Type="http://schemas.openxmlformats.org/officeDocument/2006/relationships/customXml" Target="../ink/ink526.xml"/><Relationship Id="rId279" Type="http://schemas.openxmlformats.org/officeDocument/2006/relationships/customXml" Target="../ink/ink547.xml"/><Relationship Id="rId22" Type="http://schemas.openxmlformats.org/officeDocument/2006/relationships/image" Target="../media/image425.png"/><Relationship Id="rId43" Type="http://schemas.openxmlformats.org/officeDocument/2006/relationships/customXml" Target="../ink/ink429.xml"/><Relationship Id="rId64" Type="http://schemas.openxmlformats.org/officeDocument/2006/relationships/image" Target="../media/image446.png"/><Relationship Id="rId118" Type="http://schemas.openxmlformats.org/officeDocument/2006/relationships/image" Target="../media/image473.png"/><Relationship Id="rId139" Type="http://schemas.openxmlformats.org/officeDocument/2006/relationships/customXml" Target="../ink/ink477.xml"/><Relationship Id="rId85" Type="http://schemas.openxmlformats.org/officeDocument/2006/relationships/customXml" Target="../ink/ink450.xml"/><Relationship Id="rId150" Type="http://schemas.openxmlformats.org/officeDocument/2006/relationships/image" Target="../media/image489.png"/><Relationship Id="rId171" Type="http://schemas.openxmlformats.org/officeDocument/2006/relationships/customXml" Target="../ink/ink493.xml"/><Relationship Id="rId192" Type="http://schemas.openxmlformats.org/officeDocument/2006/relationships/image" Target="../media/image510.png"/><Relationship Id="rId206" Type="http://schemas.openxmlformats.org/officeDocument/2006/relationships/image" Target="../media/image517.png"/><Relationship Id="rId227" Type="http://schemas.openxmlformats.org/officeDocument/2006/relationships/customXml" Target="../ink/ink521.xml"/><Relationship Id="rId248" Type="http://schemas.openxmlformats.org/officeDocument/2006/relationships/image" Target="../media/image538.png"/><Relationship Id="rId269" Type="http://schemas.openxmlformats.org/officeDocument/2006/relationships/customXml" Target="../ink/ink542.xml"/><Relationship Id="rId12" Type="http://schemas.openxmlformats.org/officeDocument/2006/relationships/image" Target="../media/image420.png"/><Relationship Id="rId33" Type="http://schemas.openxmlformats.org/officeDocument/2006/relationships/customXml" Target="../ink/ink424.xml"/><Relationship Id="rId108" Type="http://schemas.openxmlformats.org/officeDocument/2006/relationships/image" Target="../media/image468.png"/><Relationship Id="rId129" Type="http://schemas.openxmlformats.org/officeDocument/2006/relationships/customXml" Target="../ink/ink472.xml"/><Relationship Id="rId280" Type="http://schemas.openxmlformats.org/officeDocument/2006/relationships/image" Target="../media/image554.png"/><Relationship Id="rId54" Type="http://schemas.openxmlformats.org/officeDocument/2006/relationships/image" Target="../media/image441.png"/><Relationship Id="rId75" Type="http://schemas.openxmlformats.org/officeDocument/2006/relationships/customXml" Target="../ink/ink445.xml"/><Relationship Id="rId96" Type="http://schemas.openxmlformats.org/officeDocument/2006/relationships/image" Target="../media/image462.png"/><Relationship Id="rId140" Type="http://schemas.openxmlformats.org/officeDocument/2006/relationships/image" Target="../media/image484.png"/><Relationship Id="rId161" Type="http://schemas.openxmlformats.org/officeDocument/2006/relationships/customXml" Target="../ink/ink488.xml"/><Relationship Id="rId182" Type="http://schemas.openxmlformats.org/officeDocument/2006/relationships/image" Target="../media/image505.png"/><Relationship Id="rId217" Type="http://schemas.openxmlformats.org/officeDocument/2006/relationships/customXml" Target="../ink/ink516.xml"/><Relationship Id="rId6" Type="http://schemas.openxmlformats.org/officeDocument/2006/relationships/customXml" Target="../ink/ink411.xml"/><Relationship Id="rId238" Type="http://schemas.openxmlformats.org/officeDocument/2006/relationships/image" Target="../media/image533.png"/><Relationship Id="rId259" Type="http://schemas.openxmlformats.org/officeDocument/2006/relationships/customXml" Target="../ink/ink537.xml"/><Relationship Id="rId23" Type="http://schemas.openxmlformats.org/officeDocument/2006/relationships/customXml" Target="../ink/ink419.xml"/><Relationship Id="rId119" Type="http://schemas.openxmlformats.org/officeDocument/2006/relationships/customXml" Target="../ink/ink467.xml"/><Relationship Id="rId270" Type="http://schemas.openxmlformats.org/officeDocument/2006/relationships/image" Target="../media/image549.png"/><Relationship Id="rId44" Type="http://schemas.openxmlformats.org/officeDocument/2006/relationships/image" Target="../media/image436.png"/><Relationship Id="rId65" Type="http://schemas.openxmlformats.org/officeDocument/2006/relationships/customXml" Target="../ink/ink440.xml"/><Relationship Id="rId86" Type="http://schemas.openxmlformats.org/officeDocument/2006/relationships/image" Target="../media/image457.png"/><Relationship Id="rId130" Type="http://schemas.openxmlformats.org/officeDocument/2006/relationships/image" Target="../media/image479.png"/><Relationship Id="rId151" Type="http://schemas.openxmlformats.org/officeDocument/2006/relationships/customXml" Target="../ink/ink483.xml"/><Relationship Id="rId172" Type="http://schemas.openxmlformats.org/officeDocument/2006/relationships/image" Target="../media/image500.png"/><Relationship Id="rId193" Type="http://schemas.openxmlformats.org/officeDocument/2006/relationships/customXml" Target="../ink/ink504.xml"/><Relationship Id="rId207" Type="http://schemas.openxmlformats.org/officeDocument/2006/relationships/customXml" Target="../ink/ink511.xml"/><Relationship Id="rId228" Type="http://schemas.openxmlformats.org/officeDocument/2006/relationships/image" Target="../media/image528.png"/><Relationship Id="rId249" Type="http://schemas.openxmlformats.org/officeDocument/2006/relationships/customXml" Target="../ink/ink532.xml"/><Relationship Id="rId13" Type="http://schemas.openxmlformats.org/officeDocument/2006/relationships/customXml" Target="../ink/ink414.xml"/><Relationship Id="rId109" Type="http://schemas.openxmlformats.org/officeDocument/2006/relationships/customXml" Target="../ink/ink462.xml"/><Relationship Id="rId260" Type="http://schemas.openxmlformats.org/officeDocument/2006/relationships/image" Target="../media/image544.png"/><Relationship Id="rId281" Type="http://schemas.openxmlformats.org/officeDocument/2006/relationships/customXml" Target="../ink/ink548.xml"/><Relationship Id="rId34" Type="http://schemas.openxmlformats.org/officeDocument/2006/relationships/image" Target="../media/image431.png"/><Relationship Id="rId55" Type="http://schemas.openxmlformats.org/officeDocument/2006/relationships/customXml" Target="../ink/ink435.xml"/><Relationship Id="rId76" Type="http://schemas.openxmlformats.org/officeDocument/2006/relationships/image" Target="../media/image452.png"/><Relationship Id="rId97" Type="http://schemas.openxmlformats.org/officeDocument/2006/relationships/customXml" Target="../ink/ink456.xml"/><Relationship Id="rId120" Type="http://schemas.openxmlformats.org/officeDocument/2006/relationships/image" Target="../media/image474.png"/><Relationship Id="rId141" Type="http://schemas.openxmlformats.org/officeDocument/2006/relationships/customXml" Target="../ink/ink478.xml"/><Relationship Id="rId7" Type="http://schemas.openxmlformats.org/officeDocument/2006/relationships/image" Target="../media/image417.png"/><Relationship Id="rId162" Type="http://schemas.openxmlformats.org/officeDocument/2006/relationships/image" Target="../media/image495.png"/><Relationship Id="rId183" Type="http://schemas.openxmlformats.org/officeDocument/2006/relationships/customXml" Target="../ink/ink499.xml"/><Relationship Id="rId218" Type="http://schemas.openxmlformats.org/officeDocument/2006/relationships/image" Target="../media/image523.png"/><Relationship Id="rId239" Type="http://schemas.openxmlformats.org/officeDocument/2006/relationships/customXml" Target="../ink/ink527.xml"/><Relationship Id="rId250" Type="http://schemas.openxmlformats.org/officeDocument/2006/relationships/image" Target="../media/image539.png"/><Relationship Id="rId271" Type="http://schemas.openxmlformats.org/officeDocument/2006/relationships/customXml" Target="../ink/ink543.xml"/><Relationship Id="rId24" Type="http://schemas.openxmlformats.org/officeDocument/2006/relationships/image" Target="../media/image426.png"/><Relationship Id="rId45" Type="http://schemas.openxmlformats.org/officeDocument/2006/relationships/customXml" Target="../ink/ink430.xml"/><Relationship Id="rId66" Type="http://schemas.openxmlformats.org/officeDocument/2006/relationships/image" Target="../media/image447.png"/><Relationship Id="rId87" Type="http://schemas.openxmlformats.org/officeDocument/2006/relationships/customXml" Target="../ink/ink451.xml"/><Relationship Id="rId110" Type="http://schemas.openxmlformats.org/officeDocument/2006/relationships/image" Target="../media/image469.png"/><Relationship Id="rId131" Type="http://schemas.openxmlformats.org/officeDocument/2006/relationships/customXml" Target="../ink/ink473.xml"/><Relationship Id="rId152" Type="http://schemas.openxmlformats.org/officeDocument/2006/relationships/image" Target="../media/image490.png"/><Relationship Id="rId173" Type="http://schemas.openxmlformats.org/officeDocument/2006/relationships/customXml" Target="../ink/ink494.xml"/><Relationship Id="rId194" Type="http://schemas.openxmlformats.org/officeDocument/2006/relationships/image" Target="../media/image511.png"/><Relationship Id="rId208" Type="http://schemas.openxmlformats.org/officeDocument/2006/relationships/image" Target="../media/image518.png"/><Relationship Id="rId229" Type="http://schemas.openxmlformats.org/officeDocument/2006/relationships/customXml" Target="../ink/ink522.xml"/><Relationship Id="rId240" Type="http://schemas.openxmlformats.org/officeDocument/2006/relationships/image" Target="../media/image534.png"/><Relationship Id="rId261" Type="http://schemas.openxmlformats.org/officeDocument/2006/relationships/customXml" Target="../ink/ink538.xml"/><Relationship Id="rId14" Type="http://schemas.openxmlformats.org/officeDocument/2006/relationships/image" Target="../media/image421.png"/><Relationship Id="rId35" Type="http://schemas.openxmlformats.org/officeDocument/2006/relationships/customXml" Target="../ink/ink425.xml"/><Relationship Id="rId56" Type="http://schemas.openxmlformats.org/officeDocument/2006/relationships/image" Target="../media/image442.png"/><Relationship Id="rId77" Type="http://schemas.openxmlformats.org/officeDocument/2006/relationships/customXml" Target="../ink/ink446.xml"/><Relationship Id="rId100" Type="http://schemas.openxmlformats.org/officeDocument/2006/relationships/image" Target="../media/image464.png"/><Relationship Id="rId282" Type="http://schemas.openxmlformats.org/officeDocument/2006/relationships/image" Target="../media/image555.png"/><Relationship Id="rId8" Type="http://schemas.openxmlformats.org/officeDocument/2006/relationships/image" Target="../media/image11.tmp"/><Relationship Id="rId98" Type="http://schemas.openxmlformats.org/officeDocument/2006/relationships/image" Target="../media/image463.png"/><Relationship Id="rId121" Type="http://schemas.openxmlformats.org/officeDocument/2006/relationships/customXml" Target="../ink/ink468.xml"/><Relationship Id="rId142" Type="http://schemas.openxmlformats.org/officeDocument/2006/relationships/image" Target="../media/image485.png"/><Relationship Id="rId163" Type="http://schemas.openxmlformats.org/officeDocument/2006/relationships/customXml" Target="../ink/ink489.xml"/><Relationship Id="rId184" Type="http://schemas.openxmlformats.org/officeDocument/2006/relationships/image" Target="../media/image506.png"/><Relationship Id="rId219" Type="http://schemas.openxmlformats.org/officeDocument/2006/relationships/customXml" Target="../ink/ink517.xml"/><Relationship Id="rId230" Type="http://schemas.openxmlformats.org/officeDocument/2006/relationships/image" Target="../media/image529.png"/><Relationship Id="rId251" Type="http://schemas.openxmlformats.org/officeDocument/2006/relationships/customXml" Target="../ink/ink533.xml"/><Relationship Id="rId25" Type="http://schemas.openxmlformats.org/officeDocument/2006/relationships/customXml" Target="../ink/ink420.xml"/><Relationship Id="rId46" Type="http://schemas.openxmlformats.org/officeDocument/2006/relationships/image" Target="../media/image437.png"/><Relationship Id="rId67" Type="http://schemas.openxmlformats.org/officeDocument/2006/relationships/customXml" Target="../ink/ink441.xml"/><Relationship Id="rId272" Type="http://schemas.openxmlformats.org/officeDocument/2006/relationships/image" Target="../media/image550.png"/><Relationship Id="rId88" Type="http://schemas.openxmlformats.org/officeDocument/2006/relationships/image" Target="../media/image458.png"/><Relationship Id="rId111" Type="http://schemas.openxmlformats.org/officeDocument/2006/relationships/customXml" Target="../ink/ink463.xml"/><Relationship Id="rId132" Type="http://schemas.openxmlformats.org/officeDocument/2006/relationships/image" Target="../media/image480.png"/><Relationship Id="rId153" Type="http://schemas.openxmlformats.org/officeDocument/2006/relationships/customXml" Target="../ink/ink484.xml"/><Relationship Id="rId174" Type="http://schemas.openxmlformats.org/officeDocument/2006/relationships/image" Target="../media/image501.png"/><Relationship Id="rId195" Type="http://schemas.openxmlformats.org/officeDocument/2006/relationships/customXml" Target="../ink/ink505.xml"/><Relationship Id="rId209" Type="http://schemas.openxmlformats.org/officeDocument/2006/relationships/customXml" Target="../ink/ink512.xml"/><Relationship Id="rId220" Type="http://schemas.openxmlformats.org/officeDocument/2006/relationships/image" Target="../media/image524.png"/><Relationship Id="rId241" Type="http://schemas.openxmlformats.org/officeDocument/2006/relationships/customXml" Target="../ink/ink528.xml"/><Relationship Id="rId15" Type="http://schemas.openxmlformats.org/officeDocument/2006/relationships/customXml" Target="../ink/ink415.xml"/><Relationship Id="rId36" Type="http://schemas.openxmlformats.org/officeDocument/2006/relationships/image" Target="../media/image432.png"/><Relationship Id="rId57" Type="http://schemas.openxmlformats.org/officeDocument/2006/relationships/customXml" Target="../ink/ink436.xml"/><Relationship Id="rId262" Type="http://schemas.openxmlformats.org/officeDocument/2006/relationships/image" Target="../media/image545.png"/><Relationship Id="rId78" Type="http://schemas.openxmlformats.org/officeDocument/2006/relationships/image" Target="../media/image453.png"/><Relationship Id="rId99" Type="http://schemas.openxmlformats.org/officeDocument/2006/relationships/customXml" Target="../ink/ink457.xml"/><Relationship Id="rId101" Type="http://schemas.openxmlformats.org/officeDocument/2006/relationships/customXml" Target="../ink/ink458.xml"/><Relationship Id="rId122" Type="http://schemas.openxmlformats.org/officeDocument/2006/relationships/image" Target="../media/image475.png"/><Relationship Id="rId143" Type="http://schemas.openxmlformats.org/officeDocument/2006/relationships/customXml" Target="../ink/ink479.xml"/><Relationship Id="rId164" Type="http://schemas.openxmlformats.org/officeDocument/2006/relationships/image" Target="../media/image496.png"/><Relationship Id="rId185" Type="http://schemas.openxmlformats.org/officeDocument/2006/relationships/customXml" Target="../ink/ink500.xml"/><Relationship Id="rId9" Type="http://schemas.openxmlformats.org/officeDocument/2006/relationships/customXml" Target="../ink/ink412.xml"/><Relationship Id="rId210" Type="http://schemas.openxmlformats.org/officeDocument/2006/relationships/image" Target="../media/image519.png"/><Relationship Id="rId26" Type="http://schemas.openxmlformats.org/officeDocument/2006/relationships/image" Target="../media/image427.png"/><Relationship Id="rId231" Type="http://schemas.openxmlformats.org/officeDocument/2006/relationships/customXml" Target="../ink/ink523.xml"/><Relationship Id="rId252" Type="http://schemas.openxmlformats.org/officeDocument/2006/relationships/image" Target="../media/image540.png"/><Relationship Id="rId273" Type="http://schemas.openxmlformats.org/officeDocument/2006/relationships/customXml" Target="../ink/ink544.xml"/><Relationship Id="rId47" Type="http://schemas.openxmlformats.org/officeDocument/2006/relationships/customXml" Target="../ink/ink431.xml"/><Relationship Id="rId68" Type="http://schemas.openxmlformats.org/officeDocument/2006/relationships/image" Target="../media/image448.png"/><Relationship Id="rId89" Type="http://schemas.openxmlformats.org/officeDocument/2006/relationships/customXml" Target="../ink/ink452.xml"/><Relationship Id="rId112" Type="http://schemas.openxmlformats.org/officeDocument/2006/relationships/image" Target="../media/image470.png"/><Relationship Id="rId133" Type="http://schemas.openxmlformats.org/officeDocument/2006/relationships/customXml" Target="../ink/ink474.xml"/><Relationship Id="rId154" Type="http://schemas.openxmlformats.org/officeDocument/2006/relationships/image" Target="../media/image491.png"/><Relationship Id="rId175" Type="http://schemas.openxmlformats.org/officeDocument/2006/relationships/customXml" Target="../ink/ink495.xml"/><Relationship Id="rId196" Type="http://schemas.openxmlformats.org/officeDocument/2006/relationships/image" Target="../media/image512.png"/><Relationship Id="rId200" Type="http://schemas.openxmlformats.org/officeDocument/2006/relationships/image" Target="../media/image514.png"/><Relationship Id="rId16" Type="http://schemas.openxmlformats.org/officeDocument/2006/relationships/image" Target="../media/image422.png"/><Relationship Id="rId221" Type="http://schemas.openxmlformats.org/officeDocument/2006/relationships/customXml" Target="../ink/ink518.xml"/><Relationship Id="rId242" Type="http://schemas.openxmlformats.org/officeDocument/2006/relationships/image" Target="../media/image535.png"/><Relationship Id="rId263" Type="http://schemas.openxmlformats.org/officeDocument/2006/relationships/customXml" Target="../ink/ink539.xml"/><Relationship Id="rId37" Type="http://schemas.openxmlformats.org/officeDocument/2006/relationships/customXml" Target="../ink/ink426.xml"/><Relationship Id="rId58" Type="http://schemas.openxmlformats.org/officeDocument/2006/relationships/image" Target="../media/image443.png"/><Relationship Id="rId79" Type="http://schemas.openxmlformats.org/officeDocument/2006/relationships/customXml" Target="../ink/ink447.xml"/><Relationship Id="rId102" Type="http://schemas.openxmlformats.org/officeDocument/2006/relationships/image" Target="../media/image465.png"/><Relationship Id="rId123" Type="http://schemas.openxmlformats.org/officeDocument/2006/relationships/customXml" Target="../ink/ink469.xml"/><Relationship Id="rId144" Type="http://schemas.openxmlformats.org/officeDocument/2006/relationships/image" Target="../media/image486.png"/><Relationship Id="rId90" Type="http://schemas.openxmlformats.org/officeDocument/2006/relationships/image" Target="../media/image459.png"/><Relationship Id="rId165" Type="http://schemas.openxmlformats.org/officeDocument/2006/relationships/customXml" Target="../ink/ink490.xml"/><Relationship Id="rId186" Type="http://schemas.openxmlformats.org/officeDocument/2006/relationships/image" Target="../media/image507.png"/><Relationship Id="rId211" Type="http://schemas.openxmlformats.org/officeDocument/2006/relationships/customXml" Target="../ink/ink513.xml"/><Relationship Id="rId232" Type="http://schemas.openxmlformats.org/officeDocument/2006/relationships/image" Target="../media/image530.png"/><Relationship Id="rId253" Type="http://schemas.openxmlformats.org/officeDocument/2006/relationships/customXml" Target="../ink/ink534.xml"/><Relationship Id="rId274" Type="http://schemas.openxmlformats.org/officeDocument/2006/relationships/image" Target="../media/image551.png"/><Relationship Id="rId27" Type="http://schemas.openxmlformats.org/officeDocument/2006/relationships/customXml" Target="../ink/ink421.xml"/><Relationship Id="rId48" Type="http://schemas.openxmlformats.org/officeDocument/2006/relationships/image" Target="../media/image438.png"/><Relationship Id="rId69" Type="http://schemas.openxmlformats.org/officeDocument/2006/relationships/customXml" Target="../ink/ink442.xml"/><Relationship Id="rId113" Type="http://schemas.openxmlformats.org/officeDocument/2006/relationships/customXml" Target="../ink/ink464.xml"/><Relationship Id="rId134" Type="http://schemas.openxmlformats.org/officeDocument/2006/relationships/image" Target="../media/image481.png"/><Relationship Id="rId80" Type="http://schemas.openxmlformats.org/officeDocument/2006/relationships/image" Target="../media/image454.png"/><Relationship Id="rId155" Type="http://schemas.openxmlformats.org/officeDocument/2006/relationships/customXml" Target="../ink/ink485.xml"/><Relationship Id="rId176" Type="http://schemas.openxmlformats.org/officeDocument/2006/relationships/image" Target="../media/image502.png"/><Relationship Id="rId197" Type="http://schemas.openxmlformats.org/officeDocument/2006/relationships/customXml" Target="../ink/ink506.xml"/><Relationship Id="rId201" Type="http://schemas.openxmlformats.org/officeDocument/2006/relationships/customXml" Target="../ink/ink508.xml"/><Relationship Id="rId222" Type="http://schemas.openxmlformats.org/officeDocument/2006/relationships/image" Target="../media/image525.png"/><Relationship Id="rId243" Type="http://schemas.openxmlformats.org/officeDocument/2006/relationships/customXml" Target="../ink/ink529.xml"/><Relationship Id="rId264" Type="http://schemas.openxmlformats.org/officeDocument/2006/relationships/image" Target="../media/image546.png"/><Relationship Id="rId17" Type="http://schemas.openxmlformats.org/officeDocument/2006/relationships/customXml" Target="../ink/ink416.xml"/><Relationship Id="rId38" Type="http://schemas.openxmlformats.org/officeDocument/2006/relationships/image" Target="../media/image433.png"/><Relationship Id="rId59" Type="http://schemas.openxmlformats.org/officeDocument/2006/relationships/customXml" Target="../ink/ink437.xml"/><Relationship Id="rId103" Type="http://schemas.openxmlformats.org/officeDocument/2006/relationships/customXml" Target="../ink/ink459.xml"/><Relationship Id="rId124" Type="http://schemas.openxmlformats.org/officeDocument/2006/relationships/image" Target="../media/image476.png"/><Relationship Id="rId70" Type="http://schemas.openxmlformats.org/officeDocument/2006/relationships/image" Target="../media/image449.png"/><Relationship Id="rId91" Type="http://schemas.openxmlformats.org/officeDocument/2006/relationships/customXml" Target="../ink/ink453.xml"/><Relationship Id="rId145" Type="http://schemas.openxmlformats.org/officeDocument/2006/relationships/customXml" Target="../ink/ink480.xml"/><Relationship Id="rId166" Type="http://schemas.openxmlformats.org/officeDocument/2006/relationships/image" Target="../media/image497.png"/><Relationship Id="rId187" Type="http://schemas.openxmlformats.org/officeDocument/2006/relationships/customXml" Target="../ink/ink501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20.png"/><Relationship Id="rId233" Type="http://schemas.openxmlformats.org/officeDocument/2006/relationships/customXml" Target="../ink/ink524.xml"/><Relationship Id="rId254" Type="http://schemas.openxmlformats.org/officeDocument/2006/relationships/image" Target="../media/image541.png"/><Relationship Id="rId28" Type="http://schemas.openxmlformats.org/officeDocument/2006/relationships/image" Target="../media/image428.png"/><Relationship Id="rId49" Type="http://schemas.openxmlformats.org/officeDocument/2006/relationships/customXml" Target="../ink/ink432.xml"/><Relationship Id="rId114" Type="http://schemas.openxmlformats.org/officeDocument/2006/relationships/image" Target="../media/image471.png"/><Relationship Id="rId275" Type="http://schemas.openxmlformats.org/officeDocument/2006/relationships/customXml" Target="../ink/ink545.xml"/><Relationship Id="rId60" Type="http://schemas.openxmlformats.org/officeDocument/2006/relationships/image" Target="../media/image444.png"/><Relationship Id="rId81" Type="http://schemas.openxmlformats.org/officeDocument/2006/relationships/customXml" Target="../ink/ink448.xml"/><Relationship Id="rId135" Type="http://schemas.openxmlformats.org/officeDocument/2006/relationships/customXml" Target="../ink/ink475.xml"/><Relationship Id="rId156" Type="http://schemas.openxmlformats.org/officeDocument/2006/relationships/image" Target="../media/image492.png"/><Relationship Id="rId177" Type="http://schemas.openxmlformats.org/officeDocument/2006/relationships/customXml" Target="../ink/ink496.xml"/><Relationship Id="rId198" Type="http://schemas.openxmlformats.org/officeDocument/2006/relationships/image" Target="../media/image513.png"/><Relationship Id="rId202" Type="http://schemas.openxmlformats.org/officeDocument/2006/relationships/image" Target="../media/image515.png"/><Relationship Id="rId223" Type="http://schemas.openxmlformats.org/officeDocument/2006/relationships/customXml" Target="../ink/ink519.xml"/><Relationship Id="rId244" Type="http://schemas.openxmlformats.org/officeDocument/2006/relationships/image" Target="../media/image536.png"/><Relationship Id="rId18" Type="http://schemas.openxmlformats.org/officeDocument/2006/relationships/image" Target="../media/image423.png"/><Relationship Id="rId39" Type="http://schemas.openxmlformats.org/officeDocument/2006/relationships/customXml" Target="../ink/ink427.xml"/><Relationship Id="rId265" Type="http://schemas.openxmlformats.org/officeDocument/2006/relationships/customXml" Target="../ink/ink540.xml"/><Relationship Id="rId50" Type="http://schemas.openxmlformats.org/officeDocument/2006/relationships/image" Target="../media/image439.png"/><Relationship Id="rId104" Type="http://schemas.openxmlformats.org/officeDocument/2006/relationships/image" Target="../media/image466.png"/><Relationship Id="rId125" Type="http://schemas.openxmlformats.org/officeDocument/2006/relationships/customXml" Target="../ink/ink470.xml"/><Relationship Id="rId146" Type="http://schemas.openxmlformats.org/officeDocument/2006/relationships/image" Target="../media/image487.png"/><Relationship Id="rId167" Type="http://schemas.openxmlformats.org/officeDocument/2006/relationships/customXml" Target="../ink/ink491.xml"/><Relationship Id="rId188" Type="http://schemas.openxmlformats.org/officeDocument/2006/relationships/image" Target="../media/image508.png"/><Relationship Id="rId71" Type="http://schemas.openxmlformats.org/officeDocument/2006/relationships/customXml" Target="../ink/ink443.xml"/><Relationship Id="rId92" Type="http://schemas.openxmlformats.org/officeDocument/2006/relationships/image" Target="../media/image460.png"/><Relationship Id="rId213" Type="http://schemas.openxmlformats.org/officeDocument/2006/relationships/customXml" Target="../ink/ink514.xml"/><Relationship Id="rId234" Type="http://schemas.openxmlformats.org/officeDocument/2006/relationships/image" Target="../media/image531.png"/><Relationship Id="rId2" Type="http://schemas.openxmlformats.org/officeDocument/2006/relationships/customXml" Target="../ink/ink409.xml"/><Relationship Id="rId29" Type="http://schemas.openxmlformats.org/officeDocument/2006/relationships/customXml" Target="../ink/ink422.xml"/><Relationship Id="rId255" Type="http://schemas.openxmlformats.org/officeDocument/2006/relationships/customXml" Target="../ink/ink535.xml"/><Relationship Id="rId276" Type="http://schemas.openxmlformats.org/officeDocument/2006/relationships/image" Target="../media/image552.png"/><Relationship Id="rId40" Type="http://schemas.openxmlformats.org/officeDocument/2006/relationships/image" Target="../media/image434.png"/><Relationship Id="rId115" Type="http://schemas.openxmlformats.org/officeDocument/2006/relationships/customXml" Target="../ink/ink465.xml"/><Relationship Id="rId136" Type="http://schemas.openxmlformats.org/officeDocument/2006/relationships/image" Target="../media/image482.png"/><Relationship Id="rId157" Type="http://schemas.openxmlformats.org/officeDocument/2006/relationships/customXml" Target="../ink/ink486.xml"/><Relationship Id="rId178" Type="http://schemas.openxmlformats.org/officeDocument/2006/relationships/image" Target="../media/image503.png"/><Relationship Id="rId61" Type="http://schemas.openxmlformats.org/officeDocument/2006/relationships/customXml" Target="../ink/ink438.xml"/><Relationship Id="rId82" Type="http://schemas.openxmlformats.org/officeDocument/2006/relationships/image" Target="../media/image455.png"/><Relationship Id="rId199" Type="http://schemas.openxmlformats.org/officeDocument/2006/relationships/customXml" Target="../ink/ink507.xml"/><Relationship Id="rId203" Type="http://schemas.openxmlformats.org/officeDocument/2006/relationships/customXml" Target="../ink/ink509.xml"/><Relationship Id="rId19" Type="http://schemas.openxmlformats.org/officeDocument/2006/relationships/customXml" Target="../ink/ink417.xml"/><Relationship Id="rId224" Type="http://schemas.openxmlformats.org/officeDocument/2006/relationships/image" Target="../media/image526.png"/><Relationship Id="rId245" Type="http://schemas.openxmlformats.org/officeDocument/2006/relationships/customXml" Target="../ink/ink530.xml"/><Relationship Id="rId266" Type="http://schemas.openxmlformats.org/officeDocument/2006/relationships/image" Target="../media/image547.png"/><Relationship Id="rId30" Type="http://schemas.openxmlformats.org/officeDocument/2006/relationships/image" Target="../media/image429.png"/><Relationship Id="rId105" Type="http://schemas.openxmlformats.org/officeDocument/2006/relationships/customXml" Target="../ink/ink460.xml"/><Relationship Id="rId126" Type="http://schemas.openxmlformats.org/officeDocument/2006/relationships/image" Target="../media/image477.png"/><Relationship Id="rId147" Type="http://schemas.openxmlformats.org/officeDocument/2006/relationships/customXml" Target="../ink/ink481.xml"/><Relationship Id="rId168" Type="http://schemas.openxmlformats.org/officeDocument/2006/relationships/image" Target="../media/image498.png"/><Relationship Id="rId51" Type="http://schemas.openxmlformats.org/officeDocument/2006/relationships/customXml" Target="../ink/ink433.xml"/><Relationship Id="rId72" Type="http://schemas.openxmlformats.org/officeDocument/2006/relationships/image" Target="../media/image450.png"/><Relationship Id="rId93" Type="http://schemas.openxmlformats.org/officeDocument/2006/relationships/customXml" Target="../ink/ink454.xml"/><Relationship Id="rId189" Type="http://schemas.openxmlformats.org/officeDocument/2006/relationships/customXml" Target="../ink/ink502.xml"/><Relationship Id="rId3" Type="http://schemas.openxmlformats.org/officeDocument/2006/relationships/image" Target="../media/image415.png"/><Relationship Id="rId214" Type="http://schemas.openxmlformats.org/officeDocument/2006/relationships/image" Target="../media/image521.png"/><Relationship Id="rId235" Type="http://schemas.openxmlformats.org/officeDocument/2006/relationships/customXml" Target="../ink/ink525.xml"/><Relationship Id="rId256" Type="http://schemas.openxmlformats.org/officeDocument/2006/relationships/image" Target="../media/image542.png"/><Relationship Id="rId277" Type="http://schemas.openxmlformats.org/officeDocument/2006/relationships/customXml" Target="../ink/ink546.xml"/><Relationship Id="rId116" Type="http://schemas.openxmlformats.org/officeDocument/2006/relationships/image" Target="../media/image472.png"/><Relationship Id="rId137" Type="http://schemas.openxmlformats.org/officeDocument/2006/relationships/customXml" Target="../ink/ink476.xml"/><Relationship Id="rId158" Type="http://schemas.openxmlformats.org/officeDocument/2006/relationships/image" Target="../media/image493.png"/><Relationship Id="rId20" Type="http://schemas.openxmlformats.org/officeDocument/2006/relationships/image" Target="../media/image424.png"/><Relationship Id="rId41" Type="http://schemas.openxmlformats.org/officeDocument/2006/relationships/customXml" Target="../ink/ink428.xml"/><Relationship Id="rId62" Type="http://schemas.openxmlformats.org/officeDocument/2006/relationships/image" Target="../media/image445.png"/><Relationship Id="rId83" Type="http://schemas.openxmlformats.org/officeDocument/2006/relationships/customXml" Target="../ink/ink449.xml"/><Relationship Id="rId179" Type="http://schemas.openxmlformats.org/officeDocument/2006/relationships/customXml" Target="../ink/ink497.xml"/><Relationship Id="rId190" Type="http://schemas.openxmlformats.org/officeDocument/2006/relationships/image" Target="../media/image509.png"/><Relationship Id="rId204" Type="http://schemas.openxmlformats.org/officeDocument/2006/relationships/image" Target="../media/image516.png"/><Relationship Id="rId225" Type="http://schemas.openxmlformats.org/officeDocument/2006/relationships/customXml" Target="../ink/ink520.xml"/><Relationship Id="rId246" Type="http://schemas.openxmlformats.org/officeDocument/2006/relationships/image" Target="../media/image537.png"/><Relationship Id="rId267" Type="http://schemas.openxmlformats.org/officeDocument/2006/relationships/customXml" Target="../ink/ink541.xml"/><Relationship Id="rId106" Type="http://schemas.openxmlformats.org/officeDocument/2006/relationships/image" Target="../media/image467.png"/><Relationship Id="rId127" Type="http://schemas.openxmlformats.org/officeDocument/2006/relationships/customXml" Target="../ink/ink471.xml"/><Relationship Id="rId10" Type="http://schemas.openxmlformats.org/officeDocument/2006/relationships/image" Target="../media/image419.png"/><Relationship Id="rId31" Type="http://schemas.openxmlformats.org/officeDocument/2006/relationships/customXml" Target="../ink/ink423.xml"/><Relationship Id="rId52" Type="http://schemas.openxmlformats.org/officeDocument/2006/relationships/image" Target="../media/image440.png"/><Relationship Id="rId73" Type="http://schemas.openxmlformats.org/officeDocument/2006/relationships/customXml" Target="../ink/ink444.xml"/><Relationship Id="rId94" Type="http://schemas.openxmlformats.org/officeDocument/2006/relationships/image" Target="../media/image461.png"/><Relationship Id="rId148" Type="http://schemas.openxmlformats.org/officeDocument/2006/relationships/image" Target="../media/image488.png"/><Relationship Id="rId169" Type="http://schemas.openxmlformats.org/officeDocument/2006/relationships/customXml" Target="../ink/ink492.xml"/><Relationship Id="rId4" Type="http://schemas.openxmlformats.org/officeDocument/2006/relationships/customXml" Target="../ink/ink410.xml"/><Relationship Id="rId180" Type="http://schemas.openxmlformats.org/officeDocument/2006/relationships/image" Target="../media/image504.png"/><Relationship Id="rId215" Type="http://schemas.openxmlformats.org/officeDocument/2006/relationships/customXml" Target="../ink/ink515.xml"/><Relationship Id="rId236" Type="http://schemas.openxmlformats.org/officeDocument/2006/relationships/image" Target="../media/image532.png"/><Relationship Id="rId257" Type="http://schemas.openxmlformats.org/officeDocument/2006/relationships/customXml" Target="../ink/ink536.xml"/><Relationship Id="rId278" Type="http://schemas.openxmlformats.org/officeDocument/2006/relationships/image" Target="../media/image553.png"/><Relationship Id="rId42" Type="http://schemas.openxmlformats.org/officeDocument/2006/relationships/image" Target="../media/image435.png"/><Relationship Id="rId84" Type="http://schemas.openxmlformats.org/officeDocument/2006/relationships/image" Target="../media/image456.png"/><Relationship Id="rId138" Type="http://schemas.openxmlformats.org/officeDocument/2006/relationships/image" Target="../media/image483.png"/><Relationship Id="rId191" Type="http://schemas.openxmlformats.org/officeDocument/2006/relationships/customXml" Target="../ink/ink503.xml"/><Relationship Id="rId205" Type="http://schemas.openxmlformats.org/officeDocument/2006/relationships/customXml" Target="../ink/ink510.xml"/><Relationship Id="rId247" Type="http://schemas.openxmlformats.org/officeDocument/2006/relationships/customXml" Target="../ink/ink531.xml"/><Relationship Id="rId107" Type="http://schemas.openxmlformats.org/officeDocument/2006/relationships/customXml" Target="../ink/ink461.xml"/><Relationship Id="rId11" Type="http://schemas.openxmlformats.org/officeDocument/2006/relationships/customXml" Target="../ink/ink413.xml"/><Relationship Id="rId53" Type="http://schemas.openxmlformats.org/officeDocument/2006/relationships/customXml" Target="../ink/ink434.xml"/><Relationship Id="rId149" Type="http://schemas.openxmlformats.org/officeDocument/2006/relationships/customXml" Target="../ink/ink482.xml"/><Relationship Id="rId95" Type="http://schemas.openxmlformats.org/officeDocument/2006/relationships/customXml" Target="../ink/ink455.xml"/><Relationship Id="rId160" Type="http://schemas.openxmlformats.org/officeDocument/2006/relationships/image" Target="../media/image494.png"/><Relationship Id="rId216" Type="http://schemas.openxmlformats.org/officeDocument/2006/relationships/image" Target="../media/image522.png"/><Relationship Id="rId258" Type="http://schemas.openxmlformats.org/officeDocument/2006/relationships/image" Target="../media/image543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6.xml"/><Relationship Id="rId299" Type="http://schemas.openxmlformats.org/officeDocument/2006/relationships/customXml" Target="../ink/ink697.xml"/><Relationship Id="rId21" Type="http://schemas.openxmlformats.org/officeDocument/2006/relationships/customXml" Target="../ink/ink558.xml"/><Relationship Id="rId63" Type="http://schemas.openxmlformats.org/officeDocument/2006/relationships/customXml" Target="../ink/ink579.xml"/><Relationship Id="rId159" Type="http://schemas.openxmlformats.org/officeDocument/2006/relationships/customXml" Target="../ink/ink627.xml"/><Relationship Id="rId324" Type="http://schemas.openxmlformats.org/officeDocument/2006/relationships/image" Target="../media/image717.png"/><Relationship Id="rId366" Type="http://schemas.openxmlformats.org/officeDocument/2006/relationships/image" Target="../media/image738.png"/><Relationship Id="rId170" Type="http://schemas.openxmlformats.org/officeDocument/2006/relationships/image" Target="../media/image640.png"/><Relationship Id="rId226" Type="http://schemas.openxmlformats.org/officeDocument/2006/relationships/image" Target="../media/image668.png"/><Relationship Id="rId268" Type="http://schemas.openxmlformats.org/officeDocument/2006/relationships/image" Target="../media/image689.png"/><Relationship Id="rId32" Type="http://schemas.openxmlformats.org/officeDocument/2006/relationships/image" Target="../media/image571.png"/><Relationship Id="rId74" Type="http://schemas.openxmlformats.org/officeDocument/2006/relationships/image" Target="../media/image592.png"/><Relationship Id="rId128" Type="http://schemas.openxmlformats.org/officeDocument/2006/relationships/image" Target="../media/image619.png"/><Relationship Id="rId335" Type="http://schemas.openxmlformats.org/officeDocument/2006/relationships/customXml" Target="../ink/ink715.xml"/><Relationship Id="rId377" Type="http://schemas.openxmlformats.org/officeDocument/2006/relationships/customXml" Target="../ink/ink736.xml"/><Relationship Id="rId5" Type="http://schemas.openxmlformats.org/officeDocument/2006/relationships/customXml" Target="../ink/ink550.xml"/><Relationship Id="rId181" Type="http://schemas.openxmlformats.org/officeDocument/2006/relationships/customXml" Target="../ink/ink638.xml"/><Relationship Id="rId237" Type="http://schemas.openxmlformats.org/officeDocument/2006/relationships/customXml" Target="../ink/ink666.xml"/><Relationship Id="rId402" Type="http://schemas.openxmlformats.org/officeDocument/2006/relationships/image" Target="../media/image756.png"/><Relationship Id="rId279" Type="http://schemas.openxmlformats.org/officeDocument/2006/relationships/customXml" Target="../ink/ink687.xml"/><Relationship Id="rId43" Type="http://schemas.openxmlformats.org/officeDocument/2006/relationships/customXml" Target="../ink/ink569.xml"/><Relationship Id="rId139" Type="http://schemas.openxmlformats.org/officeDocument/2006/relationships/customXml" Target="../ink/ink617.xml"/><Relationship Id="rId290" Type="http://schemas.openxmlformats.org/officeDocument/2006/relationships/image" Target="../media/image700.png"/><Relationship Id="rId304" Type="http://schemas.openxmlformats.org/officeDocument/2006/relationships/image" Target="../media/image707.png"/><Relationship Id="rId346" Type="http://schemas.openxmlformats.org/officeDocument/2006/relationships/image" Target="../media/image728.png"/><Relationship Id="rId388" Type="http://schemas.openxmlformats.org/officeDocument/2006/relationships/image" Target="../media/image749.png"/><Relationship Id="rId85" Type="http://schemas.openxmlformats.org/officeDocument/2006/relationships/customXml" Target="../ink/ink590.xml"/><Relationship Id="rId150" Type="http://schemas.openxmlformats.org/officeDocument/2006/relationships/image" Target="../media/image630.png"/><Relationship Id="rId192" Type="http://schemas.openxmlformats.org/officeDocument/2006/relationships/image" Target="../media/image651.png"/><Relationship Id="rId206" Type="http://schemas.openxmlformats.org/officeDocument/2006/relationships/image" Target="../media/image658.png"/><Relationship Id="rId248" Type="http://schemas.openxmlformats.org/officeDocument/2006/relationships/image" Target="../media/image679.png"/><Relationship Id="rId12" Type="http://schemas.openxmlformats.org/officeDocument/2006/relationships/image" Target="../media/image561.png"/><Relationship Id="rId108" Type="http://schemas.openxmlformats.org/officeDocument/2006/relationships/image" Target="../media/image609.png"/><Relationship Id="rId315" Type="http://schemas.openxmlformats.org/officeDocument/2006/relationships/customXml" Target="../ink/ink705.xml"/><Relationship Id="rId357" Type="http://schemas.openxmlformats.org/officeDocument/2006/relationships/customXml" Target="../ink/ink726.xml"/><Relationship Id="rId54" Type="http://schemas.openxmlformats.org/officeDocument/2006/relationships/image" Target="../media/image582.png"/><Relationship Id="rId96" Type="http://schemas.openxmlformats.org/officeDocument/2006/relationships/image" Target="../media/image603.png"/><Relationship Id="rId161" Type="http://schemas.openxmlformats.org/officeDocument/2006/relationships/customXml" Target="../ink/ink628.xml"/><Relationship Id="rId217" Type="http://schemas.openxmlformats.org/officeDocument/2006/relationships/customXml" Target="../ink/ink656.xml"/><Relationship Id="rId399" Type="http://schemas.openxmlformats.org/officeDocument/2006/relationships/customXml" Target="../ink/ink747.xml"/><Relationship Id="rId259" Type="http://schemas.openxmlformats.org/officeDocument/2006/relationships/customXml" Target="../ink/ink677.xml"/><Relationship Id="rId23" Type="http://schemas.openxmlformats.org/officeDocument/2006/relationships/customXml" Target="../ink/ink559.xml"/><Relationship Id="rId119" Type="http://schemas.openxmlformats.org/officeDocument/2006/relationships/customXml" Target="../ink/ink607.xml"/><Relationship Id="rId270" Type="http://schemas.openxmlformats.org/officeDocument/2006/relationships/image" Target="../media/image690.png"/><Relationship Id="rId326" Type="http://schemas.openxmlformats.org/officeDocument/2006/relationships/image" Target="../media/image718.png"/><Relationship Id="rId65" Type="http://schemas.openxmlformats.org/officeDocument/2006/relationships/customXml" Target="../ink/ink580.xml"/><Relationship Id="rId130" Type="http://schemas.openxmlformats.org/officeDocument/2006/relationships/image" Target="../media/image620.png"/><Relationship Id="rId368" Type="http://schemas.openxmlformats.org/officeDocument/2006/relationships/image" Target="../media/image739.png"/><Relationship Id="rId172" Type="http://schemas.openxmlformats.org/officeDocument/2006/relationships/image" Target="../media/image641.png"/><Relationship Id="rId228" Type="http://schemas.openxmlformats.org/officeDocument/2006/relationships/image" Target="../media/image669.png"/><Relationship Id="rId281" Type="http://schemas.openxmlformats.org/officeDocument/2006/relationships/customXml" Target="../ink/ink688.xml"/><Relationship Id="rId337" Type="http://schemas.openxmlformats.org/officeDocument/2006/relationships/customXml" Target="../ink/ink716.xml"/><Relationship Id="rId34" Type="http://schemas.openxmlformats.org/officeDocument/2006/relationships/image" Target="../media/image572.png"/><Relationship Id="rId76" Type="http://schemas.openxmlformats.org/officeDocument/2006/relationships/image" Target="../media/image593.png"/><Relationship Id="rId141" Type="http://schemas.openxmlformats.org/officeDocument/2006/relationships/customXml" Target="../ink/ink618.xml"/><Relationship Id="rId379" Type="http://schemas.openxmlformats.org/officeDocument/2006/relationships/customXml" Target="../ink/ink737.xml"/><Relationship Id="rId7" Type="http://schemas.openxmlformats.org/officeDocument/2006/relationships/customXml" Target="../ink/ink551.xml"/><Relationship Id="rId183" Type="http://schemas.openxmlformats.org/officeDocument/2006/relationships/customXml" Target="../ink/ink639.xml"/><Relationship Id="rId239" Type="http://schemas.openxmlformats.org/officeDocument/2006/relationships/customXml" Target="../ink/ink667.xml"/><Relationship Id="rId390" Type="http://schemas.openxmlformats.org/officeDocument/2006/relationships/image" Target="../media/image750.png"/><Relationship Id="rId404" Type="http://schemas.openxmlformats.org/officeDocument/2006/relationships/image" Target="../media/image757.png"/><Relationship Id="rId250" Type="http://schemas.openxmlformats.org/officeDocument/2006/relationships/image" Target="../media/image680.png"/><Relationship Id="rId292" Type="http://schemas.openxmlformats.org/officeDocument/2006/relationships/image" Target="../media/image701.png"/><Relationship Id="rId306" Type="http://schemas.openxmlformats.org/officeDocument/2006/relationships/image" Target="../media/image708.png"/><Relationship Id="rId45" Type="http://schemas.openxmlformats.org/officeDocument/2006/relationships/customXml" Target="../ink/ink570.xml"/><Relationship Id="rId87" Type="http://schemas.openxmlformats.org/officeDocument/2006/relationships/customXml" Target="../ink/ink591.xml"/><Relationship Id="rId110" Type="http://schemas.openxmlformats.org/officeDocument/2006/relationships/image" Target="../media/image610.png"/><Relationship Id="rId348" Type="http://schemas.openxmlformats.org/officeDocument/2006/relationships/image" Target="../media/image729.png"/><Relationship Id="rId152" Type="http://schemas.openxmlformats.org/officeDocument/2006/relationships/image" Target="../media/image631.png"/><Relationship Id="rId194" Type="http://schemas.openxmlformats.org/officeDocument/2006/relationships/image" Target="../media/image652.png"/><Relationship Id="rId208" Type="http://schemas.openxmlformats.org/officeDocument/2006/relationships/image" Target="../media/image659.png"/><Relationship Id="rId261" Type="http://schemas.openxmlformats.org/officeDocument/2006/relationships/customXml" Target="../ink/ink678.xml"/><Relationship Id="rId14" Type="http://schemas.openxmlformats.org/officeDocument/2006/relationships/image" Target="../media/image562.png"/><Relationship Id="rId56" Type="http://schemas.openxmlformats.org/officeDocument/2006/relationships/image" Target="../media/image583.png"/><Relationship Id="rId317" Type="http://schemas.openxmlformats.org/officeDocument/2006/relationships/customXml" Target="../ink/ink706.xml"/><Relationship Id="rId359" Type="http://schemas.openxmlformats.org/officeDocument/2006/relationships/customXml" Target="../ink/ink727.xml"/><Relationship Id="rId98" Type="http://schemas.openxmlformats.org/officeDocument/2006/relationships/image" Target="../media/image604.png"/><Relationship Id="rId121" Type="http://schemas.openxmlformats.org/officeDocument/2006/relationships/customXml" Target="../ink/ink608.xml"/><Relationship Id="rId163" Type="http://schemas.openxmlformats.org/officeDocument/2006/relationships/customXml" Target="../ink/ink629.xml"/><Relationship Id="rId219" Type="http://schemas.openxmlformats.org/officeDocument/2006/relationships/customXml" Target="../ink/ink657.xml"/><Relationship Id="rId370" Type="http://schemas.openxmlformats.org/officeDocument/2006/relationships/image" Target="../media/image740.png"/><Relationship Id="rId230" Type="http://schemas.openxmlformats.org/officeDocument/2006/relationships/image" Target="../media/image670.png"/><Relationship Id="rId25" Type="http://schemas.openxmlformats.org/officeDocument/2006/relationships/customXml" Target="../ink/ink560.xml"/><Relationship Id="rId67" Type="http://schemas.openxmlformats.org/officeDocument/2006/relationships/customXml" Target="../ink/ink581.xml"/><Relationship Id="rId272" Type="http://schemas.openxmlformats.org/officeDocument/2006/relationships/image" Target="../media/image691.png"/><Relationship Id="rId328" Type="http://schemas.openxmlformats.org/officeDocument/2006/relationships/image" Target="../media/image719.png"/><Relationship Id="rId132" Type="http://schemas.openxmlformats.org/officeDocument/2006/relationships/image" Target="../media/image621.png"/><Relationship Id="rId174" Type="http://schemas.openxmlformats.org/officeDocument/2006/relationships/image" Target="../media/image642.png"/><Relationship Id="rId381" Type="http://schemas.openxmlformats.org/officeDocument/2006/relationships/customXml" Target="../ink/ink738.xml"/><Relationship Id="rId241" Type="http://schemas.openxmlformats.org/officeDocument/2006/relationships/customXml" Target="../ink/ink668.xml"/><Relationship Id="rId36" Type="http://schemas.openxmlformats.org/officeDocument/2006/relationships/image" Target="../media/image573.png"/><Relationship Id="rId283" Type="http://schemas.openxmlformats.org/officeDocument/2006/relationships/customXml" Target="../ink/ink689.xml"/><Relationship Id="rId339" Type="http://schemas.openxmlformats.org/officeDocument/2006/relationships/customXml" Target="../ink/ink717.xml"/><Relationship Id="rId78" Type="http://schemas.openxmlformats.org/officeDocument/2006/relationships/image" Target="../media/image594.png"/><Relationship Id="rId101" Type="http://schemas.openxmlformats.org/officeDocument/2006/relationships/customXml" Target="../ink/ink598.xml"/><Relationship Id="rId143" Type="http://schemas.openxmlformats.org/officeDocument/2006/relationships/customXml" Target="../ink/ink619.xml"/><Relationship Id="rId185" Type="http://schemas.openxmlformats.org/officeDocument/2006/relationships/customXml" Target="../ink/ink640.xml"/><Relationship Id="rId350" Type="http://schemas.openxmlformats.org/officeDocument/2006/relationships/image" Target="../media/image730.png"/><Relationship Id="rId406" Type="http://schemas.openxmlformats.org/officeDocument/2006/relationships/image" Target="../media/image758.png"/><Relationship Id="rId9" Type="http://schemas.openxmlformats.org/officeDocument/2006/relationships/customXml" Target="../ink/ink552.xml"/><Relationship Id="rId210" Type="http://schemas.openxmlformats.org/officeDocument/2006/relationships/image" Target="../media/image660.png"/><Relationship Id="rId392" Type="http://schemas.openxmlformats.org/officeDocument/2006/relationships/image" Target="../media/image751.png"/><Relationship Id="rId252" Type="http://schemas.openxmlformats.org/officeDocument/2006/relationships/image" Target="../media/image681.png"/><Relationship Id="rId294" Type="http://schemas.openxmlformats.org/officeDocument/2006/relationships/image" Target="../media/image702.png"/><Relationship Id="rId308" Type="http://schemas.openxmlformats.org/officeDocument/2006/relationships/image" Target="../media/image709.png"/><Relationship Id="rId47" Type="http://schemas.openxmlformats.org/officeDocument/2006/relationships/customXml" Target="../ink/ink571.xml"/><Relationship Id="rId89" Type="http://schemas.openxmlformats.org/officeDocument/2006/relationships/customXml" Target="../ink/ink592.xml"/><Relationship Id="rId112" Type="http://schemas.openxmlformats.org/officeDocument/2006/relationships/image" Target="../media/image611.png"/><Relationship Id="rId154" Type="http://schemas.openxmlformats.org/officeDocument/2006/relationships/image" Target="../media/image632.png"/><Relationship Id="rId361" Type="http://schemas.openxmlformats.org/officeDocument/2006/relationships/customXml" Target="../ink/ink728.xml"/><Relationship Id="rId196" Type="http://schemas.openxmlformats.org/officeDocument/2006/relationships/image" Target="../media/image653.png"/><Relationship Id="rId16" Type="http://schemas.openxmlformats.org/officeDocument/2006/relationships/image" Target="../media/image563.png"/><Relationship Id="rId221" Type="http://schemas.openxmlformats.org/officeDocument/2006/relationships/customXml" Target="../ink/ink658.xml"/><Relationship Id="rId263" Type="http://schemas.openxmlformats.org/officeDocument/2006/relationships/customXml" Target="../ink/ink679.xml"/><Relationship Id="rId319" Type="http://schemas.openxmlformats.org/officeDocument/2006/relationships/customXml" Target="../ink/ink707.xml"/><Relationship Id="rId58" Type="http://schemas.openxmlformats.org/officeDocument/2006/relationships/image" Target="../media/image584.png"/><Relationship Id="rId123" Type="http://schemas.openxmlformats.org/officeDocument/2006/relationships/customXml" Target="../ink/ink609.xml"/><Relationship Id="rId330" Type="http://schemas.openxmlformats.org/officeDocument/2006/relationships/image" Target="../media/image720.png"/><Relationship Id="rId165" Type="http://schemas.openxmlformats.org/officeDocument/2006/relationships/customXml" Target="../ink/ink630.xml"/><Relationship Id="rId372" Type="http://schemas.openxmlformats.org/officeDocument/2006/relationships/image" Target="../media/image741.png"/><Relationship Id="rId211" Type="http://schemas.openxmlformats.org/officeDocument/2006/relationships/customXml" Target="../ink/ink653.xml"/><Relationship Id="rId232" Type="http://schemas.openxmlformats.org/officeDocument/2006/relationships/image" Target="../media/image671.png"/><Relationship Id="rId253" Type="http://schemas.openxmlformats.org/officeDocument/2006/relationships/customXml" Target="../ink/ink674.xml"/><Relationship Id="rId274" Type="http://schemas.openxmlformats.org/officeDocument/2006/relationships/image" Target="../media/image692.png"/><Relationship Id="rId295" Type="http://schemas.openxmlformats.org/officeDocument/2006/relationships/customXml" Target="../ink/ink695.xml"/><Relationship Id="rId309" Type="http://schemas.openxmlformats.org/officeDocument/2006/relationships/customXml" Target="../ink/ink702.xml"/><Relationship Id="rId27" Type="http://schemas.openxmlformats.org/officeDocument/2006/relationships/customXml" Target="../ink/ink561.xml"/><Relationship Id="rId48" Type="http://schemas.openxmlformats.org/officeDocument/2006/relationships/image" Target="../media/image579.png"/><Relationship Id="rId69" Type="http://schemas.openxmlformats.org/officeDocument/2006/relationships/customXml" Target="../ink/ink582.xml"/><Relationship Id="rId113" Type="http://schemas.openxmlformats.org/officeDocument/2006/relationships/customXml" Target="../ink/ink604.xml"/><Relationship Id="rId134" Type="http://schemas.openxmlformats.org/officeDocument/2006/relationships/image" Target="../media/image622.png"/><Relationship Id="rId320" Type="http://schemas.openxmlformats.org/officeDocument/2006/relationships/image" Target="../media/image715.png"/><Relationship Id="rId80" Type="http://schemas.openxmlformats.org/officeDocument/2006/relationships/image" Target="../media/image595.png"/><Relationship Id="rId155" Type="http://schemas.openxmlformats.org/officeDocument/2006/relationships/customXml" Target="../ink/ink625.xml"/><Relationship Id="rId176" Type="http://schemas.openxmlformats.org/officeDocument/2006/relationships/image" Target="../media/image643.png"/><Relationship Id="rId197" Type="http://schemas.openxmlformats.org/officeDocument/2006/relationships/customXml" Target="../ink/ink646.xml"/><Relationship Id="rId341" Type="http://schemas.openxmlformats.org/officeDocument/2006/relationships/customXml" Target="../ink/ink718.xml"/><Relationship Id="rId362" Type="http://schemas.openxmlformats.org/officeDocument/2006/relationships/image" Target="../media/image736.png"/><Relationship Id="rId383" Type="http://schemas.openxmlformats.org/officeDocument/2006/relationships/customXml" Target="../ink/ink739.xml"/><Relationship Id="rId201" Type="http://schemas.openxmlformats.org/officeDocument/2006/relationships/customXml" Target="../ink/ink648.xml"/><Relationship Id="rId222" Type="http://schemas.openxmlformats.org/officeDocument/2006/relationships/image" Target="../media/image666.png"/><Relationship Id="rId243" Type="http://schemas.openxmlformats.org/officeDocument/2006/relationships/customXml" Target="../ink/ink669.xml"/><Relationship Id="rId264" Type="http://schemas.openxmlformats.org/officeDocument/2006/relationships/image" Target="../media/image687.png"/><Relationship Id="rId285" Type="http://schemas.openxmlformats.org/officeDocument/2006/relationships/customXml" Target="../ink/ink690.xml"/><Relationship Id="rId17" Type="http://schemas.openxmlformats.org/officeDocument/2006/relationships/customXml" Target="../ink/ink556.xml"/><Relationship Id="rId38" Type="http://schemas.openxmlformats.org/officeDocument/2006/relationships/image" Target="../media/image574.png"/><Relationship Id="rId59" Type="http://schemas.openxmlformats.org/officeDocument/2006/relationships/customXml" Target="../ink/ink577.xml"/><Relationship Id="rId103" Type="http://schemas.openxmlformats.org/officeDocument/2006/relationships/customXml" Target="../ink/ink599.xml"/><Relationship Id="rId124" Type="http://schemas.openxmlformats.org/officeDocument/2006/relationships/image" Target="../media/image617.png"/><Relationship Id="rId310" Type="http://schemas.openxmlformats.org/officeDocument/2006/relationships/image" Target="../media/image710.png"/><Relationship Id="rId70" Type="http://schemas.openxmlformats.org/officeDocument/2006/relationships/image" Target="../media/image590.png"/><Relationship Id="rId91" Type="http://schemas.openxmlformats.org/officeDocument/2006/relationships/customXml" Target="../ink/ink593.xml"/><Relationship Id="rId145" Type="http://schemas.openxmlformats.org/officeDocument/2006/relationships/customXml" Target="../ink/ink620.xml"/><Relationship Id="rId166" Type="http://schemas.openxmlformats.org/officeDocument/2006/relationships/image" Target="../media/image638.png"/><Relationship Id="rId187" Type="http://schemas.openxmlformats.org/officeDocument/2006/relationships/customXml" Target="../ink/ink641.xml"/><Relationship Id="rId331" Type="http://schemas.openxmlformats.org/officeDocument/2006/relationships/customXml" Target="../ink/ink713.xml"/><Relationship Id="rId352" Type="http://schemas.openxmlformats.org/officeDocument/2006/relationships/image" Target="../media/image731.png"/><Relationship Id="rId373" Type="http://schemas.openxmlformats.org/officeDocument/2006/relationships/customXml" Target="../ink/ink734.xml"/><Relationship Id="rId394" Type="http://schemas.openxmlformats.org/officeDocument/2006/relationships/image" Target="../media/image752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661.png"/><Relationship Id="rId233" Type="http://schemas.openxmlformats.org/officeDocument/2006/relationships/customXml" Target="../ink/ink664.xml"/><Relationship Id="rId254" Type="http://schemas.openxmlformats.org/officeDocument/2006/relationships/image" Target="../media/image682.png"/><Relationship Id="rId28" Type="http://schemas.openxmlformats.org/officeDocument/2006/relationships/image" Target="../media/image569.png"/><Relationship Id="rId49" Type="http://schemas.openxmlformats.org/officeDocument/2006/relationships/customXml" Target="../ink/ink572.xml"/><Relationship Id="rId114" Type="http://schemas.openxmlformats.org/officeDocument/2006/relationships/image" Target="../media/image612.png"/><Relationship Id="rId275" Type="http://schemas.openxmlformats.org/officeDocument/2006/relationships/customXml" Target="../ink/ink685.xml"/><Relationship Id="rId296" Type="http://schemas.openxmlformats.org/officeDocument/2006/relationships/image" Target="../media/image703.png"/><Relationship Id="rId300" Type="http://schemas.openxmlformats.org/officeDocument/2006/relationships/image" Target="../media/image705.png"/><Relationship Id="rId60" Type="http://schemas.openxmlformats.org/officeDocument/2006/relationships/image" Target="../media/image585.png"/><Relationship Id="rId81" Type="http://schemas.openxmlformats.org/officeDocument/2006/relationships/customXml" Target="../ink/ink588.xml"/><Relationship Id="rId135" Type="http://schemas.openxmlformats.org/officeDocument/2006/relationships/customXml" Target="../ink/ink615.xml"/><Relationship Id="rId156" Type="http://schemas.openxmlformats.org/officeDocument/2006/relationships/image" Target="../media/image633.png"/><Relationship Id="rId177" Type="http://schemas.openxmlformats.org/officeDocument/2006/relationships/customXml" Target="../ink/ink636.xml"/><Relationship Id="rId198" Type="http://schemas.openxmlformats.org/officeDocument/2006/relationships/image" Target="../media/image654.png"/><Relationship Id="rId321" Type="http://schemas.openxmlformats.org/officeDocument/2006/relationships/customXml" Target="../ink/ink708.xml"/><Relationship Id="rId342" Type="http://schemas.openxmlformats.org/officeDocument/2006/relationships/image" Target="../media/image726.png"/><Relationship Id="rId363" Type="http://schemas.openxmlformats.org/officeDocument/2006/relationships/customXml" Target="../ink/ink729.xml"/><Relationship Id="rId384" Type="http://schemas.openxmlformats.org/officeDocument/2006/relationships/image" Target="../media/image747.png"/><Relationship Id="rId202" Type="http://schemas.openxmlformats.org/officeDocument/2006/relationships/image" Target="../media/image656.png"/><Relationship Id="rId223" Type="http://schemas.openxmlformats.org/officeDocument/2006/relationships/customXml" Target="../ink/ink659.xml"/><Relationship Id="rId244" Type="http://schemas.openxmlformats.org/officeDocument/2006/relationships/image" Target="../media/image677.png"/><Relationship Id="rId18" Type="http://schemas.openxmlformats.org/officeDocument/2006/relationships/image" Target="../media/image564.png"/><Relationship Id="rId39" Type="http://schemas.openxmlformats.org/officeDocument/2006/relationships/customXml" Target="../ink/ink567.xml"/><Relationship Id="rId265" Type="http://schemas.openxmlformats.org/officeDocument/2006/relationships/customXml" Target="../ink/ink680.xml"/><Relationship Id="rId286" Type="http://schemas.openxmlformats.org/officeDocument/2006/relationships/image" Target="../media/image698.png"/><Relationship Id="rId50" Type="http://schemas.openxmlformats.org/officeDocument/2006/relationships/image" Target="../media/image580.png"/><Relationship Id="rId104" Type="http://schemas.openxmlformats.org/officeDocument/2006/relationships/image" Target="../media/image607.png"/><Relationship Id="rId125" Type="http://schemas.openxmlformats.org/officeDocument/2006/relationships/customXml" Target="../ink/ink610.xml"/><Relationship Id="rId146" Type="http://schemas.openxmlformats.org/officeDocument/2006/relationships/image" Target="../media/image628.png"/><Relationship Id="rId167" Type="http://schemas.openxmlformats.org/officeDocument/2006/relationships/customXml" Target="../ink/ink631.xml"/><Relationship Id="rId188" Type="http://schemas.openxmlformats.org/officeDocument/2006/relationships/image" Target="../media/image649.png"/><Relationship Id="rId311" Type="http://schemas.openxmlformats.org/officeDocument/2006/relationships/customXml" Target="../ink/ink703.xml"/><Relationship Id="rId332" Type="http://schemas.openxmlformats.org/officeDocument/2006/relationships/image" Target="../media/image721.png"/><Relationship Id="rId353" Type="http://schemas.openxmlformats.org/officeDocument/2006/relationships/customXml" Target="../ink/ink724.xml"/><Relationship Id="rId374" Type="http://schemas.openxmlformats.org/officeDocument/2006/relationships/image" Target="../media/image742.png"/><Relationship Id="rId395" Type="http://schemas.openxmlformats.org/officeDocument/2006/relationships/customXml" Target="../ink/ink745.xml"/><Relationship Id="rId71" Type="http://schemas.openxmlformats.org/officeDocument/2006/relationships/customXml" Target="../ink/ink583.xml"/><Relationship Id="rId92" Type="http://schemas.openxmlformats.org/officeDocument/2006/relationships/image" Target="../media/image601.png"/><Relationship Id="rId213" Type="http://schemas.openxmlformats.org/officeDocument/2006/relationships/customXml" Target="../ink/ink654.xml"/><Relationship Id="rId234" Type="http://schemas.openxmlformats.org/officeDocument/2006/relationships/image" Target="../media/image672.png"/><Relationship Id="rId2" Type="http://schemas.openxmlformats.org/officeDocument/2006/relationships/image" Target="../media/image12.tmp"/><Relationship Id="rId29" Type="http://schemas.openxmlformats.org/officeDocument/2006/relationships/customXml" Target="../ink/ink562.xml"/><Relationship Id="rId255" Type="http://schemas.openxmlformats.org/officeDocument/2006/relationships/customXml" Target="../ink/ink675.xml"/><Relationship Id="rId276" Type="http://schemas.openxmlformats.org/officeDocument/2006/relationships/image" Target="../media/image693.png"/><Relationship Id="rId297" Type="http://schemas.openxmlformats.org/officeDocument/2006/relationships/customXml" Target="../ink/ink696.xml"/><Relationship Id="rId40" Type="http://schemas.openxmlformats.org/officeDocument/2006/relationships/image" Target="../media/image575.png"/><Relationship Id="rId115" Type="http://schemas.openxmlformats.org/officeDocument/2006/relationships/customXml" Target="../ink/ink605.xml"/><Relationship Id="rId136" Type="http://schemas.openxmlformats.org/officeDocument/2006/relationships/image" Target="../media/image623.png"/><Relationship Id="rId157" Type="http://schemas.openxmlformats.org/officeDocument/2006/relationships/customXml" Target="../ink/ink626.xml"/><Relationship Id="rId178" Type="http://schemas.openxmlformats.org/officeDocument/2006/relationships/image" Target="../media/image644.png"/><Relationship Id="rId301" Type="http://schemas.openxmlformats.org/officeDocument/2006/relationships/customXml" Target="../ink/ink698.xml"/><Relationship Id="rId322" Type="http://schemas.openxmlformats.org/officeDocument/2006/relationships/image" Target="../media/image716.png"/><Relationship Id="rId343" Type="http://schemas.openxmlformats.org/officeDocument/2006/relationships/customXml" Target="../ink/ink719.xml"/><Relationship Id="rId364" Type="http://schemas.openxmlformats.org/officeDocument/2006/relationships/image" Target="../media/image737.png"/><Relationship Id="rId61" Type="http://schemas.openxmlformats.org/officeDocument/2006/relationships/customXml" Target="../ink/ink578.xml"/><Relationship Id="rId82" Type="http://schemas.openxmlformats.org/officeDocument/2006/relationships/image" Target="../media/image596.png"/><Relationship Id="rId199" Type="http://schemas.openxmlformats.org/officeDocument/2006/relationships/customXml" Target="../ink/ink647.xml"/><Relationship Id="rId203" Type="http://schemas.openxmlformats.org/officeDocument/2006/relationships/customXml" Target="../ink/ink649.xml"/><Relationship Id="rId385" Type="http://schemas.openxmlformats.org/officeDocument/2006/relationships/customXml" Target="../ink/ink740.xml"/><Relationship Id="rId19" Type="http://schemas.openxmlformats.org/officeDocument/2006/relationships/customXml" Target="../ink/ink557.xml"/><Relationship Id="rId224" Type="http://schemas.openxmlformats.org/officeDocument/2006/relationships/image" Target="../media/image667.png"/><Relationship Id="rId245" Type="http://schemas.openxmlformats.org/officeDocument/2006/relationships/customXml" Target="../ink/ink670.xml"/><Relationship Id="rId266" Type="http://schemas.openxmlformats.org/officeDocument/2006/relationships/image" Target="../media/image688.png"/><Relationship Id="rId287" Type="http://schemas.openxmlformats.org/officeDocument/2006/relationships/customXml" Target="../ink/ink691.xml"/><Relationship Id="rId30" Type="http://schemas.openxmlformats.org/officeDocument/2006/relationships/image" Target="../media/image570.png"/><Relationship Id="rId105" Type="http://schemas.openxmlformats.org/officeDocument/2006/relationships/customXml" Target="../ink/ink600.xml"/><Relationship Id="rId126" Type="http://schemas.openxmlformats.org/officeDocument/2006/relationships/image" Target="../media/image618.png"/><Relationship Id="rId147" Type="http://schemas.openxmlformats.org/officeDocument/2006/relationships/customXml" Target="../ink/ink621.xml"/><Relationship Id="rId168" Type="http://schemas.openxmlformats.org/officeDocument/2006/relationships/image" Target="../media/image639.png"/><Relationship Id="rId312" Type="http://schemas.openxmlformats.org/officeDocument/2006/relationships/image" Target="../media/image711.png"/><Relationship Id="rId333" Type="http://schemas.openxmlformats.org/officeDocument/2006/relationships/customXml" Target="../ink/ink714.xml"/><Relationship Id="rId354" Type="http://schemas.openxmlformats.org/officeDocument/2006/relationships/image" Target="../media/image732.png"/><Relationship Id="rId51" Type="http://schemas.openxmlformats.org/officeDocument/2006/relationships/customXml" Target="../ink/ink573.xml"/><Relationship Id="rId72" Type="http://schemas.openxmlformats.org/officeDocument/2006/relationships/image" Target="../media/image591.png"/><Relationship Id="rId93" Type="http://schemas.openxmlformats.org/officeDocument/2006/relationships/customXml" Target="../ink/ink594.xml"/><Relationship Id="rId189" Type="http://schemas.openxmlformats.org/officeDocument/2006/relationships/customXml" Target="../ink/ink642.xml"/><Relationship Id="rId375" Type="http://schemas.openxmlformats.org/officeDocument/2006/relationships/customXml" Target="../ink/ink735.xml"/><Relationship Id="rId396" Type="http://schemas.openxmlformats.org/officeDocument/2006/relationships/image" Target="../media/image753.png"/><Relationship Id="rId3" Type="http://schemas.openxmlformats.org/officeDocument/2006/relationships/customXml" Target="../ink/ink549.xml"/><Relationship Id="rId214" Type="http://schemas.openxmlformats.org/officeDocument/2006/relationships/image" Target="../media/image662.png"/><Relationship Id="rId235" Type="http://schemas.openxmlformats.org/officeDocument/2006/relationships/customXml" Target="../ink/ink665.xml"/><Relationship Id="rId256" Type="http://schemas.openxmlformats.org/officeDocument/2006/relationships/image" Target="../media/image683.png"/><Relationship Id="rId277" Type="http://schemas.openxmlformats.org/officeDocument/2006/relationships/customXml" Target="../ink/ink686.xml"/><Relationship Id="rId298" Type="http://schemas.openxmlformats.org/officeDocument/2006/relationships/image" Target="../media/image704.png"/><Relationship Id="rId400" Type="http://schemas.openxmlformats.org/officeDocument/2006/relationships/image" Target="../media/image755.png"/><Relationship Id="rId116" Type="http://schemas.openxmlformats.org/officeDocument/2006/relationships/image" Target="../media/image613.png"/><Relationship Id="rId137" Type="http://schemas.openxmlformats.org/officeDocument/2006/relationships/customXml" Target="../ink/ink616.xml"/><Relationship Id="rId158" Type="http://schemas.openxmlformats.org/officeDocument/2006/relationships/image" Target="../media/image634.png"/><Relationship Id="rId302" Type="http://schemas.openxmlformats.org/officeDocument/2006/relationships/image" Target="../media/image706.png"/><Relationship Id="rId323" Type="http://schemas.openxmlformats.org/officeDocument/2006/relationships/customXml" Target="../ink/ink709.xml"/><Relationship Id="rId344" Type="http://schemas.openxmlformats.org/officeDocument/2006/relationships/image" Target="../media/image727.png"/><Relationship Id="rId20" Type="http://schemas.openxmlformats.org/officeDocument/2006/relationships/image" Target="../media/image565.png"/><Relationship Id="rId41" Type="http://schemas.openxmlformats.org/officeDocument/2006/relationships/customXml" Target="../ink/ink568.xml"/><Relationship Id="rId62" Type="http://schemas.openxmlformats.org/officeDocument/2006/relationships/image" Target="../media/image586.png"/><Relationship Id="rId83" Type="http://schemas.openxmlformats.org/officeDocument/2006/relationships/customXml" Target="../ink/ink589.xml"/><Relationship Id="rId179" Type="http://schemas.openxmlformats.org/officeDocument/2006/relationships/customXml" Target="../ink/ink637.xml"/><Relationship Id="rId365" Type="http://schemas.openxmlformats.org/officeDocument/2006/relationships/customXml" Target="../ink/ink730.xml"/><Relationship Id="rId386" Type="http://schemas.openxmlformats.org/officeDocument/2006/relationships/image" Target="../media/image748.png"/><Relationship Id="rId190" Type="http://schemas.openxmlformats.org/officeDocument/2006/relationships/image" Target="../media/image650.png"/><Relationship Id="rId204" Type="http://schemas.openxmlformats.org/officeDocument/2006/relationships/image" Target="../media/image657.png"/><Relationship Id="rId225" Type="http://schemas.openxmlformats.org/officeDocument/2006/relationships/customXml" Target="../ink/ink660.xml"/><Relationship Id="rId246" Type="http://schemas.openxmlformats.org/officeDocument/2006/relationships/image" Target="../media/image678.png"/><Relationship Id="rId267" Type="http://schemas.openxmlformats.org/officeDocument/2006/relationships/customXml" Target="../ink/ink681.xml"/><Relationship Id="rId288" Type="http://schemas.openxmlformats.org/officeDocument/2006/relationships/image" Target="../media/image699.png"/><Relationship Id="rId106" Type="http://schemas.openxmlformats.org/officeDocument/2006/relationships/image" Target="../media/image608.png"/><Relationship Id="rId127" Type="http://schemas.openxmlformats.org/officeDocument/2006/relationships/customXml" Target="../ink/ink611.xml"/><Relationship Id="rId313" Type="http://schemas.openxmlformats.org/officeDocument/2006/relationships/customXml" Target="../ink/ink704.xml"/><Relationship Id="rId10" Type="http://schemas.openxmlformats.org/officeDocument/2006/relationships/image" Target="../media/image560.png"/><Relationship Id="rId31" Type="http://schemas.openxmlformats.org/officeDocument/2006/relationships/customXml" Target="../ink/ink563.xml"/><Relationship Id="rId52" Type="http://schemas.openxmlformats.org/officeDocument/2006/relationships/image" Target="../media/image581.png"/><Relationship Id="rId73" Type="http://schemas.openxmlformats.org/officeDocument/2006/relationships/customXml" Target="../ink/ink584.xml"/><Relationship Id="rId94" Type="http://schemas.openxmlformats.org/officeDocument/2006/relationships/image" Target="../media/image602.png"/><Relationship Id="rId148" Type="http://schemas.openxmlformats.org/officeDocument/2006/relationships/image" Target="../media/image629.png"/><Relationship Id="rId169" Type="http://schemas.openxmlformats.org/officeDocument/2006/relationships/customXml" Target="../ink/ink632.xml"/><Relationship Id="rId334" Type="http://schemas.openxmlformats.org/officeDocument/2006/relationships/image" Target="../media/image722.png"/><Relationship Id="rId355" Type="http://schemas.openxmlformats.org/officeDocument/2006/relationships/customXml" Target="../ink/ink725.xml"/><Relationship Id="rId376" Type="http://schemas.openxmlformats.org/officeDocument/2006/relationships/image" Target="../media/image743.png"/><Relationship Id="rId397" Type="http://schemas.openxmlformats.org/officeDocument/2006/relationships/customXml" Target="../ink/ink746.xml"/><Relationship Id="rId4" Type="http://schemas.openxmlformats.org/officeDocument/2006/relationships/image" Target="../media/image557.png"/><Relationship Id="rId180" Type="http://schemas.openxmlformats.org/officeDocument/2006/relationships/image" Target="../media/image645.png"/><Relationship Id="rId215" Type="http://schemas.openxmlformats.org/officeDocument/2006/relationships/customXml" Target="../ink/ink655.xml"/><Relationship Id="rId236" Type="http://schemas.openxmlformats.org/officeDocument/2006/relationships/image" Target="../media/image673.png"/><Relationship Id="rId257" Type="http://schemas.openxmlformats.org/officeDocument/2006/relationships/customXml" Target="../ink/ink676.xml"/><Relationship Id="rId278" Type="http://schemas.openxmlformats.org/officeDocument/2006/relationships/image" Target="../media/image694.png"/><Relationship Id="rId401" Type="http://schemas.openxmlformats.org/officeDocument/2006/relationships/customXml" Target="../ink/ink748.xml"/><Relationship Id="rId303" Type="http://schemas.openxmlformats.org/officeDocument/2006/relationships/customXml" Target="../ink/ink699.xml"/><Relationship Id="rId42" Type="http://schemas.openxmlformats.org/officeDocument/2006/relationships/image" Target="../media/image576.png"/><Relationship Id="rId84" Type="http://schemas.openxmlformats.org/officeDocument/2006/relationships/image" Target="../media/image597.png"/><Relationship Id="rId138" Type="http://schemas.openxmlformats.org/officeDocument/2006/relationships/image" Target="../media/image624.png"/><Relationship Id="rId345" Type="http://schemas.openxmlformats.org/officeDocument/2006/relationships/customXml" Target="../ink/ink720.xml"/><Relationship Id="rId387" Type="http://schemas.openxmlformats.org/officeDocument/2006/relationships/customXml" Target="../ink/ink741.xml"/><Relationship Id="rId191" Type="http://schemas.openxmlformats.org/officeDocument/2006/relationships/customXml" Target="../ink/ink643.xml"/><Relationship Id="rId205" Type="http://schemas.openxmlformats.org/officeDocument/2006/relationships/customXml" Target="../ink/ink650.xml"/><Relationship Id="rId247" Type="http://schemas.openxmlformats.org/officeDocument/2006/relationships/customXml" Target="../ink/ink671.xml"/><Relationship Id="rId107" Type="http://schemas.openxmlformats.org/officeDocument/2006/relationships/customXml" Target="../ink/ink601.xml"/><Relationship Id="rId289" Type="http://schemas.openxmlformats.org/officeDocument/2006/relationships/customXml" Target="../ink/ink692.xml"/><Relationship Id="rId11" Type="http://schemas.openxmlformats.org/officeDocument/2006/relationships/customXml" Target="../ink/ink553.xml"/><Relationship Id="rId53" Type="http://schemas.openxmlformats.org/officeDocument/2006/relationships/customXml" Target="../ink/ink574.xml"/><Relationship Id="rId149" Type="http://schemas.openxmlformats.org/officeDocument/2006/relationships/customXml" Target="../ink/ink622.xml"/><Relationship Id="rId314" Type="http://schemas.openxmlformats.org/officeDocument/2006/relationships/image" Target="../media/image712.png"/><Relationship Id="rId356" Type="http://schemas.openxmlformats.org/officeDocument/2006/relationships/image" Target="../media/image733.png"/><Relationship Id="rId398" Type="http://schemas.openxmlformats.org/officeDocument/2006/relationships/image" Target="../media/image754.png"/><Relationship Id="rId95" Type="http://schemas.openxmlformats.org/officeDocument/2006/relationships/customXml" Target="../ink/ink595.xml"/><Relationship Id="rId160" Type="http://schemas.openxmlformats.org/officeDocument/2006/relationships/image" Target="../media/image635.png"/><Relationship Id="rId216" Type="http://schemas.openxmlformats.org/officeDocument/2006/relationships/image" Target="../media/image663.png"/><Relationship Id="rId258" Type="http://schemas.openxmlformats.org/officeDocument/2006/relationships/image" Target="../media/image684.png"/><Relationship Id="rId22" Type="http://schemas.openxmlformats.org/officeDocument/2006/relationships/image" Target="../media/image566.png"/><Relationship Id="rId64" Type="http://schemas.openxmlformats.org/officeDocument/2006/relationships/image" Target="../media/image587.png"/><Relationship Id="rId118" Type="http://schemas.openxmlformats.org/officeDocument/2006/relationships/image" Target="../media/image614.png"/><Relationship Id="rId325" Type="http://schemas.openxmlformats.org/officeDocument/2006/relationships/customXml" Target="../ink/ink710.xml"/><Relationship Id="rId367" Type="http://schemas.openxmlformats.org/officeDocument/2006/relationships/customXml" Target="../ink/ink731.xml"/><Relationship Id="rId171" Type="http://schemas.openxmlformats.org/officeDocument/2006/relationships/customXml" Target="../ink/ink633.xml"/><Relationship Id="rId227" Type="http://schemas.openxmlformats.org/officeDocument/2006/relationships/customXml" Target="../ink/ink661.xml"/><Relationship Id="rId269" Type="http://schemas.openxmlformats.org/officeDocument/2006/relationships/customXml" Target="../ink/ink682.xml"/><Relationship Id="rId33" Type="http://schemas.openxmlformats.org/officeDocument/2006/relationships/customXml" Target="../ink/ink564.xml"/><Relationship Id="rId129" Type="http://schemas.openxmlformats.org/officeDocument/2006/relationships/customXml" Target="../ink/ink612.xml"/><Relationship Id="rId280" Type="http://schemas.openxmlformats.org/officeDocument/2006/relationships/image" Target="../media/image695.png"/><Relationship Id="rId336" Type="http://schemas.openxmlformats.org/officeDocument/2006/relationships/image" Target="../media/image723.png"/><Relationship Id="rId75" Type="http://schemas.openxmlformats.org/officeDocument/2006/relationships/customXml" Target="../ink/ink585.xml"/><Relationship Id="rId140" Type="http://schemas.openxmlformats.org/officeDocument/2006/relationships/image" Target="../media/image625.png"/><Relationship Id="rId182" Type="http://schemas.openxmlformats.org/officeDocument/2006/relationships/image" Target="../media/image646.png"/><Relationship Id="rId378" Type="http://schemas.openxmlformats.org/officeDocument/2006/relationships/image" Target="../media/image744.png"/><Relationship Id="rId403" Type="http://schemas.openxmlformats.org/officeDocument/2006/relationships/customXml" Target="../ink/ink749.xml"/><Relationship Id="rId6" Type="http://schemas.openxmlformats.org/officeDocument/2006/relationships/image" Target="../media/image558.png"/><Relationship Id="rId238" Type="http://schemas.openxmlformats.org/officeDocument/2006/relationships/image" Target="../media/image674.png"/><Relationship Id="rId291" Type="http://schemas.openxmlformats.org/officeDocument/2006/relationships/customXml" Target="../ink/ink693.xml"/><Relationship Id="rId305" Type="http://schemas.openxmlformats.org/officeDocument/2006/relationships/customXml" Target="../ink/ink700.xml"/><Relationship Id="rId347" Type="http://schemas.openxmlformats.org/officeDocument/2006/relationships/customXml" Target="../ink/ink721.xml"/><Relationship Id="rId44" Type="http://schemas.openxmlformats.org/officeDocument/2006/relationships/image" Target="../media/image577.png"/><Relationship Id="rId86" Type="http://schemas.openxmlformats.org/officeDocument/2006/relationships/image" Target="../media/image598.png"/><Relationship Id="rId151" Type="http://schemas.openxmlformats.org/officeDocument/2006/relationships/customXml" Target="../ink/ink623.xml"/><Relationship Id="rId389" Type="http://schemas.openxmlformats.org/officeDocument/2006/relationships/customXml" Target="../ink/ink742.xml"/><Relationship Id="rId193" Type="http://schemas.openxmlformats.org/officeDocument/2006/relationships/customXml" Target="../ink/ink644.xml"/><Relationship Id="rId207" Type="http://schemas.openxmlformats.org/officeDocument/2006/relationships/customXml" Target="../ink/ink651.xml"/><Relationship Id="rId249" Type="http://schemas.openxmlformats.org/officeDocument/2006/relationships/customXml" Target="../ink/ink672.xml"/><Relationship Id="rId13" Type="http://schemas.openxmlformats.org/officeDocument/2006/relationships/customXml" Target="../ink/ink554.xml"/><Relationship Id="rId109" Type="http://schemas.openxmlformats.org/officeDocument/2006/relationships/customXml" Target="../ink/ink602.xml"/><Relationship Id="rId260" Type="http://schemas.openxmlformats.org/officeDocument/2006/relationships/image" Target="../media/image685.png"/><Relationship Id="rId316" Type="http://schemas.openxmlformats.org/officeDocument/2006/relationships/image" Target="../media/image713.png"/><Relationship Id="rId55" Type="http://schemas.openxmlformats.org/officeDocument/2006/relationships/customXml" Target="../ink/ink575.xml"/><Relationship Id="rId97" Type="http://schemas.openxmlformats.org/officeDocument/2006/relationships/customXml" Target="../ink/ink596.xml"/><Relationship Id="rId120" Type="http://schemas.openxmlformats.org/officeDocument/2006/relationships/image" Target="../media/image615.png"/><Relationship Id="rId358" Type="http://schemas.openxmlformats.org/officeDocument/2006/relationships/image" Target="../media/image734.png"/><Relationship Id="rId162" Type="http://schemas.openxmlformats.org/officeDocument/2006/relationships/image" Target="../media/image636.png"/><Relationship Id="rId218" Type="http://schemas.openxmlformats.org/officeDocument/2006/relationships/image" Target="../media/image664.png"/><Relationship Id="rId271" Type="http://schemas.openxmlformats.org/officeDocument/2006/relationships/customXml" Target="../ink/ink683.xml"/><Relationship Id="rId24" Type="http://schemas.openxmlformats.org/officeDocument/2006/relationships/image" Target="../media/image567.png"/><Relationship Id="rId66" Type="http://schemas.openxmlformats.org/officeDocument/2006/relationships/image" Target="../media/image588.png"/><Relationship Id="rId131" Type="http://schemas.openxmlformats.org/officeDocument/2006/relationships/customXml" Target="../ink/ink613.xml"/><Relationship Id="rId327" Type="http://schemas.openxmlformats.org/officeDocument/2006/relationships/customXml" Target="../ink/ink711.xml"/><Relationship Id="rId369" Type="http://schemas.openxmlformats.org/officeDocument/2006/relationships/customXml" Target="../ink/ink732.xml"/><Relationship Id="rId173" Type="http://schemas.openxmlformats.org/officeDocument/2006/relationships/customXml" Target="../ink/ink634.xml"/><Relationship Id="rId229" Type="http://schemas.openxmlformats.org/officeDocument/2006/relationships/customXml" Target="../ink/ink662.xml"/><Relationship Id="rId380" Type="http://schemas.openxmlformats.org/officeDocument/2006/relationships/image" Target="../media/image745.png"/><Relationship Id="rId240" Type="http://schemas.openxmlformats.org/officeDocument/2006/relationships/image" Target="../media/image675.png"/><Relationship Id="rId35" Type="http://schemas.openxmlformats.org/officeDocument/2006/relationships/customXml" Target="../ink/ink565.xml"/><Relationship Id="rId77" Type="http://schemas.openxmlformats.org/officeDocument/2006/relationships/customXml" Target="../ink/ink586.xml"/><Relationship Id="rId100" Type="http://schemas.openxmlformats.org/officeDocument/2006/relationships/image" Target="../media/image605.png"/><Relationship Id="rId282" Type="http://schemas.openxmlformats.org/officeDocument/2006/relationships/image" Target="../media/image696.png"/><Relationship Id="rId338" Type="http://schemas.openxmlformats.org/officeDocument/2006/relationships/image" Target="../media/image724.png"/><Relationship Id="rId8" Type="http://schemas.openxmlformats.org/officeDocument/2006/relationships/image" Target="../media/image559.png"/><Relationship Id="rId142" Type="http://schemas.openxmlformats.org/officeDocument/2006/relationships/image" Target="../media/image626.png"/><Relationship Id="rId184" Type="http://schemas.openxmlformats.org/officeDocument/2006/relationships/image" Target="../media/image647.png"/><Relationship Id="rId391" Type="http://schemas.openxmlformats.org/officeDocument/2006/relationships/customXml" Target="../ink/ink743.xml"/><Relationship Id="rId405" Type="http://schemas.openxmlformats.org/officeDocument/2006/relationships/customXml" Target="../ink/ink750.xml"/><Relationship Id="rId251" Type="http://schemas.openxmlformats.org/officeDocument/2006/relationships/customXml" Target="../ink/ink673.xml"/><Relationship Id="rId46" Type="http://schemas.openxmlformats.org/officeDocument/2006/relationships/image" Target="../media/image578.png"/><Relationship Id="rId293" Type="http://schemas.openxmlformats.org/officeDocument/2006/relationships/customXml" Target="../ink/ink694.xml"/><Relationship Id="rId307" Type="http://schemas.openxmlformats.org/officeDocument/2006/relationships/customXml" Target="../ink/ink701.xml"/><Relationship Id="rId349" Type="http://schemas.openxmlformats.org/officeDocument/2006/relationships/customXml" Target="../ink/ink722.xml"/><Relationship Id="rId88" Type="http://schemas.openxmlformats.org/officeDocument/2006/relationships/image" Target="../media/image599.png"/><Relationship Id="rId111" Type="http://schemas.openxmlformats.org/officeDocument/2006/relationships/customXml" Target="../ink/ink603.xml"/><Relationship Id="rId153" Type="http://schemas.openxmlformats.org/officeDocument/2006/relationships/customXml" Target="../ink/ink624.xml"/><Relationship Id="rId195" Type="http://schemas.openxmlformats.org/officeDocument/2006/relationships/customXml" Target="../ink/ink645.xml"/><Relationship Id="rId209" Type="http://schemas.openxmlformats.org/officeDocument/2006/relationships/customXml" Target="../ink/ink652.xml"/><Relationship Id="rId360" Type="http://schemas.openxmlformats.org/officeDocument/2006/relationships/image" Target="../media/image735.png"/><Relationship Id="rId220" Type="http://schemas.openxmlformats.org/officeDocument/2006/relationships/image" Target="../media/image665.png"/><Relationship Id="rId15" Type="http://schemas.openxmlformats.org/officeDocument/2006/relationships/customXml" Target="../ink/ink555.xml"/><Relationship Id="rId57" Type="http://schemas.openxmlformats.org/officeDocument/2006/relationships/customXml" Target="../ink/ink576.xml"/><Relationship Id="rId262" Type="http://schemas.openxmlformats.org/officeDocument/2006/relationships/image" Target="../media/image686.png"/><Relationship Id="rId318" Type="http://schemas.openxmlformats.org/officeDocument/2006/relationships/image" Target="../media/image714.png"/><Relationship Id="rId99" Type="http://schemas.openxmlformats.org/officeDocument/2006/relationships/customXml" Target="../ink/ink597.xml"/><Relationship Id="rId122" Type="http://schemas.openxmlformats.org/officeDocument/2006/relationships/image" Target="../media/image616.png"/><Relationship Id="rId164" Type="http://schemas.openxmlformats.org/officeDocument/2006/relationships/image" Target="../media/image637.png"/><Relationship Id="rId371" Type="http://schemas.openxmlformats.org/officeDocument/2006/relationships/customXml" Target="../ink/ink733.xml"/><Relationship Id="rId26" Type="http://schemas.openxmlformats.org/officeDocument/2006/relationships/image" Target="../media/image568.png"/><Relationship Id="rId231" Type="http://schemas.openxmlformats.org/officeDocument/2006/relationships/customXml" Target="../ink/ink663.xml"/><Relationship Id="rId273" Type="http://schemas.openxmlformats.org/officeDocument/2006/relationships/customXml" Target="../ink/ink684.xml"/><Relationship Id="rId329" Type="http://schemas.openxmlformats.org/officeDocument/2006/relationships/customXml" Target="../ink/ink712.xml"/><Relationship Id="rId68" Type="http://schemas.openxmlformats.org/officeDocument/2006/relationships/image" Target="../media/image589.png"/><Relationship Id="rId133" Type="http://schemas.openxmlformats.org/officeDocument/2006/relationships/customXml" Target="../ink/ink614.xml"/><Relationship Id="rId175" Type="http://schemas.openxmlformats.org/officeDocument/2006/relationships/customXml" Target="../ink/ink635.xml"/><Relationship Id="rId340" Type="http://schemas.openxmlformats.org/officeDocument/2006/relationships/image" Target="../media/image725.png"/><Relationship Id="rId200" Type="http://schemas.openxmlformats.org/officeDocument/2006/relationships/image" Target="../media/image655.png"/><Relationship Id="rId382" Type="http://schemas.openxmlformats.org/officeDocument/2006/relationships/image" Target="../media/image746.png"/><Relationship Id="rId242" Type="http://schemas.openxmlformats.org/officeDocument/2006/relationships/image" Target="../media/image676.png"/><Relationship Id="rId284" Type="http://schemas.openxmlformats.org/officeDocument/2006/relationships/image" Target="../media/image697.png"/><Relationship Id="rId37" Type="http://schemas.openxmlformats.org/officeDocument/2006/relationships/customXml" Target="../ink/ink566.xml"/><Relationship Id="rId79" Type="http://schemas.openxmlformats.org/officeDocument/2006/relationships/customXml" Target="../ink/ink587.xml"/><Relationship Id="rId102" Type="http://schemas.openxmlformats.org/officeDocument/2006/relationships/image" Target="../media/image606.png"/><Relationship Id="rId144" Type="http://schemas.openxmlformats.org/officeDocument/2006/relationships/image" Target="../media/image627.png"/><Relationship Id="rId90" Type="http://schemas.openxmlformats.org/officeDocument/2006/relationships/image" Target="../media/image600.png"/><Relationship Id="rId186" Type="http://schemas.openxmlformats.org/officeDocument/2006/relationships/image" Target="../media/image648.png"/><Relationship Id="rId351" Type="http://schemas.openxmlformats.org/officeDocument/2006/relationships/customXml" Target="../ink/ink723.xml"/><Relationship Id="rId393" Type="http://schemas.openxmlformats.org/officeDocument/2006/relationships/customXml" Target="../ink/ink7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oftware development&#10;&#10;Description automatically generated with medium confidence">
            <a:extLst>
              <a:ext uri="{FF2B5EF4-FFF2-40B4-BE49-F238E27FC236}">
                <a16:creationId xmlns:a16="http://schemas.microsoft.com/office/drawing/2014/main" id="{E1D7ACD0-04E3-ED54-6ABC-FAF9F65BA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51" y="1337932"/>
            <a:ext cx="10472481" cy="41850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50BB28-F51A-E992-B562-CD8917BA7A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8" t="48106" r="11680" b="4813"/>
          <a:stretch/>
        </p:blipFill>
        <p:spPr>
          <a:xfrm>
            <a:off x="5093208" y="347473"/>
            <a:ext cx="2825496" cy="123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938A2-B70B-A6E5-1A21-B10337AAA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8" y="4299107"/>
            <a:ext cx="3574568" cy="14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8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265CEA-5C80-0593-093B-D9AF6D5D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91373" cy="35184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0CF9B1-414C-91FB-3F45-314DEBAA0445}"/>
              </a:ext>
            </a:extLst>
          </p:cNvPr>
          <p:cNvSpPr/>
          <p:nvPr/>
        </p:nvSpPr>
        <p:spPr>
          <a:xfrm>
            <a:off x="3157979" y="1093510"/>
            <a:ext cx="1611984" cy="207389"/>
          </a:xfrm>
          <a:prstGeom prst="rect">
            <a:avLst/>
          </a:prstGeom>
          <a:solidFill>
            <a:srgbClr val="E8E8FA"/>
          </a:solidFill>
          <a:ln>
            <a:solidFill>
              <a:srgbClr val="E8E8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41FDC0-69F6-BFF1-E743-97511E677B40}"/>
              </a:ext>
            </a:extLst>
          </p:cNvPr>
          <p:cNvGrpSpPr/>
          <p:nvPr/>
        </p:nvGrpSpPr>
        <p:grpSpPr>
          <a:xfrm>
            <a:off x="10038678" y="330692"/>
            <a:ext cx="657000" cy="256680"/>
            <a:chOff x="10038678" y="330692"/>
            <a:chExt cx="65700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AEDBA2-C3F3-EA57-1507-F520288E5A8C}"/>
                    </a:ext>
                  </a:extLst>
                </p14:cNvPr>
                <p14:cNvContentPartPr/>
                <p14:nvPr/>
              </p14:nvContentPartPr>
              <p14:xfrm>
                <a:off x="10058118" y="341132"/>
                <a:ext cx="150480" cy="15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AEDBA2-C3F3-EA57-1507-F520288E5A8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49118" y="332132"/>
                  <a:ext cx="168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B8EB86-781E-436F-63F3-605B3350A16C}"/>
                    </a:ext>
                  </a:extLst>
                </p14:cNvPr>
                <p14:cNvContentPartPr/>
                <p14:nvPr/>
              </p14:nvContentPartPr>
              <p14:xfrm>
                <a:off x="10259358" y="393332"/>
                <a:ext cx="123840" cy="82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B8EB86-781E-436F-63F3-605B3350A1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50358" y="384692"/>
                  <a:ext cx="141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418DD8-0F06-6902-DD0D-91C6A4FB9664}"/>
                    </a:ext>
                  </a:extLst>
                </p14:cNvPr>
                <p14:cNvContentPartPr/>
                <p14:nvPr/>
              </p14:nvContentPartPr>
              <p14:xfrm>
                <a:off x="10382838" y="330692"/>
                <a:ext cx="81000" cy="138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5418DD8-0F06-6902-DD0D-91C6A4FB96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73838" y="322052"/>
                  <a:ext cx="98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5EE283-83B0-7539-E57B-06292DE11CCB}"/>
                    </a:ext>
                  </a:extLst>
                </p14:cNvPr>
                <p14:cNvContentPartPr/>
                <p14:nvPr/>
              </p14:nvContentPartPr>
              <p14:xfrm>
                <a:off x="10508478" y="331412"/>
                <a:ext cx="145440" cy="113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5EE283-83B0-7539-E57B-06292DE11CC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99838" y="322772"/>
                  <a:ext cx="163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D3B12D-8A04-61BD-962C-5619614E2AEC}"/>
                    </a:ext>
                  </a:extLst>
                </p14:cNvPr>
                <p14:cNvContentPartPr/>
                <p14:nvPr/>
              </p14:nvContentPartPr>
              <p14:xfrm>
                <a:off x="10038678" y="422492"/>
                <a:ext cx="657000" cy="164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D3B12D-8A04-61BD-962C-5619614E2AE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029678" y="413852"/>
                  <a:ext cx="67464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7F3845-0F33-F68E-CAFF-F7BA3ABEC43A}"/>
              </a:ext>
            </a:extLst>
          </p:cNvPr>
          <p:cNvGrpSpPr/>
          <p:nvPr/>
        </p:nvGrpSpPr>
        <p:grpSpPr>
          <a:xfrm>
            <a:off x="9653478" y="760892"/>
            <a:ext cx="487800" cy="153360"/>
            <a:chOff x="9653478" y="760892"/>
            <a:chExt cx="48780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9F1FE6-8A8C-E055-4E08-48E583C60EEB}"/>
                    </a:ext>
                  </a:extLst>
                </p14:cNvPr>
                <p14:cNvContentPartPr/>
                <p14:nvPr/>
              </p14:nvContentPartPr>
              <p14:xfrm>
                <a:off x="9700998" y="822092"/>
                <a:ext cx="21600" cy="92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9F1FE6-8A8C-E055-4E08-48E583C60EE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92358" y="813452"/>
                  <a:ext cx="39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4995A2-8D31-C762-EDD0-318DED81BA4D}"/>
                    </a:ext>
                  </a:extLst>
                </p14:cNvPr>
                <p14:cNvContentPartPr/>
                <p14:nvPr/>
              </p14:nvContentPartPr>
              <p14:xfrm>
                <a:off x="9653478" y="760892"/>
                <a:ext cx="117360" cy="3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4995A2-8D31-C762-EDD0-318DED81BA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44838" y="751892"/>
                  <a:ext cx="135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577742-3D20-27E8-6C13-C5BBDFED1B24}"/>
                    </a:ext>
                  </a:extLst>
                </p14:cNvPr>
                <p14:cNvContentPartPr/>
                <p14:nvPr/>
              </p14:nvContentPartPr>
              <p14:xfrm>
                <a:off x="9864798" y="763772"/>
                <a:ext cx="276480" cy="12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577742-3D20-27E8-6C13-C5BBDFED1B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56158" y="754772"/>
                  <a:ext cx="294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0D89F3-EED7-48AF-B2C2-4E54FD09CB8E}"/>
                    </a:ext>
                  </a:extLst>
                </p14:cNvPr>
                <p14:cNvContentPartPr/>
                <p14:nvPr/>
              </p14:nvContentPartPr>
              <p14:xfrm>
                <a:off x="10029318" y="849812"/>
                <a:ext cx="104400" cy="10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0D89F3-EED7-48AF-B2C2-4E54FD09CB8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020318" y="840812"/>
                  <a:ext cx="1220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06B33D-92DF-8FAF-8D8B-704763D872B7}"/>
              </a:ext>
            </a:extLst>
          </p:cNvPr>
          <p:cNvGrpSpPr/>
          <p:nvPr/>
        </p:nvGrpSpPr>
        <p:grpSpPr>
          <a:xfrm>
            <a:off x="10441518" y="715892"/>
            <a:ext cx="452520" cy="158760"/>
            <a:chOff x="10441518" y="715892"/>
            <a:chExt cx="45252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E06E61-213A-91E7-1CBC-36256BDDB0DE}"/>
                    </a:ext>
                  </a:extLst>
                </p14:cNvPr>
                <p14:cNvContentPartPr/>
                <p14:nvPr/>
              </p14:nvContentPartPr>
              <p14:xfrm>
                <a:off x="10441518" y="764492"/>
                <a:ext cx="153720" cy="110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E06E61-213A-91E7-1CBC-36256BDDB0D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32518" y="755492"/>
                  <a:ext cx="171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7174D6-D320-38FA-D026-FBB3C0212766}"/>
                    </a:ext>
                  </a:extLst>
                </p14:cNvPr>
                <p14:cNvContentPartPr/>
                <p14:nvPr/>
              </p14:nvContentPartPr>
              <p14:xfrm>
                <a:off x="10611438" y="718772"/>
                <a:ext cx="156600" cy="118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7174D6-D320-38FA-D026-FBB3C02127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02798" y="709772"/>
                  <a:ext cx="174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AAFF74D-9367-069F-9A1B-2D1C7235E0EC}"/>
                    </a:ext>
                  </a:extLst>
                </p14:cNvPr>
                <p14:cNvContentPartPr/>
                <p14:nvPr/>
              </p14:nvContentPartPr>
              <p14:xfrm>
                <a:off x="10769478" y="715892"/>
                <a:ext cx="124560" cy="119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AAFF74D-9367-069F-9A1B-2D1C7235E0E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760478" y="706892"/>
                  <a:ext cx="142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C7F0C59-53C4-ECDF-B166-6A1A23922C78}"/>
                    </a:ext>
                  </a:extLst>
                </p14:cNvPr>
                <p14:cNvContentPartPr/>
                <p14:nvPr/>
              </p14:nvContentPartPr>
              <p14:xfrm>
                <a:off x="10782438" y="775292"/>
                <a:ext cx="67680" cy="12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7F0C59-53C4-ECDF-B166-6A1A23922C7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773438" y="766652"/>
                  <a:ext cx="8532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D77521-717A-8D5D-9EBA-E643C56B49ED}"/>
              </a:ext>
            </a:extLst>
          </p:cNvPr>
          <p:cNvGrpSpPr/>
          <p:nvPr/>
        </p:nvGrpSpPr>
        <p:grpSpPr>
          <a:xfrm>
            <a:off x="11177718" y="701852"/>
            <a:ext cx="796680" cy="162720"/>
            <a:chOff x="11177718" y="701852"/>
            <a:chExt cx="796680" cy="16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651FA1-E9AB-7058-98F0-1721FA3EAEAB}"/>
                    </a:ext>
                  </a:extLst>
                </p14:cNvPr>
                <p14:cNvContentPartPr/>
                <p14:nvPr/>
              </p14:nvContentPartPr>
              <p14:xfrm>
                <a:off x="11177718" y="741452"/>
                <a:ext cx="79560" cy="106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651FA1-E9AB-7058-98F0-1721FA3EAE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169078" y="732812"/>
                  <a:ext cx="97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77D462-6736-6996-320F-D3705ED84E4D}"/>
                    </a:ext>
                  </a:extLst>
                </p14:cNvPr>
                <p14:cNvContentPartPr/>
                <p14:nvPr/>
              </p14:nvContentPartPr>
              <p14:xfrm>
                <a:off x="11311638" y="736412"/>
                <a:ext cx="149760" cy="128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77D462-6736-6996-320F-D3705ED84E4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302638" y="727412"/>
                  <a:ext cx="1674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07D7C8C-556B-7CAC-5242-2DA41D25861E}"/>
                    </a:ext>
                  </a:extLst>
                </p14:cNvPr>
                <p14:cNvContentPartPr/>
                <p14:nvPr/>
              </p14:nvContentPartPr>
              <p14:xfrm>
                <a:off x="11526558" y="736412"/>
                <a:ext cx="144000" cy="113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07D7C8C-556B-7CAC-5242-2DA41D2586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517558" y="727412"/>
                  <a:ext cx="161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E8EA952-79F2-CA7D-548D-B73418AFB123}"/>
                    </a:ext>
                  </a:extLst>
                </p14:cNvPr>
                <p14:cNvContentPartPr/>
                <p14:nvPr/>
              </p14:nvContentPartPr>
              <p14:xfrm>
                <a:off x="11713758" y="799412"/>
                <a:ext cx="157320" cy="40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E8EA952-79F2-CA7D-548D-B73418AFB12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705118" y="790412"/>
                  <a:ext cx="174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36F892-DE8F-9616-6B35-A5EEE0565544}"/>
                    </a:ext>
                  </a:extLst>
                </p14:cNvPr>
                <p14:cNvContentPartPr/>
                <p14:nvPr/>
              </p14:nvContentPartPr>
              <p14:xfrm>
                <a:off x="11699718" y="701852"/>
                <a:ext cx="129240" cy="84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36F892-DE8F-9616-6B35-A5EEE056554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691078" y="692852"/>
                  <a:ext cx="146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205161-5966-BFF3-1629-B89B7A5D2306}"/>
                    </a:ext>
                  </a:extLst>
                </p14:cNvPr>
                <p14:cNvContentPartPr/>
                <p14:nvPr/>
              </p14:nvContentPartPr>
              <p14:xfrm>
                <a:off x="11871078" y="730292"/>
                <a:ext cx="103320" cy="114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205161-5966-BFF3-1629-B89B7A5D230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862078" y="721292"/>
                  <a:ext cx="1209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FC3C76A-1922-2284-EDB9-8F911B872978}"/>
              </a:ext>
            </a:extLst>
          </p:cNvPr>
          <p:cNvGrpSpPr/>
          <p:nvPr/>
        </p:nvGrpSpPr>
        <p:grpSpPr>
          <a:xfrm>
            <a:off x="10198878" y="1068692"/>
            <a:ext cx="332280" cy="195120"/>
            <a:chOff x="10198878" y="1068692"/>
            <a:chExt cx="33228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B3ADB5-053F-B847-4A47-9BAE0DF4EC28}"/>
                    </a:ext>
                  </a:extLst>
                </p14:cNvPr>
                <p14:cNvContentPartPr/>
                <p14:nvPr/>
              </p14:nvContentPartPr>
              <p14:xfrm>
                <a:off x="10198878" y="1083092"/>
                <a:ext cx="29160" cy="38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B3ADB5-053F-B847-4A47-9BAE0DF4EC2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90238" y="1074452"/>
                  <a:ext cx="46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1AC12F7-4DB3-FC0E-A47A-3AE182F6A55D}"/>
                    </a:ext>
                  </a:extLst>
                </p14:cNvPr>
                <p14:cNvContentPartPr/>
                <p14:nvPr/>
              </p14:nvContentPartPr>
              <p14:xfrm>
                <a:off x="10248198" y="1068692"/>
                <a:ext cx="38520" cy="46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1AC12F7-4DB3-FC0E-A47A-3AE182F6A5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239198" y="1059692"/>
                  <a:ext cx="561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3012E34-D4E3-B301-C161-0D9FB1CD430F}"/>
                    </a:ext>
                  </a:extLst>
                </p14:cNvPr>
                <p14:cNvContentPartPr/>
                <p14:nvPr/>
              </p14:nvContentPartPr>
              <p14:xfrm>
                <a:off x="10432518" y="1196132"/>
                <a:ext cx="77040" cy="12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3012E34-D4E3-B301-C161-0D9FB1CD430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423518" y="1187132"/>
                  <a:ext cx="94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9A55EF-352A-B57D-7AD8-EB18DD9E3474}"/>
                    </a:ext>
                  </a:extLst>
                </p14:cNvPr>
                <p14:cNvContentPartPr/>
                <p14:nvPr/>
              </p14:nvContentPartPr>
              <p14:xfrm>
                <a:off x="10410918" y="1259852"/>
                <a:ext cx="120240" cy="3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9A55EF-352A-B57D-7AD8-EB18DD9E347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01918" y="1251212"/>
                  <a:ext cx="13788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0CC5FD4-4B02-CE9B-33E3-5148932E8EDE}"/>
              </a:ext>
            </a:extLst>
          </p:cNvPr>
          <p:cNvGrpSpPr/>
          <p:nvPr/>
        </p:nvGrpSpPr>
        <p:grpSpPr>
          <a:xfrm>
            <a:off x="10714398" y="1085612"/>
            <a:ext cx="739440" cy="222480"/>
            <a:chOff x="10714398" y="1085612"/>
            <a:chExt cx="73944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DF41867-D088-0DC4-A8C4-113EFA5311E7}"/>
                    </a:ext>
                  </a:extLst>
                </p14:cNvPr>
                <p14:cNvContentPartPr/>
                <p14:nvPr/>
              </p14:nvContentPartPr>
              <p14:xfrm>
                <a:off x="10714398" y="1085612"/>
                <a:ext cx="108720" cy="53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DF41867-D088-0DC4-A8C4-113EFA5311E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05758" y="1076612"/>
                  <a:ext cx="1263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7524882-12EF-8FE1-DCF5-560655E6EF7D}"/>
                    </a:ext>
                  </a:extLst>
                </p14:cNvPr>
                <p14:cNvContentPartPr/>
                <p14:nvPr/>
              </p14:nvContentPartPr>
              <p14:xfrm>
                <a:off x="11010678" y="1192532"/>
                <a:ext cx="192960" cy="83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7524882-12EF-8FE1-DCF5-560655E6EF7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01678" y="1183892"/>
                  <a:ext cx="210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E1878C-6CEF-AEF8-6203-64A64621E0BB}"/>
                    </a:ext>
                  </a:extLst>
                </p14:cNvPr>
                <p14:cNvContentPartPr/>
                <p14:nvPr/>
              </p14:nvContentPartPr>
              <p14:xfrm>
                <a:off x="11154318" y="1151492"/>
                <a:ext cx="101160" cy="15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E1878C-6CEF-AEF8-6203-64A64621E0B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45678" y="1142852"/>
                  <a:ext cx="118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5164808-BAA0-AEA4-BF6E-1D1B9876CC33}"/>
                    </a:ext>
                  </a:extLst>
                </p14:cNvPr>
                <p14:cNvContentPartPr/>
                <p14:nvPr/>
              </p14:nvContentPartPr>
              <p14:xfrm>
                <a:off x="10780638" y="1188212"/>
                <a:ext cx="151560" cy="119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5164808-BAA0-AEA4-BF6E-1D1B9876CC3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71638" y="1179212"/>
                  <a:ext cx="169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CB51923-D64B-4973-5147-254D28D57365}"/>
                    </a:ext>
                  </a:extLst>
                </p14:cNvPr>
                <p14:cNvContentPartPr/>
                <p14:nvPr/>
              </p14:nvContentPartPr>
              <p14:xfrm>
                <a:off x="10972158" y="1184612"/>
                <a:ext cx="138240" cy="110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CB51923-D64B-4973-5147-254D28D5736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63158" y="1175612"/>
                  <a:ext cx="1558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B5B943-523B-D068-CBB9-03153A691BFC}"/>
                    </a:ext>
                  </a:extLst>
                </p14:cNvPr>
                <p14:cNvContentPartPr/>
                <p14:nvPr/>
              </p14:nvContentPartPr>
              <p14:xfrm>
                <a:off x="11285718" y="1165532"/>
                <a:ext cx="35280" cy="98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B5B943-523B-D068-CBB9-03153A691BF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276718" y="1156532"/>
                  <a:ext cx="52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4B5E574-DDFF-36CC-C88B-07BDE0B5FEAD}"/>
                    </a:ext>
                  </a:extLst>
                </p14:cNvPr>
                <p14:cNvContentPartPr/>
                <p14:nvPr/>
              </p14:nvContentPartPr>
              <p14:xfrm>
                <a:off x="11381118" y="1093892"/>
                <a:ext cx="39600" cy="48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4B5E574-DDFF-36CC-C88B-07BDE0B5FEA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372118" y="1084892"/>
                  <a:ext cx="57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56EC03D-F783-418C-AA55-D0FEED3F0B9F}"/>
                    </a:ext>
                  </a:extLst>
                </p14:cNvPr>
                <p14:cNvContentPartPr/>
                <p14:nvPr/>
              </p14:nvContentPartPr>
              <p14:xfrm>
                <a:off x="11426118" y="1092092"/>
                <a:ext cx="27720" cy="51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56EC03D-F783-418C-AA55-D0FEED3F0B9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17118" y="1083092"/>
                  <a:ext cx="4536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5B15D7-DACE-DD55-28A9-23CA97CF61DC}"/>
              </a:ext>
            </a:extLst>
          </p:cNvPr>
          <p:cNvGrpSpPr/>
          <p:nvPr/>
        </p:nvGrpSpPr>
        <p:grpSpPr>
          <a:xfrm>
            <a:off x="9905838" y="1061492"/>
            <a:ext cx="82800" cy="64080"/>
            <a:chOff x="9905838" y="1061492"/>
            <a:chExt cx="82800" cy="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697A0DF-CE38-9AB7-2ACC-8C699B6672E1}"/>
                    </a:ext>
                  </a:extLst>
                </p14:cNvPr>
                <p14:cNvContentPartPr/>
                <p14:nvPr/>
              </p14:nvContentPartPr>
              <p14:xfrm>
                <a:off x="9905838" y="1061492"/>
                <a:ext cx="40680" cy="41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697A0DF-CE38-9AB7-2ACC-8C699B6672E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896838" y="1052852"/>
                  <a:ext cx="58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EE3C91F-39AE-105F-600A-822D5B53D57F}"/>
                    </a:ext>
                  </a:extLst>
                </p14:cNvPr>
                <p14:cNvContentPartPr/>
                <p14:nvPr/>
              </p14:nvContentPartPr>
              <p14:xfrm>
                <a:off x="9954438" y="1086692"/>
                <a:ext cx="34200" cy="38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EE3C91F-39AE-105F-600A-822D5B53D57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945438" y="1078052"/>
                  <a:ext cx="5184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18EEC19-557D-864D-9FB6-EE9F0A2DBAB0}"/>
                  </a:ext>
                </a:extLst>
              </p14:cNvPr>
              <p14:cNvContentPartPr/>
              <p14:nvPr/>
            </p14:nvContentPartPr>
            <p14:xfrm>
              <a:off x="9974238" y="1218812"/>
              <a:ext cx="196920" cy="146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18EEC19-557D-864D-9FB6-EE9F0A2DBAB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965598" y="1209812"/>
                <a:ext cx="214560" cy="164520"/>
              </a:xfrm>
              <a:prstGeom prst="rect">
                <a:avLst/>
              </a:prstGeom>
            </p:spPr>
          </p:pic>
        </mc:Fallback>
      </mc:AlternateContent>
      <p:pic>
        <p:nvPicPr>
          <p:cNvPr id="58" name="Picture 57">
            <a:extLst>
              <a:ext uri="{FF2B5EF4-FFF2-40B4-BE49-F238E27FC236}">
                <a16:creationId xmlns:a16="http://schemas.microsoft.com/office/drawing/2014/main" id="{5837677A-01F7-1245-F8D9-8DD912CBDFCC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6966"/>
            <a:ext cx="6231117" cy="3450956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F485EF23-276E-6FAA-653B-E6B1FED6D925}"/>
              </a:ext>
            </a:extLst>
          </p:cNvPr>
          <p:cNvGrpSpPr/>
          <p:nvPr/>
        </p:nvGrpSpPr>
        <p:grpSpPr>
          <a:xfrm>
            <a:off x="9741678" y="2277932"/>
            <a:ext cx="1969200" cy="888480"/>
            <a:chOff x="9741678" y="2277932"/>
            <a:chExt cx="1969200" cy="88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950BC6-913A-6BB0-7CF8-771D7DBC0660}"/>
                    </a:ext>
                  </a:extLst>
                </p14:cNvPr>
                <p14:cNvContentPartPr/>
                <p14:nvPr/>
              </p14:nvContentPartPr>
              <p14:xfrm>
                <a:off x="10149918" y="2362532"/>
                <a:ext cx="247320" cy="9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950BC6-913A-6BB0-7CF8-771D7DBC06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40918" y="2353892"/>
                  <a:ext cx="264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9B268F1-BB8C-E803-DA3A-D4D54BB54B32}"/>
                    </a:ext>
                  </a:extLst>
                </p14:cNvPr>
                <p14:cNvContentPartPr/>
                <p14:nvPr/>
              </p14:nvContentPartPr>
              <p14:xfrm>
                <a:off x="10298598" y="2335172"/>
                <a:ext cx="104400" cy="59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9B268F1-BB8C-E803-DA3A-D4D54BB54B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89598" y="2326532"/>
                  <a:ext cx="122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A34119F-6EA2-4895-C33B-BDDDC778FD5F}"/>
                    </a:ext>
                  </a:extLst>
                </p14:cNvPr>
                <p14:cNvContentPartPr/>
                <p14:nvPr/>
              </p14:nvContentPartPr>
              <p14:xfrm>
                <a:off x="10439358" y="2339132"/>
                <a:ext cx="267840" cy="96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A34119F-6EA2-4895-C33B-BDDDC778FD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30718" y="2330492"/>
                  <a:ext cx="285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7F32BE-EE75-B368-B661-18930F85CE76}"/>
                    </a:ext>
                  </a:extLst>
                </p14:cNvPr>
                <p14:cNvContentPartPr/>
                <p14:nvPr/>
              </p14:nvContentPartPr>
              <p14:xfrm>
                <a:off x="10621878" y="2324732"/>
                <a:ext cx="103320" cy="36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7F32BE-EE75-B368-B661-18930F85CE7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13238" y="2316092"/>
                  <a:ext cx="120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7BA650-8888-2310-9242-64E51D712399}"/>
                    </a:ext>
                  </a:extLst>
                </p14:cNvPr>
                <p14:cNvContentPartPr/>
                <p14:nvPr/>
              </p14:nvContentPartPr>
              <p14:xfrm>
                <a:off x="10767318" y="2335532"/>
                <a:ext cx="112320" cy="69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7BA650-8888-2310-9242-64E51D71239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758678" y="2326532"/>
                  <a:ext cx="1299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FD3F53E-70CD-6440-33B8-14FA1DA460A6}"/>
                    </a:ext>
                  </a:extLst>
                </p14:cNvPr>
                <p14:cNvContentPartPr/>
                <p14:nvPr/>
              </p14:nvContentPartPr>
              <p14:xfrm>
                <a:off x="10882158" y="2277932"/>
                <a:ext cx="208440" cy="119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FD3F53E-70CD-6440-33B8-14FA1DA460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73158" y="2269292"/>
                  <a:ext cx="226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2CFF196-9D48-DEB7-D0A2-8538F3C83F43}"/>
                    </a:ext>
                  </a:extLst>
                </p14:cNvPr>
                <p14:cNvContentPartPr/>
                <p14:nvPr/>
              </p14:nvContentPartPr>
              <p14:xfrm>
                <a:off x="9922038" y="2483492"/>
                <a:ext cx="1420560" cy="133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2CFF196-9D48-DEB7-D0A2-8538F3C83F4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13398" y="2474492"/>
                  <a:ext cx="1438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1EB1C87-DEF0-3573-D97F-85964D7200C9}"/>
                    </a:ext>
                  </a:extLst>
                </p14:cNvPr>
                <p14:cNvContentPartPr/>
                <p14:nvPr/>
              </p14:nvContentPartPr>
              <p14:xfrm>
                <a:off x="9753198" y="2774012"/>
                <a:ext cx="15480" cy="109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1EB1C87-DEF0-3573-D97F-85964D7200C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44198" y="2765372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9B210D4-D6D4-5EDA-3AD5-AD1AC25DDCEB}"/>
                    </a:ext>
                  </a:extLst>
                </p14:cNvPr>
                <p14:cNvContentPartPr/>
                <p14:nvPr/>
              </p14:nvContentPartPr>
              <p14:xfrm>
                <a:off x="9741678" y="2729732"/>
                <a:ext cx="112680" cy="76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9B210D4-D6D4-5EDA-3AD5-AD1AC25DDC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33038" y="2721092"/>
                  <a:ext cx="130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59E9FF9-30C2-75E1-9BB2-34194BA46A65}"/>
                    </a:ext>
                  </a:extLst>
                </p14:cNvPr>
                <p14:cNvContentPartPr/>
                <p14:nvPr/>
              </p14:nvContentPartPr>
              <p14:xfrm>
                <a:off x="9875958" y="2817572"/>
                <a:ext cx="84600" cy="38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59E9FF9-30C2-75E1-9BB2-34194BA46A6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67318" y="2808572"/>
                  <a:ext cx="1022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3B3C34C-0B3E-5527-4CDA-FA07D7AAF9FF}"/>
                    </a:ext>
                  </a:extLst>
                </p14:cNvPr>
                <p14:cNvContentPartPr/>
                <p14:nvPr/>
              </p14:nvContentPartPr>
              <p14:xfrm>
                <a:off x="10043358" y="2718572"/>
                <a:ext cx="306360" cy="125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3B3C34C-0B3E-5527-4CDA-FA07D7AAF9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34358" y="2709932"/>
                  <a:ext cx="324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881D75C-66AE-4CD2-C3F2-5A3B7822CC9D}"/>
                    </a:ext>
                  </a:extLst>
                </p14:cNvPr>
                <p14:cNvContentPartPr/>
                <p14:nvPr/>
              </p14:nvContentPartPr>
              <p14:xfrm>
                <a:off x="9889998" y="2719652"/>
                <a:ext cx="74160" cy="19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881D75C-66AE-4CD2-C3F2-5A3B7822CC9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81358" y="2711012"/>
                  <a:ext cx="91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E7B3B67-B58D-9A85-D5C0-B73471A83576}"/>
                    </a:ext>
                  </a:extLst>
                </p14:cNvPr>
                <p14:cNvContentPartPr/>
                <p14:nvPr/>
              </p14:nvContentPartPr>
              <p14:xfrm>
                <a:off x="9866598" y="2784812"/>
                <a:ext cx="92160" cy="3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E7B3B67-B58D-9A85-D5C0-B73471A8357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57958" y="2775812"/>
                  <a:ext cx="109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9CFF2B-493B-8325-5A7F-DFEFD982DF91}"/>
                    </a:ext>
                  </a:extLst>
                </p14:cNvPr>
                <p14:cNvContentPartPr/>
                <p14:nvPr/>
              </p14:nvContentPartPr>
              <p14:xfrm>
                <a:off x="10388598" y="2735132"/>
                <a:ext cx="18360" cy="101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9CFF2B-493B-8325-5A7F-DFEFD982DF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79598" y="2726132"/>
                  <a:ext cx="36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6DA1347-7576-A3CF-C0B8-26143690A4CD}"/>
                    </a:ext>
                  </a:extLst>
                </p14:cNvPr>
                <p14:cNvContentPartPr/>
                <p14:nvPr/>
              </p14:nvContentPartPr>
              <p14:xfrm>
                <a:off x="10405518" y="2749172"/>
                <a:ext cx="73080" cy="68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6DA1347-7576-A3CF-C0B8-26143690A4C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96518" y="2740172"/>
                  <a:ext cx="90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25EB00-7B48-5711-841A-53AE4C8AFF95}"/>
                    </a:ext>
                  </a:extLst>
                </p14:cNvPr>
                <p14:cNvContentPartPr/>
                <p14:nvPr/>
              </p14:nvContentPartPr>
              <p14:xfrm>
                <a:off x="10500198" y="2779412"/>
                <a:ext cx="117360" cy="56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25EB00-7B48-5711-841A-53AE4C8AFF9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91558" y="2770772"/>
                  <a:ext cx="135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75D3508-2812-163A-2784-5F5ACDB4220A}"/>
                    </a:ext>
                  </a:extLst>
                </p14:cNvPr>
                <p14:cNvContentPartPr/>
                <p14:nvPr/>
              </p14:nvContentPartPr>
              <p14:xfrm>
                <a:off x="10529718" y="2642612"/>
                <a:ext cx="204120" cy="158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75D3508-2812-163A-2784-5F5ACDB4220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20718" y="2633612"/>
                  <a:ext cx="221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7B485E8-86B0-51B4-840A-382CDB9D3AEC}"/>
                    </a:ext>
                  </a:extLst>
                </p14:cNvPr>
                <p14:cNvContentPartPr/>
                <p14:nvPr/>
              </p14:nvContentPartPr>
              <p14:xfrm>
                <a:off x="11132358" y="2685812"/>
                <a:ext cx="86400" cy="118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7B485E8-86B0-51B4-840A-382CDB9D3A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23358" y="2676812"/>
                  <a:ext cx="104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8993704-61AF-14CA-AAF7-FA1663B00240}"/>
                    </a:ext>
                  </a:extLst>
                </p14:cNvPr>
                <p14:cNvContentPartPr/>
                <p14:nvPr/>
              </p14:nvContentPartPr>
              <p14:xfrm>
                <a:off x="11236398" y="2696612"/>
                <a:ext cx="64080" cy="99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8993704-61AF-14CA-AAF7-FA1663B0024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27758" y="2687612"/>
                  <a:ext cx="81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7139975-DDE6-1FB3-BAAB-E96A1B51F309}"/>
                    </a:ext>
                  </a:extLst>
                </p14:cNvPr>
                <p14:cNvContentPartPr/>
                <p14:nvPr/>
              </p14:nvContentPartPr>
              <p14:xfrm>
                <a:off x="11363838" y="2692292"/>
                <a:ext cx="92160" cy="104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7139975-DDE6-1FB3-BAAB-E96A1B51F3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355198" y="2683292"/>
                  <a:ext cx="109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0EB4BBC-0B36-F8E6-D725-516B47FDFD65}"/>
                    </a:ext>
                  </a:extLst>
                </p14:cNvPr>
                <p14:cNvContentPartPr/>
                <p14:nvPr/>
              </p14:nvContentPartPr>
              <p14:xfrm>
                <a:off x="11617998" y="2691212"/>
                <a:ext cx="13320" cy="10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0EB4BBC-0B36-F8E6-D725-516B47FDFD6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608998" y="2682212"/>
                  <a:ext cx="30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A526C43-AD8B-A893-DA5F-B45A50CBB234}"/>
                    </a:ext>
                  </a:extLst>
                </p14:cNvPr>
                <p14:cNvContentPartPr/>
                <p14:nvPr/>
              </p14:nvContentPartPr>
              <p14:xfrm>
                <a:off x="11479398" y="2670332"/>
                <a:ext cx="147240" cy="128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A526C43-AD8B-A893-DA5F-B45A50CBB2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70398" y="2661692"/>
                  <a:ext cx="164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FF9DA0-F4DD-5E14-D964-13CBF72BD56A}"/>
                    </a:ext>
                  </a:extLst>
                </p14:cNvPr>
                <p14:cNvContentPartPr/>
                <p14:nvPr/>
              </p14:nvContentPartPr>
              <p14:xfrm>
                <a:off x="11621238" y="2682932"/>
                <a:ext cx="82440" cy="81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FF9DA0-F4DD-5E14-D964-13CBF72BD56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612238" y="2673932"/>
                  <a:ext cx="100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5E4C5A3-A497-6291-5931-CB7E78395E62}"/>
                    </a:ext>
                  </a:extLst>
                </p14:cNvPr>
                <p14:cNvContentPartPr/>
                <p14:nvPr/>
              </p14:nvContentPartPr>
              <p14:xfrm>
                <a:off x="11601078" y="2644412"/>
                <a:ext cx="109800" cy="8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5E4C5A3-A497-6291-5931-CB7E78395E6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92078" y="2635412"/>
                  <a:ext cx="1274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75C373C-4C46-749B-E540-8BFFF5ECE5D8}"/>
                    </a:ext>
                  </a:extLst>
                </p14:cNvPr>
                <p14:cNvContentPartPr/>
                <p14:nvPr/>
              </p14:nvContentPartPr>
              <p14:xfrm>
                <a:off x="10388598" y="3008732"/>
                <a:ext cx="280080" cy="134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75C373C-4C46-749B-E540-8BFFF5ECE5D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79598" y="2999732"/>
                  <a:ext cx="297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46F250-6A39-C891-3EEE-05E02B3E752F}"/>
                    </a:ext>
                  </a:extLst>
                </p14:cNvPr>
                <p14:cNvContentPartPr/>
                <p14:nvPr/>
              </p14:nvContentPartPr>
              <p14:xfrm>
                <a:off x="10575798" y="3069212"/>
                <a:ext cx="68400" cy="9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46F250-6A39-C891-3EEE-05E02B3E75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66798" y="3060212"/>
                  <a:ext cx="86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8AFECC9-2D10-A950-27E4-40BEC0020E51}"/>
                    </a:ext>
                  </a:extLst>
                </p14:cNvPr>
                <p14:cNvContentPartPr/>
                <p14:nvPr/>
              </p14:nvContentPartPr>
              <p14:xfrm>
                <a:off x="10713678" y="2996492"/>
                <a:ext cx="325080" cy="109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8AFECC9-2D10-A950-27E4-40BEC0020E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05038" y="2987852"/>
                  <a:ext cx="342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03F3979-CE05-594C-70C0-D672B9DD368A}"/>
                    </a:ext>
                  </a:extLst>
                </p14:cNvPr>
                <p14:cNvContentPartPr/>
                <p14:nvPr/>
              </p14:nvContentPartPr>
              <p14:xfrm>
                <a:off x="11065398" y="2981732"/>
                <a:ext cx="147960" cy="96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03F3979-CE05-594C-70C0-D672B9DD368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56758" y="2973092"/>
                  <a:ext cx="165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A91027D-F0F0-CEE4-2596-F17B722C5C21}"/>
                    </a:ext>
                  </a:extLst>
                </p14:cNvPr>
                <p14:cNvContentPartPr/>
                <p14:nvPr/>
              </p14:nvContentPartPr>
              <p14:xfrm>
                <a:off x="11425398" y="2895332"/>
                <a:ext cx="84240" cy="135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A91027D-F0F0-CEE4-2596-F17B722C5C2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416758" y="2886332"/>
                  <a:ext cx="101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065C32C-266A-8506-6130-EC1DF9393C08}"/>
                    </a:ext>
                  </a:extLst>
                </p14:cNvPr>
                <p14:cNvContentPartPr/>
                <p14:nvPr/>
              </p14:nvContentPartPr>
              <p14:xfrm>
                <a:off x="11431158" y="3162092"/>
                <a:ext cx="3240" cy="4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065C32C-266A-8506-6130-EC1DF9393C0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422518" y="3153092"/>
                  <a:ext cx="20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8D25D4A-DEA3-DB9E-030B-DBB2A72B2B3A}"/>
                    </a:ext>
                  </a:extLst>
                </p14:cNvPr>
                <p14:cNvContentPartPr/>
                <p14:nvPr/>
              </p14:nvContentPartPr>
              <p14:xfrm>
                <a:off x="11337558" y="2896412"/>
                <a:ext cx="75240" cy="2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8D25D4A-DEA3-DB9E-030B-DBB2A72B2B3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328918" y="2887772"/>
                  <a:ext cx="928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79FE60B-FAA4-249B-11F3-1D2CE631C481}"/>
              </a:ext>
            </a:extLst>
          </p:cNvPr>
          <p:cNvGrpSpPr/>
          <p:nvPr/>
        </p:nvGrpSpPr>
        <p:grpSpPr>
          <a:xfrm>
            <a:off x="9773718" y="3351092"/>
            <a:ext cx="687240" cy="258840"/>
            <a:chOff x="9773718" y="3351092"/>
            <a:chExt cx="68724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753B2A7-E36C-5F27-D1A6-E89C57FC0BA4}"/>
                    </a:ext>
                  </a:extLst>
                </p14:cNvPr>
                <p14:cNvContentPartPr/>
                <p14:nvPr/>
              </p14:nvContentPartPr>
              <p14:xfrm>
                <a:off x="9773718" y="3379892"/>
                <a:ext cx="178920" cy="230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753B2A7-E36C-5F27-D1A6-E89C57FC0BA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64718" y="3370892"/>
                  <a:ext cx="196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B8EB2C7-DF8E-FEC1-662F-3A171016AD11}"/>
                    </a:ext>
                  </a:extLst>
                </p14:cNvPr>
                <p14:cNvContentPartPr/>
                <p14:nvPr/>
              </p14:nvContentPartPr>
              <p14:xfrm>
                <a:off x="9946878" y="3351092"/>
                <a:ext cx="445320" cy="133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B8EB2C7-DF8E-FEC1-662F-3A171016AD1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38238" y="3342452"/>
                  <a:ext cx="462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81A1363-ED3B-B2AF-E2F4-EE5C17863E22}"/>
                    </a:ext>
                  </a:extLst>
                </p14:cNvPr>
                <p14:cNvContentPartPr/>
                <p14:nvPr/>
              </p14:nvContentPartPr>
              <p14:xfrm>
                <a:off x="10381038" y="3376652"/>
                <a:ext cx="79920" cy="27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81A1363-ED3B-B2AF-E2F4-EE5C17863E2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372038" y="3368012"/>
                  <a:ext cx="9756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BAD6A08-2F72-B622-1060-9D1F10D1A9F9}"/>
              </a:ext>
            </a:extLst>
          </p:cNvPr>
          <p:cNvGrpSpPr/>
          <p:nvPr/>
        </p:nvGrpSpPr>
        <p:grpSpPr>
          <a:xfrm>
            <a:off x="10991958" y="3310772"/>
            <a:ext cx="1007640" cy="162000"/>
            <a:chOff x="10991958" y="3310772"/>
            <a:chExt cx="100764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14ABE88-EBE5-6F08-DC40-D77CCE81562C}"/>
                    </a:ext>
                  </a:extLst>
                </p14:cNvPr>
                <p14:cNvContentPartPr/>
                <p14:nvPr/>
              </p14:nvContentPartPr>
              <p14:xfrm>
                <a:off x="11053158" y="3392132"/>
                <a:ext cx="21600" cy="80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14ABE88-EBE5-6F08-DC40-D77CCE81562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44518" y="3383132"/>
                  <a:ext cx="392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9A472CF-9ECE-5665-9E65-AD4195B84AA9}"/>
                    </a:ext>
                  </a:extLst>
                </p14:cNvPr>
                <p14:cNvContentPartPr/>
                <p14:nvPr/>
              </p14:nvContentPartPr>
              <p14:xfrm>
                <a:off x="10991958" y="3340652"/>
                <a:ext cx="217440" cy="120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9A472CF-9ECE-5665-9E65-AD4195B84AA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82958" y="3331652"/>
                  <a:ext cx="235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628AE40-FCDA-A7A9-1D8F-F657B0A360AE}"/>
                    </a:ext>
                  </a:extLst>
                </p14:cNvPr>
                <p14:cNvContentPartPr/>
                <p14:nvPr/>
              </p14:nvContentPartPr>
              <p14:xfrm>
                <a:off x="11216598" y="3350372"/>
                <a:ext cx="82440" cy="108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628AE40-FCDA-A7A9-1D8F-F657B0A360A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207598" y="3341732"/>
                  <a:ext cx="100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EDE51E-B352-46A6-208F-350B746FF3B3}"/>
                    </a:ext>
                  </a:extLst>
                </p14:cNvPr>
                <p14:cNvContentPartPr/>
                <p14:nvPr/>
              </p14:nvContentPartPr>
              <p14:xfrm>
                <a:off x="11348718" y="3347852"/>
                <a:ext cx="289440" cy="109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EDE51E-B352-46A6-208F-350B746FF3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40078" y="3338852"/>
                  <a:ext cx="307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5AA49A2-D653-73B4-2710-9F72E64E5174}"/>
                    </a:ext>
                  </a:extLst>
                </p14:cNvPr>
                <p14:cNvContentPartPr/>
                <p14:nvPr/>
              </p14:nvContentPartPr>
              <p14:xfrm>
                <a:off x="11513238" y="3347492"/>
                <a:ext cx="123840" cy="47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5AA49A2-D653-73B4-2710-9F72E64E517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504238" y="3338852"/>
                  <a:ext cx="141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32D3128-631B-9B7F-1064-AFBDDD3AAA6B}"/>
                    </a:ext>
                  </a:extLst>
                </p14:cNvPr>
                <p14:cNvContentPartPr/>
                <p14:nvPr/>
              </p14:nvContentPartPr>
              <p14:xfrm>
                <a:off x="11673438" y="3337772"/>
                <a:ext cx="106920" cy="105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32D3128-631B-9B7F-1064-AFBDDD3AA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664798" y="3328772"/>
                  <a:ext cx="124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E085185-5227-1886-671C-CB96434A1B28}"/>
                    </a:ext>
                  </a:extLst>
                </p14:cNvPr>
                <p14:cNvContentPartPr/>
                <p14:nvPr/>
              </p14:nvContentPartPr>
              <p14:xfrm>
                <a:off x="11683878" y="3414812"/>
                <a:ext cx="91800" cy="9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E085185-5227-1886-671C-CB96434A1B2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675238" y="3406172"/>
                  <a:ext cx="109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F6D3D65-B059-3356-E29C-17593F981E56}"/>
                    </a:ext>
                  </a:extLst>
                </p14:cNvPr>
                <p14:cNvContentPartPr/>
                <p14:nvPr/>
              </p14:nvContentPartPr>
              <p14:xfrm>
                <a:off x="11781798" y="3324812"/>
                <a:ext cx="94320" cy="95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F6D3D65-B059-3356-E29C-17593F981E5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772798" y="3315812"/>
                  <a:ext cx="111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9EBD880-3E5A-8927-8958-C7453659E463}"/>
                    </a:ext>
                  </a:extLst>
                </p14:cNvPr>
                <p14:cNvContentPartPr/>
                <p14:nvPr/>
              </p14:nvContentPartPr>
              <p14:xfrm>
                <a:off x="11900958" y="3310772"/>
                <a:ext cx="98640" cy="117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9EBD880-3E5A-8927-8958-C7453659E46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892318" y="3301772"/>
                  <a:ext cx="11628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C67EE90-8120-766C-C925-882421CB5F8E}"/>
                  </a:ext>
                </a:extLst>
              </p14:cNvPr>
              <p14:cNvContentPartPr/>
              <p14:nvPr/>
            </p14:nvContentPartPr>
            <p14:xfrm>
              <a:off x="10695678" y="3386012"/>
              <a:ext cx="13680" cy="583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C67EE90-8120-766C-C925-882421CB5F8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687038" y="3377372"/>
                <a:ext cx="3132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D1ECD2F-7155-09F9-F1DF-FC9F6C760153}"/>
              </a:ext>
            </a:extLst>
          </p:cNvPr>
          <p:cNvGrpSpPr/>
          <p:nvPr/>
        </p:nvGrpSpPr>
        <p:grpSpPr>
          <a:xfrm>
            <a:off x="9984318" y="3696332"/>
            <a:ext cx="1310400" cy="130320"/>
            <a:chOff x="9984318" y="3696332"/>
            <a:chExt cx="131040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FACFA52-1C34-73AB-149C-BDFF322D9DD5}"/>
                    </a:ext>
                  </a:extLst>
                </p14:cNvPr>
                <p14:cNvContentPartPr/>
                <p14:nvPr/>
              </p14:nvContentPartPr>
              <p14:xfrm>
                <a:off x="9984318" y="3710732"/>
                <a:ext cx="374040" cy="115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FACFA52-1C34-73AB-149C-BDFF322D9DD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75678" y="3701732"/>
                  <a:ext cx="391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CB344C3-4438-B76E-E960-A771B89B71BF}"/>
                    </a:ext>
                  </a:extLst>
                </p14:cNvPr>
                <p14:cNvContentPartPr/>
                <p14:nvPr/>
              </p14:nvContentPartPr>
              <p14:xfrm>
                <a:off x="10388598" y="3696332"/>
                <a:ext cx="88560" cy="119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CB344C3-4438-B76E-E960-A771B89B71B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79598" y="3687332"/>
                  <a:ext cx="106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EE8D493-658E-0B0A-BE20-8A480B618C17}"/>
                    </a:ext>
                  </a:extLst>
                </p14:cNvPr>
                <p14:cNvContentPartPr/>
                <p14:nvPr/>
              </p14:nvContentPartPr>
              <p14:xfrm>
                <a:off x="10532598" y="3732692"/>
                <a:ext cx="24480" cy="65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EE8D493-658E-0B0A-BE20-8A480B618C1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23598" y="3723692"/>
                  <a:ext cx="42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DE73711-92BD-086D-31F9-4150597C5B92}"/>
                    </a:ext>
                  </a:extLst>
                </p14:cNvPr>
                <p14:cNvContentPartPr/>
                <p14:nvPr/>
              </p14:nvContentPartPr>
              <p14:xfrm>
                <a:off x="10639158" y="3706052"/>
                <a:ext cx="84600" cy="86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DE73711-92BD-086D-31F9-4150597C5B9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30158" y="3697052"/>
                  <a:ext cx="102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F417C03-444F-152C-1615-A173F5E60485}"/>
                    </a:ext>
                  </a:extLst>
                </p14:cNvPr>
                <p14:cNvContentPartPr/>
                <p14:nvPr/>
              </p14:nvContentPartPr>
              <p14:xfrm>
                <a:off x="10746798" y="3707852"/>
                <a:ext cx="37080" cy="68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F417C03-444F-152C-1615-A173F5E6048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737798" y="3699212"/>
                  <a:ext cx="54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850078F-BB09-01E4-287F-CDCBC18A7A4B}"/>
                    </a:ext>
                  </a:extLst>
                </p14:cNvPr>
                <p14:cNvContentPartPr/>
                <p14:nvPr/>
              </p14:nvContentPartPr>
              <p14:xfrm>
                <a:off x="10847598" y="3703532"/>
                <a:ext cx="303840" cy="93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850078F-BB09-01E4-287F-CDCBC18A7A4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838958" y="3694532"/>
                  <a:ext cx="3214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2453F71-D50D-E6ED-EBB9-9500176B26DD}"/>
                    </a:ext>
                  </a:extLst>
                </p14:cNvPr>
                <p14:cNvContentPartPr/>
                <p14:nvPr/>
              </p14:nvContentPartPr>
              <p14:xfrm>
                <a:off x="11135238" y="3702092"/>
                <a:ext cx="29160" cy="68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2453F71-D50D-E6ED-EBB9-9500176B26D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26238" y="3693452"/>
                  <a:ext cx="468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1B0519D-D233-8838-8523-7EEFB72902AD}"/>
                    </a:ext>
                  </a:extLst>
                </p14:cNvPr>
                <p14:cNvContentPartPr/>
                <p14:nvPr/>
              </p14:nvContentPartPr>
              <p14:xfrm>
                <a:off x="11233158" y="3699572"/>
                <a:ext cx="61560" cy="53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1B0519D-D233-8838-8523-7EEFB72902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224158" y="3690932"/>
                  <a:ext cx="7920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FCF4F76-D8E8-4AED-BCE1-2A655AF4AD63}"/>
              </a:ext>
            </a:extLst>
          </p:cNvPr>
          <p:cNvGrpSpPr/>
          <p:nvPr/>
        </p:nvGrpSpPr>
        <p:grpSpPr>
          <a:xfrm>
            <a:off x="11542398" y="3678692"/>
            <a:ext cx="222840" cy="88920"/>
            <a:chOff x="11542398" y="3678692"/>
            <a:chExt cx="222840" cy="8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286196D-5A4F-BC30-F6FD-5E91DA6DFDA6}"/>
                    </a:ext>
                  </a:extLst>
                </p14:cNvPr>
                <p14:cNvContentPartPr/>
                <p14:nvPr/>
              </p14:nvContentPartPr>
              <p14:xfrm>
                <a:off x="11542398" y="3678692"/>
                <a:ext cx="222840" cy="85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286196D-5A4F-BC30-F6FD-5E91DA6DFDA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533398" y="3670052"/>
                  <a:ext cx="240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6632EFC-C682-BB9A-4D1D-0B95609CA297}"/>
                    </a:ext>
                  </a:extLst>
                </p14:cNvPr>
                <p14:cNvContentPartPr/>
                <p14:nvPr/>
              </p14:nvContentPartPr>
              <p14:xfrm>
                <a:off x="11663718" y="3749612"/>
                <a:ext cx="83880" cy="18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6632EFC-C682-BB9A-4D1D-0B95609CA29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654718" y="3740612"/>
                  <a:ext cx="10152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0C5F5EE-DA74-108E-09A9-7DC52707447D}"/>
              </a:ext>
            </a:extLst>
          </p:cNvPr>
          <p:cNvGrpSpPr/>
          <p:nvPr/>
        </p:nvGrpSpPr>
        <p:grpSpPr>
          <a:xfrm>
            <a:off x="10591638" y="3949772"/>
            <a:ext cx="507600" cy="172800"/>
            <a:chOff x="10591638" y="3949772"/>
            <a:chExt cx="50760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E73383F-52AB-F115-966A-89FCC2BD6F18}"/>
                    </a:ext>
                  </a:extLst>
                </p14:cNvPr>
                <p14:cNvContentPartPr/>
                <p14:nvPr/>
              </p14:nvContentPartPr>
              <p14:xfrm>
                <a:off x="10591638" y="3994052"/>
                <a:ext cx="33120" cy="128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E73383F-52AB-F115-966A-89FCC2BD6F1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82638" y="3985412"/>
                  <a:ext cx="50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BFA2B36-8A8A-977E-114E-C859952C852F}"/>
                    </a:ext>
                  </a:extLst>
                </p14:cNvPr>
                <p14:cNvContentPartPr/>
                <p14:nvPr/>
              </p14:nvContentPartPr>
              <p14:xfrm>
                <a:off x="10683438" y="3990092"/>
                <a:ext cx="19800" cy="111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BFA2B36-8A8A-977E-114E-C859952C852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674798" y="3981092"/>
                  <a:ext cx="37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5178434-AC01-EAAD-4E15-BC8F3FCB6195}"/>
                    </a:ext>
                  </a:extLst>
                </p14:cNvPr>
                <p14:cNvContentPartPr/>
                <p14:nvPr/>
              </p14:nvContentPartPr>
              <p14:xfrm>
                <a:off x="10595598" y="3950132"/>
                <a:ext cx="252720" cy="148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5178434-AC01-EAAD-4E15-BC8F3FCB619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586958" y="3941492"/>
                  <a:ext cx="270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DE65F33-3F3C-4BA2-5DB1-C72AE6786854}"/>
                    </a:ext>
                  </a:extLst>
                </p14:cNvPr>
                <p14:cNvContentPartPr/>
                <p14:nvPr/>
              </p14:nvContentPartPr>
              <p14:xfrm>
                <a:off x="10738878" y="3972812"/>
                <a:ext cx="216360" cy="111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DE65F33-3F3C-4BA2-5DB1-C72AE678685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730238" y="3963812"/>
                  <a:ext cx="234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955652A-C868-71C4-59D0-9C760EA26F9F}"/>
                    </a:ext>
                  </a:extLst>
                </p14:cNvPr>
                <p14:cNvContentPartPr/>
                <p14:nvPr/>
              </p14:nvContentPartPr>
              <p14:xfrm>
                <a:off x="10883598" y="4064252"/>
                <a:ext cx="74520" cy="15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955652A-C868-71C4-59D0-9C760EA26F9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874598" y="4055612"/>
                  <a:ext cx="92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7B309A9-C9AD-4123-430D-8C6FD69C5FB6}"/>
                    </a:ext>
                  </a:extLst>
                </p14:cNvPr>
                <p14:cNvContentPartPr/>
                <p14:nvPr/>
              </p14:nvContentPartPr>
              <p14:xfrm>
                <a:off x="10987278" y="3949772"/>
                <a:ext cx="111960" cy="126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7B309A9-C9AD-4123-430D-8C6FD69C5FB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978278" y="3941132"/>
                  <a:ext cx="12960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5F5A0A1-6E75-5916-74B5-6E1418C946DB}"/>
              </a:ext>
            </a:extLst>
          </p:cNvPr>
          <p:cNvGrpSpPr/>
          <p:nvPr/>
        </p:nvGrpSpPr>
        <p:grpSpPr>
          <a:xfrm>
            <a:off x="10075398" y="4265492"/>
            <a:ext cx="262080" cy="115560"/>
            <a:chOff x="10075398" y="4265492"/>
            <a:chExt cx="26208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B93F678-B74D-A8A8-E120-1212FF0FF0C5}"/>
                    </a:ext>
                  </a:extLst>
                </p14:cNvPr>
                <p14:cNvContentPartPr/>
                <p14:nvPr/>
              </p14:nvContentPartPr>
              <p14:xfrm>
                <a:off x="10075398" y="4265492"/>
                <a:ext cx="241920" cy="1155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B93F678-B74D-A8A8-E120-1212FF0FF0C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066758" y="4256492"/>
                  <a:ext cx="259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CEE1FC8-E904-401A-E567-B29F8EADCAC8}"/>
                    </a:ext>
                  </a:extLst>
                </p14:cNvPr>
                <p14:cNvContentPartPr/>
                <p14:nvPr/>
              </p14:nvContentPartPr>
              <p14:xfrm>
                <a:off x="10229478" y="4342892"/>
                <a:ext cx="108000" cy="10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CEE1FC8-E904-401A-E567-B29F8EADCAC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20478" y="4333892"/>
                  <a:ext cx="12564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2D72606-A8E0-18C1-F52F-D2B4A6378077}"/>
              </a:ext>
            </a:extLst>
          </p:cNvPr>
          <p:cNvGrpSpPr/>
          <p:nvPr/>
        </p:nvGrpSpPr>
        <p:grpSpPr>
          <a:xfrm>
            <a:off x="10661478" y="4253972"/>
            <a:ext cx="420480" cy="111960"/>
            <a:chOff x="10661478" y="4253972"/>
            <a:chExt cx="420480" cy="11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AEC0115-6373-3E9E-BFA8-43DA302046A5}"/>
                    </a:ext>
                  </a:extLst>
                </p14:cNvPr>
                <p14:cNvContentPartPr/>
                <p14:nvPr/>
              </p14:nvContentPartPr>
              <p14:xfrm>
                <a:off x="10661478" y="4258292"/>
                <a:ext cx="268920" cy="107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AEC0115-6373-3E9E-BFA8-43DA302046A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652838" y="4249652"/>
                  <a:ext cx="286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A522597-471A-4E15-939D-E1C4A54869B3}"/>
                    </a:ext>
                  </a:extLst>
                </p14:cNvPr>
                <p14:cNvContentPartPr/>
                <p14:nvPr/>
              </p14:nvContentPartPr>
              <p14:xfrm>
                <a:off x="10964598" y="4253972"/>
                <a:ext cx="117360" cy="82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A522597-471A-4E15-939D-E1C4A54869B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955598" y="4245332"/>
                  <a:ext cx="13500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D3AC313-1872-8252-8780-115952163108}"/>
                  </a:ext>
                </a:extLst>
              </p14:cNvPr>
              <p14:cNvContentPartPr/>
              <p14:nvPr/>
            </p14:nvContentPartPr>
            <p14:xfrm>
              <a:off x="11454198" y="4226252"/>
              <a:ext cx="180720" cy="982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D3AC313-1872-8252-8780-11595216310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445558" y="4217612"/>
                <a:ext cx="198360" cy="11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AA34DD2-F64D-ED09-3926-8DF5C8F03A91}"/>
              </a:ext>
            </a:extLst>
          </p:cNvPr>
          <p:cNvGrpSpPr/>
          <p:nvPr/>
        </p:nvGrpSpPr>
        <p:grpSpPr>
          <a:xfrm>
            <a:off x="10501638" y="4476092"/>
            <a:ext cx="693360" cy="177840"/>
            <a:chOff x="10501638" y="4476092"/>
            <a:chExt cx="69336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F0CA2B8-93CE-5D26-5CE5-36FE9F033A3A}"/>
                    </a:ext>
                  </a:extLst>
                </p14:cNvPr>
                <p14:cNvContentPartPr/>
                <p14:nvPr/>
              </p14:nvContentPartPr>
              <p14:xfrm>
                <a:off x="10501638" y="4543412"/>
                <a:ext cx="124920" cy="110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F0CA2B8-93CE-5D26-5CE5-36FE9F033A3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492638" y="4534772"/>
                  <a:ext cx="142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2BF43A8-1FED-D24A-197F-D498953A47C0}"/>
                    </a:ext>
                  </a:extLst>
                </p14:cNvPr>
                <p14:cNvContentPartPr/>
                <p14:nvPr/>
              </p14:nvContentPartPr>
              <p14:xfrm>
                <a:off x="10667238" y="4498052"/>
                <a:ext cx="107280" cy="1292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2BF43A8-1FED-D24A-197F-D498953A47C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658598" y="4489052"/>
                  <a:ext cx="124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57E24EB-4C0B-8855-781C-B6CDFC23B3FF}"/>
                    </a:ext>
                  </a:extLst>
                </p14:cNvPr>
                <p14:cNvContentPartPr/>
                <p14:nvPr/>
              </p14:nvContentPartPr>
              <p14:xfrm>
                <a:off x="10767678" y="4521812"/>
                <a:ext cx="136800" cy="102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57E24EB-4C0B-8855-781C-B6CDFC23B3F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59038" y="4513172"/>
                  <a:ext cx="154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CE0BCEF-3780-1367-8714-13F752F80144}"/>
                    </a:ext>
                  </a:extLst>
                </p14:cNvPr>
                <p14:cNvContentPartPr/>
                <p14:nvPr/>
              </p14:nvContentPartPr>
              <p14:xfrm>
                <a:off x="10815198" y="4511012"/>
                <a:ext cx="190440" cy="100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CE0BCEF-3780-1367-8714-13F752F8014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806198" y="4502012"/>
                  <a:ext cx="208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2ACBDE3-4671-B652-FA34-3F210EA18767}"/>
                    </a:ext>
                  </a:extLst>
                </p14:cNvPr>
                <p14:cNvContentPartPr/>
                <p14:nvPr/>
              </p14:nvContentPartPr>
              <p14:xfrm>
                <a:off x="11084478" y="4476092"/>
                <a:ext cx="110520" cy="119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2ACBDE3-4671-B652-FA34-3F210EA1876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075838" y="4467452"/>
                  <a:ext cx="12816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18B36F6-B8FA-84E0-6866-D1A8D018C598}"/>
              </a:ext>
            </a:extLst>
          </p:cNvPr>
          <p:cNvGrpSpPr/>
          <p:nvPr/>
        </p:nvGrpSpPr>
        <p:grpSpPr>
          <a:xfrm>
            <a:off x="9886038" y="4842572"/>
            <a:ext cx="799200" cy="209880"/>
            <a:chOff x="9886038" y="4842572"/>
            <a:chExt cx="79920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E763849-A3AD-EE71-A9E9-DA11B71F3F94}"/>
                    </a:ext>
                  </a:extLst>
                </p14:cNvPr>
                <p14:cNvContentPartPr/>
                <p14:nvPr/>
              </p14:nvContentPartPr>
              <p14:xfrm>
                <a:off x="9886038" y="4904492"/>
                <a:ext cx="82440" cy="147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E763849-A3AD-EE71-A9E9-DA11B71F3F9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77038" y="4895852"/>
                  <a:ext cx="100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06E93AF-910F-C201-02C6-B329C36CD225}"/>
                    </a:ext>
                  </a:extLst>
                </p14:cNvPr>
                <p14:cNvContentPartPr/>
                <p14:nvPr/>
              </p14:nvContentPartPr>
              <p14:xfrm>
                <a:off x="10077918" y="4885412"/>
                <a:ext cx="27360" cy="54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06E93AF-910F-C201-02C6-B329C36CD22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068918" y="4876412"/>
                  <a:ext cx="45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A6D5E82-24C4-17C9-5CF2-40FD94A5ECC8}"/>
                    </a:ext>
                  </a:extLst>
                </p14:cNvPr>
                <p14:cNvContentPartPr/>
                <p14:nvPr/>
              </p14:nvContentPartPr>
              <p14:xfrm>
                <a:off x="10137678" y="4916732"/>
                <a:ext cx="92880" cy="111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A6D5E82-24C4-17C9-5CF2-40FD94A5ECC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128678" y="4908092"/>
                  <a:ext cx="110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305882F-F23C-165A-82DC-3DA540CE319B}"/>
                    </a:ext>
                  </a:extLst>
                </p14:cNvPr>
                <p14:cNvContentPartPr/>
                <p14:nvPr/>
              </p14:nvContentPartPr>
              <p14:xfrm>
                <a:off x="10289958" y="4889012"/>
                <a:ext cx="187920" cy="126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305882F-F23C-165A-82DC-3DA540CE319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280958" y="4880372"/>
                  <a:ext cx="205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5EBD5B5-E0ED-67B6-275C-B76722AD9B9F}"/>
                    </a:ext>
                  </a:extLst>
                </p14:cNvPr>
                <p14:cNvContentPartPr/>
                <p14:nvPr/>
              </p14:nvContentPartPr>
              <p14:xfrm>
                <a:off x="10443678" y="4842572"/>
                <a:ext cx="57600" cy="64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5EBD5B5-E0ED-67B6-275C-B76722AD9B9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434678" y="4833572"/>
                  <a:ext cx="75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CB54043-C983-122A-602B-C5BB7A63DFBB}"/>
                    </a:ext>
                  </a:extLst>
                </p14:cNvPr>
                <p14:cNvContentPartPr/>
                <p14:nvPr/>
              </p14:nvContentPartPr>
              <p14:xfrm>
                <a:off x="10470318" y="4963532"/>
                <a:ext cx="34920" cy="7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CB54043-C983-122A-602B-C5BB7A63DFB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61678" y="4954892"/>
                  <a:ext cx="52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3D6A53C-7F61-74CF-BDE7-FE85B238BA90}"/>
                    </a:ext>
                  </a:extLst>
                </p14:cNvPr>
                <p14:cNvContentPartPr/>
                <p14:nvPr/>
              </p14:nvContentPartPr>
              <p14:xfrm>
                <a:off x="10546638" y="4850852"/>
                <a:ext cx="118440" cy="113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3D6A53C-7F61-74CF-BDE7-FE85B238BA9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537638" y="4841852"/>
                  <a:ext cx="136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015B47D-18CD-8AB2-4B8B-77734ABAA43F}"/>
                    </a:ext>
                  </a:extLst>
                </p14:cNvPr>
                <p14:cNvContentPartPr/>
                <p14:nvPr/>
              </p14:nvContentPartPr>
              <p14:xfrm>
                <a:off x="10609278" y="4907012"/>
                <a:ext cx="75960" cy="34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015B47D-18CD-8AB2-4B8B-77734ABAA43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600278" y="4898012"/>
                  <a:ext cx="9360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4430EB7-3657-3F0E-64CD-E88390C0828D}"/>
              </a:ext>
            </a:extLst>
          </p:cNvPr>
          <p:cNvGrpSpPr/>
          <p:nvPr/>
        </p:nvGrpSpPr>
        <p:grpSpPr>
          <a:xfrm>
            <a:off x="11003478" y="4790732"/>
            <a:ext cx="994320" cy="160560"/>
            <a:chOff x="11003478" y="4790732"/>
            <a:chExt cx="994320" cy="1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F26B16C-620F-37AD-DF9F-E1A3A0E84798}"/>
                    </a:ext>
                  </a:extLst>
                </p14:cNvPr>
                <p14:cNvContentPartPr/>
                <p14:nvPr/>
              </p14:nvContentPartPr>
              <p14:xfrm>
                <a:off x="11003478" y="4863092"/>
                <a:ext cx="135000" cy="88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F26B16C-620F-37AD-DF9F-E1A3A0E8479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994838" y="4854092"/>
                  <a:ext cx="152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836436B-BA82-85AD-AA03-4FABED7F9A48}"/>
                    </a:ext>
                  </a:extLst>
                </p14:cNvPr>
                <p14:cNvContentPartPr/>
                <p14:nvPr/>
              </p14:nvContentPartPr>
              <p14:xfrm>
                <a:off x="11182038" y="4856252"/>
                <a:ext cx="225000" cy="85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836436B-BA82-85AD-AA03-4FABED7F9A4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173038" y="4847612"/>
                  <a:ext cx="242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91AD21-6B4D-EFC9-1E36-20C0A00FCB07}"/>
                    </a:ext>
                  </a:extLst>
                </p14:cNvPr>
                <p14:cNvContentPartPr/>
                <p14:nvPr/>
              </p14:nvContentPartPr>
              <p14:xfrm>
                <a:off x="11480478" y="4827092"/>
                <a:ext cx="93600" cy="102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91AD21-6B4D-EFC9-1E36-20C0A00FCB0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471838" y="4818452"/>
                  <a:ext cx="111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4B2272B-5195-DE29-56A6-878CB2DDA45D}"/>
                    </a:ext>
                  </a:extLst>
                </p14:cNvPr>
                <p14:cNvContentPartPr/>
                <p14:nvPr/>
              </p14:nvContentPartPr>
              <p14:xfrm>
                <a:off x="11611878" y="4832132"/>
                <a:ext cx="81360" cy="103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4B2272B-5195-DE29-56A6-878CB2DDA45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603238" y="4823492"/>
                  <a:ext cx="99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A04A5D9-F085-B8DF-D5B7-DF6DE85B68A8}"/>
                    </a:ext>
                  </a:extLst>
                </p14:cNvPr>
                <p14:cNvContentPartPr/>
                <p14:nvPr/>
              </p14:nvContentPartPr>
              <p14:xfrm>
                <a:off x="11640678" y="4913492"/>
                <a:ext cx="45360" cy="19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A04A5D9-F085-B8DF-D5B7-DF6DE85B68A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632038" y="4904492"/>
                  <a:ext cx="63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DE7909A-8A61-1D69-D3BB-806031A131B2}"/>
                    </a:ext>
                  </a:extLst>
                </p14:cNvPr>
                <p14:cNvContentPartPr/>
                <p14:nvPr/>
              </p14:nvContentPartPr>
              <p14:xfrm>
                <a:off x="11741118" y="4815572"/>
                <a:ext cx="146880" cy="102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DE7909A-8A61-1D69-D3BB-806031A131B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732478" y="4806932"/>
                  <a:ext cx="164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8477C02-0E79-1C6D-301C-C85BD5E8BF26}"/>
                    </a:ext>
                  </a:extLst>
                </p14:cNvPr>
                <p14:cNvContentPartPr/>
                <p14:nvPr/>
              </p14:nvContentPartPr>
              <p14:xfrm>
                <a:off x="11901318" y="4843292"/>
                <a:ext cx="96480" cy="75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8477C02-0E79-1C6D-301C-C85BD5E8BF2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892678" y="4834292"/>
                  <a:ext cx="114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F2BFD71-A920-9763-2197-7EBB3A750701}"/>
                    </a:ext>
                  </a:extLst>
                </p14:cNvPr>
                <p14:cNvContentPartPr/>
                <p14:nvPr/>
              </p14:nvContentPartPr>
              <p14:xfrm>
                <a:off x="11911038" y="4790732"/>
                <a:ext cx="53640" cy="77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F2BFD71-A920-9763-2197-7EBB3A75070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902398" y="4781732"/>
                  <a:ext cx="7128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7020523-0628-D870-1C29-564177FE5450}"/>
              </a:ext>
            </a:extLst>
          </p:cNvPr>
          <p:cNvGrpSpPr/>
          <p:nvPr/>
        </p:nvGrpSpPr>
        <p:grpSpPr>
          <a:xfrm>
            <a:off x="10161438" y="5153972"/>
            <a:ext cx="236880" cy="194040"/>
            <a:chOff x="10161438" y="5153972"/>
            <a:chExt cx="23688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627EA42-F371-25BD-0D06-A6ECDB2DB6B0}"/>
                    </a:ext>
                  </a:extLst>
                </p14:cNvPr>
                <p14:cNvContentPartPr/>
                <p14:nvPr/>
              </p14:nvContentPartPr>
              <p14:xfrm>
                <a:off x="10293198" y="5153972"/>
                <a:ext cx="105120" cy="37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627EA42-F371-25BD-0D06-A6ECDB2DB6B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284198" y="5144972"/>
                  <a:ext cx="1227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1F45BC3-0464-6FC1-24F5-409FBDF5349F}"/>
                    </a:ext>
                  </a:extLst>
                </p14:cNvPr>
                <p14:cNvContentPartPr/>
                <p14:nvPr/>
              </p14:nvContentPartPr>
              <p14:xfrm>
                <a:off x="10184838" y="5253332"/>
                <a:ext cx="54360" cy="94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1F45BC3-0464-6FC1-24F5-409FBDF534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176198" y="5244332"/>
                  <a:ext cx="72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0F44C14-2691-74F4-4631-C57A446F15E1}"/>
                    </a:ext>
                  </a:extLst>
                </p14:cNvPr>
                <p14:cNvContentPartPr/>
                <p14:nvPr/>
              </p14:nvContentPartPr>
              <p14:xfrm>
                <a:off x="10161438" y="5205812"/>
                <a:ext cx="111960" cy="93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0F44C14-2691-74F4-4631-C57A446F15E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152798" y="5197172"/>
                  <a:ext cx="1296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3D61C44-15D6-32FA-9CA2-BAFA7C3C592D}"/>
              </a:ext>
            </a:extLst>
          </p:cNvPr>
          <p:cNvGrpSpPr/>
          <p:nvPr/>
        </p:nvGrpSpPr>
        <p:grpSpPr>
          <a:xfrm>
            <a:off x="10664718" y="5161532"/>
            <a:ext cx="1043640" cy="145440"/>
            <a:chOff x="10664718" y="5161532"/>
            <a:chExt cx="104364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D4D4289-D074-94B2-918B-A04DD279DAD8}"/>
                    </a:ext>
                  </a:extLst>
                </p14:cNvPr>
                <p14:cNvContentPartPr/>
                <p14:nvPr/>
              </p14:nvContentPartPr>
              <p14:xfrm>
                <a:off x="10664718" y="5175572"/>
                <a:ext cx="265320" cy="131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D4D4289-D074-94B2-918B-A04DD279DAD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656078" y="5166932"/>
                  <a:ext cx="282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898D588-9AC7-FB3D-5A72-98B31EF2B473}"/>
                    </a:ext>
                  </a:extLst>
                </p14:cNvPr>
                <p14:cNvContentPartPr/>
                <p14:nvPr/>
              </p14:nvContentPartPr>
              <p14:xfrm>
                <a:off x="10842198" y="5255492"/>
                <a:ext cx="65160" cy="21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898D588-9AC7-FB3D-5A72-98B31EF2B47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833198" y="5246852"/>
                  <a:ext cx="82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07E5812-7849-995B-30AD-1EBF3B2BF595}"/>
                    </a:ext>
                  </a:extLst>
                </p14:cNvPr>
                <p14:cNvContentPartPr/>
                <p14:nvPr/>
              </p14:nvContentPartPr>
              <p14:xfrm>
                <a:off x="10975038" y="5161532"/>
                <a:ext cx="118800" cy="138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07E5812-7849-995B-30AD-1EBF3B2BF59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966398" y="5152532"/>
                  <a:ext cx="136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E9DDCA0-C08D-968F-351A-97CDDFA77933}"/>
                    </a:ext>
                  </a:extLst>
                </p14:cNvPr>
                <p14:cNvContentPartPr/>
                <p14:nvPr/>
              </p14:nvContentPartPr>
              <p14:xfrm>
                <a:off x="11124438" y="5197172"/>
                <a:ext cx="88920" cy="89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E9DDCA0-C08D-968F-351A-97CDDFA7793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115798" y="5188172"/>
                  <a:ext cx="106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B5634A7-2AAF-59DA-8228-33E522D5457B}"/>
                    </a:ext>
                  </a:extLst>
                </p14:cNvPr>
                <p14:cNvContentPartPr/>
                <p14:nvPr/>
              </p14:nvContentPartPr>
              <p14:xfrm>
                <a:off x="11308398" y="5169092"/>
                <a:ext cx="113760" cy="1162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B5634A7-2AAF-59DA-8228-33E522D5457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299758" y="5160092"/>
                  <a:ext cx="131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914FB72-5088-91B8-938B-65E7CDB571D6}"/>
                    </a:ext>
                  </a:extLst>
                </p14:cNvPr>
                <p14:cNvContentPartPr/>
                <p14:nvPr/>
              </p14:nvContentPartPr>
              <p14:xfrm>
                <a:off x="11325318" y="5240372"/>
                <a:ext cx="103320" cy="14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914FB72-5088-91B8-938B-65E7CDB571D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316678" y="5231732"/>
                  <a:ext cx="120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C6CB5CE-0C19-7CF5-4AE3-5E49D94D828B}"/>
                    </a:ext>
                  </a:extLst>
                </p14:cNvPr>
                <p14:cNvContentPartPr/>
                <p14:nvPr/>
              </p14:nvContentPartPr>
              <p14:xfrm>
                <a:off x="11466078" y="5179172"/>
                <a:ext cx="114840" cy="105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C6CB5CE-0C19-7CF5-4AE3-5E49D94D828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457438" y="5170172"/>
                  <a:ext cx="132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7238930-1D95-8BD2-1B3D-D7C965F61EA5}"/>
                    </a:ext>
                  </a:extLst>
                </p14:cNvPr>
                <p14:cNvContentPartPr/>
                <p14:nvPr/>
              </p14:nvContentPartPr>
              <p14:xfrm>
                <a:off x="11582718" y="5163692"/>
                <a:ext cx="125640" cy="110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7238930-1D95-8BD2-1B3D-D7C965F61EA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574078" y="5155052"/>
                  <a:ext cx="14328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D6CAAAA-DF37-4EE7-CCB4-EBA85256994C}"/>
                  </a:ext>
                </a:extLst>
              </p14:cNvPr>
              <p14:cNvContentPartPr/>
              <p14:nvPr/>
            </p14:nvContentPartPr>
            <p14:xfrm>
              <a:off x="10661472" y="5202432"/>
              <a:ext cx="1118520" cy="75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D6CAAAA-DF37-4EE7-CCB4-EBA85256994C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625832" y="5130792"/>
                <a:ext cx="1190160" cy="2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794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55E93-54DC-EAD6-B08A-3F61FD21C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42887" cy="563716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AF51566-638F-46FA-1D61-62AE22DA5443}"/>
              </a:ext>
            </a:extLst>
          </p:cNvPr>
          <p:cNvGrpSpPr/>
          <p:nvPr/>
        </p:nvGrpSpPr>
        <p:grpSpPr>
          <a:xfrm>
            <a:off x="3649038" y="5078372"/>
            <a:ext cx="582480" cy="197640"/>
            <a:chOff x="3649038" y="5078372"/>
            <a:chExt cx="58248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7899A2-6D96-F31D-7204-3A1391EFB53C}"/>
                    </a:ext>
                  </a:extLst>
                </p14:cNvPr>
                <p14:cNvContentPartPr/>
                <p14:nvPr/>
              </p14:nvContentPartPr>
              <p14:xfrm>
                <a:off x="3649038" y="5078372"/>
                <a:ext cx="127440" cy="187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7899A2-6D96-F31D-7204-3A1391EFB53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40038" y="5069372"/>
                  <a:ext cx="145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F6C072-417D-DF59-B86B-08F266DC101C}"/>
                    </a:ext>
                  </a:extLst>
                </p14:cNvPr>
                <p14:cNvContentPartPr/>
                <p14:nvPr/>
              </p14:nvContentPartPr>
              <p14:xfrm>
                <a:off x="3732198" y="5085932"/>
                <a:ext cx="121320" cy="190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F6C072-417D-DF59-B86B-08F266DC10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23198" y="5077292"/>
                  <a:ext cx="138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62B102-954A-E379-0E30-333FE97CE99E}"/>
                    </a:ext>
                  </a:extLst>
                </p14:cNvPr>
                <p14:cNvContentPartPr/>
                <p14:nvPr/>
              </p14:nvContentPartPr>
              <p14:xfrm>
                <a:off x="3928758" y="5157212"/>
                <a:ext cx="97560" cy="91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62B102-954A-E379-0E30-333FE97CE99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19758" y="5148572"/>
                  <a:ext cx="115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5E133A0-45C6-6235-CF4F-BE238C314C2A}"/>
                    </a:ext>
                  </a:extLst>
                </p14:cNvPr>
                <p14:cNvContentPartPr/>
                <p14:nvPr/>
              </p14:nvContentPartPr>
              <p14:xfrm>
                <a:off x="4049718" y="5171252"/>
                <a:ext cx="14400" cy="74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5E133A0-45C6-6235-CF4F-BE238C314C2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41078" y="5162612"/>
                  <a:ext cx="320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2B1706-7A23-78C9-28A9-A39601A2D227}"/>
                    </a:ext>
                  </a:extLst>
                </p14:cNvPr>
                <p14:cNvContentPartPr/>
                <p14:nvPr/>
              </p14:nvContentPartPr>
              <p14:xfrm>
                <a:off x="4057278" y="5124092"/>
                <a:ext cx="174240" cy="68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2B1706-7A23-78C9-28A9-A39601A2D22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48638" y="5115452"/>
                  <a:ext cx="19188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695186-6E9F-A0E9-3FEE-327A44A58F0A}"/>
              </a:ext>
            </a:extLst>
          </p:cNvPr>
          <p:cNvGrpSpPr/>
          <p:nvPr/>
        </p:nvGrpSpPr>
        <p:grpSpPr>
          <a:xfrm>
            <a:off x="4452918" y="5102852"/>
            <a:ext cx="779760" cy="154440"/>
            <a:chOff x="4452918" y="5102852"/>
            <a:chExt cx="77976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0BFFAA-BD49-0584-F3EA-08F3C810D1D4}"/>
                    </a:ext>
                  </a:extLst>
                </p14:cNvPr>
                <p14:cNvContentPartPr/>
                <p14:nvPr/>
              </p14:nvContentPartPr>
              <p14:xfrm>
                <a:off x="4718598" y="5150012"/>
                <a:ext cx="111240" cy="102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0BFFAA-BD49-0584-F3EA-08F3C810D1D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09598" y="5141012"/>
                  <a:ext cx="128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C52E6AA-057D-0135-5BC8-F791CCB425F0}"/>
                    </a:ext>
                  </a:extLst>
                </p14:cNvPr>
                <p14:cNvContentPartPr/>
                <p14:nvPr/>
              </p14:nvContentPartPr>
              <p14:xfrm>
                <a:off x="4555878" y="5142092"/>
                <a:ext cx="92520" cy="11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C52E6AA-057D-0135-5BC8-F791CCB425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46878" y="5133092"/>
                  <a:ext cx="110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1B242E-FD36-0112-48E8-FCB1B72BF878}"/>
                    </a:ext>
                  </a:extLst>
                </p14:cNvPr>
                <p14:cNvContentPartPr/>
                <p14:nvPr/>
              </p14:nvContentPartPr>
              <p14:xfrm>
                <a:off x="4872678" y="5163332"/>
                <a:ext cx="141120" cy="84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1B242E-FD36-0112-48E8-FCB1B72BF8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63678" y="5154332"/>
                  <a:ext cx="158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03BC13-9C7F-465D-891C-BD7407242236}"/>
                    </a:ext>
                  </a:extLst>
                </p14:cNvPr>
                <p14:cNvContentPartPr/>
                <p14:nvPr/>
              </p14:nvContentPartPr>
              <p14:xfrm>
                <a:off x="5148078" y="5119412"/>
                <a:ext cx="23760" cy="34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03BC13-9C7F-465D-891C-BD740724223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39078" y="5110412"/>
                  <a:ext cx="41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13C6B3-AB91-0D8C-ED84-7538E98DE3B7}"/>
                    </a:ext>
                  </a:extLst>
                </p14:cNvPr>
                <p14:cNvContentPartPr/>
                <p14:nvPr/>
              </p14:nvContentPartPr>
              <p14:xfrm>
                <a:off x="5192358" y="5111852"/>
                <a:ext cx="40320" cy="56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13C6B3-AB91-0D8C-ED84-7538E98DE3B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83718" y="5102852"/>
                  <a:ext cx="57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6EBAF6D-A06F-3104-F425-D528A4D8D779}"/>
                    </a:ext>
                  </a:extLst>
                </p14:cNvPr>
                <p14:cNvContentPartPr/>
                <p14:nvPr/>
              </p14:nvContentPartPr>
              <p14:xfrm>
                <a:off x="5006238" y="5164772"/>
                <a:ext cx="82800" cy="92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6EBAF6D-A06F-3104-F425-D528A4D8D77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97598" y="5156132"/>
                  <a:ext cx="100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12A704-5C12-709B-3740-FE8382E3EFD6}"/>
                    </a:ext>
                  </a:extLst>
                </p14:cNvPr>
                <p14:cNvContentPartPr/>
                <p14:nvPr/>
              </p14:nvContentPartPr>
              <p14:xfrm>
                <a:off x="4452918" y="5102852"/>
                <a:ext cx="37800" cy="33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12A704-5C12-709B-3740-FE8382E3EF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43918" y="5094212"/>
                  <a:ext cx="55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ABE82B8-C62A-D05A-0CBF-14E5059030F9}"/>
                    </a:ext>
                  </a:extLst>
                </p14:cNvPr>
                <p14:cNvContentPartPr/>
                <p14:nvPr/>
              </p14:nvContentPartPr>
              <p14:xfrm>
                <a:off x="4472358" y="5115092"/>
                <a:ext cx="51840" cy="37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ABE82B8-C62A-D05A-0CBF-14E5059030F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63358" y="5106452"/>
                  <a:ext cx="6948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81B4380-D882-8F92-2F3C-58490ADDDCD7}"/>
              </a:ext>
            </a:extLst>
          </p:cNvPr>
          <p:cNvGrpSpPr/>
          <p:nvPr/>
        </p:nvGrpSpPr>
        <p:grpSpPr>
          <a:xfrm>
            <a:off x="6746478" y="2760692"/>
            <a:ext cx="2474640" cy="827280"/>
            <a:chOff x="6746478" y="2760692"/>
            <a:chExt cx="2474640" cy="82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C146EF-EE12-3F72-3D1F-566ACDB4F182}"/>
                    </a:ext>
                  </a:extLst>
                </p14:cNvPr>
                <p14:cNvContentPartPr/>
                <p14:nvPr/>
              </p14:nvContentPartPr>
              <p14:xfrm>
                <a:off x="6769518" y="3021692"/>
                <a:ext cx="786600" cy="514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7C146EF-EE12-3F72-3D1F-566ACDB4F18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60518" y="3012692"/>
                  <a:ext cx="80424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151D1C-43CE-6F92-2F07-6B9569AC7552}"/>
                    </a:ext>
                  </a:extLst>
                </p14:cNvPr>
                <p14:cNvContentPartPr/>
                <p14:nvPr/>
              </p14:nvContentPartPr>
              <p14:xfrm>
                <a:off x="6746478" y="3469532"/>
                <a:ext cx="124560" cy="118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151D1C-43CE-6F92-2F07-6B9569AC755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37478" y="3460532"/>
                  <a:ext cx="142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ED64579-F142-0B75-7062-D1235CCBB0DF}"/>
                    </a:ext>
                  </a:extLst>
                </p14:cNvPr>
                <p14:cNvContentPartPr/>
                <p14:nvPr/>
              </p14:nvContentPartPr>
              <p14:xfrm>
                <a:off x="7602558" y="2826932"/>
                <a:ext cx="71640" cy="128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ED64579-F142-0B75-7062-D1235CCBB0D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93918" y="2817932"/>
                  <a:ext cx="89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6C3A4AE-E46F-EF51-A488-CB45AE28325B}"/>
                    </a:ext>
                  </a:extLst>
                </p14:cNvPr>
                <p14:cNvContentPartPr/>
                <p14:nvPr/>
              </p14:nvContentPartPr>
              <p14:xfrm>
                <a:off x="7729638" y="2823332"/>
                <a:ext cx="104400" cy="12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6C3A4AE-E46F-EF51-A488-CB45AE28325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20998" y="2814332"/>
                  <a:ext cx="122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D78BEE-19A9-9E0E-412A-DF30D19BBE03}"/>
                    </a:ext>
                  </a:extLst>
                </p14:cNvPr>
                <p14:cNvContentPartPr/>
                <p14:nvPr/>
              </p14:nvContentPartPr>
              <p14:xfrm>
                <a:off x="7761318" y="2916932"/>
                <a:ext cx="70560" cy="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D78BEE-19A9-9E0E-412A-DF30D19BBE0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52318" y="2907932"/>
                  <a:ext cx="88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57C09A-5E70-CC19-6D20-2A76626C7A81}"/>
                    </a:ext>
                  </a:extLst>
                </p14:cNvPr>
                <p14:cNvContentPartPr/>
                <p14:nvPr/>
              </p14:nvContentPartPr>
              <p14:xfrm>
                <a:off x="7878678" y="2832332"/>
                <a:ext cx="285480" cy="108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57C09A-5E70-CC19-6D20-2A76626C7A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69678" y="2823692"/>
                  <a:ext cx="303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968215-79C8-0742-6D80-A9CA32B4C2EC}"/>
                    </a:ext>
                  </a:extLst>
                </p14:cNvPr>
                <p14:cNvContentPartPr/>
                <p14:nvPr/>
              </p14:nvContentPartPr>
              <p14:xfrm>
                <a:off x="8116998" y="2786972"/>
                <a:ext cx="59400" cy="61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968215-79C8-0742-6D80-A9CA32B4C2E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08358" y="2778332"/>
                  <a:ext cx="770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C941B09-D35C-C341-F6F7-27C54D457552}"/>
                    </a:ext>
                  </a:extLst>
                </p14:cNvPr>
                <p14:cNvContentPartPr/>
                <p14:nvPr/>
              </p14:nvContentPartPr>
              <p14:xfrm>
                <a:off x="8389158" y="2796332"/>
                <a:ext cx="11520" cy="9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C941B09-D35C-C341-F6F7-27C54D45755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380158" y="2787692"/>
                  <a:ext cx="29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D2A96D7-B61E-113D-0AD6-D1768C0BF6A1}"/>
                    </a:ext>
                  </a:extLst>
                </p14:cNvPr>
                <p14:cNvContentPartPr/>
                <p14:nvPr/>
              </p14:nvContentPartPr>
              <p14:xfrm>
                <a:off x="8343438" y="2760692"/>
                <a:ext cx="158760" cy="103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D2A96D7-B61E-113D-0AD6-D1768C0BF6A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34798" y="2752052"/>
                  <a:ext cx="176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92763A-0173-0194-565C-A3AF6A0C3B99}"/>
                    </a:ext>
                  </a:extLst>
                </p14:cNvPr>
                <p14:cNvContentPartPr/>
                <p14:nvPr/>
              </p14:nvContentPartPr>
              <p14:xfrm>
                <a:off x="8476998" y="2850332"/>
                <a:ext cx="93960" cy="5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92763A-0173-0194-565C-A3AF6A0C3B9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67998" y="2841332"/>
                  <a:ext cx="1116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5E11C41-23DD-0F27-F862-BA17219775DE}"/>
                    </a:ext>
                  </a:extLst>
                </p14:cNvPr>
                <p14:cNvContentPartPr/>
                <p14:nvPr/>
              </p14:nvContentPartPr>
              <p14:xfrm>
                <a:off x="8581038" y="2798132"/>
                <a:ext cx="13320" cy="92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5E11C41-23DD-0F27-F862-BA17219775D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72398" y="2789492"/>
                  <a:ext cx="30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2F8EB3-C8C5-E652-5789-21700D2E1F63}"/>
                    </a:ext>
                  </a:extLst>
                </p14:cNvPr>
                <p14:cNvContentPartPr/>
                <p14:nvPr/>
              </p14:nvContentPartPr>
              <p14:xfrm>
                <a:off x="8638998" y="2796332"/>
                <a:ext cx="14400" cy="73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2F8EB3-C8C5-E652-5789-21700D2E1F6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29998" y="2787692"/>
                  <a:ext cx="32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C5CCFD5-EF5A-85AF-536F-7B74139911DC}"/>
                    </a:ext>
                  </a:extLst>
                </p14:cNvPr>
                <p14:cNvContentPartPr/>
                <p14:nvPr/>
              </p14:nvContentPartPr>
              <p14:xfrm>
                <a:off x="8675358" y="2803532"/>
                <a:ext cx="130320" cy="68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C5CCFD5-EF5A-85AF-536F-7B74139911D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666358" y="2794532"/>
                  <a:ext cx="147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F8399F-B112-CC2B-99A7-7DB48847C7E7}"/>
                    </a:ext>
                  </a:extLst>
                </p14:cNvPr>
                <p14:cNvContentPartPr/>
                <p14:nvPr/>
              </p14:nvContentPartPr>
              <p14:xfrm>
                <a:off x="8859678" y="2768972"/>
                <a:ext cx="88560" cy="119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F8399F-B112-CC2B-99A7-7DB48847C7E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51038" y="2759972"/>
                  <a:ext cx="106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E46B5F0-CF02-B849-A4D2-B1FF74D80D41}"/>
                    </a:ext>
                  </a:extLst>
                </p14:cNvPr>
                <p14:cNvContentPartPr/>
                <p14:nvPr/>
              </p14:nvContentPartPr>
              <p14:xfrm>
                <a:off x="7715958" y="3313652"/>
                <a:ext cx="196560" cy="105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E46B5F0-CF02-B849-A4D2-B1FF74D80D4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07318" y="3305012"/>
                  <a:ext cx="214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D4DC8A0-274B-9FAA-45E4-C8F79A41777E}"/>
                    </a:ext>
                  </a:extLst>
                </p14:cNvPr>
                <p14:cNvContentPartPr/>
                <p14:nvPr/>
              </p14:nvContentPartPr>
              <p14:xfrm>
                <a:off x="7933758" y="3299972"/>
                <a:ext cx="105840" cy="113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D4DC8A0-274B-9FAA-45E4-C8F79A41777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25118" y="3291332"/>
                  <a:ext cx="1234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A413EF3-AB50-5180-1E9D-59BE90C7EC7E}"/>
                    </a:ext>
                  </a:extLst>
                </p14:cNvPr>
                <p14:cNvContentPartPr/>
                <p14:nvPr/>
              </p14:nvContentPartPr>
              <p14:xfrm>
                <a:off x="7993158" y="3379172"/>
                <a:ext cx="57240" cy="20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A413EF3-AB50-5180-1E9D-59BE90C7EC7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984158" y="3370172"/>
                  <a:ext cx="74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74B4988-0D22-D19E-D02B-6E1F4FF05DC7}"/>
                    </a:ext>
                  </a:extLst>
                </p14:cNvPr>
                <p14:cNvContentPartPr/>
                <p14:nvPr/>
              </p14:nvContentPartPr>
              <p14:xfrm>
                <a:off x="7692918" y="3269732"/>
                <a:ext cx="19800" cy="103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74B4988-0D22-D19E-D02B-6E1F4FF05DC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83918" y="3261092"/>
                  <a:ext cx="37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C41EE2-9798-A488-E339-59B71CE297A8}"/>
                    </a:ext>
                  </a:extLst>
                </p14:cNvPr>
                <p14:cNvContentPartPr/>
                <p14:nvPr/>
              </p14:nvContentPartPr>
              <p14:xfrm>
                <a:off x="8109438" y="3343892"/>
                <a:ext cx="21600" cy="69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C41EE2-9798-A488-E339-59B71CE297A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00438" y="3335252"/>
                  <a:ext cx="39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15D5699-6B3A-4573-B85F-A85146D961FF}"/>
                    </a:ext>
                  </a:extLst>
                </p14:cNvPr>
                <p14:cNvContentPartPr/>
                <p14:nvPr/>
              </p14:nvContentPartPr>
              <p14:xfrm>
                <a:off x="8177478" y="3317612"/>
                <a:ext cx="30240" cy="64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15D5699-6B3A-4573-B85F-A85146D961F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68478" y="3308972"/>
                  <a:ext cx="47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8DFB8D-D822-D9EB-BAD1-0EA3DE67B38F}"/>
                    </a:ext>
                  </a:extLst>
                </p14:cNvPr>
                <p14:cNvContentPartPr/>
                <p14:nvPr/>
              </p14:nvContentPartPr>
              <p14:xfrm>
                <a:off x="8150478" y="3280172"/>
                <a:ext cx="110880" cy="15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8DFB8D-D822-D9EB-BAD1-0EA3DE67B38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41478" y="3271532"/>
                  <a:ext cx="128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4DF6B0-C932-2A0C-1803-43EDD3C7B582}"/>
                    </a:ext>
                  </a:extLst>
                </p14:cNvPr>
                <p14:cNvContentPartPr/>
                <p14:nvPr/>
              </p14:nvContentPartPr>
              <p14:xfrm>
                <a:off x="8395998" y="3204932"/>
                <a:ext cx="68400" cy="271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4DF6B0-C932-2A0C-1803-43EDD3C7B58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87358" y="3195932"/>
                  <a:ext cx="86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94E44BB-7A6A-D601-AC8A-143E777B3575}"/>
                    </a:ext>
                  </a:extLst>
                </p14:cNvPr>
                <p14:cNvContentPartPr/>
                <p14:nvPr/>
              </p14:nvContentPartPr>
              <p14:xfrm>
                <a:off x="8501478" y="3328052"/>
                <a:ext cx="101520" cy="68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94E44BB-7A6A-D601-AC8A-143E777B357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92838" y="3319052"/>
                  <a:ext cx="119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2E2B3D-CE0C-93DC-39DF-F37A78A9059E}"/>
                    </a:ext>
                  </a:extLst>
                </p14:cNvPr>
                <p14:cNvContentPartPr/>
                <p14:nvPr/>
              </p14:nvContentPartPr>
              <p14:xfrm>
                <a:off x="8618478" y="3298892"/>
                <a:ext cx="72000" cy="71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2E2B3D-CE0C-93DC-39DF-F37A78A9059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09478" y="3290252"/>
                  <a:ext cx="89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0884AE7-DEB3-FCB4-D5A0-41D1B7501C6A}"/>
                    </a:ext>
                  </a:extLst>
                </p14:cNvPr>
                <p14:cNvContentPartPr/>
                <p14:nvPr/>
              </p14:nvContentPartPr>
              <p14:xfrm>
                <a:off x="8713158" y="3287732"/>
                <a:ext cx="95760" cy="109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0884AE7-DEB3-FCB4-D5A0-41D1B7501C6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704518" y="3279092"/>
                  <a:ext cx="113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9FDF57-B60D-5D74-6377-D19A76EE1D45}"/>
                    </a:ext>
                  </a:extLst>
                </p14:cNvPr>
                <p14:cNvContentPartPr/>
                <p14:nvPr/>
              </p14:nvContentPartPr>
              <p14:xfrm>
                <a:off x="8891718" y="3319052"/>
                <a:ext cx="7920" cy="79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9FDF57-B60D-5D74-6377-D19A76EE1D4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83078" y="3310052"/>
                  <a:ext cx="255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7BD38E-3138-12B1-6F4E-4A5D50E4C63F}"/>
                    </a:ext>
                  </a:extLst>
                </p14:cNvPr>
                <p14:cNvContentPartPr/>
                <p14:nvPr/>
              </p14:nvContentPartPr>
              <p14:xfrm>
                <a:off x="8842758" y="3284132"/>
                <a:ext cx="185400" cy="77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7BD38E-3138-12B1-6F4E-4A5D50E4C63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833758" y="3275132"/>
                  <a:ext cx="203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4E2F0F4-5F72-CF9C-DD73-31908CDB0107}"/>
                    </a:ext>
                  </a:extLst>
                </p14:cNvPr>
                <p14:cNvContentPartPr/>
                <p14:nvPr/>
              </p14:nvContentPartPr>
              <p14:xfrm>
                <a:off x="9085758" y="3300332"/>
                <a:ext cx="60480" cy="82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4E2F0F4-5F72-CF9C-DD73-31908CDB010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076758" y="3291692"/>
                  <a:ext cx="781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9318C7C-5166-E39E-7F29-A6A5645765DD}"/>
                    </a:ext>
                  </a:extLst>
                </p14:cNvPr>
                <p14:cNvContentPartPr/>
                <p14:nvPr/>
              </p14:nvContentPartPr>
              <p14:xfrm>
                <a:off x="9121758" y="3204932"/>
                <a:ext cx="99360" cy="309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9318C7C-5166-E39E-7F29-A6A5645765D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112758" y="3195932"/>
                  <a:ext cx="117000" cy="32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6E12AB7-EBF0-8308-8FD5-2FAA2CA200DF}"/>
              </a:ext>
            </a:extLst>
          </p:cNvPr>
          <p:cNvGrpSpPr/>
          <p:nvPr/>
        </p:nvGrpSpPr>
        <p:grpSpPr>
          <a:xfrm>
            <a:off x="8038518" y="3027092"/>
            <a:ext cx="228600" cy="123480"/>
            <a:chOff x="8038518" y="3027092"/>
            <a:chExt cx="22860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5FEE160-491E-44F8-897C-1043D3B81228}"/>
                    </a:ext>
                  </a:extLst>
                </p14:cNvPr>
                <p14:cNvContentPartPr/>
                <p14:nvPr/>
              </p14:nvContentPartPr>
              <p14:xfrm>
                <a:off x="8038518" y="3071372"/>
                <a:ext cx="84600" cy="79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5FEE160-491E-44F8-897C-1043D3B8122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29878" y="3062732"/>
                  <a:ext cx="102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593C4B-C17F-8DCF-9A4C-20F52A0D0AAD}"/>
                    </a:ext>
                  </a:extLst>
                </p14:cNvPr>
                <p14:cNvContentPartPr/>
                <p14:nvPr/>
              </p14:nvContentPartPr>
              <p14:xfrm>
                <a:off x="8174238" y="3059852"/>
                <a:ext cx="9000" cy="76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593C4B-C17F-8DCF-9A4C-20F52A0D0AA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165598" y="3050852"/>
                  <a:ext cx="26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16E229-4A46-62C0-AE21-6220F06DC659}"/>
                    </a:ext>
                  </a:extLst>
                </p14:cNvPr>
                <p14:cNvContentPartPr/>
                <p14:nvPr/>
              </p14:nvContentPartPr>
              <p14:xfrm>
                <a:off x="8173878" y="3027092"/>
                <a:ext cx="93240" cy="77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16E229-4A46-62C0-AE21-6220F06DC65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64878" y="3018092"/>
                  <a:ext cx="11088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529E900-C5F4-451F-EE18-A30F5E581731}"/>
              </a:ext>
            </a:extLst>
          </p:cNvPr>
          <p:cNvGrpSpPr/>
          <p:nvPr/>
        </p:nvGrpSpPr>
        <p:grpSpPr>
          <a:xfrm>
            <a:off x="9275185" y="4967447"/>
            <a:ext cx="165960" cy="97200"/>
            <a:chOff x="9275185" y="4967447"/>
            <a:chExt cx="165960" cy="9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274CD2C-F4B9-671B-A993-B0C17BFDC791}"/>
                    </a:ext>
                  </a:extLst>
                </p14:cNvPr>
                <p14:cNvContentPartPr/>
                <p14:nvPr/>
              </p14:nvContentPartPr>
              <p14:xfrm>
                <a:off x="9275185" y="4968527"/>
                <a:ext cx="23040" cy="77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274CD2C-F4B9-671B-A993-B0C17BFDC79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66185" y="4959527"/>
                  <a:ext cx="40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A2E3CB4-BB9C-B130-11BC-3657BF4538DE}"/>
                    </a:ext>
                  </a:extLst>
                </p14:cNvPr>
                <p14:cNvContentPartPr/>
                <p14:nvPr/>
              </p14:nvContentPartPr>
              <p14:xfrm>
                <a:off x="9358705" y="4987247"/>
                <a:ext cx="21960" cy="75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A2E3CB4-BB9C-B130-11BC-3657BF4538D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350065" y="4978607"/>
                  <a:ext cx="396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BB8C22-6853-F781-09B8-AA010F233D68}"/>
                    </a:ext>
                  </a:extLst>
                </p14:cNvPr>
                <p14:cNvContentPartPr/>
                <p14:nvPr/>
              </p14:nvContentPartPr>
              <p14:xfrm>
                <a:off x="9362305" y="4967447"/>
                <a:ext cx="78840" cy="97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BB8C22-6853-F781-09B8-AA010F233D6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353305" y="4958447"/>
                  <a:ext cx="9648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D51F883-3D6E-9ABB-48F1-0FA2FADE6509}"/>
              </a:ext>
            </a:extLst>
          </p:cNvPr>
          <p:cNvGrpSpPr/>
          <p:nvPr/>
        </p:nvGrpSpPr>
        <p:grpSpPr>
          <a:xfrm>
            <a:off x="9611065" y="4630847"/>
            <a:ext cx="808920" cy="437400"/>
            <a:chOff x="9611065" y="4630847"/>
            <a:chExt cx="808920" cy="43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C34092E-7847-FCA4-79F1-27E99E218248}"/>
                    </a:ext>
                  </a:extLst>
                </p14:cNvPr>
                <p14:cNvContentPartPr/>
                <p14:nvPr/>
              </p14:nvContentPartPr>
              <p14:xfrm>
                <a:off x="9617545" y="4667567"/>
                <a:ext cx="217800" cy="93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C34092E-7847-FCA4-79F1-27E99E21824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08545" y="4658567"/>
                  <a:ext cx="235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F95AE17-11FA-A355-FCA6-DB02B86FEFF8}"/>
                    </a:ext>
                  </a:extLst>
                </p14:cNvPr>
                <p14:cNvContentPartPr/>
                <p14:nvPr/>
              </p14:nvContentPartPr>
              <p14:xfrm>
                <a:off x="9808345" y="4630847"/>
                <a:ext cx="147600" cy="107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F95AE17-11FA-A355-FCA6-DB02B86FEFF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799345" y="4622207"/>
                  <a:ext cx="165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7E496C0-3D31-09CA-8A36-3B8407089FB5}"/>
                    </a:ext>
                  </a:extLst>
                </p14:cNvPr>
                <p14:cNvContentPartPr/>
                <p14:nvPr/>
              </p14:nvContentPartPr>
              <p14:xfrm>
                <a:off x="9936145" y="4642367"/>
                <a:ext cx="177480" cy="116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7E496C0-3D31-09CA-8A36-3B8407089FB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927505" y="4633367"/>
                  <a:ext cx="195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8F56957-D05C-592E-232D-1B8AD9ADF5DF}"/>
                    </a:ext>
                  </a:extLst>
                </p14:cNvPr>
                <p14:cNvContentPartPr/>
                <p14:nvPr/>
              </p14:nvContentPartPr>
              <p14:xfrm>
                <a:off x="9611065" y="4795367"/>
                <a:ext cx="466920" cy="47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8F56957-D05C-592E-232D-1B8AD9ADF5D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602065" y="4786727"/>
                  <a:ext cx="484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23746B3-E645-1E94-FA75-5B10A5BF4201}"/>
                    </a:ext>
                  </a:extLst>
                </p14:cNvPr>
                <p14:cNvContentPartPr/>
                <p14:nvPr/>
              </p14:nvContentPartPr>
              <p14:xfrm>
                <a:off x="9816265" y="4962047"/>
                <a:ext cx="90720" cy="106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23746B3-E645-1E94-FA75-5B10A5BF420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807625" y="4953407"/>
                  <a:ext cx="108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A1F910D-B6AF-2017-F314-DE77F51FB997}"/>
                    </a:ext>
                  </a:extLst>
                </p14:cNvPr>
                <p14:cNvContentPartPr/>
                <p14:nvPr/>
              </p14:nvContentPartPr>
              <p14:xfrm>
                <a:off x="9918865" y="4945487"/>
                <a:ext cx="113400" cy="108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A1F910D-B6AF-2017-F314-DE77F51FB99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909865" y="4936487"/>
                  <a:ext cx="131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1592195-9484-1EF0-9535-02539FAB574D}"/>
                    </a:ext>
                  </a:extLst>
                </p14:cNvPr>
                <p14:cNvContentPartPr/>
                <p14:nvPr/>
              </p14:nvContentPartPr>
              <p14:xfrm>
                <a:off x="9928585" y="4948727"/>
                <a:ext cx="228600" cy="110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1592195-9484-1EF0-9535-02539FAB574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919945" y="4939727"/>
                  <a:ext cx="246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1FC65E2-D105-0C84-77DD-DA1A08EC23BC}"/>
                    </a:ext>
                  </a:extLst>
                </p14:cNvPr>
                <p14:cNvContentPartPr/>
                <p14:nvPr/>
              </p14:nvContentPartPr>
              <p14:xfrm>
                <a:off x="10187065" y="4952327"/>
                <a:ext cx="232920" cy="106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1FC65E2-D105-0C84-77DD-DA1A08EC23B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178065" y="4943687"/>
                  <a:ext cx="250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B4AB1E-78E6-49FD-A12A-FEEDD729846A}"/>
                    </a:ext>
                  </a:extLst>
                </p14:cNvPr>
                <p14:cNvContentPartPr/>
                <p14:nvPr/>
              </p14:nvContentPartPr>
              <p14:xfrm>
                <a:off x="10313785" y="4909847"/>
                <a:ext cx="79920" cy="69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B4AB1E-78E6-49FD-A12A-FEEDD729846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304785" y="4900847"/>
                  <a:ext cx="975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EC40869-B381-EC52-004D-8098E0B04764}"/>
              </a:ext>
            </a:extLst>
          </p:cNvPr>
          <p:cNvGrpSpPr/>
          <p:nvPr/>
        </p:nvGrpSpPr>
        <p:grpSpPr>
          <a:xfrm>
            <a:off x="9359785" y="5149967"/>
            <a:ext cx="572760" cy="163800"/>
            <a:chOff x="9359785" y="5149967"/>
            <a:chExt cx="57276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7588C74-FD09-F2F0-6517-E38D656EA6A5}"/>
                    </a:ext>
                  </a:extLst>
                </p14:cNvPr>
                <p14:cNvContentPartPr/>
                <p14:nvPr/>
              </p14:nvContentPartPr>
              <p14:xfrm>
                <a:off x="9370585" y="5261207"/>
                <a:ext cx="20160" cy="52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7588C74-FD09-F2F0-6517-E38D656EA6A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361585" y="5252207"/>
                  <a:ext cx="37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C3AEE38-2AAA-27AB-52B2-22ADE9D55A30}"/>
                    </a:ext>
                  </a:extLst>
                </p14:cNvPr>
                <p14:cNvContentPartPr/>
                <p14:nvPr/>
              </p14:nvContentPartPr>
              <p14:xfrm>
                <a:off x="9359785" y="5189207"/>
                <a:ext cx="68400" cy="48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C3AEE38-2AAA-27AB-52B2-22ADE9D55A3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351145" y="5180207"/>
                  <a:ext cx="86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F0AC48F-AB7A-8C34-7377-003AC7367870}"/>
                    </a:ext>
                  </a:extLst>
                </p14:cNvPr>
                <p14:cNvContentPartPr/>
                <p14:nvPr/>
              </p14:nvContentPartPr>
              <p14:xfrm>
                <a:off x="9438985" y="5192447"/>
                <a:ext cx="79200" cy="107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F0AC48F-AB7A-8C34-7377-003AC736787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429985" y="5183807"/>
                  <a:ext cx="968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E0676BB-8797-90E5-62B1-F44E772D8C03}"/>
                    </a:ext>
                  </a:extLst>
                </p14:cNvPr>
                <p14:cNvContentPartPr/>
                <p14:nvPr/>
              </p14:nvContentPartPr>
              <p14:xfrm>
                <a:off x="9465985" y="5268047"/>
                <a:ext cx="51120" cy="7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E0676BB-8797-90E5-62B1-F44E772D8C0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56985" y="5259407"/>
                  <a:ext cx="68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45D6F9D-A00D-E16D-3941-567A23ED28AC}"/>
                    </a:ext>
                  </a:extLst>
                </p14:cNvPr>
                <p14:cNvContentPartPr/>
                <p14:nvPr/>
              </p14:nvContentPartPr>
              <p14:xfrm>
                <a:off x="9611065" y="5195327"/>
                <a:ext cx="183600" cy="100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45D6F9D-A00D-E16D-3941-567A23ED28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02065" y="5186327"/>
                  <a:ext cx="201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36D88F5-C74E-04D2-DEE2-CA8DAD449A3B}"/>
                    </a:ext>
                  </a:extLst>
                </p14:cNvPr>
                <p14:cNvContentPartPr/>
                <p14:nvPr/>
              </p14:nvContentPartPr>
              <p14:xfrm>
                <a:off x="9715825" y="5149967"/>
                <a:ext cx="216720" cy="121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36D88F5-C74E-04D2-DEE2-CA8DAD449A3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706825" y="5140967"/>
                  <a:ext cx="23436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6AFAA25-7F03-51BB-14AB-EFE21A6FEA78}"/>
              </a:ext>
            </a:extLst>
          </p:cNvPr>
          <p:cNvGrpSpPr/>
          <p:nvPr/>
        </p:nvGrpSpPr>
        <p:grpSpPr>
          <a:xfrm>
            <a:off x="10176265" y="5190287"/>
            <a:ext cx="240480" cy="143280"/>
            <a:chOff x="10176265" y="5190287"/>
            <a:chExt cx="24048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DA51F8-ED45-7B4D-2A2B-73C7CD37B770}"/>
                    </a:ext>
                  </a:extLst>
                </p14:cNvPr>
                <p14:cNvContentPartPr/>
                <p14:nvPr/>
              </p14:nvContentPartPr>
              <p14:xfrm>
                <a:off x="10176265" y="5190287"/>
                <a:ext cx="92520" cy="143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DA51F8-ED45-7B4D-2A2B-73C7CD37B77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167265" y="5181287"/>
                  <a:ext cx="110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E6C49CA-DD04-CF4B-D258-7170D0526268}"/>
                    </a:ext>
                  </a:extLst>
                </p14:cNvPr>
                <p14:cNvContentPartPr/>
                <p14:nvPr/>
              </p14:nvContentPartPr>
              <p14:xfrm>
                <a:off x="10282825" y="5213687"/>
                <a:ext cx="133920" cy="84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E6C49CA-DD04-CF4B-D258-7170D052626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273825" y="5205047"/>
                  <a:ext cx="15156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6215E58-0B0C-C09F-2148-950566687ECE}"/>
              </a:ext>
            </a:extLst>
          </p:cNvPr>
          <p:cNvGrpSpPr/>
          <p:nvPr/>
        </p:nvGrpSpPr>
        <p:grpSpPr>
          <a:xfrm>
            <a:off x="9511345" y="5446247"/>
            <a:ext cx="774000" cy="393840"/>
            <a:chOff x="9511345" y="5446247"/>
            <a:chExt cx="77400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926F41E-3664-5D14-A8A3-D776FC8DD1AA}"/>
                    </a:ext>
                  </a:extLst>
                </p14:cNvPr>
                <p14:cNvContentPartPr/>
                <p14:nvPr/>
              </p14:nvContentPartPr>
              <p14:xfrm>
                <a:off x="9596665" y="5453447"/>
                <a:ext cx="62640" cy="90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926F41E-3664-5D14-A8A3-D776FC8DD1A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588025" y="5444447"/>
                  <a:ext cx="80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6750BE3-C77E-ACAF-09F5-6AB7D9D5F6CB}"/>
                    </a:ext>
                  </a:extLst>
                </p14:cNvPr>
                <p14:cNvContentPartPr/>
                <p14:nvPr/>
              </p14:nvContentPartPr>
              <p14:xfrm>
                <a:off x="9689905" y="5462807"/>
                <a:ext cx="135000" cy="84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6750BE3-C77E-ACAF-09F5-6AB7D9D5F6C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681265" y="5453807"/>
                  <a:ext cx="152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A31ED6A-5496-8525-2FE1-AA818FB83FD9}"/>
                    </a:ext>
                  </a:extLst>
                </p14:cNvPr>
                <p14:cNvContentPartPr/>
                <p14:nvPr/>
              </p14:nvContentPartPr>
              <p14:xfrm>
                <a:off x="9859465" y="5446247"/>
                <a:ext cx="90000" cy="111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A31ED6A-5496-8525-2FE1-AA818FB83FD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850825" y="5437607"/>
                  <a:ext cx="107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659BF57-5224-4EC7-BED3-30465C1BB922}"/>
                    </a:ext>
                  </a:extLst>
                </p14:cNvPr>
                <p14:cNvContentPartPr/>
                <p14:nvPr/>
              </p14:nvContentPartPr>
              <p14:xfrm>
                <a:off x="9872065" y="5525447"/>
                <a:ext cx="131400" cy="7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659BF57-5224-4EC7-BED3-30465C1BB92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863065" y="5516807"/>
                  <a:ext cx="149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2114491-61A9-5813-36C2-A8F563B1AC06}"/>
                    </a:ext>
                  </a:extLst>
                </p14:cNvPr>
                <p14:cNvContentPartPr/>
                <p14:nvPr/>
              </p14:nvContentPartPr>
              <p14:xfrm>
                <a:off x="9551305" y="5660087"/>
                <a:ext cx="107280" cy="180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2114491-61A9-5813-36C2-A8F563B1AC0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542305" y="5651447"/>
                  <a:ext cx="124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09199D9-1F66-291C-2455-6B43837AB20E}"/>
                    </a:ext>
                  </a:extLst>
                </p14:cNvPr>
                <p14:cNvContentPartPr/>
                <p14:nvPr/>
              </p14:nvContentPartPr>
              <p14:xfrm>
                <a:off x="9511345" y="5746127"/>
                <a:ext cx="119880" cy="10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09199D9-1F66-291C-2455-6B43837AB20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502705" y="5737487"/>
                  <a:ext cx="137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782823F-BCF5-3E86-7F82-71DF21391CC6}"/>
                    </a:ext>
                  </a:extLst>
                </p14:cNvPr>
                <p14:cNvContentPartPr/>
                <p14:nvPr/>
              </p14:nvContentPartPr>
              <p14:xfrm>
                <a:off x="9675865" y="5705447"/>
                <a:ext cx="263520" cy="115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782823F-BCF5-3E86-7F82-71DF21391CC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667225" y="5696447"/>
                  <a:ext cx="281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53B1C8D-A608-1410-8D76-8F4B73E2C4E1}"/>
                    </a:ext>
                  </a:extLst>
                </p14:cNvPr>
                <p14:cNvContentPartPr/>
                <p14:nvPr/>
              </p14:nvContentPartPr>
              <p14:xfrm>
                <a:off x="9864865" y="5678447"/>
                <a:ext cx="85680" cy="71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53B1C8D-A608-1410-8D76-8F4B73E2C4E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856225" y="5669447"/>
                  <a:ext cx="103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AED5CE7-8E24-5891-4A08-206230D7FF38}"/>
                    </a:ext>
                  </a:extLst>
                </p14:cNvPr>
                <p14:cNvContentPartPr/>
                <p14:nvPr/>
              </p14:nvContentPartPr>
              <p14:xfrm>
                <a:off x="9972505" y="5712647"/>
                <a:ext cx="112680" cy="90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AED5CE7-8E24-5891-4A08-206230D7FF3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963865" y="5704007"/>
                  <a:ext cx="1303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4556A06-5E66-0C2E-69BF-28E68CF2EF3D}"/>
                    </a:ext>
                  </a:extLst>
                </p14:cNvPr>
                <p14:cNvContentPartPr/>
                <p14:nvPr/>
              </p14:nvContentPartPr>
              <p14:xfrm>
                <a:off x="10000225" y="5667647"/>
                <a:ext cx="62280" cy="59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4556A06-5E66-0C2E-69BF-28E68CF2EF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991225" y="5659007"/>
                  <a:ext cx="799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C73E677-31DD-7830-69DF-E2317D316159}"/>
                    </a:ext>
                  </a:extLst>
                </p14:cNvPr>
                <p14:cNvContentPartPr/>
                <p14:nvPr/>
              </p14:nvContentPartPr>
              <p14:xfrm>
                <a:off x="10233505" y="5620487"/>
                <a:ext cx="51840" cy="209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C73E677-31DD-7830-69DF-E2317D31615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224865" y="5611487"/>
                  <a:ext cx="694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BDE1461-9856-7466-3811-939FC237D0F4}"/>
                    </a:ext>
                  </a:extLst>
                </p14:cNvPr>
                <p14:cNvContentPartPr/>
                <p14:nvPr/>
              </p14:nvContentPartPr>
              <p14:xfrm>
                <a:off x="10145305" y="5597087"/>
                <a:ext cx="35640" cy="203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BDE1461-9856-7466-3811-939FC237D0F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136305" y="5588087"/>
                  <a:ext cx="5328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2897BDA-F13D-43CA-842A-DC47137514E9}"/>
                  </a:ext>
                </a:extLst>
              </p14:cNvPr>
              <p14:cNvContentPartPr/>
              <p14:nvPr/>
            </p14:nvContentPartPr>
            <p14:xfrm>
              <a:off x="9147385" y="5986607"/>
              <a:ext cx="239760" cy="1407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2897BDA-F13D-43CA-842A-DC47137514E9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138745" y="5977967"/>
                <a:ext cx="25740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4908F4B-9B52-3237-B777-3785C57CA0CD}"/>
              </a:ext>
            </a:extLst>
          </p:cNvPr>
          <p:cNvGrpSpPr/>
          <p:nvPr/>
        </p:nvGrpSpPr>
        <p:grpSpPr>
          <a:xfrm>
            <a:off x="10022905" y="5922167"/>
            <a:ext cx="569880" cy="130680"/>
            <a:chOff x="10022905" y="5922167"/>
            <a:chExt cx="569880" cy="13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4828142-DB81-882C-13BE-FC677C868EE3}"/>
                    </a:ext>
                  </a:extLst>
                </p14:cNvPr>
                <p14:cNvContentPartPr/>
                <p14:nvPr/>
              </p14:nvContentPartPr>
              <p14:xfrm>
                <a:off x="10022905" y="5953847"/>
                <a:ext cx="19800" cy="97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4828142-DB81-882C-13BE-FC677C868EE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013905" y="5945207"/>
                  <a:ext cx="37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4E9D2A9-AD8F-6D0F-4EFD-11ADE025CD2B}"/>
                    </a:ext>
                  </a:extLst>
                </p14:cNvPr>
                <p14:cNvContentPartPr/>
                <p14:nvPr/>
              </p14:nvContentPartPr>
              <p14:xfrm>
                <a:off x="10039825" y="5928647"/>
                <a:ext cx="106920" cy="102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4E9D2A9-AD8F-6D0F-4EFD-11ADE025CD2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31185" y="5920007"/>
                  <a:ext cx="124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C104DBA-E538-0579-CC80-BF5550927DED}"/>
                    </a:ext>
                  </a:extLst>
                </p14:cNvPr>
                <p14:cNvContentPartPr/>
                <p14:nvPr/>
              </p14:nvContentPartPr>
              <p14:xfrm>
                <a:off x="10166185" y="5924687"/>
                <a:ext cx="141480" cy="128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C104DBA-E538-0579-CC80-BF5550927DE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57545" y="5915687"/>
                  <a:ext cx="159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30C3C23-598F-AB66-6888-7FC59E19CB76}"/>
                    </a:ext>
                  </a:extLst>
                </p14:cNvPr>
                <p14:cNvContentPartPr/>
                <p14:nvPr/>
              </p14:nvContentPartPr>
              <p14:xfrm>
                <a:off x="10169065" y="5933327"/>
                <a:ext cx="265320" cy="1126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30C3C23-598F-AB66-6888-7FC59E19CB7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160425" y="5924687"/>
                  <a:ext cx="2829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950A8F0-E1CC-F9A1-5B3F-B5F69DB8B354}"/>
                    </a:ext>
                  </a:extLst>
                </p14:cNvPr>
                <p14:cNvContentPartPr/>
                <p14:nvPr/>
              </p14:nvContentPartPr>
              <p14:xfrm>
                <a:off x="10344025" y="6003527"/>
                <a:ext cx="60480" cy="13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950A8F0-E1CC-F9A1-5B3F-B5F69DB8B35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335385" y="5994887"/>
                  <a:ext cx="78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DA2B3F6-99ED-04CE-8D43-05E27D19FCEC}"/>
                    </a:ext>
                  </a:extLst>
                </p14:cNvPr>
                <p14:cNvContentPartPr/>
                <p14:nvPr/>
              </p14:nvContentPartPr>
              <p14:xfrm>
                <a:off x="10496305" y="5922167"/>
                <a:ext cx="96480" cy="1274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DA2B3F6-99ED-04CE-8D43-05E27D19FCE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487305" y="5913527"/>
                  <a:ext cx="11412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EBFADC3-FCE0-A2BE-0870-566C5774DED7}"/>
              </a:ext>
            </a:extLst>
          </p:cNvPr>
          <p:cNvGrpSpPr/>
          <p:nvPr/>
        </p:nvGrpSpPr>
        <p:grpSpPr>
          <a:xfrm>
            <a:off x="9248905" y="5962847"/>
            <a:ext cx="442080" cy="127080"/>
            <a:chOff x="9248905" y="5962847"/>
            <a:chExt cx="44208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5AEEDEA-42DD-D587-4702-CB2E5D727962}"/>
                    </a:ext>
                  </a:extLst>
                </p14:cNvPr>
                <p14:cNvContentPartPr/>
                <p14:nvPr/>
              </p14:nvContentPartPr>
              <p14:xfrm>
                <a:off x="9254665" y="5985887"/>
                <a:ext cx="87480" cy="29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5AEEDEA-42DD-D587-4702-CB2E5D72796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245665" y="5977247"/>
                  <a:ext cx="105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A9D02A-E005-C9F0-87F5-7C13455ED027}"/>
                    </a:ext>
                  </a:extLst>
                </p14:cNvPr>
                <p14:cNvContentPartPr/>
                <p14:nvPr/>
              </p14:nvContentPartPr>
              <p14:xfrm>
                <a:off x="9248905" y="6025127"/>
                <a:ext cx="87120" cy="97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A9D02A-E005-C9F0-87F5-7C13455ED02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239905" y="6016487"/>
                  <a:ext cx="104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EEFDFED-CE39-D23B-D21E-31DED5682E29}"/>
                    </a:ext>
                  </a:extLst>
                </p14:cNvPr>
                <p14:cNvContentPartPr/>
                <p14:nvPr/>
              </p14:nvContentPartPr>
              <p14:xfrm>
                <a:off x="9601705" y="6046367"/>
                <a:ext cx="63720" cy="5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EEFDFED-CE39-D23B-D21E-31DED5682E2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592705" y="6037367"/>
                  <a:ext cx="81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6111678-FC36-DC61-BE5C-6551102B5DF5}"/>
                    </a:ext>
                  </a:extLst>
                </p14:cNvPr>
                <p14:cNvContentPartPr/>
                <p14:nvPr/>
              </p14:nvContentPartPr>
              <p14:xfrm>
                <a:off x="9399385" y="5975087"/>
                <a:ext cx="88920" cy="114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6111678-FC36-DC61-BE5C-6551102B5DF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390745" y="5966087"/>
                  <a:ext cx="106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25D0947-0BC5-D831-6902-4DFFC0639F80}"/>
                    </a:ext>
                  </a:extLst>
                </p14:cNvPr>
                <p14:cNvContentPartPr/>
                <p14:nvPr/>
              </p14:nvContentPartPr>
              <p14:xfrm>
                <a:off x="9490105" y="5962847"/>
                <a:ext cx="200880" cy="111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25D0947-0BC5-D831-6902-4DFFC0639F8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481465" y="5953847"/>
                  <a:ext cx="21852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3D652CE-992E-2186-CEEF-07E2B44A8BB1}"/>
              </a:ext>
            </a:extLst>
          </p:cNvPr>
          <p:cNvGrpSpPr/>
          <p:nvPr/>
        </p:nvGrpSpPr>
        <p:grpSpPr>
          <a:xfrm>
            <a:off x="9166758" y="6223532"/>
            <a:ext cx="1236600" cy="274680"/>
            <a:chOff x="9166758" y="6223532"/>
            <a:chExt cx="123660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6C36720-13F4-F5DB-FF13-40EF8B97F09F}"/>
                    </a:ext>
                  </a:extLst>
                </p14:cNvPr>
                <p14:cNvContentPartPr/>
                <p14:nvPr/>
              </p14:nvContentPartPr>
              <p14:xfrm>
                <a:off x="9166758" y="6223532"/>
                <a:ext cx="75240" cy="274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6C36720-13F4-F5DB-FF13-40EF8B97F09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158118" y="6214532"/>
                  <a:ext cx="928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4238263-640C-D87D-0FF5-DC6AC51E3566}"/>
                    </a:ext>
                  </a:extLst>
                </p14:cNvPr>
                <p14:cNvContentPartPr/>
                <p14:nvPr/>
              </p14:nvContentPartPr>
              <p14:xfrm>
                <a:off x="9257838" y="6268532"/>
                <a:ext cx="150480" cy="168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4238263-640C-D87D-0FF5-DC6AC51E356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248838" y="6259892"/>
                  <a:ext cx="168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F3EA21D-BBC3-8693-C660-29C3852318EC}"/>
                    </a:ext>
                  </a:extLst>
                </p14:cNvPr>
                <p14:cNvContentPartPr/>
                <p14:nvPr/>
              </p14:nvContentPartPr>
              <p14:xfrm>
                <a:off x="9303198" y="6347012"/>
                <a:ext cx="95040" cy="21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F3EA21D-BBC3-8693-C660-29C3852318E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294198" y="6338012"/>
                  <a:ext cx="112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F8A8B89-8167-EFB4-0A63-DC99A4778089}"/>
                    </a:ext>
                  </a:extLst>
                </p14:cNvPr>
                <p14:cNvContentPartPr/>
                <p14:nvPr/>
              </p14:nvContentPartPr>
              <p14:xfrm>
                <a:off x="9436038" y="6326132"/>
                <a:ext cx="105120" cy="90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F8A8B89-8167-EFB4-0A63-DC99A477808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427038" y="6317132"/>
                  <a:ext cx="122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A8CE4E-C6C2-0F4C-7394-471BDC6E7467}"/>
                    </a:ext>
                  </a:extLst>
                </p14:cNvPr>
                <p14:cNvContentPartPr/>
                <p14:nvPr/>
              </p14:nvContentPartPr>
              <p14:xfrm>
                <a:off x="9623238" y="6276812"/>
                <a:ext cx="70560" cy="146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A8CE4E-C6C2-0F4C-7394-471BDC6E746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614238" y="6267812"/>
                  <a:ext cx="88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C52BBC9-9DF8-1251-4C99-9C157E5126CF}"/>
                    </a:ext>
                  </a:extLst>
                </p14:cNvPr>
                <p14:cNvContentPartPr/>
                <p14:nvPr/>
              </p14:nvContentPartPr>
              <p14:xfrm>
                <a:off x="9622518" y="6363932"/>
                <a:ext cx="64080" cy="6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C52BBC9-9DF8-1251-4C99-9C157E5126C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613878" y="6354932"/>
                  <a:ext cx="81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B8A1831-7A41-10CF-0D3A-73788DEDBBDE}"/>
                    </a:ext>
                  </a:extLst>
                </p14:cNvPr>
                <p14:cNvContentPartPr/>
                <p14:nvPr/>
              </p14:nvContentPartPr>
              <p14:xfrm>
                <a:off x="9775878" y="6308132"/>
                <a:ext cx="7920" cy="103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B8A1831-7A41-10CF-0D3A-73788DEDBBD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767238" y="6299492"/>
                  <a:ext cx="25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C742114-CC44-7342-D234-8009BF6B76CD}"/>
                    </a:ext>
                  </a:extLst>
                </p14:cNvPr>
                <p14:cNvContentPartPr/>
                <p14:nvPr/>
              </p14:nvContentPartPr>
              <p14:xfrm>
                <a:off x="9874878" y="6304892"/>
                <a:ext cx="88560" cy="109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C742114-CC44-7342-D234-8009BF6B76C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865878" y="6295892"/>
                  <a:ext cx="106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105B440-822E-4BDC-1491-889DACAC5AF2}"/>
                    </a:ext>
                  </a:extLst>
                </p14:cNvPr>
                <p14:cNvContentPartPr/>
                <p14:nvPr/>
              </p14:nvContentPartPr>
              <p14:xfrm>
                <a:off x="10009878" y="6304892"/>
                <a:ext cx="42480" cy="115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105B440-822E-4BDC-1491-889DACAC5AF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001238" y="6295892"/>
                  <a:ext cx="60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83E4509-D05A-8B63-8390-745209EC8F21}"/>
                    </a:ext>
                  </a:extLst>
                </p14:cNvPr>
                <p14:cNvContentPartPr/>
                <p14:nvPr/>
              </p14:nvContentPartPr>
              <p14:xfrm>
                <a:off x="10221198" y="6301652"/>
                <a:ext cx="71640" cy="34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83E4509-D05A-8B63-8390-745209EC8F2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212198" y="6293012"/>
                  <a:ext cx="89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F84A18B-D57D-12B8-CF9B-2EC274D1880D}"/>
                    </a:ext>
                  </a:extLst>
                </p14:cNvPr>
                <p14:cNvContentPartPr/>
                <p14:nvPr/>
              </p14:nvContentPartPr>
              <p14:xfrm>
                <a:off x="10194198" y="6351692"/>
                <a:ext cx="74160" cy="10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F84A18B-D57D-12B8-CF9B-2EC274D1880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185558" y="6342692"/>
                  <a:ext cx="91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02FA448-B48D-1374-12A1-0A6117265120}"/>
                    </a:ext>
                  </a:extLst>
                </p14:cNvPr>
                <p14:cNvContentPartPr/>
                <p14:nvPr/>
              </p14:nvContentPartPr>
              <p14:xfrm>
                <a:off x="10370958" y="6235052"/>
                <a:ext cx="32400" cy="25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02FA448-B48D-1374-12A1-0A611726512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362318" y="6226412"/>
                  <a:ext cx="50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A8F2B94-B07A-9F49-0AEB-6F0CC3DC6EE8}"/>
                    </a:ext>
                  </a:extLst>
                </p14:cNvPr>
                <p14:cNvContentPartPr/>
                <p14:nvPr/>
              </p14:nvContentPartPr>
              <p14:xfrm>
                <a:off x="10012758" y="6363212"/>
                <a:ext cx="111600" cy="9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A8F2B94-B07A-9F49-0AEB-6F0CC3DC6EE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004118" y="6354572"/>
                  <a:ext cx="129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711CDED-7A6B-3681-1BCA-CAAF3D2789B0}"/>
                    </a:ext>
                  </a:extLst>
                </p14:cNvPr>
                <p14:cNvContentPartPr/>
                <p14:nvPr/>
              </p14:nvContentPartPr>
              <p14:xfrm>
                <a:off x="10131558" y="6312452"/>
                <a:ext cx="11520" cy="106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711CDED-7A6B-3681-1BCA-CAAF3D2789B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122918" y="6303452"/>
                  <a:ext cx="29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B94B962-3F01-2267-6B51-010E75377FBD}"/>
                    </a:ext>
                  </a:extLst>
                </p14:cNvPr>
                <p14:cNvContentPartPr/>
                <p14:nvPr/>
              </p14:nvContentPartPr>
              <p14:xfrm>
                <a:off x="10185558" y="6313532"/>
                <a:ext cx="128520" cy="118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B94B962-3F01-2267-6B51-010E75377FB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176918" y="6304532"/>
                  <a:ext cx="14616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B188044-B12E-02BE-D5EC-92AB05097B0C}"/>
              </a:ext>
            </a:extLst>
          </p:cNvPr>
          <p:cNvGrpSpPr/>
          <p:nvPr/>
        </p:nvGrpSpPr>
        <p:grpSpPr>
          <a:xfrm>
            <a:off x="9491118" y="6545732"/>
            <a:ext cx="570960" cy="150840"/>
            <a:chOff x="9491118" y="6545732"/>
            <a:chExt cx="57096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8E1F090-62B9-0F3F-8965-02DD915357FC}"/>
                    </a:ext>
                  </a:extLst>
                </p14:cNvPr>
                <p14:cNvContentPartPr/>
                <p14:nvPr/>
              </p14:nvContentPartPr>
              <p14:xfrm>
                <a:off x="9531438" y="6599732"/>
                <a:ext cx="38880" cy="96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8E1F090-62B9-0F3F-8965-02DD915357F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22438" y="6590732"/>
                  <a:ext cx="565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980F2B8-4C43-C3DE-3D41-77F60F5A69E5}"/>
                    </a:ext>
                  </a:extLst>
                </p14:cNvPr>
                <p14:cNvContentPartPr/>
                <p14:nvPr/>
              </p14:nvContentPartPr>
              <p14:xfrm>
                <a:off x="9491118" y="6561572"/>
                <a:ext cx="135360" cy="55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980F2B8-4C43-C3DE-3D41-77F60F5A69E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482118" y="6552932"/>
                  <a:ext cx="153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36F6683-0F55-C763-4E90-4FF2980D408C}"/>
                    </a:ext>
                  </a:extLst>
                </p14:cNvPr>
                <p14:cNvContentPartPr/>
                <p14:nvPr/>
              </p14:nvContentPartPr>
              <p14:xfrm>
                <a:off x="9630078" y="6576692"/>
                <a:ext cx="93240" cy="104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36F6683-0F55-C763-4E90-4FF2980D408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621438" y="6567692"/>
                  <a:ext cx="110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DA2CDB4-EBA2-9BAB-440C-0A112D02CF81}"/>
                    </a:ext>
                  </a:extLst>
                </p14:cNvPr>
                <p14:cNvContentPartPr/>
                <p14:nvPr/>
              </p14:nvContentPartPr>
              <p14:xfrm>
                <a:off x="9650598" y="6672092"/>
                <a:ext cx="85680" cy="4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DA2CDB4-EBA2-9BAB-440C-0A112D02CF8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641958" y="6663452"/>
                  <a:ext cx="103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2416ADB-F596-8BA4-EE90-CF733BF256A1}"/>
                    </a:ext>
                  </a:extLst>
                </p14:cNvPr>
                <p14:cNvContentPartPr/>
                <p14:nvPr/>
              </p14:nvContentPartPr>
              <p14:xfrm>
                <a:off x="9790998" y="6549692"/>
                <a:ext cx="270720" cy="132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2416ADB-F596-8BA4-EE90-CF733BF256A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782358" y="6540692"/>
                  <a:ext cx="288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E7811F2-53F3-F2EF-12B2-A8A0F4A5145F}"/>
                    </a:ext>
                  </a:extLst>
                </p14:cNvPr>
                <p14:cNvContentPartPr/>
                <p14:nvPr/>
              </p14:nvContentPartPr>
              <p14:xfrm>
                <a:off x="9940758" y="6545732"/>
                <a:ext cx="121320" cy="58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E7811F2-53F3-F2EF-12B2-A8A0F4A5145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932118" y="6537092"/>
                  <a:ext cx="13896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655220A-30CE-163E-A2DC-93C57391F761}"/>
              </a:ext>
            </a:extLst>
          </p:cNvPr>
          <p:cNvGrpSpPr/>
          <p:nvPr/>
        </p:nvGrpSpPr>
        <p:grpSpPr>
          <a:xfrm>
            <a:off x="10334598" y="6467252"/>
            <a:ext cx="932760" cy="289440"/>
            <a:chOff x="10334598" y="6467252"/>
            <a:chExt cx="93276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A7C34C1-A770-C142-D2CF-B432036990D4}"/>
                    </a:ext>
                  </a:extLst>
                </p14:cNvPr>
                <p14:cNvContentPartPr/>
                <p14:nvPr/>
              </p14:nvContentPartPr>
              <p14:xfrm>
                <a:off x="10334598" y="6572012"/>
                <a:ext cx="89280" cy="120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A7C34C1-A770-C142-D2CF-B432036990D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325958" y="6563372"/>
                  <a:ext cx="106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C351EA-92C1-5EFC-D77D-1A9DE8BE24B9}"/>
                    </a:ext>
                  </a:extLst>
                </p14:cNvPr>
                <p14:cNvContentPartPr/>
                <p14:nvPr/>
              </p14:nvContentPartPr>
              <p14:xfrm>
                <a:off x="10458798" y="6584252"/>
                <a:ext cx="16920" cy="103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C351EA-92C1-5EFC-D77D-1A9DE8BE24B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449798" y="6575612"/>
                  <a:ext cx="34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2DEFF6B-BADF-0A66-9F94-3426B828DA6B}"/>
                    </a:ext>
                  </a:extLst>
                </p14:cNvPr>
                <p14:cNvContentPartPr/>
                <p14:nvPr/>
              </p14:nvContentPartPr>
              <p14:xfrm>
                <a:off x="10445838" y="6546812"/>
                <a:ext cx="120240" cy="117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2DEFF6B-BADF-0A66-9F94-3426B828DA6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437198" y="6538172"/>
                  <a:ext cx="13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2C9D61E-A8C5-78ED-3A23-F1E1EEA2EA4D}"/>
                    </a:ext>
                  </a:extLst>
                </p14:cNvPr>
                <p14:cNvContentPartPr/>
                <p14:nvPr/>
              </p14:nvContentPartPr>
              <p14:xfrm>
                <a:off x="10579398" y="6572732"/>
                <a:ext cx="125280" cy="101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2C9D61E-A8C5-78ED-3A23-F1E1EEA2EA4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570758" y="6563732"/>
                  <a:ext cx="142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5BD8BDB-4B72-7F40-7B0A-437D22423754}"/>
                    </a:ext>
                  </a:extLst>
                </p14:cNvPr>
                <p14:cNvContentPartPr/>
                <p14:nvPr/>
              </p14:nvContentPartPr>
              <p14:xfrm>
                <a:off x="10912758" y="6555812"/>
                <a:ext cx="85320" cy="98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5BD8BDB-4B72-7F40-7B0A-437D2242375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904118" y="6546812"/>
                  <a:ext cx="102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275F5E2-2E14-161B-EFC6-A207330B98ED}"/>
                    </a:ext>
                  </a:extLst>
                </p14:cNvPr>
                <p14:cNvContentPartPr/>
                <p14:nvPr/>
              </p14:nvContentPartPr>
              <p14:xfrm>
                <a:off x="10760838" y="6587852"/>
                <a:ext cx="114480" cy="90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275F5E2-2E14-161B-EFC6-A207330B98E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751838" y="6579212"/>
                  <a:ext cx="132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BD5EFA5-FBE4-9B5D-A1FA-160E53C6D29D}"/>
                    </a:ext>
                  </a:extLst>
                </p14:cNvPr>
                <p14:cNvContentPartPr/>
                <p14:nvPr/>
              </p14:nvContentPartPr>
              <p14:xfrm>
                <a:off x="11061798" y="6565172"/>
                <a:ext cx="114840" cy="113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BD5EFA5-FBE4-9B5D-A1FA-160E53C6D29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052798" y="6556172"/>
                  <a:ext cx="132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79B7491-C952-9B50-3746-9783262DC4DD}"/>
                    </a:ext>
                  </a:extLst>
                </p14:cNvPr>
                <p14:cNvContentPartPr/>
                <p14:nvPr/>
              </p14:nvContentPartPr>
              <p14:xfrm>
                <a:off x="11213718" y="6467252"/>
                <a:ext cx="53640" cy="289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79B7491-C952-9B50-3746-9783262DC4D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204718" y="6458612"/>
                  <a:ext cx="71280" cy="30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8082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378993-F2C3-8C68-31F2-A926B1ACF473}"/>
              </a:ext>
            </a:extLst>
          </p:cNvPr>
          <p:cNvGrpSpPr/>
          <p:nvPr/>
        </p:nvGrpSpPr>
        <p:grpSpPr>
          <a:xfrm>
            <a:off x="68478" y="124412"/>
            <a:ext cx="482040" cy="370440"/>
            <a:chOff x="68478" y="124412"/>
            <a:chExt cx="48204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034926D-E229-4F68-9EDC-179AD42A4E6E}"/>
                    </a:ext>
                  </a:extLst>
                </p14:cNvPr>
                <p14:cNvContentPartPr/>
                <p14:nvPr/>
              </p14:nvContentPartPr>
              <p14:xfrm>
                <a:off x="288078" y="359852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034926D-E229-4F68-9EDC-179AD42A4E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9078" y="3512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E61772-220D-E1B1-0A21-0E7CE5FE9EA2}"/>
                    </a:ext>
                  </a:extLst>
                </p14:cNvPr>
                <p14:cNvContentPartPr/>
                <p14:nvPr/>
              </p14:nvContentPartPr>
              <p14:xfrm>
                <a:off x="335238" y="226292"/>
                <a:ext cx="140400" cy="19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E61772-220D-E1B1-0A21-0E7CE5FE9E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6238" y="217292"/>
                  <a:ext cx="158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4CE410-4906-50E2-B472-472AD35B66BD}"/>
                    </a:ext>
                  </a:extLst>
                </p14:cNvPr>
                <p14:cNvContentPartPr/>
                <p14:nvPr/>
              </p14:nvContentPartPr>
              <p14:xfrm>
                <a:off x="101238" y="208652"/>
                <a:ext cx="138600" cy="219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4CE410-4906-50E2-B472-472AD35B66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598" y="200012"/>
                  <a:ext cx="156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8E34A5F-B91D-0783-6B59-67FEFB714DDB}"/>
                    </a:ext>
                  </a:extLst>
                </p14:cNvPr>
                <p14:cNvContentPartPr/>
                <p14:nvPr/>
              </p14:nvContentPartPr>
              <p14:xfrm>
                <a:off x="135798" y="356612"/>
                <a:ext cx="115560" cy="2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8E34A5F-B91D-0783-6B59-67FEFB714D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" y="347612"/>
                  <a:ext cx="133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BBD15BE-82AD-CC3E-6246-CA566ABCBCF4}"/>
                    </a:ext>
                  </a:extLst>
                </p14:cNvPr>
                <p14:cNvContentPartPr/>
                <p14:nvPr/>
              </p14:nvContentPartPr>
              <p14:xfrm>
                <a:off x="68478" y="124412"/>
                <a:ext cx="482040" cy="370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BBD15BE-82AD-CC3E-6246-CA566ABCBC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838" y="115412"/>
                  <a:ext cx="499680" cy="3880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5399539-4054-EBBE-EA5A-46675B8657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2" y="-1"/>
            <a:ext cx="7283027" cy="4961673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B104BEC-E022-7A40-E0DB-5FD25EF2ABF4}"/>
              </a:ext>
            </a:extLst>
          </p:cNvPr>
          <p:cNvGrpSpPr/>
          <p:nvPr/>
        </p:nvGrpSpPr>
        <p:grpSpPr>
          <a:xfrm>
            <a:off x="5176158" y="3636572"/>
            <a:ext cx="2810520" cy="261360"/>
            <a:chOff x="5176158" y="3636572"/>
            <a:chExt cx="281052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B5E756-2CBB-36B4-A504-02FB17900920}"/>
                    </a:ext>
                  </a:extLst>
                </p14:cNvPr>
                <p14:cNvContentPartPr/>
                <p14:nvPr/>
              </p14:nvContentPartPr>
              <p14:xfrm>
                <a:off x="5176158" y="3806852"/>
                <a:ext cx="244800" cy="91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B5E756-2CBB-36B4-A504-02FB179009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67158" y="3798212"/>
                  <a:ext cx="262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4ECFEA-5C0A-61B1-6DEA-9897AD5A08F3}"/>
                    </a:ext>
                  </a:extLst>
                </p14:cNvPr>
                <p14:cNvContentPartPr/>
                <p14:nvPr/>
              </p14:nvContentPartPr>
              <p14:xfrm>
                <a:off x="5359398" y="3758972"/>
                <a:ext cx="63720" cy="88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4ECFEA-5C0A-61B1-6DEA-9897AD5A08F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50398" y="3749972"/>
                  <a:ext cx="81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44A8DBF-1457-A09C-12D2-7B60232AB8F8}"/>
                    </a:ext>
                  </a:extLst>
                </p14:cNvPr>
                <p14:cNvContentPartPr/>
                <p14:nvPr/>
              </p14:nvContentPartPr>
              <p14:xfrm>
                <a:off x="5521038" y="3702812"/>
                <a:ext cx="168120" cy="94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44A8DBF-1457-A09C-12D2-7B60232AB8F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12038" y="3693812"/>
                  <a:ext cx="185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85079D-D523-D4AA-7AD5-2EA6DF9DCB4D}"/>
                    </a:ext>
                  </a:extLst>
                </p14:cNvPr>
                <p14:cNvContentPartPr/>
                <p14:nvPr/>
              </p14:nvContentPartPr>
              <p14:xfrm>
                <a:off x="5722638" y="3728732"/>
                <a:ext cx="68040" cy="87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85079D-D523-D4AA-7AD5-2EA6DF9DCB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13638" y="3720092"/>
                  <a:ext cx="85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F426B18-306A-4856-B16F-CA05F3B74F85}"/>
                    </a:ext>
                  </a:extLst>
                </p14:cNvPr>
                <p14:cNvContentPartPr/>
                <p14:nvPr/>
              </p14:nvContentPartPr>
              <p14:xfrm>
                <a:off x="5833878" y="3675092"/>
                <a:ext cx="91800" cy="118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F426B18-306A-4856-B16F-CA05F3B74F8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24878" y="3666452"/>
                  <a:ext cx="109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36A3410-1492-55A5-C1E3-391CD172C0D9}"/>
                    </a:ext>
                  </a:extLst>
                </p14:cNvPr>
                <p14:cNvContentPartPr/>
                <p14:nvPr/>
              </p14:nvContentPartPr>
              <p14:xfrm>
                <a:off x="6054558" y="3700652"/>
                <a:ext cx="149400" cy="102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36A3410-1492-55A5-C1E3-391CD172C0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45918" y="3692012"/>
                  <a:ext cx="167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5909A5-238D-540C-23BB-78D16F42A341}"/>
                    </a:ext>
                  </a:extLst>
                </p14:cNvPr>
                <p14:cNvContentPartPr/>
                <p14:nvPr/>
              </p14:nvContentPartPr>
              <p14:xfrm>
                <a:off x="6105318" y="3771212"/>
                <a:ext cx="93240" cy="1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5909A5-238D-540C-23BB-78D16F42A34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96678" y="3762212"/>
                  <a:ext cx="1108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0BE4EAE-8CF8-9271-C47D-C4C8EEEE277D}"/>
                    </a:ext>
                  </a:extLst>
                </p14:cNvPr>
                <p14:cNvContentPartPr/>
                <p14:nvPr/>
              </p14:nvContentPartPr>
              <p14:xfrm>
                <a:off x="6224118" y="3699212"/>
                <a:ext cx="119880" cy="89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0BE4EAE-8CF8-9271-C47D-C4C8EEEE27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15118" y="3690212"/>
                  <a:ext cx="1375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FC47278-DCBA-DD6F-0949-660F5524C0C5}"/>
                    </a:ext>
                  </a:extLst>
                </p14:cNvPr>
                <p14:cNvContentPartPr/>
                <p14:nvPr/>
              </p14:nvContentPartPr>
              <p14:xfrm>
                <a:off x="6359838" y="3717932"/>
                <a:ext cx="168480" cy="73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FC47278-DCBA-DD6F-0949-660F5524C0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50838" y="3708932"/>
                  <a:ext cx="1861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59ED45-5647-2BF4-D524-255817D23D8A}"/>
                    </a:ext>
                  </a:extLst>
                </p14:cNvPr>
                <p14:cNvContentPartPr/>
                <p14:nvPr/>
              </p14:nvContentPartPr>
              <p14:xfrm>
                <a:off x="6551718" y="3725492"/>
                <a:ext cx="50040" cy="35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59ED45-5647-2BF4-D524-255817D23D8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43078" y="3716852"/>
                  <a:ext cx="67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B2BB1C-C6ED-F3B4-D9D1-34AD16A0D2AE}"/>
                    </a:ext>
                  </a:extLst>
                </p14:cNvPr>
                <p14:cNvContentPartPr/>
                <p14:nvPr/>
              </p14:nvContentPartPr>
              <p14:xfrm>
                <a:off x="6544158" y="3666092"/>
                <a:ext cx="49680" cy="59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B2BB1C-C6ED-F3B4-D9D1-34AD16A0D2A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35518" y="3657452"/>
                  <a:ext cx="67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31C7FE5-7875-83AD-BCDB-C2B42EEBAEEC}"/>
                    </a:ext>
                  </a:extLst>
                </p14:cNvPr>
                <p14:cNvContentPartPr/>
                <p14:nvPr/>
              </p14:nvContentPartPr>
              <p14:xfrm>
                <a:off x="6753318" y="3684452"/>
                <a:ext cx="210240" cy="82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31C7FE5-7875-83AD-BCDB-C2B42EEBAEE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44678" y="3675812"/>
                  <a:ext cx="227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6C43EF0-FF7B-508E-B580-80CDD38E4DEB}"/>
                    </a:ext>
                  </a:extLst>
                </p14:cNvPr>
                <p14:cNvContentPartPr/>
                <p14:nvPr/>
              </p14:nvContentPartPr>
              <p14:xfrm>
                <a:off x="6973278" y="3708212"/>
                <a:ext cx="112680" cy="6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6C43EF0-FF7B-508E-B580-80CDD38E4DE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964278" y="3699212"/>
                  <a:ext cx="130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32FC247-1F98-2B76-44F7-8AA215DF82EA}"/>
                    </a:ext>
                  </a:extLst>
                </p14:cNvPr>
                <p14:cNvContentPartPr/>
                <p14:nvPr/>
              </p14:nvContentPartPr>
              <p14:xfrm>
                <a:off x="7002798" y="3729812"/>
                <a:ext cx="94680" cy="5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2FC247-1F98-2B76-44F7-8AA215DF82E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94158" y="3720812"/>
                  <a:ext cx="1123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2598C32-292F-EF4D-8F1D-83EDE37A5A00}"/>
                    </a:ext>
                  </a:extLst>
                </p14:cNvPr>
                <p14:cNvContentPartPr/>
                <p14:nvPr/>
              </p14:nvContentPartPr>
              <p14:xfrm>
                <a:off x="7114758" y="3639092"/>
                <a:ext cx="147600" cy="115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2598C32-292F-EF4D-8F1D-83EDE37A5A0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05758" y="3630092"/>
                  <a:ext cx="165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CAEC43-4B66-4E00-764E-155FB5C9622F}"/>
                    </a:ext>
                  </a:extLst>
                </p14:cNvPr>
                <p14:cNvContentPartPr/>
                <p14:nvPr/>
              </p14:nvContentPartPr>
              <p14:xfrm>
                <a:off x="7412118" y="3692732"/>
                <a:ext cx="4320" cy="5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CAEC43-4B66-4E00-764E-155FB5C9622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03118" y="3684092"/>
                  <a:ext cx="21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43B272-E946-3EB4-9CF6-7CF4AFF1B2F5}"/>
                    </a:ext>
                  </a:extLst>
                </p14:cNvPr>
                <p14:cNvContentPartPr/>
                <p14:nvPr/>
              </p14:nvContentPartPr>
              <p14:xfrm>
                <a:off x="7394838" y="3636572"/>
                <a:ext cx="104400" cy="57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43B272-E946-3EB4-9CF6-7CF4AFF1B2F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86198" y="3627932"/>
                  <a:ext cx="122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39ECC87-7B4C-8C03-EAAE-C8D9CC0B2F44}"/>
                    </a:ext>
                  </a:extLst>
                </p14:cNvPr>
                <p14:cNvContentPartPr/>
                <p14:nvPr/>
              </p14:nvContentPartPr>
              <p14:xfrm>
                <a:off x="7509678" y="3663572"/>
                <a:ext cx="54360" cy="58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39ECC87-7B4C-8C03-EAAE-C8D9CC0B2F4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00678" y="3654572"/>
                  <a:ext cx="72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03B1FDF-1767-8684-EA65-3AEF9186EDA2}"/>
                    </a:ext>
                  </a:extLst>
                </p14:cNvPr>
                <p14:cNvContentPartPr/>
                <p14:nvPr/>
              </p14:nvContentPartPr>
              <p14:xfrm>
                <a:off x="7565478" y="3638372"/>
                <a:ext cx="145080" cy="87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03B1FDF-1767-8684-EA65-3AEF9186EDA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56838" y="3629732"/>
                  <a:ext cx="162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A419FE-D269-8A2C-DBE2-8A100935C26C}"/>
                    </a:ext>
                  </a:extLst>
                </p14:cNvPr>
                <p14:cNvContentPartPr/>
                <p14:nvPr/>
              </p14:nvContentPartPr>
              <p14:xfrm>
                <a:off x="7726398" y="3650972"/>
                <a:ext cx="260280" cy="64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A419FE-D269-8A2C-DBE2-8A100935C26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17758" y="3642332"/>
                  <a:ext cx="277920" cy="8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47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E67BE6-66BA-3AAF-3486-EAA7E0FB8B82}"/>
              </a:ext>
            </a:extLst>
          </p:cNvPr>
          <p:cNvGrpSpPr/>
          <p:nvPr/>
        </p:nvGrpSpPr>
        <p:grpSpPr>
          <a:xfrm>
            <a:off x="171438" y="105692"/>
            <a:ext cx="359640" cy="286920"/>
            <a:chOff x="171438" y="105692"/>
            <a:chExt cx="35964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CA35754-E48F-EB5B-B5B6-A5775B157EFD}"/>
                    </a:ext>
                  </a:extLst>
                </p14:cNvPr>
                <p14:cNvContentPartPr/>
                <p14:nvPr/>
              </p14:nvContentPartPr>
              <p14:xfrm>
                <a:off x="198438" y="207932"/>
                <a:ext cx="111960" cy="131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CA35754-E48F-EB5B-B5B6-A5775B157E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9438" y="199292"/>
                  <a:ext cx="1296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A6A2B26-45D7-0E0F-2182-A971E7657E6A}"/>
                    </a:ext>
                  </a:extLst>
                </p14:cNvPr>
                <p14:cNvContentPartPr/>
                <p14:nvPr/>
              </p14:nvContentPartPr>
              <p14:xfrm>
                <a:off x="317598" y="218732"/>
                <a:ext cx="119880" cy="113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A6A2B26-45D7-0E0F-2182-A971E7657E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" y="210092"/>
                  <a:ext cx="137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2E2661C-3752-2997-EECB-720BE46A7120}"/>
                    </a:ext>
                  </a:extLst>
                </p14:cNvPr>
                <p14:cNvContentPartPr/>
                <p14:nvPr/>
              </p14:nvContentPartPr>
              <p14:xfrm>
                <a:off x="171438" y="105692"/>
                <a:ext cx="359640" cy="286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2E2661C-3752-2997-EECB-720BE46A71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2798" y="96692"/>
                  <a:ext cx="377280" cy="304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B1DDDA0-862E-189F-ACDD-FF054B8CF0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4" y="111968"/>
            <a:ext cx="5814564" cy="3033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587DA-F465-A333-9126-7D57210DDC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0" y="3429387"/>
            <a:ext cx="5753599" cy="2827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4944905-EF36-5755-CF49-FBBC97320083}"/>
                  </a:ext>
                </a:extLst>
              </p14:cNvPr>
              <p14:cNvContentPartPr/>
              <p14:nvPr/>
            </p14:nvContentPartPr>
            <p14:xfrm>
              <a:off x="9656718" y="1190732"/>
              <a:ext cx="910080" cy="15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4944905-EF36-5755-CF49-FBBC973200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47718" y="1182092"/>
                <a:ext cx="9277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13946D7-AC96-EA99-4E69-2E3557CD92D3}"/>
                  </a:ext>
                </a:extLst>
              </p14:cNvPr>
              <p14:cNvContentPartPr/>
              <p14:nvPr/>
            </p14:nvContentPartPr>
            <p14:xfrm>
              <a:off x="9645376" y="1382612"/>
              <a:ext cx="57240" cy="9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13946D7-AC96-EA99-4E69-2E3557CD92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36736" y="1373972"/>
                <a:ext cx="7488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592DAE9-EEF4-8CED-195D-7EBF552EE17F}"/>
              </a:ext>
            </a:extLst>
          </p:cNvPr>
          <p:cNvGrpSpPr/>
          <p:nvPr/>
        </p:nvGrpSpPr>
        <p:grpSpPr>
          <a:xfrm>
            <a:off x="9939318" y="952412"/>
            <a:ext cx="606240" cy="170280"/>
            <a:chOff x="9939318" y="952412"/>
            <a:chExt cx="60624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5AEFBCA-F32B-CF5C-22CA-C004CDB3725C}"/>
                    </a:ext>
                  </a:extLst>
                </p14:cNvPr>
                <p14:cNvContentPartPr/>
                <p14:nvPr/>
              </p14:nvContentPartPr>
              <p14:xfrm>
                <a:off x="9939318" y="1017572"/>
                <a:ext cx="280800" cy="105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5AEFBCA-F32B-CF5C-22CA-C004CDB372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30318" y="1008932"/>
                  <a:ext cx="298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9ACBA2D-EFFA-7579-6571-E80DE1044BD2}"/>
                    </a:ext>
                  </a:extLst>
                </p14:cNvPr>
                <p14:cNvContentPartPr/>
                <p14:nvPr/>
              </p14:nvContentPartPr>
              <p14:xfrm>
                <a:off x="10292478" y="1013972"/>
                <a:ext cx="41400" cy="85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9ACBA2D-EFFA-7579-6571-E80DE1044B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83838" y="1005332"/>
                  <a:ext cx="59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B016B7-A32C-975C-73BE-B71ED7115AD5}"/>
                    </a:ext>
                  </a:extLst>
                </p14:cNvPr>
                <p14:cNvContentPartPr/>
                <p14:nvPr/>
              </p14:nvContentPartPr>
              <p14:xfrm>
                <a:off x="10219398" y="952412"/>
                <a:ext cx="312120" cy="134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B016B7-A32C-975C-73BE-B71ED7115A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10758" y="943412"/>
                  <a:ext cx="329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DBF5E60-21F6-60E8-3CED-5ED650B220E0}"/>
                    </a:ext>
                  </a:extLst>
                </p14:cNvPr>
                <p14:cNvContentPartPr/>
                <p14:nvPr/>
              </p14:nvContentPartPr>
              <p14:xfrm>
                <a:off x="10417758" y="1057532"/>
                <a:ext cx="127800" cy="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BF5E60-21F6-60E8-3CED-5ED650B220E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09118" y="1048532"/>
                  <a:ext cx="14544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574732E-FACA-382A-F352-EF14DEA15BFF}"/>
                  </a:ext>
                </a:extLst>
              </p14:cNvPr>
              <p14:cNvContentPartPr/>
              <p14:nvPr/>
            </p14:nvContentPartPr>
            <p14:xfrm>
              <a:off x="8909896" y="1348772"/>
              <a:ext cx="160560" cy="137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574732E-FACA-382A-F352-EF14DEA15B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01256" y="1340132"/>
                <a:ext cx="1782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9105163-91A1-CD97-027B-983493B67717}"/>
                  </a:ext>
                </a:extLst>
              </p14:cNvPr>
              <p14:cNvContentPartPr/>
              <p14:nvPr/>
            </p14:nvContentPartPr>
            <p14:xfrm>
              <a:off x="8927536" y="1409252"/>
              <a:ext cx="113760" cy="8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9105163-91A1-CD97-027B-983493B6771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8896" y="1400252"/>
                <a:ext cx="1314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29631C6-A93A-98E1-A377-2D96C087442C}"/>
                  </a:ext>
                </a:extLst>
              </p14:cNvPr>
              <p14:cNvContentPartPr/>
              <p14:nvPr/>
            </p14:nvContentPartPr>
            <p14:xfrm>
              <a:off x="9098176" y="1401692"/>
              <a:ext cx="96480" cy="55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29631C6-A93A-98E1-A377-2D96C087442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89536" y="1393052"/>
                <a:ext cx="1141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90D33C-1F00-77EE-DDCF-9ECC957BC301}"/>
                  </a:ext>
                </a:extLst>
              </p14:cNvPr>
              <p14:cNvContentPartPr/>
              <p14:nvPr/>
            </p14:nvContentPartPr>
            <p14:xfrm>
              <a:off x="9242176" y="1389092"/>
              <a:ext cx="26280" cy="73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90D33C-1F00-77EE-DDCF-9ECC957BC30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33536" y="1380452"/>
                <a:ext cx="439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FF98A9A-69AC-5FA8-BA20-E9FDEEBBD995}"/>
                  </a:ext>
                </a:extLst>
              </p14:cNvPr>
              <p14:cNvContentPartPr/>
              <p14:nvPr/>
            </p14:nvContentPartPr>
            <p14:xfrm>
              <a:off x="9255856" y="1369292"/>
              <a:ext cx="132120" cy="63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FF98A9A-69AC-5FA8-BA20-E9FDEEBBD9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47216" y="1360292"/>
                <a:ext cx="1497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A8A72C3-21DE-D99E-8B6F-567A31474A08}"/>
                  </a:ext>
                </a:extLst>
              </p14:cNvPr>
              <p14:cNvContentPartPr/>
              <p14:nvPr/>
            </p14:nvContentPartPr>
            <p14:xfrm>
              <a:off x="9441256" y="1351292"/>
              <a:ext cx="99000" cy="114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A8A72C3-21DE-D99E-8B6F-567A31474A0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32616" y="1342292"/>
                <a:ext cx="1166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2C28800-68CF-6B22-130B-B46BF1BEA90D}"/>
                  </a:ext>
                </a:extLst>
              </p14:cNvPr>
              <p14:cNvContentPartPr/>
              <p14:nvPr/>
            </p14:nvContentPartPr>
            <p14:xfrm>
              <a:off x="9567256" y="1352372"/>
              <a:ext cx="16920" cy="92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2C28800-68CF-6B22-130B-B46BF1BEA9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58256" y="1343372"/>
                <a:ext cx="345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E23B0DE-9201-B17C-000C-A4630DF86BBC}"/>
                  </a:ext>
                </a:extLst>
              </p14:cNvPr>
              <p14:cNvContentPartPr/>
              <p14:nvPr/>
            </p14:nvContentPartPr>
            <p14:xfrm>
              <a:off x="9615136" y="1323572"/>
              <a:ext cx="129240" cy="129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E23B0DE-9201-B17C-000C-A4630DF86B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06136" y="1314932"/>
                <a:ext cx="146880" cy="1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82BE9F58-0291-9FA6-DF22-E953F65B7B45}"/>
              </a:ext>
            </a:extLst>
          </p:cNvPr>
          <p:cNvGrpSpPr/>
          <p:nvPr/>
        </p:nvGrpSpPr>
        <p:grpSpPr>
          <a:xfrm>
            <a:off x="10234696" y="1298012"/>
            <a:ext cx="413280" cy="126720"/>
            <a:chOff x="10234696" y="1298012"/>
            <a:chExt cx="41328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69E0628-D745-CE48-0A1E-490C4A48CDFC}"/>
                    </a:ext>
                  </a:extLst>
                </p14:cNvPr>
                <p14:cNvContentPartPr/>
                <p14:nvPr/>
              </p14:nvContentPartPr>
              <p14:xfrm>
                <a:off x="10234696" y="1316012"/>
                <a:ext cx="137160" cy="108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69E0628-D745-CE48-0A1E-490C4A48CD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26056" y="1307012"/>
                  <a:ext cx="1548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141CB30-F391-C9A6-546C-3BF93C20E1C3}"/>
                    </a:ext>
                  </a:extLst>
                </p14:cNvPr>
                <p14:cNvContentPartPr/>
                <p14:nvPr/>
              </p14:nvContentPartPr>
              <p14:xfrm>
                <a:off x="10574536" y="1298012"/>
                <a:ext cx="73440" cy="92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141CB30-F391-C9A6-546C-3BF93C20E1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65896" y="1289372"/>
                  <a:ext cx="91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67E104C-7B4F-AB28-9EF4-B9F19E2EC78F}"/>
                    </a:ext>
                  </a:extLst>
                </p14:cNvPr>
                <p14:cNvContentPartPr/>
                <p14:nvPr/>
              </p14:nvContentPartPr>
              <p14:xfrm>
                <a:off x="10425856" y="1319252"/>
                <a:ext cx="107640" cy="87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67E104C-7B4F-AB28-9EF4-B9F19E2EC78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17216" y="1310252"/>
                  <a:ext cx="12528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D262A88-E7D7-9130-D521-2E007D859D27}"/>
              </a:ext>
            </a:extLst>
          </p:cNvPr>
          <p:cNvGrpSpPr/>
          <p:nvPr/>
        </p:nvGrpSpPr>
        <p:grpSpPr>
          <a:xfrm>
            <a:off x="10884496" y="1281452"/>
            <a:ext cx="1056422" cy="163080"/>
            <a:chOff x="10884496" y="1281452"/>
            <a:chExt cx="1056422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7F25FCA-FB1C-B5AD-D6C4-E4081BD0AF74}"/>
                    </a:ext>
                  </a:extLst>
                </p14:cNvPr>
                <p14:cNvContentPartPr/>
                <p14:nvPr/>
              </p14:nvContentPartPr>
              <p14:xfrm>
                <a:off x="10884496" y="1281452"/>
                <a:ext cx="103680" cy="163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7F25FCA-FB1C-B5AD-D6C4-E4081BD0AF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75856" y="1272812"/>
                  <a:ext cx="121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DE57772-9F0A-307B-AFB8-7AFCF19FE836}"/>
                    </a:ext>
                  </a:extLst>
                </p14:cNvPr>
                <p14:cNvContentPartPr/>
                <p14:nvPr/>
              </p14:nvContentPartPr>
              <p14:xfrm>
                <a:off x="11001856" y="1322852"/>
                <a:ext cx="103680" cy="98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DE57772-9F0A-307B-AFB8-7AFCF19FE83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92856" y="1314212"/>
                  <a:ext cx="1213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BFF4627-F93C-BAED-9C70-4EFCDD3AF526}"/>
                    </a:ext>
                  </a:extLst>
                </p14:cNvPr>
                <p14:cNvContentPartPr/>
                <p14:nvPr/>
              </p14:nvContentPartPr>
              <p14:xfrm>
                <a:off x="11122456" y="1319612"/>
                <a:ext cx="23760" cy="99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BFF4627-F93C-BAED-9C70-4EFCDD3AF5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113456" y="1310612"/>
                  <a:ext cx="41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F69EB67-D013-731E-1860-9C7FA557011C}"/>
                    </a:ext>
                  </a:extLst>
                </p14:cNvPr>
                <p14:cNvContentPartPr/>
                <p14:nvPr/>
              </p14:nvContentPartPr>
              <p14:xfrm>
                <a:off x="11205976" y="1317812"/>
                <a:ext cx="116280" cy="86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F69EB67-D013-731E-1860-9C7FA557011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97336" y="1309172"/>
                  <a:ext cx="133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01E1A48-1194-1489-1B3E-6C5ADD77B569}"/>
                    </a:ext>
                  </a:extLst>
                </p14:cNvPr>
                <p14:cNvContentPartPr/>
                <p14:nvPr/>
              </p14:nvContentPartPr>
              <p14:xfrm>
                <a:off x="11347096" y="1299092"/>
                <a:ext cx="83520" cy="91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01E1A48-1194-1489-1B3E-6C5ADD77B5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38096" y="1290452"/>
                  <a:ext cx="1011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812062-0077-8011-964E-78A760A17B08}"/>
                    </a:ext>
                  </a:extLst>
                </p14:cNvPr>
                <p14:cNvContentPartPr/>
                <p14:nvPr/>
              </p14:nvContentPartPr>
              <p14:xfrm>
                <a:off x="11501536" y="1325372"/>
                <a:ext cx="42480" cy="52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812062-0077-8011-964E-78A760A17B0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92896" y="1316732"/>
                  <a:ext cx="601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F19884D-6E83-65F2-3BA6-CAC24C2CDD49}"/>
                    </a:ext>
                  </a:extLst>
                </p14:cNvPr>
                <p14:cNvContentPartPr/>
                <p14:nvPr/>
              </p14:nvContentPartPr>
              <p14:xfrm>
                <a:off x="11531416" y="1291172"/>
                <a:ext cx="90360" cy="92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F19884D-6E83-65F2-3BA6-CAC24C2CDD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522776" y="1282532"/>
                  <a:ext cx="108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CBDAC3F-65D7-557C-63EC-27BB0BEAE3BC}"/>
                    </a:ext>
                  </a:extLst>
                </p14:cNvPr>
                <p14:cNvContentPartPr/>
                <p14:nvPr/>
              </p14:nvContentPartPr>
              <p14:xfrm>
                <a:off x="11695398" y="1293692"/>
                <a:ext cx="93240" cy="102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CBDAC3F-65D7-557C-63EC-27BB0BEAE3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686758" y="1285052"/>
                  <a:ext cx="110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35E77FC-FBF5-4E35-0C2F-133807347941}"/>
                    </a:ext>
                  </a:extLst>
                </p14:cNvPr>
                <p14:cNvContentPartPr/>
                <p14:nvPr/>
              </p14:nvContentPartPr>
              <p14:xfrm>
                <a:off x="11809158" y="1343732"/>
                <a:ext cx="127440" cy="58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35E77FC-FBF5-4E35-0C2F-1338073479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800518" y="1334732"/>
                  <a:ext cx="145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63F350D-63AF-E368-19BA-033F24FA3694}"/>
                    </a:ext>
                  </a:extLst>
                </p14:cNvPr>
                <p14:cNvContentPartPr/>
                <p14:nvPr/>
              </p14:nvContentPartPr>
              <p14:xfrm>
                <a:off x="11797638" y="1283972"/>
                <a:ext cx="143280" cy="64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63F350D-63AF-E368-19BA-033F24FA369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788638" y="1274972"/>
                  <a:ext cx="16092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BB678B0-0BA6-B8B3-103A-6F4E1116701F}"/>
                  </a:ext>
                </a:extLst>
              </p14:cNvPr>
              <p14:cNvContentPartPr/>
              <p14:nvPr/>
            </p14:nvContentPartPr>
            <p14:xfrm>
              <a:off x="8574023" y="2390181"/>
              <a:ext cx="52560" cy="47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BB678B0-0BA6-B8B3-103A-6F4E1116701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565383" y="2381181"/>
                <a:ext cx="702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3E89A00-331C-580A-1B15-0A3AFBCCCC3F}"/>
                  </a:ext>
                </a:extLst>
              </p14:cNvPr>
              <p14:cNvContentPartPr/>
              <p14:nvPr/>
            </p14:nvContentPartPr>
            <p14:xfrm>
              <a:off x="8685798" y="1400612"/>
              <a:ext cx="45720" cy="59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3E89A00-331C-580A-1B15-0A3AFBCCCC3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77158" y="1391612"/>
                <a:ext cx="6336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70EC767F-8B50-F0A3-80B2-ECE0EF4B0219}"/>
              </a:ext>
            </a:extLst>
          </p:cNvPr>
          <p:cNvGrpSpPr/>
          <p:nvPr/>
        </p:nvGrpSpPr>
        <p:grpSpPr>
          <a:xfrm>
            <a:off x="8844383" y="2317101"/>
            <a:ext cx="951120" cy="178200"/>
            <a:chOff x="8844383" y="2317101"/>
            <a:chExt cx="95112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1E0CA5D-0F1C-1CCC-7DE9-1BF778361FC2}"/>
                    </a:ext>
                  </a:extLst>
                </p14:cNvPr>
                <p14:cNvContentPartPr/>
                <p14:nvPr/>
              </p14:nvContentPartPr>
              <p14:xfrm>
                <a:off x="8844383" y="2321781"/>
                <a:ext cx="113400" cy="173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1E0CA5D-0F1C-1CCC-7DE9-1BF778361F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35383" y="2312781"/>
                  <a:ext cx="131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B566DA0-78D1-1AB7-CD90-2D59A92E4056}"/>
                    </a:ext>
                  </a:extLst>
                </p14:cNvPr>
                <p14:cNvContentPartPr/>
                <p14:nvPr/>
              </p14:nvContentPartPr>
              <p14:xfrm>
                <a:off x="9018623" y="2379741"/>
                <a:ext cx="70200" cy="72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B566DA0-78D1-1AB7-CD90-2D59A92E405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09983" y="2370741"/>
                  <a:ext cx="87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4BF906C-9B30-3ED4-C3B9-516333DB2416}"/>
                    </a:ext>
                  </a:extLst>
                </p14:cNvPr>
                <p14:cNvContentPartPr/>
                <p14:nvPr/>
              </p14:nvContentPartPr>
              <p14:xfrm>
                <a:off x="9147863" y="2384061"/>
                <a:ext cx="88200" cy="62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4BF906C-9B30-3ED4-C3B9-516333DB24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39223" y="2375421"/>
                  <a:ext cx="105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22A5F92-732E-CE39-D96A-CD63910D7FC2}"/>
                    </a:ext>
                  </a:extLst>
                </p14:cNvPr>
                <p14:cNvContentPartPr/>
                <p14:nvPr/>
              </p14:nvContentPartPr>
              <p14:xfrm>
                <a:off x="9271703" y="2353101"/>
                <a:ext cx="87120" cy="85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22A5F92-732E-CE39-D96A-CD63910D7FC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62703" y="2344461"/>
                  <a:ext cx="104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D80C757-3EFC-8AD6-5CF9-0566CEC92A91}"/>
                    </a:ext>
                  </a:extLst>
                </p14:cNvPr>
                <p14:cNvContentPartPr/>
                <p14:nvPr/>
              </p14:nvContentPartPr>
              <p14:xfrm>
                <a:off x="9294383" y="2396661"/>
                <a:ext cx="78120" cy="2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D80C757-3EFC-8AD6-5CF9-0566CEC92A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85743" y="2387661"/>
                  <a:ext cx="95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97E18EA-B75E-2BDE-15A7-3909813B562F}"/>
                    </a:ext>
                  </a:extLst>
                </p14:cNvPr>
                <p14:cNvContentPartPr/>
                <p14:nvPr/>
              </p14:nvContentPartPr>
              <p14:xfrm>
                <a:off x="9419663" y="2336901"/>
                <a:ext cx="108720" cy="117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97E18EA-B75E-2BDE-15A7-3909813B56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10663" y="2328261"/>
                  <a:ext cx="126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8B8CB23-3811-6986-7275-FA690D857A27}"/>
                    </a:ext>
                  </a:extLst>
                </p14:cNvPr>
                <p14:cNvContentPartPr/>
                <p14:nvPr/>
              </p14:nvContentPartPr>
              <p14:xfrm>
                <a:off x="9596063" y="2349141"/>
                <a:ext cx="199440" cy="89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8B8CB23-3811-6986-7275-FA690D857A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87063" y="2340501"/>
                  <a:ext cx="217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D97BBB8-37C1-5819-0A6E-45A52A9FCF2B}"/>
                    </a:ext>
                  </a:extLst>
                </p14:cNvPr>
                <p14:cNvContentPartPr/>
                <p14:nvPr/>
              </p14:nvContentPartPr>
              <p14:xfrm>
                <a:off x="9682823" y="2317101"/>
                <a:ext cx="112680" cy="57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D97BBB8-37C1-5819-0A6E-45A52A9FCF2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74183" y="2308101"/>
                  <a:ext cx="13032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6F6490-141E-B498-0565-17DAFBC64408}"/>
              </a:ext>
            </a:extLst>
          </p:cNvPr>
          <p:cNvGrpSpPr/>
          <p:nvPr/>
        </p:nvGrpSpPr>
        <p:grpSpPr>
          <a:xfrm>
            <a:off x="10032743" y="2368941"/>
            <a:ext cx="115200" cy="62640"/>
            <a:chOff x="10032743" y="2368941"/>
            <a:chExt cx="115200" cy="6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1BC796E-1612-048C-C296-A53ABFA1F4B4}"/>
                    </a:ext>
                  </a:extLst>
                </p14:cNvPr>
                <p14:cNvContentPartPr/>
                <p14:nvPr/>
              </p14:nvContentPartPr>
              <p14:xfrm>
                <a:off x="10056143" y="2368941"/>
                <a:ext cx="91800" cy="12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1BC796E-1612-048C-C296-A53ABFA1F4B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47503" y="2360301"/>
                  <a:ext cx="109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E158E0-4F98-6200-32B3-41D99873D1D1}"/>
                    </a:ext>
                  </a:extLst>
                </p14:cNvPr>
                <p14:cNvContentPartPr/>
                <p14:nvPr/>
              </p14:nvContentPartPr>
              <p14:xfrm>
                <a:off x="10032743" y="2420061"/>
                <a:ext cx="112680" cy="11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E158E0-4F98-6200-32B3-41D99873D1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24103" y="2411061"/>
                  <a:ext cx="13032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6D52BF2-C2D3-83DC-E178-C6E12EDE6843}"/>
              </a:ext>
            </a:extLst>
          </p:cNvPr>
          <p:cNvGrpSpPr/>
          <p:nvPr/>
        </p:nvGrpSpPr>
        <p:grpSpPr>
          <a:xfrm>
            <a:off x="10401743" y="2326461"/>
            <a:ext cx="223560" cy="115560"/>
            <a:chOff x="10401743" y="2326461"/>
            <a:chExt cx="22356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70C7987-A443-3AF0-687B-09EE0C364C5B}"/>
                    </a:ext>
                  </a:extLst>
                </p14:cNvPr>
                <p14:cNvContentPartPr/>
                <p14:nvPr/>
              </p14:nvContentPartPr>
              <p14:xfrm>
                <a:off x="10401743" y="2326461"/>
                <a:ext cx="151200" cy="115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70C7987-A443-3AF0-687B-09EE0C364C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92743" y="2317461"/>
                  <a:ext cx="168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9E0D44F-BA9C-5080-49C6-94A9FE8543AC}"/>
                    </a:ext>
                  </a:extLst>
                </p14:cNvPr>
                <p14:cNvContentPartPr/>
                <p14:nvPr/>
              </p14:nvContentPartPr>
              <p14:xfrm>
                <a:off x="10522703" y="2346621"/>
                <a:ext cx="102600" cy="72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9E0D44F-BA9C-5080-49C6-94A9FE8543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13703" y="2337621"/>
                  <a:ext cx="12024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D3E65BB-9D1A-9936-A5C4-CCA46D5E1681}"/>
              </a:ext>
            </a:extLst>
          </p:cNvPr>
          <p:cNvGrpSpPr/>
          <p:nvPr/>
        </p:nvGrpSpPr>
        <p:grpSpPr>
          <a:xfrm>
            <a:off x="10893503" y="2277861"/>
            <a:ext cx="1008720" cy="141120"/>
            <a:chOff x="10893503" y="2277861"/>
            <a:chExt cx="100872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BE8424E-64FD-4165-A547-BECCE4837058}"/>
                    </a:ext>
                  </a:extLst>
                </p14:cNvPr>
                <p14:cNvContentPartPr/>
                <p14:nvPr/>
              </p14:nvContentPartPr>
              <p14:xfrm>
                <a:off x="10893503" y="2304501"/>
                <a:ext cx="219960" cy="114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BE8424E-64FD-4165-A547-BECCE48370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884503" y="2295501"/>
                  <a:ext cx="237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440E858-378D-305C-3CD7-3DA6F4B3B654}"/>
                    </a:ext>
                  </a:extLst>
                </p14:cNvPr>
                <p14:cNvContentPartPr/>
                <p14:nvPr/>
              </p14:nvContentPartPr>
              <p14:xfrm>
                <a:off x="11130023" y="2320701"/>
                <a:ext cx="180000" cy="88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440E858-378D-305C-3CD7-3DA6F4B3B6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121023" y="2311701"/>
                  <a:ext cx="197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98BA7E5-B2D9-4818-F7DB-B4D2F0852D21}"/>
                    </a:ext>
                  </a:extLst>
                </p14:cNvPr>
                <p14:cNvContentPartPr/>
                <p14:nvPr/>
              </p14:nvContentPartPr>
              <p14:xfrm>
                <a:off x="11348903" y="2299461"/>
                <a:ext cx="155880" cy="113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98BA7E5-B2D9-4818-F7DB-B4D2F0852D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340263" y="2290461"/>
                  <a:ext cx="173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689425E-F2EE-2981-563E-789F421BD5BA}"/>
                    </a:ext>
                  </a:extLst>
                </p14:cNvPr>
                <p14:cNvContentPartPr/>
                <p14:nvPr/>
              </p14:nvContentPartPr>
              <p14:xfrm>
                <a:off x="11535023" y="2324661"/>
                <a:ext cx="69840" cy="9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689425E-F2EE-2981-563E-789F421BD5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26023" y="2315661"/>
                  <a:ext cx="87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2CD1F2C-B70E-D9DA-64CF-DAB3256578CA}"/>
                    </a:ext>
                  </a:extLst>
                </p14:cNvPr>
                <p14:cNvContentPartPr/>
                <p14:nvPr/>
              </p14:nvContentPartPr>
              <p14:xfrm>
                <a:off x="11581103" y="2277861"/>
                <a:ext cx="52560" cy="13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2CD1F2C-B70E-D9DA-64CF-DAB3256578C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572463" y="2268861"/>
                  <a:ext cx="70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7B13759-0B8B-12E7-08DE-20D84EB6FB0C}"/>
                    </a:ext>
                  </a:extLst>
                </p14:cNvPr>
                <p14:cNvContentPartPr/>
                <p14:nvPr/>
              </p14:nvContentPartPr>
              <p14:xfrm>
                <a:off x="11524223" y="2356701"/>
                <a:ext cx="92160" cy="3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7B13759-0B8B-12E7-08DE-20D84EB6FB0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515583" y="2348061"/>
                  <a:ext cx="109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FC17CFF-0913-BC2C-7DC3-4CD96FF0527F}"/>
                    </a:ext>
                  </a:extLst>
                </p14:cNvPr>
                <p14:cNvContentPartPr/>
                <p14:nvPr/>
              </p14:nvContentPartPr>
              <p14:xfrm>
                <a:off x="11650583" y="2308821"/>
                <a:ext cx="251640" cy="100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FC17CFF-0913-BC2C-7DC3-4CD96FF0527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641943" y="2299821"/>
                  <a:ext cx="26928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93D8A6F-80BC-F4EF-DE3C-225A9CBE7A44}"/>
              </a:ext>
            </a:extLst>
          </p:cNvPr>
          <p:cNvGrpSpPr/>
          <p:nvPr/>
        </p:nvGrpSpPr>
        <p:grpSpPr>
          <a:xfrm>
            <a:off x="10594703" y="2565861"/>
            <a:ext cx="207000" cy="107640"/>
            <a:chOff x="10594703" y="2565861"/>
            <a:chExt cx="20700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DA71394-B44C-5328-CCE1-0ED0E5C395F2}"/>
                    </a:ext>
                  </a:extLst>
                </p14:cNvPr>
                <p14:cNvContentPartPr/>
                <p14:nvPr/>
              </p14:nvContentPartPr>
              <p14:xfrm>
                <a:off x="10594703" y="2570901"/>
                <a:ext cx="26640" cy="102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DA71394-B44C-5328-CCE1-0ED0E5C395F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85703" y="2562261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0732208-99AA-7CB1-857D-2B34D0EA828D}"/>
                    </a:ext>
                  </a:extLst>
                </p14:cNvPr>
                <p14:cNvContentPartPr/>
                <p14:nvPr/>
              </p14:nvContentPartPr>
              <p14:xfrm>
                <a:off x="10665623" y="2565861"/>
                <a:ext cx="136080" cy="97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0732208-99AA-7CB1-857D-2B34D0EA828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656623" y="2557221"/>
                  <a:ext cx="15372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65475B-4AF1-2865-283D-F0FA159E7858}"/>
              </a:ext>
            </a:extLst>
          </p:cNvPr>
          <p:cNvGrpSpPr/>
          <p:nvPr/>
        </p:nvGrpSpPr>
        <p:grpSpPr>
          <a:xfrm>
            <a:off x="11005463" y="2528061"/>
            <a:ext cx="726480" cy="130320"/>
            <a:chOff x="11005463" y="2528061"/>
            <a:chExt cx="72648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8ABF5DE-4F74-30BC-692F-F17BF54E5571}"/>
                    </a:ext>
                  </a:extLst>
                </p14:cNvPr>
                <p14:cNvContentPartPr/>
                <p14:nvPr/>
              </p14:nvContentPartPr>
              <p14:xfrm>
                <a:off x="11019503" y="2539221"/>
                <a:ext cx="19080" cy="108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8ABF5DE-4F74-30BC-692F-F17BF54E557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10503" y="2530581"/>
                  <a:ext cx="3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5B1C360-8502-FB95-D42A-5A172417D0D6}"/>
                    </a:ext>
                  </a:extLst>
                </p14:cNvPr>
                <p14:cNvContentPartPr/>
                <p14:nvPr/>
              </p14:nvContentPartPr>
              <p14:xfrm>
                <a:off x="11005463" y="2528061"/>
                <a:ext cx="126000" cy="83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5B1C360-8502-FB95-D42A-5A172417D0D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96463" y="2519421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3518248-CB40-4E3A-7891-9FAC65207709}"/>
                    </a:ext>
                  </a:extLst>
                </p14:cNvPr>
                <p14:cNvContentPartPr/>
                <p14:nvPr/>
              </p14:nvContentPartPr>
              <p14:xfrm>
                <a:off x="11126063" y="2564421"/>
                <a:ext cx="65880" cy="81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3518248-CB40-4E3A-7891-9FAC6520770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117063" y="2555781"/>
                  <a:ext cx="83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9076007-C286-D986-4B14-D63B8918EA44}"/>
                    </a:ext>
                  </a:extLst>
                </p14:cNvPr>
                <p14:cNvContentPartPr/>
                <p14:nvPr/>
              </p14:nvContentPartPr>
              <p14:xfrm>
                <a:off x="11229023" y="2554341"/>
                <a:ext cx="162000" cy="104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9076007-C286-D986-4B14-D63B8918EA4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20023" y="2545701"/>
                  <a:ext cx="179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05BFBD8-C30F-1845-9F5B-C688A1D8B0AE}"/>
                    </a:ext>
                  </a:extLst>
                </p14:cNvPr>
                <p14:cNvContentPartPr/>
                <p14:nvPr/>
              </p14:nvContentPartPr>
              <p14:xfrm>
                <a:off x="11429903" y="2558301"/>
                <a:ext cx="140400" cy="84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05BFBD8-C30F-1845-9F5B-C688A1D8B0A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421263" y="2549301"/>
                  <a:ext cx="1580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DE5B111-90AB-05E8-1839-B980D27BA267}"/>
                    </a:ext>
                  </a:extLst>
                </p14:cNvPr>
                <p14:cNvContentPartPr/>
                <p14:nvPr/>
              </p14:nvContentPartPr>
              <p14:xfrm>
                <a:off x="11594423" y="2550381"/>
                <a:ext cx="137520" cy="85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DE5B111-90AB-05E8-1839-B980D27BA26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585783" y="2541741"/>
                  <a:ext cx="15516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911343F-65F8-5812-3947-55C77F47CB30}"/>
              </a:ext>
            </a:extLst>
          </p:cNvPr>
          <p:cNvGrpSpPr/>
          <p:nvPr/>
        </p:nvGrpSpPr>
        <p:grpSpPr>
          <a:xfrm>
            <a:off x="10440623" y="2809221"/>
            <a:ext cx="231480" cy="147600"/>
            <a:chOff x="10440623" y="2809221"/>
            <a:chExt cx="231480" cy="1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76DC4E1-4976-FC0F-A8B1-991B60F77E79}"/>
                    </a:ext>
                  </a:extLst>
                </p14:cNvPr>
                <p14:cNvContentPartPr/>
                <p14:nvPr/>
              </p14:nvContentPartPr>
              <p14:xfrm>
                <a:off x="10588223" y="2809221"/>
                <a:ext cx="83880" cy="16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76DC4E1-4976-FC0F-A8B1-991B60F77E7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79223" y="2800221"/>
                  <a:ext cx="1015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BB35D88-25B6-5003-D5CC-F3F853C4AACD}"/>
                    </a:ext>
                  </a:extLst>
                </p14:cNvPr>
                <p14:cNvContentPartPr/>
                <p14:nvPr/>
              </p14:nvContentPartPr>
              <p14:xfrm>
                <a:off x="10547183" y="2885901"/>
                <a:ext cx="99360" cy="15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BB35D88-25B6-5003-D5CC-F3F853C4AAC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538543" y="2876901"/>
                  <a:ext cx="117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0C47A36-FEBB-0022-5E51-C02988BF084D}"/>
                    </a:ext>
                  </a:extLst>
                </p14:cNvPr>
                <p14:cNvContentPartPr/>
                <p14:nvPr/>
              </p14:nvContentPartPr>
              <p14:xfrm>
                <a:off x="10440623" y="2858901"/>
                <a:ext cx="134640" cy="97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0C47A36-FEBB-0022-5E51-C02988BF084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431983" y="2850261"/>
                  <a:ext cx="152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0A70298-ECC8-4BA9-50F8-49A0F9AA385B}"/>
                    </a:ext>
                  </a:extLst>
                </p14:cNvPr>
                <p14:cNvContentPartPr/>
                <p14:nvPr/>
              </p14:nvContentPartPr>
              <p14:xfrm>
                <a:off x="10584623" y="2853501"/>
                <a:ext cx="48960" cy="93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0A70298-ECC8-4BA9-50F8-49A0F9AA38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575983" y="2844861"/>
                  <a:ext cx="666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AA8FA40-F8E8-6CE7-5338-472263A68137}"/>
              </a:ext>
            </a:extLst>
          </p:cNvPr>
          <p:cNvGrpSpPr/>
          <p:nvPr/>
        </p:nvGrpSpPr>
        <p:grpSpPr>
          <a:xfrm>
            <a:off x="9954798" y="1375052"/>
            <a:ext cx="149040" cy="71280"/>
            <a:chOff x="9954798" y="1375052"/>
            <a:chExt cx="149040" cy="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12A41CF-BF4A-9C0D-53B0-90475B706A35}"/>
                    </a:ext>
                  </a:extLst>
                </p14:cNvPr>
                <p14:cNvContentPartPr/>
                <p14:nvPr/>
              </p14:nvContentPartPr>
              <p14:xfrm>
                <a:off x="9974958" y="1375052"/>
                <a:ext cx="114480" cy="22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12A41CF-BF4A-9C0D-53B0-90475B706A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65958" y="1366412"/>
                  <a:ext cx="132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B516E08-9846-AF29-39A4-7561C9CBBD04}"/>
                    </a:ext>
                  </a:extLst>
                </p14:cNvPr>
                <p14:cNvContentPartPr/>
                <p14:nvPr/>
              </p14:nvContentPartPr>
              <p14:xfrm>
                <a:off x="9954798" y="1435532"/>
                <a:ext cx="149040" cy="10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B516E08-9846-AF29-39A4-7561C9CBBD0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46158" y="1426532"/>
                  <a:ext cx="1666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720C246-455A-327A-8129-FC907CAF2883}"/>
              </a:ext>
            </a:extLst>
          </p:cNvPr>
          <p:cNvGrpSpPr/>
          <p:nvPr/>
        </p:nvGrpSpPr>
        <p:grpSpPr>
          <a:xfrm>
            <a:off x="10878383" y="2809941"/>
            <a:ext cx="824760" cy="103320"/>
            <a:chOff x="10878383" y="2809941"/>
            <a:chExt cx="824760" cy="1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17C90C4-FC5C-BE7A-EC9E-C79C5BB17312}"/>
                    </a:ext>
                  </a:extLst>
                </p14:cNvPr>
                <p14:cNvContentPartPr/>
                <p14:nvPr/>
              </p14:nvContentPartPr>
              <p14:xfrm>
                <a:off x="10881983" y="2827941"/>
                <a:ext cx="102240" cy="85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17C90C4-FC5C-BE7A-EC9E-C79C5BB1731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872983" y="2819301"/>
                  <a:ext cx="119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F9064E2-FFC9-AA14-96B6-B0F474FA1743}"/>
                    </a:ext>
                  </a:extLst>
                </p14:cNvPr>
                <p14:cNvContentPartPr/>
                <p14:nvPr/>
              </p14:nvContentPartPr>
              <p14:xfrm>
                <a:off x="10878383" y="2883381"/>
                <a:ext cx="107280" cy="2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F9064E2-FFC9-AA14-96B6-B0F474FA174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869383" y="2874741"/>
                  <a:ext cx="1249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E78AB81-FAC3-4CDB-44F4-2CC2CBB05C61}"/>
                    </a:ext>
                  </a:extLst>
                </p14:cNvPr>
                <p14:cNvContentPartPr/>
                <p14:nvPr/>
              </p14:nvContentPartPr>
              <p14:xfrm>
                <a:off x="11028863" y="2835141"/>
                <a:ext cx="136080" cy="72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E78AB81-FAC3-4CDB-44F4-2CC2CBB05C6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019863" y="2826141"/>
                  <a:ext cx="153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7CE97B-2632-E95B-BF66-A2BFF4737E88}"/>
                    </a:ext>
                  </a:extLst>
                </p14:cNvPr>
                <p14:cNvContentPartPr/>
                <p14:nvPr/>
              </p14:nvContentPartPr>
              <p14:xfrm>
                <a:off x="11221103" y="2829021"/>
                <a:ext cx="233640" cy="71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7CE97B-2632-E95B-BF66-A2BFF4737E8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212103" y="2820021"/>
                  <a:ext cx="251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93128DC-D9B7-7228-CFF2-2BF1716B4B71}"/>
                    </a:ext>
                  </a:extLst>
                </p14:cNvPr>
                <p14:cNvContentPartPr/>
                <p14:nvPr/>
              </p14:nvContentPartPr>
              <p14:xfrm>
                <a:off x="11474543" y="2818941"/>
                <a:ext cx="148320" cy="79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93128DC-D9B7-7228-CFF2-2BF1716B4B7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465903" y="2809941"/>
                  <a:ext cx="165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F97E79B-4F29-886A-4807-6E1410CBE06E}"/>
                    </a:ext>
                  </a:extLst>
                </p14:cNvPr>
                <p14:cNvContentPartPr/>
                <p14:nvPr/>
              </p14:nvContentPartPr>
              <p14:xfrm>
                <a:off x="11598023" y="2809941"/>
                <a:ext cx="105120" cy="99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F97E79B-4F29-886A-4807-6E1410CBE06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589383" y="2800941"/>
                  <a:ext cx="12276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54D5A5A-E636-C9DE-430B-B7140F16BD59}"/>
              </a:ext>
            </a:extLst>
          </p:cNvPr>
          <p:cNvGrpSpPr/>
          <p:nvPr/>
        </p:nvGrpSpPr>
        <p:grpSpPr>
          <a:xfrm>
            <a:off x="10625663" y="3021981"/>
            <a:ext cx="736560" cy="142200"/>
            <a:chOff x="10625663" y="3021981"/>
            <a:chExt cx="73656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F8AC8B5-2A50-4070-54F6-BCE48929F502}"/>
                    </a:ext>
                  </a:extLst>
                </p14:cNvPr>
                <p14:cNvContentPartPr/>
                <p14:nvPr/>
              </p14:nvContentPartPr>
              <p14:xfrm>
                <a:off x="10625663" y="3068781"/>
                <a:ext cx="381960" cy="95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F8AC8B5-2A50-4070-54F6-BCE48929F50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617023" y="3060141"/>
                  <a:ext cx="399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DED8BC2-EC17-6560-605C-D0AF28588BA5}"/>
                    </a:ext>
                  </a:extLst>
                </p14:cNvPr>
                <p14:cNvContentPartPr/>
                <p14:nvPr/>
              </p14:nvContentPartPr>
              <p14:xfrm>
                <a:off x="11156303" y="3087141"/>
                <a:ext cx="88200" cy="45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DED8BC2-EC17-6560-605C-D0AF28588BA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47663" y="3078141"/>
                  <a:ext cx="105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33846FB-FA01-2123-DF40-5E19D9DD725C}"/>
                    </a:ext>
                  </a:extLst>
                </p14:cNvPr>
                <p14:cNvContentPartPr/>
                <p14:nvPr/>
              </p14:nvContentPartPr>
              <p14:xfrm>
                <a:off x="11175023" y="3034941"/>
                <a:ext cx="77040" cy="66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33846FB-FA01-2123-DF40-5E19D9DD725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166383" y="3025941"/>
                  <a:ext cx="946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97CA084-E184-F4EA-7934-51160F315124}"/>
                    </a:ext>
                  </a:extLst>
                </p14:cNvPr>
                <p14:cNvContentPartPr/>
                <p14:nvPr/>
              </p14:nvContentPartPr>
              <p14:xfrm>
                <a:off x="11279783" y="3021981"/>
                <a:ext cx="82440" cy="34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97CA084-E184-F4EA-7934-51160F31512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270783" y="3013341"/>
                  <a:ext cx="10008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FEF3F21-29E4-78C1-3C80-102C9BAD71C8}"/>
              </a:ext>
            </a:extLst>
          </p:cNvPr>
          <p:cNvGrpSpPr/>
          <p:nvPr/>
        </p:nvGrpSpPr>
        <p:grpSpPr>
          <a:xfrm>
            <a:off x="10669583" y="3262101"/>
            <a:ext cx="1007280" cy="171000"/>
            <a:chOff x="10669583" y="3262101"/>
            <a:chExt cx="100728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4E78B6B-A15D-92F3-72D6-B70A1BACF247}"/>
                    </a:ext>
                  </a:extLst>
                </p14:cNvPr>
                <p14:cNvContentPartPr/>
                <p14:nvPr/>
              </p14:nvContentPartPr>
              <p14:xfrm>
                <a:off x="10669583" y="3334461"/>
                <a:ext cx="146160" cy="98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4E78B6B-A15D-92F3-72D6-B70A1BACF24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60583" y="3325821"/>
                  <a:ext cx="1638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E1B26BD-DB16-5E4C-E118-77838B41F145}"/>
                    </a:ext>
                  </a:extLst>
                </p14:cNvPr>
                <p14:cNvContentPartPr/>
                <p14:nvPr/>
              </p14:nvContentPartPr>
              <p14:xfrm>
                <a:off x="10708823" y="3370101"/>
                <a:ext cx="102240" cy="5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E1B26BD-DB16-5E4C-E118-77838B41F1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699823" y="3361461"/>
                  <a:ext cx="119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43C3910-F2D0-0589-F5E1-E75412312B91}"/>
                    </a:ext>
                  </a:extLst>
                </p14:cNvPr>
                <p14:cNvContentPartPr/>
                <p14:nvPr/>
              </p14:nvContentPartPr>
              <p14:xfrm>
                <a:off x="10826183" y="3326541"/>
                <a:ext cx="302400" cy="105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43C3910-F2D0-0589-F5E1-E75412312B9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817183" y="3317901"/>
                  <a:ext cx="320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4CB1F86-51F5-664D-4ED7-64D945A835F0}"/>
                    </a:ext>
                  </a:extLst>
                </p14:cNvPr>
                <p14:cNvContentPartPr/>
                <p14:nvPr/>
              </p14:nvContentPartPr>
              <p14:xfrm>
                <a:off x="11173223" y="3313581"/>
                <a:ext cx="106200" cy="74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4CB1F86-51F5-664D-4ED7-64D945A835F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164583" y="3304581"/>
                  <a:ext cx="123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2838C13-E743-80AC-AA2B-7234DEABF366}"/>
                    </a:ext>
                  </a:extLst>
                </p14:cNvPr>
                <p14:cNvContentPartPr/>
                <p14:nvPr/>
              </p14:nvContentPartPr>
              <p14:xfrm>
                <a:off x="11283743" y="3301701"/>
                <a:ext cx="137880" cy="87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2838C13-E743-80AC-AA2B-7234DEABF36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75103" y="3293061"/>
                  <a:ext cx="155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DB106D2-08E9-44DE-BCFA-6F6C9B1281FD}"/>
                    </a:ext>
                  </a:extLst>
                </p14:cNvPr>
                <p14:cNvContentPartPr/>
                <p14:nvPr/>
              </p14:nvContentPartPr>
              <p14:xfrm>
                <a:off x="11330183" y="3302781"/>
                <a:ext cx="169920" cy="84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DB106D2-08E9-44DE-BCFA-6F6C9B1281F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321183" y="3294141"/>
                  <a:ext cx="187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5925A66-1A88-60DC-298A-87590EE28D00}"/>
                    </a:ext>
                  </a:extLst>
                </p14:cNvPr>
                <p14:cNvContentPartPr/>
                <p14:nvPr/>
              </p14:nvContentPartPr>
              <p14:xfrm>
                <a:off x="11459783" y="3262101"/>
                <a:ext cx="217080" cy="90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5925A66-1A88-60DC-298A-87590EE28D0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51143" y="3253101"/>
                  <a:ext cx="23472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D510D64-0D7E-29A4-82BF-0205AE293CCF}"/>
              </a:ext>
            </a:extLst>
          </p:cNvPr>
          <p:cNvGrpSpPr/>
          <p:nvPr/>
        </p:nvGrpSpPr>
        <p:grpSpPr>
          <a:xfrm>
            <a:off x="79638" y="3465572"/>
            <a:ext cx="362880" cy="245160"/>
            <a:chOff x="79638" y="3465572"/>
            <a:chExt cx="36288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217EF8A-CC29-F8D2-39EB-96276FA8A8EF}"/>
                    </a:ext>
                  </a:extLst>
                </p14:cNvPr>
                <p14:cNvContentPartPr/>
                <p14:nvPr/>
              </p14:nvContentPartPr>
              <p14:xfrm>
                <a:off x="179358" y="3548012"/>
                <a:ext cx="74520" cy="114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217EF8A-CC29-F8D2-39EB-96276FA8A8E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0358" y="3539012"/>
                  <a:ext cx="92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814201-6EE6-5C04-AC8F-8DBC454A39E8}"/>
                    </a:ext>
                  </a:extLst>
                </p14:cNvPr>
                <p14:cNvContentPartPr/>
                <p14:nvPr/>
              </p14:nvContentPartPr>
              <p14:xfrm>
                <a:off x="283038" y="3534692"/>
                <a:ext cx="65160" cy="110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814201-6EE6-5C04-AC8F-8DBC454A39E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4398" y="3525692"/>
                  <a:ext cx="82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82824F5-8EFB-7126-379C-90218565BC82}"/>
                    </a:ext>
                  </a:extLst>
                </p14:cNvPr>
                <p14:cNvContentPartPr/>
                <p14:nvPr/>
              </p14:nvContentPartPr>
              <p14:xfrm>
                <a:off x="79638" y="3465572"/>
                <a:ext cx="362880" cy="245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82824F5-8EFB-7126-379C-90218565BC8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998" y="3456572"/>
                  <a:ext cx="38052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015AABE-83F3-9D81-A3E1-D59C07568110}"/>
              </a:ext>
            </a:extLst>
          </p:cNvPr>
          <p:cNvGrpSpPr/>
          <p:nvPr/>
        </p:nvGrpSpPr>
        <p:grpSpPr>
          <a:xfrm>
            <a:off x="10251438" y="1790132"/>
            <a:ext cx="378000" cy="83880"/>
            <a:chOff x="10251438" y="1790132"/>
            <a:chExt cx="37800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89DD4F1-F42E-1ED6-AB84-41F5C699C6A2}"/>
                    </a:ext>
                  </a:extLst>
                </p14:cNvPr>
                <p14:cNvContentPartPr/>
                <p14:nvPr/>
              </p14:nvContentPartPr>
              <p14:xfrm>
                <a:off x="10251438" y="1790132"/>
                <a:ext cx="247320" cy="83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89DD4F1-F42E-1ED6-AB84-41F5C699C6A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242438" y="1781492"/>
                  <a:ext cx="264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E16849B-7DBB-638E-BDEA-9ECAE565F20E}"/>
                    </a:ext>
                  </a:extLst>
                </p14:cNvPr>
                <p14:cNvContentPartPr/>
                <p14:nvPr/>
              </p14:nvContentPartPr>
              <p14:xfrm>
                <a:off x="10507398" y="1794092"/>
                <a:ext cx="122040" cy="56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E16849B-7DBB-638E-BDEA-9ECAE565F20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98398" y="1785452"/>
                  <a:ext cx="13968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8AD24C8-9A14-F5A3-3CE3-628F4F4A26D8}"/>
              </a:ext>
            </a:extLst>
          </p:cNvPr>
          <p:cNvGrpSpPr/>
          <p:nvPr/>
        </p:nvGrpSpPr>
        <p:grpSpPr>
          <a:xfrm>
            <a:off x="10902318" y="1533812"/>
            <a:ext cx="164880" cy="54720"/>
            <a:chOff x="10902318" y="1533812"/>
            <a:chExt cx="164880" cy="5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7AB5BF2-2F70-37BE-D488-2FB0A58AFADA}"/>
                    </a:ext>
                  </a:extLst>
                </p14:cNvPr>
                <p14:cNvContentPartPr/>
                <p14:nvPr/>
              </p14:nvContentPartPr>
              <p14:xfrm>
                <a:off x="10902318" y="1533812"/>
                <a:ext cx="149400" cy="367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7AB5BF2-2F70-37BE-D488-2FB0A58AFAD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893318" y="1524812"/>
                  <a:ext cx="167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8E72D08-536D-6BEF-37BC-0982C30575EF}"/>
                    </a:ext>
                  </a:extLst>
                </p14:cNvPr>
                <p14:cNvContentPartPr/>
                <p14:nvPr/>
              </p14:nvContentPartPr>
              <p14:xfrm>
                <a:off x="10905198" y="1569452"/>
                <a:ext cx="162000" cy="19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8E72D08-536D-6BEF-37BC-0982C30575E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896558" y="1560452"/>
                  <a:ext cx="1796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F78B1A5-2480-BD6B-CE9A-2875C88E1D22}"/>
              </a:ext>
            </a:extLst>
          </p:cNvPr>
          <p:cNvGrpSpPr/>
          <p:nvPr/>
        </p:nvGrpSpPr>
        <p:grpSpPr>
          <a:xfrm>
            <a:off x="10924998" y="1718492"/>
            <a:ext cx="919080" cy="132120"/>
            <a:chOff x="10924998" y="1718492"/>
            <a:chExt cx="91908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13D0921-5E74-6877-48DB-4BDD297E5298}"/>
                    </a:ext>
                  </a:extLst>
                </p14:cNvPr>
                <p14:cNvContentPartPr/>
                <p14:nvPr/>
              </p14:nvContentPartPr>
              <p14:xfrm>
                <a:off x="11319558" y="1787612"/>
                <a:ext cx="84600" cy="56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13D0921-5E74-6877-48DB-4BDD297E529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310918" y="1778612"/>
                  <a:ext cx="102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4B0C695-DF9B-7082-E2C0-F4134F14B75F}"/>
                    </a:ext>
                  </a:extLst>
                </p14:cNvPr>
                <p14:cNvContentPartPr/>
                <p14:nvPr/>
              </p14:nvContentPartPr>
              <p14:xfrm>
                <a:off x="11078358" y="1766012"/>
                <a:ext cx="60480" cy="75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4B0C695-DF9B-7082-E2C0-F4134F14B75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69358" y="1757372"/>
                  <a:ext cx="78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F8AE37E-023D-2822-C646-5F9D0D337F82}"/>
                    </a:ext>
                  </a:extLst>
                </p14:cNvPr>
                <p14:cNvContentPartPr/>
                <p14:nvPr/>
              </p14:nvContentPartPr>
              <p14:xfrm>
                <a:off x="11145678" y="1729652"/>
                <a:ext cx="120240" cy="102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F8AE37E-023D-2822-C646-5F9D0D337F8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37038" y="1720652"/>
                  <a:ext cx="137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71BF72C-E7AA-874F-262A-0920B6E9F31B}"/>
                    </a:ext>
                  </a:extLst>
                </p14:cNvPr>
                <p14:cNvContentPartPr/>
                <p14:nvPr/>
              </p14:nvContentPartPr>
              <p14:xfrm>
                <a:off x="10936878" y="1758452"/>
                <a:ext cx="22680" cy="92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71BF72C-E7AA-874F-262A-0920B6E9F31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27878" y="1749452"/>
                  <a:ext cx="40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82C606D-9398-F165-EDAE-BE08A9363D33}"/>
                    </a:ext>
                  </a:extLst>
                </p14:cNvPr>
                <p14:cNvContentPartPr/>
                <p14:nvPr/>
              </p14:nvContentPartPr>
              <p14:xfrm>
                <a:off x="10924998" y="1746212"/>
                <a:ext cx="154800" cy="6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82C606D-9398-F165-EDAE-BE08A9363D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916358" y="1737212"/>
                  <a:ext cx="1724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80B3213-9026-B13B-ABB5-808877295A6F}"/>
                    </a:ext>
                  </a:extLst>
                </p14:cNvPr>
                <p14:cNvContentPartPr/>
                <p14:nvPr/>
              </p14:nvContentPartPr>
              <p14:xfrm>
                <a:off x="11444838" y="1825772"/>
                <a:ext cx="15480" cy="22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80B3213-9026-B13B-ABB5-808877295A6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435838" y="1816772"/>
                  <a:ext cx="33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2676232-8F2B-290C-031C-66A3E275F94C}"/>
                    </a:ext>
                  </a:extLst>
                </p14:cNvPr>
                <p14:cNvContentPartPr/>
                <p14:nvPr/>
              </p14:nvContentPartPr>
              <p14:xfrm>
                <a:off x="11455278" y="1739012"/>
                <a:ext cx="105840" cy="104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2676232-8F2B-290C-031C-66A3E275F94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446278" y="1730372"/>
                  <a:ext cx="123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E9C4890-506E-4B08-9478-458D8C946A5B}"/>
                    </a:ext>
                  </a:extLst>
                </p14:cNvPr>
                <p14:cNvContentPartPr/>
                <p14:nvPr/>
              </p14:nvContentPartPr>
              <p14:xfrm>
                <a:off x="11441238" y="1782572"/>
                <a:ext cx="91080" cy="1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E9C4890-506E-4B08-9478-458D8C946A5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32238" y="1773572"/>
                  <a:ext cx="1087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A0D53BB-FCE7-A21C-4DFC-8F77712092A0}"/>
                    </a:ext>
                  </a:extLst>
                </p14:cNvPr>
                <p14:cNvContentPartPr/>
                <p14:nvPr/>
              </p14:nvContentPartPr>
              <p14:xfrm>
                <a:off x="11603958" y="1745132"/>
                <a:ext cx="160920" cy="77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A0D53BB-FCE7-A21C-4DFC-8F77712092A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594958" y="1736132"/>
                  <a:ext cx="178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AA27071-93C9-0589-93C9-C2C4D0FB1D42}"/>
                    </a:ext>
                  </a:extLst>
                </p14:cNvPr>
                <p14:cNvContentPartPr/>
                <p14:nvPr/>
              </p14:nvContentPartPr>
              <p14:xfrm>
                <a:off x="11702238" y="1790492"/>
                <a:ext cx="64800" cy="17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AA27071-93C9-0589-93C9-C2C4D0FB1D4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693238" y="1781852"/>
                  <a:ext cx="82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8A69D27-4D24-2A31-D709-9CF95A28F8AF}"/>
                    </a:ext>
                  </a:extLst>
                </p14:cNvPr>
                <p14:cNvContentPartPr/>
                <p14:nvPr/>
              </p14:nvContentPartPr>
              <p14:xfrm>
                <a:off x="11783958" y="1718492"/>
                <a:ext cx="60120" cy="19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8A69D27-4D24-2A31-D709-9CF95A28F8A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775318" y="1709852"/>
                  <a:ext cx="7776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42B1D06-504F-0B38-0B71-65DF2F74391A}"/>
              </a:ext>
            </a:extLst>
          </p:cNvPr>
          <p:cNvGrpSpPr/>
          <p:nvPr/>
        </p:nvGrpSpPr>
        <p:grpSpPr>
          <a:xfrm>
            <a:off x="10411278" y="1928012"/>
            <a:ext cx="1234080" cy="137880"/>
            <a:chOff x="10411278" y="1928012"/>
            <a:chExt cx="123408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FA2260F-FA0A-8695-5B79-2FA7E564443D}"/>
                    </a:ext>
                  </a:extLst>
                </p14:cNvPr>
                <p14:cNvContentPartPr/>
                <p14:nvPr/>
              </p14:nvContentPartPr>
              <p14:xfrm>
                <a:off x="10545918" y="1959332"/>
                <a:ext cx="113400" cy="88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FA2260F-FA0A-8695-5B79-2FA7E564443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537278" y="1950332"/>
                  <a:ext cx="1310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1DC71A9-F4A0-A105-35FB-EC1C9E6346FE}"/>
                    </a:ext>
                  </a:extLst>
                </p14:cNvPr>
                <p14:cNvContentPartPr/>
                <p14:nvPr/>
              </p14:nvContentPartPr>
              <p14:xfrm>
                <a:off x="10581558" y="2013692"/>
                <a:ext cx="96480" cy="3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1DC71A9-F4A0-A105-35FB-EC1C9E6346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572918" y="2004692"/>
                  <a:ext cx="114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05C695-F7CE-27E7-ED2A-843A276FB7D9}"/>
                    </a:ext>
                  </a:extLst>
                </p14:cNvPr>
                <p14:cNvContentPartPr/>
                <p14:nvPr/>
              </p14:nvContentPartPr>
              <p14:xfrm>
                <a:off x="10692798" y="1970132"/>
                <a:ext cx="138600" cy="73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05C695-F7CE-27E7-ED2A-843A276FB7D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83798" y="1961132"/>
                  <a:ext cx="156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CF94E38-2EF1-4C18-D468-05E72EFF177A}"/>
                    </a:ext>
                  </a:extLst>
                </p14:cNvPr>
                <p14:cNvContentPartPr/>
                <p14:nvPr/>
              </p14:nvContentPartPr>
              <p14:xfrm>
                <a:off x="11019318" y="1995332"/>
                <a:ext cx="13680" cy="37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CF94E38-2EF1-4C18-D468-05E72EFF177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010678" y="1986692"/>
                  <a:ext cx="31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8B4A0E8-38C7-AF3C-D4A9-7199BF45C76B}"/>
                    </a:ext>
                  </a:extLst>
                </p14:cNvPr>
                <p14:cNvContentPartPr/>
                <p14:nvPr/>
              </p14:nvContentPartPr>
              <p14:xfrm>
                <a:off x="11007078" y="1940612"/>
                <a:ext cx="95040" cy="56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8B4A0E8-38C7-AF3C-D4A9-7199BF45C76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998438" y="1931972"/>
                  <a:ext cx="112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EEE5803-9EBB-A127-5D5A-EC5BA96197C5}"/>
                    </a:ext>
                  </a:extLst>
                </p14:cNvPr>
                <p14:cNvContentPartPr/>
                <p14:nvPr/>
              </p14:nvContentPartPr>
              <p14:xfrm>
                <a:off x="11124078" y="1971572"/>
                <a:ext cx="87480" cy="662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EEE5803-9EBB-A127-5D5A-EC5BA96197C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15078" y="1962572"/>
                  <a:ext cx="105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A227C66-6444-BD73-966B-B7041564CA64}"/>
                    </a:ext>
                  </a:extLst>
                </p14:cNvPr>
                <p14:cNvContentPartPr/>
                <p14:nvPr/>
              </p14:nvContentPartPr>
              <p14:xfrm>
                <a:off x="11229558" y="1961132"/>
                <a:ext cx="121680" cy="87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A227C66-6444-BD73-966B-B7041564CA6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220558" y="1952132"/>
                  <a:ext cx="139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5EFE2A6-929D-535F-66A1-8740F7D469A8}"/>
                    </a:ext>
                  </a:extLst>
                </p14:cNvPr>
                <p14:cNvContentPartPr/>
                <p14:nvPr/>
              </p14:nvContentPartPr>
              <p14:xfrm>
                <a:off x="11411358" y="1964012"/>
                <a:ext cx="221400" cy="792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5EFE2A6-929D-535F-66A1-8740F7D469A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402358" y="1955012"/>
                  <a:ext cx="239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AD5FAEC-56B7-999D-FE55-C8501F771015}"/>
                    </a:ext>
                  </a:extLst>
                </p14:cNvPr>
                <p14:cNvContentPartPr/>
                <p14:nvPr/>
              </p14:nvContentPartPr>
              <p14:xfrm>
                <a:off x="11517918" y="1928012"/>
                <a:ext cx="127440" cy="40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AD5FAEC-56B7-999D-FE55-C8501F77101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508918" y="1919372"/>
                  <a:ext cx="145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656E2C7-6F7E-01CD-9F8D-7ABAA057DBD8}"/>
                    </a:ext>
                  </a:extLst>
                </p14:cNvPr>
                <p14:cNvContentPartPr/>
                <p14:nvPr/>
              </p14:nvContentPartPr>
              <p14:xfrm>
                <a:off x="10411278" y="1972652"/>
                <a:ext cx="113760" cy="93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656E2C7-6F7E-01CD-9F8D-7ABAA057DBD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02278" y="1963652"/>
                  <a:ext cx="131400" cy="11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6027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480307-AE0A-B554-524B-BC4549DA2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6" y="137232"/>
            <a:ext cx="6270005" cy="314329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D2D8F3-8622-957F-FB4D-815C4671956B}"/>
              </a:ext>
            </a:extLst>
          </p:cNvPr>
          <p:cNvGrpSpPr/>
          <p:nvPr/>
        </p:nvGrpSpPr>
        <p:grpSpPr>
          <a:xfrm>
            <a:off x="145878" y="183812"/>
            <a:ext cx="351360" cy="311760"/>
            <a:chOff x="145878" y="183812"/>
            <a:chExt cx="35136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4541231-268F-BF2B-D54E-709E3954B8F7}"/>
                    </a:ext>
                  </a:extLst>
                </p14:cNvPr>
                <p14:cNvContentPartPr/>
                <p14:nvPr/>
              </p14:nvContentPartPr>
              <p14:xfrm>
                <a:off x="195918" y="301532"/>
                <a:ext cx="101160" cy="105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4541231-268F-BF2B-D54E-709E3954B8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7278" y="292892"/>
                  <a:ext cx="118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981D47-3BCA-231B-3A43-A71165CFD74B}"/>
                    </a:ext>
                  </a:extLst>
                </p14:cNvPr>
                <p14:cNvContentPartPr/>
                <p14:nvPr/>
              </p14:nvContentPartPr>
              <p14:xfrm>
                <a:off x="320838" y="310892"/>
                <a:ext cx="69120" cy="84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981D47-3BCA-231B-3A43-A71165CFD7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1838" y="301892"/>
                  <a:ext cx="86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9C20D3-E549-E87F-8EC7-B3341A875809}"/>
                    </a:ext>
                  </a:extLst>
                </p14:cNvPr>
                <p14:cNvContentPartPr/>
                <p14:nvPr/>
              </p14:nvContentPartPr>
              <p14:xfrm>
                <a:off x="145878" y="183812"/>
                <a:ext cx="351360" cy="311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9C20D3-E549-E87F-8EC7-B3341A87580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7238" y="175172"/>
                  <a:ext cx="369000" cy="32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46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F9170D-9A86-831A-0DA8-562F7D9B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6" y="0"/>
            <a:ext cx="5991403" cy="416664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9976A6F-FC03-F15A-8140-AEE0D62B0158}"/>
              </a:ext>
            </a:extLst>
          </p:cNvPr>
          <p:cNvGrpSpPr/>
          <p:nvPr/>
        </p:nvGrpSpPr>
        <p:grpSpPr>
          <a:xfrm>
            <a:off x="160998" y="77612"/>
            <a:ext cx="543240" cy="682200"/>
            <a:chOff x="160998" y="77612"/>
            <a:chExt cx="543240" cy="68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C8F1D9-FE57-41BF-1F2A-50DAE3E0F864}"/>
                    </a:ext>
                  </a:extLst>
                </p14:cNvPr>
                <p14:cNvContentPartPr/>
                <p14:nvPr/>
              </p14:nvContentPartPr>
              <p14:xfrm>
                <a:off x="346398" y="593492"/>
                <a:ext cx="8640" cy="102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C8F1D9-FE57-41BF-1F2A-50DAE3E0F86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7758" y="584492"/>
                  <a:ext cx="262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6B18F3-091B-6FB8-9CA3-1BB6DECED56A}"/>
                    </a:ext>
                  </a:extLst>
                </p14:cNvPr>
                <p14:cNvContentPartPr/>
                <p14:nvPr/>
              </p14:nvContentPartPr>
              <p14:xfrm>
                <a:off x="327678" y="528692"/>
                <a:ext cx="122400" cy="160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6B18F3-091B-6FB8-9CA3-1BB6DECED5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8678" y="520052"/>
                  <a:ext cx="140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0A46EA-053C-40C5-5C8B-34518C89D21C}"/>
                    </a:ext>
                  </a:extLst>
                </p14:cNvPr>
                <p14:cNvContentPartPr/>
                <p14:nvPr/>
              </p14:nvContentPartPr>
              <p14:xfrm>
                <a:off x="482838" y="674852"/>
                <a:ext cx="1440" cy="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0A46EA-053C-40C5-5C8B-34518C89D21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838" y="665852"/>
                  <a:ext cx="19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F3F414-48BD-32F3-86FA-52B32893B32A}"/>
                    </a:ext>
                  </a:extLst>
                </p14:cNvPr>
                <p14:cNvContentPartPr/>
                <p14:nvPr/>
              </p14:nvContentPartPr>
              <p14:xfrm>
                <a:off x="526038" y="535532"/>
                <a:ext cx="112320" cy="12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F3F414-48BD-32F3-86FA-52B32893B32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7038" y="526532"/>
                  <a:ext cx="129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092F939-CABD-BE3E-092B-6AB666A6E8D2}"/>
                    </a:ext>
                  </a:extLst>
                </p14:cNvPr>
                <p14:cNvContentPartPr/>
                <p14:nvPr/>
              </p14:nvContentPartPr>
              <p14:xfrm>
                <a:off x="219318" y="247532"/>
                <a:ext cx="15120" cy="88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092F939-CABD-BE3E-092B-6AB666A6E8D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678" y="238892"/>
                  <a:ext cx="32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C8F6F76-2220-D487-4F01-60BE154D7B1F}"/>
                    </a:ext>
                  </a:extLst>
                </p14:cNvPr>
                <p14:cNvContentPartPr/>
                <p14:nvPr/>
              </p14:nvContentPartPr>
              <p14:xfrm>
                <a:off x="217158" y="171932"/>
                <a:ext cx="124560" cy="173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C8F6F76-2220-D487-4F01-60BE154D7B1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8158" y="163292"/>
                  <a:ext cx="142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2A0D916-D89E-77A1-39FB-969C8C3E714F}"/>
                    </a:ext>
                  </a:extLst>
                </p14:cNvPr>
                <p14:cNvContentPartPr/>
                <p14:nvPr/>
              </p14:nvContentPartPr>
              <p14:xfrm>
                <a:off x="406518" y="350132"/>
                <a:ext cx="360" cy="3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2A0D916-D89E-77A1-39FB-969C8C3E714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7878" y="341132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A384C6-CF79-5B2C-FEEF-B4E08122C26A}"/>
                    </a:ext>
                  </a:extLst>
                </p14:cNvPr>
                <p14:cNvContentPartPr/>
                <p14:nvPr/>
              </p14:nvContentPartPr>
              <p14:xfrm>
                <a:off x="424158" y="211892"/>
                <a:ext cx="84600" cy="123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A384C6-CF79-5B2C-FEEF-B4E08122C2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5518" y="202892"/>
                  <a:ext cx="102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930BA42-9CB5-2B76-81BB-2668E773B7F1}"/>
                    </a:ext>
                  </a:extLst>
                </p14:cNvPr>
                <p14:cNvContentPartPr/>
                <p14:nvPr/>
              </p14:nvContentPartPr>
              <p14:xfrm>
                <a:off x="160998" y="77612"/>
                <a:ext cx="434160" cy="360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930BA42-9CB5-2B76-81BB-2668E773B7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1998" y="68972"/>
                  <a:ext cx="4518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E64059C-9831-576F-1191-F9CCD3353477}"/>
                    </a:ext>
                  </a:extLst>
                </p14:cNvPr>
                <p14:cNvContentPartPr/>
                <p14:nvPr/>
              </p14:nvContentPartPr>
              <p14:xfrm>
                <a:off x="230838" y="418532"/>
                <a:ext cx="473400" cy="341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E64059C-9831-576F-1191-F9CCD33534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1838" y="409892"/>
                  <a:ext cx="49104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7521EB-BF4F-0927-64E5-BE30037EE366}"/>
              </a:ext>
            </a:extLst>
          </p:cNvPr>
          <p:cNvGrpSpPr/>
          <p:nvPr/>
        </p:nvGrpSpPr>
        <p:grpSpPr>
          <a:xfrm>
            <a:off x="9921678" y="797612"/>
            <a:ext cx="583920" cy="187920"/>
            <a:chOff x="9921678" y="797612"/>
            <a:chExt cx="58392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CA44C3-E67F-B2B5-AB61-5A955C74CCA6}"/>
                    </a:ext>
                  </a:extLst>
                </p14:cNvPr>
                <p14:cNvContentPartPr/>
                <p14:nvPr/>
              </p14:nvContentPartPr>
              <p14:xfrm>
                <a:off x="9952278" y="850892"/>
                <a:ext cx="272880" cy="93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CA44C3-E67F-B2B5-AB61-5A955C74CC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43638" y="842252"/>
                  <a:ext cx="290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CC94C0F-5913-DF32-FDD2-C922F9B23404}"/>
                    </a:ext>
                  </a:extLst>
                </p14:cNvPr>
                <p14:cNvContentPartPr/>
                <p14:nvPr/>
              </p14:nvContentPartPr>
              <p14:xfrm>
                <a:off x="10236318" y="797612"/>
                <a:ext cx="147240" cy="133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CC94C0F-5913-DF32-FDD2-C922F9B2340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27678" y="788972"/>
                  <a:ext cx="1648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3327FB-712C-E118-6366-AEE970263C82}"/>
                    </a:ext>
                  </a:extLst>
                </p14:cNvPr>
                <p14:cNvContentPartPr/>
                <p14:nvPr/>
              </p14:nvContentPartPr>
              <p14:xfrm>
                <a:off x="10392558" y="804812"/>
                <a:ext cx="79200" cy="114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3327FB-712C-E118-6366-AEE970263C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83918" y="796172"/>
                  <a:ext cx="96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3B99CB-0449-FFEA-4F12-C85B7FC2AE33}"/>
                    </a:ext>
                  </a:extLst>
                </p14:cNvPr>
                <p14:cNvContentPartPr/>
                <p14:nvPr/>
              </p14:nvContentPartPr>
              <p14:xfrm>
                <a:off x="9921678" y="896972"/>
                <a:ext cx="583920" cy="88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3B99CB-0449-FFEA-4F12-C85B7FC2AE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12678" y="888332"/>
                  <a:ext cx="60156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AF53D52-11FC-A1A0-B0B5-D19DC11772FF}"/>
                  </a:ext>
                </a:extLst>
              </p14:cNvPr>
              <p14:cNvContentPartPr/>
              <p14:nvPr/>
            </p14:nvContentPartPr>
            <p14:xfrm>
              <a:off x="9239478" y="1193612"/>
              <a:ext cx="44280" cy="47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AF53D52-11FC-A1A0-B0B5-D19DC11772F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30478" y="1184972"/>
                <a:ext cx="6192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247D7992-B7A1-291F-A673-FAE78D9F23CA}"/>
              </a:ext>
            </a:extLst>
          </p:cNvPr>
          <p:cNvGrpSpPr/>
          <p:nvPr/>
        </p:nvGrpSpPr>
        <p:grpSpPr>
          <a:xfrm>
            <a:off x="9479958" y="1129532"/>
            <a:ext cx="1054800" cy="154800"/>
            <a:chOff x="9479958" y="1129532"/>
            <a:chExt cx="105480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FF4E40-A0AD-AA24-98DD-6DC212D8A2E3}"/>
                    </a:ext>
                  </a:extLst>
                </p14:cNvPr>
                <p14:cNvContentPartPr/>
                <p14:nvPr/>
              </p14:nvContentPartPr>
              <p14:xfrm>
                <a:off x="9558078" y="1175612"/>
                <a:ext cx="972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FF4E40-A0AD-AA24-98DD-6DC212D8A2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49438" y="1166972"/>
                  <a:ext cx="27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CBA996F-DB75-A24D-C4C8-1817E40BA3AE}"/>
                    </a:ext>
                  </a:extLst>
                </p14:cNvPr>
                <p14:cNvContentPartPr/>
                <p14:nvPr/>
              </p14:nvContentPartPr>
              <p14:xfrm>
                <a:off x="9479958" y="1141772"/>
                <a:ext cx="165960" cy="5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CBA996F-DB75-A24D-C4C8-1817E40BA3A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70958" y="1132772"/>
                  <a:ext cx="183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22D66C-1168-5C8B-8912-2C5BEC9BF0E2}"/>
                    </a:ext>
                  </a:extLst>
                </p14:cNvPr>
                <p14:cNvContentPartPr/>
                <p14:nvPr/>
              </p14:nvContentPartPr>
              <p14:xfrm>
                <a:off x="9684798" y="1155812"/>
                <a:ext cx="6840" cy="112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22D66C-1168-5C8B-8912-2C5BEC9BF0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75798" y="1146812"/>
                  <a:ext cx="2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FC29B5F-D0DC-1D8A-6506-90F312E750AB}"/>
                    </a:ext>
                  </a:extLst>
                </p14:cNvPr>
                <p14:cNvContentPartPr/>
                <p14:nvPr/>
              </p14:nvContentPartPr>
              <p14:xfrm>
                <a:off x="9676878" y="1164092"/>
                <a:ext cx="104040" cy="91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FC29B5F-D0DC-1D8A-6506-90F312E750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68238" y="1155092"/>
                  <a:ext cx="121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AEB4B5E-2283-822E-FBE5-B3F6EC9F30FB}"/>
                    </a:ext>
                  </a:extLst>
                </p14:cNvPr>
                <p14:cNvContentPartPr/>
                <p14:nvPr/>
              </p14:nvContentPartPr>
              <p14:xfrm>
                <a:off x="9999438" y="1129532"/>
                <a:ext cx="90000" cy="79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AEB4B5E-2283-822E-FBE5-B3F6EC9F30F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90438" y="1120532"/>
                  <a:ext cx="107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5F7FF8-5605-89F2-C347-A7A26FF1E388}"/>
                    </a:ext>
                  </a:extLst>
                </p14:cNvPr>
                <p14:cNvContentPartPr/>
                <p14:nvPr/>
              </p14:nvContentPartPr>
              <p14:xfrm>
                <a:off x="10139118" y="1147532"/>
                <a:ext cx="84600" cy="102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5F7FF8-5605-89F2-C347-A7A26FF1E38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30478" y="1138892"/>
                  <a:ext cx="102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5BB88EC-7A72-35CC-A934-09F83158F3D9}"/>
                    </a:ext>
                  </a:extLst>
                </p14:cNvPr>
                <p14:cNvContentPartPr/>
                <p14:nvPr/>
              </p14:nvContentPartPr>
              <p14:xfrm>
                <a:off x="10143798" y="1153652"/>
                <a:ext cx="230760" cy="113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5BB88EC-7A72-35CC-A934-09F83158F3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35158" y="1144652"/>
                  <a:ext cx="248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09D2BD8-EB0F-6B91-53FD-3421AAAC9CEB}"/>
                    </a:ext>
                  </a:extLst>
                </p14:cNvPr>
                <p14:cNvContentPartPr/>
                <p14:nvPr/>
              </p14:nvContentPartPr>
              <p14:xfrm>
                <a:off x="9825198" y="1136372"/>
                <a:ext cx="109800" cy="14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09D2BD8-EB0F-6B91-53FD-3421AAAC9C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16198" y="1127372"/>
                  <a:ext cx="127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CE52EE4-4818-F92E-8299-5FE2A85A5E27}"/>
                    </a:ext>
                  </a:extLst>
                </p14:cNvPr>
                <p14:cNvContentPartPr/>
                <p14:nvPr/>
              </p14:nvContentPartPr>
              <p14:xfrm>
                <a:off x="9991158" y="1136012"/>
                <a:ext cx="69840" cy="138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CE52EE4-4818-F92E-8299-5FE2A85A5E2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82518" y="1127012"/>
                  <a:ext cx="87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D342B4F-F626-6668-BF28-8B5B3129F403}"/>
                    </a:ext>
                  </a:extLst>
                </p14:cNvPr>
                <p14:cNvContentPartPr/>
                <p14:nvPr/>
              </p14:nvContentPartPr>
              <p14:xfrm>
                <a:off x="10432158" y="1141412"/>
                <a:ext cx="102600" cy="141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D342B4F-F626-6668-BF28-8B5B3129F4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23158" y="1132772"/>
                  <a:ext cx="12024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B71EB59-0E73-4E99-6586-661637B14106}"/>
              </a:ext>
            </a:extLst>
          </p:cNvPr>
          <p:cNvGrpSpPr/>
          <p:nvPr/>
        </p:nvGrpSpPr>
        <p:grpSpPr>
          <a:xfrm>
            <a:off x="10879638" y="1100732"/>
            <a:ext cx="1204200" cy="167400"/>
            <a:chOff x="10879638" y="1100732"/>
            <a:chExt cx="120420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B1DBA0D-961E-557D-1E94-486FE1445F50}"/>
                    </a:ext>
                  </a:extLst>
                </p14:cNvPr>
                <p14:cNvContentPartPr/>
                <p14:nvPr/>
              </p14:nvContentPartPr>
              <p14:xfrm>
                <a:off x="10896918" y="1140692"/>
                <a:ext cx="9720" cy="127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B1DBA0D-961E-557D-1E94-486FE1445F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88278" y="1131692"/>
                  <a:ext cx="27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B69ECF2-E232-AA3F-3CD3-A81CE614C14C}"/>
                    </a:ext>
                  </a:extLst>
                </p14:cNvPr>
                <p14:cNvContentPartPr/>
                <p14:nvPr/>
              </p14:nvContentPartPr>
              <p14:xfrm>
                <a:off x="10879638" y="1100732"/>
                <a:ext cx="66960" cy="61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B69ECF2-E232-AA3F-3CD3-A81CE614C1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870638" y="1092092"/>
                  <a:ext cx="84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C365785-38E2-C477-1360-B2E354289DCC}"/>
                    </a:ext>
                  </a:extLst>
                </p14:cNvPr>
                <p14:cNvContentPartPr/>
                <p14:nvPr/>
              </p14:nvContentPartPr>
              <p14:xfrm>
                <a:off x="10966758" y="1132772"/>
                <a:ext cx="223200" cy="119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C365785-38E2-C477-1360-B2E354289D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958118" y="1124132"/>
                  <a:ext cx="2408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B213C50-A1C2-1D9B-9A5E-84D5AC588E7A}"/>
                    </a:ext>
                  </a:extLst>
                </p14:cNvPr>
                <p14:cNvContentPartPr/>
                <p14:nvPr/>
              </p14:nvContentPartPr>
              <p14:xfrm>
                <a:off x="11083038" y="1110812"/>
                <a:ext cx="95040" cy="53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B213C50-A1C2-1D9B-9A5E-84D5AC588E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74038" y="1101812"/>
                  <a:ext cx="112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A2C5E39-F725-7A15-086D-E5F26542A639}"/>
                    </a:ext>
                  </a:extLst>
                </p14:cNvPr>
                <p14:cNvContentPartPr/>
                <p14:nvPr/>
              </p14:nvContentPartPr>
              <p14:xfrm>
                <a:off x="11213718" y="1134572"/>
                <a:ext cx="94680" cy="81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A2C5E39-F725-7A15-086D-E5F26542A63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05078" y="1125932"/>
                  <a:ext cx="112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12E5267-047C-EFF3-AA11-CDC18CB4DC85}"/>
                    </a:ext>
                  </a:extLst>
                </p14:cNvPr>
                <p14:cNvContentPartPr/>
                <p14:nvPr/>
              </p14:nvContentPartPr>
              <p14:xfrm>
                <a:off x="11362758" y="1122332"/>
                <a:ext cx="12600" cy="86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12E5267-047C-EFF3-AA11-CDC18CB4DC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354118" y="1113692"/>
                  <a:ext cx="30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C9081C9-AB5E-E7A2-5B8A-E625C57BFD38}"/>
                    </a:ext>
                  </a:extLst>
                </p14:cNvPr>
                <p14:cNvContentPartPr/>
                <p14:nvPr/>
              </p14:nvContentPartPr>
              <p14:xfrm>
                <a:off x="11414958" y="1125932"/>
                <a:ext cx="122040" cy="89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C9081C9-AB5E-E7A2-5B8A-E625C57BFD3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405958" y="1116932"/>
                  <a:ext cx="1396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E9802DB-BDE9-30F7-A980-4A87573FC9B6}"/>
                    </a:ext>
                  </a:extLst>
                </p14:cNvPr>
                <p14:cNvContentPartPr/>
                <p14:nvPr/>
              </p14:nvContentPartPr>
              <p14:xfrm>
                <a:off x="11608998" y="1110452"/>
                <a:ext cx="319320" cy="92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E9802DB-BDE9-30F7-A980-4A87573FC9B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599998" y="1101452"/>
                  <a:ext cx="336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04A527-0D60-D464-FA95-B23CCCC0380C}"/>
                    </a:ext>
                  </a:extLst>
                </p14:cNvPr>
                <p14:cNvContentPartPr/>
                <p14:nvPr/>
              </p14:nvContentPartPr>
              <p14:xfrm>
                <a:off x="11924358" y="1117292"/>
                <a:ext cx="159480" cy="70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304A527-0D60-D464-FA95-B23CCCC038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915358" y="1108652"/>
                  <a:ext cx="17712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0AF346F-C446-AAA5-5FD0-9367868C7FBD}"/>
                  </a:ext>
                </a:extLst>
              </p14:cNvPr>
              <p14:cNvContentPartPr/>
              <p14:nvPr/>
            </p14:nvContentPartPr>
            <p14:xfrm>
              <a:off x="9883518" y="1491692"/>
              <a:ext cx="39600" cy="853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0AF346F-C446-AAA5-5FD0-9367868C7FB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874878" y="1482692"/>
                <a:ext cx="57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4258B16E-925E-0645-229C-A60F587BA04D}"/>
              </a:ext>
            </a:extLst>
          </p:cNvPr>
          <p:cNvGrpSpPr/>
          <p:nvPr/>
        </p:nvGrpSpPr>
        <p:grpSpPr>
          <a:xfrm>
            <a:off x="10231278" y="1438412"/>
            <a:ext cx="880920" cy="126720"/>
            <a:chOff x="10231278" y="1438412"/>
            <a:chExt cx="88092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E52BAAC-5511-6798-8BCD-393D40792E88}"/>
                    </a:ext>
                  </a:extLst>
                </p14:cNvPr>
                <p14:cNvContentPartPr/>
                <p14:nvPr/>
              </p14:nvContentPartPr>
              <p14:xfrm>
                <a:off x="10231278" y="1481612"/>
                <a:ext cx="254880" cy="83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52BAAC-5511-6798-8BCD-393D40792E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22638" y="1472612"/>
                  <a:ext cx="272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329AA6D-2FD1-1515-934D-4B292AF70465}"/>
                    </a:ext>
                  </a:extLst>
                </p14:cNvPr>
                <p14:cNvContentPartPr/>
                <p14:nvPr/>
              </p14:nvContentPartPr>
              <p14:xfrm>
                <a:off x="10654638" y="1473332"/>
                <a:ext cx="16920" cy="67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329AA6D-2FD1-1515-934D-4B292AF7046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645998" y="1464692"/>
                  <a:ext cx="34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D25E172-7533-DD75-0BCA-64F31041B89F}"/>
                    </a:ext>
                  </a:extLst>
                </p14:cNvPr>
                <p14:cNvContentPartPr/>
                <p14:nvPr/>
              </p14:nvContentPartPr>
              <p14:xfrm>
                <a:off x="10721958" y="1480892"/>
                <a:ext cx="18000" cy="63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D25E172-7533-DD75-0BCA-64F31041B8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13318" y="1472252"/>
                  <a:ext cx="35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828A142-F11D-5488-629B-1881D84E48F1}"/>
                    </a:ext>
                  </a:extLst>
                </p14:cNvPr>
                <p14:cNvContentPartPr/>
                <p14:nvPr/>
              </p14:nvContentPartPr>
              <p14:xfrm>
                <a:off x="10690998" y="1458932"/>
                <a:ext cx="106920" cy="8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828A142-F11D-5488-629B-1881D84E48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82358" y="1449932"/>
                  <a:ext cx="124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A2AC967-147E-89AC-9C08-FCF8F722BCAD}"/>
                    </a:ext>
                  </a:extLst>
                </p14:cNvPr>
                <p14:cNvContentPartPr/>
                <p14:nvPr/>
              </p14:nvContentPartPr>
              <p14:xfrm>
                <a:off x="10861998" y="1438412"/>
                <a:ext cx="250200" cy="95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A2AC967-147E-89AC-9C08-FCF8F722BCA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852998" y="1429412"/>
                  <a:ext cx="267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88CF9DD-8968-91E5-0E7E-3C0FFFBC2C45}"/>
                    </a:ext>
                  </a:extLst>
                </p14:cNvPr>
                <p14:cNvContentPartPr/>
                <p14:nvPr/>
              </p14:nvContentPartPr>
              <p14:xfrm>
                <a:off x="10500558" y="1480532"/>
                <a:ext cx="108360" cy="70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88CF9DD-8968-91E5-0E7E-3C0FFFBC2C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91558" y="1471532"/>
                  <a:ext cx="12600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42E3054-B7E4-B788-1766-F45F20DA8584}"/>
                  </a:ext>
                </a:extLst>
              </p14:cNvPr>
              <p14:cNvContentPartPr/>
              <p14:nvPr/>
            </p14:nvContentPartPr>
            <p14:xfrm>
              <a:off x="9222558" y="1908932"/>
              <a:ext cx="42480" cy="583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42E3054-B7E4-B788-1766-F45F20DA858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13918" y="1899932"/>
                <a:ext cx="6012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3F2B1CA1-5789-5502-D586-CD1959775E38}"/>
              </a:ext>
            </a:extLst>
          </p:cNvPr>
          <p:cNvGrpSpPr/>
          <p:nvPr/>
        </p:nvGrpSpPr>
        <p:grpSpPr>
          <a:xfrm>
            <a:off x="9454038" y="1885892"/>
            <a:ext cx="398520" cy="130320"/>
            <a:chOff x="9454038" y="1885892"/>
            <a:chExt cx="3985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C4BD9B-4D1B-D4A5-15C3-563E62AA5F0C}"/>
                    </a:ext>
                  </a:extLst>
                </p14:cNvPr>
                <p14:cNvContentPartPr/>
                <p14:nvPr/>
              </p14:nvContentPartPr>
              <p14:xfrm>
                <a:off x="9454038" y="1916492"/>
                <a:ext cx="207000" cy="99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C4BD9B-4D1B-D4A5-15C3-563E62AA5F0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45398" y="1907492"/>
                  <a:ext cx="224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06A041A-E7CB-D772-5D4E-C01D716653C7}"/>
                    </a:ext>
                  </a:extLst>
                </p14:cNvPr>
                <p14:cNvContentPartPr/>
                <p14:nvPr/>
              </p14:nvContentPartPr>
              <p14:xfrm>
                <a:off x="9600918" y="1885892"/>
                <a:ext cx="63360" cy="60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06A041A-E7CB-D772-5D4E-C01D716653C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92278" y="1876892"/>
                  <a:ext cx="81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C724B92-7685-A8EE-BA20-1C4694DE5D5F}"/>
                    </a:ext>
                  </a:extLst>
                </p14:cNvPr>
                <p14:cNvContentPartPr/>
                <p14:nvPr/>
              </p14:nvContentPartPr>
              <p14:xfrm>
                <a:off x="9694158" y="1891652"/>
                <a:ext cx="74520" cy="81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C724B92-7685-A8EE-BA20-1C4694DE5D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85158" y="1883012"/>
                  <a:ext cx="92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69BEF8C-0B32-7293-F666-B8EE338191F1}"/>
                    </a:ext>
                  </a:extLst>
                </p14:cNvPr>
                <p14:cNvContentPartPr/>
                <p14:nvPr/>
              </p14:nvContentPartPr>
              <p14:xfrm>
                <a:off x="9835638" y="1907132"/>
                <a:ext cx="16920" cy="75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69BEF8C-0B32-7293-F666-B8EE338191F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26638" y="1898132"/>
                  <a:ext cx="3456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7F81231-EB07-EB89-7DAC-338C490C1230}"/>
              </a:ext>
            </a:extLst>
          </p:cNvPr>
          <p:cNvGrpSpPr/>
          <p:nvPr/>
        </p:nvGrpSpPr>
        <p:grpSpPr>
          <a:xfrm>
            <a:off x="10871718" y="1867892"/>
            <a:ext cx="761040" cy="122400"/>
            <a:chOff x="10871718" y="1867892"/>
            <a:chExt cx="76104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8165AC4-79DD-7F24-A646-FA4E8EBE543C}"/>
                    </a:ext>
                  </a:extLst>
                </p14:cNvPr>
                <p14:cNvContentPartPr/>
                <p14:nvPr/>
              </p14:nvContentPartPr>
              <p14:xfrm>
                <a:off x="10871718" y="1908212"/>
                <a:ext cx="97920" cy="82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8165AC4-79DD-7F24-A646-FA4E8EBE54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862718" y="1899212"/>
                  <a:ext cx="115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9226705-7CAA-DF84-EC21-DD31AA13CCCD}"/>
                    </a:ext>
                  </a:extLst>
                </p14:cNvPr>
                <p14:cNvContentPartPr/>
                <p14:nvPr/>
              </p14:nvContentPartPr>
              <p14:xfrm>
                <a:off x="10990518" y="1883012"/>
                <a:ext cx="250200" cy="97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9226705-7CAA-DF84-EC21-DD31AA13CCC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981878" y="1874372"/>
                  <a:ext cx="267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7F903BC-3761-0F1B-823E-6BDD4DAC2E1D}"/>
                    </a:ext>
                  </a:extLst>
                </p14:cNvPr>
                <p14:cNvContentPartPr/>
                <p14:nvPr/>
              </p14:nvContentPartPr>
              <p14:xfrm>
                <a:off x="11150358" y="1872212"/>
                <a:ext cx="62640" cy="51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7F903BC-3761-0F1B-823E-6BDD4DAC2E1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41358" y="1863572"/>
                  <a:ext cx="802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53B1F22-E318-A9A5-B1B2-2F75DB5AD25F}"/>
                    </a:ext>
                  </a:extLst>
                </p14:cNvPr>
                <p14:cNvContentPartPr/>
                <p14:nvPr/>
              </p14:nvContentPartPr>
              <p14:xfrm>
                <a:off x="11221638" y="1881932"/>
                <a:ext cx="152640" cy="99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53B1F22-E318-A9A5-B1B2-2F75DB5AD25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212998" y="1872932"/>
                  <a:ext cx="170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499AC77-F9F4-86FD-551F-678A18F3BDA4}"/>
                    </a:ext>
                  </a:extLst>
                </p14:cNvPr>
                <p14:cNvContentPartPr/>
                <p14:nvPr/>
              </p14:nvContentPartPr>
              <p14:xfrm>
                <a:off x="11373918" y="1871492"/>
                <a:ext cx="258840" cy="104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499AC77-F9F4-86FD-551F-678A18F3BDA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364918" y="1862852"/>
                  <a:ext cx="276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2BEF1A2-A827-1FEF-1555-3D2DDDDB194C}"/>
                    </a:ext>
                  </a:extLst>
                </p14:cNvPr>
                <p14:cNvContentPartPr/>
                <p14:nvPr/>
              </p14:nvContentPartPr>
              <p14:xfrm>
                <a:off x="11557878" y="1867892"/>
                <a:ext cx="56160" cy="4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2BEF1A2-A827-1FEF-1555-3D2DDDDB19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548878" y="1859252"/>
                  <a:ext cx="7380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BCB4A75-C18C-0123-0FEB-1438FA3DE6E4}"/>
              </a:ext>
            </a:extLst>
          </p:cNvPr>
          <p:cNvGrpSpPr/>
          <p:nvPr/>
        </p:nvGrpSpPr>
        <p:grpSpPr>
          <a:xfrm>
            <a:off x="10150278" y="1905692"/>
            <a:ext cx="414360" cy="101520"/>
            <a:chOff x="10150278" y="1905692"/>
            <a:chExt cx="414360" cy="10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1184EEA-1BB3-355F-FA69-D2DE678D508F}"/>
                    </a:ext>
                  </a:extLst>
                </p14:cNvPr>
                <p14:cNvContentPartPr/>
                <p14:nvPr/>
              </p14:nvContentPartPr>
              <p14:xfrm>
                <a:off x="10150278" y="1905692"/>
                <a:ext cx="196560" cy="86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1184EEA-1BB3-355F-FA69-D2DE678D508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41638" y="1896692"/>
                  <a:ext cx="214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2F295B4-AD63-234C-4DF0-0A35F299F9D9}"/>
                    </a:ext>
                  </a:extLst>
                </p14:cNvPr>
                <p14:cNvContentPartPr/>
                <p14:nvPr/>
              </p14:nvContentPartPr>
              <p14:xfrm>
                <a:off x="10388598" y="1917932"/>
                <a:ext cx="176040" cy="8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2F295B4-AD63-234C-4DF0-0A35F299F9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79598" y="1908932"/>
                  <a:ext cx="1936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C3A1AE0-3846-03CA-1990-AB9ADBB2DEDD}"/>
                    </a:ext>
                  </a:extLst>
                </p14:cNvPr>
                <p14:cNvContentPartPr/>
                <p14:nvPr/>
              </p14:nvContentPartPr>
              <p14:xfrm>
                <a:off x="10474998" y="1944932"/>
                <a:ext cx="88200" cy="50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C3A1AE0-3846-03CA-1990-AB9ADBB2DED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66358" y="1935932"/>
                  <a:ext cx="10584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5C92036-3900-F93F-C73F-D31AF3A91DC2}"/>
                  </a:ext>
                </a:extLst>
              </p14:cNvPr>
              <p14:cNvContentPartPr/>
              <p14:nvPr/>
            </p14:nvContentPartPr>
            <p14:xfrm>
              <a:off x="9643038" y="2259932"/>
              <a:ext cx="33120" cy="694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5C92036-3900-F93F-C73F-D31AF3A91DC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634398" y="2250932"/>
                <a:ext cx="5076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4FF0DE4-E9B3-F3FC-AF95-02957253749F}"/>
              </a:ext>
            </a:extLst>
          </p:cNvPr>
          <p:cNvGrpSpPr/>
          <p:nvPr/>
        </p:nvGrpSpPr>
        <p:grpSpPr>
          <a:xfrm>
            <a:off x="9958398" y="2204132"/>
            <a:ext cx="1087560" cy="132120"/>
            <a:chOff x="9958398" y="2204132"/>
            <a:chExt cx="108756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EDB9743-03C6-CE2F-1876-3E70FBE30B3C}"/>
                    </a:ext>
                  </a:extLst>
                </p14:cNvPr>
                <p14:cNvContentPartPr/>
                <p14:nvPr/>
              </p14:nvContentPartPr>
              <p14:xfrm>
                <a:off x="9958398" y="2245172"/>
                <a:ext cx="222840" cy="91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EDB9743-03C6-CE2F-1876-3E70FBE30B3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49758" y="2236532"/>
                  <a:ext cx="240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CDA11B-CA24-A4A5-DE83-96880461EE25}"/>
                    </a:ext>
                  </a:extLst>
                </p14:cNvPr>
                <p14:cNvContentPartPr/>
                <p14:nvPr/>
              </p14:nvContentPartPr>
              <p14:xfrm>
                <a:off x="10101678" y="2211332"/>
                <a:ext cx="72360" cy="38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CDA11B-CA24-A4A5-DE83-96880461EE2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93038" y="2202332"/>
                  <a:ext cx="90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13C71C-123E-1E3D-8976-D464226F626F}"/>
                    </a:ext>
                  </a:extLst>
                </p14:cNvPr>
                <p14:cNvContentPartPr/>
                <p14:nvPr/>
              </p14:nvContentPartPr>
              <p14:xfrm>
                <a:off x="10246758" y="2232572"/>
                <a:ext cx="293760" cy="77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13C71C-123E-1E3D-8976-D464226F626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38118" y="2223932"/>
                  <a:ext cx="311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3A0C162-DD04-7859-430F-8BCEF2405E63}"/>
                    </a:ext>
                  </a:extLst>
                </p14:cNvPr>
                <p14:cNvContentPartPr/>
                <p14:nvPr/>
              </p14:nvContentPartPr>
              <p14:xfrm>
                <a:off x="10454838" y="2276852"/>
                <a:ext cx="81720" cy="2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3A0C162-DD04-7859-430F-8BCEF2405E6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445838" y="2267852"/>
                  <a:ext cx="99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355A3F7-9ECA-A45B-A56C-CF0E2E57B715}"/>
                    </a:ext>
                  </a:extLst>
                </p14:cNvPr>
                <p14:cNvContentPartPr/>
                <p14:nvPr/>
              </p14:nvContentPartPr>
              <p14:xfrm>
                <a:off x="10608198" y="2204132"/>
                <a:ext cx="102240" cy="93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355A3F7-9ECA-A45B-A56C-CF0E2E57B71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99558" y="2195492"/>
                  <a:ext cx="119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8CC4629-3EA5-2C6B-FBFA-61691E1B5429}"/>
                    </a:ext>
                  </a:extLst>
                </p14:cNvPr>
                <p14:cNvContentPartPr/>
                <p14:nvPr/>
              </p14:nvContentPartPr>
              <p14:xfrm>
                <a:off x="10725558" y="2225012"/>
                <a:ext cx="320400" cy="71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8CC4629-3EA5-2C6B-FBFA-61691E1B542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16558" y="2216012"/>
                  <a:ext cx="33804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8AE6146-1A94-4EC6-B8D0-BE472ADB5074}"/>
              </a:ext>
            </a:extLst>
          </p:cNvPr>
          <p:cNvGrpSpPr/>
          <p:nvPr/>
        </p:nvGrpSpPr>
        <p:grpSpPr>
          <a:xfrm>
            <a:off x="11350518" y="2180012"/>
            <a:ext cx="668520" cy="103320"/>
            <a:chOff x="11350518" y="2180012"/>
            <a:chExt cx="668520" cy="1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8FD25E3-2045-E9E6-3C61-25E017D44037}"/>
                    </a:ext>
                  </a:extLst>
                </p14:cNvPr>
                <p14:cNvContentPartPr/>
                <p14:nvPr/>
              </p14:nvContentPartPr>
              <p14:xfrm>
                <a:off x="11350518" y="2216732"/>
                <a:ext cx="263520" cy="66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8FD25E3-2045-E9E6-3C61-25E017D4403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341878" y="2208092"/>
                  <a:ext cx="281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0FD1A23-4AD5-D7CF-57B7-1E9014980262}"/>
                    </a:ext>
                  </a:extLst>
                </p14:cNvPr>
                <p14:cNvContentPartPr/>
                <p14:nvPr/>
              </p14:nvContentPartPr>
              <p14:xfrm>
                <a:off x="11664078" y="2209532"/>
                <a:ext cx="21960" cy="71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0FD1A23-4AD5-D7CF-57B7-1E901498026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655438" y="2200532"/>
                  <a:ext cx="39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BD7CEC-29F0-E7D8-1F10-1C0A042488CA}"/>
                    </a:ext>
                  </a:extLst>
                </p14:cNvPr>
                <p14:cNvContentPartPr/>
                <p14:nvPr/>
              </p14:nvContentPartPr>
              <p14:xfrm>
                <a:off x="11630958" y="2180012"/>
                <a:ext cx="227880" cy="91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BD7CEC-29F0-E7D8-1F10-1C0A042488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622318" y="2171372"/>
                  <a:ext cx="245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8E1054A-FD17-DA41-0C72-6AD65965919B}"/>
                    </a:ext>
                  </a:extLst>
                </p14:cNvPr>
                <p14:cNvContentPartPr/>
                <p14:nvPr/>
              </p14:nvContentPartPr>
              <p14:xfrm>
                <a:off x="11755518" y="2185412"/>
                <a:ext cx="89280" cy="48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8E1054A-FD17-DA41-0C72-6AD65965919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746518" y="2176772"/>
                  <a:ext cx="106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A39AABB-826F-26C6-4065-F3FFF247D16D}"/>
                    </a:ext>
                  </a:extLst>
                </p14:cNvPr>
                <p14:cNvContentPartPr/>
                <p14:nvPr/>
              </p14:nvContentPartPr>
              <p14:xfrm>
                <a:off x="11901678" y="2190812"/>
                <a:ext cx="117360" cy="69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A39AABB-826F-26C6-4065-F3FFF247D16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893038" y="2181812"/>
                  <a:ext cx="135000" cy="8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0385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730F0B9-96FA-FBED-B3E4-F03F1DBDA514}"/>
              </a:ext>
            </a:extLst>
          </p:cNvPr>
          <p:cNvGrpSpPr/>
          <p:nvPr/>
        </p:nvGrpSpPr>
        <p:grpSpPr>
          <a:xfrm>
            <a:off x="97638" y="78332"/>
            <a:ext cx="467640" cy="357840"/>
            <a:chOff x="97638" y="78332"/>
            <a:chExt cx="46764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3FF4F23-DD14-485E-F293-EF8EE6B82DB5}"/>
                    </a:ext>
                  </a:extLst>
                </p14:cNvPr>
                <p14:cNvContentPartPr/>
                <p14:nvPr/>
              </p14:nvContentPartPr>
              <p14:xfrm>
                <a:off x="185478" y="242852"/>
                <a:ext cx="27720" cy="129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3FF4F23-DD14-485E-F293-EF8EE6B82DB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6838" y="234212"/>
                  <a:ext cx="45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479588F-082F-FAC6-2CA5-13031979E05E}"/>
                    </a:ext>
                  </a:extLst>
                </p14:cNvPr>
                <p14:cNvContentPartPr/>
                <p14:nvPr/>
              </p14:nvContentPartPr>
              <p14:xfrm>
                <a:off x="180438" y="176252"/>
                <a:ext cx="123480" cy="22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479588F-082F-FAC6-2CA5-13031979E0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438" y="167612"/>
                  <a:ext cx="141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688A3C-2AB0-9EC6-3D96-257E0D2B0BA4}"/>
                    </a:ext>
                  </a:extLst>
                </p14:cNvPr>
                <p14:cNvContentPartPr/>
                <p14:nvPr/>
              </p14:nvContentPartPr>
              <p14:xfrm>
                <a:off x="350358" y="374612"/>
                <a:ext cx="33120" cy="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688A3C-2AB0-9EC6-3D96-257E0D2B0B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1718" y="365972"/>
                  <a:ext cx="50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E4C6BE6-EF5E-9518-4635-176F74F444D1}"/>
                    </a:ext>
                  </a:extLst>
                </p14:cNvPr>
                <p14:cNvContentPartPr/>
                <p14:nvPr/>
              </p14:nvContentPartPr>
              <p14:xfrm>
                <a:off x="433158" y="189932"/>
                <a:ext cx="82440" cy="168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E4C6BE6-EF5E-9518-4635-176F74F444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4518" y="180932"/>
                  <a:ext cx="100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01D8BA-5A65-F4DC-051B-CD3AD9F31C55}"/>
                    </a:ext>
                  </a:extLst>
                </p14:cNvPr>
                <p14:cNvContentPartPr/>
                <p14:nvPr/>
              </p14:nvContentPartPr>
              <p14:xfrm>
                <a:off x="97638" y="78332"/>
                <a:ext cx="467640" cy="357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01D8BA-5A65-F4DC-051B-CD3AD9F31C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998" y="69692"/>
                  <a:ext cx="485280" cy="375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889174B-9BD3-8BE9-CB5C-4F6F641C1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17" y="0"/>
            <a:ext cx="6930917" cy="46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0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B7A4D54-5220-D3B8-7A26-C83A8FA940C3}"/>
              </a:ext>
            </a:extLst>
          </p:cNvPr>
          <p:cNvGrpSpPr/>
          <p:nvPr/>
        </p:nvGrpSpPr>
        <p:grpSpPr>
          <a:xfrm>
            <a:off x="175758" y="141692"/>
            <a:ext cx="328320" cy="272160"/>
            <a:chOff x="175758" y="141692"/>
            <a:chExt cx="32832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C7FA862-C945-D4D6-942E-34B24FC784F6}"/>
                    </a:ext>
                  </a:extLst>
                </p14:cNvPr>
                <p14:cNvContentPartPr/>
                <p14:nvPr/>
              </p14:nvContentPartPr>
              <p14:xfrm>
                <a:off x="403278" y="221612"/>
                <a:ext cx="47520" cy="83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C7FA862-C945-D4D6-942E-34B24FC784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278" y="212612"/>
                  <a:ext cx="65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9536D9B-76B2-20CE-D3E4-23A6FCEB2735}"/>
                    </a:ext>
                  </a:extLst>
                </p14:cNvPr>
                <p14:cNvContentPartPr/>
                <p14:nvPr/>
              </p14:nvContentPartPr>
              <p14:xfrm>
                <a:off x="175758" y="141692"/>
                <a:ext cx="328320" cy="272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9536D9B-76B2-20CE-D3E4-23A6FCEB27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6758" y="133052"/>
                  <a:ext cx="345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799A80-F378-2898-FECE-E2EE86A9E932}"/>
                    </a:ext>
                  </a:extLst>
                </p14:cNvPr>
                <p14:cNvContentPartPr/>
                <p14:nvPr/>
              </p14:nvContentPartPr>
              <p14:xfrm>
                <a:off x="235518" y="247892"/>
                <a:ext cx="146880" cy="107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799A80-F378-2898-FECE-E2EE86A9E9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6878" y="239252"/>
                  <a:ext cx="164520" cy="1249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CA72274-064D-589C-892E-102A7A1659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78" y="0"/>
            <a:ext cx="7821963" cy="57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51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DFF85-21B8-F0A0-03C8-26837763C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261" y="0"/>
            <a:ext cx="5073420" cy="352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6E1D2-1681-7164-35F0-304D11CA3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" y="207124"/>
            <a:ext cx="6180356" cy="431329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D08DCDB-2F27-15C6-8470-D4E3F074A3B4}"/>
              </a:ext>
            </a:extLst>
          </p:cNvPr>
          <p:cNvGrpSpPr/>
          <p:nvPr/>
        </p:nvGrpSpPr>
        <p:grpSpPr>
          <a:xfrm>
            <a:off x="127158" y="128732"/>
            <a:ext cx="463680" cy="352440"/>
            <a:chOff x="127158" y="128732"/>
            <a:chExt cx="46368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5E07F9-CEB3-D59B-5938-68568D6EB645}"/>
                    </a:ext>
                  </a:extLst>
                </p14:cNvPr>
                <p14:cNvContentPartPr/>
                <p14:nvPr/>
              </p14:nvContentPartPr>
              <p14:xfrm>
                <a:off x="328758" y="382172"/>
                <a:ext cx="16200" cy="2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5E07F9-CEB3-D59B-5938-68568D6EB6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118" y="373532"/>
                  <a:ext cx="33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052FFA4-9EF6-38FB-F845-4405671858C7}"/>
                    </a:ext>
                  </a:extLst>
                </p14:cNvPr>
                <p14:cNvContentPartPr/>
                <p14:nvPr/>
              </p14:nvContentPartPr>
              <p14:xfrm>
                <a:off x="373398" y="280292"/>
                <a:ext cx="91440" cy="91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052FFA4-9EF6-38FB-F845-4405671858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398" y="271652"/>
                  <a:ext cx="109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B2FFE2-25A6-2783-10C7-D5CA93D86F26}"/>
                    </a:ext>
                  </a:extLst>
                </p14:cNvPr>
                <p14:cNvContentPartPr/>
                <p14:nvPr/>
              </p14:nvContentPartPr>
              <p14:xfrm>
                <a:off x="194118" y="257612"/>
                <a:ext cx="131400" cy="124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B2FFE2-25A6-2783-10C7-D5CA93D86F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5478" y="248612"/>
                  <a:ext cx="1490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BCBFB00-C2A5-9297-56DA-CE96199F5917}"/>
                    </a:ext>
                  </a:extLst>
                </p14:cNvPr>
                <p14:cNvContentPartPr/>
                <p14:nvPr/>
              </p14:nvContentPartPr>
              <p14:xfrm>
                <a:off x="127158" y="128732"/>
                <a:ext cx="463680" cy="352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BCBFB00-C2A5-9297-56DA-CE96199F59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8158" y="120092"/>
                  <a:ext cx="481320" cy="37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ED1AAEA-5BE7-08CF-5B61-172FAC9E1B6A}"/>
                  </a:ext>
                </a:extLst>
              </p14:cNvPr>
              <p14:cNvContentPartPr/>
              <p14:nvPr/>
            </p14:nvContentPartPr>
            <p14:xfrm>
              <a:off x="355398" y="727052"/>
              <a:ext cx="133560" cy="143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ED1AAEA-5BE7-08CF-5B61-172FAC9E1B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398" y="718052"/>
                <a:ext cx="1512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1108AE2-38DD-BE20-C6AA-AA24BD21A50D}"/>
                  </a:ext>
                </a:extLst>
              </p14:cNvPr>
              <p14:cNvContentPartPr/>
              <p14:nvPr/>
            </p14:nvContentPartPr>
            <p14:xfrm>
              <a:off x="519198" y="830372"/>
              <a:ext cx="27360" cy="4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1108AE2-38DD-BE20-C6AA-AA24BD21A5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0198" y="821732"/>
                <a:ext cx="45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8147A42-8A2B-7CBB-D80B-331716BB2038}"/>
                  </a:ext>
                </a:extLst>
              </p14:cNvPr>
              <p14:cNvContentPartPr/>
              <p14:nvPr/>
            </p14:nvContentPartPr>
            <p14:xfrm>
              <a:off x="586518" y="701852"/>
              <a:ext cx="120960" cy="155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8147A42-8A2B-7CBB-D80B-331716BB20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7518" y="692852"/>
                <a:ext cx="1386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251E33-EB22-5E7D-85D3-37D0FBA8E98F}"/>
                  </a:ext>
                </a:extLst>
              </p14:cNvPr>
              <p14:cNvContentPartPr/>
              <p14:nvPr/>
            </p14:nvContentPartPr>
            <p14:xfrm>
              <a:off x="258918" y="562172"/>
              <a:ext cx="488520" cy="400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251E33-EB22-5E7D-85D3-37D0FBA8E98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278" y="553532"/>
                <a:ext cx="506160" cy="41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220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FEDB4C5-3D42-6CD1-2FB3-DA0410F6B437}"/>
              </a:ext>
            </a:extLst>
          </p:cNvPr>
          <p:cNvGrpSpPr/>
          <p:nvPr/>
        </p:nvGrpSpPr>
        <p:grpSpPr>
          <a:xfrm>
            <a:off x="135438" y="90572"/>
            <a:ext cx="420120" cy="348480"/>
            <a:chOff x="135438" y="90572"/>
            <a:chExt cx="42012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A2116A9-7F81-B26F-25AC-90DBD6E7C769}"/>
                    </a:ext>
                  </a:extLst>
                </p14:cNvPr>
                <p14:cNvContentPartPr/>
                <p14:nvPr/>
              </p14:nvContentPartPr>
              <p14:xfrm>
                <a:off x="180078" y="209012"/>
                <a:ext cx="127800" cy="155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A2116A9-7F81-B26F-25AC-90DBD6E7C7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078" y="200012"/>
                  <a:ext cx="145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0EE624F-4921-FA29-EB73-CEE9E3F76B62}"/>
                    </a:ext>
                  </a:extLst>
                </p14:cNvPr>
                <p14:cNvContentPartPr/>
                <p14:nvPr/>
              </p14:nvContentPartPr>
              <p14:xfrm>
                <a:off x="402558" y="317732"/>
                <a:ext cx="4320" cy="5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0EE624F-4921-FA29-EB73-CEE9E3F76B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3918" y="309092"/>
                  <a:ext cx="21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6A03042-D0EA-06F8-4302-FD5E4B2C7B22}"/>
                    </a:ext>
                  </a:extLst>
                </p14:cNvPr>
                <p14:cNvContentPartPr/>
                <p14:nvPr/>
              </p14:nvContentPartPr>
              <p14:xfrm>
                <a:off x="411198" y="162212"/>
                <a:ext cx="100800" cy="166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6A03042-D0EA-06F8-4302-FD5E4B2C7B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2198" y="153212"/>
                  <a:ext cx="118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5E556B-8097-E885-4DA4-658CB552E230}"/>
                    </a:ext>
                  </a:extLst>
                </p14:cNvPr>
                <p14:cNvContentPartPr/>
                <p14:nvPr/>
              </p14:nvContentPartPr>
              <p14:xfrm>
                <a:off x="135438" y="90572"/>
                <a:ext cx="420120" cy="348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5E556B-8097-E885-4DA4-658CB552E2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" y="81572"/>
                  <a:ext cx="437760" cy="366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47529D4-3253-7F4A-FED7-84BBE2CA9C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4" y="0"/>
            <a:ext cx="6791978" cy="45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FD02C4-BDA5-C1E9-F984-E3AA738D16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36" y="4095356"/>
            <a:ext cx="5709690" cy="9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9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0A0459-6F78-F69A-C5F1-557A5FB5959E}"/>
              </a:ext>
            </a:extLst>
          </p:cNvPr>
          <p:cNvGrpSpPr/>
          <p:nvPr/>
        </p:nvGrpSpPr>
        <p:grpSpPr>
          <a:xfrm>
            <a:off x="10509558" y="319532"/>
            <a:ext cx="1132560" cy="144720"/>
            <a:chOff x="10509558" y="319532"/>
            <a:chExt cx="113256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5315474-FD0C-F328-A955-727F995A0C73}"/>
                    </a:ext>
                  </a:extLst>
                </p14:cNvPr>
                <p14:cNvContentPartPr/>
                <p14:nvPr/>
              </p14:nvContentPartPr>
              <p14:xfrm>
                <a:off x="10509558" y="335732"/>
                <a:ext cx="145440" cy="120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5315474-FD0C-F328-A955-727F995A0C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00918" y="326732"/>
                  <a:ext cx="163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7231634-63EE-63A6-40D7-F9F012C5CA34}"/>
                    </a:ext>
                  </a:extLst>
                </p14:cNvPr>
                <p14:cNvContentPartPr/>
                <p14:nvPr/>
              </p14:nvContentPartPr>
              <p14:xfrm>
                <a:off x="10706118" y="353732"/>
                <a:ext cx="101160" cy="93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7231634-63EE-63A6-40D7-F9F012C5CA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97478" y="344732"/>
                  <a:ext cx="118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19A5418-A226-7632-123C-5A84A636D9F1}"/>
                    </a:ext>
                  </a:extLst>
                </p14:cNvPr>
                <p14:cNvContentPartPr/>
                <p14:nvPr/>
              </p14:nvContentPartPr>
              <p14:xfrm>
                <a:off x="10744998" y="334292"/>
                <a:ext cx="95760" cy="14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19A5418-A226-7632-123C-5A84A636D9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35998" y="325292"/>
                  <a:ext cx="113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A0A70A0-AE22-F49C-B1D8-FAE5971EC0B7}"/>
                    </a:ext>
                  </a:extLst>
                </p14:cNvPr>
                <p14:cNvContentPartPr/>
                <p14:nvPr/>
              </p14:nvContentPartPr>
              <p14:xfrm>
                <a:off x="10707558" y="383972"/>
                <a:ext cx="59400" cy="3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A0A70A0-AE22-F49C-B1D8-FAE5971EC0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98558" y="375332"/>
                  <a:ext cx="77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DAC7787-20D0-414C-8408-AD5739F1FC00}"/>
                    </a:ext>
                  </a:extLst>
                </p14:cNvPr>
                <p14:cNvContentPartPr/>
                <p14:nvPr/>
              </p14:nvContentPartPr>
              <p14:xfrm>
                <a:off x="10859478" y="354812"/>
                <a:ext cx="266040" cy="107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DAC7787-20D0-414C-8408-AD5739F1FC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50838" y="346172"/>
                  <a:ext cx="283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5F3BA7-954A-045D-F006-9AAC469032D9}"/>
                    </a:ext>
                  </a:extLst>
                </p14:cNvPr>
                <p14:cNvContentPartPr/>
                <p14:nvPr/>
              </p14:nvContentPartPr>
              <p14:xfrm>
                <a:off x="11062158" y="319532"/>
                <a:ext cx="91800" cy="13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5F3BA7-954A-045D-F006-9AAC469032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053158" y="310892"/>
                  <a:ext cx="109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E22FA4-DD25-A4BB-8A1A-271D124940EA}"/>
                    </a:ext>
                  </a:extLst>
                </p14:cNvPr>
                <p14:cNvContentPartPr/>
                <p14:nvPr/>
              </p14:nvContentPartPr>
              <p14:xfrm>
                <a:off x="11002398" y="400532"/>
                <a:ext cx="81000" cy="4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E22FA4-DD25-A4BB-8A1A-271D124940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993398" y="391532"/>
                  <a:ext cx="98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0AFC75-2F76-3973-6F64-CC760F84EDBE}"/>
                    </a:ext>
                  </a:extLst>
                </p14:cNvPr>
                <p14:cNvContentPartPr/>
                <p14:nvPr/>
              </p14:nvContentPartPr>
              <p14:xfrm>
                <a:off x="11169438" y="372812"/>
                <a:ext cx="133560" cy="91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0AFC75-2F76-3973-6F64-CC760F84ED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60438" y="364172"/>
                  <a:ext cx="151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CF3DD5-CA75-821E-BFCE-FA32D38E085E}"/>
                    </a:ext>
                  </a:extLst>
                </p14:cNvPr>
                <p14:cNvContentPartPr/>
                <p14:nvPr/>
              </p14:nvContentPartPr>
              <p14:xfrm>
                <a:off x="11391918" y="350492"/>
                <a:ext cx="34920" cy="10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CF3DD5-CA75-821E-BFCE-FA32D38E08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383278" y="341852"/>
                  <a:ext cx="52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2A3A59-D478-1528-4661-D6665797BD0D}"/>
                    </a:ext>
                  </a:extLst>
                </p14:cNvPr>
                <p14:cNvContentPartPr/>
                <p14:nvPr/>
              </p14:nvContentPartPr>
              <p14:xfrm>
                <a:off x="11349438" y="350132"/>
                <a:ext cx="120960" cy="20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2A3A59-D478-1528-4661-D6665797BD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40438" y="341132"/>
                  <a:ext cx="138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6D0651F-A0F6-DF6B-429E-D3DB1006025B}"/>
                    </a:ext>
                  </a:extLst>
                </p14:cNvPr>
                <p14:cNvContentPartPr/>
                <p14:nvPr/>
              </p14:nvContentPartPr>
              <p14:xfrm>
                <a:off x="11493798" y="379292"/>
                <a:ext cx="148320" cy="8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6D0651F-A0F6-DF6B-429E-D3DB1006025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85158" y="370292"/>
                  <a:ext cx="16596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2161CD-C66B-AF7F-C92F-2580F1DE75B8}"/>
                  </a:ext>
                </a:extLst>
              </p14:cNvPr>
              <p14:cNvContentPartPr/>
              <p14:nvPr/>
            </p14:nvContentPartPr>
            <p14:xfrm>
              <a:off x="10571838" y="560012"/>
              <a:ext cx="919080" cy="25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2161CD-C66B-AF7F-C92F-2580F1DE75B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62838" y="551372"/>
                <a:ext cx="93672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F5F95D43-7ECD-B2E7-5B94-75CDDE97D462}"/>
              </a:ext>
            </a:extLst>
          </p:cNvPr>
          <p:cNvGrpSpPr/>
          <p:nvPr/>
        </p:nvGrpSpPr>
        <p:grpSpPr>
          <a:xfrm>
            <a:off x="10260078" y="757652"/>
            <a:ext cx="357480" cy="104400"/>
            <a:chOff x="10260078" y="757652"/>
            <a:chExt cx="357480" cy="1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40440FC-EF86-E07C-2583-FF6F6924E884}"/>
                    </a:ext>
                  </a:extLst>
                </p14:cNvPr>
                <p14:cNvContentPartPr/>
                <p14:nvPr/>
              </p14:nvContentPartPr>
              <p14:xfrm>
                <a:off x="10260078" y="757652"/>
                <a:ext cx="200160" cy="104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40440FC-EF86-E07C-2583-FF6F6924E8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51078" y="749012"/>
                  <a:ext cx="217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56088C-8B34-553E-3373-F9E419D20514}"/>
                    </a:ext>
                  </a:extLst>
                </p14:cNvPr>
                <p14:cNvContentPartPr/>
                <p14:nvPr/>
              </p14:nvContentPartPr>
              <p14:xfrm>
                <a:off x="10459158" y="768452"/>
                <a:ext cx="158400" cy="86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56088C-8B34-553E-3373-F9E419D2051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50158" y="759452"/>
                  <a:ext cx="17604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982E4F-C5F4-324B-000D-A7BC31A0B5CE}"/>
              </a:ext>
            </a:extLst>
          </p:cNvPr>
          <p:cNvGrpSpPr/>
          <p:nvPr/>
        </p:nvGrpSpPr>
        <p:grpSpPr>
          <a:xfrm>
            <a:off x="10892958" y="686012"/>
            <a:ext cx="641880" cy="158400"/>
            <a:chOff x="10892958" y="686012"/>
            <a:chExt cx="64188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870E9C-9C5E-35E6-475B-701B7FDDA8C1}"/>
                    </a:ext>
                  </a:extLst>
                </p14:cNvPr>
                <p14:cNvContentPartPr/>
                <p14:nvPr/>
              </p14:nvContentPartPr>
              <p14:xfrm>
                <a:off x="10892958" y="746852"/>
                <a:ext cx="26280" cy="97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870E9C-9C5E-35E6-475B-701B7FDDA8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83958" y="737852"/>
                  <a:ext cx="439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2BC36E-31C1-25A8-B58B-496F837F7094}"/>
                    </a:ext>
                  </a:extLst>
                </p14:cNvPr>
                <p14:cNvContentPartPr/>
                <p14:nvPr/>
              </p14:nvContentPartPr>
              <p14:xfrm>
                <a:off x="10895838" y="686012"/>
                <a:ext cx="104400" cy="93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2BC36E-31C1-25A8-B58B-496F837F70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87198" y="677012"/>
                  <a:ext cx="122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E63B0B4-F180-C0E0-3FD7-2254FB1FD0D7}"/>
                    </a:ext>
                  </a:extLst>
                </p14:cNvPr>
                <p14:cNvContentPartPr/>
                <p14:nvPr/>
              </p14:nvContentPartPr>
              <p14:xfrm>
                <a:off x="11006358" y="737492"/>
                <a:ext cx="116280" cy="81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E63B0B4-F180-C0E0-3FD7-2254FB1FD0D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997718" y="728492"/>
                  <a:ext cx="133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E7857F-FA9C-1AC9-3B28-128316FA549E}"/>
                    </a:ext>
                  </a:extLst>
                </p14:cNvPr>
                <p14:cNvContentPartPr/>
                <p14:nvPr/>
              </p14:nvContentPartPr>
              <p14:xfrm>
                <a:off x="11135238" y="727412"/>
                <a:ext cx="174600" cy="11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E7857F-FA9C-1AC9-3B28-128316FA54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26238" y="718772"/>
                  <a:ext cx="192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392302-3D30-CEFE-3DBA-D0B7BC2C6E33}"/>
                    </a:ext>
                  </a:extLst>
                </p14:cNvPr>
                <p14:cNvContentPartPr/>
                <p14:nvPr/>
              </p14:nvContentPartPr>
              <p14:xfrm>
                <a:off x="11377518" y="711212"/>
                <a:ext cx="157320" cy="91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392302-3D30-CEFE-3DBA-D0B7BC2C6E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368518" y="702212"/>
                  <a:ext cx="17496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DED24C-1B54-3A8D-6E00-754DC115EA4B}"/>
              </a:ext>
            </a:extLst>
          </p:cNvPr>
          <p:cNvGrpSpPr/>
          <p:nvPr/>
        </p:nvGrpSpPr>
        <p:grpSpPr>
          <a:xfrm>
            <a:off x="10453758" y="995252"/>
            <a:ext cx="552600" cy="119160"/>
            <a:chOff x="10453758" y="995252"/>
            <a:chExt cx="55260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C80686-7A7C-09E6-B3D1-D33481B6166F}"/>
                    </a:ext>
                  </a:extLst>
                </p14:cNvPr>
                <p14:cNvContentPartPr/>
                <p14:nvPr/>
              </p14:nvContentPartPr>
              <p14:xfrm>
                <a:off x="10453758" y="995252"/>
                <a:ext cx="406080" cy="119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FC80686-7A7C-09E6-B3D1-D33481B6166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45118" y="986252"/>
                  <a:ext cx="42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4102AA-E52D-547B-D37D-9EA09C7A3357}"/>
                    </a:ext>
                  </a:extLst>
                </p14:cNvPr>
                <p14:cNvContentPartPr/>
                <p14:nvPr/>
              </p14:nvContentPartPr>
              <p14:xfrm>
                <a:off x="10820238" y="995972"/>
                <a:ext cx="74880" cy="5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4102AA-E52D-547B-D37D-9EA09C7A33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11598" y="986972"/>
                  <a:ext cx="92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1BCFFB-2355-8F37-10D8-C9A826E5771C}"/>
                    </a:ext>
                  </a:extLst>
                </p14:cNvPr>
                <p14:cNvContentPartPr/>
                <p14:nvPr/>
              </p14:nvContentPartPr>
              <p14:xfrm>
                <a:off x="10933278" y="1030172"/>
                <a:ext cx="73080" cy="57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1BCFFB-2355-8F37-10D8-C9A826E577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24278" y="1021172"/>
                  <a:ext cx="9072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DCFDF0-8D05-8214-1EEE-1333F676C6E1}"/>
              </a:ext>
            </a:extLst>
          </p:cNvPr>
          <p:cNvGrpSpPr/>
          <p:nvPr/>
        </p:nvGrpSpPr>
        <p:grpSpPr>
          <a:xfrm>
            <a:off x="11212278" y="952052"/>
            <a:ext cx="826920" cy="145080"/>
            <a:chOff x="11212278" y="952052"/>
            <a:chExt cx="82692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273E1BC-F9A8-3EC6-8C8D-34B79A34D5D2}"/>
                    </a:ext>
                  </a:extLst>
                </p14:cNvPr>
                <p14:cNvContentPartPr/>
                <p14:nvPr/>
              </p14:nvContentPartPr>
              <p14:xfrm>
                <a:off x="11221638" y="990212"/>
                <a:ext cx="21600" cy="106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273E1BC-F9A8-3EC6-8C8D-34B79A34D5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212998" y="981212"/>
                  <a:ext cx="39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B28A543-4EBF-BCDB-E208-CE53B20D9814}"/>
                    </a:ext>
                  </a:extLst>
                </p14:cNvPr>
                <p14:cNvContentPartPr/>
                <p14:nvPr/>
              </p14:nvContentPartPr>
              <p14:xfrm>
                <a:off x="11212278" y="952052"/>
                <a:ext cx="104040" cy="73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B28A543-4EBF-BCDB-E208-CE53B20D98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203638" y="943412"/>
                  <a:ext cx="121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A46E199-9660-1DA2-3E1C-49E87F63B6F6}"/>
                    </a:ext>
                  </a:extLst>
                </p14:cNvPr>
                <p14:cNvContentPartPr/>
                <p14:nvPr/>
              </p14:nvContentPartPr>
              <p14:xfrm>
                <a:off x="11292558" y="986612"/>
                <a:ext cx="239760" cy="10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A46E199-9660-1DA2-3E1C-49E87F63B6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283918" y="977972"/>
                  <a:ext cx="257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371B6F-6B5A-EB26-62C8-F95A36511711}"/>
                    </a:ext>
                  </a:extLst>
                </p14:cNvPr>
                <p14:cNvContentPartPr/>
                <p14:nvPr/>
              </p14:nvContentPartPr>
              <p14:xfrm>
                <a:off x="11543478" y="1005332"/>
                <a:ext cx="201240" cy="77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371B6F-6B5A-EB26-62C8-F95A365117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534838" y="996332"/>
                  <a:ext cx="218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95F2356-E12F-9C67-CDB0-1D5F4C542190}"/>
                    </a:ext>
                  </a:extLst>
                </p14:cNvPr>
                <p14:cNvContentPartPr/>
                <p14:nvPr/>
              </p14:nvContentPartPr>
              <p14:xfrm>
                <a:off x="11674158" y="959612"/>
                <a:ext cx="75240" cy="4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95F2356-E12F-9C67-CDB0-1D5F4C5421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665158" y="950612"/>
                  <a:ext cx="928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7E6870-1FDC-850E-1C8F-62600CB75135}"/>
                    </a:ext>
                  </a:extLst>
                </p14:cNvPr>
                <p14:cNvContentPartPr/>
                <p14:nvPr/>
              </p14:nvContentPartPr>
              <p14:xfrm>
                <a:off x="11778918" y="988772"/>
                <a:ext cx="91440" cy="98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7E6870-1FDC-850E-1C8F-62600CB7513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69918" y="980132"/>
                  <a:ext cx="109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CD0E18-4D2C-893A-F001-B564933D1F00}"/>
                    </a:ext>
                  </a:extLst>
                </p14:cNvPr>
                <p14:cNvContentPartPr/>
                <p14:nvPr/>
              </p14:nvContentPartPr>
              <p14:xfrm>
                <a:off x="12011838" y="975452"/>
                <a:ext cx="27360" cy="93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CD0E18-4D2C-893A-F001-B564933D1F0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002838" y="966812"/>
                  <a:ext cx="45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52D34AF-B063-E5B6-4511-13F5E9238C25}"/>
                    </a:ext>
                  </a:extLst>
                </p14:cNvPr>
                <p14:cNvContentPartPr/>
                <p14:nvPr/>
              </p14:nvContentPartPr>
              <p14:xfrm>
                <a:off x="11916438" y="981212"/>
                <a:ext cx="55440" cy="113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52D34AF-B063-E5B6-4511-13F5E9238C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907798" y="972572"/>
                  <a:ext cx="7308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09B2C4-8650-3093-2474-858A5D10543C}"/>
              </a:ext>
            </a:extLst>
          </p:cNvPr>
          <p:cNvGrpSpPr/>
          <p:nvPr/>
        </p:nvGrpSpPr>
        <p:grpSpPr>
          <a:xfrm>
            <a:off x="10220118" y="1294052"/>
            <a:ext cx="384840" cy="94680"/>
            <a:chOff x="10220118" y="1294052"/>
            <a:chExt cx="38484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CE830D-CFDC-BB9B-C685-ACCD4F381D7A}"/>
                    </a:ext>
                  </a:extLst>
                </p14:cNvPr>
                <p14:cNvContentPartPr/>
                <p14:nvPr/>
              </p14:nvContentPartPr>
              <p14:xfrm>
                <a:off x="10220118" y="1294052"/>
                <a:ext cx="190440" cy="93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CE830D-CFDC-BB9B-C685-ACCD4F381D7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11118" y="1285052"/>
                  <a:ext cx="2080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1988D5-9D57-C1E1-66B5-BE561EC7A448}"/>
                    </a:ext>
                  </a:extLst>
                </p14:cNvPr>
                <p14:cNvContentPartPr/>
                <p14:nvPr/>
              </p14:nvContentPartPr>
              <p14:xfrm>
                <a:off x="10393998" y="1328972"/>
                <a:ext cx="63360" cy="52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1988D5-9D57-C1E1-66B5-BE561EC7A44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5358" y="1319972"/>
                  <a:ext cx="81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3C8F5A-474A-3DA7-809E-C4311A932622}"/>
                    </a:ext>
                  </a:extLst>
                </p14:cNvPr>
                <p14:cNvContentPartPr/>
                <p14:nvPr/>
              </p14:nvContentPartPr>
              <p14:xfrm>
                <a:off x="10482198" y="1307732"/>
                <a:ext cx="122760" cy="8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3C8F5A-474A-3DA7-809E-C4311A9326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73198" y="1299092"/>
                  <a:ext cx="14040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4625B1-408D-6C56-2193-627935DED0CC}"/>
              </a:ext>
            </a:extLst>
          </p:cNvPr>
          <p:cNvGrpSpPr/>
          <p:nvPr/>
        </p:nvGrpSpPr>
        <p:grpSpPr>
          <a:xfrm>
            <a:off x="10922838" y="1259852"/>
            <a:ext cx="820800" cy="137160"/>
            <a:chOff x="10922838" y="1259852"/>
            <a:chExt cx="82080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F072A0-3DBE-7FFB-DE94-84D1F5038174}"/>
                    </a:ext>
                  </a:extLst>
                </p14:cNvPr>
                <p14:cNvContentPartPr/>
                <p14:nvPr/>
              </p14:nvContentPartPr>
              <p14:xfrm>
                <a:off x="11047398" y="1259852"/>
                <a:ext cx="26640" cy="10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F072A0-3DBE-7FFB-DE94-84D1F503817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038758" y="1251212"/>
                  <a:ext cx="44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AFAFBB-1FA2-7270-1347-A57C5788CCBF}"/>
                    </a:ext>
                  </a:extLst>
                </p14:cNvPr>
                <p14:cNvContentPartPr/>
                <p14:nvPr/>
              </p14:nvContentPartPr>
              <p14:xfrm>
                <a:off x="11041998" y="1335452"/>
                <a:ext cx="102240" cy="14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AFAFBB-1FA2-7270-1347-A57C5788CCB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33358" y="1326452"/>
                  <a:ext cx="119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5037405-9E3D-7BC7-2E8C-8E9EBAA37947}"/>
                    </a:ext>
                  </a:extLst>
                </p14:cNvPr>
                <p14:cNvContentPartPr/>
                <p14:nvPr/>
              </p14:nvContentPartPr>
              <p14:xfrm>
                <a:off x="11140278" y="1293692"/>
                <a:ext cx="15120" cy="97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5037405-9E3D-7BC7-2E8C-8E9EBAA379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31638" y="1285052"/>
                  <a:ext cx="327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EB57F63-33D3-5B0F-4681-726A3FB82DA4}"/>
                    </a:ext>
                  </a:extLst>
                </p14:cNvPr>
                <p14:cNvContentPartPr/>
                <p14:nvPr/>
              </p14:nvContentPartPr>
              <p14:xfrm>
                <a:off x="11203998" y="1268852"/>
                <a:ext cx="241200" cy="113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EB57F63-33D3-5B0F-4681-726A3FB82DA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94998" y="1259852"/>
                  <a:ext cx="258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D7ACD9F-EB83-0451-4CF9-3A4796B60AA5}"/>
                    </a:ext>
                  </a:extLst>
                </p14:cNvPr>
                <p14:cNvContentPartPr/>
                <p14:nvPr/>
              </p14:nvContentPartPr>
              <p14:xfrm>
                <a:off x="11387238" y="1262372"/>
                <a:ext cx="51840" cy="46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D7ACD9F-EB83-0451-4CF9-3A4796B60AA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378598" y="1253372"/>
                  <a:ext cx="69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C663E7D-6466-27E7-77BA-A289B2764AE1}"/>
                    </a:ext>
                  </a:extLst>
                </p14:cNvPr>
                <p14:cNvContentPartPr/>
                <p14:nvPr/>
              </p14:nvContentPartPr>
              <p14:xfrm>
                <a:off x="11467158" y="1271372"/>
                <a:ext cx="136080" cy="101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C663E7D-6466-27E7-77BA-A289B2764AE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458158" y="1262372"/>
                  <a:ext cx="153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4B10223-F727-FA2C-F137-CD29BCC69A8E}"/>
                    </a:ext>
                  </a:extLst>
                </p14:cNvPr>
                <p14:cNvContentPartPr/>
                <p14:nvPr/>
              </p14:nvContentPartPr>
              <p14:xfrm>
                <a:off x="11520798" y="1358132"/>
                <a:ext cx="69840" cy="2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4B10223-F727-FA2C-F137-CD29BCC69A8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511798" y="1349492"/>
                  <a:ext cx="87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2989BB-DA44-736C-7AE8-44D728FE00EE}"/>
                    </a:ext>
                  </a:extLst>
                </p14:cNvPr>
                <p14:cNvContentPartPr/>
                <p14:nvPr/>
              </p14:nvContentPartPr>
              <p14:xfrm>
                <a:off x="11643198" y="1289372"/>
                <a:ext cx="100440" cy="107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2989BB-DA44-736C-7AE8-44D728FE00E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634198" y="1280372"/>
                  <a:ext cx="118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A6271A6-4FD4-78A1-85EF-D722EE9B2951}"/>
                    </a:ext>
                  </a:extLst>
                </p14:cNvPr>
                <p14:cNvContentPartPr/>
                <p14:nvPr/>
              </p14:nvContentPartPr>
              <p14:xfrm>
                <a:off x="10939758" y="1291532"/>
                <a:ext cx="11520" cy="83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A6271A6-4FD4-78A1-85EF-D722EE9B295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930758" y="1282532"/>
                  <a:ext cx="29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C10D2BF-3D68-1697-43C8-E9869AC8F00B}"/>
                    </a:ext>
                  </a:extLst>
                </p14:cNvPr>
                <p14:cNvContentPartPr/>
                <p14:nvPr/>
              </p14:nvContentPartPr>
              <p14:xfrm>
                <a:off x="10922838" y="1270292"/>
                <a:ext cx="85680" cy="1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C10D2BF-3D68-1697-43C8-E9869AC8F00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13838" y="1261652"/>
                  <a:ext cx="103320" cy="29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A6F5DF22-1A1F-F4D3-F524-55ACD6C3AF65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383" y="6126533"/>
            <a:ext cx="3611617" cy="73146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FFCF20B-5EBD-ECDF-EE5F-9064DD5EE9EE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948" y="4032236"/>
            <a:ext cx="4519052" cy="1828958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0489FB10-291D-0DB9-8941-293261BC004B}"/>
              </a:ext>
            </a:extLst>
          </p:cNvPr>
          <p:cNvGrpSpPr/>
          <p:nvPr/>
        </p:nvGrpSpPr>
        <p:grpSpPr>
          <a:xfrm>
            <a:off x="9363318" y="3774452"/>
            <a:ext cx="618840" cy="252360"/>
            <a:chOff x="9363318" y="3774452"/>
            <a:chExt cx="61884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DF789DB-CA6D-DAE9-0A1C-4D1B6E7E0E61}"/>
                    </a:ext>
                  </a:extLst>
                </p14:cNvPr>
                <p14:cNvContentPartPr/>
                <p14:nvPr/>
              </p14:nvContentPartPr>
              <p14:xfrm>
                <a:off x="9380238" y="3845732"/>
                <a:ext cx="166680" cy="98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DF789DB-CA6D-DAE9-0A1C-4D1B6E7E0E6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71598" y="3836732"/>
                  <a:ext cx="184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9522D0D-B2FA-D119-6682-A6A333C00649}"/>
                    </a:ext>
                  </a:extLst>
                </p14:cNvPr>
                <p14:cNvContentPartPr/>
                <p14:nvPr/>
              </p14:nvContentPartPr>
              <p14:xfrm>
                <a:off x="9555558" y="3863012"/>
                <a:ext cx="86400" cy="60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9522D0D-B2FA-D119-6682-A6A333C006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46918" y="3854372"/>
                  <a:ext cx="104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6327B79-FF41-FFA1-58CC-D00815372FD5}"/>
                    </a:ext>
                  </a:extLst>
                </p14:cNvPr>
                <p14:cNvContentPartPr/>
                <p14:nvPr/>
              </p14:nvContentPartPr>
              <p14:xfrm>
                <a:off x="9641958" y="3791012"/>
                <a:ext cx="9684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6327B79-FF41-FFA1-58CC-D00815372FD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32958" y="3782372"/>
                  <a:ext cx="114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4B1E4EA-EA51-DB93-B454-B13F2AD412E8}"/>
                    </a:ext>
                  </a:extLst>
                </p14:cNvPr>
                <p14:cNvContentPartPr/>
                <p14:nvPr/>
              </p14:nvContentPartPr>
              <p14:xfrm>
                <a:off x="9767238" y="3774452"/>
                <a:ext cx="123840" cy="163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4B1E4EA-EA51-DB93-B454-B13F2AD412E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58238" y="3765452"/>
                  <a:ext cx="141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15DA1B3-9663-6B95-A453-D7EB691D39ED}"/>
                    </a:ext>
                  </a:extLst>
                </p14:cNvPr>
                <p14:cNvContentPartPr/>
                <p14:nvPr/>
              </p14:nvContentPartPr>
              <p14:xfrm>
                <a:off x="9363318" y="3882452"/>
                <a:ext cx="618840" cy="144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15DA1B3-9663-6B95-A453-D7EB691D39E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54678" y="3873452"/>
                  <a:ext cx="63648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839AA8C-B8B7-2D21-25C6-19F70F96A446}"/>
                  </a:ext>
                </a:extLst>
              </p14:cNvPr>
              <p14:cNvContentPartPr/>
              <p14:nvPr/>
            </p14:nvContentPartPr>
            <p14:xfrm>
              <a:off x="11676318" y="5646452"/>
              <a:ext cx="481320" cy="122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839AA8C-B8B7-2D21-25C6-19F70F96A44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667678" y="5637812"/>
                <a:ext cx="498960" cy="29880"/>
              </a:xfrm>
              <a:prstGeom prst="rect">
                <a:avLst/>
              </a:prstGeom>
            </p:spPr>
          </p:pic>
        </mc:Fallback>
      </mc:AlternateContent>
      <p:pic>
        <p:nvPicPr>
          <p:cNvPr id="70" name="Picture 69">
            <a:extLst>
              <a:ext uri="{FF2B5EF4-FFF2-40B4-BE49-F238E27FC236}">
                <a16:creationId xmlns:a16="http://schemas.microsoft.com/office/drawing/2014/main" id="{37A63C0F-439C-CAA4-0F77-92EA3079D3A9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834433" cy="4669912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FB98C43-D16B-8D69-6633-152F4D84F44A}"/>
              </a:ext>
            </a:extLst>
          </p:cNvPr>
          <p:cNvGrpSpPr/>
          <p:nvPr/>
        </p:nvGrpSpPr>
        <p:grpSpPr>
          <a:xfrm>
            <a:off x="1719078" y="3704972"/>
            <a:ext cx="2084760" cy="875160"/>
            <a:chOff x="1719078" y="3704972"/>
            <a:chExt cx="2084760" cy="87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0339CEB-0F06-4E59-36A6-7ACBC53559C1}"/>
                    </a:ext>
                  </a:extLst>
                </p14:cNvPr>
                <p14:cNvContentPartPr/>
                <p14:nvPr/>
              </p14:nvContentPartPr>
              <p14:xfrm>
                <a:off x="1892365" y="4253646"/>
                <a:ext cx="91440" cy="99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0339CEB-0F06-4E59-36A6-7ACBC53559C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883365" y="4244646"/>
                  <a:ext cx="109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D9B8C66-744B-E224-090C-860BB102F0BA}"/>
                    </a:ext>
                  </a:extLst>
                </p14:cNvPr>
                <p14:cNvContentPartPr/>
                <p14:nvPr/>
              </p14:nvContentPartPr>
              <p14:xfrm>
                <a:off x="1910365" y="4314846"/>
                <a:ext cx="91800" cy="21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D9B8C66-744B-E224-090C-860BB102F0B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901725" y="4305846"/>
                  <a:ext cx="109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29B6ACF-B870-B474-BAF2-FD2A851C1C60}"/>
                    </a:ext>
                  </a:extLst>
                </p14:cNvPr>
                <p14:cNvContentPartPr/>
                <p14:nvPr/>
              </p14:nvContentPartPr>
              <p14:xfrm>
                <a:off x="2013325" y="4286766"/>
                <a:ext cx="78480" cy="61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29B6ACF-B870-B474-BAF2-FD2A851C1C6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004325" y="4277766"/>
                  <a:ext cx="96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06A8765-CADE-8D0B-D3AB-317502B15D60}"/>
                    </a:ext>
                  </a:extLst>
                </p14:cNvPr>
                <p14:cNvContentPartPr/>
                <p14:nvPr/>
              </p14:nvContentPartPr>
              <p14:xfrm>
                <a:off x="2231125" y="4246806"/>
                <a:ext cx="92160" cy="95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06A8765-CADE-8D0B-D3AB-317502B15D6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22125" y="4238166"/>
                  <a:ext cx="109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3E0A1BA-AA4E-0584-35E7-95C280B58FAC}"/>
                    </a:ext>
                  </a:extLst>
                </p14:cNvPr>
                <p14:cNvContentPartPr/>
                <p14:nvPr/>
              </p14:nvContentPartPr>
              <p14:xfrm>
                <a:off x="2266765" y="4308366"/>
                <a:ext cx="78840" cy="1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3E0A1BA-AA4E-0584-35E7-95C280B58FA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257765" y="4299366"/>
                  <a:ext cx="96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FFBD94-B08C-2B6A-21F2-C62580C9DCB5}"/>
                    </a:ext>
                  </a:extLst>
                </p14:cNvPr>
                <p14:cNvContentPartPr/>
                <p14:nvPr/>
              </p14:nvContentPartPr>
              <p14:xfrm>
                <a:off x="2344165" y="4278846"/>
                <a:ext cx="119520" cy="57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FFBD94-B08C-2B6A-21F2-C62580C9DCB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335525" y="4270206"/>
                  <a:ext cx="1371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2485337-2618-866F-89E4-4C377C014D17}"/>
                    </a:ext>
                  </a:extLst>
                </p14:cNvPr>
                <p14:cNvContentPartPr/>
                <p14:nvPr/>
              </p14:nvContentPartPr>
              <p14:xfrm>
                <a:off x="2734405" y="4324566"/>
                <a:ext cx="19800" cy="14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2485337-2618-866F-89E4-4C377C014D1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725405" y="4315926"/>
                  <a:ext cx="37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BDBDD25-EB04-27DF-6BE4-51CDDE5E557B}"/>
                    </a:ext>
                  </a:extLst>
                </p14:cNvPr>
                <p14:cNvContentPartPr/>
                <p14:nvPr/>
              </p14:nvContentPartPr>
              <p14:xfrm>
                <a:off x="2703085" y="4264806"/>
                <a:ext cx="80280" cy="93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BDBDD25-EB04-27DF-6BE4-51CDDE5E557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694085" y="4256166"/>
                  <a:ext cx="97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D40109C-3773-48FE-349A-5BD7D8BCC017}"/>
                    </a:ext>
                  </a:extLst>
                </p14:cNvPr>
                <p14:cNvContentPartPr/>
                <p14:nvPr/>
              </p14:nvContentPartPr>
              <p14:xfrm>
                <a:off x="2825485" y="4257246"/>
                <a:ext cx="23760" cy="82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D40109C-3773-48FE-349A-5BD7D8BCC01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16845" y="4248606"/>
                  <a:ext cx="41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4A71BCF-F393-7457-02D2-0F801B0DD915}"/>
                    </a:ext>
                  </a:extLst>
                </p14:cNvPr>
                <p14:cNvContentPartPr/>
                <p14:nvPr/>
              </p14:nvContentPartPr>
              <p14:xfrm>
                <a:off x="2843485" y="4236366"/>
                <a:ext cx="92160" cy="113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4A71BCF-F393-7457-02D2-0F801B0DD91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834485" y="4227726"/>
                  <a:ext cx="109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DDA4A60-8401-8A68-CE3A-623B6181FBF9}"/>
                    </a:ext>
                  </a:extLst>
                </p14:cNvPr>
                <p14:cNvContentPartPr/>
                <p14:nvPr/>
              </p14:nvContentPartPr>
              <p14:xfrm>
                <a:off x="3070285" y="4284966"/>
                <a:ext cx="68760" cy="61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DDA4A60-8401-8A68-CE3A-623B6181FB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061285" y="4275966"/>
                  <a:ext cx="86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B175D3D-C36A-57CD-CA7F-3FCD91520B99}"/>
                    </a:ext>
                  </a:extLst>
                </p14:cNvPr>
                <p14:cNvContentPartPr/>
                <p14:nvPr/>
              </p14:nvContentPartPr>
              <p14:xfrm>
                <a:off x="2967325" y="4245726"/>
                <a:ext cx="57600" cy="117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B175D3D-C36A-57CD-CA7F-3FCD91520B9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958685" y="4237086"/>
                  <a:ext cx="75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4CAF4A2-AC67-2845-246B-3EC46703D1EC}"/>
                    </a:ext>
                  </a:extLst>
                </p14:cNvPr>
                <p14:cNvContentPartPr/>
                <p14:nvPr/>
              </p14:nvContentPartPr>
              <p14:xfrm>
                <a:off x="3090445" y="4251486"/>
                <a:ext cx="78120" cy="40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4CAF4A2-AC67-2845-246B-3EC46703D1E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081805" y="4242846"/>
                  <a:ext cx="95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E4B6EA2-428E-9328-CDF7-6092E04F8CE2}"/>
                    </a:ext>
                  </a:extLst>
                </p14:cNvPr>
                <p14:cNvContentPartPr/>
                <p14:nvPr/>
              </p14:nvContentPartPr>
              <p14:xfrm>
                <a:off x="3074245" y="4298286"/>
                <a:ext cx="105840" cy="3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E4B6EA2-428E-9328-CDF7-6092E04F8CE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065245" y="4289646"/>
                  <a:ext cx="123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9AF875D-0567-C937-A34C-DB79B78DED99}"/>
                    </a:ext>
                  </a:extLst>
                </p14:cNvPr>
                <p14:cNvContentPartPr/>
                <p14:nvPr/>
              </p14:nvContentPartPr>
              <p14:xfrm>
                <a:off x="3180085" y="4268406"/>
                <a:ext cx="128520" cy="61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9AF875D-0567-C937-A34C-DB79B78DED9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171445" y="4259766"/>
                  <a:ext cx="146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4B16E69-72D9-E5F5-1843-26FD49D7F935}"/>
                    </a:ext>
                  </a:extLst>
                </p14:cNvPr>
                <p14:cNvContentPartPr/>
                <p14:nvPr/>
              </p14:nvContentPartPr>
              <p14:xfrm>
                <a:off x="3270805" y="4236366"/>
                <a:ext cx="118440" cy="20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4B16E69-72D9-E5F5-1843-26FD49D7F93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262165" y="4227366"/>
                  <a:ext cx="136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21CFAC-3AC6-044B-4AF2-B63F213EB91F}"/>
                    </a:ext>
                  </a:extLst>
                </p14:cNvPr>
                <p14:cNvContentPartPr/>
                <p14:nvPr/>
              </p14:nvContentPartPr>
              <p14:xfrm>
                <a:off x="1719078" y="3704972"/>
                <a:ext cx="170640" cy="498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21CFAC-3AC6-044B-4AF2-B63F213EB91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10438" y="3696332"/>
                  <a:ext cx="18828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5E42313-0B85-F655-DC2E-625320ABF903}"/>
                    </a:ext>
                  </a:extLst>
                </p14:cNvPr>
                <p14:cNvContentPartPr/>
                <p14:nvPr/>
              </p14:nvContentPartPr>
              <p14:xfrm>
                <a:off x="1755438" y="4087292"/>
                <a:ext cx="158760" cy="119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5E42313-0B85-F655-DC2E-625320ABF90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46438" y="4078292"/>
                  <a:ext cx="176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148C272-30A4-5AB1-0A50-481216476E44}"/>
                    </a:ext>
                  </a:extLst>
                </p14:cNvPr>
                <p14:cNvContentPartPr/>
                <p14:nvPr/>
              </p14:nvContentPartPr>
              <p14:xfrm>
                <a:off x="3101118" y="4469612"/>
                <a:ext cx="153360" cy="89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148C272-30A4-5AB1-0A50-481216476E4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092118" y="4460972"/>
                  <a:ext cx="171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38F7E10-2A66-3475-896B-2E548410418F}"/>
                    </a:ext>
                  </a:extLst>
                </p14:cNvPr>
                <p14:cNvContentPartPr/>
                <p14:nvPr/>
              </p14:nvContentPartPr>
              <p14:xfrm>
                <a:off x="3297678" y="4458812"/>
                <a:ext cx="10440" cy="97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38F7E10-2A66-3475-896B-2E548410418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289038" y="4449812"/>
                  <a:ext cx="28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A1DAA6F-16C4-E128-C569-4494A3BADEB6}"/>
                    </a:ext>
                  </a:extLst>
                </p14:cNvPr>
                <p14:cNvContentPartPr/>
                <p14:nvPr/>
              </p14:nvContentPartPr>
              <p14:xfrm>
                <a:off x="3280398" y="4427852"/>
                <a:ext cx="94680" cy="138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A1DAA6F-16C4-E128-C569-4494A3BADEB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71398" y="4419212"/>
                  <a:ext cx="112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23DED18-CFCD-8304-5289-8A9DFDE539B6}"/>
                    </a:ext>
                  </a:extLst>
                </p14:cNvPr>
                <p14:cNvContentPartPr/>
                <p14:nvPr/>
              </p14:nvContentPartPr>
              <p14:xfrm>
                <a:off x="3350598" y="4414172"/>
                <a:ext cx="198720" cy="135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23DED18-CFCD-8304-5289-8A9DFDE539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341598" y="4405172"/>
                  <a:ext cx="216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C571CEF-A28C-42EB-095C-423EE32BD36A}"/>
                    </a:ext>
                  </a:extLst>
                </p14:cNvPr>
                <p14:cNvContentPartPr/>
                <p14:nvPr/>
              </p14:nvContentPartPr>
              <p14:xfrm>
                <a:off x="3486318" y="4523612"/>
                <a:ext cx="70560" cy="23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C571CEF-A28C-42EB-095C-423EE32BD36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477318" y="4514972"/>
                  <a:ext cx="88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2D23402-3CC3-4F87-E7E3-103689639479}"/>
                    </a:ext>
                  </a:extLst>
                </p14:cNvPr>
                <p14:cNvContentPartPr/>
                <p14:nvPr/>
              </p14:nvContentPartPr>
              <p14:xfrm>
                <a:off x="3585318" y="4444412"/>
                <a:ext cx="125280" cy="130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2D23402-3CC3-4F87-E7E3-10368963947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576678" y="4435412"/>
                  <a:ext cx="1429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D2BA17C-362D-8F2D-0839-3A7AF0394E80}"/>
                    </a:ext>
                  </a:extLst>
                </p14:cNvPr>
                <p14:cNvContentPartPr/>
                <p14:nvPr/>
              </p14:nvContentPartPr>
              <p14:xfrm>
                <a:off x="3721398" y="4466372"/>
                <a:ext cx="82440" cy="113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D2BA17C-362D-8F2D-0839-3A7AF0394E8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712758" y="4457372"/>
                  <a:ext cx="100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2F9F8A5-46B3-919A-054C-81829997C32E}"/>
                    </a:ext>
                  </a:extLst>
                </p14:cNvPr>
                <p14:cNvContentPartPr/>
                <p14:nvPr/>
              </p14:nvContentPartPr>
              <p14:xfrm>
                <a:off x="2042358" y="4439012"/>
                <a:ext cx="109800" cy="132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2F9F8A5-46B3-919A-054C-81829997C32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033358" y="4430012"/>
                  <a:ext cx="127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0DFF26B-AFEF-1E68-CDAF-FD40FE5ADD37}"/>
                    </a:ext>
                  </a:extLst>
                </p14:cNvPr>
                <p14:cNvContentPartPr/>
                <p14:nvPr/>
              </p14:nvContentPartPr>
              <p14:xfrm>
                <a:off x="2226318" y="4475012"/>
                <a:ext cx="9000" cy="94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0DFF26B-AFEF-1E68-CDAF-FD40FE5ADD3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217678" y="4466372"/>
                  <a:ext cx="26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805320D-5942-F188-DB98-9178A26AB73F}"/>
                    </a:ext>
                  </a:extLst>
                </p14:cNvPr>
                <p14:cNvContentPartPr/>
                <p14:nvPr/>
              </p14:nvContentPartPr>
              <p14:xfrm>
                <a:off x="2290758" y="4476092"/>
                <a:ext cx="87480" cy="80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805320D-5942-F188-DB98-9178A26AB73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81758" y="4467092"/>
                  <a:ext cx="105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95E9865-4CF0-0A73-B627-654493D0D242}"/>
                    </a:ext>
                  </a:extLst>
                </p14:cNvPr>
                <p14:cNvContentPartPr/>
                <p14:nvPr/>
              </p14:nvContentPartPr>
              <p14:xfrm>
                <a:off x="2440518" y="4460612"/>
                <a:ext cx="117360" cy="106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95E9865-4CF0-0A73-B627-654493D0D24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431878" y="4451612"/>
                  <a:ext cx="135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F1EBF5B-4C5C-8319-EF1B-2A58617A8307}"/>
                    </a:ext>
                  </a:extLst>
                </p14:cNvPr>
                <p14:cNvContentPartPr/>
                <p14:nvPr/>
              </p14:nvContentPartPr>
              <p14:xfrm>
                <a:off x="2479398" y="4531892"/>
                <a:ext cx="74520" cy="7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F1EBF5B-4C5C-8319-EF1B-2A58617A830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470398" y="4522892"/>
                  <a:ext cx="92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E541221-E3B4-05EA-8213-299235E9483F}"/>
                    </a:ext>
                  </a:extLst>
                </p14:cNvPr>
                <p14:cNvContentPartPr/>
                <p14:nvPr/>
              </p14:nvContentPartPr>
              <p14:xfrm>
                <a:off x="2599638" y="4466372"/>
                <a:ext cx="109800" cy="81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E541221-E3B4-05EA-8213-299235E9483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90998" y="4457372"/>
                  <a:ext cx="127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20D5CAB-429C-F48C-4CC8-0E6F02E9EB63}"/>
                    </a:ext>
                  </a:extLst>
                </p14:cNvPr>
                <p14:cNvContentPartPr/>
                <p14:nvPr/>
              </p14:nvContentPartPr>
              <p14:xfrm>
                <a:off x="2732118" y="4482212"/>
                <a:ext cx="26640" cy="56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20D5CAB-429C-F48C-4CC8-0E6F02E9EB6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723118" y="4473212"/>
                  <a:ext cx="44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D9440CF-9819-2D1F-41DC-54D8CA7DDD2A}"/>
                    </a:ext>
                  </a:extLst>
                </p14:cNvPr>
                <p14:cNvContentPartPr/>
                <p14:nvPr/>
              </p14:nvContentPartPr>
              <p14:xfrm>
                <a:off x="2834358" y="4469972"/>
                <a:ext cx="79200" cy="83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D9440CF-9819-2D1F-41DC-54D8CA7DDD2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825718" y="4460972"/>
                  <a:ext cx="96840" cy="10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6856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41048E7-838E-8252-F408-C8CC54237EDC}"/>
              </a:ext>
            </a:extLst>
          </p:cNvPr>
          <p:cNvGrpSpPr/>
          <p:nvPr/>
        </p:nvGrpSpPr>
        <p:grpSpPr>
          <a:xfrm>
            <a:off x="88278" y="119372"/>
            <a:ext cx="411840" cy="297720"/>
            <a:chOff x="88278" y="119372"/>
            <a:chExt cx="41184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063BA95-553E-94D4-E07A-9CEF8615BA5F}"/>
                    </a:ext>
                  </a:extLst>
                </p14:cNvPr>
                <p14:cNvContentPartPr/>
                <p14:nvPr/>
              </p14:nvContentPartPr>
              <p14:xfrm>
                <a:off x="178998" y="209372"/>
                <a:ext cx="123840" cy="148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063BA95-553E-94D4-E07A-9CEF8615BA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0358" y="200372"/>
                  <a:ext cx="141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E8D92D9-98AB-0F0F-F423-8635DFEB8114}"/>
                    </a:ext>
                  </a:extLst>
                </p14:cNvPr>
                <p14:cNvContentPartPr/>
                <p14:nvPr/>
              </p14:nvContentPartPr>
              <p14:xfrm>
                <a:off x="311478" y="257612"/>
                <a:ext cx="100440" cy="92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E8D92D9-98AB-0F0F-F423-8635DFEB81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2478" y="248972"/>
                  <a:ext cx="118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98B9BB-C8BF-FF12-2275-37073ADC055C}"/>
                    </a:ext>
                  </a:extLst>
                </p14:cNvPr>
                <p14:cNvContentPartPr/>
                <p14:nvPr/>
              </p14:nvContentPartPr>
              <p14:xfrm>
                <a:off x="88278" y="119372"/>
                <a:ext cx="411840" cy="297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98B9BB-C8BF-FF12-2275-37073ADC05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278" y="110732"/>
                  <a:ext cx="429480" cy="315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B7CE0CE-4E0E-F1BC-E26B-6A5BEAA75F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623" y="507371"/>
            <a:ext cx="4169980" cy="283804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940C7C8-C05B-40E9-BFBC-E3DF689697D9}"/>
              </a:ext>
            </a:extLst>
          </p:cNvPr>
          <p:cNvGrpSpPr/>
          <p:nvPr/>
        </p:nvGrpSpPr>
        <p:grpSpPr>
          <a:xfrm>
            <a:off x="8811078" y="252572"/>
            <a:ext cx="1340280" cy="174960"/>
            <a:chOff x="8811078" y="252572"/>
            <a:chExt cx="134028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2EF508-6C19-C542-54E5-65821E974B51}"/>
                    </a:ext>
                  </a:extLst>
                </p14:cNvPr>
                <p14:cNvContentPartPr/>
                <p14:nvPr/>
              </p14:nvContentPartPr>
              <p14:xfrm>
                <a:off x="8811078" y="309092"/>
                <a:ext cx="263520" cy="85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2EF508-6C19-C542-54E5-65821E974B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02438" y="300452"/>
                  <a:ext cx="281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F95669E-F0B9-23FE-2B8A-9EDD3CA9AF75}"/>
                    </a:ext>
                  </a:extLst>
                </p14:cNvPr>
                <p14:cNvContentPartPr/>
                <p14:nvPr/>
              </p14:nvContentPartPr>
              <p14:xfrm>
                <a:off x="9136518" y="292532"/>
                <a:ext cx="15120" cy="8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F95669E-F0B9-23FE-2B8A-9EDD3CA9AF7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27518" y="283892"/>
                  <a:ext cx="32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2CE1336-7BA1-4090-B7BF-3D058586B9E7}"/>
                    </a:ext>
                  </a:extLst>
                </p14:cNvPr>
                <p14:cNvContentPartPr/>
                <p14:nvPr/>
              </p14:nvContentPartPr>
              <p14:xfrm>
                <a:off x="9087198" y="275252"/>
                <a:ext cx="9288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2CE1336-7BA1-4090-B7BF-3D058586B9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78558" y="266252"/>
                  <a:ext cx="110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68EDF81-21D1-0D9C-EC6B-A8DB0F369158}"/>
                    </a:ext>
                  </a:extLst>
                </p14:cNvPr>
                <p14:cNvContentPartPr/>
                <p14:nvPr/>
              </p14:nvContentPartPr>
              <p14:xfrm>
                <a:off x="9197358" y="252572"/>
                <a:ext cx="135000" cy="116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68EDF81-21D1-0D9C-EC6B-A8DB0F36915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88358" y="243932"/>
                  <a:ext cx="1526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BE58A9-7CED-F795-295F-1C97F017F7A8}"/>
                    </a:ext>
                  </a:extLst>
                </p14:cNvPr>
                <p14:cNvContentPartPr/>
                <p14:nvPr/>
              </p14:nvContentPartPr>
              <p14:xfrm>
                <a:off x="8842038" y="420692"/>
                <a:ext cx="456840" cy="6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BE58A9-7CED-F795-295F-1C97F017F7A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33038" y="412052"/>
                  <a:ext cx="474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33D47E-76D6-A8CF-DCE4-B9680F786510}"/>
                    </a:ext>
                  </a:extLst>
                </p14:cNvPr>
                <p14:cNvContentPartPr/>
                <p14:nvPr/>
              </p14:nvContentPartPr>
              <p14:xfrm>
                <a:off x="9460518" y="359852"/>
                <a:ext cx="28440" cy="29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33D47E-76D6-A8CF-DCE4-B9680F78651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51878" y="351212"/>
                  <a:ext cx="46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FBBD50-4549-87F2-8DE9-07393B526B6F}"/>
                    </a:ext>
                  </a:extLst>
                </p14:cNvPr>
                <p14:cNvContentPartPr/>
                <p14:nvPr/>
              </p14:nvContentPartPr>
              <p14:xfrm>
                <a:off x="9656718" y="328532"/>
                <a:ext cx="10440" cy="84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FBBD50-4549-87F2-8DE9-07393B526B6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47718" y="319532"/>
                  <a:ext cx="28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3899DE-9EC8-D518-4295-B4365D7EF384}"/>
                    </a:ext>
                  </a:extLst>
                </p14:cNvPr>
                <p14:cNvContentPartPr/>
                <p14:nvPr/>
              </p14:nvContentPartPr>
              <p14:xfrm>
                <a:off x="9635118" y="260852"/>
                <a:ext cx="85680" cy="101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3899DE-9EC8-D518-4295-B4365D7EF3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26478" y="252212"/>
                  <a:ext cx="103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955C44-B203-3C59-EB45-CDEC897B32EA}"/>
                    </a:ext>
                  </a:extLst>
                </p14:cNvPr>
                <p14:cNvContentPartPr/>
                <p14:nvPr/>
              </p14:nvContentPartPr>
              <p14:xfrm>
                <a:off x="9745278" y="266972"/>
                <a:ext cx="113040" cy="132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955C44-B203-3C59-EB45-CDEC897B32E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36638" y="257972"/>
                  <a:ext cx="130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6EA43B-9D4D-B30D-0329-169686668A7F}"/>
                    </a:ext>
                  </a:extLst>
                </p14:cNvPr>
                <p14:cNvContentPartPr/>
                <p14:nvPr/>
              </p14:nvContentPartPr>
              <p14:xfrm>
                <a:off x="9903318" y="282092"/>
                <a:ext cx="79920" cy="112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6EA43B-9D4D-B30D-0329-169686668A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94678" y="273092"/>
                  <a:ext cx="97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9BF4326-37ED-8088-34C4-3863988A90DE}"/>
                    </a:ext>
                  </a:extLst>
                </p14:cNvPr>
                <p14:cNvContentPartPr/>
                <p14:nvPr/>
              </p14:nvContentPartPr>
              <p14:xfrm>
                <a:off x="9914478" y="364532"/>
                <a:ext cx="85680" cy="23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9BF4326-37ED-8088-34C4-3863988A90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05838" y="355892"/>
                  <a:ext cx="103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E23E18-1090-52AD-8657-6B447C976A8B}"/>
                    </a:ext>
                  </a:extLst>
                </p14:cNvPr>
                <p14:cNvContentPartPr/>
                <p14:nvPr/>
              </p14:nvContentPartPr>
              <p14:xfrm>
                <a:off x="10019958" y="307292"/>
                <a:ext cx="131400" cy="86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E23E18-1090-52AD-8657-6B447C976A8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011318" y="298652"/>
                  <a:ext cx="14904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8DD35A0-4B57-9354-1BAC-A2F08271AD0E}"/>
                  </a:ext>
                </a:extLst>
              </p14:cNvPr>
              <p14:cNvContentPartPr/>
              <p14:nvPr/>
            </p14:nvContentPartPr>
            <p14:xfrm>
              <a:off x="9449358" y="293972"/>
              <a:ext cx="432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8DD35A0-4B57-9354-1BAC-A2F08271AD0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40718" y="284972"/>
                <a:ext cx="2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DCA75B-69C9-75FF-E2FA-3708C52718F2}"/>
                  </a:ext>
                </a:extLst>
              </p14:cNvPr>
              <p14:cNvContentPartPr/>
              <p14:nvPr/>
            </p14:nvContentPartPr>
            <p14:xfrm>
              <a:off x="10285998" y="286412"/>
              <a:ext cx="3240" cy="19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DCA75B-69C9-75FF-E2FA-3708C52718F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277358" y="277412"/>
                <a:ext cx="208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3F98DC4-5864-C6F7-0B70-D8137A2F14FF}"/>
                  </a:ext>
                </a:extLst>
              </p14:cNvPr>
              <p14:cNvContentPartPr/>
              <p14:nvPr/>
            </p14:nvContentPartPr>
            <p14:xfrm>
              <a:off x="10266918" y="371732"/>
              <a:ext cx="3960" cy="21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3F98DC4-5864-C6F7-0B70-D8137A2F14F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257918" y="362732"/>
                <a:ext cx="21600" cy="3924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4EE44C83-8382-8B0E-1CFE-4A6C4864CFE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4" y="597630"/>
            <a:ext cx="7823273" cy="5435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B547540-6BC9-D13A-D994-82017EBAFC13}"/>
                  </a:ext>
                </a:extLst>
              </p14:cNvPr>
              <p14:cNvContentPartPr/>
              <p14:nvPr/>
            </p14:nvContentPartPr>
            <p14:xfrm>
              <a:off x="4531038" y="2007212"/>
              <a:ext cx="586800" cy="20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B547540-6BC9-D13A-D994-82017EBAFC1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95038" y="1935212"/>
                <a:ext cx="6584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731A69F-D964-D5D8-6D3D-468173E490CC}"/>
                  </a:ext>
                </a:extLst>
              </p14:cNvPr>
              <p14:cNvContentPartPr/>
              <p14:nvPr/>
            </p14:nvContentPartPr>
            <p14:xfrm>
              <a:off x="4396758" y="3284852"/>
              <a:ext cx="535320" cy="432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731A69F-D964-D5D8-6D3D-468173E490C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60758" y="3212852"/>
                <a:ext cx="6069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D3E94AF-20DB-8D7A-C95B-942501C76659}"/>
                  </a:ext>
                </a:extLst>
              </p14:cNvPr>
              <p14:cNvContentPartPr/>
              <p14:nvPr/>
            </p14:nvContentPartPr>
            <p14:xfrm>
              <a:off x="4513038" y="4086572"/>
              <a:ext cx="540000" cy="6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D3E94AF-20DB-8D7A-C95B-942501C7665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77398" y="4014572"/>
                <a:ext cx="6116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9918FB-D0C4-CE69-D3AC-694643581612}"/>
                  </a:ext>
                </a:extLst>
              </p14:cNvPr>
              <p14:cNvContentPartPr/>
              <p14:nvPr/>
            </p14:nvContentPartPr>
            <p14:xfrm>
              <a:off x="4412958" y="5380052"/>
              <a:ext cx="597240" cy="2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9918FB-D0C4-CE69-D3AC-69464358161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77318" y="5308412"/>
                <a:ext cx="66888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ACC6518D-4C75-D044-AEE1-94F07D4EC0E5}"/>
              </a:ext>
            </a:extLst>
          </p:cNvPr>
          <p:cNvGrpSpPr/>
          <p:nvPr/>
        </p:nvGrpSpPr>
        <p:grpSpPr>
          <a:xfrm>
            <a:off x="9543014" y="5172525"/>
            <a:ext cx="1938600" cy="464400"/>
            <a:chOff x="9543014" y="5172525"/>
            <a:chExt cx="193860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A15538-C1A2-4ABC-8439-E7C55449A377}"/>
                    </a:ext>
                  </a:extLst>
                </p14:cNvPr>
                <p14:cNvContentPartPr/>
                <p14:nvPr/>
              </p14:nvContentPartPr>
              <p14:xfrm>
                <a:off x="9850094" y="5235525"/>
                <a:ext cx="256680" cy="96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A15538-C1A2-4ABC-8439-E7C55449A37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41454" y="5226885"/>
                  <a:ext cx="274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6A1B992-0204-8511-0D81-00AB80A0F992}"/>
                    </a:ext>
                  </a:extLst>
                </p14:cNvPr>
                <p14:cNvContentPartPr/>
                <p14:nvPr/>
              </p14:nvContentPartPr>
              <p14:xfrm>
                <a:off x="10083734" y="5174325"/>
                <a:ext cx="171360" cy="138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6A1B992-0204-8511-0D81-00AB80A0F99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74734" y="5165685"/>
                  <a:ext cx="189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049EB8-719F-F059-0372-841EA05EB4E1}"/>
                    </a:ext>
                  </a:extLst>
                </p14:cNvPr>
                <p14:cNvContentPartPr/>
                <p14:nvPr/>
              </p14:nvContentPartPr>
              <p14:xfrm>
                <a:off x="10277414" y="5172525"/>
                <a:ext cx="210240" cy="12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049EB8-719F-F059-0372-841EA05EB4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68774" y="5163525"/>
                  <a:ext cx="227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976A8AA-5635-C9F2-4A1C-95B51CBD1624}"/>
                    </a:ext>
                  </a:extLst>
                </p14:cNvPr>
                <p14:cNvContentPartPr/>
                <p14:nvPr/>
              </p14:nvContentPartPr>
              <p14:xfrm>
                <a:off x="9790334" y="5324805"/>
                <a:ext cx="640080" cy="38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976A8AA-5635-C9F2-4A1C-95B51CBD16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81694" y="5315805"/>
                  <a:ext cx="6577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0214F70-AF1F-F1E6-104D-807B58689721}"/>
                    </a:ext>
                  </a:extLst>
                </p14:cNvPr>
                <p14:cNvContentPartPr/>
                <p14:nvPr/>
              </p14:nvContentPartPr>
              <p14:xfrm>
                <a:off x="9543014" y="5532525"/>
                <a:ext cx="339120" cy="104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0214F70-AF1F-F1E6-104D-807B586897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34374" y="5523885"/>
                  <a:ext cx="356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1275227-CA7B-068C-5EAA-5D38F6399BDD}"/>
                    </a:ext>
                  </a:extLst>
                </p14:cNvPr>
                <p14:cNvContentPartPr/>
                <p14:nvPr/>
              </p14:nvContentPartPr>
              <p14:xfrm>
                <a:off x="10183814" y="5496885"/>
                <a:ext cx="24840" cy="87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1275227-CA7B-068C-5EAA-5D38F6399BD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74814" y="5487885"/>
                  <a:ext cx="42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2C855AD-5B4E-E8C2-43DE-AE58A93F038C}"/>
                    </a:ext>
                  </a:extLst>
                </p14:cNvPr>
                <p14:cNvContentPartPr/>
                <p14:nvPr/>
              </p14:nvContentPartPr>
              <p14:xfrm>
                <a:off x="10493054" y="5495085"/>
                <a:ext cx="18000" cy="82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2C855AD-5B4E-E8C2-43DE-AE58A93F03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84414" y="5486085"/>
                  <a:ext cx="35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A5D7AE4-4FC5-340E-CB08-4DA92DA9DBE7}"/>
                    </a:ext>
                  </a:extLst>
                </p14:cNvPr>
                <p14:cNvContentPartPr/>
                <p14:nvPr/>
              </p14:nvContentPartPr>
              <p14:xfrm>
                <a:off x="10485494" y="5427045"/>
                <a:ext cx="90000" cy="83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A5D7AE4-4FC5-340E-CB08-4DA92DA9DB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76854" y="5418405"/>
                  <a:ext cx="1076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F9F8C1C-AEDC-947D-C89A-DD8EB8A5DA7B}"/>
                    </a:ext>
                  </a:extLst>
                </p14:cNvPr>
                <p14:cNvContentPartPr/>
                <p14:nvPr/>
              </p14:nvContentPartPr>
              <p14:xfrm>
                <a:off x="10585214" y="5459445"/>
                <a:ext cx="143280" cy="129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F9F8C1C-AEDC-947D-C89A-DD8EB8A5DA7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76214" y="5450445"/>
                  <a:ext cx="160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33916D-100B-CD8B-17A1-A6EBA690C038}"/>
                    </a:ext>
                  </a:extLst>
                </p14:cNvPr>
                <p14:cNvContentPartPr/>
                <p14:nvPr/>
              </p14:nvContentPartPr>
              <p14:xfrm>
                <a:off x="10787534" y="5474565"/>
                <a:ext cx="87480" cy="110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33916D-100B-CD8B-17A1-A6EBA690C0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78894" y="5465565"/>
                  <a:ext cx="105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80DDCE-933F-62B9-4060-75A673EB1023}"/>
                    </a:ext>
                  </a:extLst>
                </p14:cNvPr>
                <p14:cNvContentPartPr/>
                <p14:nvPr/>
              </p14:nvContentPartPr>
              <p14:xfrm>
                <a:off x="10796174" y="5547645"/>
                <a:ext cx="79200" cy="7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80DDCE-933F-62B9-4060-75A673EB102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87534" y="5539005"/>
                  <a:ext cx="96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9F795C3-484F-A378-106A-36FB2A796808}"/>
                    </a:ext>
                  </a:extLst>
                </p14:cNvPr>
                <p14:cNvContentPartPr/>
                <p14:nvPr/>
              </p14:nvContentPartPr>
              <p14:xfrm>
                <a:off x="10903814" y="5454045"/>
                <a:ext cx="266760" cy="11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9F795C3-484F-A378-106A-36FB2A79680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895174" y="5445045"/>
                  <a:ext cx="284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E3FAC0-D700-BABC-428A-04DBD6B29248}"/>
                    </a:ext>
                  </a:extLst>
                </p14:cNvPr>
                <p14:cNvContentPartPr/>
                <p14:nvPr/>
              </p14:nvContentPartPr>
              <p14:xfrm>
                <a:off x="11084894" y="5504445"/>
                <a:ext cx="40320" cy="9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E3FAC0-D700-BABC-428A-04DBD6B2924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075894" y="5495445"/>
                  <a:ext cx="57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E24FCF7-7C6C-CE0F-C703-2EBA773F9D39}"/>
                    </a:ext>
                  </a:extLst>
                </p14:cNvPr>
                <p14:cNvContentPartPr/>
                <p14:nvPr/>
              </p14:nvContentPartPr>
              <p14:xfrm>
                <a:off x="11203694" y="5464845"/>
                <a:ext cx="147960" cy="111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E24FCF7-7C6C-CE0F-C703-2EBA773F9D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94694" y="5455845"/>
                  <a:ext cx="165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E9A34D7-5398-7250-65A6-C37891CDFCD1}"/>
                    </a:ext>
                  </a:extLst>
                </p14:cNvPr>
                <p14:cNvContentPartPr/>
                <p14:nvPr/>
              </p14:nvContentPartPr>
              <p14:xfrm>
                <a:off x="11371094" y="5458365"/>
                <a:ext cx="110520" cy="113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E9A34D7-5398-7250-65A6-C37891CDFCD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362094" y="5449725"/>
                  <a:ext cx="12816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2337BD-D477-1F5D-A21D-223979843ACF}"/>
              </a:ext>
            </a:extLst>
          </p:cNvPr>
          <p:cNvGrpSpPr/>
          <p:nvPr/>
        </p:nvGrpSpPr>
        <p:grpSpPr>
          <a:xfrm>
            <a:off x="9740294" y="5809365"/>
            <a:ext cx="144720" cy="119160"/>
            <a:chOff x="9740294" y="5809365"/>
            <a:chExt cx="14472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E6B7E0A-952F-43C6-2A4A-8CF6488BD900}"/>
                    </a:ext>
                  </a:extLst>
                </p14:cNvPr>
                <p14:cNvContentPartPr/>
                <p14:nvPr/>
              </p14:nvContentPartPr>
              <p14:xfrm>
                <a:off x="9881774" y="5821605"/>
                <a:ext cx="3240" cy="82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E6B7E0A-952F-43C6-2A4A-8CF6488BD90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72774" y="5812605"/>
                  <a:ext cx="20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EC36266-B7A5-DBB0-4C14-8B7794819FD3}"/>
                    </a:ext>
                  </a:extLst>
                </p14:cNvPr>
                <p14:cNvContentPartPr/>
                <p14:nvPr/>
              </p14:nvContentPartPr>
              <p14:xfrm>
                <a:off x="9740294" y="5809365"/>
                <a:ext cx="91440" cy="119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EC36266-B7A5-DBB0-4C14-8B7794819FD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31654" y="5800365"/>
                  <a:ext cx="10908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2A288A5-F955-133B-DEE4-9A7D262909E2}"/>
              </a:ext>
            </a:extLst>
          </p:cNvPr>
          <p:cNvGrpSpPr/>
          <p:nvPr/>
        </p:nvGrpSpPr>
        <p:grpSpPr>
          <a:xfrm>
            <a:off x="10212254" y="5811885"/>
            <a:ext cx="391320" cy="122400"/>
            <a:chOff x="10212254" y="5811885"/>
            <a:chExt cx="39132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1420ABE-941F-9D16-4F18-E71C79D0C3BF}"/>
                    </a:ext>
                  </a:extLst>
                </p14:cNvPr>
                <p14:cNvContentPartPr/>
                <p14:nvPr/>
              </p14:nvContentPartPr>
              <p14:xfrm>
                <a:off x="10212254" y="5818725"/>
                <a:ext cx="103320" cy="10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1420ABE-941F-9D16-4F18-E71C79D0C3B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03614" y="5809725"/>
                  <a:ext cx="1209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1CB8684-DDE0-9200-B32F-2E56E43066C7}"/>
                    </a:ext>
                  </a:extLst>
                </p14:cNvPr>
                <p14:cNvContentPartPr/>
                <p14:nvPr/>
              </p14:nvContentPartPr>
              <p14:xfrm>
                <a:off x="10333934" y="5838525"/>
                <a:ext cx="91440" cy="84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1CB8684-DDE0-9200-B32F-2E56E43066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24934" y="5829525"/>
                  <a:ext cx="109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4D27375-E444-6947-42DF-A78FCF69A03A}"/>
                    </a:ext>
                  </a:extLst>
                </p14:cNvPr>
                <p14:cNvContentPartPr/>
                <p14:nvPr/>
              </p14:nvContentPartPr>
              <p14:xfrm>
                <a:off x="10511414" y="5811885"/>
                <a:ext cx="92160" cy="122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4D27375-E444-6947-42DF-A78FCF69A03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502414" y="5803245"/>
                  <a:ext cx="10980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2E1D104-5371-BC07-72C7-1D956E8F5240}"/>
              </a:ext>
            </a:extLst>
          </p:cNvPr>
          <p:cNvGrpSpPr/>
          <p:nvPr/>
        </p:nvGrpSpPr>
        <p:grpSpPr>
          <a:xfrm>
            <a:off x="10917494" y="5776605"/>
            <a:ext cx="718200" cy="149400"/>
            <a:chOff x="10917494" y="5776605"/>
            <a:chExt cx="71820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2950398-4491-9979-FF30-F9DD7928E712}"/>
                    </a:ext>
                  </a:extLst>
                </p14:cNvPr>
                <p14:cNvContentPartPr/>
                <p14:nvPr/>
              </p14:nvContentPartPr>
              <p14:xfrm>
                <a:off x="10917494" y="5814405"/>
                <a:ext cx="223920" cy="111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2950398-4491-9979-FF30-F9DD7928E7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908494" y="5805405"/>
                  <a:ext cx="241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501558D-098D-8101-1402-A278B36BC871}"/>
                    </a:ext>
                  </a:extLst>
                </p14:cNvPr>
                <p14:cNvContentPartPr/>
                <p14:nvPr/>
              </p14:nvContentPartPr>
              <p14:xfrm>
                <a:off x="11049614" y="5799285"/>
                <a:ext cx="90000" cy="41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501558D-098D-8101-1402-A278B36BC87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040974" y="5790285"/>
                  <a:ext cx="107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210C99B-62F4-C65B-B13C-971419B8EE10}"/>
                    </a:ext>
                  </a:extLst>
                </p14:cNvPr>
                <p14:cNvContentPartPr/>
                <p14:nvPr/>
              </p14:nvContentPartPr>
              <p14:xfrm>
                <a:off x="11157614" y="5828445"/>
                <a:ext cx="127080" cy="8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210C99B-62F4-C65B-B13C-971419B8EE1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48614" y="5819445"/>
                  <a:ext cx="144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1268757-4DBD-C453-2985-C24DFFD7251E}"/>
                    </a:ext>
                  </a:extLst>
                </p14:cNvPr>
                <p14:cNvContentPartPr/>
                <p14:nvPr/>
              </p14:nvContentPartPr>
              <p14:xfrm>
                <a:off x="11331134" y="5799645"/>
                <a:ext cx="64440" cy="123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1268757-4DBD-C453-2985-C24DFFD725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322134" y="5791005"/>
                  <a:ext cx="82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6D38C6A-A4F1-FD5F-CA18-DB2E866F0F10}"/>
                    </a:ext>
                  </a:extLst>
                </p14:cNvPr>
                <p14:cNvContentPartPr/>
                <p14:nvPr/>
              </p14:nvContentPartPr>
              <p14:xfrm>
                <a:off x="11414294" y="5802885"/>
                <a:ext cx="221400" cy="109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6D38C6A-A4F1-FD5F-CA18-DB2E866F0F1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405294" y="5793885"/>
                  <a:ext cx="239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801E102-4429-D2E9-F83B-A1201A419520}"/>
                    </a:ext>
                  </a:extLst>
                </p14:cNvPr>
                <p14:cNvContentPartPr/>
                <p14:nvPr/>
              </p14:nvContentPartPr>
              <p14:xfrm>
                <a:off x="11566214" y="5776605"/>
                <a:ext cx="69480" cy="5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801E102-4429-D2E9-F83B-A1201A41952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57574" y="5767605"/>
                  <a:ext cx="871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5C58EE-6B1F-9252-F933-A4A3A4694890}"/>
              </a:ext>
            </a:extLst>
          </p:cNvPr>
          <p:cNvGrpSpPr/>
          <p:nvPr/>
        </p:nvGrpSpPr>
        <p:grpSpPr>
          <a:xfrm>
            <a:off x="9769814" y="6137325"/>
            <a:ext cx="195480" cy="134280"/>
            <a:chOff x="9769814" y="6137325"/>
            <a:chExt cx="19548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AEAAF46-F2C8-11E8-402D-4C109A24465E}"/>
                    </a:ext>
                  </a:extLst>
                </p14:cNvPr>
                <p14:cNvContentPartPr/>
                <p14:nvPr/>
              </p14:nvContentPartPr>
              <p14:xfrm>
                <a:off x="9769814" y="6153885"/>
                <a:ext cx="12240" cy="85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AEAAF46-F2C8-11E8-402D-4C109A24465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61174" y="6144885"/>
                  <a:ext cx="29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BB5372-3D81-D143-1F83-C8C25239D642}"/>
                    </a:ext>
                  </a:extLst>
                </p14:cNvPr>
                <p14:cNvContentPartPr/>
                <p14:nvPr/>
              </p14:nvContentPartPr>
              <p14:xfrm>
                <a:off x="9822734" y="6137325"/>
                <a:ext cx="142560" cy="134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BB5372-3D81-D143-1F83-C8C25239D64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13734" y="6128685"/>
                  <a:ext cx="16020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1330CFF-7B65-B347-541F-F42E567A1505}"/>
              </a:ext>
            </a:extLst>
          </p:cNvPr>
          <p:cNvGrpSpPr/>
          <p:nvPr/>
        </p:nvGrpSpPr>
        <p:grpSpPr>
          <a:xfrm>
            <a:off x="10379654" y="6063885"/>
            <a:ext cx="1136160" cy="227880"/>
            <a:chOff x="10379654" y="6063885"/>
            <a:chExt cx="113616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DB44319-9D7D-3893-E0A5-B8971E19F87E}"/>
                    </a:ext>
                  </a:extLst>
                </p14:cNvPr>
                <p14:cNvContentPartPr/>
                <p14:nvPr/>
              </p14:nvContentPartPr>
              <p14:xfrm>
                <a:off x="10379654" y="6151005"/>
                <a:ext cx="185760" cy="82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DB44319-9D7D-3893-E0A5-B8971E19F8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71014" y="6142005"/>
                  <a:ext cx="203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73609D9-AF5B-D199-2780-A611D42214E6}"/>
                    </a:ext>
                  </a:extLst>
                </p14:cNvPr>
                <p14:cNvContentPartPr/>
                <p14:nvPr/>
              </p14:nvContentPartPr>
              <p14:xfrm>
                <a:off x="10650014" y="6119325"/>
                <a:ext cx="13320" cy="108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73609D9-AF5B-D199-2780-A611D42214E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41374" y="6110325"/>
                  <a:ext cx="30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D18D6AC-AC71-4E51-8A7D-E12EC20C2D88}"/>
                    </a:ext>
                  </a:extLst>
                </p14:cNvPr>
                <p14:cNvContentPartPr/>
                <p14:nvPr/>
              </p14:nvContentPartPr>
              <p14:xfrm>
                <a:off x="10643174" y="6118605"/>
                <a:ext cx="122760" cy="122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D18D6AC-AC71-4E51-8A7D-E12EC20C2D8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634174" y="6109965"/>
                  <a:ext cx="140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ADFC08A-2FC7-3F07-AE18-B50ED9CC47D0}"/>
                    </a:ext>
                  </a:extLst>
                </p14:cNvPr>
                <p14:cNvContentPartPr/>
                <p14:nvPr/>
              </p14:nvContentPartPr>
              <p14:xfrm>
                <a:off x="10844774" y="6151005"/>
                <a:ext cx="9000" cy="90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ADFC08A-2FC7-3F07-AE18-B50ED9CC47D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836134" y="6142005"/>
                  <a:ext cx="26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F6DB22C-36F3-68DE-7EDF-CD6CA5B82529}"/>
                    </a:ext>
                  </a:extLst>
                </p14:cNvPr>
                <p14:cNvContentPartPr/>
                <p14:nvPr/>
              </p14:nvContentPartPr>
              <p14:xfrm>
                <a:off x="10945574" y="6140925"/>
                <a:ext cx="91440" cy="108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F6DB22C-36F3-68DE-7EDF-CD6CA5B8252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36934" y="6131925"/>
                  <a:ext cx="109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D10A40A-E857-29CE-2F4B-9C9ABFB986AB}"/>
                    </a:ext>
                  </a:extLst>
                </p14:cNvPr>
                <p14:cNvContentPartPr/>
                <p14:nvPr/>
              </p14:nvContentPartPr>
              <p14:xfrm>
                <a:off x="11073734" y="6175125"/>
                <a:ext cx="82440" cy="68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D10A40A-E857-29CE-2F4B-9C9ABFB986A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064734" y="6166125"/>
                  <a:ext cx="100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AE9408-27F1-919D-8015-DEE143D76053}"/>
                    </a:ext>
                  </a:extLst>
                </p14:cNvPr>
                <p14:cNvContentPartPr/>
                <p14:nvPr/>
              </p14:nvContentPartPr>
              <p14:xfrm>
                <a:off x="11083454" y="6127605"/>
                <a:ext cx="82440" cy="63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AE9408-27F1-919D-8015-DEE143D760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74814" y="6118605"/>
                  <a:ext cx="1000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0BFBCAB-2997-B4AF-99A8-3EAA8FF0A542}"/>
                    </a:ext>
                  </a:extLst>
                </p14:cNvPr>
                <p14:cNvContentPartPr/>
                <p14:nvPr/>
              </p14:nvContentPartPr>
              <p14:xfrm>
                <a:off x="11447414" y="6063885"/>
                <a:ext cx="68400" cy="203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0BFBCAB-2997-B4AF-99A8-3EAA8FF0A54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438774" y="6054885"/>
                  <a:ext cx="86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93952B6-38FF-BA5E-6D16-5F9FC0AF96DD}"/>
                    </a:ext>
                  </a:extLst>
                </p14:cNvPr>
                <p14:cNvContentPartPr/>
                <p14:nvPr/>
              </p14:nvContentPartPr>
              <p14:xfrm>
                <a:off x="11309534" y="6080805"/>
                <a:ext cx="44280" cy="210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93952B6-38FF-BA5E-6D16-5F9FC0AF96D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300534" y="6071805"/>
                  <a:ext cx="61920" cy="22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25CE3B6-6293-DC46-17BB-CB3685F2E8E5}"/>
                  </a:ext>
                </a:extLst>
              </p14:cNvPr>
              <p14:cNvContentPartPr/>
              <p14:nvPr/>
            </p14:nvContentPartPr>
            <p14:xfrm>
              <a:off x="10407374" y="6200685"/>
              <a:ext cx="1206720" cy="262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25CE3B6-6293-DC46-17BB-CB3685F2E8E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371374" y="6129045"/>
                <a:ext cx="12783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FDE741B-5045-3FFB-483D-4FA579C57CAF}"/>
                  </a:ext>
                </a:extLst>
              </p14:cNvPr>
              <p14:cNvContentPartPr/>
              <p14:nvPr/>
            </p14:nvContentPartPr>
            <p14:xfrm>
              <a:off x="616758" y="2414732"/>
              <a:ext cx="448560" cy="147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FDE741B-5045-3FFB-483D-4FA579C57CA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758" y="2342732"/>
                <a:ext cx="5202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AE8C4AB-6457-215E-C984-3C847BFEBD48}"/>
                  </a:ext>
                </a:extLst>
              </p14:cNvPr>
              <p14:cNvContentPartPr/>
              <p14:nvPr/>
            </p14:nvContentPartPr>
            <p14:xfrm>
              <a:off x="3753078" y="2575652"/>
              <a:ext cx="405720" cy="277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AE8C4AB-6457-215E-C984-3C847BFEBD4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717438" y="2504012"/>
                <a:ext cx="4773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FD5710E-D918-CF82-838C-961A9BA04126}"/>
                  </a:ext>
                </a:extLst>
              </p14:cNvPr>
              <p14:cNvContentPartPr/>
              <p14:nvPr/>
            </p14:nvContentPartPr>
            <p14:xfrm>
              <a:off x="2415318" y="4094132"/>
              <a:ext cx="427320" cy="38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FD5710E-D918-CF82-838C-961A9BA0412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379678" y="4022492"/>
                <a:ext cx="498960" cy="18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A75BAE2-D4F3-8342-0B82-2EA8C1FAB6C7}"/>
              </a:ext>
            </a:extLst>
          </p:cNvPr>
          <p:cNvGrpSpPr/>
          <p:nvPr/>
        </p:nvGrpSpPr>
        <p:grpSpPr>
          <a:xfrm>
            <a:off x="8437677" y="4203004"/>
            <a:ext cx="1717560" cy="346320"/>
            <a:chOff x="8437677" y="4203004"/>
            <a:chExt cx="171756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4060CAA-37AF-CCBA-FCD8-1FFDBCD1E95E}"/>
                    </a:ext>
                  </a:extLst>
                </p14:cNvPr>
                <p14:cNvContentPartPr/>
                <p14:nvPr/>
              </p14:nvContentPartPr>
              <p14:xfrm>
                <a:off x="8559717" y="4209844"/>
                <a:ext cx="8640" cy="71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4060CAA-37AF-CCBA-FCD8-1FFDBCD1E95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51077" y="4200844"/>
                  <a:ext cx="26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A4E9465-9A14-CC5D-8A0C-8F0B3459C63E}"/>
                    </a:ext>
                  </a:extLst>
                </p14:cNvPr>
                <p14:cNvContentPartPr/>
                <p14:nvPr/>
              </p14:nvContentPartPr>
              <p14:xfrm>
                <a:off x="8599677" y="4263124"/>
                <a:ext cx="100800" cy="78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A4E9465-9A14-CC5D-8A0C-8F0B3459C63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90677" y="4254124"/>
                  <a:ext cx="118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F96E19-203C-7DA7-93C0-45C1BD42D39D}"/>
                    </a:ext>
                  </a:extLst>
                </p14:cNvPr>
                <p14:cNvContentPartPr/>
                <p14:nvPr/>
              </p14:nvContentPartPr>
              <p14:xfrm>
                <a:off x="8763477" y="4249804"/>
                <a:ext cx="245880" cy="73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F96E19-203C-7DA7-93C0-45C1BD42D39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54837" y="4241164"/>
                  <a:ext cx="263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4C7BF52-7287-2A4A-85CA-31B8C8CC0802}"/>
                    </a:ext>
                  </a:extLst>
                </p14:cNvPr>
                <p14:cNvContentPartPr/>
                <p14:nvPr/>
              </p14:nvContentPartPr>
              <p14:xfrm>
                <a:off x="9346677" y="4245844"/>
                <a:ext cx="107280" cy="75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4C7BF52-7287-2A4A-85CA-31B8C8CC080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38037" y="4237204"/>
                  <a:ext cx="1249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EE66417-CDC3-69C4-9AF4-7364AD56FBA5}"/>
                    </a:ext>
                  </a:extLst>
                </p14:cNvPr>
                <p14:cNvContentPartPr/>
                <p14:nvPr/>
              </p14:nvContentPartPr>
              <p14:xfrm>
                <a:off x="9503637" y="4203004"/>
                <a:ext cx="80640" cy="100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EE66417-CDC3-69C4-9AF4-7364AD56FBA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94637" y="4194364"/>
                  <a:ext cx="98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41DD576-839E-4BB5-A4DF-CB4F74B933AC}"/>
                    </a:ext>
                  </a:extLst>
                </p14:cNvPr>
                <p14:cNvContentPartPr/>
                <p14:nvPr/>
              </p14:nvContentPartPr>
              <p14:xfrm>
                <a:off x="9603357" y="4224964"/>
                <a:ext cx="175680" cy="90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41DD576-839E-4BB5-A4DF-CB4F74B933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94357" y="4215964"/>
                  <a:ext cx="1933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E73C714-E742-FA01-19F4-0699236E6C88}"/>
                    </a:ext>
                  </a:extLst>
                </p14:cNvPr>
                <p14:cNvContentPartPr/>
                <p14:nvPr/>
              </p14:nvContentPartPr>
              <p14:xfrm>
                <a:off x="9791637" y="4232884"/>
                <a:ext cx="237600" cy="95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E73C714-E742-FA01-19F4-0699236E6C8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82997" y="4223884"/>
                  <a:ext cx="255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0CDDCE5-8F8A-D02D-83CA-34293640E31E}"/>
                    </a:ext>
                  </a:extLst>
                </p14:cNvPr>
                <p14:cNvContentPartPr/>
                <p14:nvPr/>
              </p14:nvContentPartPr>
              <p14:xfrm>
                <a:off x="9901437" y="4250524"/>
                <a:ext cx="81720" cy="36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0CDDCE5-8F8A-D02D-83CA-34293640E31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92797" y="4241884"/>
                  <a:ext cx="9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B7B083B-6A1C-34F3-C591-B8CB8F0C7D78}"/>
                    </a:ext>
                  </a:extLst>
                </p14:cNvPr>
                <p14:cNvContentPartPr/>
                <p14:nvPr/>
              </p14:nvContentPartPr>
              <p14:xfrm>
                <a:off x="10040037" y="4229644"/>
                <a:ext cx="102240" cy="87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B7B083B-6A1C-34F3-C591-B8CB8F0C7D7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31397" y="4220644"/>
                  <a:ext cx="119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16A55BC-925C-2A70-B353-C3CA483D9EB4}"/>
                    </a:ext>
                  </a:extLst>
                </p14:cNvPr>
                <p14:cNvContentPartPr/>
                <p14:nvPr/>
              </p14:nvContentPartPr>
              <p14:xfrm>
                <a:off x="10063077" y="4294444"/>
                <a:ext cx="92160" cy="3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16A55BC-925C-2A70-B353-C3CA483D9EB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54077" y="4285804"/>
                  <a:ext cx="109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AF75E31-8BE7-DD82-D7C2-76AA4AFC6DBD}"/>
                    </a:ext>
                  </a:extLst>
                </p14:cNvPr>
                <p14:cNvContentPartPr/>
                <p14:nvPr/>
              </p14:nvContentPartPr>
              <p14:xfrm>
                <a:off x="8929797" y="4413964"/>
                <a:ext cx="82440" cy="135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AF75E31-8BE7-DD82-D7C2-76AA4AFC6DB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21157" y="4404964"/>
                  <a:ext cx="100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77E66DC-4372-724E-1626-8A7CFF5D0208}"/>
                    </a:ext>
                  </a:extLst>
                </p14:cNvPr>
                <p14:cNvContentPartPr/>
                <p14:nvPr/>
              </p14:nvContentPartPr>
              <p14:xfrm>
                <a:off x="9057237" y="4404604"/>
                <a:ext cx="3960" cy="58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77E66DC-4372-724E-1626-8A7CFF5D020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48237" y="4395604"/>
                  <a:ext cx="216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A8C8F0D-15DE-4807-02CF-CC142F7B03FA}"/>
                    </a:ext>
                  </a:extLst>
                </p14:cNvPr>
                <p14:cNvContentPartPr/>
                <p14:nvPr/>
              </p14:nvContentPartPr>
              <p14:xfrm>
                <a:off x="9089277" y="4444204"/>
                <a:ext cx="116280" cy="84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A8C8F0D-15DE-4807-02CF-CC142F7B03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80637" y="4435564"/>
                  <a:ext cx="133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95ADDF9-517A-BF94-30EE-2BEFE52AE5BB}"/>
                    </a:ext>
                  </a:extLst>
                </p14:cNvPr>
                <p14:cNvContentPartPr/>
                <p14:nvPr/>
              </p14:nvContentPartPr>
              <p14:xfrm>
                <a:off x="9130317" y="4434484"/>
                <a:ext cx="232560" cy="107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95ADDF9-517A-BF94-30EE-2BEFE52AE5B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121317" y="4425484"/>
                  <a:ext cx="250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956FC46-A777-2B83-692E-6CF18CF65B2F}"/>
                    </a:ext>
                  </a:extLst>
                </p14:cNvPr>
                <p14:cNvContentPartPr/>
                <p14:nvPr/>
              </p14:nvContentPartPr>
              <p14:xfrm>
                <a:off x="9360717" y="4431964"/>
                <a:ext cx="111960" cy="103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956FC46-A777-2B83-692E-6CF18CF65B2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52077" y="4423324"/>
                  <a:ext cx="129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9A7362A-9503-776B-44B2-EE550A990A9A}"/>
                    </a:ext>
                  </a:extLst>
                </p14:cNvPr>
                <p14:cNvContentPartPr/>
                <p14:nvPr/>
              </p14:nvContentPartPr>
              <p14:xfrm>
                <a:off x="9517677" y="4415044"/>
                <a:ext cx="229320" cy="126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9A7362A-9503-776B-44B2-EE550A990A9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09037" y="4406044"/>
                  <a:ext cx="246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068C3AF-2D52-CE24-EBF2-BCF5208E4A89}"/>
                    </a:ext>
                  </a:extLst>
                </p14:cNvPr>
                <p14:cNvContentPartPr/>
                <p14:nvPr/>
              </p14:nvContentPartPr>
              <p14:xfrm>
                <a:off x="8437677" y="4248724"/>
                <a:ext cx="95760" cy="117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068C3AF-2D52-CE24-EBF2-BCF5208E4A8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28677" y="4240084"/>
                  <a:ext cx="11340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C272ABD-8EB9-C575-1930-DC4EBA7039F2}"/>
              </a:ext>
            </a:extLst>
          </p:cNvPr>
          <p:cNvGrpSpPr/>
          <p:nvPr/>
        </p:nvGrpSpPr>
        <p:grpSpPr>
          <a:xfrm>
            <a:off x="9042477" y="3896644"/>
            <a:ext cx="514080" cy="203400"/>
            <a:chOff x="9042477" y="3896644"/>
            <a:chExt cx="51408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05E968C-0465-C517-7232-2A3123321F9E}"/>
                    </a:ext>
                  </a:extLst>
                </p14:cNvPr>
                <p14:cNvContentPartPr/>
                <p14:nvPr/>
              </p14:nvContentPartPr>
              <p14:xfrm>
                <a:off x="9042477" y="3943444"/>
                <a:ext cx="237960" cy="102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05E968C-0465-C517-7232-2A3123321F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33837" y="3934444"/>
                  <a:ext cx="255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76963D1-1ABA-A919-8DD2-05A4CCCD38A6}"/>
                    </a:ext>
                  </a:extLst>
                </p14:cNvPr>
                <p14:cNvContentPartPr/>
                <p14:nvPr/>
              </p14:nvContentPartPr>
              <p14:xfrm>
                <a:off x="9329757" y="3956404"/>
                <a:ext cx="16200" cy="91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76963D1-1ABA-A919-8DD2-05A4CCCD38A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21117" y="3947404"/>
                  <a:ext cx="33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150878C-9590-76AC-F63F-7F745C7F712A}"/>
                    </a:ext>
                  </a:extLst>
                </p14:cNvPr>
                <p14:cNvContentPartPr/>
                <p14:nvPr/>
              </p14:nvContentPartPr>
              <p14:xfrm>
                <a:off x="9276477" y="3896644"/>
                <a:ext cx="126000" cy="29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150878C-9590-76AC-F63F-7F745C7F712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67837" y="3888004"/>
                  <a:ext cx="1436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803D98A-2989-822C-7871-620DED9694A3}"/>
                    </a:ext>
                  </a:extLst>
                </p14:cNvPr>
                <p14:cNvContentPartPr/>
                <p14:nvPr/>
              </p14:nvContentPartPr>
              <p14:xfrm>
                <a:off x="9402477" y="3918604"/>
                <a:ext cx="137160" cy="111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803D98A-2989-822C-7871-620DED9694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93477" y="3909604"/>
                  <a:ext cx="154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54C6E4F-76BB-CF12-747E-5763774AC12B}"/>
                    </a:ext>
                  </a:extLst>
                </p14:cNvPr>
                <p14:cNvContentPartPr/>
                <p14:nvPr/>
              </p14:nvContentPartPr>
              <p14:xfrm>
                <a:off x="9074157" y="4078084"/>
                <a:ext cx="482400" cy="21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54C6E4F-76BB-CF12-747E-5763774AC12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65157" y="4069084"/>
                  <a:ext cx="50004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5AB8F53-3DBE-FDFE-7392-E2FC06ABAD36}"/>
                  </a:ext>
                </a:extLst>
              </p14:cNvPr>
              <p14:cNvContentPartPr/>
              <p14:nvPr/>
            </p14:nvContentPartPr>
            <p14:xfrm>
              <a:off x="2653638" y="5393732"/>
              <a:ext cx="368640" cy="216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5AB8F53-3DBE-FDFE-7392-E2FC06ABAD3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617638" y="5321732"/>
                <a:ext cx="4402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A87BDD8-3977-BC57-09F6-FBC91D9F0657}"/>
                  </a:ext>
                </a:extLst>
              </p14:cNvPr>
              <p14:cNvContentPartPr/>
              <p14:nvPr/>
            </p14:nvContentPartPr>
            <p14:xfrm>
              <a:off x="2478678" y="1999292"/>
              <a:ext cx="394200" cy="115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A87BDD8-3977-BC57-09F6-FBC91D9F065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442678" y="1927292"/>
                <a:ext cx="4658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E73A4B4-151E-1C8B-E81A-766A3B3733EA}"/>
                  </a:ext>
                </a:extLst>
              </p14:cNvPr>
              <p14:cNvContentPartPr/>
              <p14:nvPr/>
            </p14:nvContentPartPr>
            <p14:xfrm>
              <a:off x="2591718" y="3278732"/>
              <a:ext cx="428400" cy="406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E73A4B4-151E-1C8B-E81A-766A3B3733E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555718" y="3206732"/>
                <a:ext cx="5000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82ADDAE-BEFB-1D58-6C19-65F265B97300}"/>
                  </a:ext>
                </a:extLst>
              </p14:cNvPr>
              <p14:cNvContentPartPr/>
              <p14:nvPr/>
            </p14:nvContentPartPr>
            <p14:xfrm>
              <a:off x="2728158" y="2546492"/>
              <a:ext cx="585720" cy="374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82ADDAE-BEFB-1D58-6C19-65F265B9730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692158" y="2474492"/>
                <a:ext cx="6573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DCE3C01-328B-E08F-B685-CC6872EE71FA}"/>
                  </a:ext>
                </a:extLst>
              </p14:cNvPr>
              <p14:cNvContentPartPr/>
              <p14:nvPr/>
            </p14:nvContentPartPr>
            <p14:xfrm>
              <a:off x="2562918" y="4849772"/>
              <a:ext cx="534600" cy="262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DCE3C01-328B-E08F-B685-CC6872EE71F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527278" y="4778132"/>
                <a:ext cx="6062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A187D48-DD1A-7FD0-ADC2-796865BE8942}"/>
                  </a:ext>
                </a:extLst>
              </p14:cNvPr>
              <p14:cNvContentPartPr/>
              <p14:nvPr/>
            </p14:nvContentPartPr>
            <p14:xfrm>
              <a:off x="8971998" y="4519292"/>
              <a:ext cx="808920" cy="18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A187D48-DD1A-7FD0-ADC2-796865BE894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935998" y="4447292"/>
                <a:ext cx="8805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B1559FF-4132-A3DC-B022-99B458F3B7BB}"/>
                  </a:ext>
                </a:extLst>
              </p14:cNvPr>
              <p14:cNvContentPartPr/>
              <p14:nvPr/>
            </p14:nvContentPartPr>
            <p14:xfrm>
              <a:off x="8455398" y="4249652"/>
              <a:ext cx="589680" cy="30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B1559FF-4132-A3DC-B022-99B458F3B7B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419398" y="4177652"/>
                <a:ext cx="661320" cy="1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0560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324F2C-3A2F-F861-EF52-B2BB2DB84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15" y="1938716"/>
            <a:ext cx="7515727" cy="30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B66D45-A736-3B4B-F54D-CB67F9890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47" y="235405"/>
            <a:ext cx="7640298" cy="52227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547A61-0383-A2C0-0776-FA3B9F8A1A13}"/>
                  </a:ext>
                </a:extLst>
              </p14:cNvPr>
              <p14:cNvContentPartPr/>
              <p14:nvPr/>
            </p14:nvContentPartPr>
            <p14:xfrm>
              <a:off x="2848038" y="5092052"/>
              <a:ext cx="69120" cy="57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547A61-0383-A2C0-0776-FA3B9F8A1A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9398" y="5083412"/>
                <a:ext cx="867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EEAFC8-7D3B-2DB5-9425-C7F8C45E647B}"/>
                  </a:ext>
                </a:extLst>
              </p14:cNvPr>
              <p14:cNvContentPartPr/>
              <p14:nvPr/>
            </p14:nvContentPartPr>
            <p14:xfrm>
              <a:off x="3104718" y="5060012"/>
              <a:ext cx="223920" cy="111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EEAFC8-7D3B-2DB5-9425-C7F8C45E64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5718" y="5051012"/>
                <a:ext cx="2415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3320E0-A320-AC82-BC0C-CA90A35D07AD}"/>
                  </a:ext>
                </a:extLst>
              </p14:cNvPr>
              <p14:cNvContentPartPr/>
              <p14:nvPr/>
            </p14:nvContentPartPr>
            <p14:xfrm>
              <a:off x="3380838" y="5079452"/>
              <a:ext cx="130680" cy="9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3320E0-A320-AC82-BC0C-CA90A35D07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2198" y="5070452"/>
                <a:ext cx="1483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5D0FBC-B6A8-07B9-36FF-E65A235077FA}"/>
                  </a:ext>
                </a:extLst>
              </p14:cNvPr>
              <p14:cNvContentPartPr/>
              <p14:nvPr/>
            </p14:nvContentPartPr>
            <p14:xfrm>
              <a:off x="3541758" y="5069012"/>
              <a:ext cx="43560" cy="104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5D0FBC-B6A8-07B9-36FF-E65A235077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33118" y="5060012"/>
                <a:ext cx="612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BB43CE-D1A5-A97D-04E0-8370A8B07A3C}"/>
                  </a:ext>
                </a:extLst>
              </p14:cNvPr>
              <p14:cNvContentPartPr/>
              <p14:nvPr/>
            </p14:nvContentPartPr>
            <p14:xfrm>
              <a:off x="3532398" y="5067932"/>
              <a:ext cx="256680" cy="96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BB43CE-D1A5-A97D-04E0-8370A8B07A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23758" y="5058932"/>
                <a:ext cx="2743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34D651-6FDB-F922-E996-31DC3BFF13A4}"/>
                  </a:ext>
                </a:extLst>
              </p14:cNvPr>
              <p14:cNvContentPartPr/>
              <p14:nvPr/>
            </p14:nvContentPartPr>
            <p14:xfrm>
              <a:off x="3681078" y="5052452"/>
              <a:ext cx="87120" cy="4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34D651-6FDB-F922-E996-31DC3BFF13A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72438" y="5043812"/>
                <a:ext cx="1047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0F3E28-D979-F7B9-1DD0-69499D5A5F78}"/>
                  </a:ext>
                </a:extLst>
              </p14:cNvPr>
              <p14:cNvContentPartPr/>
              <p14:nvPr/>
            </p14:nvContentPartPr>
            <p14:xfrm>
              <a:off x="3819318" y="5062532"/>
              <a:ext cx="90360" cy="94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0F3E28-D979-F7B9-1DD0-69499D5A5F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10318" y="5053892"/>
                <a:ext cx="1080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73DCAF3-F858-7481-3110-12833480EC22}"/>
                  </a:ext>
                </a:extLst>
              </p14:cNvPr>
              <p14:cNvContentPartPr/>
              <p14:nvPr/>
            </p14:nvContentPartPr>
            <p14:xfrm>
              <a:off x="3969078" y="5053172"/>
              <a:ext cx="137160" cy="9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73DCAF3-F858-7481-3110-12833480EC2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60078" y="5044532"/>
                <a:ext cx="1548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93C8C2B-9D57-A78D-2299-FC65CC800F2E}"/>
                  </a:ext>
                </a:extLst>
              </p14:cNvPr>
              <p14:cNvContentPartPr/>
              <p14:nvPr/>
            </p14:nvContentPartPr>
            <p14:xfrm>
              <a:off x="4382718" y="5032292"/>
              <a:ext cx="143640" cy="120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93C8C2B-9D57-A78D-2299-FC65CC800F2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74078" y="5023292"/>
                <a:ext cx="1612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0D82417-E1AD-A244-9790-FDDFA83F5B38}"/>
                  </a:ext>
                </a:extLst>
              </p14:cNvPr>
              <p14:cNvContentPartPr/>
              <p14:nvPr/>
            </p14:nvContentPartPr>
            <p14:xfrm>
              <a:off x="4530678" y="5052452"/>
              <a:ext cx="124920" cy="84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0D82417-E1AD-A244-9790-FDDFA83F5B3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22038" y="5043452"/>
                <a:ext cx="1425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D90F460-1B7D-F099-42D4-D8B98F931904}"/>
                  </a:ext>
                </a:extLst>
              </p14:cNvPr>
              <p14:cNvContentPartPr/>
              <p14:nvPr/>
            </p14:nvContentPartPr>
            <p14:xfrm>
              <a:off x="4719318" y="5052452"/>
              <a:ext cx="22680" cy="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D90F460-1B7D-F099-42D4-D8B98F93190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10318" y="5043812"/>
                <a:ext cx="403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B35C95A-51F0-5F4C-6C2D-E5A972D6FAC0}"/>
                  </a:ext>
                </a:extLst>
              </p14:cNvPr>
              <p14:cNvContentPartPr/>
              <p14:nvPr/>
            </p14:nvContentPartPr>
            <p14:xfrm>
              <a:off x="4819038" y="5052092"/>
              <a:ext cx="7560" cy="85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B35C95A-51F0-5F4C-6C2D-E5A972D6FAC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10398" y="5043092"/>
                <a:ext cx="252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AB9D04B-4F73-EF54-A84F-4FE68C74DB94}"/>
                  </a:ext>
                </a:extLst>
              </p14:cNvPr>
              <p14:cNvContentPartPr/>
              <p14:nvPr/>
            </p14:nvContentPartPr>
            <p14:xfrm>
              <a:off x="4778358" y="5027972"/>
              <a:ext cx="141480" cy="15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AB9D04B-4F73-EF54-A84F-4FE68C74DB9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69358" y="5019332"/>
                <a:ext cx="1591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549B53F-402B-6DA0-575A-9DF495F5994E}"/>
                  </a:ext>
                </a:extLst>
              </p14:cNvPr>
              <p14:cNvContentPartPr/>
              <p14:nvPr/>
            </p14:nvContentPartPr>
            <p14:xfrm>
              <a:off x="4912278" y="5024012"/>
              <a:ext cx="162000" cy="104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549B53F-402B-6DA0-575A-9DF495F5994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03278" y="5015372"/>
                <a:ext cx="1796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CA50F6-11BB-5C29-94C9-D964E8A0E1E8}"/>
                  </a:ext>
                </a:extLst>
              </p14:cNvPr>
              <p14:cNvContentPartPr/>
              <p14:nvPr/>
            </p14:nvContentPartPr>
            <p14:xfrm>
              <a:off x="5044038" y="5039132"/>
              <a:ext cx="99360" cy="87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CA50F6-11BB-5C29-94C9-D964E8A0E1E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35038" y="5030132"/>
                <a:ext cx="1170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6BBFC28-24A1-7610-0B28-B30E926DB5E1}"/>
                  </a:ext>
                </a:extLst>
              </p14:cNvPr>
              <p14:cNvContentPartPr/>
              <p14:nvPr/>
            </p14:nvContentPartPr>
            <p14:xfrm>
              <a:off x="5390358" y="5070812"/>
              <a:ext cx="40320" cy="74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6BBFC28-24A1-7610-0B28-B30E926DB5E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81358" y="5061812"/>
                <a:ext cx="579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0D7DE1-328A-0781-3DE0-3FFCC510721D}"/>
                  </a:ext>
                </a:extLst>
              </p14:cNvPr>
              <p14:cNvContentPartPr/>
              <p14:nvPr/>
            </p14:nvContentPartPr>
            <p14:xfrm>
              <a:off x="5400798" y="5000612"/>
              <a:ext cx="91440" cy="77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0D7DE1-328A-0781-3DE0-3FFCC510721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92158" y="4991972"/>
                <a:ext cx="10908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C4DF57C-F78D-784C-9FF0-5AB0CC2BD06C}"/>
                  </a:ext>
                </a:extLst>
              </p14:cNvPr>
              <p14:cNvContentPartPr/>
              <p14:nvPr/>
            </p14:nvContentPartPr>
            <p14:xfrm>
              <a:off x="5526078" y="5049212"/>
              <a:ext cx="124560" cy="76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C4DF57C-F78D-784C-9FF0-5AB0CC2BD06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17078" y="5040572"/>
                <a:ext cx="1422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B98A7BC-11E3-6664-3E5A-BA7457E24462}"/>
                  </a:ext>
                </a:extLst>
              </p14:cNvPr>
              <p14:cNvContentPartPr/>
              <p14:nvPr/>
            </p14:nvContentPartPr>
            <p14:xfrm>
              <a:off x="5619678" y="4975412"/>
              <a:ext cx="109800" cy="40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B98A7BC-11E3-6664-3E5A-BA7457E2446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11038" y="4966412"/>
                <a:ext cx="1274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ED4E5C8-097B-4A3B-A29D-B91A3115D8BE}"/>
                  </a:ext>
                </a:extLst>
              </p14:cNvPr>
              <p14:cNvContentPartPr/>
              <p14:nvPr/>
            </p14:nvContentPartPr>
            <p14:xfrm>
              <a:off x="5959518" y="5010332"/>
              <a:ext cx="223920" cy="122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ED4E5C8-097B-4A3B-A29D-B91A3115D8B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950878" y="5001332"/>
                <a:ext cx="2415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8F61CCF-35AC-971F-9AA5-CF92A0B090B0}"/>
                  </a:ext>
                </a:extLst>
              </p14:cNvPr>
              <p14:cNvContentPartPr/>
              <p14:nvPr/>
            </p14:nvContentPartPr>
            <p14:xfrm>
              <a:off x="6104238" y="5089892"/>
              <a:ext cx="75960" cy="3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8F61CCF-35AC-971F-9AA5-CF92A0B090B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095238" y="5081252"/>
                <a:ext cx="93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DE1BF0D-DE8B-40BA-82F3-5DC3CE6BAA0C}"/>
                  </a:ext>
                </a:extLst>
              </p14:cNvPr>
              <p14:cNvContentPartPr/>
              <p14:nvPr/>
            </p14:nvContentPartPr>
            <p14:xfrm>
              <a:off x="6273798" y="5066132"/>
              <a:ext cx="4320" cy="69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DE1BF0D-DE8B-40BA-82F3-5DC3CE6BAA0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65158" y="5057132"/>
                <a:ext cx="219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BE6A13-2649-9D50-AF12-E9514C973A39}"/>
                  </a:ext>
                </a:extLst>
              </p14:cNvPr>
              <p14:cNvContentPartPr/>
              <p14:nvPr/>
            </p14:nvContentPartPr>
            <p14:xfrm>
              <a:off x="6249678" y="5022572"/>
              <a:ext cx="79920" cy="60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BE6A13-2649-9D50-AF12-E9514C973A3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240678" y="5013572"/>
                <a:ext cx="975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19559A5-765B-5D7C-1EF6-43F761086BE7}"/>
                  </a:ext>
                </a:extLst>
              </p14:cNvPr>
              <p14:cNvContentPartPr/>
              <p14:nvPr/>
            </p14:nvContentPartPr>
            <p14:xfrm>
              <a:off x="6372078" y="5058572"/>
              <a:ext cx="24840" cy="74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19559A5-765B-5D7C-1EF6-43F761086BE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363438" y="5049572"/>
                <a:ext cx="424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7042683-C912-67DC-F92F-72ABB670CA70}"/>
                  </a:ext>
                </a:extLst>
              </p14:cNvPr>
              <p14:cNvContentPartPr/>
              <p14:nvPr/>
            </p14:nvContentPartPr>
            <p14:xfrm>
              <a:off x="6437598" y="5029052"/>
              <a:ext cx="163800" cy="116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7042683-C912-67DC-F92F-72ABB670CA7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428958" y="5020052"/>
                <a:ext cx="1814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EC5767C-0243-2028-1B74-A759859229D9}"/>
                  </a:ext>
                </a:extLst>
              </p14:cNvPr>
              <p14:cNvContentPartPr/>
              <p14:nvPr/>
            </p14:nvContentPartPr>
            <p14:xfrm>
              <a:off x="6666558" y="5062892"/>
              <a:ext cx="126720" cy="89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EC5767C-0243-2028-1B74-A759859229D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657558" y="5053892"/>
                <a:ext cx="144360" cy="1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25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AA4F92-58F6-824D-8D1B-5991F240BF72}"/>
              </a:ext>
            </a:extLst>
          </p:cNvPr>
          <p:cNvGrpSpPr/>
          <p:nvPr/>
        </p:nvGrpSpPr>
        <p:grpSpPr>
          <a:xfrm>
            <a:off x="104838" y="53492"/>
            <a:ext cx="520560" cy="424800"/>
            <a:chOff x="104838" y="53492"/>
            <a:chExt cx="520560" cy="4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5F36B87-C2B2-58C0-350A-46DEA5927BCA}"/>
                    </a:ext>
                  </a:extLst>
                </p14:cNvPr>
                <p14:cNvContentPartPr/>
                <p14:nvPr/>
              </p14:nvContentPartPr>
              <p14:xfrm>
                <a:off x="203478" y="209372"/>
                <a:ext cx="134280" cy="136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5F36B87-C2B2-58C0-350A-46DEA5927BC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4838" y="200372"/>
                  <a:ext cx="151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514C0B1-91B9-0843-1802-42C2FF7ABB81}"/>
                    </a:ext>
                  </a:extLst>
                </p14:cNvPr>
                <p14:cNvContentPartPr/>
                <p14:nvPr/>
              </p14:nvContentPartPr>
              <p14:xfrm>
                <a:off x="379518" y="220532"/>
                <a:ext cx="97560" cy="11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514C0B1-91B9-0843-1802-42C2FF7ABB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0878" y="211532"/>
                  <a:ext cx="115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295A00A-2F5C-CB56-2C9C-9ADEB78E0802}"/>
                    </a:ext>
                  </a:extLst>
                </p14:cNvPr>
                <p14:cNvContentPartPr/>
                <p14:nvPr/>
              </p14:nvContentPartPr>
              <p14:xfrm>
                <a:off x="104838" y="53492"/>
                <a:ext cx="520560" cy="424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295A00A-2F5C-CB56-2C9C-9ADEB78E08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198" y="44492"/>
                  <a:ext cx="538200" cy="442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BA60A1E-ACEE-9D7A-94A1-6221495B4B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4" y="0"/>
            <a:ext cx="7599729" cy="534110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552CDDD-88B8-27EE-5ECC-89DE11044BFB}"/>
              </a:ext>
            </a:extLst>
          </p:cNvPr>
          <p:cNvGrpSpPr/>
          <p:nvPr/>
        </p:nvGrpSpPr>
        <p:grpSpPr>
          <a:xfrm>
            <a:off x="9244544" y="2684981"/>
            <a:ext cx="668520" cy="165240"/>
            <a:chOff x="9244544" y="2684981"/>
            <a:chExt cx="668520" cy="16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9518735-C208-AD2A-FF9F-74EAA8BB6C57}"/>
                    </a:ext>
                  </a:extLst>
                </p14:cNvPr>
                <p14:cNvContentPartPr/>
                <p14:nvPr/>
              </p14:nvContentPartPr>
              <p14:xfrm>
                <a:off x="9244544" y="2721341"/>
                <a:ext cx="334800" cy="128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9518735-C208-AD2A-FF9F-74EAA8BB6C5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35544" y="2712341"/>
                  <a:ext cx="352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064B54-E340-9172-C267-B4055F400C4D}"/>
                    </a:ext>
                  </a:extLst>
                </p14:cNvPr>
                <p14:cNvContentPartPr/>
                <p14:nvPr/>
              </p14:nvContentPartPr>
              <p14:xfrm>
                <a:off x="9604184" y="2724221"/>
                <a:ext cx="298080" cy="120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064B54-E340-9172-C267-B4055F400C4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95184" y="2715581"/>
                  <a:ext cx="3157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D03F14-5C48-E77C-DE3F-1D9932F5EFC7}"/>
                    </a:ext>
                  </a:extLst>
                </p14:cNvPr>
                <p14:cNvContentPartPr/>
                <p14:nvPr/>
              </p14:nvContentPartPr>
              <p14:xfrm>
                <a:off x="9801464" y="2684981"/>
                <a:ext cx="111600" cy="6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D03F14-5C48-E77C-DE3F-1D9932F5EF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92464" y="2675981"/>
                  <a:ext cx="12924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FBD8EB-16FC-89AC-E58A-259017B761BD}"/>
              </a:ext>
            </a:extLst>
          </p:cNvPr>
          <p:cNvGrpSpPr/>
          <p:nvPr/>
        </p:nvGrpSpPr>
        <p:grpSpPr>
          <a:xfrm>
            <a:off x="10292864" y="2669501"/>
            <a:ext cx="806400" cy="144360"/>
            <a:chOff x="10292864" y="2669501"/>
            <a:chExt cx="806400" cy="14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37BE25-2602-6A7B-B924-B72ABFF30921}"/>
                    </a:ext>
                  </a:extLst>
                </p14:cNvPr>
                <p14:cNvContentPartPr/>
                <p14:nvPr/>
              </p14:nvContentPartPr>
              <p14:xfrm>
                <a:off x="10292864" y="2703341"/>
                <a:ext cx="122400" cy="99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37BE25-2602-6A7B-B924-B72ABFF3092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284224" y="2694341"/>
                  <a:ext cx="1400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07A828-3FD2-4AEF-2762-69B83F21BA75}"/>
                    </a:ext>
                  </a:extLst>
                </p14:cNvPr>
                <p14:cNvContentPartPr/>
                <p14:nvPr/>
              </p14:nvContentPartPr>
              <p14:xfrm>
                <a:off x="10501304" y="2718101"/>
                <a:ext cx="14400" cy="79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07A828-3FD2-4AEF-2762-69B83F21BA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92304" y="2709461"/>
                  <a:ext cx="32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B46A09F-287B-A31E-1783-757576654642}"/>
                    </a:ext>
                  </a:extLst>
                </p14:cNvPr>
                <p14:cNvContentPartPr/>
                <p14:nvPr/>
              </p14:nvContentPartPr>
              <p14:xfrm>
                <a:off x="10590944" y="2704421"/>
                <a:ext cx="181440" cy="109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B46A09F-287B-A31E-1783-75757665464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82304" y="2695421"/>
                  <a:ext cx="199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301F8D-EA0A-CA07-5503-5DB42DF5D8F6}"/>
                    </a:ext>
                  </a:extLst>
                </p14:cNvPr>
                <p14:cNvContentPartPr/>
                <p14:nvPr/>
              </p14:nvContentPartPr>
              <p14:xfrm>
                <a:off x="10833584" y="2669501"/>
                <a:ext cx="265680" cy="136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301F8D-EA0A-CA07-5503-5DB42DF5D8F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824584" y="2660501"/>
                  <a:ext cx="28332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4B39E65-55AB-7233-E198-FE3A590956E7}"/>
              </a:ext>
            </a:extLst>
          </p:cNvPr>
          <p:cNvGrpSpPr/>
          <p:nvPr/>
        </p:nvGrpSpPr>
        <p:grpSpPr>
          <a:xfrm>
            <a:off x="11385464" y="2709461"/>
            <a:ext cx="146160" cy="97560"/>
            <a:chOff x="11385464" y="2709461"/>
            <a:chExt cx="14616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5EE1BB-0387-5BDC-C342-1241F1A6C2B2}"/>
                    </a:ext>
                  </a:extLst>
                </p14:cNvPr>
                <p14:cNvContentPartPr/>
                <p14:nvPr/>
              </p14:nvContentPartPr>
              <p14:xfrm>
                <a:off x="11385464" y="2709461"/>
                <a:ext cx="16920" cy="90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5EE1BB-0387-5BDC-C342-1241F1A6C2B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376464" y="2700821"/>
                  <a:ext cx="34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5FA4A5-9F92-F631-5CFF-E794F966E3D5}"/>
                    </a:ext>
                  </a:extLst>
                </p14:cNvPr>
                <p14:cNvContentPartPr/>
                <p14:nvPr/>
              </p14:nvContentPartPr>
              <p14:xfrm>
                <a:off x="11421464" y="2723861"/>
                <a:ext cx="110160" cy="83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5FA4A5-9F92-F631-5CFF-E794F966E3D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12464" y="2714861"/>
                  <a:ext cx="12780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CF6E8C-3834-0F1B-D4B4-D0436FB8CD0A}"/>
              </a:ext>
            </a:extLst>
          </p:cNvPr>
          <p:cNvGrpSpPr/>
          <p:nvPr/>
        </p:nvGrpSpPr>
        <p:grpSpPr>
          <a:xfrm>
            <a:off x="9653864" y="2944181"/>
            <a:ext cx="2018520" cy="480240"/>
            <a:chOff x="9653864" y="2944181"/>
            <a:chExt cx="201852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69C951-B3A5-B51B-38D0-45A098D95420}"/>
                    </a:ext>
                  </a:extLst>
                </p14:cNvPr>
                <p14:cNvContentPartPr/>
                <p14:nvPr/>
              </p14:nvContentPartPr>
              <p14:xfrm>
                <a:off x="9725864" y="3030221"/>
                <a:ext cx="31320" cy="81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69C951-B3A5-B51B-38D0-45A098D9542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16864" y="3021221"/>
                  <a:ext cx="48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E26725-A8CC-BD31-ED52-A7C0CB0D27E1}"/>
                    </a:ext>
                  </a:extLst>
                </p14:cNvPr>
                <p14:cNvContentPartPr/>
                <p14:nvPr/>
              </p14:nvContentPartPr>
              <p14:xfrm>
                <a:off x="9653864" y="2971541"/>
                <a:ext cx="354240" cy="134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E26725-A8CC-BD31-ED52-A7C0CB0D27E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645224" y="2962901"/>
                  <a:ext cx="371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E6AFF16-AAD3-D305-F09D-8D0DEE0255D5}"/>
                    </a:ext>
                  </a:extLst>
                </p14:cNvPr>
                <p14:cNvContentPartPr/>
                <p14:nvPr/>
              </p14:nvContentPartPr>
              <p14:xfrm>
                <a:off x="9856904" y="2944181"/>
                <a:ext cx="142560" cy="90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E6AFF16-AAD3-D305-F09D-8D0DEE0255D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48264" y="2935181"/>
                  <a:ext cx="160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018B6B-34D9-CB63-14BC-2681EED46266}"/>
                    </a:ext>
                  </a:extLst>
                </p14:cNvPr>
                <p14:cNvContentPartPr/>
                <p14:nvPr/>
              </p14:nvContentPartPr>
              <p14:xfrm>
                <a:off x="10223024" y="2978741"/>
                <a:ext cx="228240" cy="12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018B6B-34D9-CB63-14BC-2681EED4626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14024" y="2969741"/>
                  <a:ext cx="245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88E85F-BCA6-5A33-A3DA-84C06B8D835F}"/>
                    </a:ext>
                  </a:extLst>
                </p14:cNvPr>
                <p14:cNvContentPartPr/>
                <p14:nvPr/>
              </p14:nvContentPartPr>
              <p14:xfrm>
                <a:off x="10730984" y="2983421"/>
                <a:ext cx="167760" cy="106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88E85F-BCA6-5A33-A3DA-84C06B8D835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722344" y="2974781"/>
                  <a:ext cx="185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49A629-531B-91A6-EC45-3418AACA1456}"/>
                    </a:ext>
                  </a:extLst>
                </p14:cNvPr>
                <p14:cNvContentPartPr/>
                <p14:nvPr/>
              </p14:nvContentPartPr>
              <p14:xfrm>
                <a:off x="10070024" y="3000701"/>
                <a:ext cx="122760" cy="111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49A629-531B-91A6-EC45-3418AACA145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61024" y="2991701"/>
                  <a:ext cx="140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BD46151-1CD3-5EBB-0EF4-657355B07D33}"/>
                    </a:ext>
                  </a:extLst>
                </p14:cNvPr>
                <p14:cNvContentPartPr/>
                <p14:nvPr/>
              </p14:nvContentPartPr>
              <p14:xfrm>
                <a:off x="9979304" y="3267101"/>
                <a:ext cx="138960" cy="75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BD46151-1CD3-5EBB-0EF4-657355B07D3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970304" y="3258101"/>
                  <a:ext cx="1566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9A23321-20FF-70EC-8DC7-BD8B63C53F95}"/>
                    </a:ext>
                  </a:extLst>
                </p14:cNvPr>
                <p14:cNvContentPartPr/>
                <p14:nvPr/>
              </p14:nvContentPartPr>
              <p14:xfrm>
                <a:off x="9985064" y="3204821"/>
                <a:ext cx="116280" cy="93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9A23321-20FF-70EC-8DC7-BD8B63C53F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976064" y="3196181"/>
                  <a:ext cx="133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88514A0-F5B5-C3E0-4DB4-02857F8EE99F}"/>
                    </a:ext>
                  </a:extLst>
                </p14:cNvPr>
                <p14:cNvContentPartPr/>
                <p14:nvPr/>
              </p14:nvContentPartPr>
              <p14:xfrm>
                <a:off x="10156424" y="3235061"/>
                <a:ext cx="247320" cy="118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88514A0-F5B5-C3E0-4DB4-02857F8EE99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47784" y="3226421"/>
                  <a:ext cx="264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49042AB-17FA-F2C5-DC80-5CF5D856B95C}"/>
                    </a:ext>
                  </a:extLst>
                </p14:cNvPr>
                <p14:cNvContentPartPr/>
                <p14:nvPr/>
              </p14:nvContentPartPr>
              <p14:xfrm>
                <a:off x="10310504" y="3171701"/>
                <a:ext cx="98640" cy="71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49042AB-17FA-F2C5-DC80-5CF5D856B9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301504" y="3163061"/>
                  <a:ext cx="116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C89C74A-3440-4D76-D95A-3CFF190E23B0}"/>
                    </a:ext>
                  </a:extLst>
                </p14:cNvPr>
                <p14:cNvContentPartPr/>
                <p14:nvPr/>
              </p14:nvContentPartPr>
              <p14:xfrm>
                <a:off x="10403024" y="3215621"/>
                <a:ext cx="272880" cy="120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C89C74A-3440-4D76-D95A-3CFF190E23B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94384" y="3206621"/>
                  <a:ext cx="290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30695D-4215-4FC9-ACEC-2EA7AF56CE9B}"/>
                    </a:ext>
                  </a:extLst>
                </p14:cNvPr>
                <p14:cNvContentPartPr/>
                <p14:nvPr/>
              </p14:nvContentPartPr>
              <p14:xfrm>
                <a:off x="10765544" y="3216341"/>
                <a:ext cx="124200" cy="145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30695D-4215-4FC9-ACEC-2EA7AF56CE9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56544" y="3207341"/>
                  <a:ext cx="141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43E32A8-8957-FDC6-6348-14E3C37D7C5E}"/>
                    </a:ext>
                  </a:extLst>
                </p14:cNvPr>
                <p14:cNvContentPartPr/>
                <p14:nvPr/>
              </p14:nvContentPartPr>
              <p14:xfrm>
                <a:off x="10783904" y="3236141"/>
                <a:ext cx="195840" cy="96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43E32A8-8957-FDC6-6348-14E3C37D7C5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774904" y="3227141"/>
                  <a:ext cx="213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A32791-8BDA-9634-5419-8D571D293266}"/>
                    </a:ext>
                  </a:extLst>
                </p14:cNvPr>
                <p14:cNvContentPartPr/>
                <p14:nvPr/>
              </p14:nvContentPartPr>
              <p14:xfrm>
                <a:off x="11169464" y="3248021"/>
                <a:ext cx="244800" cy="91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A32791-8BDA-9634-5419-8D571D2932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60824" y="3239381"/>
                  <a:ext cx="2624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BB9663-7D0C-4C0F-0865-AFEBBA300614}"/>
                    </a:ext>
                  </a:extLst>
                </p14:cNvPr>
                <p14:cNvContentPartPr/>
                <p14:nvPr/>
              </p14:nvContentPartPr>
              <p14:xfrm>
                <a:off x="11367104" y="3188261"/>
                <a:ext cx="67680" cy="7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BB9663-7D0C-4C0F-0865-AFEBBA30061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358464" y="3179261"/>
                  <a:ext cx="85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FAD6D92-FCC3-DB88-0E65-948956C65116}"/>
                    </a:ext>
                  </a:extLst>
                </p14:cNvPr>
                <p14:cNvContentPartPr/>
                <p14:nvPr/>
              </p14:nvContentPartPr>
              <p14:xfrm>
                <a:off x="11385824" y="3216341"/>
                <a:ext cx="69480" cy="26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FAD6D92-FCC3-DB88-0E65-948956C6511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377184" y="3207341"/>
                  <a:ext cx="87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5905F47-9917-216E-D5AE-273449ABBC0E}"/>
                    </a:ext>
                  </a:extLst>
                </p14:cNvPr>
                <p14:cNvContentPartPr/>
                <p14:nvPr/>
              </p14:nvContentPartPr>
              <p14:xfrm>
                <a:off x="11032664" y="3242981"/>
                <a:ext cx="91800" cy="9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5905F47-9917-216E-D5AE-273449ABBC0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024024" y="3233981"/>
                  <a:ext cx="109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2FA6110-D4C8-86EB-0C8C-2199218D6C28}"/>
                    </a:ext>
                  </a:extLst>
                </p14:cNvPr>
                <p14:cNvContentPartPr/>
                <p14:nvPr/>
              </p14:nvContentPartPr>
              <p14:xfrm>
                <a:off x="11619464" y="3422261"/>
                <a:ext cx="3240" cy="2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2FA6110-D4C8-86EB-0C8C-2199218D6C2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610464" y="3413261"/>
                  <a:ext cx="2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509C76D-72C3-51B6-6F4F-D2D10A7CF1BE}"/>
                    </a:ext>
                  </a:extLst>
                </p14:cNvPr>
                <p14:cNvContentPartPr/>
                <p14:nvPr/>
              </p14:nvContentPartPr>
              <p14:xfrm>
                <a:off x="11571224" y="3163061"/>
                <a:ext cx="101160" cy="209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509C76D-72C3-51B6-6F4F-D2D10A7CF1B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562584" y="3154421"/>
                  <a:ext cx="11880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81B236A-DBFD-5D7D-E42E-2FEF6DB22171}"/>
              </a:ext>
            </a:extLst>
          </p:cNvPr>
          <p:cNvGrpSpPr/>
          <p:nvPr/>
        </p:nvGrpSpPr>
        <p:grpSpPr>
          <a:xfrm>
            <a:off x="10124744" y="2254781"/>
            <a:ext cx="571320" cy="225000"/>
            <a:chOff x="10124744" y="2254781"/>
            <a:chExt cx="57132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A1B9059-13A6-BE01-422A-6C1A9779B44A}"/>
                    </a:ext>
                  </a:extLst>
                </p14:cNvPr>
                <p14:cNvContentPartPr/>
                <p14:nvPr/>
              </p14:nvContentPartPr>
              <p14:xfrm>
                <a:off x="10160744" y="2308781"/>
                <a:ext cx="246240" cy="115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A1B9059-13A6-BE01-422A-6C1A9779B44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151744" y="2299781"/>
                  <a:ext cx="263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DBB1A9C-AD71-CA10-FB28-FE28B8AC77F0}"/>
                    </a:ext>
                  </a:extLst>
                </p14:cNvPr>
                <p14:cNvContentPartPr/>
                <p14:nvPr/>
              </p14:nvContentPartPr>
              <p14:xfrm>
                <a:off x="10412384" y="2269541"/>
                <a:ext cx="174240" cy="137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DBB1A9C-AD71-CA10-FB28-FE28B8AC77F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03384" y="2260541"/>
                  <a:ext cx="191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A2653A-340E-FF0C-5EDD-D7CA6A152C3B}"/>
                    </a:ext>
                  </a:extLst>
                </p14:cNvPr>
                <p14:cNvContentPartPr/>
                <p14:nvPr/>
              </p14:nvContentPartPr>
              <p14:xfrm>
                <a:off x="10561424" y="2254781"/>
                <a:ext cx="94680" cy="153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A2653A-340E-FF0C-5EDD-D7CA6A152C3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552784" y="2245781"/>
                  <a:ext cx="112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8F6E3B8-CE4B-B712-9D75-8B89C7A16458}"/>
                    </a:ext>
                  </a:extLst>
                </p14:cNvPr>
                <p14:cNvContentPartPr/>
                <p14:nvPr/>
              </p14:nvContentPartPr>
              <p14:xfrm>
                <a:off x="10124744" y="2362421"/>
                <a:ext cx="571320" cy="117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8F6E3B8-CE4B-B712-9D75-8B89C7A1645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16104" y="2353781"/>
                  <a:ext cx="58896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C89D41-F141-906F-F532-717B3B87CD77}"/>
              </a:ext>
            </a:extLst>
          </p:cNvPr>
          <p:cNvGrpSpPr/>
          <p:nvPr/>
        </p:nvGrpSpPr>
        <p:grpSpPr>
          <a:xfrm>
            <a:off x="9565753" y="3645245"/>
            <a:ext cx="153000" cy="267120"/>
            <a:chOff x="9565753" y="3645245"/>
            <a:chExt cx="15300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C40AD0-2CE3-6413-2B08-55C2941B009A}"/>
                    </a:ext>
                  </a:extLst>
                </p14:cNvPr>
                <p14:cNvContentPartPr/>
                <p14:nvPr/>
              </p14:nvContentPartPr>
              <p14:xfrm>
                <a:off x="9565753" y="3717245"/>
                <a:ext cx="153000" cy="143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C40AD0-2CE3-6413-2B08-55C2941B009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56753" y="3708245"/>
                  <a:ext cx="170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AE6AC69-7A19-596C-CEBF-70A79CE92D62}"/>
                    </a:ext>
                  </a:extLst>
                </p14:cNvPr>
                <p14:cNvContentPartPr/>
                <p14:nvPr/>
              </p14:nvContentPartPr>
              <p14:xfrm>
                <a:off x="9672313" y="3645245"/>
                <a:ext cx="38520" cy="267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AE6AC69-7A19-596C-CEBF-70A79CE92D6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63313" y="3636605"/>
                  <a:ext cx="5616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698307F-88A0-C478-B9B2-2B743ABBDC50}"/>
              </a:ext>
            </a:extLst>
          </p:cNvPr>
          <p:cNvGrpSpPr/>
          <p:nvPr/>
        </p:nvGrpSpPr>
        <p:grpSpPr>
          <a:xfrm>
            <a:off x="9963553" y="3679805"/>
            <a:ext cx="539640" cy="168840"/>
            <a:chOff x="9963553" y="3679805"/>
            <a:chExt cx="53964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8D4E5EB-83AF-D7F5-0170-9F01BD138B49}"/>
                    </a:ext>
                  </a:extLst>
                </p14:cNvPr>
                <p14:cNvContentPartPr/>
                <p14:nvPr/>
              </p14:nvContentPartPr>
              <p14:xfrm>
                <a:off x="10017913" y="3767645"/>
                <a:ext cx="15120" cy="8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8D4E5EB-83AF-D7F5-0170-9F01BD138B4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009273" y="3758645"/>
                  <a:ext cx="32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5176AC7-BA72-1D81-C7F4-BA608B024A57}"/>
                    </a:ext>
                  </a:extLst>
                </p14:cNvPr>
                <p14:cNvContentPartPr/>
                <p14:nvPr/>
              </p14:nvContentPartPr>
              <p14:xfrm>
                <a:off x="9963553" y="3710405"/>
                <a:ext cx="137880" cy="21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5176AC7-BA72-1D81-C7F4-BA608B024A5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954913" y="3701405"/>
                  <a:ext cx="155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3D0D343-DCC4-488A-DB00-B16F6D548713}"/>
                    </a:ext>
                  </a:extLst>
                </p14:cNvPr>
                <p14:cNvContentPartPr/>
                <p14:nvPr/>
              </p14:nvContentPartPr>
              <p14:xfrm>
                <a:off x="10144273" y="3744245"/>
                <a:ext cx="10440" cy="100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3D0D343-DCC4-488A-DB00-B16F6D54871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35633" y="3735245"/>
                  <a:ext cx="28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F77FFA-B2DC-C5DC-803B-DAA3562190F3}"/>
                    </a:ext>
                  </a:extLst>
                </p14:cNvPr>
                <p14:cNvContentPartPr/>
                <p14:nvPr/>
              </p14:nvContentPartPr>
              <p14:xfrm>
                <a:off x="10216993" y="3742085"/>
                <a:ext cx="126720" cy="100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F77FFA-B2DC-C5DC-803B-DAA3562190F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07993" y="3733085"/>
                  <a:ext cx="144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CB20C94-61FA-4214-F376-167262E835CA}"/>
                    </a:ext>
                  </a:extLst>
                </p14:cNvPr>
                <p14:cNvContentPartPr/>
                <p14:nvPr/>
              </p14:nvContentPartPr>
              <p14:xfrm>
                <a:off x="10404193" y="3778805"/>
                <a:ext cx="75960" cy="59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CB20C94-61FA-4214-F376-167262E835C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395193" y="3769805"/>
                  <a:ext cx="93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6C0A755-5BE7-80B3-5901-E0E8AC2B83AB}"/>
                    </a:ext>
                  </a:extLst>
                </p14:cNvPr>
                <p14:cNvContentPartPr/>
                <p14:nvPr/>
              </p14:nvContentPartPr>
              <p14:xfrm>
                <a:off x="10391233" y="3679805"/>
                <a:ext cx="111960" cy="82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6C0A755-5BE7-80B3-5901-E0E8AC2B83A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382593" y="3671165"/>
                  <a:ext cx="12960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6D80502-3796-6C79-2609-ED8E1D2CB05B}"/>
                  </a:ext>
                </a:extLst>
              </p14:cNvPr>
              <p14:cNvContentPartPr/>
              <p14:nvPr/>
            </p14:nvContentPartPr>
            <p14:xfrm>
              <a:off x="10926193" y="3810845"/>
              <a:ext cx="21600" cy="2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6D80502-3796-6C79-2609-ED8E1D2CB05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917193" y="3802205"/>
                <a:ext cx="3924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1AAB9986-2FEB-87DD-64FF-B6C70B8AA13F}"/>
              </a:ext>
            </a:extLst>
          </p:cNvPr>
          <p:cNvGrpSpPr/>
          <p:nvPr/>
        </p:nvGrpSpPr>
        <p:grpSpPr>
          <a:xfrm>
            <a:off x="10967233" y="3630845"/>
            <a:ext cx="806760" cy="248040"/>
            <a:chOff x="10967233" y="3630845"/>
            <a:chExt cx="80676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956BB1-2DEB-B831-5FB4-FDDBCBE16EDD}"/>
                    </a:ext>
                  </a:extLst>
                </p14:cNvPr>
                <p14:cNvContentPartPr/>
                <p14:nvPr/>
              </p14:nvContentPartPr>
              <p14:xfrm>
                <a:off x="11283313" y="3718685"/>
                <a:ext cx="253440" cy="96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956BB1-2DEB-B831-5FB4-FDDBCBE16ED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274313" y="3709685"/>
                  <a:ext cx="271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F0AB9BB-7EEB-6A96-3282-A46E06530A42}"/>
                    </a:ext>
                  </a:extLst>
                </p14:cNvPr>
                <p14:cNvContentPartPr/>
                <p14:nvPr/>
              </p14:nvContentPartPr>
              <p14:xfrm>
                <a:off x="11456113" y="3721925"/>
                <a:ext cx="163440" cy="64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F0AB9BB-7EEB-6A96-3282-A46E06530A4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447473" y="3713285"/>
                  <a:ext cx="1810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4DCDCD0-699F-0F9A-E62E-D31A81D1B996}"/>
                    </a:ext>
                  </a:extLst>
                </p14:cNvPr>
                <p14:cNvContentPartPr/>
                <p14:nvPr/>
              </p14:nvContentPartPr>
              <p14:xfrm>
                <a:off x="11665993" y="3720485"/>
                <a:ext cx="108000" cy="89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4DCDCD0-699F-0F9A-E62E-D31A81D1B99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656993" y="3711845"/>
                  <a:ext cx="1256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F92722D-501F-905C-2BCE-D20A31E53BFD}"/>
                    </a:ext>
                  </a:extLst>
                </p14:cNvPr>
                <p14:cNvContentPartPr/>
                <p14:nvPr/>
              </p14:nvContentPartPr>
              <p14:xfrm>
                <a:off x="10967233" y="3630845"/>
                <a:ext cx="357840" cy="248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F92722D-501F-905C-2BCE-D20A31E53BF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958233" y="3621845"/>
                  <a:ext cx="375480" cy="26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807870D-F952-CB5F-DB2F-45AA659D4A68}"/>
                  </a:ext>
                </a:extLst>
              </p14:cNvPr>
              <p14:cNvContentPartPr/>
              <p14:nvPr/>
            </p14:nvContentPartPr>
            <p14:xfrm>
              <a:off x="10898024" y="3791261"/>
              <a:ext cx="48600" cy="32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807870D-F952-CB5F-DB2F-45AA659D4A6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889024" y="3782261"/>
                <a:ext cx="6624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F3BCD0BF-BCEA-EEB5-D6B0-38CCED264B56}"/>
              </a:ext>
            </a:extLst>
          </p:cNvPr>
          <p:cNvGrpSpPr/>
          <p:nvPr/>
        </p:nvGrpSpPr>
        <p:grpSpPr>
          <a:xfrm>
            <a:off x="10125809" y="4836608"/>
            <a:ext cx="639000" cy="204480"/>
            <a:chOff x="10125809" y="4836608"/>
            <a:chExt cx="63900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AB23670-15A4-2053-988D-9519ABBBBF46}"/>
                    </a:ext>
                  </a:extLst>
                </p14:cNvPr>
                <p14:cNvContentPartPr/>
                <p14:nvPr/>
              </p14:nvContentPartPr>
              <p14:xfrm>
                <a:off x="10495169" y="4900688"/>
                <a:ext cx="15480" cy="83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AB23670-15A4-2053-988D-9519ABBBBF4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486529" y="4892048"/>
                  <a:ext cx="33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2A76BB-4019-411E-05EA-4A89846D8BAE}"/>
                    </a:ext>
                  </a:extLst>
                </p14:cNvPr>
                <p14:cNvContentPartPr/>
                <p14:nvPr/>
              </p14:nvContentPartPr>
              <p14:xfrm>
                <a:off x="10480409" y="4860368"/>
                <a:ext cx="91080" cy="16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2A76BB-4019-411E-05EA-4A89846D8BA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471769" y="4851728"/>
                  <a:ext cx="108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96386F-694F-89EB-9D90-E864338E072E}"/>
                    </a:ext>
                  </a:extLst>
                </p14:cNvPr>
                <p14:cNvContentPartPr/>
                <p14:nvPr/>
              </p14:nvContentPartPr>
              <p14:xfrm>
                <a:off x="10557809" y="4866128"/>
                <a:ext cx="151920" cy="129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96386F-694F-89EB-9D90-E864338E072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548809" y="4857488"/>
                  <a:ext cx="169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9B8D9BF-68B1-DA05-DE3D-7195DE9EB9D6}"/>
                    </a:ext>
                  </a:extLst>
                </p14:cNvPr>
                <p14:cNvContentPartPr/>
                <p14:nvPr/>
              </p14:nvContentPartPr>
              <p14:xfrm>
                <a:off x="10248929" y="5019128"/>
                <a:ext cx="515880" cy="21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9B8D9BF-68B1-DA05-DE3D-7195DE9EB9D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239929" y="5010128"/>
                  <a:ext cx="533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F471C11-C433-985D-A0C4-9938357765BB}"/>
                    </a:ext>
                  </a:extLst>
                </p14:cNvPr>
                <p14:cNvContentPartPr/>
                <p14:nvPr/>
              </p14:nvContentPartPr>
              <p14:xfrm>
                <a:off x="10331369" y="4873328"/>
                <a:ext cx="91080" cy="84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F471C11-C433-985D-A0C4-9938357765B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322369" y="4864688"/>
                  <a:ext cx="108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BD9567E-F1B5-5A88-F13E-B1CF4ADFDB07}"/>
                    </a:ext>
                  </a:extLst>
                </p14:cNvPr>
                <p14:cNvContentPartPr/>
                <p14:nvPr/>
              </p14:nvContentPartPr>
              <p14:xfrm>
                <a:off x="10125809" y="4836608"/>
                <a:ext cx="150840" cy="135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BD9567E-F1B5-5A88-F13E-B1CF4ADFDB0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117169" y="4827608"/>
                  <a:ext cx="1684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8FE68F4-FA7F-D189-CBEF-F9AA144D47C9}"/>
              </a:ext>
            </a:extLst>
          </p:cNvPr>
          <p:cNvGrpSpPr/>
          <p:nvPr/>
        </p:nvGrpSpPr>
        <p:grpSpPr>
          <a:xfrm>
            <a:off x="9375929" y="5155928"/>
            <a:ext cx="2575800" cy="412920"/>
            <a:chOff x="9375929" y="5155928"/>
            <a:chExt cx="257580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71B846E-B454-CE4C-9B5C-6BBA8232D47E}"/>
                    </a:ext>
                  </a:extLst>
                </p14:cNvPr>
                <p14:cNvContentPartPr/>
                <p14:nvPr/>
              </p14:nvContentPartPr>
              <p14:xfrm>
                <a:off x="9375929" y="5228288"/>
                <a:ext cx="129600" cy="136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71B846E-B454-CE4C-9B5C-6BBA8232D47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66929" y="5219288"/>
                  <a:ext cx="147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D609448-4887-87A7-1C5E-2CC58C160815}"/>
                    </a:ext>
                  </a:extLst>
                </p14:cNvPr>
                <p14:cNvContentPartPr/>
                <p14:nvPr/>
              </p14:nvContentPartPr>
              <p14:xfrm>
                <a:off x="9506969" y="5281928"/>
                <a:ext cx="79200" cy="75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D609448-4887-87A7-1C5E-2CC58C16081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497969" y="5272928"/>
                  <a:ext cx="968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A6D9178-A372-05EB-EAEE-B021E70D09B3}"/>
                    </a:ext>
                  </a:extLst>
                </p14:cNvPr>
                <p14:cNvContentPartPr/>
                <p14:nvPr/>
              </p14:nvContentPartPr>
              <p14:xfrm>
                <a:off x="9833849" y="5255288"/>
                <a:ext cx="34920" cy="75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A6D9178-A372-05EB-EAEE-B021E70D09B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825209" y="5246648"/>
                  <a:ext cx="52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97F810-0CBC-9069-5EA5-1DA1EB59850F}"/>
                    </a:ext>
                  </a:extLst>
                </p14:cNvPr>
                <p14:cNvContentPartPr/>
                <p14:nvPr/>
              </p14:nvContentPartPr>
              <p14:xfrm>
                <a:off x="9620369" y="5238368"/>
                <a:ext cx="112680" cy="95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97F810-0CBC-9069-5EA5-1DA1EB59850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611729" y="5229728"/>
                  <a:ext cx="130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8D086D5-BB6F-D094-4276-DA6B7360A3DD}"/>
                    </a:ext>
                  </a:extLst>
                </p14:cNvPr>
                <p14:cNvContentPartPr/>
                <p14:nvPr/>
              </p14:nvContentPartPr>
              <p14:xfrm>
                <a:off x="9757889" y="5255288"/>
                <a:ext cx="7920" cy="52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8D086D5-BB6F-D094-4276-DA6B7360A3D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749249" y="5246648"/>
                  <a:ext cx="25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8D2A638-5724-D696-2DEA-C55A47041A31}"/>
                    </a:ext>
                  </a:extLst>
                </p14:cNvPr>
                <p14:cNvContentPartPr/>
                <p14:nvPr/>
              </p14:nvContentPartPr>
              <p14:xfrm>
                <a:off x="9772649" y="5222528"/>
                <a:ext cx="142560" cy="2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8D2A638-5724-D696-2DEA-C55A47041A3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763649" y="5213888"/>
                  <a:ext cx="160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7A1ED13-FC65-DDD2-704D-69448F949999}"/>
                    </a:ext>
                  </a:extLst>
                </p14:cNvPr>
                <p14:cNvContentPartPr/>
                <p14:nvPr/>
              </p14:nvContentPartPr>
              <p14:xfrm>
                <a:off x="9971009" y="5228648"/>
                <a:ext cx="58320" cy="90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7A1ED13-FC65-DDD2-704D-69448F94999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962009" y="5220008"/>
                  <a:ext cx="75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46190D8-A060-29BA-E042-272AE108CB17}"/>
                    </a:ext>
                  </a:extLst>
                </p14:cNvPr>
                <p14:cNvContentPartPr/>
                <p14:nvPr/>
              </p14:nvContentPartPr>
              <p14:xfrm>
                <a:off x="9969209" y="5292728"/>
                <a:ext cx="83520" cy="17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46190D8-A060-29BA-E042-272AE108CB1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960209" y="5284088"/>
                  <a:ext cx="101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D4F3DB8-BB40-F405-F81E-D5387D1F1A6B}"/>
                    </a:ext>
                  </a:extLst>
                </p14:cNvPr>
                <p14:cNvContentPartPr/>
                <p14:nvPr/>
              </p14:nvContentPartPr>
              <p14:xfrm>
                <a:off x="10127969" y="5231528"/>
                <a:ext cx="130320" cy="70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D4F3DB8-BB40-F405-F81E-D5387D1F1A6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118969" y="5222888"/>
                  <a:ext cx="147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D8CF0C6-3E49-730C-E908-CD357A607894}"/>
                    </a:ext>
                  </a:extLst>
                </p14:cNvPr>
                <p14:cNvContentPartPr/>
                <p14:nvPr/>
              </p14:nvContentPartPr>
              <p14:xfrm>
                <a:off x="10279169" y="5252408"/>
                <a:ext cx="74160" cy="68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D8CF0C6-3E49-730C-E908-CD357A60789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270529" y="5243768"/>
                  <a:ext cx="918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5123BDE-D267-5F6C-9FD7-1EC78E6AD9B3}"/>
                    </a:ext>
                  </a:extLst>
                </p14:cNvPr>
                <p14:cNvContentPartPr/>
                <p14:nvPr/>
              </p14:nvContentPartPr>
              <p14:xfrm>
                <a:off x="10279169" y="5186888"/>
                <a:ext cx="115560" cy="61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5123BDE-D267-5F6C-9FD7-1EC78E6AD9B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270529" y="5178248"/>
                  <a:ext cx="133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6B7E398-001B-71C4-2A0D-32379EF51AF8}"/>
                    </a:ext>
                  </a:extLst>
                </p14:cNvPr>
                <p14:cNvContentPartPr/>
                <p14:nvPr/>
              </p14:nvContentPartPr>
              <p14:xfrm>
                <a:off x="10415609" y="5220728"/>
                <a:ext cx="97560" cy="84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6B7E398-001B-71C4-2A0D-32379EF51AF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06969" y="5212088"/>
                  <a:ext cx="115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554B200-611A-DD62-FF1D-C233313F20C0}"/>
                    </a:ext>
                  </a:extLst>
                </p14:cNvPr>
                <p14:cNvContentPartPr/>
                <p14:nvPr/>
              </p14:nvContentPartPr>
              <p14:xfrm>
                <a:off x="10564649" y="5178248"/>
                <a:ext cx="91080" cy="119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554B200-611A-DD62-FF1D-C233313F20C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556009" y="5169248"/>
                  <a:ext cx="108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A93E380-C324-D442-1A3C-7DDAD7F0ADA0}"/>
                    </a:ext>
                  </a:extLst>
                </p14:cNvPr>
                <p14:cNvContentPartPr/>
                <p14:nvPr/>
              </p14:nvContentPartPr>
              <p14:xfrm>
                <a:off x="10712969" y="5197328"/>
                <a:ext cx="61200" cy="83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A93E380-C324-D442-1A3C-7DDAD7F0ADA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03969" y="5188688"/>
                  <a:ext cx="788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9E15F17-B7EF-7FCC-68C6-DE857BEA41A9}"/>
                    </a:ext>
                  </a:extLst>
                </p14:cNvPr>
                <p14:cNvContentPartPr/>
                <p14:nvPr/>
              </p14:nvContentPartPr>
              <p14:xfrm>
                <a:off x="10719449" y="5155928"/>
                <a:ext cx="101160" cy="75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9E15F17-B7EF-7FCC-68C6-DE857BEA41A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710449" y="5147288"/>
                  <a:ext cx="118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01EF046-1F88-DE9A-D283-46E0B9F28FE0}"/>
                    </a:ext>
                  </a:extLst>
                </p14:cNvPr>
                <p14:cNvContentPartPr/>
                <p14:nvPr/>
              </p14:nvContentPartPr>
              <p14:xfrm>
                <a:off x="11234969" y="5168888"/>
                <a:ext cx="5040" cy="108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01EF046-1F88-DE9A-D283-46E0B9F28FE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225969" y="5159888"/>
                  <a:ext cx="22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37D5695-97E0-C8B6-6BC7-A6C04878A2FF}"/>
                    </a:ext>
                  </a:extLst>
                </p14:cNvPr>
                <p14:cNvContentPartPr/>
                <p14:nvPr/>
              </p14:nvContentPartPr>
              <p14:xfrm>
                <a:off x="9735569" y="5490008"/>
                <a:ext cx="19080" cy="78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37D5695-97E0-C8B6-6BC7-A6C04878A2F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726929" y="5481368"/>
                  <a:ext cx="36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0D94C59-06E1-9C57-814B-9BBCF31A4E75}"/>
                    </a:ext>
                  </a:extLst>
                </p14:cNvPr>
                <p14:cNvContentPartPr/>
                <p14:nvPr/>
              </p14:nvContentPartPr>
              <p14:xfrm>
                <a:off x="9734849" y="5402528"/>
                <a:ext cx="69840" cy="86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0D94C59-06E1-9C57-814B-9BBCF31A4E7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725849" y="5393888"/>
                  <a:ext cx="87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FC73E5A-5590-A27B-6454-2E0D9E574F8D}"/>
                    </a:ext>
                  </a:extLst>
                </p14:cNvPr>
                <p14:cNvContentPartPr/>
                <p14:nvPr/>
              </p14:nvContentPartPr>
              <p14:xfrm>
                <a:off x="9868409" y="5445728"/>
                <a:ext cx="505440" cy="112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FC73E5A-5590-A27B-6454-2E0D9E574F8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859769" y="5437088"/>
                  <a:ext cx="523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D1C418C-7A35-5122-24F9-487C7182BBAD}"/>
                    </a:ext>
                  </a:extLst>
                </p14:cNvPr>
                <p14:cNvContentPartPr/>
                <p14:nvPr/>
              </p14:nvContentPartPr>
              <p14:xfrm>
                <a:off x="10300769" y="5410448"/>
                <a:ext cx="166680" cy="116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D1C418C-7A35-5122-24F9-487C7182BBA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292129" y="5401808"/>
                  <a:ext cx="184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3EEDC46-7E41-35B6-4F68-598442EA71DB}"/>
                    </a:ext>
                  </a:extLst>
                </p14:cNvPr>
                <p14:cNvContentPartPr/>
                <p14:nvPr/>
              </p14:nvContentPartPr>
              <p14:xfrm>
                <a:off x="10526129" y="5457968"/>
                <a:ext cx="30960" cy="63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3EEDC46-7E41-35B6-4F68-598442EA71D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517489" y="5448968"/>
                  <a:ext cx="48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92CC5C4-821D-6028-49F1-A17BE13C0760}"/>
                    </a:ext>
                  </a:extLst>
                </p14:cNvPr>
                <p14:cNvContentPartPr/>
                <p14:nvPr/>
              </p14:nvContentPartPr>
              <p14:xfrm>
                <a:off x="10878569" y="5447168"/>
                <a:ext cx="261360" cy="110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92CC5C4-821D-6028-49F1-A17BE13C076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869569" y="5438168"/>
                  <a:ext cx="279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8031B16-D46D-8B61-1EFB-2918119119F3}"/>
                    </a:ext>
                  </a:extLst>
                </p14:cNvPr>
                <p14:cNvContentPartPr/>
                <p14:nvPr/>
              </p14:nvContentPartPr>
              <p14:xfrm>
                <a:off x="11043449" y="5501888"/>
                <a:ext cx="93960" cy="8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8031B16-D46D-8B61-1EFB-2918119119F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034809" y="5492888"/>
                  <a:ext cx="111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81F39F8-B936-EE58-4E59-F3FBBD8FA11E}"/>
                    </a:ext>
                  </a:extLst>
                </p14:cNvPr>
                <p14:cNvContentPartPr/>
                <p14:nvPr/>
              </p14:nvContentPartPr>
              <p14:xfrm>
                <a:off x="11213729" y="5468408"/>
                <a:ext cx="15480" cy="51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81F39F8-B936-EE58-4E59-F3FBBD8FA11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204729" y="5459408"/>
                  <a:ext cx="33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B2C98F9-4643-EFCB-326E-26E0AA57D20E}"/>
                    </a:ext>
                  </a:extLst>
                </p14:cNvPr>
                <p14:cNvContentPartPr/>
                <p14:nvPr/>
              </p14:nvContentPartPr>
              <p14:xfrm>
                <a:off x="11145689" y="5430248"/>
                <a:ext cx="136080" cy="21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B2C98F9-4643-EFCB-326E-26E0AA57D20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137049" y="5421608"/>
                  <a:ext cx="153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610A614-10AF-30A8-75D2-CA866EFB50E1}"/>
                    </a:ext>
                  </a:extLst>
                </p14:cNvPr>
                <p14:cNvContentPartPr/>
                <p14:nvPr/>
              </p14:nvContentPartPr>
              <p14:xfrm>
                <a:off x="11303369" y="5423408"/>
                <a:ext cx="137160" cy="106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610A614-10AF-30A8-75D2-CA866EFB50E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294729" y="5414768"/>
                  <a:ext cx="154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FD6D365-2757-9CFE-5D5D-6F308AD8C81B}"/>
                    </a:ext>
                  </a:extLst>
                </p14:cNvPr>
                <p14:cNvContentPartPr/>
                <p14:nvPr/>
              </p14:nvContentPartPr>
              <p14:xfrm>
                <a:off x="11485889" y="5435288"/>
                <a:ext cx="106200" cy="73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FD6D365-2757-9CFE-5D5D-6F308AD8C81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477249" y="5426288"/>
                  <a:ext cx="123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A8B4E30-2EA0-C627-C5B6-4AD34D05700D}"/>
                    </a:ext>
                  </a:extLst>
                </p14:cNvPr>
                <p14:cNvContentPartPr/>
                <p14:nvPr/>
              </p14:nvContentPartPr>
              <p14:xfrm>
                <a:off x="11609729" y="5432768"/>
                <a:ext cx="16920" cy="66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A8B4E30-2EA0-C627-C5B6-4AD34D05700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601089" y="5423768"/>
                  <a:ext cx="34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4D91D3B-653D-4F9A-1CF8-1B507C18D17A}"/>
                    </a:ext>
                  </a:extLst>
                </p14:cNvPr>
                <p14:cNvContentPartPr/>
                <p14:nvPr/>
              </p14:nvContentPartPr>
              <p14:xfrm>
                <a:off x="11697569" y="5421968"/>
                <a:ext cx="100440" cy="99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4D91D3B-653D-4F9A-1CF8-1B507C18D17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688929" y="5412968"/>
                  <a:ext cx="118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B14851A-7022-A11A-E5E9-69737062E6A3}"/>
                    </a:ext>
                  </a:extLst>
                </p14:cNvPr>
                <p14:cNvContentPartPr/>
                <p14:nvPr/>
              </p14:nvContentPartPr>
              <p14:xfrm>
                <a:off x="11926889" y="5424488"/>
                <a:ext cx="24840" cy="71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B14851A-7022-A11A-E5E9-69737062E6A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918249" y="5415848"/>
                  <a:ext cx="42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E47493-583F-B882-1B84-8213057962C3}"/>
                    </a:ext>
                  </a:extLst>
                </p14:cNvPr>
                <p14:cNvContentPartPr/>
                <p14:nvPr/>
              </p14:nvContentPartPr>
              <p14:xfrm>
                <a:off x="11825729" y="5415848"/>
                <a:ext cx="69480" cy="89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E47493-583F-B882-1B84-8213057962C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816729" y="5406848"/>
                  <a:ext cx="8712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8463B17-F90F-6B11-D67C-766E9A731C12}"/>
              </a:ext>
            </a:extLst>
          </p:cNvPr>
          <p:cNvGrpSpPr/>
          <p:nvPr/>
        </p:nvGrpSpPr>
        <p:grpSpPr>
          <a:xfrm>
            <a:off x="9452969" y="5749208"/>
            <a:ext cx="547200" cy="145440"/>
            <a:chOff x="9452969" y="5749208"/>
            <a:chExt cx="54720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5227708-7301-A9FD-37D2-A6E592C30492}"/>
                    </a:ext>
                  </a:extLst>
                </p14:cNvPr>
                <p14:cNvContentPartPr/>
                <p14:nvPr/>
              </p14:nvContentPartPr>
              <p14:xfrm>
                <a:off x="9452969" y="5749208"/>
                <a:ext cx="142200" cy="145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5227708-7301-A9FD-37D2-A6E592C3049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444329" y="5740568"/>
                  <a:ext cx="159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9622691-51A8-0A8D-978F-D1E4034E7C4C}"/>
                    </a:ext>
                  </a:extLst>
                </p14:cNvPr>
                <p14:cNvContentPartPr/>
                <p14:nvPr/>
              </p14:nvContentPartPr>
              <p14:xfrm>
                <a:off x="9594809" y="5791688"/>
                <a:ext cx="99360" cy="65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9622691-51A8-0A8D-978F-D1E4034E7C4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586169" y="5782688"/>
                  <a:ext cx="117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1332A5A-E617-33D4-150C-F7B8F6425050}"/>
                    </a:ext>
                  </a:extLst>
                </p14:cNvPr>
                <p14:cNvContentPartPr/>
                <p14:nvPr/>
              </p14:nvContentPartPr>
              <p14:xfrm>
                <a:off x="9735209" y="5787728"/>
                <a:ext cx="264960" cy="88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1332A5A-E617-33D4-150C-F7B8F642505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726209" y="5778728"/>
                  <a:ext cx="28260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81086B8-C8D7-0EA7-D9B2-BE0DE97B0BDD}"/>
              </a:ext>
            </a:extLst>
          </p:cNvPr>
          <p:cNvGrpSpPr/>
          <p:nvPr/>
        </p:nvGrpSpPr>
        <p:grpSpPr>
          <a:xfrm>
            <a:off x="10202129" y="5719328"/>
            <a:ext cx="549720" cy="138600"/>
            <a:chOff x="10202129" y="5719328"/>
            <a:chExt cx="54972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F8EDF10-C1B0-D950-AB93-554C7B7FBBE6}"/>
                    </a:ext>
                  </a:extLst>
                </p14:cNvPr>
                <p14:cNvContentPartPr/>
                <p14:nvPr/>
              </p14:nvContentPartPr>
              <p14:xfrm>
                <a:off x="10249289" y="5787368"/>
                <a:ext cx="6120" cy="64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F8EDF10-C1B0-D950-AB93-554C7B7FBBE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240649" y="5778368"/>
                  <a:ext cx="23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9EC543E-6AF6-80DB-437B-2E42541BD25F}"/>
                    </a:ext>
                  </a:extLst>
                </p14:cNvPr>
                <p14:cNvContentPartPr/>
                <p14:nvPr/>
              </p14:nvContentPartPr>
              <p14:xfrm>
                <a:off x="10202129" y="5719328"/>
                <a:ext cx="138960" cy="69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9EC543E-6AF6-80DB-437B-2E42541BD25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93129" y="5710688"/>
                  <a:ext cx="156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C16183D-B059-9413-D2FA-DB630ECF19F6}"/>
                    </a:ext>
                  </a:extLst>
                </p14:cNvPr>
                <p14:cNvContentPartPr/>
                <p14:nvPr/>
              </p14:nvContentPartPr>
              <p14:xfrm>
                <a:off x="10331369" y="5738408"/>
                <a:ext cx="126000" cy="99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C16183D-B059-9413-D2FA-DB630ECF19F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322369" y="5729768"/>
                  <a:ext cx="143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3F77B70-CC04-5AB9-F6E4-A82CB29A6589}"/>
                    </a:ext>
                  </a:extLst>
                </p14:cNvPr>
                <p14:cNvContentPartPr/>
                <p14:nvPr/>
              </p14:nvContentPartPr>
              <p14:xfrm>
                <a:off x="10524329" y="5778008"/>
                <a:ext cx="106200" cy="79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3F77B70-CC04-5AB9-F6E4-A82CB29A658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515689" y="5769008"/>
                  <a:ext cx="1238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A1D0309-050F-6C3B-F93F-2FD072026CFF}"/>
                    </a:ext>
                  </a:extLst>
                </p14:cNvPr>
                <p14:cNvContentPartPr/>
                <p14:nvPr/>
              </p14:nvContentPartPr>
              <p14:xfrm>
                <a:off x="10492289" y="5730488"/>
                <a:ext cx="259560" cy="90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A1D0309-050F-6C3B-F93F-2FD072026CF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483289" y="5721848"/>
                  <a:ext cx="27720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1F4E3C3-CE30-9A71-B8AF-376D000C6EC7}"/>
                  </a:ext>
                </a:extLst>
              </p14:cNvPr>
              <p14:cNvContentPartPr/>
              <p14:nvPr/>
            </p14:nvContentPartPr>
            <p14:xfrm>
              <a:off x="11117249" y="5714648"/>
              <a:ext cx="250920" cy="99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1F4E3C3-CE30-9A71-B8AF-376D000C6EC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1108609" y="5706008"/>
                <a:ext cx="268560" cy="11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786A37B-A702-D52D-C4F3-76C5CB22FF14}"/>
              </a:ext>
            </a:extLst>
          </p:cNvPr>
          <p:cNvGrpSpPr/>
          <p:nvPr/>
        </p:nvGrpSpPr>
        <p:grpSpPr>
          <a:xfrm>
            <a:off x="9653849" y="5995088"/>
            <a:ext cx="959400" cy="173520"/>
            <a:chOff x="9653849" y="5995088"/>
            <a:chExt cx="9594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6D739C6-14EB-9978-46C1-8B3A55CF4D24}"/>
                    </a:ext>
                  </a:extLst>
                </p14:cNvPr>
                <p14:cNvContentPartPr/>
                <p14:nvPr/>
              </p14:nvContentPartPr>
              <p14:xfrm>
                <a:off x="9691289" y="6086888"/>
                <a:ext cx="5040" cy="81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6D739C6-14EB-9978-46C1-8B3A55CF4D2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682289" y="6077888"/>
                  <a:ext cx="22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A669092-F5A9-0666-E620-B01110BE83E1}"/>
                    </a:ext>
                  </a:extLst>
                </p14:cNvPr>
                <p14:cNvContentPartPr/>
                <p14:nvPr/>
              </p14:nvContentPartPr>
              <p14:xfrm>
                <a:off x="9653849" y="5995088"/>
                <a:ext cx="104040" cy="113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A669092-F5A9-0666-E620-B01110BE83E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644849" y="5986088"/>
                  <a:ext cx="121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87ED69C-351B-B06E-73CF-0FD81FF1B65C}"/>
                    </a:ext>
                  </a:extLst>
                </p14:cNvPr>
                <p14:cNvContentPartPr/>
                <p14:nvPr/>
              </p14:nvContentPartPr>
              <p14:xfrm>
                <a:off x="9830969" y="6082208"/>
                <a:ext cx="29520" cy="85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87ED69C-351B-B06E-73CF-0FD81FF1B65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822329" y="6073208"/>
                  <a:ext cx="471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65001EC-40B4-5C55-33FF-D9C4D8A333C7}"/>
                    </a:ext>
                  </a:extLst>
                </p14:cNvPr>
                <p14:cNvContentPartPr/>
                <p14:nvPr/>
              </p14:nvContentPartPr>
              <p14:xfrm>
                <a:off x="9963809" y="6063488"/>
                <a:ext cx="329040" cy="96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65001EC-40B4-5C55-33FF-D9C4D8A333C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955169" y="6054488"/>
                  <a:ext cx="346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F1C2270-3025-5D6E-D6AC-25A25CAC1045}"/>
                    </a:ext>
                  </a:extLst>
                </p14:cNvPr>
                <p14:cNvContentPartPr/>
                <p14:nvPr/>
              </p14:nvContentPartPr>
              <p14:xfrm>
                <a:off x="10122569" y="6058808"/>
                <a:ext cx="136080" cy="42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F1C2270-3025-5D6E-D6AC-25A25CAC104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113569" y="6049808"/>
                  <a:ext cx="153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39A6977-2566-A966-A48B-E99FF4C64ACF}"/>
                    </a:ext>
                  </a:extLst>
                </p14:cNvPr>
                <p14:cNvContentPartPr/>
                <p14:nvPr/>
              </p14:nvContentPartPr>
              <p14:xfrm>
                <a:off x="10300409" y="6031088"/>
                <a:ext cx="312840" cy="88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39A6977-2566-A966-A48B-E99FF4C64AC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291409" y="6022448"/>
                  <a:ext cx="33048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E7A4B48-8BCD-9F2C-1F17-6E0985CB0AC3}"/>
              </a:ext>
            </a:extLst>
          </p:cNvPr>
          <p:cNvGrpSpPr/>
          <p:nvPr/>
        </p:nvGrpSpPr>
        <p:grpSpPr>
          <a:xfrm>
            <a:off x="11023289" y="5976008"/>
            <a:ext cx="714960" cy="149400"/>
            <a:chOff x="11023289" y="5976008"/>
            <a:chExt cx="71496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8B3906D-BF2B-65A6-7780-82785E36206B}"/>
                    </a:ext>
                  </a:extLst>
                </p14:cNvPr>
                <p14:cNvContentPartPr/>
                <p14:nvPr/>
              </p14:nvContentPartPr>
              <p14:xfrm>
                <a:off x="11164409" y="5996528"/>
                <a:ext cx="144360" cy="128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8B3906D-BF2B-65A6-7780-82785E36206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155769" y="5987528"/>
                  <a:ext cx="162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845263F-1375-7293-2B35-9B1D591AA628}"/>
                    </a:ext>
                  </a:extLst>
                </p14:cNvPr>
                <p14:cNvContentPartPr/>
                <p14:nvPr/>
              </p14:nvContentPartPr>
              <p14:xfrm>
                <a:off x="11023289" y="5996168"/>
                <a:ext cx="109440" cy="110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845263F-1375-7293-2B35-9B1D591AA62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014649" y="5987528"/>
                  <a:ext cx="127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38B5075-FD72-B10C-B4FB-785BBC0B79C3}"/>
                    </a:ext>
                  </a:extLst>
                </p14:cNvPr>
                <p14:cNvContentPartPr/>
                <p14:nvPr/>
              </p14:nvContentPartPr>
              <p14:xfrm>
                <a:off x="11139929" y="6034328"/>
                <a:ext cx="12600" cy="71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38B5075-FD72-B10C-B4FB-785BBC0B79C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131289" y="6025328"/>
                  <a:ext cx="302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AC73910-827A-58FD-3A09-854F884CBFAC}"/>
                    </a:ext>
                  </a:extLst>
                </p14:cNvPr>
                <p14:cNvContentPartPr/>
                <p14:nvPr/>
              </p14:nvContentPartPr>
              <p14:xfrm>
                <a:off x="11313449" y="6017768"/>
                <a:ext cx="90720" cy="105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AC73910-827A-58FD-3A09-854F884CBFA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304809" y="6009128"/>
                  <a:ext cx="108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82CD9C7-C3DE-7C74-1FA1-DC77C5ADE77F}"/>
                    </a:ext>
                  </a:extLst>
                </p14:cNvPr>
                <p14:cNvContentPartPr/>
                <p14:nvPr/>
              </p14:nvContentPartPr>
              <p14:xfrm>
                <a:off x="11494169" y="6044048"/>
                <a:ext cx="18360" cy="70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82CD9C7-C3DE-7C74-1FA1-DC77C5ADE77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485169" y="6035408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282E301-A503-2884-54B8-470C813B2A00}"/>
                    </a:ext>
                  </a:extLst>
                </p14:cNvPr>
                <p14:cNvContentPartPr/>
                <p14:nvPr/>
              </p14:nvContentPartPr>
              <p14:xfrm>
                <a:off x="11473649" y="5991128"/>
                <a:ext cx="138960" cy="115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282E301-A503-2884-54B8-470C813B2A0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464649" y="5982128"/>
                  <a:ext cx="156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BC936B3-F6F4-F30E-C1CF-C1C27491AAAF}"/>
                    </a:ext>
                  </a:extLst>
                </p14:cNvPr>
                <p14:cNvContentPartPr/>
                <p14:nvPr/>
              </p14:nvContentPartPr>
              <p14:xfrm>
                <a:off x="11573729" y="5976008"/>
                <a:ext cx="92160" cy="89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BC936B3-F6F4-F30E-C1CF-C1C27491AAA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565089" y="5967368"/>
                  <a:ext cx="109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4C40E22-E15F-AFE8-9A6D-5A8C9C4E0C79}"/>
                    </a:ext>
                  </a:extLst>
                </p14:cNvPr>
                <p14:cNvContentPartPr/>
                <p14:nvPr/>
              </p14:nvContentPartPr>
              <p14:xfrm>
                <a:off x="11716289" y="6014888"/>
                <a:ext cx="21960" cy="73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4C40E22-E15F-AFE8-9A6D-5A8C9C4E0C7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707649" y="6006248"/>
                  <a:ext cx="3960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088D64E-8CE3-2B3D-F053-97A19524EE7A}"/>
                  </a:ext>
                </a:extLst>
              </p14:cNvPr>
              <p14:cNvContentPartPr/>
              <p14:nvPr/>
            </p14:nvContentPartPr>
            <p14:xfrm>
              <a:off x="9501209" y="6306848"/>
              <a:ext cx="228240" cy="117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088D64E-8CE3-2B3D-F053-97A19524EE7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9492209" y="6297848"/>
                <a:ext cx="245880" cy="13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2451CF-B929-612E-0031-A1405B364122}"/>
              </a:ext>
            </a:extLst>
          </p:cNvPr>
          <p:cNvGrpSpPr/>
          <p:nvPr/>
        </p:nvGrpSpPr>
        <p:grpSpPr>
          <a:xfrm>
            <a:off x="10204649" y="6254648"/>
            <a:ext cx="664920" cy="183960"/>
            <a:chOff x="10204649" y="6254648"/>
            <a:chExt cx="66492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B03C9A5-AE6D-6C95-3FEC-7148060C0845}"/>
                    </a:ext>
                  </a:extLst>
                </p14:cNvPr>
                <p14:cNvContentPartPr/>
                <p14:nvPr/>
              </p14:nvContentPartPr>
              <p14:xfrm>
                <a:off x="10204649" y="6315848"/>
                <a:ext cx="175680" cy="122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B03C9A5-AE6D-6C95-3FEC-7148060C084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195649" y="6306848"/>
                  <a:ext cx="193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C2AA71F-CD27-B758-AF15-19895976F4E8}"/>
                    </a:ext>
                  </a:extLst>
                </p14:cNvPr>
                <p14:cNvContentPartPr/>
                <p14:nvPr/>
              </p14:nvContentPartPr>
              <p14:xfrm>
                <a:off x="10420649" y="6312608"/>
                <a:ext cx="123480" cy="100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C2AA71F-CD27-B758-AF15-19895976F4E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411649" y="6303968"/>
                  <a:ext cx="141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44970A4-A393-6E02-A8DE-05142655DAC5}"/>
                    </a:ext>
                  </a:extLst>
                </p14:cNvPr>
                <p14:cNvContentPartPr/>
                <p14:nvPr/>
              </p14:nvContentPartPr>
              <p14:xfrm>
                <a:off x="10624049" y="6314048"/>
                <a:ext cx="32400" cy="85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44970A4-A393-6E02-A8DE-05142655DAC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615049" y="6305048"/>
                  <a:ext cx="50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101EF54-B391-6FC6-60E6-354C5A13B4D4}"/>
                    </a:ext>
                  </a:extLst>
                </p14:cNvPr>
                <p14:cNvContentPartPr/>
                <p14:nvPr/>
              </p14:nvContentPartPr>
              <p14:xfrm>
                <a:off x="10697129" y="6303968"/>
                <a:ext cx="30240" cy="103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101EF54-B391-6FC6-60E6-354C5A13B4D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688129" y="6294968"/>
                  <a:ext cx="478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998E34D-F86A-E230-C1CF-E40CF7E210CF}"/>
                    </a:ext>
                  </a:extLst>
                </p14:cNvPr>
                <p14:cNvContentPartPr/>
                <p14:nvPr/>
              </p14:nvContentPartPr>
              <p14:xfrm>
                <a:off x="10606409" y="6254648"/>
                <a:ext cx="263160" cy="164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998E34D-F86A-E230-C1CF-E40CF7E210C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597409" y="6246008"/>
                  <a:ext cx="28080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4C88595-E7CF-9E75-44DE-AA441D8B159C}"/>
              </a:ext>
            </a:extLst>
          </p:cNvPr>
          <p:cNvGrpSpPr/>
          <p:nvPr/>
        </p:nvGrpSpPr>
        <p:grpSpPr>
          <a:xfrm>
            <a:off x="11151089" y="6230888"/>
            <a:ext cx="114840" cy="157680"/>
            <a:chOff x="11151089" y="6230888"/>
            <a:chExt cx="11484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5463305-B3A1-EAEA-0C68-F6CFB11B91F9}"/>
                    </a:ext>
                  </a:extLst>
                </p14:cNvPr>
                <p14:cNvContentPartPr/>
                <p14:nvPr/>
              </p14:nvContentPartPr>
              <p14:xfrm>
                <a:off x="11151089" y="6287408"/>
                <a:ext cx="107280" cy="101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5463305-B3A1-EAEA-0C68-F6CFB11B91F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142449" y="6278768"/>
                  <a:ext cx="124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3A341B9-6EA3-BB29-83A3-25FEE2905F8E}"/>
                    </a:ext>
                  </a:extLst>
                </p14:cNvPr>
                <p14:cNvContentPartPr/>
                <p14:nvPr/>
              </p14:nvContentPartPr>
              <p14:xfrm>
                <a:off x="11178089" y="6230888"/>
                <a:ext cx="87840" cy="85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3A341B9-6EA3-BB29-83A3-25FEE2905F8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169089" y="6221888"/>
                  <a:ext cx="10548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CF682CB-7CC2-7E4C-F5A4-36C4934C60E2}"/>
              </a:ext>
            </a:extLst>
          </p:cNvPr>
          <p:cNvGrpSpPr/>
          <p:nvPr/>
        </p:nvGrpSpPr>
        <p:grpSpPr>
          <a:xfrm>
            <a:off x="11445929" y="6293888"/>
            <a:ext cx="375480" cy="102240"/>
            <a:chOff x="11445929" y="6293888"/>
            <a:chExt cx="375480" cy="10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594411C-2261-D5B9-963F-39BF9397952A}"/>
                    </a:ext>
                  </a:extLst>
                </p14:cNvPr>
                <p14:cNvContentPartPr/>
                <p14:nvPr/>
              </p14:nvContentPartPr>
              <p14:xfrm>
                <a:off x="11445929" y="6293888"/>
                <a:ext cx="243720" cy="93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594411C-2261-D5B9-963F-39BF9397952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436929" y="6284888"/>
                  <a:ext cx="261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DD4681C-B37A-B328-8DC5-95BD78DD9AFD}"/>
                    </a:ext>
                  </a:extLst>
                </p14:cNvPr>
                <p14:cNvContentPartPr/>
                <p14:nvPr/>
              </p14:nvContentPartPr>
              <p14:xfrm>
                <a:off x="11740769" y="6298208"/>
                <a:ext cx="80640" cy="97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DD4681C-B37A-B328-8DC5-95BD78DD9AF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731769" y="6289208"/>
                  <a:ext cx="98280" cy="11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462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4F6D89-0CAE-A3BE-54A5-19723E5B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70" y="791852"/>
            <a:ext cx="6195597" cy="432853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CEBE4E-3280-D87C-98D1-F3C2944CD59D}"/>
              </a:ext>
            </a:extLst>
          </p:cNvPr>
          <p:cNvGrpSpPr/>
          <p:nvPr/>
        </p:nvGrpSpPr>
        <p:grpSpPr>
          <a:xfrm>
            <a:off x="2270238" y="2313212"/>
            <a:ext cx="421200" cy="276840"/>
            <a:chOff x="2270238" y="2313212"/>
            <a:chExt cx="42120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D63432B-8DAB-3790-C82F-9456B544CBC8}"/>
                    </a:ext>
                  </a:extLst>
                </p14:cNvPr>
                <p14:cNvContentPartPr/>
                <p14:nvPr/>
              </p14:nvContentPartPr>
              <p14:xfrm>
                <a:off x="2381838" y="2378012"/>
                <a:ext cx="205560" cy="157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D63432B-8DAB-3790-C82F-9456B544CBC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72838" y="2369012"/>
                  <a:ext cx="223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6899A5C-EBDF-2FB5-9410-278E33DD6D6C}"/>
                    </a:ext>
                  </a:extLst>
                </p14:cNvPr>
                <p14:cNvContentPartPr/>
                <p14:nvPr/>
              </p14:nvContentPartPr>
              <p14:xfrm>
                <a:off x="2422518" y="2470532"/>
                <a:ext cx="150840" cy="7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6899A5C-EBDF-2FB5-9410-278E33DD6D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13518" y="2461532"/>
                  <a:ext cx="168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09316E-99ED-624D-20B4-14E3A45EF7B4}"/>
                    </a:ext>
                  </a:extLst>
                </p14:cNvPr>
                <p14:cNvContentPartPr/>
                <p14:nvPr/>
              </p14:nvContentPartPr>
              <p14:xfrm>
                <a:off x="2270238" y="2313212"/>
                <a:ext cx="421200" cy="276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09316E-99ED-624D-20B4-14E3A45EF7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61238" y="2304212"/>
                  <a:ext cx="43884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28A2CE-81D3-2FF7-0680-54EE82BC6393}"/>
              </a:ext>
            </a:extLst>
          </p:cNvPr>
          <p:cNvGrpSpPr/>
          <p:nvPr/>
        </p:nvGrpSpPr>
        <p:grpSpPr>
          <a:xfrm>
            <a:off x="2281038" y="2822252"/>
            <a:ext cx="404640" cy="312840"/>
            <a:chOff x="2281038" y="2822252"/>
            <a:chExt cx="40464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1BF429-2FEB-47C6-0CAB-EB3F941292A3}"/>
                    </a:ext>
                  </a:extLst>
                </p14:cNvPr>
                <p14:cNvContentPartPr/>
                <p14:nvPr/>
              </p14:nvContentPartPr>
              <p14:xfrm>
                <a:off x="2430078" y="2891732"/>
                <a:ext cx="37080" cy="162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1BF429-2FEB-47C6-0CAB-EB3F941292A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21438" y="2883092"/>
                  <a:ext cx="54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EE7023-EA37-39A6-DDEE-3C61355F6B39}"/>
                    </a:ext>
                  </a:extLst>
                </p14:cNvPr>
                <p14:cNvContentPartPr/>
                <p14:nvPr/>
              </p14:nvContentPartPr>
              <p14:xfrm>
                <a:off x="2412438" y="2862572"/>
                <a:ext cx="152280" cy="190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EE7023-EA37-39A6-DDEE-3C61355F6B3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03798" y="2853572"/>
                  <a:ext cx="169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119B86-C5C1-1689-9EF9-B6F2D8C26815}"/>
                    </a:ext>
                  </a:extLst>
                </p14:cNvPr>
                <p14:cNvContentPartPr/>
                <p14:nvPr/>
              </p14:nvContentPartPr>
              <p14:xfrm>
                <a:off x="2281038" y="2822252"/>
                <a:ext cx="404640" cy="312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119B86-C5C1-1689-9EF9-B6F2D8C2681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72038" y="2813252"/>
                  <a:ext cx="42228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426598-D22D-7FA6-5342-FADAC1F448F4}"/>
              </a:ext>
            </a:extLst>
          </p:cNvPr>
          <p:cNvGrpSpPr/>
          <p:nvPr/>
        </p:nvGrpSpPr>
        <p:grpSpPr>
          <a:xfrm>
            <a:off x="2256558" y="3496172"/>
            <a:ext cx="402840" cy="340200"/>
            <a:chOff x="2256558" y="3496172"/>
            <a:chExt cx="40284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F0FEB8-08B6-503C-7509-4474B1BBB576}"/>
                    </a:ext>
                  </a:extLst>
                </p14:cNvPr>
                <p14:cNvContentPartPr/>
                <p14:nvPr/>
              </p14:nvContentPartPr>
              <p14:xfrm>
                <a:off x="2374998" y="3582572"/>
                <a:ext cx="202680" cy="165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F0FEB8-08B6-503C-7509-4474B1BBB5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66358" y="3573932"/>
                  <a:ext cx="220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6F54AF2-7531-0266-A30E-AD1568F00C95}"/>
                    </a:ext>
                  </a:extLst>
                </p14:cNvPr>
                <p14:cNvContentPartPr/>
                <p14:nvPr/>
              </p14:nvContentPartPr>
              <p14:xfrm>
                <a:off x="2256558" y="3496172"/>
                <a:ext cx="402840" cy="340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6F54AF2-7531-0266-A30E-AD1568F00C9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47558" y="3487532"/>
                  <a:ext cx="42048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D4B61D-AA83-5018-C04D-447FFCCF9301}"/>
              </a:ext>
            </a:extLst>
          </p:cNvPr>
          <p:cNvGrpSpPr/>
          <p:nvPr/>
        </p:nvGrpSpPr>
        <p:grpSpPr>
          <a:xfrm>
            <a:off x="5603118" y="2115212"/>
            <a:ext cx="290880" cy="253800"/>
            <a:chOff x="5603118" y="2115212"/>
            <a:chExt cx="29088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03DE2F6-2231-B02A-A298-BC1EF2EC7AC6}"/>
                    </a:ext>
                  </a:extLst>
                </p14:cNvPr>
                <p14:cNvContentPartPr/>
                <p14:nvPr/>
              </p14:nvContentPartPr>
              <p14:xfrm>
                <a:off x="5665398" y="2180732"/>
                <a:ext cx="119880" cy="12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03DE2F6-2231-B02A-A298-BC1EF2EC7AC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56398" y="2172092"/>
                  <a:ext cx="137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78290D-8443-679B-3CE0-EF9997B14D6F}"/>
                    </a:ext>
                  </a:extLst>
                </p14:cNvPr>
                <p14:cNvContentPartPr/>
                <p14:nvPr/>
              </p14:nvContentPartPr>
              <p14:xfrm>
                <a:off x="5603118" y="2115212"/>
                <a:ext cx="290880" cy="253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78290D-8443-679B-3CE0-EF9997B14D6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94118" y="2106572"/>
                  <a:ext cx="30852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0AEE5A-90F6-37AE-3B0B-56BC8E04124D}"/>
              </a:ext>
            </a:extLst>
          </p:cNvPr>
          <p:cNvGrpSpPr/>
          <p:nvPr/>
        </p:nvGrpSpPr>
        <p:grpSpPr>
          <a:xfrm>
            <a:off x="6503478" y="2140052"/>
            <a:ext cx="331920" cy="241920"/>
            <a:chOff x="6503478" y="2140052"/>
            <a:chExt cx="33192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2AF0B4-36E9-0368-62FD-582E3CFA4257}"/>
                    </a:ext>
                  </a:extLst>
                </p14:cNvPr>
                <p14:cNvContentPartPr/>
                <p14:nvPr/>
              </p14:nvContentPartPr>
              <p14:xfrm>
                <a:off x="6629118" y="2200892"/>
                <a:ext cx="147960" cy="126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2AF0B4-36E9-0368-62FD-582E3CFA425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20478" y="2191892"/>
                  <a:ext cx="165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E586B9-0CD3-1911-DDD5-118609BC350E}"/>
                    </a:ext>
                  </a:extLst>
                </p14:cNvPr>
                <p14:cNvContentPartPr/>
                <p14:nvPr/>
              </p14:nvContentPartPr>
              <p14:xfrm>
                <a:off x="6503478" y="2140052"/>
                <a:ext cx="331920" cy="24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E586B9-0CD3-1911-DDD5-118609BC350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94478" y="2131412"/>
                  <a:ext cx="34956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82E662-368F-68F9-AA34-847AB5AA2243}"/>
              </a:ext>
            </a:extLst>
          </p:cNvPr>
          <p:cNvGrpSpPr/>
          <p:nvPr/>
        </p:nvGrpSpPr>
        <p:grpSpPr>
          <a:xfrm>
            <a:off x="7445958" y="2112332"/>
            <a:ext cx="308520" cy="260280"/>
            <a:chOff x="7445958" y="2112332"/>
            <a:chExt cx="30852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31BFDC-6EA0-A743-EB37-7A14B5116CDB}"/>
                    </a:ext>
                  </a:extLst>
                </p14:cNvPr>
                <p14:cNvContentPartPr/>
                <p14:nvPr/>
              </p14:nvContentPartPr>
              <p14:xfrm>
                <a:off x="7577718" y="2186492"/>
                <a:ext cx="64800" cy="111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31BFDC-6EA0-A743-EB37-7A14B5116CD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68718" y="2177492"/>
                  <a:ext cx="82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9E26CE-E8D9-8970-B942-6CC090377211}"/>
                    </a:ext>
                  </a:extLst>
                </p14:cNvPr>
                <p14:cNvContentPartPr/>
                <p14:nvPr/>
              </p14:nvContentPartPr>
              <p14:xfrm>
                <a:off x="7445958" y="2112332"/>
                <a:ext cx="308520" cy="260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9E26CE-E8D9-8970-B942-6CC0903772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36958" y="2103692"/>
                  <a:ext cx="32616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40D7904-F8A4-44AF-469A-52726B0DE4EA}"/>
              </a:ext>
            </a:extLst>
          </p:cNvPr>
          <p:cNvGrpSpPr/>
          <p:nvPr/>
        </p:nvGrpSpPr>
        <p:grpSpPr>
          <a:xfrm>
            <a:off x="5644878" y="2687972"/>
            <a:ext cx="259560" cy="199440"/>
            <a:chOff x="5644878" y="2687972"/>
            <a:chExt cx="25956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0C5F21-3AE9-2C57-7D7B-1D4D1717528F}"/>
                    </a:ext>
                  </a:extLst>
                </p14:cNvPr>
                <p14:cNvContentPartPr/>
                <p14:nvPr/>
              </p14:nvContentPartPr>
              <p14:xfrm>
                <a:off x="5686278" y="2751692"/>
                <a:ext cx="128880" cy="92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0C5F21-3AE9-2C57-7D7B-1D4D1717528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77638" y="2742692"/>
                  <a:ext cx="146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982BF9C-C870-8EC5-972B-90CCB8D7AD8E}"/>
                    </a:ext>
                  </a:extLst>
                </p14:cNvPr>
                <p14:cNvContentPartPr/>
                <p14:nvPr/>
              </p14:nvContentPartPr>
              <p14:xfrm>
                <a:off x="5644878" y="2687972"/>
                <a:ext cx="259560" cy="19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982BF9C-C870-8EC5-972B-90CCB8D7AD8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35878" y="2679332"/>
                  <a:ext cx="27720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739E7D-8608-0CAB-7BDA-AEAA8C8D3182}"/>
              </a:ext>
            </a:extLst>
          </p:cNvPr>
          <p:cNvGrpSpPr/>
          <p:nvPr/>
        </p:nvGrpSpPr>
        <p:grpSpPr>
          <a:xfrm>
            <a:off x="6473958" y="2700212"/>
            <a:ext cx="323640" cy="223200"/>
            <a:chOff x="6473958" y="2700212"/>
            <a:chExt cx="32364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9E23A59-3B1E-F136-7208-EFF1725D4D48}"/>
                    </a:ext>
                  </a:extLst>
                </p14:cNvPr>
                <p14:cNvContentPartPr/>
                <p14:nvPr/>
              </p14:nvContentPartPr>
              <p14:xfrm>
                <a:off x="6566838" y="2753132"/>
                <a:ext cx="114120" cy="149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9E23A59-3B1E-F136-7208-EFF1725D4D4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57838" y="2744132"/>
                  <a:ext cx="131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A104465-EAB8-A8DE-D24A-89D680778D46}"/>
                    </a:ext>
                  </a:extLst>
                </p14:cNvPr>
                <p14:cNvContentPartPr/>
                <p14:nvPr/>
              </p14:nvContentPartPr>
              <p14:xfrm>
                <a:off x="6473958" y="2700212"/>
                <a:ext cx="323640" cy="223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A104465-EAB8-A8DE-D24A-89D680778D4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64958" y="2691572"/>
                  <a:ext cx="34128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4C5A17-17D9-64CA-03D1-071D43330772}"/>
              </a:ext>
            </a:extLst>
          </p:cNvPr>
          <p:cNvGrpSpPr/>
          <p:nvPr/>
        </p:nvGrpSpPr>
        <p:grpSpPr>
          <a:xfrm>
            <a:off x="7318878" y="2695532"/>
            <a:ext cx="302400" cy="208800"/>
            <a:chOff x="7318878" y="2695532"/>
            <a:chExt cx="30240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1AE074-828D-6129-3727-0E7B811805C6}"/>
                    </a:ext>
                  </a:extLst>
                </p14:cNvPr>
                <p14:cNvContentPartPr/>
                <p14:nvPr/>
              </p14:nvContentPartPr>
              <p14:xfrm>
                <a:off x="7408878" y="2745572"/>
                <a:ext cx="100440" cy="118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1AE074-828D-6129-3727-0E7B811805C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99878" y="2736932"/>
                  <a:ext cx="118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D897756-65CA-CC37-3AA4-ACBBC34C2399}"/>
                    </a:ext>
                  </a:extLst>
                </p14:cNvPr>
                <p14:cNvContentPartPr/>
                <p14:nvPr/>
              </p14:nvContentPartPr>
              <p14:xfrm>
                <a:off x="7318878" y="2695532"/>
                <a:ext cx="302400" cy="208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D897756-65CA-CC37-3AA4-ACBBC34C239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09878" y="2686892"/>
                  <a:ext cx="32004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5668E4-DBA3-E0D2-FFE5-E286E5947427}"/>
              </a:ext>
            </a:extLst>
          </p:cNvPr>
          <p:cNvGrpSpPr/>
          <p:nvPr/>
        </p:nvGrpSpPr>
        <p:grpSpPr>
          <a:xfrm>
            <a:off x="7147878" y="3397172"/>
            <a:ext cx="232200" cy="203040"/>
            <a:chOff x="7147878" y="3397172"/>
            <a:chExt cx="23220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80C98D4-3B42-4A80-0A29-8127078ECAAC}"/>
                    </a:ext>
                  </a:extLst>
                </p14:cNvPr>
                <p14:cNvContentPartPr/>
                <p14:nvPr/>
              </p14:nvContentPartPr>
              <p14:xfrm>
                <a:off x="7193598" y="3463412"/>
                <a:ext cx="90000" cy="99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80C98D4-3B42-4A80-0A29-8127078ECAA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84958" y="3454772"/>
                  <a:ext cx="107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98E421A-E5A4-12E8-2067-4611ADCFEF9B}"/>
                    </a:ext>
                  </a:extLst>
                </p14:cNvPr>
                <p14:cNvContentPartPr/>
                <p14:nvPr/>
              </p14:nvContentPartPr>
              <p14:xfrm>
                <a:off x="7147878" y="3397172"/>
                <a:ext cx="232200" cy="203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98E421A-E5A4-12E8-2067-4611ADCFEF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39238" y="3388532"/>
                  <a:ext cx="24984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F457C5-8DF7-EADC-C6E8-7C62F9F33007}"/>
              </a:ext>
            </a:extLst>
          </p:cNvPr>
          <p:cNvGrpSpPr/>
          <p:nvPr/>
        </p:nvGrpSpPr>
        <p:grpSpPr>
          <a:xfrm>
            <a:off x="2851998" y="3865892"/>
            <a:ext cx="242280" cy="234720"/>
            <a:chOff x="2851998" y="3865892"/>
            <a:chExt cx="24228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A5AD47F-E10E-965C-8CF2-D34DC7DA6E7E}"/>
                    </a:ext>
                  </a:extLst>
                </p14:cNvPr>
                <p14:cNvContentPartPr/>
                <p14:nvPr/>
              </p14:nvContentPartPr>
              <p14:xfrm>
                <a:off x="2949558" y="3913772"/>
                <a:ext cx="79200" cy="110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A5AD47F-E10E-965C-8CF2-D34DC7DA6E7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40558" y="3905132"/>
                  <a:ext cx="96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42DD5A6-BF1B-1C69-7429-EDDE8843BD6A}"/>
                    </a:ext>
                  </a:extLst>
                </p14:cNvPr>
                <p14:cNvContentPartPr/>
                <p14:nvPr/>
              </p14:nvContentPartPr>
              <p14:xfrm>
                <a:off x="2851998" y="3865892"/>
                <a:ext cx="242280" cy="234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42DD5A6-BF1B-1C69-7429-EDDE8843BD6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42998" y="3857252"/>
                  <a:ext cx="25992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0B6FAC3-EB1E-63A1-E61D-799A79A97F37}"/>
              </a:ext>
            </a:extLst>
          </p:cNvPr>
          <p:cNvGrpSpPr/>
          <p:nvPr/>
        </p:nvGrpSpPr>
        <p:grpSpPr>
          <a:xfrm>
            <a:off x="5209278" y="4050572"/>
            <a:ext cx="321480" cy="197280"/>
            <a:chOff x="5209278" y="4050572"/>
            <a:chExt cx="32148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204BD2B-0924-E5C0-91C7-AED38BDFCC19}"/>
                    </a:ext>
                  </a:extLst>
                </p14:cNvPr>
                <p14:cNvContentPartPr/>
                <p14:nvPr/>
              </p14:nvContentPartPr>
              <p14:xfrm>
                <a:off x="5344998" y="4071452"/>
                <a:ext cx="76320" cy="102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204BD2B-0924-E5C0-91C7-AED38BDFCC1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36358" y="4062452"/>
                  <a:ext cx="93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DF9A79-2DFB-714E-9B91-9AE03DBB3C71}"/>
                    </a:ext>
                  </a:extLst>
                </p14:cNvPr>
                <p14:cNvContentPartPr/>
                <p14:nvPr/>
              </p14:nvContentPartPr>
              <p14:xfrm>
                <a:off x="5209278" y="4050572"/>
                <a:ext cx="321480" cy="197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DF9A79-2DFB-714E-9B91-9AE03DBB3C7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00638" y="4041932"/>
                  <a:ext cx="339120" cy="21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489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19BF24D-3EAF-0C34-D074-36B10A230906}"/>
              </a:ext>
            </a:extLst>
          </p:cNvPr>
          <p:cNvGrpSpPr/>
          <p:nvPr/>
        </p:nvGrpSpPr>
        <p:grpSpPr>
          <a:xfrm>
            <a:off x="204198" y="136652"/>
            <a:ext cx="477360" cy="336240"/>
            <a:chOff x="204198" y="136652"/>
            <a:chExt cx="47736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D77BB88-EAEA-6959-31C8-44A43E30632D}"/>
                    </a:ext>
                  </a:extLst>
                </p14:cNvPr>
                <p14:cNvContentPartPr/>
                <p14:nvPr/>
              </p14:nvContentPartPr>
              <p14:xfrm>
                <a:off x="228678" y="261572"/>
                <a:ext cx="138600" cy="158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D77BB88-EAEA-6959-31C8-44A43E3063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0038" y="252932"/>
                  <a:ext cx="156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DB42E70-3C40-C386-4257-BAE23344B38C}"/>
                    </a:ext>
                  </a:extLst>
                </p14:cNvPr>
                <p14:cNvContentPartPr/>
                <p14:nvPr/>
              </p14:nvContentPartPr>
              <p14:xfrm>
                <a:off x="247038" y="363452"/>
                <a:ext cx="124560" cy="3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DB42E70-3C40-C386-4257-BAE23344B3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038" y="354812"/>
                  <a:ext cx="142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78DD5A-825A-F732-F99F-E83DB1ADB30E}"/>
                    </a:ext>
                  </a:extLst>
                </p14:cNvPr>
                <p14:cNvContentPartPr/>
                <p14:nvPr/>
              </p14:nvContentPartPr>
              <p14:xfrm>
                <a:off x="416598" y="388652"/>
                <a:ext cx="1440" cy="1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78DD5A-825A-F732-F99F-E83DB1ADB3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958" y="380012"/>
                  <a:ext cx="19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BB9D0F-440D-BB95-C0F5-06EEAB7EB775}"/>
                    </a:ext>
                  </a:extLst>
                </p14:cNvPr>
                <p14:cNvContentPartPr/>
                <p14:nvPr/>
              </p14:nvContentPartPr>
              <p14:xfrm>
                <a:off x="437838" y="250412"/>
                <a:ext cx="88920" cy="117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BB9D0F-440D-BB95-C0F5-06EEAB7EB7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838" y="241412"/>
                  <a:ext cx="106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8CF8F7-E581-FECF-BC22-0F65800D48C8}"/>
                    </a:ext>
                  </a:extLst>
                </p14:cNvPr>
                <p14:cNvContentPartPr/>
                <p14:nvPr/>
              </p14:nvContentPartPr>
              <p14:xfrm>
                <a:off x="204198" y="136652"/>
                <a:ext cx="477360" cy="336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8CF8F7-E581-FECF-BC22-0F65800D48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5198" y="127652"/>
                  <a:ext cx="495000" cy="353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8A142E2-0082-6496-0B15-23817A1AB8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34" y="0"/>
            <a:ext cx="7712256" cy="535839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AAA0B77-F7A2-D6AE-BD6D-0D5F44E2B550}"/>
              </a:ext>
            </a:extLst>
          </p:cNvPr>
          <p:cNvGrpSpPr/>
          <p:nvPr/>
        </p:nvGrpSpPr>
        <p:grpSpPr>
          <a:xfrm>
            <a:off x="10104944" y="88405"/>
            <a:ext cx="1121040" cy="236880"/>
            <a:chOff x="10104944" y="88405"/>
            <a:chExt cx="112104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251A845-DA98-DD7F-7A4E-DEAC948DB6B8}"/>
                    </a:ext>
                  </a:extLst>
                </p14:cNvPr>
                <p14:cNvContentPartPr/>
                <p14:nvPr/>
              </p14:nvContentPartPr>
              <p14:xfrm>
                <a:off x="10314464" y="129445"/>
                <a:ext cx="92880" cy="116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251A845-DA98-DD7F-7A4E-DEAC948DB6B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05824" y="120805"/>
                  <a:ext cx="110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8032EA-5053-9033-ADE6-835595198C58}"/>
                    </a:ext>
                  </a:extLst>
                </p14:cNvPr>
                <p14:cNvContentPartPr/>
                <p14:nvPr/>
              </p14:nvContentPartPr>
              <p14:xfrm>
                <a:off x="10349744" y="88405"/>
                <a:ext cx="91080" cy="53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8032EA-5053-9033-ADE6-835595198C5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340744" y="79765"/>
                  <a:ext cx="1087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0938C3-666F-C4E9-6EE1-A888CFF9F3DC}"/>
                    </a:ext>
                  </a:extLst>
                </p14:cNvPr>
                <p14:cNvContentPartPr/>
                <p14:nvPr/>
              </p14:nvContentPartPr>
              <p14:xfrm>
                <a:off x="10464224" y="127645"/>
                <a:ext cx="140760" cy="10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0938C3-666F-C4E9-6EE1-A888CFF9F3D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55584" y="118645"/>
                  <a:ext cx="158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0A516F-C5DE-F658-4E51-EE9EEA4B81A6}"/>
                    </a:ext>
                  </a:extLst>
                </p14:cNvPr>
                <p14:cNvContentPartPr/>
                <p14:nvPr/>
              </p14:nvContentPartPr>
              <p14:xfrm>
                <a:off x="10655744" y="184885"/>
                <a:ext cx="85320" cy="72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0A516F-C5DE-F658-4E51-EE9EEA4B81A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46744" y="176245"/>
                  <a:ext cx="102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6E8314-D496-1011-5C38-6979A112FC0C}"/>
                    </a:ext>
                  </a:extLst>
                </p14:cNvPr>
                <p14:cNvContentPartPr/>
                <p14:nvPr/>
              </p14:nvContentPartPr>
              <p14:xfrm>
                <a:off x="10643864" y="140605"/>
                <a:ext cx="128520" cy="53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6E8314-D496-1011-5C38-6979A112FC0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635224" y="131605"/>
                  <a:ext cx="1461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024701-2246-1758-14A5-4057B57457A1}"/>
                    </a:ext>
                  </a:extLst>
                </p14:cNvPr>
                <p14:cNvContentPartPr/>
                <p14:nvPr/>
              </p14:nvContentPartPr>
              <p14:xfrm>
                <a:off x="10809824" y="176245"/>
                <a:ext cx="127800" cy="91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024701-2246-1758-14A5-4057B57457A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01184" y="167605"/>
                  <a:ext cx="1454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D4F8AB-ACBD-9266-81D8-F4C9CF3FCE1C}"/>
                    </a:ext>
                  </a:extLst>
                </p14:cNvPr>
                <p14:cNvContentPartPr/>
                <p14:nvPr/>
              </p14:nvContentPartPr>
              <p14:xfrm>
                <a:off x="10970384" y="134845"/>
                <a:ext cx="142560" cy="124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D4F8AB-ACBD-9266-81D8-F4C9CF3FCE1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961744" y="125845"/>
                  <a:ext cx="160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ECC86A8-64C9-500E-040D-CCEEF41A648E}"/>
                    </a:ext>
                  </a:extLst>
                </p14:cNvPr>
                <p14:cNvContentPartPr/>
                <p14:nvPr/>
              </p14:nvContentPartPr>
              <p14:xfrm>
                <a:off x="11137784" y="156805"/>
                <a:ext cx="88200" cy="66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ECC86A8-64C9-500E-040D-CCEEF41A648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129144" y="148165"/>
                  <a:ext cx="105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2648D2-67CA-8BC7-3CF2-9B1A4279471B}"/>
                    </a:ext>
                  </a:extLst>
                </p14:cNvPr>
                <p14:cNvContentPartPr/>
                <p14:nvPr/>
              </p14:nvContentPartPr>
              <p14:xfrm>
                <a:off x="10139864" y="133045"/>
                <a:ext cx="134640" cy="110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2648D2-67CA-8BC7-3CF2-9B1A4279471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30864" y="124045"/>
                  <a:ext cx="1522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CECE872-7E7C-22C4-1A41-5EF3C17FF7B3}"/>
                    </a:ext>
                  </a:extLst>
                </p14:cNvPr>
                <p14:cNvContentPartPr/>
                <p14:nvPr/>
              </p14:nvContentPartPr>
              <p14:xfrm>
                <a:off x="10104944" y="282805"/>
                <a:ext cx="1033560" cy="42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CECE872-7E7C-22C4-1A41-5EF3C17FF7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096304" y="273805"/>
                  <a:ext cx="105120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31EA38-848A-49C2-160F-368288567416}"/>
              </a:ext>
            </a:extLst>
          </p:cNvPr>
          <p:cNvGrpSpPr/>
          <p:nvPr/>
        </p:nvGrpSpPr>
        <p:grpSpPr>
          <a:xfrm>
            <a:off x="9915584" y="489445"/>
            <a:ext cx="646920" cy="142920"/>
            <a:chOff x="9915584" y="489445"/>
            <a:chExt cx="64692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C25F4C2-BB79-D109-AE45-9EBBE3C2CF89}"/>
                    </a:ext>
                  </a:extLst>
                </p14:cNvPr>
                <p14:cNvContentPartPr/>
                <p14:nvPr/>
              </p14:nvContentPartPr>
              <p14:xfrm>
                <a:off x="9953384" y="514285"/>
                <a:ext cx="34920" cy="118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C25F4C2-BB79-D109-AE45-9EBBE3C2CF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44744" y="505645"/>
                  <a:ext cx="52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DA7DFA-9705-40A7-633B-02A11D8F7E58}"/>
                    </a:ext>
                  </a:extLst>
                </p14:cNvPr>
                <p14:cNvContentPartPr/>
                <p14:nvPr/>
              </p14:nvContentPartPr>
              <p14:xfrm>
                <a:off x="9915584" y="489445"/>
                <a:ext cx="135360" cy="66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DA7DFA-9705-40A7-633B-02A11D8F7E5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06584" y="480445"/>
                  <a:ext cx="153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02A111-BD5B-5EE7-2809-21EA13722D4E}"/>
                    </a:ext>
                  </a:extLst>
                </p14:cNvPr>
                <p14:cNvContentPartPr/>
                <p14:nvPr/>
              </p14:nvContentPartPr>
              <p14:xfrm>
                <a:off x="10091984" y="552085"/>
                <a:ext cx="110880" cy="63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02A111-BD5B-5EE7-2809-21EA13722D4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83344" y="543085"/>
                  <a:ext cx="128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E5DE4A-87FB-BE95-628B-610425A7B6C5}"/>
                    </a:ext>
                  </a:extLst>
                </p14:cNvPr>
                <p14:cNvContentPartPr/>
                <p14:nvPr/>
              </p14:nvContentPartPr>
              <p14:xfrm>
                <a:off x="10226264" y="524365"/>
                <a:ext cx="151920" cy="93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E5DE4A-87FB-BE95-628B-610425A7B6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217264" y="515725"/>
                  <a:ext cx="1695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53EA786-ED3E-9EAF-49E3-26A4F8A7A24F}"/>
                    </a:ext>
                  </a:extLst>
                </p14:cNvPr>
                <p14:cNvContentPartPr/>
                <p14:nvPr/>
              </p14:nvContentPartPr>
              <p14:xfrm>
                <a:off x="10389704" y="503485"/>
                <a:ext cx="172800" cy="88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53EA786-ED3E-9EAF-49E3-26A4F8A7A24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380704" y="494485"/>
                  <a:ext cx="19044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B6275CB-CEF5-3515-77D6-22CB3FD42DBF}"/>
              </a:ext>
            </a:extLst>
          </p:cNvPr>
          <p:cNvGrpSpPr/>
          <p:nvPr/>
        </p:nvGrpSpPr>
        <p:grpSpPr>
          <a:xfrm>
            <a:off x="10892264" y="485845"/>
            <a:ext cx="329040" cy="88920"/>
            <a:chOff x="10892264" y="485845"/>
            <a:chExt cx="329040" cy="8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DBD3238-4BC4-3490-B4AA-6589BE5CAAC6}"/>
                    </a:ext>
                  </a:extLst>
                </p14:cNvPr>
                <p14:cNvContentPartPr/>
                <p14:nvPr/>
              </p14:nvContentPartPr>
              <p14:xfrm>
                <a:off x="10892264" y="487645"/>
                <a:ext cx="220680" cy="78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DBD3238-4BC4-3490-B4AA-6589BE5CAAC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883264" y="479005"/>
                  <a:ext cx="238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85C95B-C531-2298-D143-293E60BFF3C7}"/>
                    </a:ext>
                  </a:extLst>
                </p14:cNvPr>
                <p14:cNvContentPartPr/>
                <p14:nvPr/>
              </p14:nvContentPartPr>
              <p14:xfrm>
                <a:off x="11120864" y="485845"/>
                <a:ext cx="100440" cy="88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85C95B-C531-2298-D143-293E60BFF3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111864" y="477205"/>
                  <a:ext cx="11808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822D16-F143-1718-5D80-B2A64B669812}"/>
              </a:ext>
            </a:extLst>
          </p:cNvPr>
          <p:cNvGrpSpPr/>
          <p:nvPr/>
        </p:nvGrpSpPr>
        <p:grpSpPr>
          <a:xfrm>
            <a:off x="10215104" y="734965"/>
            <a:ext cx="679680" cy="131760"/>
            <a:chOff x="10215104" y="734965"/>
            <a:chExt cx="679680" cy="13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1770797-345A-9244-D99E-787650F32840}"/>
                    </a:ext>
                  </a:extLst>
                </p14:cNvPr>
                <p14:cNvContentPartPr/>
                <p14:nvPr/>
              </p14:nvContentPartPr>
              <p14:xfrm>
                <a:off x="10215104" y="740725"/>
                <a:ext cx="142200" cy="126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1770797-345A-9244-D99E-787650F3284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06464" y="732085"/>
                  <a:ext cx="159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3DF112-20B3-E0BF-112C-51F7C51C9627}"/>
                    </a:ext>
                  </a:extLst>
                </p14:cNvPr>
                <p14:cNvContentPartPr/>
                <p14:nvPr/>
              </p14:nvContentPartPr>
              <p14:xfrm>
                <a:off x="10216184" y="795805"/>
                <a:ext cx="119160" cy="14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3DF112-20B3-E0BF-112C-51F7C51C962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07544" y="787165"/>
                  <a:ext cx="136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01313BC-0C11-61B6-A09D-81AF3A3CA694}"/>
                    </a:ext>
                  </a:extLst>
                </p14:cNvPr>
                <p14:cNvContentPartPr/>
                <p14:nvPr/>
              </p14:nvContentPartPr>
              <p14:xfrm>
                <a:off x="10374224" y="778525"/>
                <a:ext cx="224280" cy="74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01313BC-0C11-61B6-A09D-81AF3A3CA69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365584" y="769525"/>
                  <a:ext cx="2419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FC3035E-823A-E80F-223F-AC8B4345B120}"/>
                    </a:ext>
                  </a:extLst>
                </p14:cNvPr>
                <p14:cNvContentPartPr/>
                <p14:nvPr/>
              </p14:nvContentPartPr>
              <p14:xfrm>
                <a:off x="10510664" y="738565"/>
                <a:ext cx="102240" cy="60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FC3035E-823A-E80F-223F-AC8B4345B12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501664" y="729565"/>
                  <a:ext cx="119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E6FD9D3-9E73-4F04-9976-A0E95B3A6C1A}"/>
                    </a:ext>
                  </a:extLst>
                </p14:cNvPr>
                <p14:cNvContentPartPr/>
                <p14:nvPr/>
              </p14:nvContentPartPr>
              <p14:xfrm>
                <a:off x="10660784" y="734965"/>
                <a:ext cx="99360" cy="80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E6FD9D3-9E73-4F04-9976-A0E95B3A6C1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652144" y="726325"/>
                  <a:ext cx="117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FD6097B-31D4-EAD5-2665-4CC6B20889BD}"/>
                    </a:ext>
                  </a:extLst>
                </p14:cNvPr>
                <p14:cNvContentPartPr/>
                <p14:nvPr/>
              </p14:nvContentPartPr>
              <p14:xfrm>
                <a:off x="10755104" y="745765"/>
                <a:ext cx="106200" cy="9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FD6097B-31D4-EAD5-2665-4CC6B20889B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746464" y="737125"/>
                  <a:ext cx="123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80BA8B6-BDAF-A6C3-5B83-70199CC1A684}"/>
                    </a:ext>
                  </a:extLst>
                </p14:cNvPr>
                <p14:cNvContentPartPr/>
                <p14:nvPr/>
              </p14:nvContentPartPr>
              <p14:xfrm>
                <a:off x="10778504" y="799405"/>
                <a:ext cx="116280" cy="6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80BA8B6-BDAF-A6C3-5B83-70199CC1A68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769864" y="790765"/>
                  <a:ext cx="13392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143A3F-B1EC-424D-9A8C-B3AEE1327C8D}"/>
              </a:ext>
            </a:extLst>
          </p:cNvPr>
          <p:cNvGrpSpPr/>
          <p:nvPr/>
        </p:nvGrpSpPr>
        <p:grpSpPr>
          <a:xfrm>
            <a:off x="11218064" y="698605"/>
            <a:ext cx="768600" cy="138600"/>
            <a:chOff x="11218064" y="698605"/>
            <a:chExt cx="76860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2DEE71-C8BD-870D-7C94-BF2FD8821209}"/>
                    </a:ext>
                  </a:extLst>
                </p14:cNvPr>
                <p14:cNvContentPartPr/>
                <p14:nvPr/>
              </p14:nvContentPartPr>
              <p14:xfrm>
                <a:off x="11218064" y="757285"/>
                <a:ext cx="151560" cy="79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2DEE71-C8BD-870D-7C94-BF2FD882120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209424" y="748645"/>
                  <a:ext cx="169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8E182B6-030C-DBDA-C154-6C51FA3D3900}"/>
                    </a:ext>
                  </a:extLst>
                </p14:cNvPr>
                <p14:cNvContentPartPr/>
                <p14:nvPr/>
              </p14:nvContentPartPr>
              <p14:xfrm>
                <a:off x="11398064" y="756565"/>
                <a:ext cx="79920" cy="59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8E182B6-030C-DBDA-C154-6C51FA3D39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389424" y="747925"/>
                  <a:ext cx="975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96D5C2F-EBAA-295F-F7E6-86C8FAD2839A}"/>
                    </a:ext>
                  </a:extLst>
                </p14:cNvPr>
                <p14:cNvContentPartPr/>
                <p14:nvPr/>
              </p14:nvContentPartPr>
              <p14:xfrm>
                <a:off x="11395184" y="698605"/>
                <a:ext cx="97920" cy="5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96D5C2F-EBAA-295F-F7E6-86C8FAD2839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386544" y="689965"/>
                  <a:ext cx="115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F6E5094-E965-3893-1487-9EEB360D718C}"/>
                    </a:ext>
                  </a:extLst>
                </p14:cNvPr>
                <p14:cNvContentPartPr/>
                <p14:nvPr/>
              </p14:nvContentPartPr>
              <p14:xfrm>
                <a:off x="11522624" y="744685"/>
                <a:ext cx="86760" cy="75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F6E5094-E965-3893-1487-9EEB360D718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513984" y="735685"/>
                  <a:ext cx="104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9D5F259-47C4-C704-9A54-860F31408FA7}"/>
                    </a:ext>
                  </a:extLst>
                </p14:cNvPr>
                <p14:cNvContentPartPr/>
                <p14:nvPr/>
              </p14:nvContentPartPr>
              <p14:xfrm>
                <a:off x="11641064" y="742165"/>
                <a:ext cx="86040" cy="84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9D5F259-47C4-C704-9A54-860F31408F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632424" y="733525"/>
                  <a:ext cx="103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39D44AB-61B7-2810-BE2F-B95D38E20D3E}"/>
                    </a:ext>
                  </a:extLst>
                </p14:cNvPr>
                <p14:cNvContentPartPr/>
                <p14:nvPr/>
              </p14:nvContentPartPr>
              <p14:xfrm>
                <a:off x="11744024" y="738925"/>
                <a:ext cx="109080" cy="88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39D44AB-61B7-2810-BE2F-B95D38E20D3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735384" y="729925"/>
                  <a:ext cx="126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C3F7D9-E291-FB76-E9D8-03C75DF73D3A}"/>
                    </a:ext>
                  </a:extLst>
                </p14:cNvPr>
                <p14:cNvContentPartPr/>
                <p14:nvPr/>
              </p14:nvContentPartPr>
              <p14:xfrm>
                <a:off x="11884424" y="767005"/>
                <a:ext cx="102240" cy="6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C3F7D9-E291-FB76-E9D8-03C75DF73D3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875424" y="758365"/>
                  <a:ext cx="11988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A3333A-C366-F4E6-EFF6-70ED962F9250}"/>
              </a:ext>
            </a:extLst>
          </p:cNvPr>
          <p:cNvGrpSpPr/>
          <p:nvPr/>
        </p:nvGrpSpPr>
        <p:grpSpPr>
          <a:xfrm>
            <a:off x="10337144" y="980125"/>
            <a:ext cx="628200" cy="177840"/>
            <a:chOff x="10337144" y="980125"/>
            <a:chExt cx="62820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0FAA96-27F7-723F-FC46-23D2E6B08CC5}"/>
                    </a:ext>
                  </a:extLst>
                </p14:cNvPr>
                <p14:cNvContentPartPr/>
                <p14:nvPr/>
              </p14:nvContentPartPr>
              <p14:xfrm>
                <a:off x="10337144" y="1046365"/>
                <a:ext cx="12600" cy="111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0FAA96-27F7-723F-FC46-23D2E6B08CC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328504" y="1037365"/>
                  <a:ext cx="30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A4364FF-3377-F20F-F921-9B017834DC11}"/>
                    </a:ext>
                  </a:extLst>
                </p14:cNvPr>
                <p14:cNvContentPartPr/>
                <p14:nvPr/>
              </p14:nvContentPartPr>
              <p14:xfrm>
                <a:off x="10403024" y="1042405"/>
                <a:ext cx="97200" cy="77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A4364FF-3377-F20F-F921-9B017834DC1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94384" y="1033405"/>
                  <a:ext cx="114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4C1780-3138-7C47-4562-0D5D02632106}"/>
                    </a:ext>
                  </a:extLst>
                </p14:cNvPr>
                <p14:cNvContentPartPr/>
                <p14:nvPr/>
              </p14:nvContentPartPr>
              <p14:xfrm>
                <a:off x="10616504" y="1061485"/>
                <a:ext cx="12240" cy="57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4C1780-3138-7C47-4562-0D5D0263210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607504" y="1052845"/>
                  <a:ext cx="29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EE52FC-AC01-92D5-26B7-D467231CB561}"/>
                    </a:ext>
                  </a:extLst>
                </p14:cNvPr>
                <p14:cNvContentPartPr/>
                <p14:nvPr/>
              </p14:nvContentPartPr>
              <p14:xfrm>
                <a:off x="10588064" y="980125"/>
                <a:ext cx="104040" cy="63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EE52FC-AC01-92D5-26B7-D467231CB56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579064" y="971485"/>
                  <a:ext cx="121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F9AC0F7-48A9-A47E-6038-E56C08A2AB05}"/>
                    </a:ext>
                  </a:extLst>
                </p14:cNvPr>
                <p14:cNvContentPartPr/>
                <p14:nvPr/>
              </p14:nvContentPartPr>
              <p14:xfrm>
                <a:off x="10718384" y="1034485"/>
                <a:ext cx="201240" cy="79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F9AC0F7-48A9-A47E-6038-E56C08A2AB0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09384" y="1025845"/>
                  <a:ext cx="218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5E6EC76-F7BE-AC0B-56D9-983B3956F382}"/>
                    </a:ext>
                  </a:extLst>
                </p14:cNvPr>
                <p14:cNvContentPartPr/>
                <p14:nvPr/>
              </p14:nvContentPartPr>
              <p14:xfrm>
                <a:off x="10860944" y="995965"/>
                <a:ext cx="104400" cy="17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5E6EC76-F7BE-AC0B-56D9-983B3956F38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852304" y="987325"/>
                  <a:ext cx="12204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7FB8C9-319E-7ACC-C4A7-17EAAB564EC2}"/>
              </a:ext>
            </a:extLst>
          </p:cNvPr>
          <p:cNvGrpSpPr/>
          <p:nvPr/>
        </p:nvGrpSpPr>
        <p:grpSpPr>
          <a:xfrm>
            <a:off x="8793523" y="2627970"/>
            <a:ext cx="185760" cy="111600"/>
            <a:chOff x="8793523" y="2627970"/>
            <a:chExt cx="18576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F979F61-8CAA-9B0F-D377-06759BA0BC96}"/>
                    </a:ext>
                  </a:extLst>
                </p14:cNvPr>
                <p14:cNvContentPartPr/>
                <p14:nvPr/>
              </p14:nvContentPartPr>
              <p14:xfrm>
                <a:off x="8793523" y="2637330"/>
                <a:ext cx="30960" cy="77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F979F61-8CAA-9B0F-D377-06759BA0BC9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784523" y="2628330"/>
                  <a:ext cx="48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15F757E-8709-1B74-2C8F-949190A72D21}"/>
                    </a:ext>
                  </a:extLst>
                </p14:cNvPr>
                <p14:cNvContentPartPr/>
                <p14:nvPr/>
              </p14:nvContentPartPr>
              <p14:xfrm>
                <a:off x="8877403" y="2627970"/>
                <a:ext cx="101880" cy="111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15F757E-8709-1B74-2C8F-949190A72D2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868403" y="2618970"/>
                  <a:ext cx="1195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F902D9B-E546-27D6-8859-4984EDAA48CC}"/>
              </a:ext>
            </a:extLst>
          </p:cNvPr>
          <p:cNvGrpSpPr/>
          <p:nvPr/>
        </p:nvGrpSpPr>
        <p:grpSpPr>
          <a:xfrm>
            <a:off x="8912683" y="2861250"/>
            <a:ext cx="1008360" cy="170640"/>
            <a:chOff x="8912683" y="2861250"/>
            <a:chExt cx="100836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990F2C7-0078-C0A3-02EF-A0614FC56B05}"/>
                    </a:ext>
                  </a:extLst>
                </p14:cNvPr>
                <p14:cNvContentPartPr/>
                <p14:nvPr/>
              </p14:nvContentPartPr>
              <p14:xfrm>
                <a:off x="8912683" y="2900490"/>
                <a:ext cx="23040" cy="131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990F2C7-0078-C0A3-02EF-A0614FC56B0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904043" y="2891850"/>
                  <a:ext cx="40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067F49D-2747-E120-B473-FFF148B1DE87}"/>
                    </a:ext>
                  </a:extLst>
                </p14:cNvPr>
                <p14:cNvContentPartPr/>
                <p14:nvPr/>
              </p14:nvContentPartPr>
              <p14:xfrm>
                <a:off x="8924563" y="2881050"/>
                <a:ext cx="80640" cy="86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067F49D-2747-E120-B473-FFF148B1DE8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915563" y="2872050"/>
                  <a:ext cx="98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FE3F54-CC27-5917-41CA-8E32453C90B5}"/>
                    </a:ext>
                  </a:extLst>
                </p14:cNvPr>
                <p14:cNvContentPartPr/>
                <p14:nvPr/>
              </p14:nvContentPartPr>
              <p14:xfrm>
                <a:off x="9019963" y="2887530"/>
                <a:ext cx="153720" cy="120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FE3F54-CC27-5917-41CA-8E32453C90B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010963" y="2878890"/>
                  <a:ext cx="171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45F5BF9-6402-99B5-6463-D80CB4C07834}"/>
                    </a:ext>
                  </a:extLst>
                </p14:cNvPr>
                <p14:cNvContentPartPr/>
                <p14:nvPr/>
              </p14:nvContentPartPr>
              <p14:xfrm>
                <a:off x="9195643" y="2921730"/>
                <a:ext cx="81000" cy="80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45F5BF9-6402-99B5-6463-D80CB4C0783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86643" y="2912730"/>
                  <a:ext cx="98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23BB2D0-55F7-50EF-912C-856A0E36284F}"/>
                    </a:ext>
                  </a:extLst>
                </p14:cNvPr>
                <p14:cNvContentPartPr/>
                <p14:nvPr/>
              </p14:nvContentPartPr>
              <p14:xfrm>
                <a:off x="9479323" y="2897250"/>
                <a:ext cx="121320" cy="84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23BB2D0-55F7-50EF-912C-856A0E36284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470323" y="2888610"/>
                  <a:ext cx="138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F272C8-1222-2E55-AADD-3CEE557CC051}"/>
                    </a:ext>
                  </a:extLst>
                </p14:cNvPr>
                <p14:cNvContentPartPr/>
                <p14:nvPr/>
              </p14:nvContentPartPr>
              <p14:xfrm>
                <a:off x="9323803" y="2922810"/>
                <a:ext cx="109800" cy="84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F272C8-1222-2E55-AADD-3CEE557CC05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314803" y="2913810"/>
                  <a:ext cx="127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C788842-EE02-0159-9193-51E419DB42C5}"/>
                    </a:ext>
                  </a:extLst>
                </p14:cNvPr>
                <p14:cNvContentPartPr/>
                <p14:nvPr/>
              </p14:nvContentPartPr>
              <p14:xfrm>
                <a:off x="9699283" y="2879610"/>
                <a:ext cx="19080" cy="85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C788842-EE02-0159-9193-51E419DB42C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690283" y="2870610"/>
                  <a:ext cx="36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2D7194-C8F9-C509-6DF7-9C249E199DBF}"/>
                    </a:ext>
                  </a:extLst>
                </p14:cNvPr>
                <p14:cNvContentPartPr/>
                <p14:nvPr/>
              </p14:nvContentPartPr>
              <p14:xfrm>
                <a:off x="9655723" y="2861250"/>
                <a:ext cx="265320" cy="96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2D7194-C8F9-C509-6DF7-9C249E199DB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647083" y="2852610"/>
                  <a:ext cx="28296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314DACA-00F3-79F0-5968-02B40202EADF}"/>
              </a:ext>
            </a:extLst>
          </p:cNvPr>
          <p:cNvGrpSpPr/>
          <p:nvPr/>
        </p:nvGrpSpPr>
        <p:grpSpPr>
          <a:xfrm>
            <a:off x="9082963" y="3135930"/>
            <a:ext cx="656640" cy="152280"/>
            <a:chOff x="9082963" y="3135930"/>
            <a:chExt cx="656640" cy="15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656335-D75C-56CC-435C-98E6DD9C6363}"/>
                    </a:ext>
                  </a:extLst>
                </p14:cNvPr>
                <p14:cNvContentPartPr/>
                <p14:nvPr/>
              </p14:nvContentPartPr>
              <p14:xfrm>
                <a:off x="9082963" y="3174810"/>
                <a:ext cx="262080" cy="113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656335-D75C-56CC-435C-98E6DD9C636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074323" y="3165810"/>
                  <a:ext cx="279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F593F08-6701-A8CB-8A45-D9A67B2E0CD4}"/>
                    </a:ext>
                  </a:extLst>
                </p14:cNvPr>
                <p14:cNvContentPartPr/>
                <p14:nvPr/>
              </p14:nvContentPartPr>
              <p14:xfrm>
                <a:off x="9374203" y="3208290"/>
                <a:ext cx="93240" cy="7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F593F08-6701-A8CB-8A45-D9A67B2E0CD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65563" y="3199650"/>
                  <a:ext cx="110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D5263F4-4B51-DBBD-9035-9F1CA34BE3B7}"/>
                    </a:ext>
                  </a:extLst>
                </p14:cNvPr>
                <p14:cNvContentPartPr/>
                <p14:nvPr/>
              </p14:nvContentPartPr>
              <p14:xfrm>
                <a:off x="9489763" y="3160410"/>
                <a:ext cx="33120" cy="92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D5263F4-4B51-DBBD-9035-9F1CA34BE3B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480763" y="3151410"/>
                  <a:ext cx="50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36F7408-252F-DB88-50C7-1C942555488D}"/>
                    </a:ext>
                  </a:extLst>
                </p14:cNvPr>
                <p14:cNvContentPartPr/>
                <p14:nvPr/>
              </p14:nvContentPartPr>
              <p14:xfrm>
                <a:off x="9472843" y="3135930"/>
                <a:ext cx="266760" cy="92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36F7408-252F-DB88-50C7-1C942555488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64203" y="3126930"/>
                  <a:ext cx="28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59574DD-0311-ED19-65B8-05D2CFEC5A84}"/>
              </a:ext>
            </a:extLst>
          </p:cNvPr>
          <p:cNvGrpSpPr/>
          <p:nvPr/>
        </p:nvGrpSpPr>
        <p:grpSpPr>
          <a:xfrm>
            <a:off x="8735563" y="3399090"/>
            <a:ext cx="639360" cy="146520"/>
            <a:chOff x="8735563" y="3399090"/>
            <a:chExt cx="63936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F17A6B6-90B5-BA54-E3CD-4625431031AC}"/>
                    </a:ext>
                  </a:extLst>
                </p14:cNvPr>
                <p14:cNvContentPartPr/>
                <p14:nvPr/>
              </p14:nvContentPartPr>
              <p14:xfrm>
                <a:off x="8735563" y="3399090"/>
                <a:ext cx="179280" cy="133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F17A6B6-90B5-BA54-E3CD-4625431031A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726563" y="3390090"/>
                  <a:ext cx="196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31295EF-21EF-8E3D-12D0-EAEE725D0F6E}"/>
                    </a:ext>
                  </a:extLst>
                </p14:cNvPr>
                <p14:cNvContentPartPr/>
                <p14:nvPr/>
              </p14:nvContentPartPr>
              <p14:xfrm>
                <a:off x="8910523" y="3416730"/>
                <a:ext cx="255960" cy="121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31295EF-21EF-8E3D-12D0-EAEE725D0F6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901523" y="3408090"/>
                  <a:ext cx="273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C856428-5A23-A7E3-9B38-EF5AF20ADD47}"/>
                    </a:ext>
                  </a:extLst>
                </p14:cNvPr>
                <p14:cNvContentPartPr/>
                <p14:nvPr/>
              </p14:nvContentPartPr>
              <p14:xfrm>
                <a:off x="9036163" y="3486930"/>
                <a:ext cx="93960" cy="8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C856428-5A23-A7E3-9B38-EF5AF20ADD4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027523" y="3477930"/>
                  <a:ext cx="111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45971C2-8B7E-558D-9025-3551F935106E}"/>
                    </a:ext>
                  </a:extLst>
                </p14:cNvPr>
                <p14:cNvContentPartPr/>
                <p14:nvPr/>
              </p14:nvContentPartPr>
              <p14:xfrm>
                <a:off x="9168643" y="3452370"/>
                <a:ext cx="206280" cy="93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45971C2-8B7E-558D-9025-3551F935106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159643" y="3443370"/>
                  <a:ext cx="22392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ABCA1CD-AED9-5870-FA4B-832B6927DCFB}"/>
              </a:ext>
            </a:extLst>
          </p:cNvPr>
          <p:cNvGrpSpPr/>
          <p:nvPr/>
        </p:nvGrpSpPr>
        <p:grpSpPr>
          <a:xfrm>
            <a:off x="9414883" y="3380370"/>
            <a:ext cx="300960" cy="162720"/>
            <a:chOff x="9414883" y="3380370"/>
            <a:chExt cx="300960" cy="16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0654ACD-E3CA-6C20-66C4-8223EAC5B0A0}"/>
                    </a:ext>
                  </a:extLst>
                </p14:cNvPr>
                <p14:cNvContentPartPr/>
                <p14:nvPr/>
              </p14:nvContentPartPr>
              <p14:xfrm>
                <a:off x="9452683" y="3457410"/>
                <a:ext cx="15480" cy="85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0654ACD-E3CA-6C20-66C4-8223EAC5B0A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44043" y="3448770"/>
                  <a:ext cx="33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A4EEB23-955B-D2CF-CC8B-773BE7048A1D}"/>
                    </a:ext>
                  </a:extLst>
                </p14:cNvPr>
                <p14:cNvContentPartPr/>
                <p14:nvPr/>
              </p14:nvContentPartPr>
              <p14:xfrm>
                <a:off x="9414883" y="3434010"/>
                <a:ext cx="99360" cy="8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A4EEB23-955B-D2CF-CC8B-773BE7048A1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405883" y="3425370"/>
                  <a:ext cx="117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771940B-6602-25A4-5049-04F1A3866161}"/>
                    </a:ext>
                  </a:extLst>
                </p14:cNvPr>
                <p14:cNvContentPartPr/>
                <p14:nvPr/>
              </p14:nvContentPartPr>
              <p14:xfrm>
                <a:off x="9597043" y="3380370"/>
                <a:ext cx="118800" cy="141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771940B-6602-25A4-5049-04F1A386616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588043" y="3371370"/>
                  <a:ext cx="136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ED45CE3-D22B-6A9D-A2DE-C9830DB8939B}"/>
                    </a:ext>
                  </a:extLst>
                </p14:cNvPr>
                <p14:cNvContentPartPr/>
                <p14:nvPr/>
              </p14:nvContentPartPr>
              <p14:xfrm>
                <a:off x="9577603" y="3443370"/>
                <a:ext cx="118080" cy="50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ED45CE3-D22B-6A9D-A2DE-C9830DB893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568603" y="3434730"/>
                  <a:ext cx="13572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04B60A4-E6C1-1A9E-4720-002C2B53D420}"/>
              </a:ext>
            </a:extLst>
          </p:cNvPr>
          <p:cNvGrpSpPr/>
          <p:nvPr/>
        </p:nvGrpSpPr>
        <p:grpSpPr>
          <a:xfrm>
            <a:off x="9353323" y="2603850"/>
            <a:ext cx="669240" cy="115200"/>
            <a:chOff x="9353323" y="2603850"/>
            <a:chExt cx="66924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4F43E82-11B5-7FEF-67AB-7E3F2F259D19}"/>
                    </a:ext>
                  </a:extLst>
                </p14:cNvPr>
                <p14:cNvContentPartPr/>
                <p14:nvPr/>
              </p14:nvContentPartPr>
              <p14:xfrm>
                <a:off x="9353323" y="2645250"/>
                <a:ext cx="85320" cy="57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4F43E82-11B5-7FEF-67AB-7E3F2F259D1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44323" y="2636610"/>
                  <a:ext cx="102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3D8C1B7-4EEF-2716-3826-87345B5DA2E6}"/>
                    </a:ext>
                  </a:extLst>
                </p14:cNvPr>
                <p14:cNvContentPartPr/>
                <p14:nvPr/>
              </p14:nvContentPartPr>
              <p14:xfrm>
                <a:off x="9463483" y="2637330"/>
                <a:ext cx="51120" cy="77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3D8C1B7-4EEF-2716-3826-87345B5DA2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54483" y="2628330"/>
                  <a:ext cx="68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FA23566-7FC8-B11D-D0C3-4F4B447B2FF6}"/>
                    </a:ext>
                  </a:extLst>
                </p14:cNvPr>
                <p14:cNvContentPartPr/>
                <p14:nvPr/>
              </p14:nvContentPartPr>
              <p14:xfrm>
                <a:off x="9560683" y="2603850"/>
                <a:ext cx="143640" cy="115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FA23566-7FC8-B11D-D0C3-4F4B447B2FF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51683" y="2595210"/>
                  <a:ext cx="1612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FD11866-C6C8-87F1-F92B-AB3B5135E104}"/>
                    </a:ext>
                  </a:extLst>
                </p14:cNvPr>
                <p14:cNvContentPartPr/>
                <p14:nvPr/>
              </p14:nvContentPartPr>
              <p14:xfrm>
                <a:off x="9577963" y="2658210"/>
                <a:ext cx="81720" cy="4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FD11866-C6C8-87F1-F92B-AB3B5135E10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69323" y="2649570"/>
                  <a:ext cx="99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4B3E660-72F5-C126-2713-2C8C06157DCC}"/>
                    </a:ext>
                  </a:extLst>
                </p14:cNvPr>
                <p14:cNvContentPartPr/>
                <p14:nvPr/>
              </p14:nvContentPartPr>
              <p14:xfrm>
                <a:off x="9760843" y="2636610"/>
                <a:ext cx="100800" cy="76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4B3E660-72F5-C126-2713-2C8C06157DC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751843" y="2627610"/>
                  <a:ext cx="1184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6805968-5A9B-CBEA-9F05-43715FD80031}"/>
                    </a:ext>
                  </a:extLst>
                </p14:cNvPr>
                <p14:cNvContentPartPr/>
                <p14:nvPr/>
              </p14:nvContentPartPr>
              <p14:xfrm>
                <a:off x="9909883" y="2650290"/>
                <a:ext cx="90000" cy="50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6805968-5A9B-CBEA-9F05-43715FD8003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00883" y="2641290"/>
                  <a:ext cx="1076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E5CB3CB-149D-9A37-95DC-CAB88C544793}"/>
                    </a:ext>
                  </a:extLst>
                </p14:cNvPr>
                <p14:cNvContentPartPr/>
                <p14:nvPr/>
              </p14:nvContentPartPr>
              <p14:xfrm>
                <a:off x="9918163" y="2645970"/>
                <a:ext cx="104400" cy="15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E5CB3CB-149D-9A37-95DC-CAB88C54479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09163" y="2637330"/>
                  <a:ext cx="122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5BD19E9-F5E3-E87C-65CE-BB3D860328E2}"/>
                    </a:ext>
                  </a:extLst>
                </p14:cNvPr>
                <p14:cNvContentPartPr/>
                <p14:nvPr/>
              </p14:nvContentPartPr>
              <p14:xfrm>
                <a:off x="9919243" y="2609250"/>
                <a:ext cx="94680" cy="13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5BD19E9-F5E3-E87C-65CE-BB3D860328E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10243" y="2600250"/>
                  <a:ext cx="11232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EFA6E95-5637-766F-CACE-D3ED81365202}"/>
                  </a:ext>
                </a:extLst>
              </p14:cNvPr>
              <p14:cNvContentPartPr/>
              <p14:nvPr/>
            </p14:nvContentPartPr>
            <p14:xfrm>
              <a:off x="9706784" y="546325"/>
              <a:ext cx="59040" cy="507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EFA6E95-5637-766F-CACE-D3ED8136520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697784" y="537325"/>
                <a:ext cx="7668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C5C625C-1943-B317-F107-396C4BA16C89}"/>
              </a:ext>
            </a:extLst>
          </p:cNvPr>
          <p:cNvGrpSpPr/>
          <p:nvPr/>
        </p:nvGrpSpPr>
        <p:grpSpPr>
          <a:xfrm>
            <a:off x="9706064" y="1335445"/>
            <a:ext cx="757440" cy="184680"/>
            <a:chOff x="9706064" y="1335445"/>
            <a:chExt cx="75744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B0197EA-0A21-E36A-DDD7-54EDBEC19575}"/>
                    </a:ext>
                  </a:extLst>
                </p14:cNvPr>
                <p14:cNvContentPartPr/>
                <p14:nvPr/>
              </p14:nvContentPartPr>
              <p14:xfrm>
                <a:off x="9706064" y="1378285"/>
                <a:ext cx="60480" cy="49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B0197EA-0A21-E36A-DDD7-54EDBEC1957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697424" y="1369645"/>
                  <a:ext cx="78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4D0156F-4A39-02F7-945D-A76A116EA512}"/>
                    </a:ext>
                  </a:extLst>
                </p14:cNvPr>
                <p14:cNvContentPartPr/>
                <p14:nvPr/>
              </p14:nvContentPartPr>
              <p14:xfrm>
                <a:off x="9908384" y="1335445"/>
                <a:ext cx="30240" cy="45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4D0156F-4A39-02F7-945D-A76A116EA51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99744" y="1326445"/>
                  <a:ext cx="47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D3601E5-A86B-CDFB-7306-D0FEC8430C45}"/>
                    </a:ext>
                  </a:extLst>
                </p14:cNvPr>
                <p14:cNvContentPartPr/>
                <p14:nvPr/>
              </p14:nvContentPartPr>
              <p14:xfrm>
                <a:off x="9948344" y="1364605"/>
                <a:ext cx="33120" cy="41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D3601E5-A86B-CDFB-7306-D0FEC8430C4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39344" y="1355965"/>
                  <a:ext cx="50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3F419A5-373C-452B-5EAB-B07C8F03B1C9}"/>
                    </a:ext>
                  </a:extLst>
                </p14:cNvPr>
                <p14:cNvContentPartPr/>
                <p14:nvPr/>
              </p14:nvContentPartPr>
              <p14:xfrm>
                <a:off x="10024304" y="1509685"/>
                <a:ext cx="105840" cy="7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3F419A5-373C-452B-5EAB-B07C8F03B1C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015304" y="1501045"/>
                  <a:ext cx="123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D266C7A-0C61-90DB-A976-D7C78496CB61}"/>
                    </a:ext>
                  </a:extLst>
                </p14:cNvPr>
                <p14:cNvContentPartPr/>
                <p14:nvPr/>
              </p14:nvContentPartPr>
              <p14:xfrm>
                <a:off x="10387544" y="1338325"/>
                <a:ext cx="75960" cy="46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D266C7A-0C61-90DB-A976-D7C78496CB6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378904" y="1329325"/>
                  <a:ext cx="936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DAAB849-F64C-B1B2-AC1A-3A5F353806C3}"/>
                    </a:ext>
                  </a:extLst>
                </p14:cNvPr>
                <p14:cNvContentPartPr/>
                <p14:nvPr/>
              </p14:nvContentPartPr>
              <p14:xfrm>
                <a:off x="10216904" y="1382245"/>
                <a:ext cx="67320" cy="137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DAAB849-F64C-B1B2-AC1A-3A5F353806C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08264" y="1373245"/>
                  <a:ext cx="84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BE9D322-4B1F-ED25-AE28-9BB37EBD8332}"/>
                    </a:ext>
                  </a:extLst>
                </p14:cNvPr>
                <p14:cNvContentPartPr/>
                <p14:nvPr/>
              </p14:nvContentPartPr>
              <p14:xfrm>
                <a:off x="10174064" y="1425445"/>
                <a:ext cx="90360" cy="1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BE9D322-4B1F-ED25-AE28-9BB37EBD833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65064" y="1416805"/>
                  <a:ext cx="10800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682F416-240D-8B2C-0A2F-E6A924955F4B}"/>
              </a:ext>
            </a:extLst>
          </p:cNvPr>
          <p:cNvGrpSpPr/>
          <p:nvPr/>
        </p:nvGrpSpPr>
        <p:grpSpPr>
          <a:xfrm>
            <a:off x="10705424" y="1321405"/>
            <a:ext cx="208080" cy="169560"/>
            <a:chOff x="10705424" y="1321405"/>
            <a:chExt cx="20808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7ACF84E-53BB-9BF8-115B-41897B7C947C}"/>
                    </a:ext>
                  </a:extLst>
                </p14:cNvPr>
                <p14:cNvContentPartPr/>
                <p14:nvPr/>
              </p14:nvContentPartPr>
              <p14:xfrm>
                <a:off x="10705424" y="1399885"/>
                <a:ext cx="68760" cy="9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7ACF84E-53BB-9BF8-115B-41897B7C947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96424" y="1390885"/>
                  <a:ext cx="86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9820169-43C5-FB8C-5A15-B09AD1EDAFE7}"/>
                    </a:ext>
                  </a:extLst>
                </p14:cNvPr>
                <p14:cNvContentPartPr/>
                <p14:nvPr/>
              </p14:nvContentPartPr>
              <p14:xfrm>
                <a:off x="10707224" y="1373245"/>
                <a:ext cx="110520" cy="78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9820169-43C5-FB8C-5A15-B09AD1EDAFE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98224" y="1364605"/>
                  <a:ext cx="128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024AC47-C148-AC48-612A-320943DEBC03}"/>
                    </a:ext>
                  </a:extLst>
                </p14:cNvPr>
                <p14:cNvContentPartPr/>
                <p14:nvPr/>
              </p14:nvContentPartPr>
              <p14:xfrm>
                <a:off x="10844744" y="1321405"/>
                <a:ext cx="68760" cy="60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024AC47-C148-AC48-612A-320943DEBC0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835744" y="1312405"/>
                  <a:ext cx="8640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DF447CC-FA52-B097-F621-88EB7C569B3F}"/>
              </a:ext>
            </a:extLst>
          </p:cNvPr>
          <p:cNvGrpSpPr/>
          <p:nvPr/>
        </p:nvGrpSpPr>
        <p:grpSpPr>
          <a:xfrm>
            <a:off x="11155784" y="1373245"/>
            <a:ext cx="241560" cy="109440"/>
            <a:chOff x="11155784" y="1373245"/>
            <a:chExt cx="24156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A8A83F9-841E-2E3C-4087-84116E0F753A}"/>
                    </a:ext>
                  </a:extLst>
                </p14:cNvPr>
                <p14:cNvContentPartPr/>
                <p14:nvPr/>
              </p14:nvContentPartPr>
              <p14:xfrm>
                <a:off x="11155784" y="1400245"/>
                <a:ext cx="60480" cy="82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A8A83F9-841E-2E3C-4087-84116E0F753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147144" y="1391605"/>
                  <a:ext cx="781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3CF5D45-50C1-9028-53A8-71556FF341AF}"/>
                    </a:ext>
                  </a:extLst>
                </p14:cNvPr>
                <p14:cNvContentPartPr/>
                <p14:nvPr/>
              </p14:nvContentPartPr>
              <p14:xfrm>
                <a:off x="11256944" y="1373245"/>
                <a:ext cx="140400" cy="99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3CF5D45-50C1-9028-53A8-71556FF341A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247944" y="1364245"/>
                  <a:ext cx="15804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C271CCB-7DD0-B648-757B-E72D5E457F4B}"/>
              </a:ext>
            </a:extLst>
          </p:cNvPr>
          <p:cNvGrpSpPr/>
          <p:nvPr/>
        </p:nvGrpSpPr>
        <p:grpSpPr>
          <a:xfrm>
            <a:off x="10184144" y="1647205"/>
            <a:ext cx="1159920" cy="167040"/>
            <a:chOff x="10184144" y="1647205"/>
            <a:chExt cx="115992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C0796BD-1E5E-A818-EC98-D89A1B3C8797}"/>
                    </a:ext>
                  </a:extLst>
                </p14:cNvPr>
                <p14:cNvContentPartPr/>
                <p14:nvPr/>
              </p14:nvContentPartPr>
              <p14:xfrm>
                <a:off x="10258304" y="1740805"/>
                <a:ext cx="13320" cy="630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C0796BD-1E5E-A818-EC98-D89A1B3C879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49664" y="1732165"/>
                  <a:ext cx="30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F82CFA0-3517-412C-5AF1-544C151452C2}"/>
                    </a:ext>
                  </a:extLst>
                </p14:cNvPr>
                <p14:cNvContentPartPr/>
                <p14:nvPr/>
              </p14:nvContentPartPr>
              <p14:xfrm>
                <a:off x="10184144" y="1680685"/>
                <a:ext cx="140760" cy="29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F82CFA0-3517-412C-5AF1-544C151452C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175144" y="1671685"/>
                  <a:ext cx="158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FB14468-F02B-CB0C-7257-5F9CEF3517AB}"/>
                    </a:ext>
                  </a:extLst>
                </p14:cNvPr>
                <p14:cNvContentPartPr/>
                <p14:nvPr/>
              </p14:nvContentPartPr>
              <p14:xfrm>
                <a:off x="10364144" y="1694005"/>
                <a:ext cx="105840" cy="115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FB14468-F02B-CB0C-7257-5F9CEF3517A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355504" y="1685365"/>
                  <a:ext cx="123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90C1C21-90CB-E2C6-8E35-5C12DD12240A}"/>
                    </a:ext>
                  </a:extLst>
                </p14:cNvPr>
                <p14:cNvContentPartPr/>
                <p14:nvPr/>
              </p14:nvContentPartPr>
              <p14:xfrm>
                <a:off x="10526864" y="1709845"/>
                <a:ext cx="8640" cy="95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90C1C21-90CB-E2C6-8E35-5C12DD12240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518224" y="1700845"/>
                  <a:ext cx="26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C4930A4-E2A5-4529-3839-D399A05FD4B4}"/>
                    </a:ext>
                  </a:extLst>
                </p14:cNvPr>
                <p14:cNvContentPartPr/>
                <p14:nvPr/>
              </p14:nvContentPartPr>
              <p14:xfrm>
                <a:off x="10539104" y="1647205"/>
                <a:ext cx="78480" cy="90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C4930A4-E2A5-4529-3839-D399A05FD4B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30464" y="1638205"/>
                  <a:ext cx="96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597E3A8-40E0-63B6-9F60-CBFDA95793A6}"/>
                    </a:ext>
                  </a:extLst>
                </p14:cNvPr>
                <p14:cNvContentPartPr/>
                <p14:nvPr/>
              </p14:nvContentPartPr>
              <p14:xfrm>
                <a:off x="10640984" y="1681045"/>
                <a:ext cx="110880" cy="118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597E3A8-40E0-63B6-9F60-CBFDA95793A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632344" y="1672405"/>
                  <a:ext cx="128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E9B5B73-79BB-E8F9-2FF7-F32E7CD79430}"/>
                    </a:ext>
                  </a:extLst>
                </p14:cNvPr>
                <p14:cNvContentPartPr/>
                <p14:nvPr/>
              </p14:nvContentPartPr>
              <p14:xfrm>
                <a:off x="10624064" y="1729645"/>
                <a:ext cx="92880" cy="10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E9B5B73-79BB-E8F9-2FF7-F32E7CD7943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615064" y="1721005"/>
                  <a:ext cx="110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8914EF2-E3E1-E2E2-7736-1900AFBB8DD6}"/>
                    </a:ext>
                  </a:extLst>
                </p14:cNvPr>
                <p14:cNvContentPartPr/>
                <p14:nvPr/>
              </p14:nvContentPartPr>
              <p14:xfrm>
                <a:off x="10998464" y="1671325"/>
                <a:ext cx="117360" cy="108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8914EF2-E3E1-E2E2-7736-1900AFBB8DD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89824" y="1662325"/>
                  <a:ext cx="135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4C3F187-24C3-EC6B-E67D-F1AACECE01FA}"/>
                    </a:ext>
                  </a:extLst>
                </p14:cNvPr>
                <p14:cNvContentPartPr/>
                <p14:nvPr/>
              </p14:nvContentPartPr>
              <p14:xfrm>
                <a:off x="10972904" y="1708765"/>
                <a:ext cx="136800" cy="8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4C3F187-24C3-EC6B-E67D-F1AACECE01F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63904" y="1699765"/>
                  <a:ext cx="154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68AEDAE-C956-4FF6-444C-9DD0CC3645E7}"/>
                    </a:ext>
                  </a:extLst>
                </p14:cNvPr>
                <p14:cNvContentPartPr/>
                <p14:nvPr/>
              </p14:nvContentPartPr>
              <p14:xfrm>
                <a:off x="11210504" y="1661965"/>
                <a:ext cx="106200" cy="124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68AEDAE-C956-4FF6-444C-9DD0CC3645E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201504" y="1652965"/>
                  <a:ext cx="123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0C4FF18-DF71-0B63-BFAE-CDF7EE50DA86}"/>
                    </a:ext>
                  </a:extLst>
                </p14:cNvPr>
                <p14:cNvContentPartPr/>
                <p14:nvPr/>
              </p14:nvContentPartPr>
              <p14:xfrm>
                <a:off x="11229584" y="1722085"/>
                <a:ext cx="114480" cy="2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0C4FF18-DF71-0B63-BFAE-CDF7EE50DA8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220944" y="1713445"/>
                  <a:ext cx="132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83AD117-5E58-078B-5614-D5D6C2239632}"/>
                    </a:ext>
                  </a:extLst>
                </p14:cNvPr>
                <p14:cNvContentPartPr/>
                <p14:nvPr/>
              </p14:nvContentPartPr>
              <p14:xfrm>
                <a:off x="10822424" y="1707325"/>
                <a:ext cx="118440" cy="1069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83AD117-5E58-078B-5614-D5D6C223963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813424" y="1698685"/>
                  <a:ext cx="13608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8DBD847-E0A2-A767-1EE8-593F350C0456}"/>
              </a:ext>
            </a:extLst>
          </p:cNvPr>
          <p:cNvGrpSpPr/>
          <p:nvPr/>
        </p:nvGrpSpPr>
        <p:grpSpPr>
          <a:xfrm>
            <a:off x="7805238" y="2582852"/>
            <a:ext cx="750600" cy="145440"/>
            <a:chOff x="7805238" y="2582852"/>
            <a:chExt cx="75060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1A5B3E7-2879-5FA0-8A8C-C6B9CAE11052}"/>
                    </a:ext>
                  </a:extLst>
                </p14:cNvPr>
                <p14:cNvContentPartPr/>
                <p14:nvPr/>
              </p14:nvContentPartPr>
              <p14:xfrm>
                <a:off x="7805238" y="2588252"/>
                <a:ext cx="685440" cy="73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1A5B3E7-2879-5FA0-8A8C-C6B9CAE1105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96238" y="2579612"/>
                  <a:ext cx="7030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0570AC6-1AEB-40FB-6FB4-E166426293D6}"/>
                    </a:ext>
                  </a:extLst>
                </p14:cNvPr>
                <p14:cNvContentPartPr/>
                <p14:nvPr/>
              </p14:nvContentPartPr>
              <p14:xfrm>
                <a:off x="8400318" y="2582852"/>
                <a:ext cx="155520" cy="145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0570AC6-1AEB-40FB-6FB4-E166426293D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91318" y="2573852"/>
                  <a:ext cx="1731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9F1BA62-0B47-ACA8-DB53-CD6606B79C32}"/>
              </a:ext>
            </a:extLst>
          </p:cNvPr>
          <p:cNvGrpSpPr/>
          <p:nvPr/>
        </p:nvGrpSpPr>
        <p:grpSpPr>
          <a:xfrm>
            <a:off x="7927998" y="3630930"/>
            <a:ext cx="2472565" cy="895202"/>
            <a:chOff x="7927998" y="3630930"/>
            <a:chExt cx="2472565" cy="8952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046CB3A-3C66-7843-50AC-D3B395A22224}"/>
                    </a:ext>
                  </a:extLst>
                </p14:cNvPr>
                <p14:cNvContentPartPr/>
                <p14:nvPr/>
              </p14:nvContentPartPr>
              <p14:xfrm>
                <a:off x="9029323" y="3713730"/>
                <a:ext cx="19080" cy="115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046CB3A-3C66-7843-50AC-D3B395A2222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20323" y="3705090"/>
                  <a:ext cx="36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C7FC406-A7DD-895B-D79C-E11D017C6411}"/>
                    </a:ext>
                  </a:extLst>
                </p14:cNvPr>
                <p14:cNvContentPartPr/>
                <p14:nvPr/>
              </p14:nvContentPartPr>
              <p14:xfrm>
                <a:off x="9040843" y="3655410"/>
                <a:ext cx="208800" cy="134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C7FC406-A7DD-895B-D79C-E11D017C641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031843" y="3646410"/>
                  <a:ext cx="226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716DE42-2529-8A3D-693B-FBD6DD6D5A27}"/>
                    </a:ext>
                  </a:extLst>
                </p14:cNvPr>
                <p14:cNvContentPartPr/>
                <p14:nvPr/>
              </p14:nvContentPartPr>
              <p14:xfrm>
                <a:off x="9317683" y="3703290"/>
                <a:ext cx="118440" cy="94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716DE42-2529-8A3D-693B-FBD6DD6D5A2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08683" y="3694650"/>
                  <a:ext cx="136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9A41422-C10A-8367-EE34-B8A4C9E5DB83}"/>
                    </a:ext>
                  </a:extLst>
                </p14:cNvPr>
                <p14:cNvContentPartPr/>
                <p14:nvPr/>
              </p14:nvContentPartPr>
              <p14:xfrm>
                <a:off x="9471043" y="3663690"/>
                <a:ext cx="134280" cy="111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9A41422-C10A-8367-EE34-B8A4C9E5DB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462043" y="3654690"/>
                  <a:ext cx="151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D7BE757-BC5F-4312-6E28-819D93B96D46}"/>
                    </a:ext>
                  </a:extLst>
                </p14:cNvPr>
                <p14:cNvContentPartPr/>
                <p14:nvPr/>
              </p14:nvContentPartPr>
              <p14:xfrm>
                <a:off x="9649603" y="3671250"/>
                <a:ext cx="101160" cy="111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D7BE757-BC5F-4312-6E28-819D93B96D4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640603" y="3662250"/>
                  <a:ext cx="118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486690-D992-11B7-FA0A-942CD6EA5390}"/>
                    </a:ext>
                  </a:extLst>
                </p14:cNvPr>
                <p14:cNvContentPartPr/>
                <p14:nvPr/>
              </p14:nvContentPartPr>
              <p14:xfrm>
                <a:off x="9682723" y="3715170"/>
                <a:ext cx="192960" cy="59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486690-D992-11B7-FA0A-942CD6EA539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674083" y="3706170"/>
                  <a:ext cx="210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6DD1BE6-3D62-F0F1-2C67-85BA12800774}"/>
                    </a:ext>
                  </a:extLst>
                </p14:cNvPr>
                <p14:cNvContentPartPr/>
                <p14:nvPr/>
              </p14:nvContentPartPr>
              <p14:xfrm>
                <a:off x="9838963" y="3650010"/>
                <a:ext cx="123120" cy="27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6DD1BE6-3D62-F0F1-2C67-85BA1280077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30323" y="3641370"/>
                  <a:ext cx="140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4B7D6A7-6AE7-671A-112C-960290431129}"/>
                    </a:ext>
                  </a:extLst>
                </p14:cNvPr>
                <p14:cNvContentPartPr/>
                <p14:nvPr/>
              </p14:nvContentPartPr>
              <p14:xfrm>
                <a:off x="9997723" y="3656490"/>
                <a:ext cx="402840" cy="118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4B7D6A7-6AE7-671A-112C-96029043112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988723" y="3647850"/>
                  <a:ext cx="420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F88690-DD83-9931-053D-9F2BA3316200}"/>
                    </a:ext>
                  </a:extLst>
                </p14:cNvPr>
                <p14:cNvContentPartPr/>
                <p14:nvPr/>
              </p14:nvContentPartPr>
              <p14:xfrm>
                <a:off x="10273123" y="3630930"/>
                <a:ext cx="84600" cy="48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1F88690-DD83-9931-053D-9F2BA331620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264483" y="3621930"/>
                  <a:ext cx="1022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6256E90-827F-9434-82D1-0076C4EEF5CD}"/>
                    </a:ext>
                  </a:extLst>
                </p14:cNvPr>
                <p14:cNvContentPartPr/>
                <p14:nvPr/>
              </p14:nvContentPartPr>
              <p14:xfrm>
                <a:off x="7927998" y="3718292"/>
                <a:ext cx="640080" cy="422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6256E90-827F-9434-82D1-0076C4EEF5C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919358" y="3709292"/>
                  <a:ext cx="6577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920A52A-5066-B41B-5D52-317A9A5C2C00}"/>
                    </a:ext>
                  </a:extLst>
                </p14:cNvPr>
                <p14:cNvContentPartPr/>
                <p14:nvPr/>
              </p14:nvContentPartPr>
              <p14:xfrm>
                <a:off x="8622078" y="4188812"/>
                <a:ext cx="149760" cy="337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920A52A-5066-B41B-5D52-317A9A5C2C0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613078" y="4180172"/>
                  <a:ext cx="1674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93FCE06-E956-1FEC-F673-3F9B8892CD60}"/>
                    </a:ext>
                  </a:extLst>
                </p14:cNvPr>
                <p14:cNvContentPartPr/>
                <p14:nvPr/>
              </p14:nvContentPartPr>
              <p14:xfrm>
                <a:off x="8451438" y="4049132"/>
                <a:ext cx="157680" cy="108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93FCE06-E956-1FEC-F673-3F9B8892CD6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42798" y="4040132"/>
                  <a:ext cx="17532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F308A33-EF2D-E844-3311-A9E8D366D73F}"/>
              </a:ext>
            </a:extLst>
          </p:cNvPr>
          <p:cNvGrpSpPr/>
          <p:nvPr/>
        </p:nvGrpSpPr>
        <p:grpSpPr>
          <a:xfrm>
            <a:off x="9379158" y="4194212"/>
            <a:ext cx="527040" cy="161640"/>
            <a:chOff x="9379158" y="4194212"/>
            <a:chExt cx="52704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5374FE7-0822-6405-64D8-45E5E774DB92}"/>
                    </a:ext>
                  </a:extLst>
                </p14:cNvPr>
                <p14:cNvContentPartPr/>
                <p14:nvPr/>
              </p14:nvContentPartPr>
              <p14:xfrm>
                <a:off x="9379878" y="4252892"/>
                <a:ext cx="13680" cy="91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5374FE7-0822-6405-64D8-45E5E774DB9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370878" y="4243892"/>
                  <a:ext cx="31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1E37710-4C8A-02F9-2939-0E0C7051396B}"/>
                    </a:ext>
                  </a:extLst>
                </p14:cNvPr>
                <p14:cNvContentPartPr/>
                <p14:nvPr/>
              </p14:nvContentPartPr>
              <p14:xfrm>
                <a:off x="9379158" y="4194212"/>
                <a:ext cx="85680" cy="284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1E37710-4C8A-02F9-2939-0E0C7051396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70518" y="4185572"/>
                  <a:ext cx="103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15B3B7E-3C1A-3AE8-C6CA-D077069FA2C3}"/>
                    </a:ext>
                  </a:extLst>
                </p14:cNvPr>
                <p14:cNvContentPartPr/>
                <p14:nvPr/>
              </p14:nvContentPartPr>
              <p14:xfrm>
                <a:off x="9386718" y="4234172"/>
                <a:ext cx="98640" cy="28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15B3B7E-3C1A-3AE8-C6CA-D077069FA2C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378078" y="4225172"/>
                  <a:ext cx="116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099B0CE-57E8-CD89-05D9-68909E695151}"/>
                    </a:ext>
                  </a:extLst>
                </p14:cNvPr>
                <p14:cNvContentPartPr/>
                <p14:nvPr/>
              </p14:nvContentPartPr>
              <p14:xfrm>
                <a:off x="9533238" y="4235612"/>
                <a:ext cx="29520" cy="100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099B0CE-57E8-CD89-05D9-68909E69515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24238" y="4226972"/>
                  <a:ext cx="47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552C594-CABB-27BF-D99C-404D09C8FB9A}"/>
                    </a:ext>
                  </a:extLst>
                </p14:cNvPr>
                <p14:cNvContentPartPr/>
                <p14:nvPr/>
              </p14:nvContentPartPr>
              <p14:xfrm>
                <a:off x="9605598" y="4233092"/>
                <a:ext cx="300600" cy="122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552C594-CABB-27BF-D99C-404D09C8FB9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596598" y="4224092"/>
                  <a:ext cx="318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7408F71-6421-185B-BAED-492A50EFEC07}"/>
                    </a:ext>
                  </a:extLst>
                </p14:cNvPr>
                <p14:cNvContentPartPr/>
                <p14:nvPr/>
              </p14:nvContentPartPr>
              <p14:xfrm>
                <a:off x="9748878" y="4221212"/>
                <a:ext cx="133920" cy="525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7408F71-6421-185B-BAED-492A50EFEC0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740238" y="4212212"/>
                  <a:ext cx="15156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803E77A-4A84-BF7B-23A5-1B9EC0D089B9}"/>
              </a:ext>
            </a:extLst>
          </p:cNvPr>
          <p:cNvGrpSpPr/>
          <p:nvPr/>
        </p:nvGrpSpPr>
        <p:grpSpPr>
          <a:xfrm>
            <a:off x="8980278" y="4231652"/>
            <a:ext cx="156600" cy="135000"/>
            <a:chOff x="8980278" y="4231652"/>
            <a:chExt cx="15660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CEECFE8-DE2D-E584-2608-5630D80E1FFC}"/>
                    </a:ext>
                  </a:extLst>
                </p14:cNvPr>
                <p14:cNvContentPartPr/>
                <p14:nvPr/>
              </p14:nvContentPartPr>
              <p14:xfrm>
                <a:off x="8980278" y="4231652"/>
                <a:ext cx="156600" cy="135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CEECFE8-DE2D-E584-2608-5630D80E1FF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71278" y="4223012"/>
                  <a:ext cx="174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90496D3-2A63-EA26-E8FE-E2348F9DCB57}"/>
                    </a:ext>
                  </a:extLst>
                </p14:cNvPr>
                <p14:cNvContentPartPr/>
                <p14:nvPr/>
              </p14:nvContentPartPr>
              <p14:xfrm>
                <a:off x="8981718" y="4311932"/>
                <a:ext cx="116280" cy="61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90496D3-2A63-EA26-E8FE-E2348F9DCB5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973078" y="4302932"/>
                  <a:ext cx="13392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329A976-95A9-6C39-32FB-5324AD0E4CEA}"/>
              </a:ext>
            </a:extLst>
          </p:cNvPr>
          <p:cNvGrpSpPr/>
          <p:nvPr/>
        </p:nvGrpSpPr>
        <p:grpSpPr>
          <a:xfrm>
            <a:off x="8620998" y="4657172"/>
            <a:ext cx="359280" cy="87840"/>
            <a:chOff x="8620998" y="4657172"/>
            <a:chExt cx="35928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9130AF0-7B9F-4807-602E-8C6D432866EB}"/>
                    </a:ext>
                  </a:extLst>
                </p14:cNvPr>
                <p14:cNvContentPartPr/>
                <p14:nvPr/>
              </p14:nvContentPartPr>
              <p14:xfrm>
                <a:off x="8620998" y="4657172"/>
                <a:ext cx="231840" cy="87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9130AF0-7B9F-4807-602E-8C6D432866E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12358" y="4648532"/>
                  <a:ext cx="249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6B55085-8A4B-B2BC-514B-EBFD670020DC}"/>
                    </a:ext>
                  </a:extLst>
                </p14:cNvPr>
                <p14:cNvContentPartPr/>
                <p14:nvPr/>
              </p14:nvContentPartPr>
              <p14:xfrm>
                <a:off x="8881638" y="4658972"/>
                <a:ext cx="98640" cy="65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6B55085-8A4B-B2BC-514B-EBFD670020D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872998" y="4649972"/>
                  <a:ext cx="11628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36592E0-300F-8BB4-7778-D44589692330}"/>
              </a:ext>
            </a:extLst>
          </p:cNvPr>
          <p:cNvGrpSpPr/>
          <p:nvPr/>
        </p:nvGrpSpPr>
        <p:grpSpPr>
          <a:xfrm>
            <a:off x="9167838" y="4514972"/>
            <a:ext cx="1208160" cy="279000"/>
            <a:chOff x="9167838" y="4514972"/>
            <a:chExt cx="120816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7BC5AF9-B928-73E4-DA5E-CA83B93E7E5B}"/>
                    </a:ext>
                  </a:extLst>
                </p14:cNvPr>
                <p14:cNvContentPartPr/>
                <p14:nvPr/>
              </p14:nvContentPartPr>
              <p14:xfrm>
                <a:off x="9167838" y="4658972"/>
                <a:ext cx="67680" cy="63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7BC5AF9-B928-73E4-DA5E-CA83B93E7E5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159198" y="4649972"/>
                  <a:ext cx="85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6BBC8D8-D858-009E-A588-0A9227AAF966}"/>
                    </a:ext>
                  </a:extLst>
                </p14:cNvPr>
                <p14:cNvContentPartPr/>
                <p14:nvPr/>
              </p14:nvContentPartPr>
              <p14:xfrm>
                <a:off x="9176838" y="4630892"/>
                <a:ext cx="59040" cy="478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6BBC8D8-D858-009E-A588-0A9227AAF96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167838" y="4621892"/>
                  <a:ext cx="76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4CCEA48-04BC-4D43-DEAB-89FA94B6F39C}"/>
                    </a:ext>
                  </a:extLst>
                </p14:cNvPr>
                <p14:cNvContentPartPr/>
                <p14:nvPr/>
              </p14:nvContentPartPr>
              <p14:xfrm>
                <a:off x="9294198" y="4552412"/>
                <a:ext cx="82800" cy="59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4CCEA48-04BC-4D43-DEAB-89FA94B6F39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285558" y="4543412"/>
                  <a:ext cx="1004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03CE0F7-9691-A9AA-6BFB-8B125C205596}"/>
                    </a:ext>
                  </a:extLst>
                </p14:cNvPr>
                <p14:cNvContentPartPr/>
                <p14:nvPr/>
              </p14:nvContentPartPr>
              <p14:xfrm>
                <a:off x="9524238" y="4597772"/>
                <a:ext cx="96120" cy="957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03CE0F7-9691-A9AA-6BFB-8B125C20559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515598" y="4588772"/>
                  <a:ext cx="113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8F4AD2D-633A-A6BD-E85B-6ADE261555AA}"/>
                    </a:ext>
                  </a:extLst>
                </p14:cNvPr>
                <p14:cNvContentPartPr/>
                <p14:nvPr/>
              </p14:nvContentPartPr>
              <p14:xfrm>
                <a:off x="9688758" y="4575092"/>
                <a:ext cx="6840" cy="45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8F4AD2D-633A-A6BD-E85B-6ADE261555A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679758" y="4566452"/>
                  <a:ext cx="24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4B3FBE3-F941-120B-2780-A6DA35EDF59E}"/>
                    </a:ext>
                  </a:extLst>
                </p14:cNvPr>
                <p14:cNvContentPartPr/>
                <p14:nvPr/>
              </p14:nvContentPartPr>
              <p14:xfrm>
                <a:off x="9750678" y="4603172"/>
                <a:ext cx="43560" cy="838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4B3FBE3-F941-120B-2780-A6DA35EDF59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742038" y="4594532"/>
                  <a:ext cx="61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5920A8A-99ED-DA92-51FF-6E1CB7A55390}"/>
                    </a:ext>
                  </a:extLst>
                </p14:cNvPr>
                <p14:cNvContentPartPr/>
                <p14:nvPr/>
              </p14:nvContentPartPr>
              <p14:xfrm>
                <a:off x="9723318" y="4580492"/>
                <a:ext cx="136800" cy="57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5920A8A-99ED-DA92-51FF-6E1CB7A5539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714318" y="4571492"/>
                  <a:ext cx="154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43FDEED-D450-E614-DAF8-C7F26536FFB1}"/>
                    </a:ext>
                  </a:extLst>
                </p14:cNvPr>
                <p14:cNvContentPartPr/>
                <p14:nvPr/>
              </p14:nvContentPartPr>
              <p14:xfrm>
                <a:off x="9893598" y="4602812"/>
                <a:ext cx="51120" cy="65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43FDEED-D450-E614-DAF8-C7F26536FFB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884598" y="4593812"/>
                  <a:ext cx="68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298D8F6-1680-E932-32F0-50A9D234C757}"/>
                    </a:ext>
                  </a:extLst>
                </p14:cNvPr>
                <p14:cNvContentPartPr/>
                <p14:nvPr/>
              </p14:nvContentPartPr>
              <p14:xfrm>
                <a:off x="9867318" y="4612532"/>
                <a:ext cx="230400" cy="75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298D8F6-1680-E932-32F0-50A9D234C75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858318" y="4603892"/>
                  <a:ext cx="248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F5C1011-B373-3C31-6B5C-5404E91C679C}"/>
                    </a:ext>
                  </a:extLst>
                </p14:cNvPr>
                <p14:cNvContentPartPr/>
                <p14:nvPr/>
              </p14:nvContentPartPr>
              <p14:xfrm>
                <a:off x="9989358" y="4581572"/>
                <a:ext cx="129240" cy="47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F5C1011-B373-3C31-6B5C-5404E91C679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980718" y="4572572"/>
                  <a:ext cx="146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73C2C0F-171B-09C5-19AD-1C4ADBAB6A48}"/>
                    </a:ext>
                  </a:extLst>
                </p14:cNvPr>
                <p14:cNvContentPartPr/>
                <p14:nvPr/>
              </p14:nvContentPartPr>
              <p14:xfrm>
                <a:off x="10132278" y="4604612"/>
                <a:ext cx="112680" cy="727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73C2C0F-171B-09C5-19AD-1C4ADBAB6A4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23278" y="4595612"/>
                  <a:ext cx="1303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D67E4D4-43F2-3D58-275F-4046726D85A6}"/>
                    </a:ext>
                  </a:extLst>
                </p14:cNvPr>
                <p14:cNvContentPartPr/>
                <p14:nvPr/>
              </p14:nvContentPartPr>
              <p14:xfrm>
                <a:off x="10282758" y="4514972"/>
                <a:ext cx="93240" cy="2790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D67E4D4-43F2-3D58-275F-4046726D85A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273758" y="4505972"/>
                  <a:ext cx="110880" cy="29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9B32F29-D6C5-7976-8C96-09B1E157A4E4}"/>
                  </a:ext>
                </a:extLst>
              </p14:cNvPr>
              <p14:cNvContentPartPr/>
              <p14:nvPr/>
            </p14:nvContentPartPr>
            <p14:xfrm>
              <a:off x="8508678" y="4559972"/>
              <a:ext cx="77760" cy="2642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9B32F29-D6C5-7976-8C96-09B1E157A4E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99678" y="4550972"/>
                <a:ext cx="95400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F1D1FF4-7E98-CF2A-C6B1-D5EEFE95FC99}"/>
              </a:ext>
            </a:extLst>
          </p:cNvPr>
          <p:cNvGrpSpPr/>
          <p:nvPr/>
        </p:nvGrpSpPr>
        <p:grpSpPr>
          <a:xfrm>
            <a:off x="6098478" y="4543412"/>
            <a:ext cx="470160" cy="864720"/>
            <a:chOff x="6098478" y="4543412"/>
            <a:chExt cx="470160" cy="86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96A58B5-4D0A-1935-A076-01A4393B1194}"/>
                    </a:ext>
                  </a:extLst>
                </p14:cNvPr>
                <p14:cNvContentPartPr/>
                <p14:nvPr/>
              </p14:nvContentPartPr>
              <p14:xfrm>
                <a:off x="6098478" y="4543412"/>
                <a:ext cx="370800" cy="8229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96A58B5-4D0A-1935-A076-01A4393B119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089478" y="4534772"/>
                  <a:ext cx="38844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13E9C7E-D548-118B-3AC3-3789BD6B023D}"/>
                    </a:ext>
                  </a:extLst>
                </p14:cNvPr>
                <p14:cNvContentPartPr/>
                <p14:nvPr/>
              </p14:nvContentPartPr>
              <p14:xfrm>
                <a:off x="6403758" y="5273132"/>
                <a:ext cx="164880" cy="1350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13E9C7E-D548-118B-3AC3-3789BD6B023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395118" y="5264132"/>
                  <a:ext cx="18252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1210627-BC14-DA59-B111-1BC9F288BFB5}"/>
              </a:ext>
            </a:extLst>
          </p:cNvPr>
          <p:cNvGrpSpPr/>
          <p:nvPr/>
        </p:nvGrpSpPr>
        <p:grpSpPr>
          <a:xfrm>
            <a:off x="5879598" y="5577692"/>
            <a:ext cx="1447200" cy="435600"/>
            <a:chOff x="5879598" y="5577692"/>
            <a:chExt cx="144720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30A47B7-08D6-ADA0-CC30-DBA0DFD26F75}"/>
                    </a:ext>
                  </a:extLst>
                </p14:cNvPr>
                <p14:cNvContentPartPr/>
                <p14:nvPr/>
              </p14:nvContentPartPr>
              <p14:xfrm>
                <a:off x="5879598" y="5577692"/>
                <a:ext cx="162360" cy="1494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30A47B7-08D6-ADA0-CC30-DBA0DFD26F7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870598" y="5568692"/>
                  <a:ext cx="180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64AABF8-4A8B-D131-EBE3-A0620E9F4DE6}"/>
                    </a:ext>
                  </a:extLst>
                </p14:cNvPr>
                <p14:cNvContentPartPr/>
                <p14:nvPr/>
              </p14:nvContentPartPr>
              <p14:xfrm>
                <a:off x="6290358" y="5593172"/>
                <a:ext cx="266760" cy="1188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64AABF8-4A8B-D131-EBE3-A0620E9F4DE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281718" y="5584172"/>
                  <a:ext cx="284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3EC76A5-80F2-ECBB-608E-CF7FBAFDF9B1}"/>
                    </a:ext>
                  </a:extLst>
                </p14:cNvPr>
                <p14:cNvContentPartPr/>
                <p14:nvPr/>
              </p14:nvContentPartPr>
              <p14:xfrm>
                <a:off x="6582678" y="5595332"/>
                <a:ext cx="217440" cy="910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3EC76A5-80F2-ECBB-608E-CF7FBAFDF9B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574038" y="5586692"/>
                  <a:ext cx="235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4059DD6-D017-F69B-28E2-96BAE41B7D0F}"/>
                    </a:ext>
                  </a:extLst>
                </p14:cNvPr>
                <p14:cNvContentPartPr/>
                <p14:nvPr/>
              </p14:nvContentPartPr>
              <p14:xfrm>
                <a:off x="6049158" y="5912132"/>
                <a:ext cx="29160" cy="1011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4059DD6-D017-F69B-28E2-96BAE41B7D0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040518" y="5903132"/>
                  <a:ext cx="46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6E95443-D988-878D-3776-95FB1BB25B6F}"/>
                    </a:ext>
                  </a:extLst>
                </p14:cNvPr>
                <p14:cNvContentPartPr/>
                <p14:nvPr/>
              </p14:nvContentPartPr>
              <p14:xfrm>
                <a:off x="6014238" y="5838692"/>
                <a:ext cx="107280" cy="1051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6E95443-D988-878D-3776-95FB1BB25B6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005598" y="5829692"/>
                  <a:ext cx="124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0300C9C-9137-993B-1142-39B68E3540AC}"/>
                    </a:ext>
                  </a:extLst>
                </p14:cNvPr>
                <p14:cNvContentPartPr/>
                <p14:nvPr/>
              </p14:nvContentPartPr>
              <p14:xfrm>
                <a:off x="6157518" y="5865332"/>
                <a:ext cx="110880" cy="137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0300C9C-9137-993B-1142-39B68E3540A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148518" y="5856332"/>
                  <a:ext cx="128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3A3B0AF-9794-8473-2888-B11C297B25F0}"/>
                    </a:ext>
                  </a:extLst>
                </p14:cNvPr>
                <p14:cNvContentPartPr/>
                <p14:nvPr/>
              </p14:nvContentPartPr>
              <p14:xfrm>
                <a:off x="6328518" y="5840492"/>
                <a:ext cx="228600" cy="146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3A3B0AF-9794-8473-2888-B11C297B25F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319878" y="5831492"/>
                  <a:ext cx="246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061A8BD-D4B5-F7FA-AED3-46516FFF8F72}"/>
                    </a:ext>
                  </a:extLst>
                </p14:cNvPr>
                <p14:cNvContentPartPr/>
                <p14:nvPr/>
              </p14:nvContentPartPr>
              <p14:xfrm>
                <a:off x="6428958" y="5917532"/>
                <a:ext cx="137160" cy="29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061A8BD-D4B5-F7FA-AED3-46516FFF8F7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419958" y="5908532"/>
                  <a:ext cx="154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04BAB19-6F75-25CF-982A-D255BCF26090}"/>
                    </a:ext>
                  </a:extLst>
                </p14:cNvPr>
                <p14:cNvContentPartPr/>
                <p14:nvPr/>
              </p14:nvContentPartPr>
              <p14:xfrm>
                <a:off x="6791838" y="5813852"/>
                <a:ext cx="100440" cy="583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04BAB19-6F75-25CF-982A-D255BCF2609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82838" y="5804852"/>
                  <a:ext cx="1180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94844FE-9429-03B5-E891-F85EDAAD561B}"/>
                    </a:ext>
                  </a:extLst>
                </p14:cNvPr>
                <p14:cNvContentPartPr/>
                <p14:nvPr/>
              </p14:nvContentPartPr>
              <p14:xfrm>
                <a:off x="6949158" y="5873612"/>
                <a:ext cx="16200" cy="73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94844FE-9429-03B5-E891-F85EDAAD561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940158" y="5864612"/>
                  <a:ext cx="33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94BE311-B812-239C-43F8-3D3CC1DB66AF}"/>
                    </a:ext>
                  </a:extLst>
                </p14:cNvPr>
                <p14:cNvContentPartPr/>
                <p14:nvPr/>
              </p14:nvContentPartPr>
              <p14:xfrm>
                <a:off x="6915318" y="5827172"/>
                <a:ext cx="120960" cy="180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94BE311-B812-239C-43F8-3D3CC1DB66A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906318" y="5818532"/>
                  <a:ext cx="138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D1E82E0-494B-6D70-F686-C787B1A054A9}"/>
                    </a:ext>
                  </a:extLst>
                </p14:cNvPr>
                <p14:cNvContentPartPr/>
                <p14:nvPr/>
              </p14:nvContentPartPr>
              <p14:xfrm>
                <a:off x="7059678" y="5826812"/>
                <a:ext cx="267120" cy="1404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D1E82E0-494B-6D70-F686-C787B1A054A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050678" y="5818172"/>
                  <a:ext cx="284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C6D5236-8B62-AEDD-506C-5A8BCC5AF6F0}"/>
                    </a:ext>
                  </a:extLst>
                </p14:cNvPr>
                <p14:cNvContentPartPr/>
                <p14:nvPr/>
              </p14:nvContentPartPr>
              <p14:xfrm>
                <a:off x="6607878" y="5826812"/>
                <a:ext cx="98280" cy="1062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C6D5236-8B62-AEDD-506C-5A8BCC5AF6F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598878" y="5817812"/>
                  <a:ext cx="115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783F00A-2482-19D2-4E2C-8B67D1378EA8}"/>
                    </a:ext>
                  </a:extLst>
                </p14:cNvPr>
                <p14:cNvContentPartPr/>
                <p14:nvPr/>
              </p14:nvContentPartPr>
              <p14:xfrm>
                <a:off x="6791838" y="5833292"/>
                <a:ext cx="53640" cy="1026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783F00A-2482-19D2-4E2C-8B67D1378EA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782838" y="5824292"/>
                  <a:ext cx="71280" cy="12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660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E8BA95-2D05-83EF-E2E7-CD413FDD79D7}"/>
              </a:ext>
            </a:extLst>
          </p:cNvPr>
          <p:cNvGrpSpPr/>
          <p:nvPr/>
        </p:nvGrpSpPr>
        <p:grpSpPr>
          <a:xfrm>
            <a:off x="183678" y="158612"/>
            <a:ext cx="469800" cy="336960"/>
            <a:chOff x="183678" y="158612"/>
            <a:chExt cx="46980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FCAD3C1-78E3-910E-DE81-D8D04ED9BF2B}"/>
                    </a:ext>
                  </a:extLst>
                </p14:cNvPr>
                <p14:cNvContentPartPr/>
                <p14:nvPr/>
              </p14:nvContentPartPr>
              <p14:xfrm>
                <a:off x="200238" y="256172"/>
                <a:ext cx="103680" cy="158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FCAD3C1-78E3-910E-DE81-D8D04ED9BF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598" y="247172"/>
                  <a:ext cx="121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A858BEB-C29E-4281-3401-69050F63C4EA}"/>
                    </a:ext>
                  </a:extLst>
                </p14:cNvPr>
                <p14:cNvContentPartPr/>
                <p14:nvPr/>
              </p14:nvContentPartPr>
              <p14:xfrm>
                <a:off x="225798" y="356972"/>
                <a:ext cx="123840" cy="6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A858BEB-C29E-4281-3401-69050F63C4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7158" y="348332"/>
                  <a:ext cx="141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F12DC64-1939-BAE8-853D-621544CA0229}"/>
                    </a:ext>
                  </a:extLst>
                </p14:cNvPr>
                <p14:cNvContentPartPr/>
                <p14:nvPr/>
              </p14:nvContentPartPr>
              <p14:xfrm>
                <a:off x="381678" y="392612"/>
                <a:ext cx="7560" cy="16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F12DC64-1939-BAE8-853D-621544CA02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2678" y="383972"/>
                  <a:ext cx="252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543794-0E04-BA1D-C959-46F549954F4D}"/>
                    </a:ext>
                  </a:extLst>
                </p14:cNvPr>
                <p14:cNvContentPartPr/>
                <p14:nvPr/>
              </p14:nvContentPartPr>
              <p14:xfrm>
                <a:off x="457278" y="240332"/>
                <a:ext cx="145080" cy="178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543794-0E04-BA1D-C959-46F549954F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8278" y="231692"/>
                  <a:ext cx="162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DDD051-1E65-8EBE-A6B2-405C81D3EFE5}"/>
                    </a:ext>
                  </a:extLst>
                </p14:cNvPr>
                <p14:cNvContentPartPr/>
                <p14:nvPr/>
              </p14:nvContentPartPr>
              <p14:xfrm>
                <a:off x="183678" y="158612"/>
                <a:ext cx="469800" cy="336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DDD051-1E65-8EBE-A6B2-405C81D3EF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678" y="149972"/>
                  <a:ext cx="487440" cy="354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067656F-2443-40A2-2FC5-E28769E63A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" y="0"/>
            <a:ext cx="7918188" cy="5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5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F7F767-C52F-6E16-2FC2-AA34AAAB482E}"/>
              </a:ext>
            </a:extLst>
          </p:cNvPr>
          <p:cNvGrpSpPr/>
          <p:nvPr/>
        </p:nvGrpSpPr>
        <p:grpSpPr>
          <a:xfrm>
            <a:off x="101598" y="57812"/>
            <a:ext cx="480600" cy="355320"/>
            <a:chOff x="101598" y="57812"/>
            <a:chExt cx="48060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39A514D-3AD1-324B-F60B-F60AB7DB44D3}"/>
                    </a:ext>
                  </a:extLst>
                </p14:cNvPr>
                <p14:cNvContentPartPr/>
                <p14:nvPr/>
              </p14:nvContentPartPr>
              <p14:xfrm>
                <a:off x="214638" y="209732"/>
                <a:ext cx="101520" cy="116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39A514D-3AD1-324B-F60B-F60AB7DB44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998" y="200732"/>
                  <a:ext cx="119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70F8B9F-BA6B-30D6-D6F5-5BEE29F070CA}"/>
                    </a:ext>
                  </a:extLst>
                </p14:cNvPr>
                <p14:cNvContentPartPr/>
                <p14:nvPr/>
              </p14:nvContentPartPr>
              <p14:xfrm>
                <a:off x="317238" y="210812"/>
                <a:ext cx="118080" cy="112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70F8B9F-BA6B-30D6-D6F5-5BEE29F070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238" y="201812"/>
                  <a:ext cx="135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332E84D-05B0-748E-A17D-91B596AC3EC5}"/>
                    </a:ext>
                  </a:extLst>
                </p14:cNvPr>
                <p14:cNvContentPartPr/>
                <p14:nvPr/>
              </p14:nvContentPartPr>
              <p14:xfrm>
                <a:off x="101598" y="57812"/>
                <a:ext cx="480600" cy="355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332E84D-05B0-748E-A17D-91B596AC3E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598" y="48812"/>
                  <a:ext cx="498240" cy="372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76B7128-E5EA-E144-5FA2-60E6FE90D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7" y="-1"/>
            <a:ext cx="8842063" cy="648562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07A3752-DFEB-2281-7D7E-E9C8AA04FD88}"/>
              </a:ext>
            </a:extLst>
          </p:cNvPr>
          <p:cNvGrpSpPr/>
          <p:nvPr/>
        </p:nvGrpSpPr>
        <p:grpSpPr>
          <a:xfrm>
            <a:off x="10642809" y="168105"/>
            <a:ext cx="503640" cy="225360"/>
            <a:chOff x="10642809" y="168105"/>
            <a:chExt cx="50364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C906FC-DB2A-AC6C-F800-AEB0A3692399}"/>
                    </a:ext>
                  </a:extLst>
                </p14:cNvPr>
                <p14:cNvContentPartPr/>
                <p14:nvPr/>
              </p14:nvContentPartPr>
              <p14:xfrm>
                <a:off x="10642809" y="221745"/>
                <a:ext cx="225000" cy="121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C906FC-DB2A-AC6C-F800-AEB0A36923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34169" y="213105"/>
                  <a:ext cx="242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C0F346A-7627-58C7-14D0-937031C4DCE0}"/>
                    </a:ext>
                  </a:extLst>
                </p14:cNvPr>
                <p14:cNvContentPartPr/>
                <p14:nvPr/>
              </p14:nvContentPartPr>
              <p14:xfrm>
                <a:off x="10823889" y="175305"/>
                <a:ext cx="151200" cy="124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C0F346A-7627-58C7-14D0-937031C4DCE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14889" y="166665"/>
                  <a:ext cx="168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CE8BF6F-DD49-E632-088B-EFC364E98EEF}"/>
                    </a:ext>
                  </a:extLst>
                </p14:cNvPr>
                <p14:cNvContentPartPr/>
                <p14:nvPr/>
              </p14:nvContentPartPr>
              <p14:xfrm>
                <a:off x="11018649" y="168105"/>
                <a:ext cx="99720" cy="117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E8BF6F-DD49-E632-088B-EFC364E98E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010009" y="159105"/>
                  <a:ext cx="117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46E1EE7-0417-A239-A4BB-D00A0BE1D400}"/>
                    </a:ext>
                  </a:extLst>
                </p14:cNvPr>
                <p14:cNvContentPartPr/>
                <p14:nvPr/>
              </p14:nvContentPartPr>
              <p14:xfrm>
                <a:off x="10665849" y="253785"/>
                <a:ext cx="480600" cy="139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46E1EE7-0417-A239-A4BB-D00A0BE1D4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57209" y="244785"/>
                  <a:ext cx="49824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B2E0EC-706F-956F-94DB-5551414FEED3}"/>
              </a:ext>
            </a:extLst>
          </p:cNvPr>
          <p:cNvGrpSpPr/>
          <p:nvPr/>
        </p:nvGrpSpPr>
        <p:grpSpPr>
          <a:xfrm>
            <a:off x="10408449" y="466905"/>
            <a:ext cx="1234080" cy="255960"/>
            <a:chOff x="10408449" y="466905"/>
            <a:chExt cx="123408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69C461-68AE-B0CD-8BF2-97DB910B7F5E}"/>
                    </a:ext>
                  </a:extLst>
                </p14:cNvPr>
                <p14:cNvContentPartPr/>
                <p14:nvPr/>
              </p14:nvContentPartPr>
              <p14:xfrm>
                <a:off x="10408449" y="466905"/>
                <a:ext cx="140760" cy="255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E69C461-68AE-B0CD-8BF2-97DB910B7F5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99449" y="457905"/>
                  <a:ext cx="158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14904F-FB45-2252-0E33-1E5FABCBFFA8}"/>
                    </a:ext>
                  </a:extLst>
                </p14:cNvPr>
                <p14:cNvContentPartPr/>
                <p14:nvPr/>
              </p14:nvContentPartPr>
              <p14:xfrm>
                <a:off x="10749009" y="540345"/>
                <a:ext cx="12600" cy="110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14904F-FB45-2252-0E33-1E5FABCBFF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740009" y="531705"/>
                  <a:ext cx="30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299DD0-8A9B-23CB-CD26-C76EB68FB67D}"/>
                    </a:ext>
                  </a:extLst>
                </p14:cNvPr>
                <p14:cNvContentPartPr/>
                <p14:nvPr/>
              </p14:nvContentPartPr>
              <p14:xfrm>
                <a:off x="10675209" y="525225"/>
                <a:ext cx="158400" cy="13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299DD0-8A9B-23CB-CD26-C76EB68FB67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666569" y="516585"/>
                  <a:ext cx="176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45414D2-8A43-12A8-F3A9-5FD661A2CCF3}"/>
                    </a:ext>
                  </a:extLst>
                </p14:cNvPr>
                <p14:cNvContentPartPr/>
                <p14:nvPr/>
              </p14:nvContentPartPr>
              <p14:xfrm>
                <a:off x="10853049" y="542145"/>
                <a:ext cx="112680" cy="119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45414D2-8A43-12A8-F3A9-5FD661A2CCF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44409" y="533505"/>
                  <a:ext cx="130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EF261C-CC92-A37A-A635-773F9E9592E1}"/>
                    </a:ext>
                  </a:extLst>
                </p14:cNvPr>
                <p14:cNvContentPartPr/>
                <p14:nvPr/>
              </p14:nvContentPartPr>
              <p14:xfrm>
                <a:off x="10855929" y="611985"/>
                <a:ext cx="96840" cy="3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EF261C-CC92-A37A-A635-773F9E9592E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847289" y="602985"/>
                  <a:ext cx="114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8FF003F-12F0-10CF-CC56-C1B8ADDC5288}"/>
                    </a:ext>
                  </a:extLst>
                </p14:cNvPr>
                <p14:cNvContentPartPr/>
                <p14:nvPr/>
              </p14:nvContentPartPr>
              <p14:xfrm>
                <a:off x="10976169" y="495705"/>
                <a:ext cx="291600" cy="160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8FF003F-12F0-10CF-CC56-C1B8ADDC528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967169" y="487065"/>
                  <a:ext cx="309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B01BD9-F06F-0A4B-A9F7-F65A912F3F53}"/>
                    </a:ext>
                  </a:extLst>
                </p14:cNvPr>
                <p14:cNvContentPartPr/>
                <p14:nvPr/>
              </p14:nvContentPartPr>
              <p14:xfrm>
                <a:off x="11274609" y="506145"/>
                <a:ext cx="143640" cy="12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B01BD9-F06F-0A4B-A9F7-F65A912F3F5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265609" y="497145"/>
                  <a:ext cx="161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3A6122-5949-5B14-208A-EA9AB0C78044}"/>
                    </a:ext>
                  </a:extLst>
                </p14:cNvPr>
                <p14:cNvContentPartPr/>
                <p14:nvPr/>
              </p14:nvContentPartPr>
              <p14:xfrm>
                <a:off x="11307369" y="587865"/>
                <a:ext cx="62280" cy="9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3A6122-5949-5B14-208A-EA9AB0C7804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298369" y="578865"/>
                  <a:ext cx="79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831626-8488-3992-0A99-4B2487C303AD}"/>
                    </a:ext>
                  </a:extLst>
                </p14:cNvPr>
                <p14:cNvContentPartPr/>
                <p14:nvPr/>
              </p14:nvContentPartPr>
              <p14:xfrm>
                <a:off x="11406369" y="509025"/>
                <a:ext cx="117360" cy="94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831626-8488-3992-0A99-4B2487C303A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397729" y="500385"/>
                  <a:ext cx="135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50B64C0-9C8F-F2CE-AC56-1E436A7BA051}"/>
                    </a:ext>
                  </a:extLst>
                </p14:cNvPr>
                <p14:cNvContentPartPr/>
                <p14:nvPr/>
              </p14:nvContentPartPr>
              <p14:xfrm>
                <a:off x="11559729" y="524865"/>
                <a:ext cx="82800" cy="85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50B64C0-9C8F-F2CE-AC56-1E436A7BA05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551089" y="515865"/>
                  <a:ext cx="10044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C05872E-CCE2-3C8E-3745-7574ABBB86B9}"/>
                  </a:ext>
                </a:extLst>
              </p14:cNvPr>
              <p14:cNvContentPartPr/>
              <p14:nvPr/>
            </p14:nvContentPartPr>
            <p14:xfrm>
              <a:off x="10368489" y="995025"/>
              <a:ext cx="170280" cy="160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C05872E-CCE2-3C8E-3745-7574ABBB86B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359849" y="986385"/>
                <a:ext cx="18792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A288CC5C-49DE-7B0E-1B22-188B3CA55DBD}"/>
              </a:ext>
            </a:extLst>
          </p:cNvPr>
          <p:cNvGrpSpPr/>
          <p:nvPr/>
        </p:nvGrpSpPr>
        <p:grpSpPr>
          <a:xfrm>
            <a:off x="10946649" y="1287705"/>
            <a:ext cx="134280" cy="88560"/>
            <a:chOff x="10946649" y="1287705"/>
            <a:chExt cx="13428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2309E2-0C3D-21D0-6AF5-E6F5F7F587BD}"/>
                    </a:ext>
                  </a:extLst>
                </p14:cNvPr>
                <p14:cNvContentPartPr/>
                <p14:nvPr/>
              </p14:nvContentPartPr>
              <p14:xfrm>
                <a:off x="10985889" y="1287705"/>
                <a:ext cx="24480" cy="88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2309E2-0C3D-21D0-6AF5-E6F5F7F587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77249" y="1278705"/>
                  <a:ext cx="421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76D9F35-7C7C-5CE6-EE03-E66720AF12DF}"/>
                    </a:ext>
                  </a:extLst>
                </p14:cNvPr>
                <p14:cNvContentPartPr/>
                <p14:nvPr/>
              </p14:nvContentPartPr>
              <p14:xfrm>
                <a:off x="10946649" y="1350345"/>
                <a:ext cx="134280" cy="1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76D9F35-7C7C-5CE6-EE03-E66720AF12D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938009" y="1341345"/>
                  <a:ext cx="15192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D007F3-EF1D-36FB-3732-30C055B36CC1}"/>
                  </a:ext>
                </a:extLst>
              </p14:cNvPr>
              <p14:cNvContentPartPr/>
              <p14:nvPr/>
            </p14:nvContentPartPr>
            <p14:xfrm>
              <a:off x="10412049" y="1493985"/>
              <a:ext cx="141840" cy="155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D007F3-EF1D-36FB-3732-30C055B36CC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403049" y="1484985"/>
                <a:ext cx="15948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49AE435-0240-B3F6-96A7-498674A50B34}"/>
              </a:ext>
            </a:extLst>
          </p:cNvPr>
          <p:cNvGrpSpPr/>
          <p:nvPr/>
        </p:nvGrpSpPr>
        <p:grpSpPr>
          <a:xfrm>
            <a:off x="10797609" y="1526385"/>
            <a:ext cx="505080" cy="122400"/>
            <a:chOff x="10797609" y="1526385"/>
            <a:chExt cx="50508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1233214-4CEC-1E35-7FFB-FE566BEA8535}"/>
                    </a:ext>
                  </a:extLst>
                </p14:cNvPr>
                <p14:cNvContentPartPr/>
                <p14:nvPr/>
              </p14:nvContentPartPr>
              <p14:xfrm>
                <a:off x="10797609" y="1526385"/>
                <a:ext cx="274680" cy="119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1233214-4CEC-1E35-7FFB-FE566BEA853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788609" y="1517745"/>
                  <a:ext cx="292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7BEA16-1A94-AD61-9394-FE613A78C3E4}"/>
                    </a:ext>
                  </a:extLst>
                </p14:cNvPr>
                <p14:cNvContentPartPr/>
                <p14:nvPr/>
              </p14:nvContentPartPr>
              <p14:xfrm>
                <a:off x="10991289" y="1540425"/>
                <a:ext cx="154800" cy="85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7BEA16-1A94-AD61-9394-FE613A78C3E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82289" y="1531425"/>
                  <a:ext cx="172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EE780B4-9516-F714-C1B8-2A1641905505}"/>
                    </a:ext>
                  </a:extLst>
                </p14:cNvPr>
                <p14:cNvContentPartPr/>
                <p14:nvPr/>
              </p14:nvContentPartPr>
              <p14:xfrm>
                <a:off x="11181009" y="1527465"/>
                <a:ext cx="121680" cy="121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EE780B4-9516-F714-C1B8-2A164190550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172369" y="1518825"/>
                  <a:ext cx="13932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717629-52E2-4BF2-6C90-4D1AB6B9AD38}"/>
              </a:ext>
            </a:extLst>
          </p:cNvPr>
          <p:cNvGrpSpPr/>
          <p:nvPr/>
        </p:nvGrpSpPr>
        <p:grpSpPr>
          <a:xfrm>
            <a:off x="10859529" y="764265"/>
            <a:ext cx="195120" cy="90000"/>
            <a:chOff x="10859529" y="764265"/>
            <a:chExt cx="195120" cy="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81C1DA4-CA2F-2441-11CE-1CB6468889DF}"/>
                    </a:ext>
                  </a:extLst>
                </p14:cNvPr>
                <p14:cNvContentPartPr/>
                <p14:nvPr/>
              </p14:nvContentPartPr>
              <p14:xfrm>
                <a:off x="10859529" y="764265"/>
                <a:ext cx="195120" cy="23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81C1DA4-CA2F-2441-11CE-1CB6468889D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50529" y="755265"/>
                  <a:ext cx="212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8EB9D6F-E052-3946-4D1F-4902E6267A21}"/>
                    </a:ext>
                  </a:extLst>
                </p14:cNvPr>
                <p14:cNvContentPartPr/>
                <p14:nvPr/>
              </p14:nvContentPartPr>
              <p14:xfrm>
                <a:off x="10861329" y="849945"/>
                <a:ext cx="151920" cy="4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8EB9D6F-E052-3946-4D1F-4902E6267A2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852689" y="841305"/>
                  <a:ext cx="16956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B2D48F-928C-CBE7-203A-5C1A9D72CCA7}"/>
              </a:ext>
            </a:extLst>
          </p:cNvPr>
          <p:cNvGrpSpPr/>
          <p:nvPr/>
        </p:nvGrpSpPr>
        <p:grpSpPr>
          <a:xfrm>
            <a:off x="10761249" y="999705"/>
            <a:ext cx="683640" cy="128520"/>
            <a:chOff x="10761249" y="999705"/>
            <a:chExt cx="68364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FFE567-1637-E0F0-B565-AB2C1A178E9F}"/>
                    </a:ext>
                  </a:extLst>
                </p14:cNvPr>
                <p14:cNvContentPartPr/>
                <p14:nvPr/>
              </p14:nvContentPartPr>
              <p14:xfrm>
                <a:off x="10780689" y="1055865"/>
                <a:ext cx="11520" cy="72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FFE567-1637-E0F0-B565-AB2C1A178E9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71689" y="1047225"/>
                  <a:ext cx="291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C88E045-C131-1C71-7B08-DC42C472A0FE}"/>
                    </a:ext>
                  </a:extLst>
                </p14:cNvPr>
                <p14:cNvContentPartPr/>
                <p14:nvPr/>
              </p14:nvContentPartPr>
              <p14:xfrm>
                <a:off x="10782489" y="1072785"/>
                <a:ext cx="108000" cy="15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C88E045-C131-1C71-7B08-DC42C472A0F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773489" y="1064145"/>
                  <a:ext cx="125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71EA80-F7B8-89B0-4226-2D89E5342608}"/>
                    </a:ext>
                  </a:extLst>
                </p14:cNvPr>
                <p14:cNvContentPartPr/>
                <p14:nvPr/>
              </p14:nvContentPartPr>
              <p14:xfrm>
                <a:off x="10958529" y="1025985"/>
                <a:ext cx="31320" cy="78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71EA80-F7B8-89B0-4226-2D89E534260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949529" y="1017345"/>
                  <a:ext cx="48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6F566E-C049-B00F-F451-70B2BB93F081}"/>
                    </a:ext>
                  </a:extLst>
                </p14:cNvPr>
                <p14:cNvContentPartPr/>
                <p14:nvPr/>
              </p14:nvContentPartPr>
              <p14:xfrm>
                <a:off x="11042409" y="1012665"/>
                <a:ext cx="180360" cy="95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6F566E-C049-B00F-F451-70B2BB93F08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033769" y="1003665"/>
                  <a:ext cx="198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B6D5828-9E57-0F1D-2D1E-BF1822990E12}"/>
                    </a:ext>
                  </a:extLst>
                </p14:cNvPr>
                <p14:cNvContentPartPr/>
                <p14:nvPr/>
              </p14:nvContentPartPr>
              <p14:xfrm>
                <a:off x="11280009" y="1010865"/>
                <a:ext cx="164880" cy="88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B6D5828-9E57-0F1D-2D1E-BF1822990E1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71009" y="1002225"/>
                  <a:ext cx="1825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BB6455-1F0E-E2DB-70AB-8D2AD146DFED}"/>
                    </a:ext>
                  </a:extLst>
                </p14:cNvPr>
                <p14:cNvContentPartPr/>
                <p14:nvPr/>
              </p14:nvContentPartPr>
              <p14:xfrm>
                <a:off x="10761249" y="999705"/>
                <a:ext cx="135360" cy="1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BB6455-1F0E-E2DB-70AB-8D2AD146DFE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52609" y="991065"/>
                  <a:ext cx="15300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E347182-45A9-E73B-A442-E5A82F9C8F73}"/>
                  </a:ext>
                </a:extLst>
              </p14:cNvPr>
              <p14:cNvContentPartPr/>
              <p14:nvPr/>
            </p14:nvContentPartPr>
            <p14:xfrm>
              <a:off x="10119606" y="593514"/>
              <a:ext cx="61560" cy="57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E347182-45A9-E73B-A442-E5A82F9C8F7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110966" y="584514"/>
                <a:ext cx="79200" cy="7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F73399D-4ED4-BAF3-31F7-473F9FCD0F0D}"/>
              </a:ext>
            </a:extLst>
          </p:cNvPr>
          <p:cNvGrpSpPr/>
          <p:nvPr/>
        </p:nvGrpSpPr>
        <p:grpSpPr>
          <a:xfrm>
            <a:off x="11130486" y="1940994"/>
            <a:ext cx="678600" cy="136080"/>
            <a:chOff x="11130486" y="1940994"/>
            <a:chExt cx="67860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49A382-9DE4-98D6-3766-828DE664F055}"/>
                    </a:ext>
                  </a:extLst>
                </p14:cNvPr>
                <p14:cNvContentPartPr/>
                <p14:nvPr/>
              </p14:nvContentPartPr>
              <p14:xfrm>
                <a:off x="11130486" y="1971234"/>
                <a:ext cx="122040" cy="105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49A382-9DE4-98D6-3766-828DE664F05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121846" y="1962594"/>
                  <a:ext cx="139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B69B00E-BB0B-4A97-D07F-EC60EF830BB5}"/>
                    </a:ext>
                  </a:extLst>
                </p14:cNvPr>
                <p14:cNvContentPartPr/>
                <p14:nvPr/>
              </p14:nvContentPartPr>
              <p14:xfrm>
                <a:off x="11282766" y="1954674"/>
                <a:ext cx="70920" cy="12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B69B00E-BB0B-4A97-D07F-EC60EF830BB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273766" y="1946034"/>
                  <a:ext cx="88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616FBF-2055-6E82-43A0-47B2D9670BCF}"/>
                    </a:ext>
                  </a:extLst>
                </p14:cNvPr>
                <p14:cNvContentPartPr/>
                <p14:nvPr/>
              </p14:nvContentPartPr>
              <p14:xfrm>
                <a:off x="11426046" y="1992474"/>
                <a:ext cx="108720" cy="84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616FBF-2055-6E82-43A0-47B2D9670BC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417046" y="1983474"/>
                  <a:ext cx="126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4C67E17-5158-FA29-BDBB-4ECB0971B8F4}"/>
                    </a:ext>
                  </a:extLst>
                </p14:cNvPr>
                <p14:cNvContentPartPr/>
                <p14:nvPr/>
              </p14:nvContentPartPr>
              <p14:xfrm>
                <a:off x="11436486" y="2044314"/>
                <a:ext cx="96480" cy="1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4C67E17-5158-FA29-BDBB-4ECB0971B8F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427846" y="2035314"/>
                  <a:ext cx="114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27B313-36CA-D392-82A5-4C47B70A6F9B}"/>
                    </a:ext>
                  </a:extLst>
                </p14:cNvPr>
                <p14:cNvContentPartPr/>
                <p14:nvPr/>
              </p14:nvContentPartPr>
              <p14:xfrm>
                <a:off x="11562486" y="1940994"/>
                <a:ext cx="244440" cy="113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27B313-36CA-D392-82A5-4C47B70A6F9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553486" y="1931994"/>
                  <a:ext cx="262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E8373FD-3208-E3F8-8EA5-0F0C6A75814A}"/>
                    </a:ext>
                  </a:extLst>
                </p14:cNvPr>
                <p14:cNvContentPartPr/>
                <p14:nvPr/>
              </p14:nvContentPartPr>
              <p14:xfrm>
                <a:off x="11724486" y="1948194"/>
                <a:ext cx="84600" cy="6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E8373FD-3208-E3F8-8EA5-0F0C6A75814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715846" y="1939554"/>
                  <a:ext cx="10224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7DC4DB0-744B-797D-8DB8-E3E62B5A7FA4}"/>
              </a:ext>
            </a:extLst>
          </p:cNvPr>
          <p:cNvGrpSpPr/>
          <p:nvPr/>
        </p:nvGrpSpPr>
        <p:grpSpPr>
          <a:xfrm>
            <a:off x="10484646" y="2241954"/>
            <a:ext cx="346680" cy="127080"/>
            <a:chOff x="10484646" y="2241954"/>
            <a:chExt cx="34668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4697E7A-7D88-46CC-F530-0E49204FCBE7}"/>
                    </a:ext>
                  </a:extLst>
                </p14:cNvPr>
                <p14:cNvContentPartPr/>
                <p14:nvPr/>
              </p14:nvContentPartPr>
              <p14:xfrm>
                <a:off x="10484646" y="2241954"/>
                <a:ext cx="26820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4697E7A-7D88-46CC-F530-0E49204FCBE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75646" y="2232954"/>
                  <a:ext cx="285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9405996-EB41-E8F5-1CB9-4BACCD0E3D48}"/>
                    </a:ext>
                  </a:extLst>
                </p14:cNvPr>
                <p14:cNvContentPartPr/>
                <p14:nvPr/>
              </p14:nvContentPartPr>
              <p14:xfrm>
                <a:off x="10688766" y="2249514"/>
                <a:ext cx="142560" cy="85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9405996-EB41-E8F5-1CB9-4BACCD0E3D4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679766" y="2240874"/>
                  <a:ext cx="16020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5EAC577-7610-5C07-143E-B4ABB230E224}"/>
              </a:ext>
            </a:extLst>
          </p:cNvPr>
          <p:cNvGrpSpPr/>
          <p:nvPr/>
        </p:nvGrpSpPr>
        <p:grpSpPr>
          <a:xfrm>
            <a:off x="11159646" y="2167074"/>
            <a:ext cx="632880" cy="194040"/>
            <a:chOff x="11159646" y="2167074"/>
            <a:chExt cx="63288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F50904-A297-C266-398C-D5E5BE9C451C}"/>
                    </a:ext>
                  </a:extLst>
                </p14:cNvPr>
                <p14:cNvContentPartPr/>
                <p14:nvPr/>
              </p14:nvContentPartPr>
              <p14:xfrm>
                <a:off x="11159646" y="2209914"/>
                <a:ext cx="325800" cy="130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F50904-A297-C266-398C-D5E5BE9C451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151006" y="2200914"/>
                  <a:ext cx="343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1A47010-6379-04B6-EC27-D3720EFF4D99}"/>
                    </a:ext>
                  </a:extLst>
                </p14:cNvPr>
                <p14:cNvContentPartPr/>
                <p14:nvPr/>
              </p14:nvContentPartPr>
              <p14:xfrm>
                <a:off x="11633046" y="2233314"/>
                <a:ext cx="13320" cy="108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1A47010-6379-04B6-EC27-D3720EFF4D9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624406" y="2224314"/>
                  <a:ext cx="30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CD7CE6A-681E-E892-BFA3-A231DAF06FC6}"/>
                    </a:ext>
                  </a:extLst>
                </p14:cNvPr>
                <p14:cNvContentPartPr/>
                <p14:nvPr/>
              </p14:nvContentPartPr>
              <p14:xfrm>
                <a:off x="11473206" y="2236194"/>
                <a:ext cx="129600" cy="124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D7CE6A-681E-E892-BFA3-A231DAF06FC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464566" y="2227554"/>
                  <a:ext cx="147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872FB7D-8729-4099-C128-DE8A4C28AF54}"/>
                    </a:ext>
                  </a:extLst>
                </p14:cNvPr>
                <p14:cNvContentPartPr/>
                <p14:nvPr/>
              </p14:nvContentPartPr>
              <p14:xfrm>
                <a:off x="11747166" y="2167074"/>
                <a:ext cx="45360" cy="45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872FB7D-8729-4099-C128-DE8A4C28AF5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738526" y="2158434"/>
                  <a:ext cx="6300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41ADD8E-B2A9-4467-7176-FF52ABB7150D}"/>
              </a:ext>
            </a:extLst>
          </p:cNvPr>
          <p:cNvGrpSpPr/>
          <p:nvPr/>
        </p:nvGrpSpPr>
        <p:grpSpPr>
          <a:xfrm>
            <a:off x="10186206" y="1976274"/>
            <a:ext cx="662040" cy="133560"/>
            <a:chOff x="10186206" y="1976274"/>
            <a:chExt cx="662040" cy="1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CFA5545-75AD-DF76-9869-A349C9601720}"/>
                    </a:ext>
                  </a:extLst>
                </p14:cNvPr>
                <p14:cNvContentPartPr/>
                <p14:nvPr/>
              </p14:nvContentPartPr>
              <p14:xfrm>
                <a:off x="10186206" y="2039634"/>
                <a:ext cx="69120" cy="63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CFA5545-75AD-DF76-9869-A349C960172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177566" y="2030634"/>
                  <a:ext cx="86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CEB1DE4-390D-5713-B325-AAE732EB913F}"/>
                    </a:ext>
                  </a:extLst>
                </p14:cNvPr>
                <p14:cNvContentPartPr/>
                <p14:nvPr/>
              </p14:nvContentPartPr>
              <p14:xfrm>
                <a:off x="10609206" y="1996434"/>
                <a:ext cx="117720" cy="93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CEB1DE4-390D-5713-B325-AAE732EB913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600566" y="1987434"/>
                  <a:ext cx="135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05E561F-85B8-A00D-2633-FC9321063CF6}"/>
                    </a:ext>
                  </a:extLst>
                </p14:cNvPr>
                <p14:cNvContentPartPr/>
                <p14:nvPr/>
              </p14:nvContentPartPr>
              <p14:xfrm>
                <a:off x="10722246" y="1976274"/>
                <a:ext cx="126000" cy="108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05E561F-85B8-A00D-2633-FC9321063CF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713246" y="1967634"/>
                  <a:ext cx="143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4ADB1E2-2E69-3E67-EFBE-37B1EE03A311}"/>
                    </a:ext>
                  </a:extLst>
                </p14:cNvPr>
                <p14:cNvContentPartPr/>
                <p14:nvPr/>
              </p14:nvContentPartPr>
              <p14:xfrm>
                <a:off x="10405446" y="1980954"/>
                <a:ext cx="148320" cy="128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4ADB1E2-2E69-3E67-EFBE-37B1EE03A31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396806" y="1972314"/>
                  <a:ext cx="16596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93BE704-B414-782B-9597-A0BF5423E043}"/>
              </a:ext>
            </a:extLst>
          </p:cNvPr>
          <p:cNvGrpSpPr/>
          <p:nvPr/>
        </p:nvGrpSpPr>
        <p:grpSpPr>
          <a:xfrm>
            <a:off x="10501926" y="2546514"/>
            <a:ext cx="178920" cy="115920"/>
            <a:chOff x="10501926" y="2546514"/>
            <a:chExt cx="178920" cy="11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04F5AF-C42A-2EA2-EA73-CA55F1A69CB5}"/>
                    </a:ext>
                  </a:extLst>
                </p14:cNvPr>
                <p14:cNvContentPartPr/>
                <p14:nvPr/>
              </p14:nvContentPartPr>
              <p14:xfrm>
                <a:off x="10501926" y="2551914"/>
                <a:ext cx="12240" cy="110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04F5AF-C42A-2EA2-EA73-CA55F1A69CB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493286" y="2543274"/>
                  <a:ext cx="29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2D0B434-B756-4A6E-08ED-F743F499B9A7}"/>
                    </a:ext>
                  </a:extLst>
                </p14:cNvPr>
                <p14:cNvContentPartPr/>
                <p14:nvPr/>
              </p14:nvContentPartPr>
              <p14:xfrm>
                <a:off x="10575366" y="2546514"/>
                <a:ext cx="105480" cy="110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2D0B434-B756-4A6E-08ED-F743F499B9A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66726" y="2537874"/>
                  <a:ext cx="12312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A9BEB05-5D6A-1E6A-C9B8-0B4F0F7AEA6D}"/>
              </a:ext>
            </a:extLst>
          </p:cNvPr>
          <p:cNvGrpSpPr/>
          <p:nvPr/>
        </p:nvGrpSpPr>
        <p:grpSpPr>
          <a:xfrm>
            <a:off x="11050926" y="2490714"/>
            <a:ext cx="615600" cy="196200"/>
            <a:chOff x="11050926" y="2490714"/>
            <a:chExt cx="6156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902A022-458D-183A-0019-49E07285D937}"/>
                    </a:ext>
                  </a:extLst>
                </p14:cNvPr>
                <p14:cNvContentPartPr/>
                <p14:nvPr/>
              </p14:nvContentPartPr>
              <p14:xfrm>
                <a:off x="11050926" y="2518794"/>
                <a:ext cx="260640" cy="168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902A022-458D-183A-0019-49E07285D93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042286" y="2509794"/>
                  <a:ext cx="278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B9D05A0-B320-2815-D3FE-9A48392ACDFF}"/>
                    </a:ext>
                  </a:extLst>
                </p14:cNvPr>
                <p14:cNvContentPartPr/>
                <p14:nvPr/>
              </p14:nvContentPartPr>
              <p14:xfrm>
                <a:off x="11195286" y="2616354"/>
                <a:ext cx="114480" cy="13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B9D05A0-B320-2815-D3FE-9A48392ACDF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186646" y="260771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AFF6F91-E4E3-DDF2-9EC2-8BF622EDE672}"/>
                    </a:ext>
                  </a:extLst>
                </p14:cNvPr>
                <p14:cNvContentPartPr/>
                <p14:nvPr/>
              </p14:nvContentPartPr>
              <p14:xfrm>
                <a:off x="11362326" y="2519874"/>
                <a:ext cx="187920" cy="150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AFF6F91-E4E3-DDF2-9EC2-8BF622EDE67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353326" y="2511234"/>
                  <a:ext cx="205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3141E96-5C00-56A0-67DD-9C409073DFB0}"/>
                    </a:ext>
                  </a:extLst>
                </p14:cNvPr>
                <p14:cNvContentPartPr/>
                <p14:nvPr/>
              </p14:nvContentPartPr>
              <p14:xfrm>
                <a:off x="11487606" y="2490714"/>
                <a:ext cx="178920" cy="27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3141E96-5C00-56A0-67DD-9C409073DFB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478606" y="2481714"/>
                  <a:ext cx="196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C04F9D-62B7-A3B9-15A0-6CDF5B48DC29}"/>
              </a:ext>
            </a:extLst>
          </p:cNvPr>
          <p:cNvGrpSpPr/>
          <p:nvPr/>
        </p:nvGrpSpPr>
        <p:grpSpPr>
          <a:xfrm>
            <a:off x="10478526" y="2897514"/>
            <a:ext cx="228960" cy="150480"/>
            <a:chOff x="10478526" y="2897514"/>
            <a:chExt cx="22896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7DA6C39-2EE4-863F-F426-E39F8BF271FC}"/>
                    </a:ext>
                  </a:extLst>
                </p14:cNvPr>
                <p14:cNvContentPartPr/>
                <p14:nvPr/>
              </p14:nvContentPartPr>
              <p14:xfrm>
                <a:off x="10478526" y="2897514"/>
                <a:ext cx="119880" cy="150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7DA6C39-2EE4-863F-F426-E39F8BF271F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469526" y="2888514"/>
                  <a:ext cx="137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8A34E08-8C14-71F8-1A91-9E4AD9D6EBCE}"/>
                    </a:ext>
                  </a:extLst>
                </p14:cNvPr>
                <p14:cNvContentPartPr/>
                <p14:nvPr/>
              </p14:nvContentPartPr>
              <p14:xfrm>
                <a:off x="10610646" y="2919834"/>
                <a:ext cx="96840" cy="104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8A34E08-8C14-71F8-1A91-9E4AD9D6EBC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601646" y="2911194"/>
                  <a:ext cx="11448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53AD9-A6D0-5B6C-E5FB-94827BEA04A4}"/>
              </a:ext>
            </a:extLst>
          </p:cNvPr>
          <p:cNvGrpSpPr/>
          <p:nvPr/>
        </p:nvGrpSpPr>
        <p:grpSpPr>
          <a:xfrm>
            <a:off x="11026806" y="2838114"/>
            <a:ext cx="823680" cy="171360"/>
            <a:chOff x="11026806" y="2838114"/>
            <a:chExt cx="82368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B4AEFEF-DD64-63FF-5F0D-67992B634FB9}"/>
                    </a:ext>
                  </a:extLst>
                </p14:cNvPr>
                <p14:cNvContentPartPr/>
                <p14:nvPr/>
              </p14:nvContentPartPr>
              <p14:xfrm>
                <a:off x="11026806" y="2900754"/>
                <a:ext cx="5040" cy="108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B4AEFEF-DD64-63FF-5F0D-67992B634FB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018166" y="2892114"/>
                  <a:ext cx="22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51C5A2-6A77-B707-479A-004E903BEEED}"/>
                    </a:ext>
                  </a:extLst>
                </p14:cNvPr>
                <p14:cNvContentPartPr/>
                <p14:nvPr/>
              </p14:nvContentPartPr>
              <p14:xfrm>
                <a:off x="11083686" y="2885634"/>
                <a:ext cx="95400" cy="112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51C5A2-6A77-B707-479A-004E903BEEE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075046" y="2876634"/>
                  <a:ext cx="1130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4CB5F6F-A982-9287-4C67-7175EE9F02C1}"/>
                    </a:ext>
                  </a:extLst>
                </p14:cNvPr>
                <p14:cNvContentPartPr/>
                <p14:nvPr/>
              </p14:nvContentPartPr>
              <p14:xfrm>
                <a:off x="11214366" y="2867994"/>
                <a:ext cx="254520" cy="112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4CB5F6F-A982-9287-4C67-7175EE9F02C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205726" y="2859354"/>
                  <a:ext cx="272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F9D13DF-8941-14B5-D991-FB7252F1F75D}"/>
                    </a:ext>
                  </a:extLst>
                </p14:cNvPr>
                <p14:cNvContentPartPr/>
                <p14:nvPr/>
              </p14:nvContentPartPr>
              <p14:xfrm>
                <a:off x="11385726" y="2842794"/>
                <a:ext cx="111960" cy="15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F9D13DF-8941-14B5-D991-FB7252F1F75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376726" y="2834154"/>
                  <a:ext cx="129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495A822-66D6-D31A-F56B-E411C16196C8}"/>
                    </a:ext>
                  </a:extLst>
                </p14:cNvPr>
                <p14:cNvContentPartPr/>
                <p14:nvPr/>
              </p14:nvContentPartPr>
              <p14:xfrm>
                <a:off x="11344686" y="2891034"/>
                <a:ext cx="105120" cy="7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495A822-66D6-D31A-F56B-E411C16196C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335686" y="2882034"/>
                  <a:ext cx="122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054ED6C-AA45-37AE-5AED-6EB346F31028}"/>
                    </a:ext>
                  </a:extLst>
                </p14:cNvPr>
                <p14:cNvContentPartPr/>
                <p14:nvPr/>
              </p14:nvContentPartPr>
              <p14:xfrm>
                <a:off x="11547726" y="2838114"/>
                <a:ext cx="302760" cy="124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054ED6C-AA45-37AE-5AED-6EB346F3102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539086" y="2829114"/>
                  <a:ext cx="32040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CB210DB-E1D5-C5D4-4C91-CC1A3FB7E3FD}"/>
              </a:ext>
            </a:extLst>
          </p:cNvPr>
          <p:cNvGrpSpPr/>
          <p:nvPr/>
        </p:nvGrpSpPr>
        <p:grpSpPr>
          <a:xfrm>
            <a:off x="10620006" y="3252834"/>
            <a:ext cx="185040" cy="110160"/>
            <a:chOff x="10620006" y="3252834"/>
            <a:chExt cx="18504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715459A-F6F4-2324-C4C6-7A25622BBFEC}"/>
                    </a:ext>
                  </a:extLst>
                </p14:cNvPr>
                <p14:cNvContentPartPr/>
                <p14:nvPr/>
              </p14:nvContentPartPr>
              <p14:xfrm>
                <a:off x="10620006" y="3252834"/>
                <a:ext cx="113400" cy="110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715459A-F6F4-2324-C4C6-7A25622BBFE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611006" y="3243834"/>
                  <a:ext cx="131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25CF2CF-765F-0B52-93BC-09E0715EDA47}"/>
                    </a:ext>
                  </a:extLst>
                </p14:cNvPr>
                <p14:cNvContentPartPr/>
                <p14:nvPr/>
              </p14:nvContentPartPr>
              <p14:xfrm>
                <a:off x="10771206" y="3281634"/>
                <a:ext cx="33840" cy="80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25CF2CF-765F-0B52-93BC-09E0715EDA4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762566" y="3272994"/>
                  <a:ext cx="5148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DCDC474-6B9D-4764-AC61-B68C30E59278}"/>
              </a:ext>
            </a:extLst>
          </p:cNvPr>
          <p:cNvGrpSpPr/>
          <p:nvPr/>
        </p:nvGrpSpPr>
        <p:grpSpPr>
          <a:xfrm>
            <a:off x="11190246" y="3219354"/>
            <a:ext cx="117360" cy="213840"/>
            <a:chOff x="11190246" y="3219354"/>
            <a:chExt cx="1173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C734B0D-97CC-A1E9-C3AD-53175BF0783F}"/>
                    </a:ext>
                  </a:extLst>
                </p14:cNvPr>
                <p14:cNvContentPartPr/>
                <p14:nvPr/>
              </p14:nvContentPartPr>
              <p14:xfrm>
                <a:off x="11233086" y="3240234"/>
                <a:ext cx="19080" cy="192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C734B0D-97CC-A1E9-C3AD-53175BF0783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224086" y="3231234"/>
                  <a:ext cx="36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1983658-70B7-3F1F-3942-309B7B43A43A}"/>
                    </a:ext>
                  </a:extLst>
                </p14:cNvPr>
                <p14:cNvContentPartPr/>
                <p14:nvPr/>
              </p14:nvContentPartPr>
              <p14:xfrm>
                <a:off x="11190246" y="3219354"/>
                <a:ext cx="117360" cy="75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1983658-70B7-3F1F-3942-309B7B43A43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181246" y="3210714"/>
                  <a:ext cx="135000" cy="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A05861B-6C74-AD3E-16DE-605B64FD2A0C}"/>
                  </a:ext>
                </a:extLst>
              </p14:cNvPr>
              <p14:cNvContentPartPr/>
              <p14:nvPr/>
            </p14:nvContentPartPr>
            <p14:xfrm>
              <a:off x="4178958" y="4607492"/>
              <a:ext cx="635040" cy="24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A05861B-6C74-AD3E-16DE-605B64FD2A0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142958" y="4535852"/>
                <a:ext cx="7066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68A5A49-C89A-4F94-6617-99704F59664D}"/>
                  </a:ext>
                </a:extLst>
              </p14:cNvPr>
              <p14:cNvContentPartPr/>
              <p14:nvPr/>
            </p14:nvContentPartPr>
            <p14:xfrm>
              <a:off x="2746878" y="3554132"/>
              <a:ext cx="501120" cy="486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68A5A49-C89A-4F94-6617-99704F59664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710878" y="3482492"/>
                <a:ext cx="5727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A8F040F-22C1-A704-0D3E-7D7D00C1CBB6}"/>
                  </a:ext>
                </a:extLst>
              </p14:cNvPr>
              <p14:cNvContentPartPr/>
              <p14:nvPr/>
            </p14:nvContentPartPr>
            <p14:xfrm>
              <a:off x="3402798" y="3551252"/>
              <a:ext cx="898920" cy="313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A8F040F-22C1-A704-0D3E-7D7D00C1CBB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366798" y="3479252"/>
                <a:ext cx="970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D42025B-AD07-75E0-BB07-EBCB8A0D1629}"/>
                  </a:ext>
                </a:extLst>
              </p14:cNvPr>
              <p14:cNvContentPartPr/>
              <p14:nvPr/>
            </p14:nvContentPartPr>
            <p14:xfrm>
              <a:off x="4990038" y="4617932"/>
              <a:ext cx="44280" cy="15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D42025B-AD07-75E0-BB07-EBCB8A0D162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954038" y="4545932"/>
                <a:ext cx="115920" cy="15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BB98408-3A70-E225-0A4D-91A18E58D68F}"/>
              </a:ext>
            </a:extLst>
          </p:cNvPr>
          <p:cNvGrpSpPr/>
          <p:nvPr/>
        </p:nvGrpSpPr>
        <p:grpSpPr>
          <a:xfrm>
            <a:off x="10490406" y="3667554"/>
            <a:ext cx="464400" cy="128520"/>
            <a:chOff x="10490406" y="3667554"/>
            <a:chExt cx="46440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B257E96-A12A-9BD6-72E6-9586E34CB906}"/>
                    </a:ext>
                  </a:extLst>
                </p14:cNvPr>
                <p14:cNvContentPartPr/>
                <p14:nvPr/>
              </p14:nvContentPartPr>
              <p14:xfrm>
                <a:off x="10490406" y="3667554"/>
                <a:ext cx="86400" cy="91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B257E96-A12A-9BD6-72E6-9586E34CB90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481766" y="3658914"/>
                  <a:ext cx="104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A09CC99-FA4D-04FA-BB72-91D5285D18B2}"/>
                    </a:ext>
                  </a:extLst>
                </p14:cNvPr>
                <p14:cNvContentPartPr/>
                <p14:nvPr/>
              </p14:nvContentPartPr>
              <p14:xfrm>
                <a:off x="10600206" y="3689874"/>
                <a:ext cx="126720" cy="82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A09CC99-FA4D-04FA-BB72-91D5285D18B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591566" y="3681234"/>
                  <a:ext cx="144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ADAE058-8296-C2F2-D864-9A1C00539DB8}"/>
                    </a:ext>
                  </a:extLst>
                </p14:cNvPr>
                <p14:cNvContentPartPr/>
                <p14:nvPr/>
              </p14:nvContentPartPr>
              <p14:xfrm>
                <a:off x="10771206" y="3685554"/>
                <a:ext cx="183600" cy="110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ADAE058-8296-C2F2-D864-9A1C00539DB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762566" y="3676554"/>
                  <a:ext cx="20124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AFD476C-EC2A-93B1-6A4F-7D84C5F6730B}"/>
                  </a:ext>
                </a:extLst>
              </p14:cNvPr>
              <p14:cNvContentPartPr/>
              <p14:nvPr/>
            </p14:nvContentPartPr>
            <p14:xfrm>
              <a:off x="11176206" y="3549474"/>
              <a:ext cx="179640" cy="293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AFD476C-EC2A-93B1-6A4F-7D84C5F6730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167206" y="3540834"/>
                <a:ext cx="19728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580ADCF-DCA7-A91E-F87B-28B23281AA2C}"/>
              </a:ext>
            </a:extLst>
          </p:cNvPr>
          <p:cNvGrpSpPr/>
          <p:nvPr/>
        </p:nvGrpSpPr>
        <p:grpSpPr>
          <a:xfrm>
            <a:off x="10669167" y="3934493"/>
            <a:ext cx="477000" cy="133920"/>
            <a:chOff x="12328284" y="3538567"/>
            <a:chExt cx="477000" cy="1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7F1AC9B-1976-E3A5-6AAC-183C2CB8A9C3}"/>
                    </a:ext>
                  </a:extLst>
                </p14:cNvPr>
                <p14:cNvContentPartPr/>
                <p14:nvPr/>
              </p14:nvContentPartPr>
              <p14:xfrm>
                <a:off x="12328284" y="3580327"/>
                <a:ext cx="205920" cy="89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7F1AC9B-1976-E3A5-6AAC-183C2CB8A9C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2319284" y="3571687"/>
                  <a:ext cx="223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2687AA9-0707-4491-1094-19555174C625}"/>
                    </a:ext>
                  </a:extLst>
                </p14:cNvPr>
                <p14:cNvContentPartPr/>
                <p14:nvPr/>
              </p14:nvContentPartPr>
              <p14:xfrm>
                <a:off x="12441684" y="3538567"/>
                <a:ext cx="88200" cy="16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2687AA9-0707-4491-1094-19555174C62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2433044" y="3529927"/>
                  <a:ext cx="1058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2C0970F-2C69-989A-789F-981A72C3068F}"/>
                    </a:ext>
                  </a:extLst>
                </p14:cNvPr>
                <p14:cNvContentPartPr/>
                <p14:nvPr/>
              </p14:nvContentPartPr>
              <p14:xfrm>
                <a:off x="12400284" y="3593647"/>
                <a:ext cx="104040" cy="2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2C0970F-2C69-989A-789F-981A72C3068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2391644" y="3585007"/>
                  <a:ext cx="121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70194F1-C73F-DC0A-A783-4F734DBC0607}"/>
                    </a:ext>
                  </a:extLst>
                </p14:cNvPr>
                <p14:cNvContentPartPr/>
                <p14:nvPr/>
              </p14:nvContentPartPr>
              <p14:xfrm>
                <a:off x="12565164" y="3563407"/>
                <a:ext cx="66960" cy="84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70194F1-C73F-DC0A-A783-4F734DBC060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2556524" y="3554407"/>
                  <a:ext cx="84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F5B8CC2-8795-53FA-70D2-BC6ED8FC8F8C}"/>
                    </a:ext>
                  </a:extLst>
                </p14:cNvPr>
                <p14:cNvContentPartPr/>
                <p14:nvPr/>
              </p14:nvContentPartPr>
              <p14:xfrm>
                <a:off x="12651564" y="3556207"/>
                <a:ext cx="81720" cy="116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F5B8CC2-8795-53FA-70D2-BC6ED8FC8F8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642564" y="3547207"/>
                  <a:ext cx="99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072145E-0EA2-12A0-CA2D-BECC57D7D40A}"/>
                    </a:ext>
                  </a:extLst>
                </p14:cNvPr>
                <p14:cNvContentPartPr/>
                <p14:nvPr/>
              </p14:nvContentPartPr>
              <p14:xfrm>
                <a:off x="12716004" y="3558727"/>
                <a:ext cx="75960" cy="104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072145E-0EA2-12A0-CA2D-BECC57D7D40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2707364" y="3550087"/>
                  <a:ext cx="93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49AD9BE-47F9-B22A-B151-33032D951971}"/>
                    </a:ext>
                  </a:extLst>
                </p14:cNvPr>
                <p14:cNvContentPartPr/>
                <p14:nvPr/>
              </p14:nvContentPartPr>
              <p14:xfrm>
                <a:off x="12747684" y="3634687"/>
                <a:ext cx="57600" cy="18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49AD9BE-47F9-B22A-B151-33032D95197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2739044" y="3625687"/>
                  <a:ext cx="752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4FAF6A1-03EE-DDB3-FC81-9D7E2220E8ED}"/>
              </a:ext>
            </a:extLst>
          </p:cNvPr>
          <p:cNvGrpSpPr/>
          <p:nvPr/>
        </p:nvGrpSpPr>
        <p:grpSpPr>
          <a:xfrm>
            <a:off x="11368524" y="3882007"/>
            <a:ext cx="165960" cy="213840"/>
            <a:chOff x="11368524" y="3882007"/>
            <a:chExt cx="1659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DF12ACA-45F4-E5A2-E09D-11E2ADD1B190}"/>
                    </a:ext>
                  </a:extLst>
                </p14:cNvPr>
                <p14:cNvContentPartPr/>
                <p14:nvPr/>
              </p14:nvContentPartPr>
              <p14:xfrm>
                <a:off x="11500284" y="3892087"/>
                <a:ext cx="34200" cy="200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DF12ACA-45F4-E5A2-E09D-11E2ADD1B19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491644" y="3883447"/>
                  <a:ext cx="51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FE90D0B-B03E-9C93-3F1D-0F9D64BFD2C7}"/>
                    </a:ext>
                  </a:extLst>
                </p14:cNvPr>
                <p14:cNvContentPartPr/>
                <p14:nvPr/>
              </p14:nvContentPartPr>
              <p14:xfrm>
                <a:off x="11368524" y="3882007"/>
                <a:ext cx="44280" cy="213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FE90D0B-B03E-9C93-3F1D-0F9D64BFD2C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359884" y="3873367"/>
                  <a:ext cx="6192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FD8339F-4EC7-A809-5FAA-16F397AA1ED0}"/>
                  </a:ext>
                </a:extLst>
              </p14:cNvPr>
              <p14:cNvContentPartPr/>
              <p14:nvPr/>
            </p14:nvContentPartPr>
            <p14:xfrm>
              <a:off x="10252446" y="3693474"/>
              <a:ext cx="42120" cy="54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FD8339F-4EC7-A809-5FAA-16F397AA1ED0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243446" y="3684834"/>
                <a:ext cx="5976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30EEF52-7277-1F0A-410C-9DC547473EE2}"/>
              </a:ext>
            </a:extLst>
          </p:cNvPr>
          <p:cNvGrpSpPr/>
          <p:nvPr/>
        </p:nvGrpSpPr>
        <p:grpSpPr>
          <a:xfrm>
            <a:off x="10454046" y="4200354"/>
            <a:ext cx="649800" cy="178920"/>
            <a:chOff x="10454046" y="4200354"/>
            <a:chExt cx="6498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A4EC539-9322-A572-4BEC-36B193F6FEC0}"/>
                    </a:ext>
                  </a:extLst>
                </p14:cNvPr>
                <p14:cNvContentPartPr/>
                <p14:nvPr/>
              </p14:nvContentPartPr>
              <p14:xfrm>
                <a:off x="10454046" y="4301154"/>
                <a:ext cx="82800" cy="78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A4EC539-9322-A572-4BEC-36B193F6FEC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445406" y="4292154"/>
                  <a:ext cx="100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2FF29B6-07BD-8BD4-3732-9D6B0746239F}"/>
                    </a:ext>
                  </a:extLst>
                </p14:cNvPr>
                <p14:cNvContentPartPr/>
                <p14:nvPr/>
              </p14:nvContentPartPr>
              <p14:xfrm>
                <a:off x="10488606" y="4254714"/>
                <a:ext cx="66960" cy="16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2FF29B6-07BD-8BD4-3732-9D6B0746239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479966" y="4246074"/>
                  <a:ext cx="84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E4550DB-032C-491B-E25A-5BA934DCD9E2}"/>
                    </a:ext>
                  </a:extLst>
                </p14:cNvPr>
                <p14:cNvContentPartPr/>
                <p14:nvPr/>
              </p14:nvContentPartPr>
              <p14:xfrm>
                <a:off x="10471686" y="4200354"/>
                <a:ext cx="218160" cy="134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E4550DB-032C-491B-E25A-5BA934DCD9E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62686" y="4191354"/>
                  <a:ext cx="235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961BBE4-FD97-5660-B24A-8F167FAA3A3C}"/>
                    </a:ext>
                  </a:extLst>
                </p14:cNvPr>
                <p14:cNvContentPartPr/>
                <p14:nvPr/>
              </p14:nvContentPartPr>
              <p14:xfrm>
                <a:off x="10820526" y="4263354"/>
                <a:ext cx="108000" cy="85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961BBE4-FD97-5660-B24A-8F167FAA3A3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811526" y="4254714"/>
                  <a:ext cx="1256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4E6F0AC-473A-5DA2-3D94-0ECECE2FFBD0}"/>
                    </a:ext>
                  </a:extLst>
                </p14:cNvPr>
                <p14:cNvContentPartPr/>
                <p14:nvPr/>
              </p14:nvContentPartPr>
              <p14:xfrm>
                <a:off x="10949046" y="4246434"/>
                <a:ext cx="154800" cy="104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4E6F0AC-473A-5DA2-3D94-0ECECE2FFBD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940406" y="4237794"/>
                  <a:ext cx="17244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6A69C27-B638-75DA-A846-60B30AF6EAB9}"/>
              </a:ext>
            </a:extLst>
          </p:cNvPr>
          <p:cNvGrpSpPr/>
          <p:nvPr/>
        </p:nvGrpSpPr>
        <p:grpSpPr>
          <a:xfrm>
            <a:off x="10584726" y="4491594"/>
            <a:ext cx="1198440" cy="160920"/>
            <a:chOff x="10584726" y="4491594"/>
            <a:chExt cx="119844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EDDC43E-2417-DE40-9D5F-893015D2F987}"/>
                    </a:ext>
                  </a:extLst>
                </p14:cNvPr>
                <p14:cNvContentPartPr/>
                <p14:nvPr/>
              </p14:nvContentPartPr>
              <p14:xfrm>
                <a:off x="10603446" y="4529754"/>
                <a:ext cx="27720" cy="122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EDDC43E-2417-DE40-9D5F-893015D2F98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594446" y="4521114"/>
                  <a:ext cx="45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FBF62B3-A77B-AEF1-E8C9-6FD916C8F048}"/>
                    </a:ext>
                  </a:extLst>
                </p14:cNvPr>
                <p14:cNvContentPartPr/>
                <p14:nvPr/>
              </p14:nvContentPartPr>
              <p14:xfrm>
                <a:off x="10584726" y="4493754"/>
                <a:ext cx="106560" cy="78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FBF62B3-A77B-AEF1-E8C9-6FD916C8F04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575726" y="4484754"/>
                  <a:ext cx="124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8CFE40E-9894-6ACC-AA65-0557D9EC1B11}"/>
                    </a:ext>
                  </a:extLst>
                </p14:cNvPr>
                <p14:cNvContentPartPr/>
                <p14:nvPr/>
              </p14:nvContentPartPr>
              <p14:xfrm>
                <a:off x="10744206" y="4534434"/>
                <a:ext cx="61560" cy="86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8CFE40E-9894-6ACC-AA65-0557D9EC1B1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735206" y="4525434"/>
                  <a:ext cx="79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FC760E3-6CF4-90F6-767F-BE372A69687E}"/>
                    </a:ext>
                  </a:extLst>
                </p14:cNvPr>
                <p14:cNvContentPartPr/>
                <p14:nvPr/>
              </p14:nvContentPartPr>
              <p14:xfrm>
                <a:off x="10841046" y="4556754"/>
                <a:ext cx="97200" cy="67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FC760E3-6CF4-90F6-767F-BE372A69687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832406" y="4547754"/>
                  <a:ext cx="114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DDEFB03-4D02-947B-5220-BF5489B86780}"/>
                    </a:ext>
                  </a:extLst>
                </p14:cNvPr>
                <p14:cNvContentPartPr/>
                <p14:nvPr/>
              </p14:nvContentPartPr>
              <p14:xfrm>
                <a:off x="10983606" y="4497714"/>
                <a:ext cx="144360" cy="120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DDEFB03-4D02-947B-5220-BF5489B8678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974606" y="4488714"/>
                  <a:ext cx="162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3336EE9-B091-889D-519B-BC21E09391C7}"/>
                    </a:ext>
                  </a:extLst>
                </p14:cNvPr>
                <p14:cNvContentPartPr/>
                <p14:nvPr/>
              </p14:nvContentPartPr>
              <p14:xfrm>
                <a:off x="11101326" y="4527594"/>
                <a:ext cx="108000" cy="84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3336EE9-B091-889D-519B-BC21E09391C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092326" y="4518594"/>
                  <a:ext cx="125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DBD27F0-A534-D83A-D515-9B963C6CFF60}"/>
                    </a:ext>
                  </a:extLst>
                </p14:cNvPr>
                <p14:cNvContentPartPr/>
                <p14:nvPr/>
              </p14:nvContentPartPr>
              <p14:xfrm>
                <a:off x="11228406" y="4500954"/>
                <a:ext cx="144720" cy="108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DBD27F0-A534-D83A-D515-9B963C6CFF6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219766" y="4492314"/>
                  <a:ext cx="162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014BC18-6FF2-3F71-1BE2-ED127D107A8C}"/>
                    </a:ext>
                  </a:extLst>
                </p14:cNvPr>
                <p14:cNvContentPartPr/>
                <p14:nvPr/>
              </p14:nvContentPartPr>
              <p14:xfrm>
                <a:off x="11421366" y="4515354"/>
                <a:ext cx="361800" cy="96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014BC18-6FF2-3F71-1BE2-ED127D107A8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412726" y="4506714"/>
                  <a:ext cx="379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77DDEEE-CDBA-F864-1C33-7A3BB94C0194}"/>
                    </a:ext>
                  </a:extLst>
                </p14:cNvPr>
                <p14:cNvContentPartPr/>
                <p14:nvPr/>
              </p14:nvContentPartPr>
              <p14:xfrm>
                <a:off x="11642046" y="4491594"/>
                <a:ext cx="120960" cy="16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77DDEEE-CDBA-F864-1C33-7A3BB94C019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633046" y="4482954"/>
                  <a:ext cx="138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36D8AC7-E01E-E401-CEFF-A5F06882B1F5}"/>
                    </a:ext>
                  </a:extLst>
                </p14:cNvPr>
                <p14:cNvContentPartPr/>
                <p14:nvPr/>
              </p14:nvContentPartPr>
              <p14:xfrm>
                <a:off x="11618646" y="4540194"/>
                <a:ext cx="137880" cy="7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36D8AC7-E01E-E401-CEFF-A5F06882B1F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609646" y="4531554"/>
                  <a:ext cx="1555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8532BC4-2597-2188-5F41-61DF956C5019}"/>
              </a:ext>
            </a:extLst>
          </p:cNvPr>
          <p:cNvGrpSpPr/>
          <p:nvPr/>
        </p:nvGrpSpPr>
        <p:grpSpPr>
          <a:xfrm>
            <a:off x="10572846" y="4842234"/>
            <a:ext cx="116280" cy="104400"/>
            <a:chOff x="10572846" y="4842234"/>
            <a:chExt cx="116280" cy="1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D3D3F59-DDA1-7940-44B1-243CB4138F33}"/>
                    </a:ext>
                  </a:extLst>
                </p14:cNvPr>
                <p14:cNvContentPartPr/>
                <p14:nvPr/>
              </p14:nvContentPartPr>
              <p14:xfrm>
                <a:off x="10574646" y="4842234"/>
                <a:ext cx="110880" cy="104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D3D3F59-DDA1-7940-44B1-243CB4138F3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565646" y="4833594"/>
                  <a:ext cx="1285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A584A35-CDBF-F7C4-45EB-E03E189B319E}"/>
                    </a:ext>
                  </a:extLst>
                </p14:cNvPr>
                <p14:cNvContentPartPr/>
                <p14:nvPr/>
              </p14:nvContentPartPr>
              <p14:xfrm>
                <a:off x="10572846" y="4905954"/>
                <a:ext cx="116280" cy="13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A584A35-CDBF-F7C4-45EB-E03E189B319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564206" y="4897314"/>
                  <a:ext cx="13392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EC1960F-E6C1-3EEE-D5D2-01AF0B58F44E}"/>
                  </a:ext>
                </a:extLst>
              </p14:cNvPr>
              <p14:cNvContentPartPr/>
              <p14:nvPr/>
            </p14:nvContentPartPr>
            <p14:xfrm>
              <a:off x="10936086" y="4733154"/>
              <a:ext cx="186480" cy="3225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EC1960F-E6C1-3EEE-D5D2-01AF0B58F44E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0927086" y="4724154"/>
                <a:ext cx="2041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04D483F-114A-2F64-04D8-2F479226AF7E}"/>
                  </a:ext>
                </a:extLst>
              </p14:cNvPr>
              <p14:cNvContentPartPr/>
              <p14:nvPr/>
            </p14:nvContentPartPr>
            <p14:xfrm>
              <a:off x="10280526" y="5249034"/>
              <a:ext cx="47520" cy="662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04D483F-114A-2F64-04D8-2F479226AF7E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0271526" y="5240034"/>
                <a:ext cx="65160" cy="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C780211-93A9-86F1-B0AA-52DEA8314886}"/>
              </a:ext>
            </a:extLst>
          </p:cNvPr>
          <p:cNvGrpSpPr/>
          <p:nvPr/>
        </p:nvGrpSpPr>
        <p:grpSpPr>
          <a:xfrm>
            <a:off x="10512366" y="5169474"/>
            <a:ext cx="901440" cy="224280"/>
            <a:chOff x="10512366" y="5169474"/>
            <a:chExt cx="90144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ABE1DEF-4954-AA13-BEEA-78FBF16910C2}"/>
                    </a:ext>
                  </a:extLst>
                </p14:cNvPr>
                <p14:cNvContentPartPr/>
                <p14:nvPr/>
              </p14:nvContentPartPr>
              <p14:xfrm>
                <a:off x="10523166" y="5265954"/>
                <a:ext cx="7560" cy="127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ABE1DEF-4954-AA13-BEEA-78FBF16910C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514166" y="5256954"/>
                  <a:ext cx="25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FA5BB65-C1D0-0042-7989-6F5FC2306640}"/>
                    </a:ext>
                  </a:extLst>
                </p14:cNvPr>
                <p14:cNvContentPartPr/>
                <p14:nvPr/>
              </p14:nvContentPartPr>
              <p14:xfrm>
                <a:off x="10512366" y="5194314"/>
                <a:ext cx="78840" cy="120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FA5BB65-C1D0-0042-7989-6F5FC230664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503366" y="5185314"/>
                  <a:ext cx="96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1B3BF0B-1D3F-BB4D-3EC4-86FB57A3AAF5}"/>
                    </a:ext>
                  </a:extLst>
                </p14:cNvPr>
                <p14:cNvContentPartPr/>
                <p14:nvPr/>
              </p14:nvContentPartPr>
              <p14:xfrm>
                <a:off x="10666446" y="5282874"/>
                <a:ext cx="104400" cy="48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1B3BF0B-1D3F-BB4D-3EC4-86FB57A3AAF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657806" y="5273874"/>
                  <a:ext cx="122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F4EA598-1D50-8AB8-F28A-F3A99CFB8D20}"/>
                    </a:ext>
                  </a:extLst>
                </p14:cNvPr>
                <p14:cNvContentPartPr/>
                <p14:nvPr/>
              </p14:nvContentPartPr>
              <p14:xfrm>
                <a:off x="10640166" y="5187474"/>
                <a:ext cx="143640" cy="65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F4EA598-1D50-8AB8-F28A-F3A99CFB8D2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631166" y="5178474"/>
                  <a:ext cx="161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798A2CF-7F2B-77D4-88AD-CCF7403CAB72}"/>
                    </a:ext>
                  </a:extLst>
                </p14:cNvPr>
                <p14:cNvContentPartPr/>
                <p14:nvPr/>
              </p14:nvContentPartPr>
              <p14:xfrm>
                <a:off x="10835646" y="5229594"/>
                <a:ext cx="27720" cy="84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798A2CF-7F2B-77D4-88AD-CCF7403CAB7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826646" y="5220594"/>
                  <a:ext cx="45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52BF5F4-7B17-A32E-58F1-79A791D9D5DA}"/>
                    </a:ext>
                  </a:extLst>
                </p14:cNvPr>
                <p14:cNvContentPartPr/>
                <p14:nvPr/>
              </p14:nvContentPartPr>
              <p14:xfrm>
                <a:off x="10855446" y="5169474"/>
                <a:ext cx="558360" cy="152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52BF5F4-7B17-A32E-58F1-79A791D9D5D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846446" y="5160474"/>
                  <a:ext cx="5760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AF00B1F-3AF7-3AC7-F3AF-95921F3F76BC}"/>
              </a:ext>
            </a:extLst>
          </p:cNvPr>
          <p:cNvGrpSpPr/>
          <p:nvPr/>
        </p:nvGrpSpPr>
        <p:grpSpPr>
          <a:xfrm>
            <a:off x="11624046" y="5184594"/>
            <a:ext cx="342720" cy="120600"/>
            <a:chOff x="11624046" y="5184594"/>
            <a:chExt cx="34272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D657954-15F7-6BB4-9A6F-19DEF9B931B9}"/>
                    </a:ext>
                  </a:extLst>
                </p14:cNvPr>
                <p14:cNvContentPartPr/>
                <p14:nvPr/>
              </p14:nvContentPartPr>
              <p14:xfrm>
                <a:off x="11624046" y="5216634"/>
                <a:ext cx="231840" cy="88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D657954-15F7-6BB4-9A6F-19DEF9B931B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615406" y="5207994"/>
                  <a:ext cx="249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0A2A693-3E33-4ECB-A32B-7F356E7715DC}"/>
                    </a:ext>
                  </a:extLst>
                </p14:cNvPr>
                <p14:cNvContentPartPr/>
                <p14:nvPr/>
              </p14:nvContentPartPr>
              <p14:xfrm>
                <a:off x="11874966" y="5184594"/>
                <a:ext cx="91800" cy="107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0A2A693-3E33-4ECB-A32B-7F356E7715D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865966" y="5175594"/>
                  <a:ext cx="10944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5E478E6-FCC4-5B3F-1483-745D3D28F2B0}"/>
              </a:ext>
            </a:extLst>
          </p:cNvPr>
          <p:cNvGrpSpPr/>
          <p:nvPr/>
        </p:nvGrpSpPr>
        <p:grpSpPr>
          <a:xfrm>
            <a:off x="10815846" y="5709834"/>
            <a:ext cx="305280" cy="122400"/>
            <a:chOff x="10815846" y="5709834"/>
            <a:chExt cx="30528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D6F0F84-3243-353E-71D3-AF281812EB91}"/>
                    </a:ext>
                  </a:extLst>
                </p14:cNvPr>
                <p14:cNvContentPartPr/>
                <p14:nvPr/>
              </p14:nvContentPartPr>
              <p14:xfrm>
                <a:off x="10815846" y="5760954"/>
                <a:ext cx="91440" cy="71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D6F0F84-3243-353E-71D3-AF281812EB9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807206" y="5752314"/>
                  <a:ext cx="109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8BBA5B3-450B-E72B-8C5D-D66F1A3C6ECB}"/>
                    </a:ext>
                  </a:extLst>
                </p14:cNvPr>
                <p14:cNvContentPartPr/>
                <p14:nvPr/>
              </p14:nvContentPartPr>
              <p14:xfrm>
                <a:off x="10961286" y="5717034"/>
                <a:ext cx="97920" cy="88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8BBA5B3-450B-E72B-8C5D-D66F1A3C6EC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952646" y="5708034"/>
                  <a:ext cx="115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484CDB-0E46-C9D6-2A43-0972DFB6D479}"/>
                    </a:ext>
                  </a:extLst>
                </p14:cNvPr>
                <p14:cNvContentPartPr/>
                <p14:nvPr/>
              </p14:nvContentPartPr>
              <p14:xfrm>
                <a:off x="11090886" y="5709834"/>
                <a:ext cx="30240" cy="76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484CDB-0E46-C9D6-2A43-0972DFB6D47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081886" y="5701194"/>
                  <a:ext cx="478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CD27538-5FDF-984D-E9E3-75D7A5B81CF4}"/>
              </a:ext>
            </a:extLst>
          </p:cNvPr>
          <p:cNvGrpSpPr/>
          <p:nvPr/>
        </p:nvGrpSpPr>
        <p:grpSpPr>
          <a:xfrm>
            <a:off x="11346846" y="5476194"/>
            <a:ext cx="206640" cy="69480"/>
            <a:chOff x="11346846" y="5476194"/>
            <a:chExt cx="20664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A5EC9CB-2DCF-D768-B81C-3BB26ED465C4}"/>
                    </a:ext>
                  </a:extLst>
                </p14:cNvPr>
                <p14:cNvContentPartPr/>
                <p14:nvPr/>
              </p14:nvContentPartPr>
              <p14:xfrm>
                <a:off x="11346846" y="5481594"/>
                <a:ext cx="21600" cy="56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A5EC9CB-2DCF-D768-B81C-3BB26ED465C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338206" y="5472954"/>
                  <a:ext cx="39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41D9ACF-E2B7-F640-46A8-26DCF1813248}"/>
                    </a:ext>
                  </a:extLst>
                </p14:cNvPr>
                <p14:cNvContentPartPr/>
                <p14:nvPr/>
              </p14:nvContentPartPr>
              <p14:xfrm>
                <a:off x="11464206" y="5476194"/>
                <a:ext cx="89280" cy="69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41D9ACF-E2B7-F640-46A8-26DCF181324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455206" y="5467554"/>
                  <a:ext cx="10692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2A52B9C-D64A-5266-1E6F-219D69C9A5E1}"/>
              </a:ext>
            </a:extLst>
          </p:cNvPr>
          <p:cNvGrpSpPr/>
          <p:nvPr/>
        </p:nvGrpSpPr>
        <p:grpSpPr>
          <a:xfrm>
            <a:off x="11421366" y="5714154"/>
            <a:ext cx="332280" cy="96480"/>
            <a:chOff x="11421366" y="5714154"/>
            <a:chExt cx="33228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D360079-0ACE-51C2-ED70-514A60DBD3B6}"/>
                    </a:ext>
                  </a:extLst>
                </p14:cNvPr>
                <p14:cNvContentPartPr/>
                <p14:nvPr/>
              </p14:nvContentPartPr>
              <p14:xfrm>
                <a:off x="11421366" y="5714154"/>
                <a:ext cx="174600" cy="96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D360079-0ACE-51C2-ED70-514A60DBD3B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412726" y="5705154"/>
                  <a:ext cx="1922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1D6F16D-B381-4F17-2E48-34A8C6F32108}"/>
                    </a:ext>
                  </a:extLst>
                </p14:cNvPr>
                <p14:cNvContentPartPr/>
                <p14:nvPr/>
              </p14:nvContentPartPr>
              <p14:xfrm>
                <a:off x="11538366" y="5797674"/>
                <a:ext cx="48240" cy="7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1D6F16D-B381-4F17-2E48-34A8C6F3210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529366" y="5789034"/>
                  <a:ext cx="65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0D23BA7-72E2-32FD-0B0D-C1293D299B28}"/>
                    </a:ext>
                  </a:extLst>
                </p14:cNvPr>
                <p14:cNvContentPartPr/>
                <p14:nvPr/>
              </p14:nvContentPartPr>
              <p14:xfrm>
                <a:off x="11619726" y="5741874"/>
                <a:ext cx="72000" cy="57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0D23BA7-72E2-32FD-0B0D-C1293D299B2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610726" y="5732874"/>
                  <a:ext cx="896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1AA2070-D4C2-982B-34F9-5E5422A3CA44}"/>
                    </a:ext>
                  </a:extLst>
                </p14:cNvPr>
                <p14:cNvContentPartPr/>
                <p14:nvPr/>
              </p14:nvContentPartPr>
              <p14:xfrm>
                <a:off x="11735646" y="5719194"/>
                <a:ext cx="18000" cy="72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1AA2070-D4C2-982B-34F9-5E5422A3CA4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726646" y="5710554"/>
                  <a:ext cx="3564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32B2F3C-969D-F61E-2AED-81D2488D1DE0}"/>
              </a:ext>
            </a:extLst>
          </p:cNvPr>
          <p:cNvGrpSpPr/>
          <p:nvPr/>
        </p:nvGrpSpPr>
        <p:grpSpPr>
          <a:xfrm>
            <a:off x="10868766" y="5464674"/>
            <a:ext cx="211680" cy="117360"/>
            <a:chOff x="10868766" y="5464674"/>
            <a:chExt cx="21168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BD52919-3FEC-DEC9-56BB-B774B8EB9342}"/>
                    </a:ext>
                  </a:extLst>
                </p14:cNvPr>
                <p14:cNvContentPartPr/>
                <p14:nvPr/>
              </p14:nvContentPartPr>
              <p14:xfrm>
                <a:off x="10868766" y="5464674"/>
                <a:ext cx="115200" cy="921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BD52919-3FEC-DEC9-56BB-B774B8EB934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859766" y="5456034"/>
                  <a:ext cx="132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97EF45A-92B7-3F8C-942E-7FA27B85B236}"/>
                    </a:ext>
                  </a:extLst>
                </p14:cNvPr>
                <p14:cNvContentPartPr/>
                <p14:nvPr/>
              </p14:nvContentPartPr>
              <p14:xfrm>
                <a:off x="11014206" y="5466474"/>
                <a:ext cx="65160" cy="1155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97EF45A-92B7-3F8C-942E-7FA27B85B23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005206" y="5457834"/>
                  <a:ext cx="82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040F75E-F1B5-0132-2F5A-7711919B8336}"/>
                    </a:ext>
                  </a:extLst>
                </p14:cNvPr>
                <p14:cNvContentPartPr/>
                <p14:nvPr/>
              </p14:nvContentPartPr>
              <p14:xfrm>
                <a:off x="11022126" y="5544954"/>
                <a:ext cx="58320" cy="17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040F75E-F1B5-0132-2F5A-7711919B833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013486" y="5535954"/>
                  <a:ext cx="7596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EC338BF6-2C30-D71B-817D-5553D0148CB6}"/>
              </a:ext>
            </a:extLst>
          </p:cNvPr>
          <p:cNvGrpSpPr/>
          <p:nvPr/>
        </p:nvGrpSpPr>
        <p:grpSpPr>
          <a:xfrm>
            <a:off x="10239530" y="6095572"/>
            <a:ext cx="407520" cy="95760"/>
            <a:chOff x="10239530" y="6095572"/>
            <a:chExt cx="40752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FFFBE0D-1CA3-1BBA-D616-48879B6C49E2}"/>
                    </a:ext>
                  </a:extLst>
                </p14:cNvPr>
                <p14:cNvContentPartPr/>
                <p14:nvPr/>
              </p14:nvContentPartPr>
              <p14:xfrm>
                <a:off x="10239530" y="6124372"/>
                <a:ext cx="73080" cy="49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FFFBE0D-1CA3-1BBA-D616-48879B6C49E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230530" y="6115732"/>
                  <a:ext cx="907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64951DC-7B8E-C787-59FF-2474C54E308C}"/>
                    </a:ext>
                  </a:extLst>
                </p14:cNvPr>
                <p14:cNvContentPartPr/>
                <p14:nvPr/>
              </p14:nvContentPartPr>
              <p14:xfrm>
                <a:off x="10479650" y="6095572"/>
                <a:ext cx="122760" cy="957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64951DC-7B8E-C787-59FF-2474C54E308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470650" y="6086572"/>
                  <a:ext cx="140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35D92CD-E5ED-3A67-EC1D-A79EAE601217}"/>
                    </a:ext>
                  </a:extLst>
                </p14:cNvPr>
                <p14:cNvContentPartPr/>
                <p14:nvPr/>
              </p14:nvContentPartPr>
              <p14:xfrm>
                <a:off x="10625450" y="6108172"/>
                <a:ext cx="21600" cy="69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35D92CD-E5ED-3A67-EC1D-A79EAE60121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616450" y="6099532"/>
                  <a:ext cx="3924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5CC5587-8F20-B5E6-ADD4-E6BC93CBE24A}"/>
              </a:ext>
            </a:extLst>
          </p:cNvPr>
          <p:cNvGrpSpPr/>
          <p:nvPr/>
        </p:nvGrpSpPr>
        <p:grpSpPr>
          <a:xfrm>
            <a:off x="10985810" y="6086212"/>
            <a:ext cx="633600" cy="120240"/>
            <a:chOff x="10985810" y="6086212"/>
            <a:chExt cx="63360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5AD56CC-1752-4C00-A5D2-8D6DD5A599F1}"/>
                    </a:ext>
                  </a:extLst>
                </p14:cNvPr>
                <p14:cNvContentPartPr/>
                <p14:nvPr/>
              </p14:nvContentPartPr>
              <p14:xfrm>
                <a:off x="10985810" y="6086212"/>
                <a:ext cx="231480" cy="10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5AD56CC-1752-4C00-A5D2-8D6DD5A599F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976810" y="6077572"/>
                  <a:ext cx="249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55CBDBD-06BC-A62A-15BF-6E66329F5F16}"/>
                    </a:ext>
                  </a:extLst>
                </p14:cNvPr>
                <p14:cNvContentPartPr/>
                <p14:nvPr/>
              </p14:nvContentPartPr>
              <p14:xfrm>
                <a:off x="11115050" y="6174412"/>
                <a:ext cx="139680" cy="21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55CBDBD-06BC-A62A-15BF-6E66329F5F1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106410" y="6165772"/>
                  <a:ext cx="157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32C5888-1180-3696-B692-2896C1EC2931}"/>
                    </a:ext>
                  </a:extLst>
                </p14:cNvPr>
                <p14:cNvContentPartPr/>
                <p14:nvPr/>
              </p14:nvContentPartPr>
              <p14:xfrm>
                <a:off x="11237450" y="6122212"/>
                <a:ext cx="107280" cy="842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32C5888-1180-3696-B692-2896C1EC293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228810" y="6113572"/>
                  <a:ext cx="124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91E195C-0A25-5BDA-67AD-B720D610D734}"/>
                    </a:ext>
                  </a:extLst>
                </p14:cNvPr>
                <p14:cNvContentPartPr/>
                <p14:nvPr/>
              </p14:nvContentPartPr>
              <p14:xfrm>
                <a:off x="11385770" y="6099172"/>
                <a:ext cx="214920" cy="86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91E195C-0A25-5BDA-67AD-B720D610D73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376770" y="6090532"/>
                  <a:ext cx="232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71A9544-CFD8-BFFC-3706-68CB458978DE}"/>
                    </a:ext>
                  </a:extLst>
                </p14:cNvPr>
                <p14:cNvContentPartPr/>
                <p14:nvPr/>
              </p14:nvContentPartPr>
              <p14:xfrm>
                <a:off x="11523650" y="6155692"/>
                <a:ext cx="95760" cy="28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71A9544-CFD8-BFFC-3706-68CB458978D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514650" y="6147052"/>
                  <a:ext cx="1134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6E19EC8-04E0-D89C-6634-B8FD0C5CB310}"/>
              </a:ext>
            </a:extLst>
          </p:cNvPr>
          <p:cNvGrpSpPr/>
          <p:nvPr/>
        </p:nvGrpSpPr>
        <p:grpSpPr>
          <a:xfrm>
            <a:off x="11826770" y="6064972"/>
            <a:ext cx="186120" cy="115920"/>
            <a:chOff x="11826770" y="6064972"/>
            <a:chExt cx="186120" cy="11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2D925AE-BE9A-62C1-FCD2-B2F16AA2F5CC}"/>
                    </a:ext>
                  </a:extLst>
                </p14:cNvPr>
                <p14:cNvContentPartPr/>
                <p14:nvPr/>
              </p14:nvContentPartPr>
              <p14:xfrm>
                <a:off x="11826770" y="6064972"/>
                <a:ext cx="168840" cy="115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2D925AE-BE9A-62C1-FCD2-B2F16AA2F5C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818130" y="6055972"/>
                  <a:ext cx="186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994E9CD-94DC-3F15-B0A3-03A99B9228EB}"/>
                    </a:ext>
                  </a:extLst>
                </p14:cNvPr>
                <p14:cNvContentPartPr/>
                <p14:nvPr/>
              </p14:nvContentPartPr>
              <p14:xfrm>
                <a:off x="11929010" y="6151012"/>
                <a:ext cx="83880" cy="21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994E9CD-94DC-3F15-B0A3-03A99B9228E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920370" y="6142372"/>
                  <a:ext cx="10152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C9A3860-8ED6-41ED-BD07-CC5992D2C9D6}"/>
              </a:ext>
            </a:extLst>
          </p:cNvPr>
          <p:cNvGrpSpPr/>
          <p:nvPr/>
        </p:nvGrpSpPr>
        <p:grpSpPr>
          <a:xfrm>
            <a:off x="10803650" y="6348292"/>
            <a:ext cx="497880" cy="153720"/>
            <a:chOff x="10803650" y="6348292"/>
            <a:chExt cx="49788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E97BD55-1AF3-6203-F419-8D85360BFC1A}"/>
                    </a:ext>
                  </a:extLst>
                </p14:cNvPr>
                <p14:cNvContentPartPr/>
                <p14:nvPr/>
              </p14:nvContentPartPr>
              <p14:xfrm>
                <a:off x="10803650" y="6389692"/>
                <a:ext cx="118080" cy="112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E97BD55-1AF3-6203-F419-8D85360BFC1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795010" y="6380692"/>
                  <a:ext cx="135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9F2E40C-1117-EE92-80EF-B65FB738044A}"/>
                    </a:ext>
                  </a:extLst>
                </p14:cNvPr>
                <p14:cNvContentPartPr/>
                <p14:nvPr/>
              </p14:nvContentPartPr>
              <p14:xfrm>
                <a:off x="10924250" y="6356932"/>
                <a:ext cx="147960" cy="1425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9F2E40C-1117-EE92-80EF-B65FB738044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915610" y="6347932"/>
                  <a:ext cx="165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0AB0D61-668B-2AB7-08C2-927C4F1B9A7F}"/>
                    </a:ext>
                  </a:extLst>
                </p14:cNvPr>
                <p14:cNvContentPartPr/>
                <p14:nvPr/>
              </p14:nvContentPartPr>
              <p14:xfrm>
                <a:off x="11003810" y="6424252"/>
                <a:ext cx="51120" cy="28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0AB0D61-668B-2AB7-08C2-927C4F1B9A7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995170" y="6415612"/>
                  <a:ext cx="68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8870660-8684-4831-F40A-6A9F949F8CA5}"/>
                    </a:ext>
                  </a:extLst>
                </p14:cNvPr>
                <p14:cNvContentPartPr/>
                <p14:nvPr/>
              </p14:nvContentPartPr>
              <p14:xfrm>
                <a:off x="10903370" y="6388612"/>
                <a:ext cx="30960" cy="648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8870660-8684-4831-F40A-6A9F949F8CA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894370" y="6379612"/>
                  <a:ext cx="48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BD39A30-2FE0-835B-BB85-C2D400B4705A}"/>
                    </a:ext>
                  </a:extLst>
                </p14:cNvPr>
                <p14:cNvContentPartPr/>
                <p14:nvPr/>
              </p14:nvContentPartPr>
              <p14:xfrm>
                <a:off x="11110370" y="6378172"/>
                <a:ext cx="136080" cy="910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BD39A30-2FE0-835B-BB85-C2D400B4705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101730" y="6369172"/>
                  <a:ext cx="153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905B7FC-5259-1BF8-7136-06CD55F268A5}"/>
                    </a:ext>
                  </a:extLst>
                </p14:cNvPr>
                <p14:cNvContentPartPr/>
                <p14:nvPr/>
              </p14:nvContentPartPr>
              <p14:xfrm>
                <a:off x="11146730" y="6348292"/>
                <a:ext cx="154800" cy="126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905B7FC-5259-1BF8-7136-06CD55F268A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137730" y="6339292"/>
                  <a:ext cx="172440" cy="3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8762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783A4-AD32-7B9F-04B3-D723A923A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117237" cy="520400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D275EC5-4C7E-E7E1-E024-5C20865D0727}"/>
              </a:ext>
            </a:extLst>
          </p:cNvPr>
          <p:cNvGrpSpPr/>
          <p:nvPr/>
        </p:nvGrpSpPr>
        <p:grpSpPr>
          <a:xfrm>
            <a:off x="10403106" y="232968"/>
            <a:ext cx="949320" cy="230400"/>
            <a:chOff x="10403106" y="232968"/>
            <a:chExt cx="9493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3FA7745-7857-B5D9-2575-46B4834D5F97}"/>
                    </a:ext>
                  </a:extLst>
                </p14:cNvPr>
                <p14:cNvContentPartPr/>
                <p14:nvPr/>
              </p14:nvContentPartPr>
              <p14:xfrm>
                <a:off x="10410666" y="235848"/>
                <a:ext cx="111600" cy="129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3FA7745-7857-B5D9-2575-46B4834D5F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01666" y="227208"/>
                  <a:ext cx="129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44ABA5C-1061-1590-F8EC-FC714AD2F0E9}"/>
                    </a:ext>
                  </a:extLst>
                </p14:cNvPr>
                <p14:cNvContentPartPr/>
                <p14:nvPr/>
              </p14:nvContentPartPr>
              <p14:xfrm>
                <a:off x="10555026" y="280488"/>
                <a:ext cx="84600" cy="111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44ABA5C-1061-1590-F8EC-FC714AD2F0E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46386" y="271848"/>
                  <a:ext cx="102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BEED18-81E2-E155-0E10-55B0ABBE33F9}"/>
                    </a:ext>
                  </a:extLst>
                </p14:cNvPr>
                <p14:cNvContentPartPr/>
                <p14:nvPr/>
              </p14:nvContentPartPr>
              <p14:xfrm>
                <a:off x="10552146" y="247368"/>
                <a:ext cx="128520" cy="97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BEED18-81E2-E155-0E10-55B0ABBE33F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43506" y="238368"/>
                  <a:ext cx="146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1ABA91-CF6B-765F-9870-8671EA719C6E}"/>
                    </a:ext>
                  </a:extLst>
                </p14:cNvPr>
                <p14:cNvContentPartPr/>
                <p14:nvPr/>
              </p14:nvContentPartPr>
              <p14:xfrm>
                <a:off x="10701906" y="288048"/>
                <a:ext cx="264600" cy="100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1ABA91-CF6B-765F-9870-8671EA719C6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92906" y="279408"/>
                  <a:ext cx="282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FA4F78-A109-7182-B207-75185D726304}"/>
                    </a:ext>
                  </a:extLst>
                </p14:cNvPr>
                <p14:cNvContentPartPr/>
                <p14:nvPr/>
              </p14:nvContentPartPr>
              <p14:xfrm>
                <a:off x="10857066" y="233328"/>
                <a:ext cx="143280" cy="73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FA4F78-A109-7182-B207-75185D7263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48426" y="224328"/>
                  <a:ext cx="160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6E5EE9-00B2-2DB4-0322-E286C85572FA}"/>
                    </a:ext>
                  </a:extLst>
                </p14:cNvPr>
                <p14:cNvContentPartPr/>
                <p14:nvPr/>
              </p14:nvContentPartPr>
              <p14:xfrm>
                <a:off x="10992066" y="279768"/>
                <a:ext cx="102240" cy="8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6E5EE9-00B2-2DB4-0322-E286C85572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983426" y="271128"/>
                  <a:ext cx="119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5992B0-84FE-4147-C227-5CFFCCB2F9D5}"/>
                    </a:ext>
                  </a:extLst>
                </p14:cNvPr>
                <p14:cNvContentPartPr/>
                <p14:nvPr/>
              </p14:nvContentPartPr>
              <p14:xfrm>
                <a:off x="11170266" y="250608"/>
                <a:ext cx="36000" cy="84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5992B0-84FE-4147-C227-5CFFCCB2F9D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161266" y="241968"/>
                  <a:ext cx="53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FB39C6-F61E-E095-AF45-58A0DB45A7C5}"/>
                    </a:ext>
                  </a:extLst>
                </p14:cNvPr>
                <p14:cNvContentPartPr/>
                <p14:nvPr/>
              </p14:nvContentPartPr>
              <p14:xfrm>
                <a:off x="11097546" y="232968"/>
                <a:ext cx="254880" cy="84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FB39C6-F61E-E095-AF45-58A0DB45A7C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088906" y="224328"/>
                  <a:ext cx="272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8032948-D651-213C-6635-8BA1800A61FB}"/>
                    </a:ext>
                  </a:extLst>
                </p14:cNvPr>
                <p14:cNvContentPartPr/>
                <p14:nvPr/>
              </p14:nvContentPartPr>
              <p14:xfrm>
                <a:off x="10403106" y="382368"/>
                <a:ext cx="850680" cy="81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8032948-D651-213C-6635-8BA1800A61F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394106" y="373728"/>
                  <a:ext cx="86832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233098-0C94-2BDE-8F5E-8FA437C7ECE8}"/>
              </a:ext>
            </a:extLst>
          </p:cNvPr>
          <p:cNvGrpSpPr/>
          <p:nvPr/>
        </p:nvGrpSpPr>
        <p:grpSpPr>
          <a:xfrm>
            <a:off x="11267826" y="587928"/>
            <a:ext cx="238320" cy="112320"/>
            <a:chOff x="11267826" y="587928"/>
            <a:chExt cx="238320" cy="1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95769A-C6EC-54FF-7709-3E07DA6904A7}"/>
                    </a:ext>
                  </a:extLst>
                </p14:cNvPr>
                <p14:cNvContentPartPr/>
                <p14:nvPr/>
              </p14:nvContentPartPr>
              <p14:xfrm>
                <a:off x="11268546" y="621048"/>
                <a:ext cx="83880" cy="79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95769A-C6EC-54FF-7709-3E07DA6904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59546" y="612408"/>
                  <a:ext cx="1015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5856872-B462-4AA2-581B-50DED085C1C0}"/>
                    </a:ext>
                  </a:extLst>
                </p14:cNvPr>
                <p14:cNvContentPartPr/>
                <p14:nvPr/>
              </p14:nvContentPartPr>
              <p14:xfrm>
                <a:off x="11267826" y="587928"/>
                <a:ext cx="114480" cy="72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5856872-B462-4AA2-581B-50DED085C1C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59186" y="578928"/>
                  <a:ext cx="1321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CE99BB7-E448-A7CD-D1A5-E2936C932BCD}"/>
                    </a:ext>
                  </a:extLst>
                </p14:cNvPr>
                <p14:cNvContentPartPr/>
                <p14:nvPr/>
              </p14:nvContentPartPr>
              <p14:xfrm>
                <a:off x="11455026" y="593688"/>
                <a:ext cx="51120" cy="2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CE99BB7-E448-A7CD-D1A5-E2936C932BC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46386" y="584688"/>
                  <a:ext cx="6876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1210B4B-04E8-B5BE-B491-0AA809409161}"/>
              </a:ext>
            </a:extLst>
          </p:cNvPr>
          <p:cNvGrpSpPr/>
          <p:nvPr/>
        </p:nvGrpSpPr>
        <p:grpSpPr>
          <a:xfrm>
            <a:off x="10367466" y="903288"/>
            <a:ext cx="1010160" cy="141840"/>
            <a:chOff x="10367466" y="903288"/>
            <a:chExt cx="101016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5E29DBB-E318-F54A-EEFA-B6E0A2C0D022}"/>
                    </a:ext>
                  </a:extLst>
                </p14:cNvPr>
                <p14:cNvContentPartPr/>
                <p14:nvPr/>
              </p14:nvContentPartPr>
              <p14:xfrm>
                <a:off x="10367466" y="920208"/>
                <a:ext cx="129240" cy="106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5E29DBB-E318-F54A-EEFA-B6E0A2C0D02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58826" y="911208"/>
                  <a:ext cx="146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061C60-3B14-2FCB-95A2-BA9F0A2E211A}"/>
                    </a:ext>
                  </a:extLst>
                </p14:cNvPr>
                <p14:cNvContentPartPr/>
                <p14:nvPr/>
              </p14:nvContentPartPr>
              <p14:xfrm>
                <a:off x="10548906" y="903288"/>
                <a:ext cx="45360" cy="45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5061C60-3B14-2FCB-95A2-BA9F0A2E211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39906" y="894288"/>
                  <a:ext cx="63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DB8901-69AD-AA85-19DC-340236CEA89A}"/>
                    </a:ext>
                  </a:extLst>
                </p14:cNvPr>
                <p14:cNvContentPartPr/>
                <p14:nvPr/>
              </p14:nvContentPartPr>
              <p14:xfrm>
                <a:off x="10589226" y="922008"/>
                <a:ext cx="65880" cy="95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DB8901-69AD-AA85-19DC-340236CEA89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580226" y="913008"/>
                  <a:ext cx="83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42036A2-92EF-5134-9925-5255DD453476}"/>
                    </a:ext>
                  </a:extLst>
                </p14:cNvPr>
                <p14:cNvContentPartPr/>
                <p14:nvPr/>
              </p14:nvContentPartPr>
              <p14:xfrm>
                <a:off x="10685706" y="937848"/>
                <a:ext cx="92160" cy="107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42036A2-92EF-5134-9925-5255DD4534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76706" y="928848"/>
                  <a:ext cx="109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E9B0152-50EC-3A9B-4E00-D180969EAB25}"/>
                    </a:ext>
                  </a:extLst>
                </p14:cNvPr>
                <p14:cNvContentPartPr/>
                <p14:nvPr/>
              </p14:nvContentPartPr>
              <p14:xfrm>
                <a:off x="10839066" y="923448"/>
                <a:ext cx="129240" cy="94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E9B0152-50EC-3A9B-4E00-D180969EAB2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830066" y="914448"/>
                  <a:ext cx="146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AC016BF-6A0C-97FA-D5ED-E4B2416090B8}"/>
                    </a:ext>
                  </a:extLst>
                </p14:cNvPr>
                <p14:cNvContentPartPr/>
                <p14:nvPr/>
              </p14:nvContentPartPr>
              <p14:xfrm>
                <a:off x="10995666" y="938208"/>
                <a:ext cx="88200" cy="81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AC016BF-6A0C-97FA-D5ED-E4B2416090B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986666" y="929208"/>
                  <a:ext cx="105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087645-3A4C-E251-65C7-601C065AC879}"/>
                    </a:ext>
                  </a:extLst>
                </p14:cNvPr>
                <p14:cNvContentPartPr/>
                <p14:nvPr/>
              </p14:nvContentPartPr>
              <p14:xfrm>
                <a:off x="11160186" y="950088"/>
                <a:ext cx="17280" cy="65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087645-3A4C-E251-65C7-601C065AC87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151546" y="941088"/>
                  <a:ext cx="34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E3258A-7188-BD66-C1F3-DD3401805834}"/>
                    </a:ext>
                  </a:extLst>
                </p14:cNvPr>
                <p14:cNvContentPartPr/>
                <p14:nvPr/>
              </p14:nvContentPartPr>
              <p14:xfrm>
                <a:off x="11263866" y="909048"/>
                <a:ext cx="113760" cy="87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E3258A-7188-BD66-C1F3-DD340180583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54866" y="900048"/>
                  <a:ext cx="131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AF46B2-DE10-2A63-C5E9-4B3A669DF2E0}"/>
              </a:ext>
            </a:extLst>
          </p:cNvPr>
          <p:cNvGrpSpPr/>
          <p:nvPr/>
        </p:nvGrpSpPr>
        <p:grpSpPr>
          <a:xfrm>
            <a:off x="10789386" y="1164648"/>
            <a:ext cx="950040" cy="148320"/>
            <a:chOff x="10789386" y="1164648"/>
            <a:chExt cx="95004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2F1FB94-CAC9-5AA4-615C-6FF97E00187E}"/>
                    </a:ext>
                  </a:extLst>
                </p14:cNvPr>
                <p14:cNvContentPartPr/>
                <p14:nvPr/>
              </p14:nvContentPartPr>
              <p14:xfrm>
                <a:off x="10789386" y="1209648"/>
                <a:ext cx="297720" cy="103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2F1FB94-CAC9-5AA4-615C-6FF97E00187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780386" y="1201008"/>
                  <a:ext cx="315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F5DB05A-E8DD-E960-C5C3-204F26ABCD96}"/>
                    </a:ext>
                  </a:extLst>
                </p14:cNvPr>
                <p14:cNvContentPartPr/>
                <p14:nvPr/>
              </p14:nvContentPartPr>
              <p14:xfrm>
                <a:off x="10984506" y="1164648"/>
                <a:ext cx="104400" cy="61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F5DB05A-E8DD-E960-C5C3-204F26ABCD9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975866" y="1156008"/>
                  <a:ext cx="122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AA73FF-F78D-5354-0C72-75F3D5C57F06}"/>
                    </a:ext>
                  </a:extLst>
                </p14:cNvPr>
                <p14:cNvContentPartPr/>
                <p14:nvPr/>
              </p14:nvContentPartPr>
              <p14:xfrm>
                <a:off x="11187186" y="1194888"/>
                <a:ext cx="272160" cy="115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AA73FF-F78D-5354-0C72-75F3D5C57F0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178186" y="1186248"/>
                  <a:ext cx="289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A6A332D-1647-92A6-C745-05815D929F58}"/>
                    </a:ext>
                  </a:extLst>
                </p14:cNvPr>
                <p14:cNvContentPartPr/>
                <p14:nvPr/>
              </p14:nvContentPartPr>
              <p14:xfrm>
                <a:off x="11489586" y="1188408"/>
                <a:ext cx="122760" cy="108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A6A332D-1647-92A6-C745-05815D929F5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480946" y="1179408"/>
                  <a:ext cx="140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581EEB-B505-AB41-22C4-7AB027AEBC39}"/>
                    </a:ext>
                  </a:extLst>
                </p14:cNvPr>
                <p14:cNvContentPartPr/>
                <p14:nvPr/>
              </p14:nvContentPartPr>
              <p14:xfrm>
                <a:off x="11661666" y="1183368"/>
                <a:ext cx="68400" cy="54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581EEB-B505-AB41-22C4-7AB027AEBC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653026" y="1174728"/>
                  <a:ext cx="860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CC73949-7274-9A3B-A23B-9D19B2917D6F}"/>
                    </a:ext>
                  </a:extLst>
                </p14:cNvPr>
                <p14:cNvContentPartPr/>
                <p14:nvPr/>
              </p14:nvContentPartPr>
              <p14:xfrm>
                <a:off x="11688666" y="1188768"/>
                <a:ext cx="50760" cy="117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CC73949-7274-9A3B-A23B-9D19B2917D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679666" y="1179768"/>
                  <a:ext cx="6840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9169FFB-9D62-E5ED-FA79-E4DD7EFCDD88}"/>
              </a:ext>
            </a:extLst>
          </p:cNvPr>
          <p:cNvGrpSpPr/>
          <p:nvPr/>
        </p:nvGrpSpPr>
        <p:grpSpPr>
          <a:xfrm>
            <a:off x="10039038" y="581448"/>
            <a:ext cx="896148" cy="142920"/>
            <a:chOff x="10039038" y="581448"/>
            <a:chExt cx="896148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51D0094-C63A-DCBF-5481-5C5725F81496}"/>
                    </a:ext>
                  </a:extLst>
                </p14:cNvPr>
                <p14:cNvContentPartPr/>
                <p14:nvPr/>
              </p14:nvContentPartPr>
              <p14:xfrm>
                <a:off x="10404186" y="608808"/>
                <a:ext cx="13680" cy="10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51D0094-C63A-DCBF-5481-5C5725F8149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95546" y="600168"/>
                  <a:ext cx="31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5D5D76-CBFD-4BF8-B6DB-C4DFFE0F9475}"/>
                    </a:ext>
                  </a:extLst>
                </p14:cNvPr>
                <p14:cNvContentPartPr/>
                <p14:nvPr/>
              </p14:nvContentPartPr>
              <p14:xfrm>
                <a:off x="10477266" y="666768"/>
                <a:ext cx="93960" cy="57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5D5D76-CBFD-4BF8-B6DB-C4DFFE0F94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468626" y="658128"/>
                  <a:ext cx="1116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EB9C60D-DC6A-7DD6-A4B5-9B559FEF4D2B}"/>
                    </a:ext>
                  </a:extLst>
                </p14:cNvPr>
                <p14:cNvContentPartPr/>
                <p14:nvPr/>
              </p14:nvContentPartPr>
              <p14:xfrm>
                <a:off x="10475466" y="607728"/>
                <a:ext cx="92880" cy="55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EB9C60D-DC6A-7DD6-A4B5-9B559FEF4D2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66826" y="598728"/>
                  <a:ext cx="1105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43FC183-DDD2-A094-E115-3C5219349BF4}"/>
                    </a:ext>
                  </a:extLst>
                </p14:cNvPr>
                <p14:cNvContentPartPr/>
                <p14:nvPr/>
              </p14:nvContentPartPr>
              <p14:xfrm>
                <a:off x="10623066" y="611688"/>
                <a:ext cx="108000" cy="102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43FC183-DDD2-A094-E115-3C5219349BF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614426" y="602688"/>
                  <a:ext cx="1256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8201ABA-5897-DCE6-C230-C6C802F39421}"/>
                    </a:ext>
                  </a:extLst>
                </p14:cNvPr>
                <p14:cNvContentPartPr/>
                <p14:nvPr/>
              </p14:nvContentPartPr>
              <p14:xfrm>
                <a:off x="10828986" y="644088"/>
                <a:ext cx="20880" cy="68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8201ABA-5897-DCE6-C230-C6C802F3942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820346" y="635088"/>
                  <a:ext cx="385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E144CD-578C-7F86-2755-2DB0C05071E1}"/>
                    </a:ext>
                  </a:extLst>
                </p14:cNvPr>
                <p14:cNvContentPartPr/>
                <p14:nvPr/>
              </p14:nvContentPartPr>
              <p14:xfrm>
                <a:off x="10813866" y="581448"/>
                <a:ext cx="121320" cy="7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E144CD-578C-7F86-2755-2DB0C05071E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804866" y="572448"/>
                  <a:ext cx="1389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D311D6-EC40-F031-A9A8-C4D1F0FA7D6D}"/>
                    </a:ext>
                  </a:extLst>
                </p14:cNvPr>
                <p14:cNvContentPartPr/>
                <p14:nvPr/>
              </p14:nvContentPartPr>
              <p14:xfrm>
                <a:off x="10280706" y="594768"/>
                <a:ext cx="19800" cy="126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D311D6-EC40-F031-A9A8-C4D1F0FA7D6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272066" y="586128"/>
                  <a:ext cx="37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76A522-E632-3DE2-0846-CB35E3BB67AD}"/>
                    </a:ext>
                  </a:extLst>
                </p14:cNvPr>
                <p14:cNvContentPartPr/>
                <p14:nvPr/>
              </p14:nvContentPartPr>
              <p14:xfrm>
                <a:off x="10284306" y="650568"/>
                <a:ext cx="143640" cy="2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76A522-E632-3DE2-0846-CB35E3BB67A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275306" y="641568"/>
                  <a:ext cx="161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73794D-05B9-C577-9293-81FBD9F38C2B}"/>
                    </a:ext>
                  </a:extLst>
                </p14:cNvPr>
                <p14:cNvContentPartPr/>
                <p14:nvPr/>
              </p14:nvContentPartPr>
              <p14:xfrm>
                <a:off x="10039038" y="650372"/>
                <a:ext cx="78840" cy="41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73794D-05B9-C577-9293-81FBD9F38C2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30398" y="641732"/>
                  <a:ext cx="9648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BD01278-DDCD-5247-A169-08011172E181}"/>
              </a:ext>
            </a:extLst>
          </p:cNvPr>
          <p:cNvGrpSpPr/>
          <p:nvPr/>
        </p:nvGrpSpPr>
        <p:grpSpPr>
          <a:xfrm>
            <a:off x="8317823" y="3584653"/>
            <a:ext cx="414360" cy="100080"/>
            <a:chOff x="8317823" y="3584653"/>
            <a:chExt cx="414360" cy="1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30B2BCE-6095-0876-21F8-61A4586C1F61}"/>
                    </a:ext>
                  </a:extLst>
                </p14:cNvPr>
                <p14:cNvContentPartPr/>
                <p14:nvPr/>
              </p14:nvContentPartPr>
              <p14:xfrm>
                <a:off x="8317823" y="3584653"/>
                <a:ext cx="162720" cy="100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30B2BCE-6095-0876-21F8-61A4586C1F6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08823" y="3575653"/>
                  <a:ext cx="180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C870F7-D078-C410-70DA-3878A38356DD}"/>
                    </a:ext>
                  </a:extLst>
                </p14:cNvPr>
                <p14:cNvContentPartPr/>
                <p14:nvPr/>
              </p14:nvContentPartPr>
              <p14:xfrm>
                <a:off x="8505023" y="3596893"/>
                <a:ext cx="90360" cy="58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C870F7-D078-C410-70DA-3878A38356D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496023" y="3587893"/>
                  <a:ext cx="108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6C120E6-B010-195E-0CCD-B2AE3CE301EE}"/>
                    </a:ext>
                  </a:extLst>
                </p14:cNvPr>
                <p14:cNvContentPartPr/>
                <p14:nvPr/>
              </p14:nvContentPartPr>
              <p14:xfrm>
                <a:off x="8601863" y="3601213"/>
                <a:ext cx="130320" cy="66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6C120E6-B010-195E-0CCD-B2AE3CE301E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93223" y="3592573"/>
                  <a:ext cx="14796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BA4697A-EE45-DC15-C159-F12872B316C9}"/>
              </a:ext>
            </a:extLst>
          </p:cNvPr>
          <p:cNvGrpSpPr/>
          <p:nvPr/>
        </p:nvGrpSpPr>
        <p:grpSpPr>
          <a:xfrm>
            <a:off x="9026663" y="3537853"/>
            <a:ext cx="761400" cy="133200"/>
            <a:chOff x="9026663" y="3537853"/>
            <a:chExt cx="76140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A75E932-1EAB-B24C-3823-8062CE4C6764}"/>
                    </a:ext>
                  </a:extLst>
                </p14:cNvPr>
                <p14:cNvContentPartPr/>
                <p14:nvPr/>
              </p14:nvContentPartPr>
              <p14:xfrm>
                <a:off x="9026663" y="3570253"/>
                <a:ext cx="111600" cy="86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A75E932-1EAB-B24C-3823-8062CE4C676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18023" y="3561613"/>
                  <a:ext cx="129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9FFF76A-EA1E-177B-8A48-E3C459213727}"/>
                    </a:ext>
                  </a:extLst>
                </p14:cNvPr>
                <p14:cNvContentPartPr/>
                <p14:nvPr/>
              </p14:nvContentPartPr>
              <p14:xfrm>
                <a:off x="9175343" y="3571333"/>
                <a:ext cx="42480" cy="99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9FFF76A-EA1E-177B-8A48-E3C45921372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166703" y="3562333"/>
                  <a:ext cx="60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78DDBBF-4A3A-9579-5E95-DE21E6D0CC92}"/>
                    </a:ext>
                  </a:extLst>
                </p14:cNvPr>
                <p14:cNvContentPartPr/>
                <p14:nvPr/>
              </p14:nvContentPartPr>
              <p14:xfrm>
                <a:off x="9237983" y="3537853"/>
                <a:ext cx="55800" cy="100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78DDBBF-4A3A-9579-5E95-DE21E6D0CC9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229343" y="3529213"/>
                  <a:ext cx="73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0C342C-D665-962F-2AC9-C66CD9EA9D8D}"/>
                    </a:ext>
                  </a:extLst>
                </p14:cNvPr>
                <p14:cNvContentPartPr/>
                <p14:nvPr/>
              </p14:nvContentPartPr>
              <p14:xfrm>
                <a:off x="9339863" y="3551893"/>
                <a:ext cx="106920" cy="102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0C342C-D665-962F-2AC9-C66CD9EA9D8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330863" y="3543253"/>
                  <a:ext cx="124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8C30A81-E9B5-DEF7-16A5-9C51009585EC}"/>
                    </a:ext>
                  </a:extLst>
                </p14:cNvPr>
                <p14:cNvContentPartPr/>
                <p14:nvPr/>
              </p14:nvContentPartPr>
              <p14:xfrm>
                <a:off x="9374783" y="3602293"/>
                <a:ext cx="87480" cy="9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8C30A81-E9B5-DEF7-16A5-9C51009585E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366143" y="3593293"/>
                  <a:ext cx="105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D358478-6AC0-ECC4-9F79-AA4E50104126}"/>
                    </a:ext>
                  </a:extLst>
                </p14:cNvPr>
                <p14:cNvContentPartPr/>
                <p14:nvPr/>
              </p14:nvContentPartPr>
              <p14:xfrm>
                <a:off x="9487463" y="3561973"/>
                <a:ext cx="300600" cy="87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D358478-6AC0-ECC4-9F79-AA4E5010412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478463" y="3552973"/>
                  <a:ext cx="31824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FAB19F5-4E5E-5529-1F86-01C6C9220EDA}"/>
              </a:ext>
            </a:extLst>
          </p:cNvPr>
          <p:cNvGrpSpPr/>
          <p:nvPr/>
        </p:nvGrpSpPr>
        <p:grpSpPr>
          <a:xfrm>
            <a:off x="9184703" y="3802813"/>
            <a:ext cx="996120" cy="159120"/>
            <a:chOff x="9184703" y="3802813"/>
            <a:chExt cx="99612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5529CFD-AF89-9B92-51CF-684120E6E7DE}"/>
                    </a:ext>
                  </a:extLst>
                </p14:cNvPr>
                <p14:cNvContentPartPr/>
                <p14:nvPr/>
              </p14:nvContentPartPr>
              <p14:xfrm>
                <a:off x="9184703" y="3808933"/>
                <a:ext cx="130320" cy="15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5529CFD-AF89-9B92-51CF-684120E6E7D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176063" y="3799933"/>
                  <a:ext cx="147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8AE232-5534-FE9E-FEF2-6058552C6132}"/>
                    </a:ext>
                  </a:extLst>
                </p14:cNvPr>
                <p14:cNvContentPartPr/>
                <p14:nvPr/>
              </p14:nvContentPartPr>
              <p14:xfrm>
                <a:off x="9392063" y="3832333"/>
                <a:ext cx="16200" cy="121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8AE232-5534-FE9E-FEF2-6058552C613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383063" y="3823333"/>
                  <a:ext cx="33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33A39D7-4369-9650-FC9A-30FA7082AC9A}"/>
                    </a:ext>
                  </a:extLst>
                </p14:cNvPr>
                <p14:cNvContentPartPr/>
                <p14:nvPr/>
              </p14:nvContentPartPr>
              <p14:xfrm>
                <a:off x="9395303" y="3822973"/>
                <a:ext cx="91080" cy="12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33A39D7-4369-9650-FC9A-30FA7082AC9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386663" y="3813973"/>
                  <a:ext cx="108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5C07F11-D047-3B99-1837-206CE5A61F45}"/>
                    </a:ext>
                  </a:extLst>
                </p14:cNvPr>
                <p14:cNvContentPartPr/>
                <p14:nvPr/>
              </p14:nvContentPartPr>
              <p14:xfrm>
                <a:off x="9519143" y="3831973"/>
                <a:ext cx="152280" cy="114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5C07F11-D047-3B99-1837-206CE5A61F4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510143" y="3822973"/>
                  <a:ext cx="169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9FAF947-9FD9-82EE-3D9D-1D4739A6B563}"/>
                    </a:ext>
                  </a:extLst>
                </p14:cNvPr>
                <p14:cNvContentPartPr/>
                <p14:nvPr/>
              </p14:nvContentPartPr>
              <p14:xfrm>
                <a:off x="9957623" y="3808213"/>
                <a:ext cx="106920" cy="66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9FAF947-9FD9-82EE-3D9D-1D4739A6B56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948983" y="3799213"/>
                  <a:ext cx="124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E4C4BE-1EA9-D0C4-0BCB-5B54ECF9519F}"/>
                    </a:ext>
                  </a:extLst>
                </p14:cNvPr>
                <p14:cNvContentPartPr/>
                <p14:nvPr/>
              </p14:nvContentPartPr>
              <p14:xfrm>
                <a:off x="9700943" y="3812893"/>
                <a:ext cx="146520" cy="127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E4C4BE-1EA9-D0C4-0BCB-5B54ECF9519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691943" y="3803893"/>
                  <a:ext cx="164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14B0949-82FA-D671-78CD-5A1C4F0D08C3}"/>
                    </a:ext>
                  </a:extLst>
                </p14:cNvPr>
                <p14:cNvContentPartPr/>
                <p14:nvPr/>
              </p14:nvContentPartPr>
              <p14:xfrm>
                <a:off x="9910823" y="3853933"/>
                <a:ext cx="99360" cy="103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14B0949-82FA-D671-78CD-5A1C4F0D08C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902183" y="3844933"/>
                  <a:ext cx="117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E329F60-62A6-E11C-DBD0-883CDBFE039B}"/>
                    </a:ext>
                  </a:extLst>
                </p14:cNvPr>
                <p14:cNvContentPartPr/>
                <p14:nvPr/>
              </p14:nvContentPartPr>
              <p14:xfrm>
                <a:off x="10098743" y="3852133"/>
                <a:ext cx="19800" cy="71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E329F60-62A6-E11C-DBD0-883CDBFE03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089743" y="3843133"/>
                  <a:ext cx="374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CE459A8-42E6-5FA8-9F76-B883C0C3B379}"/>
                    </a:ext>
                  </a:extLst>
                </p14:cNvPr>
                <p14:cNvContentPartPr/>
                <p14:nvPr/>
              </p14:nvContentPartPr>
              <p14:xfrm>
                <a:off x="10051223" y="3802813"/>
                <a:ext cx="129600" cy="20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CE459A8-42E6-5FA8-9F76-B883C0C3B37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042583" y="3794173"/>
                  <a:ext cx="14724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DE756C2-E9BA-0932-196F-9A838472BD01}"/>
              </a:ext>
            </a:extLst>
          </p:cNvPr>
          <p:cNvGrpSpPr/>
          <p:nvPr/>
        </p:nvGrpSpPr>
        <p:grpSpPr>
          <a:xfrm>
            <a:off x="8399543" y="4155253"/>
            <a:ext cx="1105200" cy="460080"/>
            <a:chOff x="8399543" y="4155253"/>
            <a:chExt cx="110520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60FF1C-4948-2CBA-D180-D47CA27B111F}"/>
                    </a:ext>
                  </a:extLst>
                </p14:cNvPr>
                <p14:cNvContentPartPr/>
                <p14:nvPr/>
              </p14:nvContentPartPr>
              <p14:xfrm>
                <a:off x="8399543" y="4155253"/>
                <a:ext cx="584280" cy="303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60FF1C-4948-2CBA-D180-D47CA27B111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90543" y="4146253"/>
                  <a:ext cx="6019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063A85B-427E-9763-6811-0CA50E62B456}"/>
                    </a:ext>
                  </a:extLst>
                </p14:cNvPr>
                <p14:cNvContentPartPr/>
                <p14:nvPr/>
              </p14:nvContentPartPr>
              <p14:xfrm>
                <a:off x="8986343" y="4185493"/>
                <a:ext cx="152640" cy="55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063A85B-427E-9763-6811-0CA50E62B45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977703" y="4176853"/>
                  <a:ext cx="1702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E50359C-AD35-62B4-7E11-C9C4F72C10A7}"/>
                    </a:ext>
                  </a:extLst>
                </p14:cNvPr>
                <p14:cNvContentPartPr/>
                <p14:nvPr/>
              </p14:nvContentPartPr>
              <p14:xfrm>
                <a:off x="8665223" y="4536133"/>
                <a:ext cx="16920" cy="79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E50359C-AD35-62B4-7E11-C9C4F72C10A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656223" y="4527133"/>
                  <a:ext cx="34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75089C9-7757-F594-162D-C545EE21869B}"/>
                    </a:ext>
                  </a:extLst>
                </p14:cNvPr>
                <p14:cNvContentPartPr/>
                <p14:nvPr/>
              </p14:nvContentPartPr>
              <p14:xfrm>
                <a:off x="8598983" y="4474573"/>
                <a:ext cx="172440" cy="119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75089C9-7757-F594-162D-C545EE21869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590343" y="4465933"/>
                  <a:ext cx="190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38D0B0D-8B5F-CDCB-B099-DFBA509832F9}"/>
                    </a:ext>
                  </a:extLst>
                </p14:cNvPr>
                <p14:cNvContentPartPr/>
                <p14:nvPr/>
              </p14:nvContentPartPr>
              <p14:xfrm>
                <a:off x="8755223" y="4501573"/>
                <a:ext cx="117360" cy="90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38D0B0D-8B5F-CDCB-B099-DFBA509832F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46583" y="4492573"/>
                  <a:ext cx="135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63A41E6-13B8-8908-824A-E3CAABA1A08F}"/>
                    </a:ext>
                  </a:extLst>
                </p14:cNvPr>
                <p14:cNvContentPartPr/>
                <p14:nvPr/>
              </p14:nvContentPartPr>
              <p14:xfrm>
                <a:off x="8919023" y="4474573"/>
                <a:ext cx="290520" cy="112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63A41E6-13B8-8908-824A-E3CAABA1A08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10383" y="4465573"/>
                  <a:ext cx="308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B991105-CB4D-D7AB-F40F-812567B6E6B6}"/>
                    </a:ext>
                  </a:extLst>
                </p14:cNvPr>
                <p14:cNvContentPartPr/>
                <p14:nvPr/>
              </p14:nvContentPartPr>
              <p14:xfrm>
                <a:off x="9158423" y="4455493"/>
                <a:ext cx="76320" cy="46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B991105-CB4D-D7AB-F40F-812567B6E6B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149423" y="4446493"/>
                  <a:ext cx="93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1FA6254-30B6-97D1-9C86-815B24F5253A}"/>
                    </a:ext>
                  </a:extLst>
                </p14:cNvPr>
                <p14:cNvContentPartPr/>
                <p14:nvPr/>
              </p14:nvContentPartPr>
              <p14:xfrm>
                <a:off x="9232583" y="4465213"/>
                <a:ext cx="116280" cy="109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1FA6254-30B6-97D1-9C86-815B24F5253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223943" y="4456573"/>
                  <a:ext cx="133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713C43B-FB32-9957-E43F-5ADF24065D91}"/>
                    </a:ext>
                  </a:extLst>
                </p14:cNvPr>
                <p14:cNvContentPartPr/>
                <p14:nvPr/>
              </p14:nvContentPartPr>
              <p14:xfrm>
                <a:off x="9262463" y="4545853"/>
                <a:ext cx="92880" cy="2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713C43B-FB32-9957-E43F-5ADF24065D9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253823" y="4537213"/>
                  <a:ext cx="110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9B6436F-DF81-4CBE-C240-7E1FB40CD48F}"/>
                    </a:ext>
                  </a:extLst>
                </p14:cNvPr>
                <p14:cNvContentPartPr/>
                <p14:nvPr/>
              </p14:nvContentPartPr>
              <p14:xfrm>
                <a:off x="9150143" y="4510933"/>
                <a:ext cx="61200" cy="5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9B6436F-DF81-4CBE-C240-7E1FB40CD48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141503" y="4501933"/>
                  <a:ext cx="78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ABFDF5B-6502-D90C-C6A9-050514B56882}"/>
                    </a:ext>
                  </a:extLst>
                </p14:cNvPr>
                <p14:cNvContentPartPr/>
                <p14:nvPr/>
              </p14:nvContentPartPr>
              <p14:xfrm>
                <a:off x="9405383" y="4451533"/>
                <a:ext cx="99360" cy="115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ABFDF5B-6502-D90C-C6A9-050514B5688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396383" y="4442533"/>
                  <a:ext cx="11700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81B5FFA-55E9-BE24-5AB1-532DE90F95AA}"/>
                  </a:ext>
                </a:extLst>
              </p14:cNvPr>
              <p14:cNvContentPartPr/>
              <p14:nvPr/>
            </p14:nvContentPartPr>
            <p14:xfrm>
              <a:off x="9380183" y="4176133"/>
              <a:ext cx="39600" cy="792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81B5FFA-55E9-BE24-5AB1-532DE90F95AA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371543" y="4167493"/>
                <a:ext cx="5724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792280E-6B39-B5B9-1854-D2EC0F6B3E33}"/>
              </a:ext>
            </a:extLst>
          </p:cNvPr>
          <p:cNvGrpSpPr/>
          <p:nvPr/>
        </p:nvGrpSpPr>
        <p:grpSpPr>
          <a:xfrm>
            <a:off x="8461103" y="3811093"/>
            <a:ext cx="498960" cy="206640"/>
            <a:chOff x="8461103" y="3811093"/>
            <a:chExt cx="49896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579198-F0BB-B70F-9725-EA0ED4907F38}"/>
                    </a:ext>
                  </a:extLst>
                </p14:cNvPr>
                <p14:cNvContentPartPr/>
                <p14:nvPr/>
              </p14:nvContentPartPr>
              <p14:xfrm>
                <a:off x="8461103" y="3908653"/>
                <a:ext cx="15480" cy="109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579198-F0BB-B70F-9725-EA0ED4907F3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452103" y="3900013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3099BBE-54D4-3A3C-BD74-9ABB857E9124}"/>
                    </a:ext>
                  </a:extLst>
                </p14:cNvPr>
                <p14:cNvContentPartPr/>
                <p14:nvPr/>
              </p14:nvContentPartPr>
              <p14:xfrm>
                <a:off x="8463263" y="3836293"/>
                <a:ext cx="116640" cy="74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3099BBE-54D4-3A3C-BD74-9ABB857E912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454623" y="3827293"/>
                  <a:ext cx="1342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9BE37E-2C82-A73D-1DB0-35DDA689325A}"/>
                    </a:ext>
                  </a:extLst>
                </p14:cNvPr>
                <p14:cNvContentPartPr/>
                <p14:nvPr/>
              </p14:nvContentPartPr>
              <p14:xfrm>
                <a:off x="8631743" y="3913333"/>
                <a:ext cx="18360" cy="89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9BE37E-2C82-A73D-1DB0-35DDA689325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623103" y="3904693"/>
                  <a:ext cx="36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96EDDCA-5DAB-13F4-C7F3-24FA3E464215}"/>
                    </a:ext>
                  </a:extLst>
                </p14:cNvPr>
                <p14:cNvContentPartPr/>
                <p14:nvPr/>
              </p14:nvContentPartPr>
              <p14:xfrm>
                <a:off x="8890583" y="3811093"/>
                <a:ext cx="69480" cy="33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96EDDCA-5DAB-13F4-C7F3-24FA3E46421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881583" y="3802453"/>
                  <a:ext cx="87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4A077CC-42B2-959B-FE44-EED37C16EBAE}"/>
                    </a:ext>
                  </a:extLst>
                </p14:cNvPr>
                <p14:cNvContentPartPr/>
                <p14:nvPr/>
              </p14:nvContentPartPr>
              <p14:xfrm>
                <a:off x="8734703" y="3913333"/>
                <a:ext cx="110160" cy="99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4A077CC-42B2-959B-FE44-EED37C16EBA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26063" y="3904693"/>
                  <a:ext cx="12780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E88C1A8-2872-AAF9-0CFC-AA0A687391B6}"/>
              </a:ext>
            </a:extLst>
          </p:cNvPr>
          <p:cNvGrpSpPr/>
          <p:nvPr/>
        </p:nvGrpSpPr>
        <p:grpSpPr>
          <a:xfrm>
            <a:off x="8373263" y="4758253"/>
            <a:ext cx="857520" cy="160200"/>
            <a:chOff x="8373263" y="4758253"/>
            <a:chExt cx="85752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227FDCB-EB5F-370D-9A8F-086AC5099E0B}"/>
                    </a:ext>
                  </a:extLst>
                </p14:cNvPr>
                <p14:cNvContentPartPr/>
                <p14:nvPr/>
              </p14:nvContentPartPr>
              <p14:xfrm>
                <a:off x="8373263" y="4777693"/>
                <a:ext cx="274680" cy="140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227FDCB-EB5F-370D-9A8F-086AC5099E0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364263" y="4768693"/>
                  <a:ext cx="292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479E41D-8C26-3B90-88D1-6DD14956F7C4}"/>
                    </a:ext>
                  </a:extLst>
                </p14:cNvPr>
                <p14:cNvContentPartPr/>
                <p14:nvPr/>
              </p14:nvContentPartPr>
              <p14:xfrm>
                <a:off x="8535983" y="4758253"/>
                <a:ext cx="117360" cy="81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479E41D-8C26-3B90-88D1-6DD14956F7C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526983" y="4749613"/>
                  <a:ext cx="135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59C6F49-F56C-C325-0733-9F601253142E}"/>
                    </a:ext>
                  </a:extLst>
                </p14:cNvPr>
                <p14:cNvContentPartPr/>
                <p14:nvPr/>
              </p14:nvContentPartPr>
              <p14:xfrm>
                <a:off x="8694023" y="4759333"/>
                <a:ext cx="536760" cy="147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59C6F49-F56C-C325-0733-9F601253142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85383" y="4750693"/>
                  <a:ext cx="55440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088552B-56EE-C37A-2D79-B01FB1B87990}"/>
              </a:ext>
            </a:extLst>
          </p:cNvPr>
          <p:cNvGrpSpPr/>
          <p:nvPr/>
        </p:nvGrpSpPr>
        <p:grpSpPr>
          <a:xfrm>
            <a:off x="9425543" y="4731613"/>
            <a:ext cx="576720" cy="152640"/>
            <a:chOff x="9425543" y="4731613"/>
            <a:chExt cx="57672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95543E7-60A8-CA1F-7AB4-F383313C6943}"/>
                    </a:ext>
                  </a:extLst>
                </p14:cNvPr>
                <p14:cNvContentPartPr/>
                <p14:nvPr/>
              </p14:nvContentPartPr>
              <p14:xfrm>
                <a:off x="9425543" y="4753213"/>
                <a:ext cx="290880" cy="131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95543E7-60A8-CA1F-7AB4-F383313C694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416903" y="4744213"/>
                  <a:ext cx="308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D5E430B-72A1-03EC-563B-52D2AEBCC34F}"/>
                    </a:ext>
                  </a:extLst>
                </p14:cNvPr>
                <p14:cNvContentPartPr/>
                <p14:nvPr/>
              </p14:nvContentPartPr>
              <p14:xfrm>
                <a:off x="9595103" y="4826293"/>
                <a:ext cx="91800" cy="9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D5E430B-72A1-03EC-563B-52D2AEBCC34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586103" y="4817293"/>
                  <a:ext cx="109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8D38C30-E103-0FE1-3294-920BDCC6A645}"/>
                    </a:ext>
                  </a:extLst>
                </p14:cNvPr>
                <p14:cNvContentPartPr/>
                <p14:nvPr/>
              </p14:nvContentPartPr>
              <p14:xfrm>
                <a:off x="9732623" y="4782373"/>
                <a:ext cx="256680" cy="80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8D38C30-E103-0FE1-3294-920BDCC6A64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723623" y="4773733"/>
                  <a:ext cx="274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A6AA498-95BD-0395-99FE-C35754D148E4}"/>
                    </a:ext>
                  </a:extLst>
                </p14:cNvPr>
                <p14:cNvContentPartPr/>
                <p14:nvPr/>
              </p14:nvContentPartPr>
              <p14:xfrm>
                <a:off x="9932423" y="4731613"/>
                <a:ext cx="69840" cy="50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A6AA498-95BD-0395-99FE-C35754D148E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923423" y="4722613"/>
                  <a:ext cx="87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65E99BB-F7ED-8828-9A34-F5F9AD5F9AA2}"/>
                    </a:ext>
                  </a:extLst>
                </p14:cNvPr>
                <p14:cNvContentPartPr/>
                <p14:nvPr/>
              </p14:nvContentPartPr>
              <p14:xfrm>
                <a:off x="9483143" y="4743133"/>
                <a:ext cx="68760" cy="57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65E99BB-F7ED-8828-9A34-F5F9AD5F9AA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474503" y="4734493"/>
                  <a:ext cx="8640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8B401EB-4077-5E49-A5B3-4BEEFFE69DF7}"/>
              </a:ext>
            </a:extLst>
          </p:cNvPr>
          <p:cNvGrpSpPr/>
          <p:nvPr/>
        </p:nvGrpSpPr>
        <p:grpSpPr>
          <a:xfrm>
            <a:off x="8665943" y="5078653"/>
            <a:ext cx="1143360" cy="367560"/>
            <a:chOff x="8665943" y="5078653"/>
            <a:chExt cx="114336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20CFA01-BBB8-15AE-F3CC-1B6637B3FD44}"/>
                    </a:ext>
                  </a:extLst>
                </p14:cNvPr>
                <p14:cNvContentPartPr/>
                <p14:nvPr/>
              </p14:nvContentPartPr>
              <p14:xfrm>
                <a:off x="8665943" y="5078653"/>
                <a:ext cx="145440" cy="136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20CFA01-BBB8-15AE-F3CC-1B6637B3FD4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657303" y="5070013"/>
                  <a:ext cx="163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0E43C1-E14C-AD95-6B5A-EEBC7C177FDD}"/>
                    </a:ext>
                  </a:extLst>
                </p14:cNvPr>
                <p14:cNvContentPartPr/>
                <p14:nvPr/>
              </p14:nvContentPartPr>
              <p14:xfrm>
                <a:off x="8871143" y="5121133"/>
                <a:ext cx="15120" cy="92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0E43C1-E14C-AD95-6B5A-EEBC7C177FD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862143" y="5112493"/>
                  <a:ext cx="32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9E9527D-AB1C-A4B9-F190-DA9AB5D6A7B4}"/>
                    </a:ext>
                  </a:extLst>
                </p14:cNvPr>
                <p14:cNvContentPartPr/>
                <p14:nvPr/>
              </p14:nvContentPartPr>
              <p14:xfrm>
                <a:off x="8919023" y="5144173"/>
                <a:ext cx="81720" cy="78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9E9527D-AB1C-A4B9-F190-DA9AB5D6A7B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910023" y="5135173"/>
                  <a:ext cx="993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8787A8-8068-EB32-7CA3-0939577E2577}"/>
                    </a:ext>
                  </a:extLst>
                </p14:cNvPr>
                <p14:cNvContentPartPr/>
                <p14:nvPr/>
              </p14:nvContentPartPr>
              <p14:xfrm>
                <a:off x="9053663" y="5115733"/>
                <a:ext cx="126720" cy="97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8787A8-8068-EB32-7CA3-0939577E257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45023" y="5107093"/>
                  <a:ext cx="144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7CAC9C1-4FC0-3EC4-95A3-9D6F32089194}"/>
                    </a:ext>
                  </a:extLst>
                </p14:cNvPr>
                <p14:cNvContentPartPr/>
                <p14:nvPr/>
              </p14:nvContentPartPr>
              <p14:xfrm>
                <a:off x="9094703" y="5166853"/>
                <a:ext cx="75960" cy="9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7CAC9C1-4FC0-3EC4-95A3-9D6F3208919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085703" y="5157853"/>
                  <a:ext cx="93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ADABDE-A783-E195-BA78-20F0410B7CC8}"/>
                    </a:ext>
                  </a:extLst>
                </p14:cNvPr>
                <p14:cNvContentPartPr/>
                <p14:nvPr/>
              </p14:nvContentPartPr>
              <p14:xfrm>
                <a:off x="9207743" y="5121853"/>
                <a:ext cx="208080" cy="85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ADABDE-A783-E195-BA78-20F0410B7CC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198743" y="5112853"/>
                  <a:ext cx="225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0348DF9-5C0B-B336-DFFD-0A3F74214AF7}"/>
                    </a:ext>
                  </a:extLst>
                </p14:cNvPr>
                <p14:cNvContentPartPr/>
                <p14:nvPr/>
              </p14:nvContentPartPr>
              <p14:xfrm>
                <a:off x="9479183" y="5104213"/>
                <a:ext cx="141840" cy="106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0348DF9-5C0B-B336-DFFD-0A3F74214AF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470183" y="5095213"/>
                  <a:ext cx="159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C60483B-A35A-B061-9C38-ACF3A35E38FF}"/>
                    </a:ext>
                  </a:extLst>
                </p14:cNvPr>
                <p14:cNvContentPartPr/>
                <p14:nvPr/>
              </p14:nvContentPartPr>
              <p14:xfrm>
                <a:off x="8874743" y="5335693"/>
                <a:ext cx="299880" cy="104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C60483B-A35A-B061-9C38-ACF3A35E38F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866103" y="5327053"/>
                  <a:ext cx="317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A80E0D9-9118-D3C4-7F6E-C6995A640E90}"/>
                    </a:ext>
                  </a:extLst>
                </p14:cNvPr>
                <p14:cNvContentPartPr/>
                <p14:nvPr/>
              </p14:nvContentPartPr>
              <p14:xfrm>
                <a:off x="9091823" y="5287453"/>
                <a:ext cx="97560" cy="54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A80E0D9-9118-D3C4-7F6E-C6995A640E9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082823" y="5278453"/>
                  <a:ext cx="115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7E96D1B-2936-462C-5C43-6DD6C50C0804}"/>
                    </a:ext>
                  </a:extLst>
                </p14:cNvPr>
                <p14:cNvContentPartPr/>
                <p14:nvPr/>
              </p14:nvContentPartPr>
              <p14:xfrm>
                <a:off x="9220343" y="5329573"/>
                <a:ext cx="246960" cy="102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7E96D1B-2936-462C-5C43-6DD6C50C080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211703" y="5320573"/>
                  <a:ext cx="264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0585E7A-A0E9-C46B-213B-1679AA494C7B}"/>
                    </a:ext>
                  </a:extLst>
                </p14:cNvPr>
                <p14:cNvContentPartPr/>
                <p14:nvPr/>
              </p14:nvContentPartPr>
              <p14:xfrm>
                <a:off x="9500063" y="5331733"/>
                <a:ext cx="209880" cy="101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0585E7A-A0E9-C46B-213B-1679AA494C7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491423" y="5323093"/>
                  <a:ext cx="227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256418D-4B3A-087F-6392-8F04325D07B2}"/>
                    </a:ext>
                  </a:extLst>
                </p14:cNvPr>
                <p14:cNvContentPartPr/>
                <p14:nvPr/>
              </p14:nvContentPartPr>
              <p14:xfrm>
                <a:off x="9714623" y="5310493"/>
                <a:ext cx="94680" cy="135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256418D-4B3A-087F-6392-8F04325D07B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05623" y="5301853"/>
                  <a:ext cx="11232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D4F9E1E-1248-6AA9-8699-3A1514E578CB}"/>
                  </a:ext>
                </a:extLst>
              </p14:cNvPr>
              <p14:cNvContentPartPr/>
              <p14:nvPr/>
            </p14:nvContentPartPr>
            <p14:xfrm>
              <a:off x="8462903" y="5577253"/>
              <a:ext cx="159480" cy="1879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D4F9E1E-1248-6AA9-8699-3A1514E578CB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454263" y="5568253"/>
                <a:ext cx="17712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8736F3E-7CBC-9C6D-BC48-2FEF27668A71}"/>
              </a:ext>
            </a:extLst>
          </p:cNvPr>
          <p:cNvGrpSpPr/>
          <p:nvPr/>
        </p:nvGrpSpPr>
        <p:grpSpPr>
          <a:xfrm>
            <a:off x="8858183" y="5586253"/>
            <a:ext cx="1037160" cy="154080"/>
            <a:chOff x="8858183" y="5586253"/>
            <a:chExt cx="103716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BDE0A6D-EABA-79C1-6306-CBB0579B0FA2}"/>
                    </a:ext>
                  </a:extLst>
                </p14:cNvPr>
                <p14:cNvContentPartPr/>
                <p14:nvPr/>
              </p14:nvContentPartPr>
              <p14:xfrm>
                <a:off x="8858183" y="5643133"/>
                <a:ext cx="280800" cy="972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BDE0A6D-EABA-79C1-6306-CBB0579B0FA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849543" y="5634133"/>
                  <a:ext cx="298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B791CE4-7AA6-50A4-4BE0-90BCF16B0D97}"/>
                    </a:ext>
                  </a:extLst>
                </p14:cNvPr>
                <p14:cNvContentPartPr/>
                <p14:nvPr/>
              </p14:nvContentPartPr>
              <p14:xfrm>
                <a:off x="9031343" y="5586253"/>
                <a:ext cx="101520" cy="48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B791CE4-7AA6-50A4-4BE0-90BCF16B0D9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22703" y="5577613"/>
                  <a:ext cx="119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FD47203-1236-7D4D-C9A3-424667CEA21E}"/>
                    </a:ext>
                  </a:extLst>
                </p14:cNvPr>
                <p14:cNvContentPartPr/>
                <p14:nvPr/>
              </p14:nvContentPartPr>
              <p14:xfrm>
                <a:off x="9155183" y="5627653"/>
                <a:ext cx="135000" cy="78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FD47203-1236-7D4D-C9A3-424667CEA21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146543" y="5619013"/>
                  <a:ext cx="152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DBF0D3B-637D-68BD-BE1F-BDB67EE233DA}"/>
                    </a:ext>
                  </a:extLst>
                </p14:cNvPr>
                <p14:cNvContentPartPr/>
                <p14:nvPr/>
              </p14:nvContentPartPr>
              <p14:xfrm>
                <a:off x="9309983" y="5647453"/>
                <a:ext cx="273600" cy="69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DBF0D3B-637D-68BD-BE1F-BDB67EE233D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300983" y="5638453"/>
                  <a:ext cx="291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F87989A-C21B-9B4E-5D48-0453972BC7C3}"/>
                    </a:ext>
                  </a:extLst>
                </p14:cNvPr>
                <p14:cNvContentPartPr/>
                <p14:nvPr/>
              </p14:nvContentPartPr>
              <p14:xfrm>
                <a:off x="9489623" y="5598133"/>
                <a:ext cx="106920" cy="37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F87989A-C21B-9B4E-5D48-0453972BC7C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480623" y="5589133"/>
                  <a:ext cx="124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BBB9F79-480A-4124-C887-DBC03FE56BD6}"/>
                    </a:ext>
                  </a:extLst>
                </p14:cNvPr>
                <p14:cNvContentPartPr/>
                <p14:nvPr/>
              </p14:nvContentPartPr>
              <p14:xfrm>
                <a:off x="9623543" y="5631253"/>
                <a:ext cx="271800" cy="64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BBB9F79-480A-4124-C887-DBC03FE56BD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614903" y="5622613"/>
                  <a:ext cx="28944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2956413-CC02-4004-7371-B24F7DB905B2}"/>
              </a:ext>
            </a:extLst>
          </p:cNvPr>
          <p:cNvGrpSpPr/>
          <p:nvPr/>
        </p:nvGrpSpPr>
        <p:grpSpPr>
          <a:xfrm>
            <a:off x="8658743" y="5909893"/>
            <a:ext cx="909720" cy="160200"/>
            <a:chOff x="8658743" y="5909893"/>
            <a:chExt cx="90972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DD8A67E-2E44-2AC1-DAB5-49D35EAA4FBE}"/>
                    </a:ext>
                  </a:extLst>
                </p14:cNvPr>
                <p14:cNvContentPartPr/>
                <p14:nvPr/>
              </p14:nvContentPartPr>
              <p14:xfrm>
                <a:off x="8658743" y="5924653"/>
                <a:ext cx="137880" cy="133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DD8A67E-2E44-2AC1-DAB5-49D35EAA4FB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649743" y="5915653"/>
                  <a:ext cx="155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2729E9B-071A-9A9C-F9E7-6262830ECA01}"/>
                    </a:ext>
                  </a:extLst>
                </p14:cNvPr>
                <p14:cNvContentPartPr/>
                <p14:nvPr/>
              </p14:nvContentPartPr>
              <p14:xfrm>
                <a:off x="8821823" y="5933293"/>
                <a:ext cx="110880" cy="135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2729E9B-071A-9A9C-F9E7-6262830ECA0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813183" y="5924653"/>
                  <a:ext cx="128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24036E4-CFD4-D4D9-9FBE-457CD6315CA1}"/>
                    </a:ext>
                  </a:extLst>
                </p14:cNvPr>
                <p14:cNvContentPartPr/>
                <p14:nvPr/>
              </p14:nvContentPartPr>
              <p14:xfrm>
                <a:off x="8830823" y="6004213"/>
                <a:ext cx="110520" cy="13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24036E4-CFD4-D4D9-9FBE-457CD6315CA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821823" y="5995213"/>
                  <a:ext cx="1281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02E8B58-0E86-F34D-7972-0FB027463990}"/>
                    </a:ext>
                  </a:extLst>
                </p14:cNvPr>
                <p14:cNvContentPartPr/>
                <p14:nvPr/>
              </p14:nvContentPartPr>
              <p14:xfrm>
                <a:off x="9274703" y="5928613"/>
                <a:ext cx="127440" cy="10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02E8B58-0E86-F34D-7972-0FB02746399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266063" y="5919973"/>
                  <a:ext cx="145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3F95D76-3468-FBA0-5748-148CBFAB6284}"/>
                    </a:ext>
                  </a:extLst>
                </p14:cNvPr>
                <p14:cNvContentPartPr/>
                <p14:nvPr/>
              </p14:nvContentPartPr>
              <p14:xfrm>
                <a:off x="9283703" y="5951293"/>
                <a:ext cx="214560" cy="83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3F95D76-3468-FBA0-5748-148CBFAB628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274703" y="5942653"/>
                  <a:ext cx="232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1F3FA16-201F-131A-FAB4-0B60B08B819D}"/>
                    </a:ext>
                  </a:extLst>
                </p14:cNvPr>
                <p14:cNvContentPartPr/>
                <p14:nvPr/>
              </p14:nvContentPartPr>
              <p14:xfrm>
                <a:off x="9443903" y="5909893"/>
                <a:ext cx="124560" cy="32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1F3FA16-201F-131A-FAB4-0B60B08B819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435263" y="5901253"/>
                  <a:ext cx="142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35A663F-C07E-5702-22DB-209F01B9BB74}"/>
                    </a:ext>
                  </a:extLst>
                </p14:cNvPr>
                <p14:cNvContentPartPr/>
                <p14:nvPr/>
              </p14:nvContentPartPr>
              <p14:xfrm>
                <a:off x="8995703" y="5957773"/>
                <a:ext cx="157680" cy="112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35A663F-C07E-5702-22DB-209F01B9BB7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987063" y="5949133"/>
                  <a:ext cx="175320" cy="129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6A36C-0C1A-76D6-BA9E-45CCEF83E549}"/>
              </a:ext>
            </a:extLst>
          </p:cNvPr>
          <p:cNvSpPr/>
          <p:nvPr/>
        </p:nvSpPr>
        <p:spPr>
          <a:xfrm>
            <a:off x="2582944" y="3431357"/>
            <a:ext cx="1442301" cy="207389"/>
          </a:xfrm>
          <a:prstGeom prst="rect">
            <a:avLst/>
          </a:prstGeom>
          <a:solidFill>
            <a:srgbClr val="E8E8FA"/>
          </a:solidFill>
          <a:ln>
            <a:solidFill>
              <a:srgbClr val="E8E8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2947328-9E93-B970-E309-593880EA1910}"/>
              </a:ext>
            </a:extLst>
          </p:cNvPr>
          <p:cNvGrpSpPr/>
          <p:nvPr/>
        </p:nvGrpSpPr>
        <p:grpSpPr>
          <a:xfrm>
            <a:off x="8678817" y="3207663"/>
            <a:ext cx="630720" cy="234000"/>
            <a:chOff x="8678817" y="3207663"/>
            <a:chExt cx="63072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0F1672F-99D2-E1B1-42FC-0504A7A230EE}"/>
                    </a:ext>
                  </a:extLst>
                </p14:cNvPr>
                <p14:cNvContentPartPr/>
                <p14:nvPr/>
              </p14:nvContentPartPr>
              <p14:xfrm>
                <a:off x="8706897" y="3265623"/>
                <a:ext cx="239760" cy="120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0F1672F-99D2-E1B1-42FC-0504A7A230E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697897" y="3256983"/>
                  <a:ext cx="257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502AA7C-6F76-E741-028D-96320EFC4F16}"/>
                    </a:ext>
                  </a:extLst>
                </p14:cNvPr>
                <p14:cNvContentPartPr/>
                <p14:nvPr/>
              </p14:nvContentPartPr>
              <p14:xfrm>
                <a:off x="9050697" y="3259863"/>
                <a:ext cx="20160" cy="64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502AA7C-6F76-E741-028D-96320EFC4F1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042057" y="3251223"/>
                  <a:ext cx="37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E1E71E8-67E1-F6F1-CFC5-0784ADFB9727}"/>
                    </a:ext>
                  </a:extLst>
                </p14:cNvPr>
                <p14:cNvContentPartPr/>
                <p14:nvPr/>
              </p14:nvContentPartPr>
              <p14:xfrm>
                <a:off x="8972577" y="3226023"/>
                <a:ext cx="123120" cy="14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E1E71E8-67E1-F6F1-CFC5-0784ADFB972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963577" y="3217383"/>
                  <a:ext cx="140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AD9AAED-7C1D-83EB-3CC7-9409D201AB46}"/>
                    </a:ext>
                  </a:extLst>
                </p14:cNvPr>
                <p14:cNvContentPartPr/>
                <p14:nvPr/>
              </p14:nvContentPartPr>
              <p14:xfrm>
                <a:off x="9138177" y="3207663"/>
                <a:ext cx="155880" cy="119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AD9AAED-7C1D-83EB-3CC7-9409D201AB4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129177" y="3199023"/>
                  <a:ext cx="173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B0CF774-FCC9-5FB4-39EB-13CD852121AE}"/>
                    </a:ext>
                  </a:extLst>
                </p14:cNvPr>
                <p14:cNvContentPartPr/>
                <p14:nvPr/>
              </p14:nvContentPartPr>
              <p14:xfrm>
                <a:off x="8678817" y="3366423"/>
                <a:ext cx="630720" cy="75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B0CF774-FCC9-5FB4-39EB-13CD852121A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669817" y="3357783"/>
                  <a:ext cx="64836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F0CDDD2-2411-4F8A-3DF8-407FF3809AF5}"/>
              </a:ext>
            </a:extLst>
          </p:cNvPr>
          <p:cNvGrpSpPr/>
          <p:nvPr/>
        </p:nvGrpSpPr>
        <p:grpSpPr>
          <a:xfrm>
            <a:off x="82158" y="4564292"/>
            <a:ext cx="374040" cy="134280"/>
            <a:chOff x="82158" y="4564292"/>
            <a:chExt cx="37404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9AB5AE2-834D-C6E1-25A6-3E91AA9049B8}"/>
                    </a:ext>
                  </a:extLst>
                </p14:cNvPr>
                <p14:cNvContentPartPr/>
                <p14:nvPr/>
              </p14:nvContentPartPr>
              <p14:xfrm>
                <a:off x="82158" y="4606052"/>
                <a:ext cx="109080" cy="92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9AB5AE2-834D-C6E1-25A6-3E91AA9049B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3158" y="4597052"/>
                  <a:ext cx="126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0C139E0-C7A5-CFBD-A8F8-4A217CCAF527}"/>
                    </a:ext>
                  </a:extLst>
                </p14:cNvPr>
                <p14:cNvContentPartPr/>
                <p14:nvPr/>
              </p14:nvContentPartPr>
              <p14:xfrm>
                <a:off x="184398" y="4615412"/>
                <a:ext cx="59040" cy="71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0C139E0-C7A5-CFBD-A8F8-4A217CCAF52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75758" y="4606772"/>
                  <a:ext cx="76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1895AB8-9654-B9DC-AA0E-66A438AFD709}"/>
                    </a:ext>
                  </a:extLst>
                </p14:cNvPr>
                <p14:cNvContentPartPr/>
                <p14:nvPr/>
              </p14:nvContentPartPr>
              <p14:xfrm>
                <a:off x="276918" y="4621532"/>
                <a:ext cx="55800" cy="64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1895AB8-9654-B9DC-AA0E-66A438AFD70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67918" y="4612892"/>
                  <a:ext cx="73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8E4894F-C859-3FA6-6CDC-100BC8C9CD5B}"/>
                    </a:ext>
                  </a:extLst>
                </p14:cNvPr>
                <p14:cNvContentPartPr/>
                <p14:nvPr/>
              </p14:nvContentPartPr>
              <p14:xfrm>
                <a:off x="356838" y="4616132"/>
                <a:ext cx="39600" cy="52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8E4894F-C859-3FA6-6CDC-100BC8C9CD5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48198" y="4607492"/>
                  <a:ext cx="57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7B28837-C52E-8118-D211-B85DD5984EF9}"/>
                    </a:ext>
                  </a:extLst>
                </p14:cNvPr>
                <p14:cNvContentPartPr/>
                <p14:nvPr/>
              </p14:nvContentPartPr>
              <p14:xfrm>
                <a:off x="424878" y="4564292"/>
                <a:ext cx="31320" cy="35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7B28837-C52E-8118-D211-B85DD5984EF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15878" y="4555292"/>
                  <a:ext cx="4896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00954A2-DDB7-943F-9335-621AFB934218}"/>
              </a:ext>
            </a:extLst>
          </p:cNvPr>
          <p:cNvGrpSpPr/>
          <p:nvPr/>
        </p:nvGrpSpPr>
        <p:grpSpPr>
          <a:xfrm>
            <a:off x="115278" y="5213012"/>
            <a:ext cx="250200" cy="138600"/>
            <a:chOff x="115278" y="5213012"/>
            <a:chExt cx="25020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93B5BBD-FF0C-44B8-E7A9-A6CAEF573A4F}"/>
                    </a:ext>
                  </a:extLst>
                </p14:cNvPr>
                <p14:cNvContentPartPr/>
                <p14:nvPr/>
              </p14:nvContentPartPr>
              <p14:xfrm>
                <a:off x="115278" y="5257292"/>
                <a:ext cx="111600" cy="94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93B5BBD-FF0C-44B8-E7A9-A6CAEF573A4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6638" y="5248292"/>
                  <a:ext cx="129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248998B-CB51-2028-3DAF-260D8D84C0BC}"/>
                    </a:ext>
                  </a:extLst>
                </p14:cNvPr>
                <p14:cNvContentPartPr/>
                <p14:nvPr/>
              </p14:nvContentPartPr>
              <p14:xfrm>
                <a:off x="242358" y="5213012"/>
                <a:ext cx="115200" cy="118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248998B-CB51-2028-3DAF-260D8D84C0B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33358" y="5204012"/>
                  <a:ext cx="132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4EF536D-5634-38B0-8A38-F2CE5D241A58}"/>
                    </a:ext>
                  </a:extLst>
                </p14:cNvPr>
                <p14:cNvContentPartPr/>
                <p14:nvPr/>
              </p14:nvContentPartPr>
              <p14:xfrm>
                <a:off x="263958" y="5291492"/>
                <a:ext cx="101520" cy="30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4EF536D-5634-38B0-8A38-F2CE5D241A5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54958" y="5282852"/>
                  <a:ext cx="11916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2D9A9FC-B66D-7934-93BE-95F5556CEC8A}"/>
              </a:ext>
            </a:extLst>
          </p:cNvPr>
          <p:cNvGrpSpPr/>
          <p:nvPr/>
        </p:nvGrpSpPr>
        <p:grpSpPr>
          <a:xfrm>
            <a:off x="496518" y="5435852"/>
            <a:ext cx="273240" cy="132840"/>
            <a:chOff x="496518" y="5435852"/>
            <a:chExt cx="27324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75B694E-9280-195F-A740-BB2B902F6D96}"/>
                    </a:ext>
                  </a:extLst>
                </p14:cNvPr>
                <p14:cNvContentPartPr/>
                <p14:nvPr/>
              </p14:nvContentPartPr>
              <p14:xfrm>
                <a:off x="496518" y="5472212"/>
                <a:ext cx="217080" cy="96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75B694E-9280-195F-A740-BB2B902F6D9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87878" y="5463572"/>
                  <a:ext cx="234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3D49F43-16B5-1DAB-551E-99B6CB129B0B}"/>
                    </a:ext>
                  </a:extLst>
                </p14:cNvPr>
                <p14:cNvContentPartPr/>
                <p14:nvPr/>
              </p14:nvContentPartPr>
              <p14:xfrm>
                <a:off x="747798" y="5464652"/>
                <a:ext cx="21960" cy="74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3D49F43-16B5-1DAB-551E-99B6CB129B0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39158" y="5456012"/>
                  <a:ext cx="39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83A1087-781F-714A-A074-AFFFFC8CB95A}"/>
                    </a:ext>
                  </a:extLst>
                </p14:cNvPr>
                <p14:cNvContentPartPr/>
                <p14:nvPr/>
              </p14:nvContentPartPr>
              <p14:xfrm>
                <a:off x="581478" y="5435852"/>
                <a:ext cx="17280" cy="88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83A1087-781F-714A-A074-AFFFFC8CB95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72838" y="5427212"/>
                  <a:ext cx="3492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99E3E6F-BD44-F103-FDCF-C9E132F1C278}"/>
              </a:ext>
            </a:extLst>
          </p:cNvPr>
          <p:cNvGrpSpPr/>
          <p:nvPr/>
        </p:nvGrpSpPr>
        <p:grpSpPr>
          <a:xfrm>
            <a:off x="1051998" y="5456372"/>
            <a:ext cx="359280" cy="97200"/>
            <a:chOff x="1051998" y="5456372"/>
            <a:chExt cx="359280" cy="9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D5DCF9A-16CD-9BD2-E7CA-D3C6F0C666DB}"/>
                    </a:ext>
                  </a:extLst>
                </p14:cNvPr>
                <p14:cNvContentPartPr/>
                <p14:nvPr/>
              </p14:nvContentPartPr>
              <p14:xfrm>
                <a:off x="1051998" y="5470772"/>
                <a:ext cx="205560" cy="82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D5DCF9A-16CD-9BD2-E7CA-D3C6F0C666D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42998" y="5461772"/>
                  <a:ext cx="223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7380248-0A9C-E9EA-3F1E-35819D7A48D6}"/>
                    </a:ext>
                  </a:extLst>
                </p14:cNvPr>
                <p14:cNvContentPartPr/>
                <p14:nvPr/>
              </p14:nvContentPartPr>
              <p14:xfrm>
                <a:off x="1310838" y="5464292"/>
                <a:ext cx="13680" cy="68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7380248-0A9C-E9EA-3F1E-35819D7A48D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301838" y="5455292"/>
                  <a:ext cx="313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F9D1A1C-B832-FB23-C2C0-031B8D468D54}"/>
                    </a:ext>
                  </a:extLst>
                </p14:cNvPr>
                <p14:cNvContentPartPr/>
                <p14:nvPr/>
              </p14:nvContentPartPr>
              <p14:xfrm>
                <a:off x="1321998" y="5456372"/>
                <a:ext cx="89280" cy="72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F9D1A1C-B832-FB23-C2C0-031B8D468D5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313358" y="5447732"/>
                  <a:ext cx="10692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B5E41DB-250D-5871-1F4E-CFD820EE0B23}"/>
              </a:ext>
            </a:extLst>
          </p:cNvPr>
          <p:cNvGrpSpPr/>
          <p:nvPr/>
        </p:nvGrpSpPr>
        <p:grpSpPr>
          <a:xfrm>
            <a:off x="1743198" y="5424692"/>
            <a:ext cx="825840" cy="131400"/>
            <a:chOff x="1743198" y="5424692"/>
            <a:chExt cx="82584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29980E6-0A57-F23D-A65D-2AA4B4543EBA}"/>
                    </a:ext>
                  </a:extLst>
                </p14:cNvPr>
                <p14:cNvContentPartPr/>
                <p14:nvPr/>
              </p14:nvContentPartPr>
              <p14:xfrm>
                <a:off x="1743198" y="5441972"/>
                <a:ext cx="74520" cy="108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29980E6-0A57-F23D-A65D-2AA4B4543EB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734198" y="5433332"/>
                  <a:ext cx="92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F9E5D10-B6E4-F3B2-7C9E-569E8F9F14E8}"/>
                    </a:ext>
                  </a:extLst>
                </p14:cNvPr>
                <p14:cNvContentPartPr/>
                <p14:nvPr/>
              </p14:nvContentPartPr>
              <p14:xfrm>
                <a:off x="1861278" y="5465012"/>
                <a:ext cx="163800" cy="910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F9E5D10-B6E4-F3B2-7C9E-569E8F9F14E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852638" y="5456012"/>
                  <a:ext cx="181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2EBA509-92F9-4584-66EE-5EF175FAA18A}"/>
                    </a:ext>
                  </a:extLst>
                </p14:cNvPr>
                <p14:cNvContentPartPr/>
                <p14:nvPr/>
              </p14:nvContentPartPr>
              <p14:xfrm>
                <a:off x="1973598" y="5426852"/>
                <a:ext cx="51840" cy="46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2EBA509-92F9-4584-66EE-5EF175FAA18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964958" y="5417852"/>
                  <a:ext cx="69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412F9CB-5CBA-90CD-5858-3D2B668192A4}"/>
                    </a:ext>
                  </a:extLst>
                </p14:cNvPr>
                <p14:cNvContentPartPr/>
                <p14:nvPr/>
              </p14:nvContentPartPr>
              <p14:xfrm>
                <a:off x="2228478" y="5443412"/>
                <a:ext cx="73440" cy="61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412F9CB-5CBA-90CD-5858-3D2B668192A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219478" y="5434412"/>
                  <a:ext cx="91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C0023A4-F70B-2062-6C6D-C8FEAC1B063D}"/>
                    </a:ext>
                  </a:extLst>
                </p14:cNvPr>
                <p14:cNvContentPartPr/>
                <p14:nvPr/>
              </p14:nvContentPartPr>
              <p14:xfrm>
                <a:off x="2071878" y="5424692"/>
                <a:ext cx="126720" cy="1141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C0023A4-F70B-2062-6C6D-C8FEAC1B063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062878" y="5415692"/>
                  <a:ext cx="144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45451A6-EE04-2A1B-A160-DDB0FFB52C4F}"/>
                    </a:ext>
                  </a:extLst>
                </p14:cNvPr>
                <p14:cNvContentPartPr/>
                <p14:nvPr/>
              </p14:nvContentPartPr>
              <p14:xfrm>
                <a:off x="2234238" y="5446652"/>
                <a:ext cx="82440" cy="102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45451A6-EE04-2A1B-A160-DDB0FFB52C4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225238" y="5437652"/>
                  <a:ext cx="100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A732D76-8ED6-3D52-E7F4-C34CCF812660}"/>
                    </a:ext>
                  </a:extLst>
                </p14:cNvPr>
                <p14:cNvContentPartPr/>
                <p14:nvPr/>
              </p14:nvContentPartPr>
              <p14:xfrm>
                <a:off x="2359878" y="5450252"/>
                <a:ext cx="209160" cy="76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A732D76-8ED6-3D52-E7F4-C34CCF81266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351238" y="5441252"/>
                  <a:ext cx="22680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6B9E056-7CEA-6548-9344-AABB55AE5D2E}"/>
              </a:ext>
            </a:extLst>
          </p:cNvPr>
          <p:cNvGrpSpPr/>
          <p:nvPr/>
        </p:nvGrpSpPr>
        <p:grpSpPr>
          <a:xfrm>
            <a:off x="2768838" y="5389772"/>
            <a:ext cx="263880" cy="147240"/>
            <a:chOff x="2768838" y="5389772"/>
            <a:chExt cx="26388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DE921CD-60B0-C896-ECC4-45AECDB2AF72}"/>
                    </a:ext>
                  </a:extLst>
                </p14:cNvPr>
                <p14:cNvContentPartPr/>
                <p14:nvPr/>
              </p14:nvContentPartPr>
              <p14:xfrm>
                <a:off x="2768838" y="5465732"/>
                <a:ext cx="32040" cy="69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DE921CD-60B0-C896-ECC4-45AECDB2AF7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760198" y="5457092"/>
                  <a:ext cx="49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7E2FD99-261A-63C5-534C-1A21D520B577}"/>
                    </a:ext>
                  </a:extLst>
                </p14:cNvPr>
                <p14:cNvContentPartPr/>
                <p14:nvPr/>
              </p14:nvContentPartPr>
              <p14:xfrm>
                <a:off x="2786118" y="5392652"/>
                <a:ext cx="47160" cy="69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7E2FD99-261A-63C5-534C-1A21D520B57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777118" y="5384012"/>
                  <a:ext cx="648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A6D661B-2E10-884C-8F47-5B0A74CBF371}"/>
                    </a:ext>
                  </a:extLst>
                </p14:cNvPr>
                <p14:cNvContentPartPr/>
                <p14:nvPr/>
              </p14:nvContentPartPr>
              <p14:xfrm>
                <a:off x="2884758" y="5435852"/>
                <a:ext cx="13680" cy="77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A6D661B-2E10-884C-8F47-5B0A74CBF37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875758" y="5427212"/>
                  <a:ext cx="313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5F8E393-A703-2573-ACD7-BDD22F9907CB}"/>
                    </a:ext>
                  </a:extLst>
                </p14:cNvPr>
                <p14:cNvContentPartPr/>
                <p14:nvPr/>
              </p14:nvContentPartPr>
              <p14:xfrm>
                <a:off x="2977278" y="5389772"/>
                <a:ext cx="55440" cy="30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5F8E393-A703-2573-ACD7-BDD22F9907C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968278" y="5381132"/>
                  <a:ext cx="730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8EE5AB5-0EB7-A8B3-B38A-DFB2AB3DAA46}"/>
                    </a:ext>
                  </a:extLst>
                </p14:cNvPr>
                <p14:cNvContentPartPr/>
                <p14:nvPr/>
              </p14:nvContentPartPr>
              <p14:xfrm>
                <a:off x="2952438" y="5459612"/>
                <a:ext cx="43200" cy="774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8EE5AB5-0EB7-A8B3-B38A-DFB2AB3DAA4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943798" y="5450972"/>
                  <a:ext cx="6084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8098C36-958B-ADC2-14BE-C38B601A3734}"/>
              </a:ext>
            </a:extLst>
          </p:cNvPr>
          <p:cNvGrpSpPr/>
          <p:nvPr/>
        </p:nvGrpSpPr>
        <p:grpSpPr>
          <a:xfrm>
            <a:off x="3294798" y="5448452"/>
            <a:ext cx="127440" cy="106200"/>
            <a:chOff x="3294798" y="5448452"/>
            <a:chExt cx="12744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4A7A744-03BB-4C80-2D25-BE943C01F66F}"/>
                    </a:ext>
                  </a:extLst>
                </p14:cNvPr>
                <p14:cNvContentPartPr/>
                <p14:nvPr/>
              </p14:nvContentPartPr>
              <p14:xfrm>
                <a:off x="3294798" y="5448452"/>
                <a:ext cx="15120" cy="788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4A7A744-03BB-4C80-2D25-BE943C01F66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286158" y="5439452"/>
                  <a:ext cx="32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7490241-A7DA-5F3A-9FD7-8E63C7AD1140}"/>
                    </a:ext>
                  </a:extLst>
                </p14:cNvPr>
                <p14:cNvContentPartPr/>
                <p14:nvPr/>
              </p14:nvContentPartPr>
              <p14:xfrm>
                <a:off x="3327558" y="5452412"/>
                <a:ext cx="94680" cy="102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7490241-A7DA-5F3A-9FD7-8E63C7AD114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318558" y="5443412"/>
                  <a:ext cx="11232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BF86C76-B334-CB6D-C480-0254A2BBB674}"/>
              </a:ext>
            </a:extLst>
          </p:cNvPr>
          <p:cNvGrpSpPr/>
          <p:nvPr/>
        </p:nvGrpSpPr>
        <p:grpSpPr>
          <a:xfrm>
            <a:off x="3620598" y="5435492"/>
            <a:ext cx="736200" cy="130320"/>
            <a:chOff x="3620598" y="5435492"/>
            <a:chExt cx="73620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9F48290-506C-F757-C5E5-CF6F431D1FEF}"/>
                    </a:ext>
                  </a:extLst>
                </p14:cNvPr>
                <p14:cNvContentPartPr/>
                <p14:nvPr/>
              </p14:nvContentPartPr>
              <p14:xfrm>
                <a:off x="3620598" y="5460692"/>
                <a:ext cx="185040" cy="950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9F48290-506C-F757-C5E5-CF6F431D1FE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611598" y="5451692"/>
                  <a:ext cx="202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BFAEB90-6494-91B0-BCA1-44FA068C7AA9}"/>
                    </a:ext>
                  </a:extLst>
                </p14:cNvPr>
                <p14:cNvContentPartPr/>
                <p14:nvPr/>
              </p14:nvContentPartPr>
              <p14:xfrm>
                <a:off x="3746238" y="5517212"/>
                <a:ext cx="79200" cy="13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BFAEB90-6494-91B0-BCA1-44FA068C7AA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737238" y="5508572"/>
                  <a:ext cx="96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D0ADF62-9859-3EE5-BE72-8CF11B045CAD}"/>
                    </a:ext>
                  </a:extLst>
                </p14:cNvPr>
                <p14:cNvContentPartPr/>
                <p14:nvPr/>
              </p14:nvContentPartPr>
              <p14:xfrm>
                <a:off x="3844878" y="5469332"/>
                <a:ext cx="72360" cy="84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D0ADF62-9859-3EE5-BE72-8CF11B045CA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836238" y="5460692"/>
                  <a:ext cx="90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EAE415E-297A-7AA8-C8B6-EFCEB6109FD9}"/>
                    </a:ext>
                  </a:extLst>
                </p14:cNvPr>
                <p14:cNvContentPartPr/>
                <p14:nvPr/>
              </p14:nvContentPartPr>
              <p14:xfrm>
                <a:off x="3943878" y="5435492"/>
                <a:ext cx="134280" cy="122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EAE415E-297A-7AA8-C8B6-EFCEB6109FD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935238" y="5426492"/>
                  <a:ext cx="1519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0267058-61A0-CD3E-6231-5CCF152357B6}"/>
                    </a:ext>
                  </a:extLst>
                </p14:cNvPr>
                <p14:cNvContentPartPr/>
                <p14:nvPr/>
              </p14:nvContentPartPr>
              <p14:xfrm>
                <a:off x="4115598" y="5472572"/>
                <a:ext cx="112680" cy="71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0267058-61A0-CD3E-6231-5CCF152357B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106598" y="5463932"/>
                  <a:ext cx="130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A4AB392-915C-7358-3D56-5FDDDB7E742D}"/>
                    </a:ext>
                  </a:extLst>
                </p14:cNvPr>
                <p14:cNvContentPartPr/>
                <p14:nvPr/>
              </p14:nvContentPartPr>
              <p14:xfrm>
                <a:off x="4265718" y="5470772"/>
                <a:ext cx="91080" cy="95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A4AB392-915C-7358-3D56-5FDDDB7E742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257078" y="5462132"/>
                  <a:ext cx="10872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347A602-6400-CF31-84CF-3F1C6F84B98F}"/>
              </a:ext>
            </a:extLst>
          </p:cNvPr>
          <p:cNvGrpSpPr/>
          <p:nvPr/>
        </p:nvGrpSpPr>
        <p:grpSpPr>
          <a:xfrm>
            <a:off x="4540758" y="5378612"/>
            <a:ext cx="1140120" cy="221760"/>
            <a:chOff x="4540758" y="5378612"/>
            <a:chExt cx="114012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1498B39-2690-D69A-1DF9-CB619C9A4E05}"/>
                    </a:ext>
                  </a:extLst>
                </p14:cNvPr>
                <p14:cNvContentPartPr/>
                <p14:nvPr/>
              </p14:nvContentPartPr>
              <p14:xfrm>
                <a:off x="4702758" y="5412092"/>
                <a:ext cx="47160" cy="177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1498B39-2690-D69A-1DF9-CB619C9A4E0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694118" y="5403092"/>
                  <a:ext cx="64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2F4EA27-DEB7-B598-D05E-A6A8120A3295}"/>
                    </a:ext>
                  </a:extLst>
                </p14:cNvPr>
                <p14:cNvContentPartPr/>
                <p14:nvPr/>
              </p14:nvContentPartPr>
              <p14:xfrm>
                <a:off x="4820838" y="5470772"/>
                <a:ext cx="82080" cy="788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2F4EA27-DEB7-B598-D05E-A6A8120A329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812198" y="5462132"/>
                  <a:ext cx="99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FB9FFC1-E714-76A1-AC4E-0528B3D0908E}"/>
                    </a:ext>
                  </a:extLst>
                </p14:cNvPr>
                <p14:cNvContentPartPr/>
                <p14:nvPr/>
              </p14:nvContentPartPr>
              <p14:xfrm>
                <a:off x="4946838" y="5509292"/>
                <a:ext cx="61920" cy="52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FB9FFC1-E714-76A1-AC4E-0528B3D0908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937838" y="5500292"/>
                  <a:ext cx="79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42C7859-2106-93F9-712D-64CCF1C944AA}"/>
                    </a:ext>
                  </a:extLst>
                </p14:cNvPr>
                <p14:cNvContentPartPr/>
                <p14:nvPr/>
              </p14:nvContentPartPr>
              <p14:xfrm>
                <a:off x="5037558" y="5506772"/>
                <a:ext cx="32040" cy="51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42C7859-2106-93F9-712D-64CCF1C944A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028558" y="5498132"/>
                  <a:ext cx="4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49525EF-9645-1CEA-00C6-EB35904F2A9B}"/>
                    </a:ext>
                  </a:extLst>
                </p14:cNvPr>
                <p14:cNvContentPartPr/>
                <p14:nvPr/>
              </p14:nvContentPartPr>
              <p14:xfrm>
                <a:off x="5471718" y="5396252"/>
                <a:ext cx="60480" cy="2041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49525EF-9645-1CEA-00C6-EB35904F2A9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462718" y="5387252"/>
                  <a:ext cx="78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97772D5-955C-AE69-222B-C93AC4FB93B6}"/>
                    </a:ext>
                  </a:extLst>
                </p14:cNvPr>
                <p14:cNvContentPartPr/>
                <p14:nvPr/>
              </p14:nvContentPartPr>
              <p14:xfrm>
                <a:off x="4540758" y="5378612"/>
                <a:ext cx="26640" cy="45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97772D5-955C-AE69-222B-C93AC4FB93B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531758" y="5369972"/>
                  <a:ext cx="442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50C9B46-EEEB-DA8E-568C-85E7A29A6F9D}"/>
                    </a:ext>
                  </a:extLst>
                </p14:cNvPr>
                <p14:cNvContentPartPr/>
                <p14:nvPr/>
              </p14:nvContentPartPr>
              <p14:xfrm>
                <a:off x="4570638" y="5393372"/>
                <a:ext cx="43560" cy="367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50C9B46-EEEB-DA8E-568C-85E7A29A6F9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561638" y="5384372"/>
                  <a:ext cx="61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F8D220F-7D2E-5583-E7AF-3F1199E35D09}"/>
                    </a:ext>
                  </a:extLst>
                </p14:cNvPr>
                <p14:cNvContentPartPr/>
                <p14:nvPr/>
              </p14:nvContentPartPr>
              <p14:xfrm>
                <a:off x="5625438" y="5392292"/>
                <a:ext cx="12240" cy="572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F8D220F-7D2E-5583-E7AF-3F1199E35D0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616798" y="5383292"/>
                  <a:ext cx="29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79DAE68-F2EE-2A79-FA27-3AD34A086EEF}"/>
                    </a:ext>
                  </a:extLst>
                </p14:cNvPr>
                <p14:cNvContentPartPr/>
                <p14:nvPr/>
              </p14:nvContentPartPr>
              <p14:xfrm>
                <a:off x="5657838" y="5404892"/>
                <a:ext cx="23040" cy="471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79DAE68-F2EE-2A79-FA27-3AD34A086EE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648838" y="5396252"/>
                  <a:ext cx="40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E44E0F4-A70B-B260-EA3D-D731B91C9629}"/>
                    </a:ext>
                  </a:extLst>
                </p14:cNvPr>
                <p14:cNvContentPartPr/>
                <p14:nvPr/>
              </p14:nvContentPartPr>
              <p14:xfrm>
                <a:off x="5310078" y="5401292"/>
                <a:ext cx="99720" cy="662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E44E0F4-A70B-B260-EA3D-D731B91C962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301078" y="5392652"/>
                  <a:ext cx="1173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FBCAF35-1AA4-FFC9-CAB8-24E25C17882B}"/>
                    </a:ext>
                  </a:extLst>
                </p14:cNvPr>
                <p14:cNvContentPartPr/>
                <p14:nvPr/>
              </p14:nvContentPartPr>
              <p14:xfrm>
                <a:off x="5110278" y="5502092"/>
                <a:ext cx="91080" cy="63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FBCAF35-1AA4-FFC9-CAB8-24E25C17882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101638" y="5493452"/>
                  <a:ext cx="10872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9CCB4CF-F2F6-E96C-2578-2400F994472A}"/>
              </a:ext>
            </a:extLst>
          </p:cNvPr>
          <p:cNvGrpSpPr/>
          <p:nvPr/>
        </p:nvGrpSpPr>
        <p:grpSpPr>
          <a:xfrm>
            <a:off x="10026798" y="1549652"/>
            <a:ext cx="405360" cy="98640"/>
            <a:chOff x="10026798" y="1549652"/>
            <a:chExt cx="405360" cy="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879BAD5-C6CE-E0E2-06E3-26627FAA290A}"/>
                    </a:ext>
                  </a:extLst>
                </p14:cNvPr>
                <p14:cNvContentPartPr/>
                <p14:nvPr/>
              </p14:nvContentPartPr>
              <p14:xfrm>
                <a:off x="10026798" y="1571612"/>
                <a:ext cx="71280" cy="39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879BAD5-C6CE-E0E2-06E3-26627FAA290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018158" y="1562612"/>
                  <a:ext cx="88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5BC1A30-43D4-0B3B-7E8A-66CFFE469A6F}"/>
                    </a:ext>
                  </a:extLst>
                </p14:cNvPr>
                <p14:cNvContentPartPr/>
                <p14:nvPr/>
              </p14:nvContentPartPr>
              <p14:xfrm>
                <a:off x="10265118" y="1557212"/>
                <a:ext cx="24480" cy="910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5BC1A30-43D4-0B3B-7E8A-66CFFE469A6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256118" y="1548212"/>
                  <a:ext cx="42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CF433B9-1A46-1B8F-F654-567CFC62592F}"/>
                    </a:ext>
                  </a:extLst>
                </p14:cNvPr>
                <p14:cNvContentPartPr/>
                <p14:nvPr/>
              </p14:nvContentPartPr>
              <p14:xfrm>
                <a:off x="10360878" y="1549652"/>
                <a:ext cx="71280" cy="92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CF433B9-1A46-1B8F-F654-567CFC62592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352238" y="1541012"/>
                  <a:ext cx="8892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9A3933D-1FE3-60E1-571D-54C158F9E64D}"/>
              </a:ext>
            </a:extLst>
          </p:cNvPr>
          <p:cNvGrpSpPr/>
          <p:nvPr/>
        </p:nvGrpSpPr>
        <p:grpSpPr>
          <a:xfrm>
            <a:off x="10660038" y="1529492"/>
            <a:ext cx="831960" cy="124920"/>
            <a:chOff x="10660038" y="1529492"/>
            <a:chExt cx="83196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95EA6EB-F36E-DA00-E792-CB266C3F9B79}"/>
                    </a:ext>
                  </a:extLst>
                </p14:cNvPr>
                <p14:cNvContentPartPr/>
                <p14:nvPr/>
              </p14:nvContentPartPr>
              <p14:xfrm>
                <a:off x="10660038" y="1535972"/>
                <a:ext cx="233280" cy="118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95EA6EB-F36E-DA00-E792-CB266C3F9B7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651038" y="1527332"/>
                  <a:ext cx="250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6353CDB-E659-A616-2711-8BCEC891BF40}"/>
                    </a:ext>
                  </a:extLst>
                </p14:cNvPr>
                <p14:cNvContentPartPr/>
                <p14:nvPr/>
              </p14:nvContentPartPr>
              <p14:xfrm>
                <a:off x="10795038" y="1610852"/>
                <a:ext cx="87120" cy="21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6353CDB-E659-A616-2711-8BCEC891BF4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786398" y="1602212"/>
                  <a:ext cx="1047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F98FC6A-1D18-5DBC-0014-84F1A240CF86}"/>
                    </a:ext>
                  </a:extLst>
                </p14:cNvPr>
                <p14:cNvContentPartPr/>
                <p14:nvPr/>
              </p14:nvContentPartPr>
              <p14:xfrm>
                <a:off x="10933998" y="1529492"/>
                <a:ext cx="141840" cy="1159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F98FC6A-1D18-5DBC-0014-84F1A240CF8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925358" y="1520852"/>
                  <a:ext cx="159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BF5BFEC-51E6-5566-3AF3-6A68E2747812}"/>
                    </a:ext>
                  </a:extLst>
                </p14:cNvPr>
                <p14:cNvContentPartPr/>
                <p14:nvPr/>
              </p14:nvContentPartPr>
              <p14:xfrm>
                <a:off x="11008878" y="1532732"/>
                <a:ext cx="153720" cy="20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BF5BFEC-51E6-5566-3AF3-6A68E274781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999878" y="1523732"/>
                  <a:ext cx="171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F7E6528-4CAF-121E-4ED6-AE8C564ED2E9}"/>
                    </a:ext>
                  </a:extLst>
                </p14:cNvPr>
                <p14:cNvContentPartPr/>
                <p14:nvPr/>
              </p14:nvContentPartPr>
              <p14:xfrm>
                <a:off x="11182398" y="1540292"/>
                <a:ext cx="20160" cy="91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F7E6528-4CAF-121E-4ED6-AE8C564ED2E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173758" y="1531292"/>
                  <a:ext cx="37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F8C9994-3511-0D6F-48C9-ACABE29CD278}"/>
                    </a:ext>
                  </a:extLst>
                </p14:cNvPr>
                <p14:cNvContentPartPr/>
                <p14:nvPr/>
              </p14:nvContentPartPr>
              <p14:xfrm>
                <a:off x="11234598" y="1551452"/>
                <a:ext cx="132480" cy="79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F8C9994-3511-0D6F-48C9-ACABE29CD27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5958" y="1542452"/>
                  <a:ext cx="150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FBEA3EA-38BB-42A9-F564-84225256A779}"/>
                    </a:ext>
                  </a:extLst>
                </p14:cNvPr>
                <p14:cNvContentPartPr/>
                <p14:nvPr/>
              </p14:nvContentPartPr>
              <p14:xfrm>
                <a:off x="11385438" y="1568012"/>
                <a:ext cx="106560" cy="84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FBEA3EA-38BB-42A9-F564-84225256A77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376438" y="1559372"/>
                  <a:ext cx="1242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A03ECA10-6FAF-F00C-77F9-0A30510F6C17}"/>
              </a:ext>
            </a:extLst>
          </p:cNvPr>
          <p:cNvGrpSpPr/>
          <p:nvPr/>
        </p:nvGrpSpPr>
        <p:grpSpPr>
          <a:xfrm>
            <a:off x="10456638" y="1786532"/>
            <a:ext cx="322560" cy="113040"/>
            <a:chOff x="10456638" y="1786532"/>
            <a:chExt cx="32256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B40B755-FFF8-283B-6B6A-9CE30B077E3C}"/>
                    </a:ext>
                  </a:extLst>
                </p14:cNvPr>
                <p14:cNvContentPartPr/>
                <p14:nvPr/>
              </p14:nvContentPartPr>
              <p14:xfrm>
                <a:off x="10456638" y="1808852"/>
                <a:ext cx="250560" cy="907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B40B755-FFF8-283B-6B6A-9CE30B077E3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447998" y="1800212"/>
                  <a:ext cx="2682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7087C8C-CEAD-D685-8FAD-F59F80CF97CB}"/>
                    </a:ext>
                  </a:extLst>
                </p14:cNvPr>
                <p14:cNvContentPartPr/>
                <p14:nvPr/>
              </p14:nvContentPartPr>
              <p14:xfrm>
                <a:off x="10620078" y="1786532"/>
                <a:ext cx="159120" cy="921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7087C8C-CEAD-D685-8FAD-F59F80CF97C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611438" y="1777892"/>
                  <a:ext cx="17676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50C0514-00B2-6091-6811-B8F085537225}"/>
              </a:ext>
            </a:extLst>
          </p:cNvPr>
          <p:cNvGrpSpPr/>
          <p:nvPr/>
        </p:nvGrpSpPr>
        <p:grpSpPr>
          <a:xfrm>
            <a:off x="11142438" y="1755932"/>
            <a:ext cx="398880" cy="131760"/>
            <a:chOff x="11142438" y="1755932"/>
            <a:chExt cx="398880" cy="13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F1D2FDD-38E5-72E0-A623-4922A2BE6B86}"/>
                    </a:ext>
                  </a:extLst>
                </p14:cNvPr>
                <p14:cNvContentPartPr/>
                <p14:nvPr/>
              </p14:nvContentPartPr>
              <p14:xfrm>
                <a:off x="11142438" y="1771052"/>
                <a:ext cx="187560" cy="1166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F1D2FDD-38E5-72E0-A623-4922A2BE6B8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133438" y="1762052"/>
                  <a:ext cx="205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1F34C00-F97B-59E1-2582-15A25CC7200C}"/>
                    </a:ext>
                  </a:extLst>
                </p14:cNvPr>
                <p14:cNvContentPartPr/>
                <p14:nvPr/>
              </p14:nvContentPartPr>
              <p14:xfrm>
                <a:off x="11223078" y="1755932"/>
                <a:ext cx="208800" cy="87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1F34C00-F97B-59E1-2582-15A25CC7200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214078" y="1747292"/>
                  <a:ext cx="226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590324B-6C88-DD07-82D2-AC40829FC2FA}"/>
                    </a:ext>
                  </a:extLst>
                </p14:cNvPr>
                <p14:cNvContentPartPr/>
                <p14:nvPr/>
              </p14:nvContentPartPr>
              <p14:xfrm>
                <a:off x="11380398" y="1756652"/>
                <a:ext cx="140760" cy="36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590324B-6C88-DD07-82D2-AC40829FC2F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371398" y="1747652"/>
                  <a:ext cx="158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1F0C413-8AD0-E9A3-EE65-78907CAD92F9}"/>
                    </a:ext>
                  </a:extLst>
                </p14:cNvPr>
                <p14:cNvContentPartPr/>
                <p14:nvPr/>
              </p14:nvContentPartPr>
              <p14:xfrm>
                <a:off x="11533758" y="1776452"/>
                <a:ext cx="7560" cy="882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1F0C413-8AD0-E9A3-EE65-78907CAD92F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524758" y="1767812"/>
                  <a:ext cx="2520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236664B6-1A9E-178C-D421-62CD17E3C210}"/>
                  </a:ext>
                </a:extLst>
              </p14:cNvPr>
              <p14:cNvContentPartPr/>
              <p14:nvPr/>
            </p14:nvContentPartPr>
            <p14:xfrm>
              <a:off x="10367358" y="2039612"/>
              <a:ext cx="231840" cy="1227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236664B6-1A9E-178C-D421-62CD17E3C210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0358358" y="2030972"/>
                <a:ext cx="249480" cy="1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8" name="Group 257">
            <a:extLst>
              <a:ext uri="{FF2B5EF4-FFF2-40B4-BE49-F238E27FC236}">
                <a16:creationId xmlns:a16="http://schemas.microsoft.com/office/drawing/2014/main" id="{8BDE897D-04DD-AF15-2285-E05A4743A3B6}"/>
              </a:ext>
            </a:extLst>
          </p:cNvPr>
          <p:cNvGrpSpPr/>
          <p:nvPr/>
        </p:nvGrpSpPr>
        <p:grpSpPr>
          <a:xfrm>
            <a:off x="10854438" y="2043212"/>
            <a:ext cx="292680" cy="121320"/>
            <a:chOff x="10854438" y="2043212"/>
            <a:chExt cx="29268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7E53BA4-BE57-EC87-24A8-D7D27C113DB5}"/>
                    </a:ext>
                  </a:extLst>
                </p14:cNvPr>
                <p14:cNvContentPartPr/>
                <p14:nvPr/>
              </p14:nvContentPartPr>
              <p14:xfrm>
                <a:off x="10854438" y="2069852"/>
                <a:ext cx="13680" cy="94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7E53BA4-BE57-EC87-24A8-D7D27C113DB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845438" y="2060852"/>
                  <a:ext cx="31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24C8FE0-1540-D6D1-3741-33E15C521C6D}"/>
                    </a:ext>
                  </a:extLst>
                </p14:cNvPr>
                <p14:cNvContentPartPr/>
                <p14:nvPr/>
              </p14:nvContentPartPr>
              <p14:xfrm>
                <a:off x="10858398" y="2043212"/>
                <a:ext cx="92160" cy="601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24C8FE0-1540-D6D1-3741-33E15C521C6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849758" y="2034572"/>
                  <a:ext cx="109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58A6E52-A801-8093-46E9-F5B562B6E075}"/>
                    </a:ext>
                  </a:extLst>
                </p14:cNvPr>
                <p14:cNvContentPartPr/>
                <p14:nvPr/>
              </p14:nvContentPartPr>
              <p14:xfrm>
                <a:off x="10951998" y="2043212"/>
                <a:ext cx="195120" cy="1108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58A6E52-A801-8093-46E9-F5B562B6E07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943358" y="2034572"/>
                  <a:ext cx="2127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769F61AF-2AC1-67FC-1DBD-B1AB6B1FF2B0}"/>
              </a:ext>
            </a:extLst>
          </p:cNvPr>
          <p:cNvGrpSpPr/>
          <p:nvPr/>
        </p:nvGrpSpPr>
        <p:grpSpPr>
          <a:xfrm>
            <a:off x="11437638" y="2030972"/>
            <a:ext cx="94320" cy="96840"/>
            <a:chOff x="11437638" y="2030972"/>
            <a:chExt cx="94320" cy="9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7E417D9-6153-40D9-1907-EAD1EFD33757}"/>
                    </a:ext>
                  </a:extLst>
                </p14:cNvPr>
                <p14:cNvContentPartPr/>
                <p14:nvPr/>
              </p14:nvContentPartPr>
              <p14:xfrm>
                <a:off x="11437638" y="2030972"/>
                <a:ext cx="94320" cy="968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7E417D9-6153-40D9-1907-EAD1EFD3375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428998" y="2021972"/>
                  <a:ext cx="111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D9D379E-6EB0-3D06-867B-BA523D5D56F1}"/>
                    </a:ext>
                  </a:extLst>
                </p14:cNvPr>
                <p14:cNvContentPartPr/>
                <p14:nvPr/>
              </p14:nvContentPartPr>
              <p14:xfrm>
                <a:off x="11446998" y="2094332"/>
                <a:ext cx="67680" cy="169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D9D379E-6EB0-3D06-867B-BA523D5D56F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438358" y="2085332"/>
                  <a:ext cx="8532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4414D2B-486E-949D-BABB-65592B5B5B42}"/>
              </a:ext>
            </a:extLst>
          </p:cNvPr>
          <p:cNvGrpSpPr/>
          <p:nvPr/>
        </p:nvGrpSpPr>
        <p:grpSpPr>
          <a:xfrm>
            <a:off x="10355838" y="2289092"/>
            <a:ext cx="1509840" cy="163800"/>
            <a:chOff x="10355838" y="2289092"/>
            <a:chExt cx="150984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8151990-8F85-FBDD-A87D-676AEABEE2E7}"/>
                    </a:ext>
                  </a:extLst>
                </p14:cNvPr>
                <p14:cNvContentPartPr/>
                <p14:nvPr/>
              </p14:nvContentPartPr>
              <p14:xfrm>
                <a:off x="10355838" y="2333012"/>
                <a:ext cx="239040" cy="114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8151990-8F85-FBDD-A87D-676AEABEE2E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347198" y="2324372"/>
                  <a:ext cx="256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E397D85-8CE0-4EFD-0E22-607AD04BFFE3}"/>
                    </a:ext>
                  </a:extLst>
                </p14:cNvPr>
                <p14:cNvContentPartPr/>
                <p14:nvPr/>
              </p14:nvContentPartPr>
              <p14:xfrm>
                <a:off x="10598118" y="2347052"/>
                <a:ext cx="157320" cy="939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E397D85-8CE0-4EFD-0E22-607AD04BFFE3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589118" y="2338412"/>
                  <a:ext cx="174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71E5B4F-B172-F7E8-061D-8327216E1E8D}"/>
                    </a:ext>
                  </a:extLst>
                </p14:cNvPr>
                <p14:cNvContentPartPr/>
                <p14:nvPr/>
              </p14:nvContentPartPr>
              <p14:xfrm>
                <a:off x="10790358" y="2376932"/>
                <a:ext cx="33840" cy="759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71E5B4F-B172-F7E8-061D-8327216E1E8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781718" y="2367932"/>
                  <a:ext cx="51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3FDFB86-FCD7-59C5-FE27-2648BBF3D8CA}"/>
                    </a:ext>
                  </a:extLst>
                </p14:cNvPr>
                <p14:cNvContentPartPr/>
                <p14:nvPr/>
              </p14:nvContentPartPr>
              <p14:xfrm>
                <a:off x="10789278" y="2306732"/>
                <a:ext cx="134640" cy="1335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3FDFB86-FCD7-59C5-FE27-2648BBF3D8C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780278" y="2298092"/>
                  <a:ext cx="152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F8983A5-16C1-2505-3FCD-9A7F2E5DAE1B}"/>
                    </a:ext>
                  </a:extLst>
                </p14:cNvPr>
                <p14:cNvContentPartPr/>
                <p14:nvPr/>
              </p14:nvContentPartPr>
              <p14:xfrm>
                <a:off x="10976838" y="2348492"/>
                <a:ext cx="217800" cy="990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F8983A5-16C1-2505-3FCD-9A7F2E5DAE1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967838" y="2339852"/>
                  <a:ext cx="235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107CBD6-1401-DFAA-6814-E2D714DC386B}"/>
                    </a:ext>
                  </a:extLst>
                </p14:cNvPr>
                <p14:cNvContentPartPr/>
                <p14:nvPr/>
              </p14:nvContentPartPr>
              <p14:xfrm>
                <a:off x="11146758" y="2413652"/>
                <a:ext cx="54360" cy="295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107CBD6-1401-DFAA-6814-E2D714DC386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138118" y="2405012"/>
                  <a:ext cx="72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F43E3D2-4365-1B63-854F-77F8BFBB25AF}"/>
                    </a:ext>
                  </a:extLst>
                </p14:cNvPr>
                <p14:cNvContentPartPr/>
                <p14:nvPr/>
              </p14:nvContentPartPr>
              <p14:xfrm>
                <a:off x="11269518" y="2319692"/>
                <a:ext cx="123120" cy="1321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F43E3D2-4365-1B63-854F-77F8BFBB25AF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260878" y="2311052"/>
                  <a:ext cx="140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4D510D7-883A-327E-B6DB-CC8FDA2BE81D}"/>
                    </a:ext>
                  </a:extLst>
                </p14:cNvPr>
                <p14:cNvContentPartPr/>
                <p14:nvPr/>
              </p14:nvContentPartPr>
              <p14:xfrm>
                <a:off x="11290758" y="2318972"/>
                <a:ext cx="160560" cy="932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4D510D7-883A-327E-B6DB-CC8FDA2BE81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282118" y="2309972"/>
                  <a:ext cx="1782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A03E485-C4F0-4DFB-BD5F-ED29FAE12D5D}"/>
                    </a:ext>
                  </a:extLst>
                </p14:cNvPr>
                <p14:cNvContentPartPr/>
                <p14:nvPr/>
              </p14:nvContentPartPr>
              <p14:xfrm>
                <a:off x="11513238" y="2336972"/>
                <a:ext cx="115200" cy="810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A03E485-C4F0-4DFB-BD5F-ED29FAE12D5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504238" y="2328332"/>
                  <a:ext cx="1328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4CC0DCE-59D6-3014-DE61-A357A7F9DDA0}"/>
                    </a:ext>
                  </a:extLst>
                </p14:cNvPr>
                <p14:cNvContentPartPr/>
                <p14:nvPr/>
              </p14:nvContentPartPr>
              <p14:xfrm>
                <a:off x="11647518" y="2322932"/>
                <a:ext cx="218160" cy="982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4CC0DCE-59D6-3014-DE61-A357A7F9DDA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638878" y="2314292"/>
                  <a:ext cx="235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4656C72-1751-8932-F297-44908E703C80}"/>
                    </a:ext>
                  </a:extLst>
                </p14:cNvPr>
                <p14:cNvContentPartPr/>
                <p14:nvPr/>
              </p14:nvContentPartPr>
              <p14:xfrm>
                <a:off x="11775318" y="2289092"/>
                <a:ext cx="88560" cy="734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4656C72-1751-8932-F297-44908E703C8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766678" y="2280452"/>
                  <a:ext cx="10620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8172B421-6A43-A06E-5C48-416EB81E94BC}"/>
              </a:ext>
            </a:extLst>
          </p:cNvPr>
          <p:cNvGrpSpPr/>
          <p:nvPr/>
        </p:nvGrpSpPr>
        <p:grpSpPr>
          <a:xfrm>
            <a:off x="10338198" y="2642612"/>
            <a:ext cx="117000" cy="116640"/>
            <a:chOff x="10338198" y="2642612"/>
            <a:chExt cx="11700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AD25F71-2967-8193-0A74-8C839CEBF2A1}"/>
                    </a:ext>
                  </a:extLst>
                </p14:cNvPr>
                <p14:cNvContentPartPr/>
                <p14:nvPr/>
              </p14:nvContentPartPr>
              <p14:xfrm>
                <a:off x="10338198" y="2655212"/>
                <a:ext cx="95040" cy="1040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AD25F71-2967-8193-0A74-8C839CEBF2A1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329558" y="2646572"/>
                  <a:ext cx="112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E4C4B4C-A8F7-A696-4B56-9150FE30234D}"/>
                    </a:ext>
                  </a:extLst>
                </p14:cNvPr>
                <p14:cNvContentPartPr/>
                <p14:nvPr/>
              </p14:nvContentPartPr>
              <p14:xfrm>
                <a:off x="10363398" y="2642612"/>
                <a:ext cx="91800" cy="604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E4C4B4C-A8F7-A696-4B56-9150FE30234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354398" y="2633612"/>
                  <a:ext cx="10944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A7F61ED7-5753-F813-2613-1EEB2566D0A8}"/>
              </a:ext>
            </a:extLst>
          </p:cNvPr>
          <p:cNvGrpSpPr/>
          <p:nvPr/>
        </p:nvGrpSpPr>
        <p:grpSpPr>
          <a:xfrm>
            <a:off x="10667598" y="2654492"/>
            <a:ext cx="397080" cy="89640"/>
            <a:chOff x="10667598" y="2654492"/>
            <a:chExt cx="397080" cy="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A275403-D724-2D31-C264-B29B96427904}"/>
                    </a:ext>
                  </a:extLst>
                </p14:cNvPr>
                <p14:cNvContentPartPr/>
                <p14:nvPr/>
              </p14:nvContentPartPr>
              <p14:xfrm>
                <a:off x="10667598" y="2654492"/>
                <a:ext cx="199440" cy="878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A275403-D724-2D31-C264-B29B9642790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658958" y="2645492"/>
                  <a:ext cx="217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720FFFE-DFA7-1F8A-C9C0-0988EE57502E}"/>
                    </a:ext>
                  </a:extLst>
                </p14:cNvPr>
                <p14:cNvContentPartPr/>
                <p14:nvPr/>
              </p14:nvContentPartPr>
              <p14:xfrm>
                <a:off x="10819518" y="2680772"/>
                <a:ext cx="83520" cy="514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720FFFE-DFA7-1F8A-C9C0-0988EE57502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810518" y="2672132"/>
                  <a:ext cx="1011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016D6FF-8281-F8E8-2FAB-C796108D63BB}"/>
                    </a:ext>
                  </a:extLst>
                </p14:cNvPr>
                <p14:cNvContentPartPr/>
                <p14:nvPr/>
              </p14:nvContentPartPr>
              <p14:xfrm>
                <a:off x="10918518" y="2654492"/>
                <a:ext cx="146160" cy="896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016D6FF-8281-F8E8-2FAB-C796108D63B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909878" y="2645492"/>
                  <a:ext cx="16380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565ADDB-4CF6-6297-8820-36974CC048F9}"/>
              </a:ext>
            </a:extLst>
          </p:cNvPr>
          <p:cNvGrpSpPr/>
          <p:nvPr/>
        </p:nvGrpSpPr>
        <p:grpSpPr>
          <a:xfrm>
            <a:off x="11313078" y="2603012"/>
            <a:ext cx="142560" cy="119160"/>
            <a:chOff x="11313078" y="2603012"/>
            <a:chExt cx="14256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60F4D5D-B918-D741-F010-980715709C96}"/>
                    </a:ext>
                  </a:extLst>
                </p14:cNvPr>
                <p14:cNvContentPartPr/>
                <p14:nvPr/>
              </p14:nvContentPartPr>
              <p14:xfrm>
                <a:off x="11313078" y="2603012"/>
                <a:ext cx="142560" cy="1191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60F4D5D-B918-D741-F010-980715709C96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304438" y="2594012"/>
                  <a:ext cx="160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AA7EAAE-664E-73B7-611E-132EC82DDCE0}"/>
                    </a:ext>
                  </a:extLst>
                </p14:cNvPr>
                <p14:cNvContentPartPr/>
                <p14:nvPr/>
              </p14:nvContentPartPr>
              <p14:xfrm>
                <a:off x="11351598" y="2677172"/>
                <a:ext cx="93960" cy="226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AA7EAAE-664E-73B7-611E-132EC82DDCE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342958" y="2668172"/>
                  <a:ext cx="11160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75764A0F-FA95-8A46-7FF5-6316623AB94D}"/>
              </a:ext>
            </a:extLst>
          </p:cNvPr>
          <p:cNvGrpSpPr/>
          <p:nvPr/>
        </p:nvGrpSpPr>
        <p:grpSpPr>
          <a:xfrm>
            <a:off x="10561758" y="2852492"/>
            <a:ext cx="900360" cy="164160"/>
            <a:chOff x="10561758" y="2852492"/>
            <a:chExt cx="90036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F375DE1-E17A-9204-9890-83F0F7BBA175}"/>
                    </a:ext>
                  </a:extLst>
                </p14:cNvPr>
                <p14:cNvContentPartPr/>
                <p14:nvPr/>
              </p14:nvContentPartPr>
              <p14:xfrm>
                <a:off x="10561758" y="2869052"/>
                <a:ext cx="215280" cy="1476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F375DE1-E17A-9204-9890-83F0F7BBA17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553118" y="2860412"/>
                  <a:ext cx="232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19909B1-2999-7566-51E0-9AFAF9DF8236}"/>
                    </a:ext>
                  </a:extLst>
                </p14:cNvPr>
                <p14:cNvContentPartPr/>
                <p14:nvPr/>
              </p14:nvContentPartPr>
              <p14:xfrm>
                <a:off x="10977918" y="2878772"/>
                <a:ext cx="24480" cy="1090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19909B1-2999-7566-51E0-9AFAF9DF823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968918" y="2870132"/>
                  <a:ext cx="42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2DB2598-1612-9F42-7AC5-9B95D764CD80}"/>
                    </a:ext>
                  </a:extLst>
                </p14:cNvPr>
                <p14:cNvContentPartPr/>
                <p14:nvPr/>
              </p14:nvContentPartPr>
              <p14:xfrm>
                <a:off x="10933278" y="2873732"/>
                <a:ext cx="149040" cy="133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2DB2598-1612-9F42-7AC5-9B95D764CD80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924638" y="2864732"/>
                  <a:ext cx="166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DF8AA5A-7D1D-DD9B-AB28-5F3467F38976}"/>
                    </a:ext>
                  </a:extLst>
                </p14:cNvPr>
                <p14:cNvContentPartPr/>
                <p14:nvPr/>
              </p14:nvContentPartPr>
              <p14:xfrm>
                <a:off x="10811598" y="2903612"/>
                <a:ext cx="122760" cy="896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DF8AA5A-7D1D-DD9B-AB28-5F3467F3897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802598" y="2894972"/>
                  <a:ext cx="140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DDB2082-3860-FDCB-579A-5BB73A772D43}"/>
                    </a:ext>
                  </a:extLst>
                </p14:cNvPr>
                <p14:cNvContentPartPr/>
                <p14:nvPr/>
              </p14:nvContentPartPr>
              <p14:xfrm>
                <a:off x="11119398" y="2900012"/>
                <a:ext cx="11520" cy="882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DDB2082-3860-FDCB-579A-5BB73A772D4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1110398" y="2891012"/>
                  <a:ext cx="29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6E98489-CC00-989F-46A1-595FD30156ED}"/>
                    </a:ext>
                  </a:extLst>
                </p14:cNvPr>
                <p14:cNvContentPartPr/>
                <p14:nvPr/>
              </p14:nvContentPartPr>
              <p14:xfrm>
                <a:off x="11196078" y="2909012"/>
                <a:ext cx="165240" cy="864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6E98489-CC00-989F-46A1-595FD30156E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187438" y="2900372"/>
                  <a:ext cx="182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2ADBA0A-7253-96E7-EAD4-DD465313F342}"/>
                    </a:ext>
                  </a:extLst>
                </p14:cNvPr>
                <p14:cNvContentPartPr/>
                <p14:nvPr/>
              </p14:nvContentPartPr>
              <p14:xfrm>
                <a:off x="11376438" y="2910452"/>
                <a:ext cx="73080" cy="734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2ADBA0A-7253-96E7-EAD4-DD465313F342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367438" y="2901812"/>
                  <a:ext cx="90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8DB9097-4E0D-36A6-08DE-E3515D7FE8BB}"/>
                    </a:ext>
                  </a:extLst>
                </p14:cNvPr>
                <p14:cNvContentPartPr/>
                <p14:nvPr/>
              </p14:nvContentPartPr>
              <p14:xfrm>
                <a:off x="11336478" y="2852492"/>
                <a:ext cx="125640" cy="856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8DB9097-4E0D-36A6-08DE-E3515D7FE8BB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327478" y="2843852"/>
                  <a:ext cx="143280" cy="10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133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BOLLA</dc:creator>
  <cp:lastModifiedBy>GIORGIA BARILE</cp:lastModifiedBy>
  <cp:revision>24</cp:revision>
  <dcterms:created xsi:type="dcterms:W3CDTF">2023-10-31T09:30:47Z</dcterms:created>
  <dcterms:modified xsi:type="dcterms:W3CDTF">2023-12-28T16:04:38Z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2023-10-31T09:44:29Z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23ffb718-5753-4e7e-8768-c0f3202c3a94</vt:lpwstr>
  </property>
  <property fmtid="{D5CDD505-2E9C-101B-9397-08002B2CF9AE}" pid="8" name="MSIP_Label_2ad0b24d-6422-44b0-b3de-abb3a9e8c81a_ContentBits">
    <vt:lpwstr>0</vt:lpwstr>
  </property>
</Properties>
</file>