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comments/comment1.xml" ContentType="application/vnd.openxmlformats-officedocument.presentationml.comments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comments/comment2.xml" ContentType="application/vnd.openxmlformats-officedocument.presentationml.comments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comments/comment3.xml" ContentType="application/vnd.openxmlformats-officedocument.presentationml.comments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comments/comment4.xml" ContentType="application/vnd.openxmlformats-officedocument.presentationml.comments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comments/comment5.xml" ContentType="application/vnd.openxmlformats-officedocument.presentationml.comments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comments/comment6.xml" ContentType="application/vnd.openxmlformats-officedocument.presentationml.comments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comments/comment7.xml" ContentType="application/vnd.openxmlformats-officedocument.presentationml.comments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comments/comment8.xml" ContentType="application/vnd.openxmlformats-officedocument.presentationml.comments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71" r:id="rId16"/>
    <p:sldId id="277" r:id="rId17"/>
    <p:sldId id="272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DF6EF6-CDD0-46FA-AAE8-A49B6017671C}">
          <p14:sldIdLst>
            <p14:sldId id="256"/>
          </p14:sldIdLst>
        </p14:section>
        <p14:section name="modello locale: messaggi" id="{2F807209-A79F-4276-B7E8-DD4D454D9654}">
          <p14:sldIdLst>
            <p14:sldId id="257"/>
            <p14:sldId id="258"/>
          </p14:sldIdLst>
        </p14:section>
        <p14:section name="send" id="{66BC4FC5-0613-4BF8-9BCA-C06D5CD9AB11}">
          <p14:sldIdLst>
            <p14:sldId id="259"/>
            <p14:sldId id="261"/>
          </p14:sldIdLst>
        </p14:section>
        <p14:section name="recive" id="{A5AD5513-84C4-472A-8503-E9D2B437B9B4}">
          <p14:sldIdLst>
            <p14:sldId id="260"/>
          </p14:sldIdLst>
        </p14:section>
        <p14:section name="3 tipi di sincronizzazione" id="{0974EF5D-5BAC-47F7-B662-3A0525481AB5}">
          <p14:sldIdLst>
            <p14:sldId id="262"/>
            <p14:sldId id="263"/>
          </p14:sldIdLst>
        </p14:section>
        <p14:section name="3 tipi di indirizzamento" id="{A3881D56-52FB-4D4C-87F6-CA9A4CF44CB9}">
          <p14:sldIdLst>
            <p14:sldId id="264"/>
            <p14:sldId id="265"/>
            <p14:sldId id="266"/>
            <p14:sldId id="270"/>
          </p14:sldIdLst>
        </p14:section>
        <p14:section name="servitore" id="{A78EC031-B3B0-4FD1-880E-61074E45D4B9}">
          <p14:sldIdLst>
            <p14:sldId id="267"/>
            <p14:sldId id="268"/>
          </p14:sldIdLst>
        </p14:section>
        <p14:section name="in UNIX" id="{98B17DD0-E9CD-4689-8BFC-B17ECA3AC48D}">
          <p14:sldIdLst>
            <p14:sldId id="271"/>
            <p14:sldId id="277"/>
            <p14:sldId id="272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13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51:51.793" idx="1">
    <p:pos x="10" y="10"/>
    <p:text>Come sono le risorse dei processi in ambiente locale?</p:text>
    <p:extLst>
      <p:ext uri="{C676402C-5697-4E1C-873F-D02D1690AC5C}">
        <p15:threadingInfo xmlns:p15="http://schemas.microsoft.com/office/powerpoint/2012/main" timeZoneBias="-60"/>
      </p:ext>
    </p:extLst>
  </p:cm>
  <p:cm authorId="1" dt="2023-12-28T17:52:25.214" idx="2">
    <p:pos x="146" y="146"/>
    <p:text>In ambiente locale, l a mutua esclusione è garantita?</p:text>
    <p:extLst>
      <p:ext uri="{C676402C-5697-4E1C-873F-D02D1690AC5C}">
        <p15:threadingInfo xmlns:p15="http://schemas.microsoft.com/office/powerpoint/2012/main" timeZoneBias="-60"/>
      </p:ext>
    </p:extLst>
  </p:cm>
  <p:cm authorId="1" dt="2023-12-28T18:07:17.995" idx="9">
    <p:pos x="282" y="282"/>
    <p:text>In ambiente locale come si effettua la cooperazione?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00:56.183" idx="8">
    <p:pos x="10" y="10"/>
    <p:text>Quali sono gli aspetti da valutare riguardo le primitive send-receive?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53:30.804" idx="4">
    <p:pos x="10" y="10"/>
    <p:text>Spiegare la differenza tra send sincrona e send asincrona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54:20.816" idx="5">
    <p:pos x="10" y="10"/>
    <p:text>Come implementare una send sincrona utilizzando send asincrona?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55:05.364" idx="6">
    <p:pos x="10" y="10"/>
    <p:text>Spiegare la differenza tra receive bloccante e non bloccante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55:53.325" idx="7">
    <p:pos x="10" y="10"/>
    <p:text>Quali sono le combinazioni di send-receive che un processo può adottare per porsi in attesa o meno?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13:27.635" idx="10">
    <p:pos x="10" y="10"/>
    <p:text>Qual'è il vantaggio della comunicazione indiretta?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14:48.674" idx="11">
    <p:pos x="10" y="10"/>
    <p:text>In quali casi di indirizzamento si parla di processo servitore?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16:07.106" idx="12">
    <p:pos x="10" y="10"/>
    <p:text>Chi stabilisce il numero massimo di messaggi su una coda-mailbox UNIX?</p:text>
    <p:extLst>
      <p:ext uri="{C676402C-5697-4E1C-873F-D02D1690AC5C}">
        <p15:threadingInfo xmlns:p15="http://schemas.microsoft.com/office/powerpoint/2012/main" timeZoneBias="-60"/>
      </p:ext>
    </p:extLst>
  </p:cm>
  <p:cm authorId="1" dt="2023-12-28T18:16:40.493" idx="13">
    <p:pos x="146" y="146"/>
    <p:text>La deallocazione della mailbox in UNIX è istantanea? Viene attesa la terminazione dei processi?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46 273 10922,'1'25'5842,"3"-50"-1025,-4-23-3065,-7-11-288,-4 4-888,-4-2-264,5 28-592,2 9-560,10 15-1528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83 11514,'36'-63'3241,"-26"44"-874,-16 26 3427,-36 65-4011,-19 29-1002,53-89-739,-1 0 1,-1 0 0,0-1 0,-1 0-1,-16 13 1,26-24-41,0 1-1,0 0 0,0 0 1,0 0-1,0-1 1,0 1-1,0-1 0,0 1 1,0-1-1,-1 1 1,1-1-1,0 1 0,0-1 1,0 0-1,-1 0 1,1 0-1,0 0 0,0 0 1,-1 0-1,-1 0 1,2-7-38,15-5-47,10-2-540,1 2 0,1 1 0,0 1 0,0 1 0,51-10 0,-39 10-590,0-1-1,44-20 1,-68 23 1130,-1-1-1,0-1 1,0 0 0,-1 0-1,0-1 1,14-17 0,13-10 1109,-34 37 982,-6 10-808,-10 28-295,2-4-468,5-12-331,-1 0-1,-11 28 0,13-43-99,0 0 0,0 0 0,-1-1-1,0 1 1,0-1 0,0 1 0,-1-1 0,0 0 0,0-1 0,-11 9-1,15-13-4,0 0-1,-1-1 0,1 1 1,0-1-1,0 1 0,0-1 0,-1 0 1,1 1-1,0-1 0,-1 0 1,1 0-1,0 0 0,0 0 0,-1 0 1,1 0-1,0 0 0,-1 0 1,0-1-1,1 1 0,1 0 0,0 0 0,0 0 0,-1 0 0,1 0 1,0 0-1,-1 0 0,1-1 0,0 1 0,0 0 0,-1 0 0,1 0 0,0 0 0,0 0 1,0 0-1,-1-1 0,1 1 0,0 0 0,0 0 0,0 0 0,-1-1 0,1 1 0,0 0 1,0 0-1,0-1 0,0 1 0,0 0 0,0 0 0,-1-1 0,1 1 0,0 0 1,0 0-1,0-1 0,0 1 0,0 0 0,0-1 0,0 1 0,0 0 0,0 0 0,0-1 1,0 1-1,1 0 0,-1 0 0,0-1 0,0 1 0,0 0 0,0 0 0,0-1 0,0 1 1,0 0-1,1 0 0,-1-1 0,0 1 0,0 0 0,0 0 0,1 0 0,-1 0 1,0-1-1,0 1 0,1 0 0,-1 0 0,0 0 0,0 0 0,1 0 0,-1 0 0,0 0 1,1-1-1,0 1-2,1-1 1,0 1 0,-1-1 0,1 1-1,-1 0 1,1-1 0,0 1-1,-1 0 1,1 0 0,0 0-1,-1 0 1,1 1 0,0-1 0,-1 0-1,4 2 1,10 0-12,7 0-38,-1 0 0,1-2 0,21-2 0,-35 1 34,1 0 0,-1-1 0,0 0 1,0 0-1,0 0 0,-1-1 0,1-1 0,-1 1 0,1-1 0,-1 0 0,0-1 0,8-6 0,-5-2 17,-8 11 7,-1 0-1,0 1 1,1-1 0,-1 0-1,1 0 1,0 1 0,-1-1 0,1 1-1,0-1 1,0 1 0,3-2-1,-4 4 3,0-1-1,0 1 1,0 0 0,-1 0-1,1-1 1,0 1-1,0 0 1,-1 0-1,1 0 1,-1 0 0,1 0-1,-1 0 1,1 0-1,-1 0 1,1 0-1,-1 0 1,0 1 0,1 1 18,2 3-20,0-1 0,0 0 1,0 1-1,0-1 1,1-1-1,0 1 0,0 0 1,0-1-1,1 0 0,-1 0 1,1 0-1,0-1 1,0 1-1,0-1 0,1 0 1,-1-1-1,10 4 0,-6-4-176,0 0 0,0-1 0,0 0 0,0 0-1,0-1 1,0 0 0,0-1 0,0 0 0,0-1-1,0 1 1,10-5 0,14-6-1826,-2-2-840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14531,'6'2'5481,"15"-2"-3896,14-4-153,13-4-120,11-2-240,11 4-583,-8 3-225,-12 1-168,-8 2-40,-17 3-408,-14-3-313,-16 5-791,-6 3-592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55 351 13011,'-5'22'1747,"-3"15"1164,6-35-1244,2-21 363,2-36-1054,-2-1-1,-3 0 1,-3 1 0,-22-99-1,23 138-614,11 36-306,3 3-67,2-1-1,0 0 0,1-1 1,20 24-1,-23-32-2,0-2 0,1 1 0,1-1 0,0-1 0,1 0 1,0-1-1,24 15 0,-33-22 15,0 0 1,0-1 0,0 1 0,1-1 0,-1 0-1,0 0 1,1 0 0,-1 0 0,1-1-1,-1 1 1,1-1 0,-1 0 0,1 0-1,-1 0 1,1-1 0,-1 1 0,0-1 0,1 0-1,-1 0 1,1 0 0,-1 0 0,0-1-1,0 1 1,0-1 0,0 0 0,0 0-1,0 0 1,0 0 0,-1 0 0,1 0 0,3-6-1,2-2 71,-1 0-1,0-1 1,-1 0-1,0 0 1,-1 0-1,0-1 0,3-14 1,-7 22 89,0-1 1,0 1-1,0-1 1,0 1 0,-1-1-1,0-7 1,-1 10 264,1 5-37,0 21 86,2 10-981,0-1 1,2 0-1,2 1 1,19 62-1,-23-92 106,0 1-1,0-1 0,0 0 0,1 0 0,0 0 1,5 7-1,21 10-2854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13667,'46'-11'5793,"-35"1"-3024,-4-10-41,-1-12-399,-3-7-449,-8-8-880,1 0-335,-8 14-529,6 7-368,6 20-1177,6 9-935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15091,'88'83'6266,"-96"-109"-3738,8-15-1424,-2-9-335,-3-1-457,5 9-312,-11 11-1281,4 9-831</inkml:trace>
  <inkml:trace contextRef="#ctx0" brushRef="#br0" timeOffset="1">193 198 17308,'37'59'6113,"-47"-92"-5313,-6-6-472,3-8-200,-10 2-392,-3-2-1216,-5 1-697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13115,'-30'13'5297,"82"10"-3113,2-7-407,11-1-441,0-4-384,-8-9-640,-2 3-168,-13-5-352,-1 0-328,-7-2-944,-1 0-521,6-1-1791</inkml:trace>
  <inkml:trace contextRef="#ctx0" brushRef="#br0" timeOffset="1">555 76 9690,'0'0'4465,"13"25"-1912,13 46-953,-26-41-96,0-1-384,0-2-207,6-5-385,9-3-80,14-9-120,12-4-64,9-9-104,4-5-80,-11-7-416,-10-6-368,-15 7-953,0-3-479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 14683,'18'-3'5473,"22"-5"-4456,12 5-145,7-5-480,-11 6-256,-13 2-944,-9 5-681</inkml:trace>
  <inkml:trace contextRef="#ctx0" brushRef="#br0" timeOffset="1">0 142 13747,'4'0'5329,"9"-3"-3433,5-2-791,12 2-409,11 0-176,13 3-768,6 3-760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26102,'7'12'184,"0"-2"-1,1 1 1,0-1 0,0 0 0,1 0 0,1-1 0,0 0 0,0-1 0,0 0 0,1-1 0,13 7 0,-23-13-179,0-1-1,0 1 1,0-1 0,0 1 0,0-1 0,0 1-1,0-1 1,1 0 0,-1 0 0,0 1 0,0-1-1,0 0 1,0 0 0,1 0 0,-1 0 0,0 0-1,0-1 1,0 1 0,0 0 0,2-1 0,-2 0 15,-1 1 0,1-1 1,0 0-1,-1 1 1,1-1-1,-1 0 0,1 0 1,-1 1-1,1-1 0,-1 0 1,1 0-1,-1 0 0,0 0 1,1 0-1,-1 0 0,0 0 1,0 0-1,0 0 0,0-1 1,0-6 142,0-1 1,-1 1-1,0-1 1,-4-10-1,3 9-125,1 1 13,-1 0 1,1 0 0,1-1 0,0 1 0,2-17-1,-2 23-191,0 1 0,1 0-1,-1 0 1,1-1 0,-1 1-1,1 0 1,0 0-1,0 0 1,0-1 0,0 1-1,0 0 1,1 0-1,-1 1 1,0-1 0,1 0-1,-1 0 1,1 1-1,0-1 1,0 1 0,0-1-1,-1 1 1,1 0 0,1 0-1,-1 0 1,0 0-1,0 0 1,0 0 0,0 0-1,5 0 1,21 1-2794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128 296 15371,'81'52'5690,"-86"-70"-4242,5-3-464,-5-10-312,5 0-152,0-3-384,-8-1-184,3 0-776,-6 3-472,-12 3-801,2 1-239,-12 10-2921</inkml:trace>
  <inkml:trace contextRef="#ctx0" brushRef="#br0" timeOffset="1">1 0 4857,'1'0'7116,"4"3"-6302,1 0 3901,70 17-3399,0-4 0,1-2-1,79 2 1,-145-15-1313,19 3 35,-29-4-46,-1 0 0,0 0-1,1 1 1,-1-1 0,1 0 0,-1 0 0,1 0 0,-1 1 0,0-1 0,1 0 0,-1 1 0,1-1 0,-1 0 0,0 1 0,1-1-1,-1 0 1,0 1 0,0-1 0,1 1 0,-1-1 0,0 1 0,0-1 0,0 1 0,0-1 0,1 0 0,-1 1 0,0-1 0,0 1-1,0-1 1,0 1 0,0-1 0,0 1 0,0-1 0,0 1 0,0-1 0,-1 1 0,1-1 0,0 1 0,0-1 0,0 1 0,0-1-1,-1 1 1,1-1 0,0 0 0,0 1 0,-1 0 0,-3 6-51,0 0-1,1 0 1,0 0-1,1 0 1,0 1-1,0 0 1,0-1-1,1 1 1,0 0-1,1 0 1,-1-1 0,1 1-1,2 9 1,-1-13 60,-1-1 0,1 0 0,0 1 0,0-1 0,0 0 0,1 0 1,-1 0-1,1 0 0,0 0 0,0 0 0,0 0 0,0 0 0,0-1 0,1 1 1,-1-1-1,1 0 0,-1 1 0,1-1 0,0 0 0,0-1 0,0 1 1,0 0-1,0-1 0,1 0 0,-1 0 0,0 0 0,1 0 0,-1 0 1,0-1-1,1 1 0,4-1 0,1 0-188,-1 0-1,1-1 1,-1 0 0,1-1 0,-1 1 0,1-2-1,-1 1 1,0-1 0,12-6 0,1-1-1327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14331,'12'3'5393,"12"0"-4073,-1 2-367,4 3-385,-2-3-240,-1 8-336,1-3-432,-12-9-1193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68 142 12443,'-64'62'7513,"63"-66"-5456,-1-5 1487,2 5-2455,2-27-657,2-43-200,3 43-840,-4 2-569,13 7-1455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14459,'8'6'5817,"14"7"-3920,5-5-617,9-3-544,0 5-416,-2-5-688,-5 4-600,-19-4-1185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12835,'-10'1'13859,"20"-1"-13435,11 4-184,35 7-192,-34-3-168,-2-6-792,-2-1-673,-2 4-1503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13051,'65'-72'5089,"-84"88"-3513,6 7-416,5 10-175,4 1-89,6 2-248,11-2-104,15-5-312,-12-10-120,13-6-56,-1-8-8,-4-10-240,10-1-160,2-5-432,-13-6-256,0-2-313,-4-2-183,-12-7-456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11594,'10'4'11963,"24"-4"-11323,49 0-224,-44 0-432,-3 1-296,-15 4-856,-6 0-560,-18 8-1705</inkml:trace>
  <inkml:trace contextRef="#ctx0" brushRef="#br0" timeOffset="1">14 197 10322,'-4'3'4737,"-5"0"-2064,22-1-1281,13-2-272,11-2-512,4-1-167,-4 2-545,5 1-545,-17 1-1951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62 417 13963,'-7'63'4964,"7"-63"-4923,0 0 1,0 1 0,0-1 0,0 0-1,0 1 1,0-1 0,0 0 0,0 0-1,-1 1 1,1-1 0,0 0 0,0 1-1,0-1 1,0 0 0,0 0 0,0 1-1,-1-1 1,1 0 0,0 0 0,0 0-1,0 1 1,-1-1 0,1 0 0,0 0-1,0 0 1,-1 1 0,1-1 0,0 0-1,0 0 1,-1 0 0,1 0 0,0 0-1,-1 0 1,1 0 0,0 0 0,0 0-1,-1 0 1,1 0 0,0 0 0,-1 0-1,1 0 1,0 0 0,-1 0 0,1 0-1,0 0 1,0 0 0,-1 0 0,1 0-1,0 0 1,0-1 0,-1 1 0,1 0-1,0 0 1,0 0 0,-1 0 0,1-1-1,0 1 1,0 0 0,0 0 0,-1-1-1,1 1 1,0 0 0,0 0 0,0-1-1,0 1 1,-1 0 0,-10-20 1291,4-1-988,1-1-1,1 0 1,1 0 0,1 0-1,0 0 1,2 0 0,1 0-1,0-1 1,2 1 0,0 0 0,2 0-1,0 0 1,2 0 0,13-35-1,-15 50-303,0 0 0,0 0-1,1 0 1,-1 1 0,1-1-1,1 1 1,-1 1 0,1-1-1,0 1 1,0 0 0,12-7-1,-14 10-37,1-1 0,0 1 0,0 0-1,0 0 1,1 0 0,-1 1 0,0 0 0,1 0 0,-1 0-1,1 1 1,-1 0 0,1 0 0,-1 0 0,1 0 0,-1 1-1,0 0 1,7 2 0,-9-2-7,-1 0-1,1 0 1,-1 1 0,1-1 0,-1 1-1,0-1 1,1 1 0,-1 0-1,0 0 1,0-1 0,-1 2-1,1-1 1,0 0 0,-1 0-1,1 0 1,-1 1 0,1-1-1,-1 1 1,0-1 0,0 1-1,-1 0 1,1-1 0,0 1-1,-1 0 1,1-1 0,-1 1-1,0 0 1,0 0 0,0-1-1,-1 1 1,0 5 0,0 2-24,-1 1 0,-1-1 0,0 0 0,0 1 0,-1-1 0,0-1 1,-6 10-1,3-7 56,0-1 1,0 0 0,-1 0-1,0-1 1,-1 0 0,0-1-1,-1 0 1,0 0 0,0-1-1,-1 0 1,0-1 0,-1-1-1,-13 7 1,25-13-20,0 0-1,0 0 0,0 0 1,0 1-1,0-1 1,0 0-1,0 0 1,0 0-1,1 0 0,-1 0 1,0 0-1,0 0 1,0 0-1,0 0 1,0 0-1,0 0 0,0 0 1,0 1-1,0-1 1,0 0-1,0 0 1,0 0-1,0 0 0,0 0 1,0 0-1,0 0 1,0 0-1,0 0 1,0 1-1,0-1 0,0 0 1,0 0-1,0 0 1,0 0-1,0 0 1,0 0-1,0 0 0,0 0 1,0 0-1,0 0 1,0 1-1,-1-1 1,1 0-1,0 0 0,0 0 1,0 0-1,0 0 1,0 0-1,0 0 1,0 0-1,0 0 0,0 0 1,0 0-1,0 0 1,-1 0-1,1 0 1,0 0-1,0 0 0,0 0 1,0 0-1,0 0 1,0 0-1,0 0 1,0 0-1,0 0 0,-1 0 1,1 0-1,12 3 142,16 0-182,-27-3 43,108 8-169,172 9-3165,-280-17 3323,-1 0 1,1 0-1,0 0 0,0 1 1,0-1-1,0 0 1,-1 0-1,1 0 0,0 0 1,0-1-1,0 1 0,-1 0 1,1 0-1,0 0 1,0-1-1,-1 1 0,1 0 1,0-1-1,0 1 0,-1-1 1,1 1-1,0-1 1,-1 1-1,1-1 0,-1 1 1,1-1-1,-1 1 1,1-1-1,-1 0 0,1 1 1,-1-1-1,1 0 0,-1 0 1,0 1-1,1-1 1,-1-1-1,0-3 110,0 1 1,-1 0-1,0-1 1,0 1-1,0 0 0,-3-9 1,-59-150 1584,62 163-1720,1-1 0,-1 0 1,1 0-1,0 0 0,-1 0 1,1 0-1,0 0 0,0 0 1,0 0-1,-1 0 0,1 0 1,0 0-1,0 0 0,1 0 1,-1 0-1,0 0 0,0 0 0,0 0 1,1 0-1,-1 0 0,0 0 1,1 1-1,-1-1 0,1 0 1,0-2-1,1 3-139,0-1 0,-1 1 1,1-1-1,0 1 0,-1 0 0,1 0 0,0 0 0,0 0 0,0 0 1,-1 0-1,1 0 0,0 0 0,-1 1 0,4 0 0,25 6-2592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46 12587,'7'-6'1294,"0"-1"1,-1 0-1,11-15 1,-17 23-1253,0-1 1,0 0 0,0 0-1,0 0 1,0 0 0,0 0-1,0 0 1,-1 0-1,1 1 1,0-1 0,0 0-1,0 0 1,0 0 0,0 0-1,0 0 1,-1 0 0,1 0-1,0 0 1,0 0 0,0 0-1,0 0 1,-1 0-1,1 0 1,0 0 0,0 0-1,0 0 1,0 0 0,0 0-1,-1 0 1,1 0 0,0 0-1,0 0 1,0 0 0,0-1-1,0 1 1,0 0 0,-1 0-1,1 0 1,0 0-1,0 0 1,0 0 0,0 0-1,0 0 1,0-1 0,0 1-1,0 0 1,-1 0 0,1 0-1,0 0 1,0 0 0,0-1-1,0 1 1,0 0-1,0 0 1,0 0 0,0 0-1,0 0 1,0-1 0,0 1-1,0 0 1,0 0 0,0 0-1,0 0 1,0 0 0,0-1-1,0 1 1,0 0 0,1 0-1,-1 0 1,-33 15 1552,21-8-1284,0 1 1,1 0-1,-1 0 0,2 1 1,-1 1-1,1 0 1,-9 12-1,16-19-242,1 0-1,0 1 0,0-1 1,0 1-1,0 0 1,1 0-1,-1-1 1,1 1-1,0 0 0,0 0 1,0 0-1,0 7 1,1-8-47,1 0 1,-1 0-1,1 0 1,0 0-1,0 0 1,0 0-1,0 0 1,0-1-1,0 1 1,1 0-1,-1-1 1,1 1-1,0-1 1,0 1 0,0-1-1,0 0 1,0 0-1,6 4 1,-1-1-14,1 0 1,-1-1-1,1 0 1,0 0 0,1-1-1,-1 0 1,1 0 0,-1-1-1,1 0 1,0 0-1,0-1 1,0-1 0,0 1-1,0-1 1,15-3 0,-1 0-22,0-1 0,0-1 0,0-1 0,39-17 0,-44 15 5,0-1-1,28-18 1,-40 23 13,0 0 0,-1 0 0,1-1 0,-1 0 0,0 0 0,-1-1 0,1 1 0,-1-1 0,0 0 0,6-12 0,-11 14 213,-7 7-111,-6 7-13,10-6-86,0 0 1,0 0-1,1 1 1,0-1 0,0 1-1,0 0 1,0 0-1,1 0 1,-4 11-1,6-14-11,-1 1-1,0-1 0,1 1 1,0-1-1,0 1 0,-1-1 1,1 1-1,1 0 0,-1-1 1,0 1-1,1-1 1,-1 1-1,1-1 0,0 1 1,0-1-1,0 1 0,0-1 1,0 0-1,0 1 0,1-1 1,-1 0-1,1 0 0,0 0 1,3 3-1,0-1 7,1 0 0,0 0 0,1-1 0,-1 0 1,0 0-1,1 0 0,0-1 0,0 0 0,0 0 0,0-1 0,0 0 0,0 0 1,0 0-1,0-1 0,0 0 0,0-1 0,0 0 0,0 0 0,10-2 0,-4-1-146,1 1 1,-1-2-1,0 0 0,0 0 0,0-1 0,-1-1 0,0 0 0,0-1 1,11-10-1,-21 16-140,0 0 1,-1 0-1,1 0 0,-1-1 1,0 1-1,0 0 1,0-1-1,0 0 0,0 1 1,0-1-1,-1 1 0,1-1 1,-1 0-1,0 1 1,0-1-1,0 0 0,0 0 1,0 1-1,0-1 1,-1 0-1,1 1 0,-1-1 1,0 1-1,-1-5 1,-9-15-3699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199 114 13803,'-41'-97'5553,"51"90"-3400,6 1-441,8 9-520,-4-1-352,6 1-640,1 0-160,-4-3-784,3-8-680,-5 2-1953</inkml:trace>
  <inkml:trace contextRef="#ctx0" brushRef="#br0" timeOffset="1">0 168 16484,'10'-2'6257,"16"2"-4585,0-4-319,10 4-241,1-5-376,4 5-704,1 0-384,-5 1-1281,2 6-783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15483,'14'-36'7478,"-12"43"-7072,0 0 0,0-1 0,0 1 1,1-1-1,0 1 0,1-1 0,-1 0 0,6 7 0,5 9 178,-6-7-229,0 0 0,15 18 0,-21-29-316,1-1-1,0 0 0,0 0 1,0 0-1,0 0 1,0-1-1,0 1 1,1-1-1,0 0 1,-1 0-1,1 0 1,0 0-1,0-1 1,7 3-1,-9-4-24,-1 0-1,0 0 1,0 0-1,0 0 1,0 0 0,0 0-1,0 0 1,0-1-1,0 1 1,0 0-1,0-1 1,0 1-1,0 0 1,0-1 0,0 1-1,-1-1 1,1 0-1,0 1 1,0-1-1,0 0 1,-1 1-1,1-1 1,0 0 0,-1 0-1,1 0 1,-1 0-1,1 0 1,-1 1-1,2-3 1,8-36 153,-5 16-91,-1 13-77,2-9 39,2-1-1,17-31 0,-22 46-56,-1 1 0,1 0 0,0-1-1,0 1 1,1 0 0,-1 1 0,1-1 0,0 1-1,0-1 1,0 1 0,1 1 0,-1-1 0,1 0 0,-1 1-1,1 0 1,8-3 0,-10 5-22,-1 0 0,0-1 1,0 1-1,0 0 0,0 0 0,0 1 1,0-1-1,0 0 0,0 1 0,1-1 1,-1 1-1,0 0 0,0-1 0,-1 1 1,1 0-1,0 0 0,0 0 1,0 1-1,-1-1 0,1 0 0,0 1 1,-1-1-1,1 1 0,-1-1 0,0 1 1,2 3-1,3 4-91,-1 0 1,0 1 0,-1-1-1,4 12 1,-2-5-7,10 40-50,-14-45 184,0 0 0,1 0-1,1 0 1,5 12-1,-8-21 1,0 0-1,0 0 0,1 1 0,-1-1 1,1 0-1,-1 0 0,1 0 0,0-1 1,-1 1-1,1 0 0,0-1 0,0 1 1,1-1-1,-1 1 0,0-1 0,0 0 1,1 0-1,-1 0 0,0 0 0,1-1 0,-1 1 1,1-1-1,-1 1 0,1-1 0,-1 0 1,1 0-1,-1 0 0,1 0 0,0 0 1,-1-1-1,3 0 0,0-1-256,0 1-1,0-1 1,0 0 0,-1-1-1,0 1 1,1-1 0,-1 0-1,0 0 1,0-1-1,0 1 1,-1-1 0,1 1-1,-1-1 1,5-7 0,10-33-3612,-10 23 1266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13995,'12'0'5513,"12"1"-3752,-1 1-369,8 8-496,-2-2-368,0 0-616,-1-1-392,-9-6-1056,-3 1-625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14195,'2'4'5825,"-2"1"-3496,19-4-569,-7 2-136,7-3-543,9 5-321,-2-3-632,5-2-416,-2-5-1280,-3 0-921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59 185 13779,'-13'5'1237,"-22"7"2064,34-12-3235,1 0 0,0 0 0,-1 0 0,1 0 0,-1 0 0,1 0 0,-1-1 0,1 1 0,0 0 0,-1 0 0,1 0 0,-1 0 0,1 0 0,0-1 0,-1 1 0,1 0 0,-1 0 0,1-1 0,0 1 0,-1 0 0,1-1 0,0 1 0,0 0 0,-1-1 0,0-17 1685,20-49 1678,-17 62-3176,0 0-1,0 1 1,0-1 0,1 0-1,0 1 1,0 0 0,0 0 0,0 0-1,1 0 1,-1 0 0,7-4-1,-8 7-214,-1 1-1,0-1 1,1 1-1,-1-1 0,0 1 1,1 0-1,-1 0 1,1 0-1,-1-1 0,1 1 1,-1 1-1,0-1 0,1 0 1,-1 0-1,1 0 1,-1 1-1,0-1 0,1 1 1,-1-1-1,0 1 1,1-1-1,-1 1 0,0 0 1,0 0-1,1 0 1,-1-1-1,0 1 0,1 2 1,34 35 29,-28-27-30,5 3-25,0-1 0,29 23 0,-36-31-12,1-1-1,0 1 0,0-1 1,0-1-1,1 1 0,-1-1 1,1 0-1,15 3 0,-22-6 5,-1 0 0,1 0 1,0 0-1,0 0 0,-1 0 0,1 0 0,0 0 0,0 0 0,-1 0 0,1 0 0,0 0 1,0 0-1,-1-1 0,1 1 0,0 0 0,-1-1 0,1 1 0,0 0 0,-1-1 0,1 1 0,0-1 1,-1 1-1,1-1 0,-1 1 0,1-1 0,-1 1 0,1-1 0,-1 1 0,1-1 0,-1 0 0,0 1 1,1-1-1,-1 0 0,0 0 0,0 1 0,1-1 0,-1 0 0,0 1 0,0-1 0,0 0 1,0 0-1,0 0 0,0 1 0,0-1 0,0 0 0,-1-1 0,-8-38 119,8 35-103,-16-33 87,14 34-87,0-1 0,0 0 0,1 0 0,-1 0 0,1 0 0,1 0 0,-1 0 0,1-1 0,0 1 0,0-1 0,0 1 0,1-1 0,0-9 0,0 14-88,1 0 1,0-1-1,0 1 0,-1-1 1,1 1-1,0 0 0,0 0 1,0-1-1,1 1 0,-1 0 1,0 0-1,0 0 0,0 0 1,1 0-1,-1 1 0,1-1 1,-1 0-1,1 0 0,-1 1 1,1-1-1,-1 1 0,1 0 1,-1-1-1,2 1 0,3-1-719,0 0-1,0 1 0,0 0 1,0 0-1,8 1 1,10 5-4385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12763,'27'5'5241,"11"-4"-3225,9-1-1560,-7 2-504,-17-2-2104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46 263 10882,'95'56'5489,"-95"-55"-5368,1-1-1,0 1 0,-1-1 0,1 1 0,0-1 1,-1 0-1,1 0 0,0 1 0,0-1 0,-1 0 1,1 0-1,0 0 0,0 1 0,0-1 0,-1 0 0,1 0 1,0 0-1,0-1 0,0 1 0,-1 0 0,1 0 1,0 0-1,0 0 0,-1-1 0,1 1 0,0 0 0,0-1 1,-1 1-1,1-1 0,-1 1 0,1-1 0,0 1 1,-1-1-1,2 0 0,2-22 1591,-4 17-1414,1-7-188,0 0 0,-1 0 0,-1 1 0,0-1 1,-1 0-1,0 1 0,0-1 0,-2 1 0,1-1 0,-7-12 0,6 16-717,-1 0 0,-1-1 1,1 2-1,-1-1 0,0 1 0,-1 0 0,0 0 1,-1 1-1,1 0 0,-1 0 0,-1 1 1,-14-10-1,10 8-650,11 6 1020,-1 1 0,1-1 0,-1 0 0,1 1-1,-1 0 1,0-1 0,0 1 0,0 0 0,0 0 0,-3 0 0,6 1 322,0 0 0,1 0-1,-1 0 1,0 0 0,0 0 0,0 0 0,0 0 0,0 0-1,0 0 1,1 1 0,-1-1 0,0 0 0,0 0-1,0 0 1,0 0 0,0 0 0,0 0 0,0 0 0,0 0-1,0 1 1,1-1 0,-1 0 0,0 0 0,0 0 0,0 0-1,0 0 1,0 0 0,0 1 0,0-1 0,0 0 0,0 0-1,0 0 1,0 0 0,0 0 0,0 1 0,0-1 0,0 0-1,0 0 1,0 0 0,0 0 0,0 0 0,0 1-1,0-1 1,-1 0 0,1 0 0,0 0 0,0 0 0,0 0-1,0 0 1,0 0 0,0 1 0,0-1 0,0 0 0,-1 0-1,1 0 1,0 0 0,0 0 0,0 0 0,0 0 0,0 0-1,0 0 1,-1 0 0,1 0 0,0 0 0,0 0 0,0 0-1,0 0 1,13 10 2158,59 30-689,-37-19-1218,-25-16-275,1 0-1,0-2 1,0 1-1,0-1 1,0-1-1,0 0 1,1-1 0,-1 0-1,1 0 1,-1-1-1,15-3 1,1 2-35,42-7-15,-52 4-3,0 2-1,20-1 1,-36 3-5,0 0 0,0 0 1,0 1-1,-1-1 1,1 0-1,0 0 1,0 1-1,0-1 1,-1 1-1,1-1 0,0 1 1,-1-1-1,1 1 1,0-1-1,-1 1 1,1 0-1,-1-1 1,1 1-1,0 0 0,-1-1 1,0 1-1,1 0 1,-1 0-1,0 0 1,1-1-1,-1 1 1,0 0-1,0 0 1,1 0-1,-1 0 0,0-1 1,0 1-1,0 0 1,0 0-1,0 0 1,0 0-1,-1 0 1,1-1-1,0 1 0,0 0 1,-1 1-1,-9 35 73,8-32-74,-1 0 1,1 1-1,1-1 1,-1 0 0,1 1-1,0-1 1,0 1-1,1-1 1,0 1-1,0 0 1,1 6-1,0-9-2,0 1 0,0-1 0,0 1 0,1-1 0,0 0 0,-1 0 0,1 0-1,1 0 1,-1 0 0,0-1 0,1 1 0,-1 0 0,1-1 0,0 0 0,-1 0-1,1 0 1,1 0 0,-1 0 0,4 1 0,1 1 7,1 0 0,-1-1 0,1-1 1,0 1-1,0-1 0,0-1 0,15 1 0,68-3-177,-63-1-159,-11-1-604,-5-6-369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11194,'10'-4'4865,"12"1"-1832,9 1-1721,0 1-455,3 1-153,2 10-504,-7-2-160,2 5-472,-3-4-433,-22 1-1927</inkml:trace>
  <inkml:trace contextRef="#ctx0" brushRef="#br0" timeOffset="1">1 224 14371,'11'1'5241,"17"9"-3953,2-7-287,13-3-113,1 2-176,-5-4-544,-2 1-392,-11 1-1008,-8-2-625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13 253 12139,'-2'1'183,"1"0"1,0 0 0,0 0 0,0 0-1,0 1 1,1-1 0,-1 0-1,0 0 1,0 1 0,1-1 0,-1 0-1,1 1 1,-1-1 0,1 1 0,0-1-1,-1 1 1,1-1 0,0 1-1,0-1 1,0 1 0,0-1 0,1 3-1,0-2-69,1-1 0,0 1-1,0 0 1,0-1 0,0 0-1,0 1 1,0-1 0,0 0-1,0 0 1,1 0 0,-1 0-1,0-1 1,0 1 0,5 0-1,7 3 117,0-1 0,0-1 0,0 0 0,0-1 0,1 0 0,-1-1 0,0-1 0,0 0 0,1-1 0,-1 0 0,0-2 0,-1 1 0,1-2 0,17-7 0,-30 12-161,1-1-1,0 0 1,0 0 0,-1 0-1,1 0 1,-1 0 0,1 0-1,-1 0 1,1-1-1,-1 1 1,0 0 0,0-1-1,1 1 1,-1-1-1,0 0 1,0 1 0,-1-1-1,1 0 1,0 1 0,0-1-1,-1 0 1,1 0-1,-1 0 1,0 0 0,1 0-1,-1-2 1,-1 1 58,0 0 0,0 1-1,0-1 1,-1 0 0,1 0 0,-1 1 0,1-1 0,-1 1-1,0-1 1,0 1 0,0 0 0,0 0 0,0 0 0,-1 0-1,1 0 1,-3-2 0,-51-33 1042,38 26-943,1 0 0,1-1 0,0-1 1,0-1-1,-15-17 0,29 29-191,0 0 1,1 0-1,-1 0 1,0-1-1,1 1 1,0 0-1,-1-1 0,1 1 1,0-1-1,0 0 1,1 1-1,-2-4 0,2 5-22,1-1-1,-1 1 1,0-1-1,1 1 1,-1 0-1,0-1 1,1 1-1,0 0 1,-1 0-1,1-1 1,0 1-1,-1 0 1,1 0-1,0 0 1,0 0-1,0 0 1,0 0-1,0 0 1,0 0-1,0 1 1,1-1-1,-1 0 1,0 0-1,0 1 1,0-1-1,1 1 1,-1-1-1,2 1 1,6-3-37,0 1 0,-1 0 0,1 0 0,0 1 0,0 1 1,0-1-1,0 1 0,0 1 0,0 0 0,0 0 0,16 5 0,9 4-801,52 23 0,51 34-2252,-83-39 2166,-45-23 829,0-1 0,0 2 0,-1-1 1,0 1-1,0 0 0,10 11 0,-16-16 124,-1 1 0,0 0 0,0-1 0,1 1 0,-1 0-1,0-1 1,0 1 0,-1 0 0,1 0 0,0 0 0,-1 0 0,1 0-1,-1 0 1,1 0 0,-1 0 0,0 0 0,0 0 0,0 0-1,0 0 1,0 0 0,0 0 0,-1 0 0,1 0 0,-1 0 0,1 0-1,-1 0 1,0-1 0,0 1 0,0 0 0,0 0 0,0-1-1,0 1 1,0 0 0,-1-1 0,1 1 0,0-1 0,-1 1-1,0-1 1,-1 2 0,1-2 42,0 1 0,-1 0 0,1-1 0,0 0 0,-1 1 0,1-1 0,0 0 0,-1 0 0,1 0 0,-1 0 0,0-1 0,1 1 0,-1-1 0,0 1 0,1-1 0,-1 0 0,0 0 0,1 0 0,-1-1 0,0 1 0,1-1 0,-1 1 0,0-1 0,1 0 0,-1 0 0,1 0-1,-1 0 1,1 0 0,0-1 0,-1 1 0,1-1 0,0 0 0,0 1 0,0-1 0,-3-4 0,-1 0 89,0-1 0,0-1-1,0 1 1,1-1 0,0 0-1,0 0 1,1 0-1,-7-18 1,9 19-141,0 0 1,1 0-1,0 0 0,0 0 1,0 0-1,1-1 0,0 1 1,1-8-1,0 13-49,-1 0 1,0-1-1,1 1 0,0 0 1,-1-1-1,1 1 0,0 0 1,0 0-1,0 0 0,1 0 1,-1 0-1,1 0 1,-1 0-1,1 0 0,-1 0 1,1 1-1,0-1 0,0 1 1,0-1-1,0 1 0,0 0 1,0 0-1,0 0 0,0 0 1,0 0-1,5-1 0,-1 2-273,1 0 0,-1 0 0,0 1 0,1-1-1,-1 2 1,0-1 0,0 1 0,0 0 0,0 0-1,0 0 1,0 1 0,-1 0 0,1 0 0,6 6-1,22 13-2326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12691,'29'37'8727,"-29"-37"-8662,0 0 0,-2-3-162,-1-12 3875,5-1-1133,20-25-1479,-19 36-1078,-1 0-1,1 1 0,-1-1 0,1 0 1,-1 0-1,-1 0 0,1 0 0,-1-1 1,0 1-1,0 0 0,0-1 0,-1 1 1,0 0-1,-1-9 0,1 8 66,0 0-1,0 0 1,0 0-1,1 1 1,1-9-1,-1 14-134,-1-1 0,0 1-1,0-1 1,0 0 0,1 1 0,-1-1-1,0 1 1,0-1 0,1 1 0,-1-1-1,1 1 1,-1-1 0,0 1 0,1-1-1,-1 1 1,1-1 0,-1 1-1,1 0 1,-1-1 0,1 1 0,0 0-1,0-1 1,0 1-11,1 0-1,-1 0 1,0 1 0,0-1-1,0 0 1,0 1-1,0-1 1,0 0 0,0 1-1,0-1 1,0 1-1,0-1 1,0 1-1,0 0 1,0 0 0,-1-1-1,1 1 1,1 1-1,22 18-4,2-1-1,0-1 0,1-1 0,35 16 1,31 19-23,-88-48 2,2-1 24,-8-9 44,-1-18 17,1 19-62,1-5 7,0 1-1,0-1 1,0 1-1,1-1 1,3-11 0,-3 18-19,0 0 1,0 1 0,0-1 0,0 0 0,0 1 0,1-1 0,-1 1 0,1 0-1,0-1 1,-1 1 0,1 0 0,0 0 0,0 0 0,1 0 0,-1 0 0,0 1-1,1-1 1,-1 1 0,1-1 0,-1 1 0,1 0 0,0 0 0,-1 0 0,6-1-1,10 0-137,0 2-1,0-1 1,0 2-1,0 1 1,0 0-1,30 8 1,-12-2-69,-12-4 65,-9-3 116,0 2 1,0 0-1,0 0 0,0 2 0,-1-1 0,1 2 1,-1 0-1,17 11 0,-30-17 34,0 1-1,0 0 1,0 0-1,0 0 1,0 0-1,0-1 1,0 1-1,-1 0 1,1 0-1,0 1 1,-1-1-1,1 0 1,0 0 0,-1 0-1,0 0 1,1 0-1,-1 1 1,0-1-1,1 0 1,-1 0-1,0 1 1,0-1-1,0 0 1,0 0-1,0 1 1,0-1-1,-1 0 1,1 0-1,0 1 1,-1-1-1,1 0 1,-1 0 0,1 0-1,-1 0 1,1 1-1,-1-1 1,0 0-1,0 0 1,1 0-1,-1 0 1,0-1-1,0 1 1,0 0-1,-1 1 1,-3 2 45,1-1 1,-1 1-1,0-1 1,0 1-1,0-2 0,0 1 1,0 0-1,-9 2 1,9-4-12,0 0 1,0 0 0,-1-1 0,1 1-1,-1-1 1,1-1 0,0 1 0,-1-1-1,1 1 1,0-1 0,0-1 0,0 1-1,-1-1 1,1 0 0,1 0 0,-1-1-1,0 1 1,1-1 0,-1 0 0,1 0-1,-8-8 1,9 8-25,0 0-1,0 0 1,0-1-1,1 1 1,-1-1 0,1 1-1,0-1 1,0 0-1,0 0 1,0 0-1,1 0 1,0-1 0,0 1-1,0 0 1,0 0-1,0-1 1,1 1 0,0-1-1,0 1 1,0 0-1,1-1 1,-1 1-1,1 0 1,0-1 0,0 1-1,3-6 1,-2 7-36,-1 0 0,1 0 0,0 0 1,0 0-1,0 0 0,0 0 0,0 1 0,0-1 1,1 1-1,-1 0 0,1 0 0,0 0 0,0 0 0,0 0 1,0 0-1,0 1 0,0-1 0,0 1 0,0 0 1,1 0-1,-1 0 0,0 1 0,1-1 0,-1 1 1,1-1-1,6 2 0,-5-1-253,1 1 0,0 0 1,-1 0-1,1 1 0,-1-1 0,1 1 0,-1 0 1,0 1-1,0-1 0,0 1 0,0 0 0,-1 1 1,1-1-1,-1 1 0,7 6 0,14 25-3061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3 250 12139,'82'17'5379,"-56"-13"-4997,1-2 1,-1 0 0,1-2 0,0 0 0,29-6 0,-53 6-334,-1 0 0,0-1-1,1 1 1,-1-1 0,0 1 0,1-1 0,-1 0 0,0 0 0,0 0-1,0 0 1,0 0 0,0 0 0,3-3 0,-5 3-18,0 1-1,1-1 1,-1 1 0,0-1 0,0 1-1,0-1 1,0 1 0,0-1 0,1 0-1,-1 1 1,0-1 0,0 1 0,-1-1-1,1 1 1,0-1 0,0 0 0,0 1-1,0-1 1,0 1 0,-1-1 0,1 1-1,0-1 1,0 1 0,-1-1 0,1 1 0,0-1-1,-1 1 1,1-1 0,-1 1 0,1 0-1,0-1 1,-2 0 0,-6-5 321,0 0 1,-1 0-1,0 1 1,-13-6-1,12 7-211,-40-21 737,31 18-629,1-1 1,0-2-1,1 1 0,0-2 0,0 0 0,1-1 0,1-1 1,-17-18-1,30 29-219,0 0 0,1 0 0,-1 0 1,0 0-1,1-1 0,0 1 1,0-1-1,0 1 0,0-1 0,0 1 1,0-1-1,0 0 0,1 1 1,-1-4-1,1 5-24,0 0 0,0 0 1,1 0-1,-1 1 0,0-1 1,0 0-1,1 0 0,-1 0 1,0 1-1,1-1 0,-1 0 1,1 0-1,-1 1 0,1-1 0,-1 0 1,1 1-1,0-1 0,-1 1 1,2-2-1,0 1-11,0 0 0,0 0 0,0 0 0,1 1-1,-1-1 1,0 0 0,0 1 0,1-1 0,-1 1 0,3 0 0,10 0-314,-1 1-1,0 1 1,0 1 0,0 0 0,23 8 0,32 12-2047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14067,'93'39'6097,"-104"-76"-2872,4-12-1777,5-3-175,1 2-553,9 14-248,-2 20-904,-2 9-616,15 22-1609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8978,'3'84'4576,"2"-68"1750,2-25-3729,6-30-1490,-11 35-537,7-31 640,0-1 0,5-55-1,-14 89-1160,0 0-1,0 0 1,0 0-1,0 0 1,1 0 0,-1 0-1,1 0 1,-1 0-1,1 0 1,0 0-1,0 0 1,0 0-1,0 1 1,0-1-1,0 0 1,0 1 0,3-4-1,-2 5-36,-1 0-1,1-1 1,-1 1-1,0 0 1,1 0-1,-1 0 1,1 0-1,-1 0 1,1 1-1,-1-1 1,1 0-1,-1 1 1,0-1-1,1 1 1,-1-1 0,0 1-1,1 0 1,-1-1-1,0 1 1,0 0-1,1 0 1,-1 0-1,0 0 1,0 0-1,1 2 1,41 42-10,-33-33-4,1-1 0,0 0 0,13 10 1,-13-12 0,1-1 1,0 0 0,0-1 0,1 0-1,-1 0 1,1-2 0,1 0 0,-1 0 0,1-1-1,0-1 1,15 2 0,-28-5 3,1 1-1,0-1 1,-1 0 0,1 0 0,0 0 0,-1-1 0,1 1-1,0 0 1,-1-1 0,1 1 0,0-1 0,-1 1 0,1-1-1,-1 0 1,1 0 0,-1 1 0,1-1 0,-1 0-1,1 0 1,-1-1 0,0 1 0,0 0 0,0 0 0,0-1-1,0 1 1,0 0 0,0-1 0,0 1 0,0-1 0,0 1-1,-1-1 1,1 0 0,-1 1 0,1-1 0,-1 0-1,0 1 1,0-1 0,1 0 0,-1 1 0,-1-4 0,1-3 56,-1 1 0,0-1 0,-1 1 0,1-1 1,-2 1-1,1-1 0,-5-7 0,4 8 15,0-1-1,0 1 1,1-1-1,0 1 1,0-1 0,1 0-1,0 0 1,0-9-1,1 15-165,0 0 0,0-1 0,0 1 0,1 0 0,-1 0 0,1 0 0,0 0 0,-1 0 0,1 0 0,0 0 0,0 0 0,0 0 0,0 0 0,1 0 0,-1 1 0,0-1 0,1 0 0,-1 1 0,1-1 0,0 1 0,-1 0 0,1-1-1,0 1 1,0 0 0,0 0 0,0 0 0,0 0 0,0 1 0,0-1 0,0 0 0,0 1 0,1 0 0,-1-1 0,0 1 0,3 0 0,26 1-2446,1 7-470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13363,'52'-4'5417,"-79"18"-3449,-11 6-607,-1 4-57,2 7-272,11-3-112,15-7-311,12 0-105,17-10-248,8-4-152,13-6-24,2-4-32,1 0-32,-3 1 32,-5-3-320,-6-1-280,-7-2-857,-8-2-615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11851,'48'36'10622,"-43"-42"-8394,-1-15-1934,-3 16 650,10-41 711,-6 22-1072,2 0 0,0 1 1,11-23-1,-15 38-533,2 0-1,-1 1 1,1 0-1,0 0 1,0 0-1,1 0 1,0 1-1,0 0 1,1 0-1,0 1 1,0 0-1,11-7 1,25-7-52,-20 15-91,-22 4 86,-1 0 0,0 1 0,1-1 0,-1 0-1,1 0 1,-1 0 0,0 0 0,1 0 0,-1 1-1,1-1 1,-1 0 0,0 0 0,1 1 0,-1-1-1,0 0 1,0 0 0,1 1 0,-1-1 0,0 0-1,1 1 1,-1-1 0,0 0 0,0 1 0,0-1-1,0 1 1,1-1 0,-1 0 0,0 1 0,0-1 0,0 1-1,0-1 1,0 0 0,0 1 0,0-1 0,0 1-1,0-1 1,0 1 0,0-1 0,-2 14-298,1-1 1,-2 0-1,-5 19 1,6-27 222,0 1 0,-1-1 0,0 0 0,0 0 0,0 0 0,0 0 0,-1 0-1,0-1 1,0 0 0,-7 7 0,-15 8-46,20-15 124,0 0-1,1 0 0,-1 0 1,1 1-1,0 0 0,1 0 1,-8 9-1,11-13 21,0 1 1,0-1-1,0 0 1,1 0-1,-1 1 1,0-1-1,0 0 1,1 1-1,-1-1 1,1 1-1,-1-1 1,1 1-1,0 1 1,0-2-2,1-1 0,0 1 0,0-1-1,0 1 1,0-1 0,0 1 0,0-1 0,0 0 0,0 1 0,0-1 0,0 0 0,0 0-1,0 0 1,0 0 0,0 0 0,2 0 0,16 2-78,199 46-857,-120-36 357,-32-5 390,85 21 0,-149-28 174,0 1 1,-1-1-1,1 1 1,0-1-1,0 1 1,-1-1-1,1 1 1,-1 0-1,1 0 1,0 0-1,-1 0 1,0 0-1,1 0 1,-1 1-1,2 1 1,-3-2 11,1-1-1,-1 1 1,0 0-1,0-1 1,0 1-1,0-1 1,0 1 0,0 0-1,0-1 1,0 1-1,0 0 1,0-1 0,0 1-1,0 0 1,-1-1-1,1 1 1,0 0-1,0-1 1,-1 1 0,1-1-1,0 1 1,-1-1-1,1 1 1,-1-1 0,1 1-1,0-1 1,-2 1-1,-3 4 144,0-1 0,0 0 0,-1-1 0,0 1 0,-12 5 0,12-7-31,1 0 0,-1 0 0,0 0 0,0-1 0,0 1 0,-1-2 0,1 1 0,0-1 0,0 1 0,0-2 0,-1 1 0,1-1 0,0 0 0,0 0 0,0-1 0,0 1 0,0-1 0,0-1 0,-10-5 0,12 6-79,0-1 1,0 0-1,0 0 1,0 0-1,1-1 1,0 1-1,-1-1 1,1 0-1,1 0 1,-1 0-1,0 0 1,1 0-1,0-1 1,0 1-1,0-1 1,1 1-1,0-1 1,-1 0-1,2 0 1,-1 1-1,0-1 1,1 0-1,0 0 1,0 0-1,1 0 1,0-5-1,-1 8-56,0-1 0,1 0 0,-1 0 0,1 1 0,0-1-1,0 0 1,0 1 0,0-1 0,0 1 0,0-1 0,1 1-1,-1 0 1,1-1 0,-1 1 0,1 0 0,0 0 0,0 0-1,0 0 1,0 1 0,0-1 0,1 0 0,-1 1 0,1 0-1,-1-1 1,1 1 0,-1 0 0,1 0 0,-1 0 0,1 1-1,0-1 1,0 1 0,3-1 0,1 1-279,0 1 0,-1-1 0,1 1 0,0 1 0,-1-1 0,1 1 0,-1 0 0,1 0 1,-1 1-1,0 0 0,0 0 0,6 5 0,21 14-2200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12843,'0'-1'5785,"3"-5"-4261,0-37 1908,-3 33-3039,1 0-1,0 0 1,0 0-1,4-11 1,-3 12-129,0 0 13,1 0 0,0 0 0,1 0 0,7-13 0,-11 21-246,1 0 1,0 0-1,-1-1 0,1 1 0,0 0 1,0 0-1,0 0 0,0 0 0,0 0 0,0 0 1,0 0-1,0 0 0,0 1 0,1-1 0,-1 0 1,0 1-1,0-1 0,1 0 0,-1 1 0,0 0 1,1-1-1,-1 1 0,1 0 0,-1 0 1,0 0-1,1 0 0,-1 0 0,1 0 0,-1 0 1,0 0-1,1 1 0,-1-1 0,1 0 0,-1 1 1,0-1-1,0 1 0,1-1 0,-1 1 1,2 1-1,5 5 17,0-1 1,-1 1 0,0 0-1,0 1 1,7 10-1,-9-11-29,0 0-1,1 0 1,-1 0 0,2-1-1,-1 0 1,1 0-1,0-1 1,14 9-1,-20-13-14,1 0 0,0 0 0,0-1 0,-1 1 0,1-1 0,0 1 0,0-1 0,0 1 0,0-1 0,-1 0 0,1 0 0,0 0 0,0 0 0,0 0 0,0-1 0,0 1 0,0 0 0,-1-1 0,1 0 0,0 1 0,0-1 0,-1 0 0,1 0-1,0 0 1,-1 0 0,3-1 0,-3 0 5,0 0-1,0 1 0,0-1 0,0 0 1,0 0-1,0 0 0,0 0 0,-1 0 1,1 0-1,-1 0 0,1 0 0,-1 0 1,0 0-1,0 0 0,0 0 1,0 0-1,0 0 0,0 0 0,0 0 1,-1 0-1,1 0 0,-1 0 0,0 0 1,-1-3-1,-17-39 154,-10-30-48,28 73-148,1 0 0,0 1 0,0-1 0,0 0 0,-1 1 0,1-1 0,0 0 0,0 1 0,0-1 0,0 1 0,0-1 0,0 0 1,0 1-1,0-1 0,1 0 0,-1 1 0,0-1 0,0 0 0,0 1 0,1-1 0,-1 1 0,0-1 0,1 0 0,-1 1 0,1-1 0,-1 1 0,0-1 0,1 1 0,-1 0 0,1-1 0,0 0 0,1 0-103,0 1-1,0-1 1,0 0-1,0 1 1,0 0-1,0-1 1,0 1-1,0 0 1,0 0-1,3 1 1,4 0-631,1 0 0,-1 1 0,16 6 0,-11-2-271,-1 1-1,1 0 0,-1 1 0,-1 0 1,0 1-1,21 21 0,-23-21 722,-2 1 0,15 20 1,-19-24 1298,-1-1 0,0 1 0,0 0 0,0 0 0,-1 0 0,2 8 0,-9-43 998,-4-41-1,8 60-2004,1-1-1,0 1 0,1 0 0,0 0 1,0 0-1,1 0 0,5-18 1,7 8-1577,5 7-767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62 359 10986,'-9'7'538,"8"-5"-119,-1-1 0,0 1-1,1-1 1,-1 1 0,0-1 0,0 0 0,0 0 0,0 0 0,0 0 0,0 0 0,0 0-1,-3 0 1,-2-9 2535,4-16-1112,-5-54 343,0-32-1360,8 97-806,1-1-1,0 1 0,1 0 0,0 0 0,1 0 0,5-14 1,-7 24-37,0-1 0,1 1 0,-1 0 1,1 0-1,0 0 0,0 0 0,0 0 1,0 0-1,1 0 0,-1 1 0,1-1 1,-1 1-1,1 0 0,0 0 0,0 0 1,0 0-1,0 0 0,0 1 0,1-1 1,-1 1-1,0 0 0,6-2 0,-7 3-13,1 0-1,-1 0 0,1 0 0,-1 1 0,1-1 0,-1 0 1,1 1-1,-1 0 0,0-1 0,1 1 0,-1 0 0,0 0 1,1 1-1,-1-1 0,0 0 0,0 1 0,0-1 0,0 1 1,0 0-1,-1-1 0,1 1 0,0 0 0,-1 0 0,1 0 1,-1 0-1,0 1 0,0-1 0,0 0 0,0 0 0,0 1 1,1 3-1,-1-1 10,1 0 0,-1 0-1,-1 1 1,1-1 0,-1 0 0,1 1 0,-2-1 0,1 0 0,0 1 0,-1-1 0,0 0 0,0 0 0,-1 0-1,0 0 1,0 0 0,-3 7 0,-3 3 134,-1-1 1,-1 0-1,-20 23 0,29-36-88,0 1 0,0-1 0,0 0 0,0 1 0,0-1 0,0 1 0,0-1 0,0 1 0,0-1 0,1 1 0,-1-1 0,1 1 0,-1 0 0,1 0-1,0-1 1,0 1 0,0 0 0,0-1 0,0 1 0,0 0 0,0 0 0,0-1 0,0 1 0,1 0 0,-1-1 0,1 1 0,0-1 0,-1 1 0,1 0 0,0-1 0,0 1 0,0-1 0,0 0 0,0 1 0,0-1 0,0 0 0,0 0 0,1 1 0,-1-1 0,0 0 0,1 0 0,-1 0-1,1-1 1,-1 1 0,3 0 0,4 4-1,0-1-1,1 0 0,-1-1 0,1 0 0,0-1 0,18 4 1,-16-5-18,0 1 1,0-1-1,1-1 1,-1 0-1,0-1 1,0 0-1,1 0 1,-1-1-1,0-1 1,0 0-1,-1 0 1,1-1-1,-1-1 1,1 0-1,-1 0 0,15-12 1,-25 17-6,1 0-1,-1 0 1,0-1 0,0 1-1,1 0 1,-1 0 0,0-1-1,0 1 1,1 0 0,-1 0 0,0 0-1,0-1 1,1 1 0,-1 0-1,0 0 1,1 0 0,-1 0-1,0 0 1,1 0 0,-1 0-1,0 0 1,1 0 0,-1 0-1,0 0 1,1 0 0,-1 0 0,0 0-1,1 0 1,-1 0 0,0 0-1,1 0 1,-1 0 0,0 0-1,0 1 1,1-1 0,-1 0-1,0 0 1,1 0 0,-1 0-1,0 1 1,0-1 0,1 0 0,-1 0-1,0 1 1,0-1 0,0 0-1,1 1 1,-1-1 0,0 0-1,0 0 1,0 1 0,0-1-1,0 0 1,0 1 0,4 25-5,-2-10 19,-1-14-11,0 1-1,0-1 1,0 0-1,1 1 1,-1-1-1,1 0 1,-1 0-1,1 0 1,0 0-1,-1 0 1,1 0-1,0 0 1,0-1-1,0 1 1,1-1-1,-1 1 1,0-1-1,5 2 1,-3-2 0,1 0 1,-1 0-1,1 0 1,0-1-1,-1 1 1,1-1-1,-1 0 1,1-1-1,0 1 1,4-2-1,2 0-64,-1-1 0,1 0 1,-1-1-1,0-1 0,0 1 0,0-1 0,-1-1 0,13-9 1,-19 12-160,1 0 1,-1 0 0,0 0 0,-1 0-1,1-1 1,-1 1 0,1-1-1,-1 1 1,0-1 0,0 0 0,-1 0-1,1 0 1,-1 0 0,0 0 0,0-1-1,1-6 1,-3-10-1928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12691,'4'-3'621,"0"1"0,0-1 1,0 0-1,0 1 0,0 0 0,1 0 1,-1 0-1,0 1 0,6-2 1,-7 2-453,1 1 1,-1-1-1,1 1 1,-1 0 0,1 0-1,-1 0 1,1 1-1,-1-1 1,1 1 0,6 2-1,-7-2-136,0 0 0,-1 1-1,1-1 1,0 1 0,-1 0-1,1 0 1,-1 0 0,0 0-1,0 0 1,0 0 0,0 1 0,0-1-1,0 1 1,0 0 0,-1-1-1,0 1 1,1 0 0,-1 0-1,0 0 1,0 0 0,0 0-1,-1 0 1,1 0 0,-1 0 0,0 0-1,0 0 1,0 0 0,0 0-1,-1 5 1,0 0 4,0 1 0,-1-1 1,0 0-1,-1 0 0,0 0 0,0 0 1,0 0-1,-8 11 0,-5 5 12,-23 27 0,24-33 122,1 0 0,-18 31 0,39-48 12,0 0 1,0 0 0,0-1 0,0 0 0,1 0 0,8-2 0,23 0-61,-13 3-342,0 2 0,0 0 0,0 2-1,47 14 1,-68-17-72,-3-1-28,0 0 0,1 0 0,-1-1 0,1 1 0,-1-1-1,1 1 1,0-1 0,-1 0 0,6 0 0,4-3-2886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11787,'5'0'4953,"8"0"-2345,11 0-1080,7-3-647,8 3-153,5 1-720,-2-2-432,-5 4-961,1-6-1247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 9546,'1'-1'348,"0"0"0,0 0-1,0 0 1,0 1 0,0-1 0,1 0 0,-1 0-1,0 1 1,0-1 0,1 0 0,-1 1 0,0-1-1,1 1 1,-1 0 0,1 0 0,-1-1 0,1 1-1,-1 0 1,0 0 0,1 0 0,-1 0-1,1 1 1,-1-1 0,1 0 0,1 1 0,-2 0-194,0 0 1,0 1-1,0-1 1,0 0 0,1 1-1,-2-1 1,1 0-1,0 1 1,0-1-1,0 1 1,-1 0 0,1-1-1,-1 1 1,1 0-1,-1-1 1,0 1 0,1 2-1,-1 7-38,1-1 1,-1 0-1,-1 1 0,0-1 0,-1 0 1,-2 12-1,0-13-29,1 1 1,-1-1-1,-1 0 1,0 0-1,0 0 1,-13 15 0,-46 44 624,24-28 90,51-45-672,1 1-1,0 0 1,0 0 0,0 1 0,0 1 0,1 0-1,-1 1 1,1 0 0,-1 1 0,1 0 0,17 4 0,-18 0-124,-1 0 0,0 1 1,0 0-1,-1 1 1,12 8-1,-11-7-665,0 0 0,0-1 0,21 8 0,-20-11-1833,-6-7-2101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13819,'13'-2'5161,"2"-3"-4153,15 7-336,1 1-328,2 2-384,9-2-1152,-6-3-1496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41 12627,'-95'-40'5289,"100"40"-2737,5 0-543,3 1-481,-6 1-224,15 9-655,-12-8-313,10 4-624,12 4-601,-3-4 1025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71 280 11362,'-59'31'4061,"49"-29"-2447,9-7-798,7-8 118,19-33 1087,-3 3-802,31-55 1245,-36 65-1547,-13 25-467,0-1 0,-1 0 1,0 0-1,0-1 0,-1 1 0,1-12 0,-2 37-345,1-1-1,0 0 0,1 1 0,9 25 0,-9-32-199,3 13-1589,1 0-1,1-1 1,20 36-1,-14-29-3982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102 246 12923,'-98'-29'5809,"95"22"-2472,3 4-1305,16-3-992,13 7-287,4-1-569,8 4-360,6 4-1121,-3-3-847</inkml:trace>
  <inkml:trace contextRef="#ctx0" brushRef="#br0" timeOffset="1">367 274 17164,'69'11'6209,"-64"-37"-5281,-5-8-328,-3-2-248,0-4-176,-4-3-376,2 6-416,-4 0-1176,-8 6-569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11867,'-46'6'4689,"63"-1"-2801,0-3-56,19 0-167,5 2-241,12 6-776,11 3-312,-7 3-528,-7-6-464,-9 0-1056,-12 0-473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9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41 111 10786,'-41'-96'4385,"41"85"-2440,4 8 7,0 9 8,-10 9-127,4 17-585,2 7-232,2 4-520,8-6-191,-2-13-425,-2-6-777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48 250 12331,'-21'75'5014,"14"-66"-2882,3-12-897,0-13 59,-2-27-122,3 1-1,1-1 1,7-83-1,-4 125-1154,-1 0-1,0 0 0,0-1 1,0 1-1,0 0 0,1 0 1,-1 0-1,1 0 0,-1 0 1,1 0-1,-1-1 0,1 1 0,0 0 1,-1 0-1,1 1 0,0-1 1,0 0-1,0 0 0,0 0 1,-1 0-1,1 1 0,0-1 1,0 0-1,1 1 0,-1-1 1,0 1-1,0-1 0,2 0 0,0 1-4,-1 0-1,1 1 0,0-1 0,0 0 1,0 1-1,-1-1 0,1 1 0,0 0 1,-1 0-1,1 0 0,-1 0 0,3 2 1,10 6 6,-2 0 1,1 0-1,14 15 1,19 27 122,-39-41-129,0-1 0,0 1 0,1-1 0,1 0 0,-1-1 0,1 0-1,1-1 1,-1 0 0,13 5 0,-23-12-7,0 0 1,0 1 0,1-1-1,-1 0 1,0 0-1,1 0 1,-1 0-1,0 0 1,0 0-1,1 0 1,-1 0-1,0 0 1,1 0-1,-1 0 1,0 0 0,0 0-1,1 0 1,-1 0-1,0-1 1,0 1-1,1 0 1,-1 0-1,0 0 1,0 0-1,1 0 1,-1-1-1,0 1 1,0 0 0,0 0-1,1 0 1,-1-1-1,0 1 1,0 0-1,0 0 1,0-1-1,1 1 1,-1 0-1,0 0 1,0-1-1,0 1 1,0 0 0,0 0-1,0-1 1,0 1-1,0 0 1,0-1-1,0 1 1,0 0-1,0 0 1,0-1-1,0 1 1,0 0-1,0 0 1,0-1 0,0 1-1,0 0 1,-1-1-1,1 1 1,0 0-1,0 0 1,0 0-1,0-1 1,-1 1-1,-8-23 392,9 21-360,-23-42 695,16 32-606,0-1-1,1 0 0,0-1 1,1 0-1,0 1 0,1-2 1,-3-18-1,7 32-137,0 0 1,0 0-1,0 0 0,0 0 1,0 0-1,0-1 0,0 1 0,0 0 1,0 0-1,0 0 0,1 0 1,-1 0-1,0 0 0,1 0 1,-1 0-1,1 0 0,-1 1 0,1-1 1,-1 0-1,1 0 0,0 0 1,-1 0-1,1 1 0,0-1 0,1-1 1,0 2-35,-1-1 0,1 1 0,0-1 0,0 1 0,-1 0 0,1 0 0,0 0 0,0 0 0,-1 0 0,1 0 0,0 0 0,0 0 0,-1 1 0,3 0 0,8 3-358,0 1 1,-1 0 0,17 9 0,-24-11 284,15 7-398,26 15-959,61 44-1,-103-67 1492,-1 0-1,1 0 1,-1-1-1,0 1 1,0 1 0,0-1-1,0 0 1,0 0-1,-1 1 1,1-1-1,-1 1 1,1-1 0,-1 1-1,0 0 1,0-1-1,0 1 1,0 0-1,-1 0 1,1 0 0,-1 0-1,1 0 1,-1 0-1,0 0 1,0 0-1,-1-1 1,1 1 0,-1 0-1,1 0 1,-1 0-1,-2 5 1,1-4 88,0 0 0,-1-1 0,1 1 0,-1-1 1,0 1-1,0-1 0,0 0 0,-1 0 0,1-1 0,-1 1 1,1-1-1,-1 1 0,0-1 0,0 0 0,0 0 0,0-1 0,0 1 1,0-1-1,0 0 0,-5 0 0,6 0-29,0 0 1,0-1-1,0 0 0,0 1 0,0-1 1,1 0-1,-1-1 0,0 1 0,0 0 1,0-1-1,0 0 0,0 0 0,1 0 1,-1 0-1,0 0 0,1 0 0,-1-1 1,0 1-1,1-1 0,0 1 0,-1-1 1,-3-4-1,3 2-24,1-1-1,0 1 1,-1 0 0,1-1 0,1 0-1,-1 1 1,1-1 0,0 0 0,0 0-1,0 1 1,0-1 0,1 0 0,0-7 0,1 1-53,0 0 0,0 0 1,1 0-1,0 0 1,1 0-1,0 1 1,8-17-1,-9 22-119,0 1 0,0-1 0,1 1 0,-1 0 0,1 0 0,0 0 0,0 0 0,0 1 0,1-1 0,-1 1 0,1 0 0,0 0 0,0 0 0,0 1 0,0-1 0,0 1 0,1 0-1,-1 0 1,1 0 0,5-1 0,31 4-2669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13107,'8'-2'5369,"17"2"-3169,4 0-759,7 7-337,5 1-448,-1 0-592,-9 2-280,0-2-1448,-10-2-1225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21 172 15451,'98'106'6338,"-104"-122"-3850,1-2-1120,-3-20-719,-7-2-385,2-2-792,-10-4-441,2 9-1375,-7-4 127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47 13267,'-44'-39'5849,"88"43"-2584,13-1-1313,8-2-519,-8-1-585,-8-1-704,-9-2-376,-9-2-1561,-2-2-823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9610,'5'1'6559,"-1"-4"-3531,5-14-2261,-8 15-59,113-225 4335,-111 222-4963,4-8 237,0 0 1,-1 0 0,0-1-1,6-22 1,-12 36-307,-1 0 0,1 0 0,0 0 0,0 0 0,0-1 0,0 1 0,0 0 1,0 0-1,0 0 0,0 0 0,0-1 0,0 1 0,0 0 0,0 0 0,0 0 0,0 0 0,0 0 0,0-1 0,0 1 0,0 0 0,0 0 0,1 0 0,-1 0 0,0 0 0,0-1 0,0 1 0,0 0 0,0 0 0,0 0 1,0 0-1,0 0 0,1 0 0,-1 0 0,0 0 0,0-1 0,0 1 0,0 0 0,0 0 0,0 0 0,1 0 0,-1 0 0,0 0 0,0 0 0,0 0 0,0 0 0,1 0 0,-1 0 0,0 0 0,0 0 0,0 0 0,0 0 1,0 0-1,1 0 0,-1 0 0,0 0 0,0 0 0,0 0 0,1 0 0,5 13 267,5 26-179,-10-36-76,6 24-458,1 0 1,2 0-1,0-1 0,2 0 0,1-1 0,20 29 0,-1-9-2080,-13-13-1757</inkml:trace>
  <inkml:trace contextRef="#ctx0" brushRef="#br0" timeOffset="1">36 221 14867,'12'-5'5817,"17"-1"-4264,18 3-281,28 4-760,13 6-232,3 1-848,-5 2-568,-31-1-929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15611,'17'0'6026,"41"0"-4162,40 1-16,53-2-167,11 1-209,63-4-360,-6-4-279,-6 7-449,-2-3-112,-58 0-296,-18 4-216,-49-12-745,-22-1-535,-45 3-1000,-17-6-177,-20 6-200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13323,'-8'21'5369,"0"18"-3641,-3 11-703,6 4-97,10-7-392,11-5-48,23-11-136,-5-8-128,15-12-48,1-7-104,-14-16-544,3-4-424,-18 0-1065,-3 4-319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13371,'7'0'5249,"12"3"-3273,11-1-615,2-2-281,2 1-304,0-1-504,-3 5-152,0 2-944,-2-2-592</inkml:trace>
  <inkml:trace contextRef="#ctx0" brushRef="#br0" timeOffset="1">1 242 14643,'16'1'5617,"15"1"-4192,5-7-825,19 5-104,-11-5-688,-7 0-672,7 5-3801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14539,'3'21'6497,"3"18"-3528,9 8-1144,3 0-241,10-13-928,7-9-288,6-14-624,0-8-408,-6-6-1153,-10-3-823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89 14059,'-39'-88'5801,"36"114"-3480,-2 13-449,-5 16-752,1 2-423,9 2-521,0-9-120,8-11-609,5-8-487,1-16-1216,4-7-593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14483,'-4'1'5889,"3"8"-3848,1 18-401,3 20-616,2 9-408,0 7-351,5-6-297,-1-12-969,4-4-655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13827,'8'0'6121,"10"0"-3512,18 0-713,6-3-175,18-7-753,0 3-232,-1 1-440,-7 1-144,-21 8-616,-7-3-448,-11 0-1217,-7 4-687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12139,'20'0'5145,"25"-2"-2625,7-1-1280,7 2-463,-2-1-401,-8 5-1384,-12-1-569</inkml:trace>
  <inkml:trace contextRef="#ctx0" brushRef="#br0" timeOffset="1">511 192 14411,'44'32'5593,"-39"-48"-4016,1-5-673,-1-3-384,-5-9-336,-2-9-712,-1-2-560,-8 0-633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25 282 10370,'-25'35'4711,"46"-64"356,16-23-2781,-3-3-1,54-115 0,-79 159-1348,-2 18-399,5 30-197,-9-24-315,36 148-1082,-16-63-3890,-13-62 1162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15795,'-1'-2'5978,"7"1"-4714,17 1-360,21 0-576,8 3-208,8 0-896,-8-3-784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34 253 13707,'-8'8'939,"-15"10"3076,20-24-2190,9-16-565,44-163 2337,-50 185-3591,0-1 0,0 1 1,0-1-1,0 1 0,0 0 1,0-1-1,0 1 0,1-1 1,-1 1-1,0-1 0,0 1 1,1 0-1,-1-1 0,0 1 1,0 0-1,1-1 0,-1 1 1,0 0-1,1-1 1,-1 1-1,1 0 0,-1 0 1,0 0-1,1-1 0,-1 1 1,1 0-1,-1 0 0,1 0 1,-1 0-1,0 0 0,1 0 1,-1-1-1,1 1 0,-1 0 1,1 0-1,-1 1 0,1-1 1,-1 0-1,0 0 0,1 0 1,-1 0-1,1 0 0,-1 0 1,1 1-1,-1-1 0,0 0 1,1 0-1,-1 1 0,1-1 1,-1 0-1,0 0 0,1 1 1,-1-1-1,0 0 0,0 1 1,1-1-1,-1 1 0,0-1 1,0 0-1,1 1 0,-1 0 1,22 33 35,-17-25-13,12 18 24,-8-11-29,0 0 1,1-1-1,16 18 1,-24-31-20,0 1 0,1-1 0,-1 1 0,1-1 0,-1 0 0,1 0 0,0 0 0,0 0 0,0-1 0,0 1 0,0-1 0,0 1 0,1-1 1,-1 0-1,0-1 0,1 1 0,-1 0 0,1-1 0,-1 0 0,0 0 0,1 0 0,-1 0 0,5-1 0,-6 0 9,0 0 1,0 0-1,0 0 1,0-1 0,0 1-1,-1 0 1,1-1-1,-1 1 1,1-1-1,-1 0 1,1 0-1,-1 1 1,0-1-1,0 0 1,0 0-1,0 0 1,0 0-1,0 0 1,0 0-1,-1-1 1,1 1-1,-1 0 1,0 0-1,1 0 1,-1-1 0,0 1-1,0 0 1,-1-4-1,0-10 166,0 0-1,-7-27 1,7 38-140,-6-25 128,4 23-203,1 0 1,0-1-1,1 0 0,0 1 1,0-1-1,1-13 0,0 21 2,0 0-1,0-1 1,0 1-1,0-1 0,0 1 1,0-1-1,0 1 1,0-1-1,0 1 1,0-1-1,0 1 0,1 0 1,-1-1-1,0 1 1,0-1-1,0 1 0,1 0 1,-1-1-1,0 1 1,1 0-1,-1-1 0,0 1 1,1 0-1,-1-1 1,0 1-1,1 0 0,0-1 1,14 3-1421,-14-1 1344,27 6-2113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191 288 9482,'-8'-62'11474,"-2"-79"-6887,10 135-4382,-1 0 0,0 1-1,0-1 1,0 1 0,0-1 0,-1 1 0,0 0 0,-4-9 0,4 11-101,-2-16 870,4 19-944,0 0 0,0-1-1,0 1 1,0 0 0,1 0 0,-1-1-1,0 1 1,0 0 0,0 0 0,1 0-1,-1-1 1,0 1 0,0 0 0,1 0 0,-1 0-1,0 0 1,0-1 0,1 1 0,-1 0-1,0 0 1,0 0 0,1 0 0,-1 0-1,0 0 1,1 0 0,-1 0 0,0 0-1,0 0 1,1 0 0,-1 0 0,1 0 0,1 0 29,1 1 0,-1 0 0,0 0 0,1-1 0,-1 1 0,0 1 0,0-1 0,0 0 0,3 2 0,8 8 20,10 7-36,0 0-1,-1 2 1,-1 1-1,-1 0 1,20 29-1,-38-47-38,0 0-1,0 0 1,-1 0-1,1 0 1,-1 0-1,0 0 0,0 0 1,0 0-1,0 1 1,0-1-1,-1 1 1,1-1-1,-1 0 0,0 1 1,0-1-1,0 1 1,-1-1-1,1 0 1,-2 6-1,0-5 15,0 0 0,0 0-1,-1 0 1,1-1 0,-1 1 0,0 0 0,0-1-1,0 0 1,0 0 0,-1 0 0,1 0 0,-1 0-1,-4 2 1,-4 1 37,0 0-1,-1 0 0,0-1 1,0 0-1,0-2 0,-1 1 1,0-2-1,-20 3 0,16-4-257,1-1-1,0 0 0,0-1 0,0-1 1,-1-1-1,2 0 0,-28-9 1,43 12 133,1 0 0,-1-1 0,0 1 1,1 0-1,-1 0 0,1 0 1,-1 0-1,1-1 0,-1 1 0,1 0 1,-1 0-1,1-1 0,-1 1 0,1-1 1,-1 1-1,1 0 0,-1-1 1,1 1-1,0-1 0,-1 1 0,1-1 1,0 1-1,-1-1 0,1 1 0,0-1 1,-1 1-1,1-2 0,17-7-2316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14963,'41'-45'6009,"-44"63"-4192,1 11-441,-9 13-784,3 2-384,4-5-208,1-10-360,13-11-1200,0-5-633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13707,'-6'10'5897,"-9"11"-3632,2 15-1049,-3 4-360,4 7-712,6-1-192,6-14-928,-2-4-672</inkml:trace>
  <inkml:trace contextRef="#ctx0" brushRef="#br0" timeOffset="1">1 153 15691,'17'0'5986,"26"6"-4690,4-4-248,10 0-624,1-1-416,-7 2-1216,-6 2-736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20 268 12563,'0'0'124,"-1"1"-1,1-1 1,-1 0 0,0 0 0,1 0 0,-1 0 0,1 0 0,-1 1 0,1-1-1,-1 0 1,0 1 0,1-1 0,-1 0 0,1 1 0,0-1 0,-1 0 0,1 1-1,-1-1 1,1 1 0,-1-1 0,1 1 0,0-1 0,0 1 0,-1-1 0,1 1 0,0-1-1,0 1 1,-1 0 0,1-1 0,0 1 0,0-1 0,0 1 0,0 0 0,0-1-1,0 1 1,0-1 0,0 1 0,0 0 0,0-1 0,0 1 0,2 1 60,0 0 0,-1 0 1,1-1-1,0 1 1,0-1-1,0 1 0,0-1 1,0 0-1,0 0 1,0 0-1,3 1 0,10 3 268,0 0 0,0-1-1,19 3 1,-29-6-387,0-1 0,0 0 0,0 0-1,0 0 1,0-1 0,0 0 0,0 0 0,0 0 0,-1 0 0,10-4 0,-12 4-51,-1 0-1,1 0 0,-1 1 1,0-1-1,1 0 1,-1 0-1,0 0 1,0-1-1,0 1 0,0 0 1,0 0-1,0-1 1,0 1-1,0 0 0,0-1 1,0 1-1,-1-1 1,1 1-1,-1-1 0,1 1 1,-1-1-1,1 0 1,-1 1-1,0-1 1,0 0-1,0 1 0,0-1 1,0 1-1,0-1 1,-1 0-1,1 1 0,0-1 1,-1 1-1,1-1 1,-1 0-1,-1-1 1,-9-17 331,-1 1 0,0 1 1,-2 0-1,0 0 0,-1 1 1,-25-21-1,6 3 316,29 30-565,0 0 55,0 0 0,0 0 0,1-1 1,0 1-1,-6-11 0,9 15-133,1 0 1,0 0-1,0 1 0,-1-1 0,1 0 0,0 0 1,0 0-1,0 1 0,0-1 0,0 0 0,0 0 1,0 0-1,0 0 0,0 1 0,0-1 0,0 0 1,1 0-1,-1 0 0,0 1 0,0-1 0,1-1 1,1 1-5,-1 0 0,0 0 0,0 0 0,1 0 0,-1 0 1,0 0-1,1 0 0,-1 0 0,1 1 0,-1-1 1,1 1-1,-1-1 0,1 1 0,0 0 0,1-1 1,6 0-117,1 1 0,-1 0 1,0 0-1,0 1 0,0 0 1,0 0-1,1 1 0,-2 0 1,1 1-1,0 0 0,0 0 1,8 6-1,30 16-1536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30 195 12163,'-30'50'4194,"47"-59"-219,9-10-3037,-10 4-483,0-1 0,0 0 1,-2-1-1,0-1 0,-1 0 0,-1-1 0,0 0 1,13-34-1,-24 51-391,-1 0 0,1 1 1,0-1-1,0 0 1,0 1-1,-1-1 0,1 0 1,1 1-1,-1-1 0,0 1 1,0 0-1,1-1 1,-1 1-1,0 0 0,3-2 1,-3 3-47,-1 0-1,1 1 1,-1-1 0,1 0 0,-1 0 0,1 0 0,-1 0 0,1 0-1,0 1 1,-1-1 0,1 0 0,-1 1 0,1-1 0,-1 0 0,0 1 0,1-1-1,-1 0 1,1 1 0,-1-1 0,0 1 0,1-1 0,-1 1 0,0-1 0,1 1-1,-1-1 1,0 1 0,0-1 0,0 1 0,1-1 0,-1 2 0,3 10 18,0 0 1,0 0-1,1 15 1,-3-17-107,5 18-783,1 1 0,1-1 1,14 32-1,-1-15-1662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14651,'10'0'5849,"0"-2"-4216,26 2-825,-5 0-368,14 5-928,5 1-648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12603,'3'2'7497,"-1"4"-4281,1 15-3121,-3-19 754,2 30-259,-2-1 1,-1 1-1,-1 0 0,-1-1 1,-14 53-1,27-105-417,1 0 0,0 0 0,2 1 0,28-35 0,-35 47-216,1 0 0,0 0 0,1 1 0,-1 0 0,1 0 0,1 1 0,-1 0 0,1 0 0,0 1 0,0 0 0,1 1 0,-1 0 0,1 0 0,0 1 0,0 0 0,0 1 0,1 0 0,-1 1 0,1 0 0,-1 0 0,0 1 0,14 2 0,-21-2-77,-1 1 0,1 0 0,0-1 0,-1 1 0,1 0 1,-1 0-1,0 0 0,1 1 0,2 2 0,-4-4 77,-1 0 0,1 0 1,-1 1-1,0-1 0,0 0 0,1 1 1,-1-1-1,0 0 0,0 1 0,1-1 1,-1 1-1,0-1 0,0 0 0,0 1 1,0-1-1,0 1 0,1-1 0,-1 1 1,0-1-1,0 0 0,0 1 0,0-1 1,0 1-1,0-1 0,-1 1 0,1 0-20,-1 0 0,1 0-1,-1 0 1,0 0-1,1 0 1,-1-1 0,0 1-1,0 0 1,1 0 0,-1-1-1,0 1 1,0-1-1,0 1 1,0 0 0,-1 0-1,-31 13-697,1-1 0,-64 16 0,13-4 1232,81-25-393,1 0-1,0 0 1,0 1 0,-1-1 0,1 1 0,0-1-1,0 1 1,0-1 0,0 1 0,0 0 0,0 0-1,0-1 1,0 1 0,0 0 0,0 0 0,0 0-1,1 0 1,-1 0 0,0 0 0,0 2 0,1-2 3,0 0 1,0 0 0,0 0 0,0 0 0,0 0 0,0 0 0,0 0-1,0 0 1,1 0 0,-1 0 0,0 0 0,1 0 0,-1 0-1,1-1 1,-1 1 0,1 0 0,-1 0 0,1 0 0,0-1-1,0 2 1,3 2 131,1-1 1,-1 1-1,0-1 0,1 0 0,0 0 1,0 0-1,7 3 0,8 0-146,0 0-1,1-2 1,-1 0 0,1-1-1,31 0 1,-36-3-663,0 0 0,0-2 0,0 0 0,20-5 0,-12-2-1658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13683,'21'7'5657,"22"4"-3688,2 1-465,7 1-552,-6-4-528,-1 3-336,-3-1-336,-6-6-1312,5 0-529</inkml:trace>
  <inkml:trace contextRef="#ctx0" brushRef="#br0" timeOffset="1">540 372 15331,'2'-6'6506,"-1"-15"-3618,1-12-719,-2-11-681,-3-6-512,3 8-640,-2 4-344,0 19-1328,2 9-1128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14363,'63'-5'6946,"-68"-16"-2762,0-12-2135,-3-7-265,-13-3-1064,21 9-263,-2 15-586,2 7-527,-8 22-4521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92 189 11402,'-79'29'4444,"79"-29"-4375,0 1 0,-1-1 0,1 0 1,0 0-1,0 0 0,-1 0 0,1 0 0,0 1 0,-1-1 0,1 0 1,0 0-1,-1 0 0,1 0 0,0 0 0,-1 0 0,1 0 1,0 0-1,-1 0 0,1 0 0,0 0 0,-1 0 0,1 0 0,0-1 1,-1 1-1,1 0 0,0 0 0,-1 0 0,1 0 0,0 0 0,-1-1 1,1 1-1,0 0 0,0 0 0,-1-1 0,1 1 0,0 0 0,0 0 1,0-1-1,-1 1 0,1 0 0,0-1 0,0 1 0,0 0 0,0-1 1,0 1-1,0 0 0,0-1 0,-1 1 0,1 0 0,0-1 0,0 1 1,0 0-1,0-1 0,0 1 0,1 0 0,-1-1 0,6-20 1029,-5 18-604,5-49 1747,-5 41-1815,0-1 0,0 1 0,1 0 0,5-16-1,-7 27-412,0 0-1,0-1 0,0 1 0,0 0 1,0-1-1,1 1 0,-1 0 0,0-1 1,0 1-1,0 0 0,1-1 0,-1 1 1,0 0-1,0 0 0,1-1 0,-1 1 1,0 0-1,0 0 0,1 0 0,-1-1 1,0 1-1,1 0 0,-1 0 0,0 0 0,1 0 1,-1 0-1,0 0 0,1 0 0,-1-1 1,0 1-1,1 0 0,-1 0 0,1 1 1,13 7 234,17 26-25,-22-23-150,6 6 21,0-2 0,29 23-1,-38-33-73,1 0-1,0-1 0,-1 0 0,1 0 0,1-1 0,-1 0 0,0 0 0,1-1 0,0 1 0,15 1 0,-22-4 0,-1 0 0,1 0 0,0 1 0,1-1 0,-1 0 0,0 0 0,0 0 0,0 0 0,0 0 0,0 0 0,0-1 0,0 1 0,0 0 0,0 0 0,-1-1 0,1 1 0,0-1 0,0 1 0,0-1 0,0 1-1,0-1 1,0 1 0,-1-1 0,1 0 0,0 1 0,-1-1 0,1 0 0,0 0 0,-1 0 0,1 0 0,-1 1 0,1-1 0,-1 0 0,1 0 0,-1 0 0,0 0 0,1 0 0,-1 0 0,0 0 0,0 0 0,0 0-1,0 0 1,0-2 0,-1-4 122,0 0-1,-1 0 0,1 1 0,-1-1 0,-4-8 0,2 4-4,-1-2 25,-3-10 97,0 0 0,-6-37 1,14 60-290,0-1 0,0 1 1,0-1-1,0 0 0,0 1 1,0-1-1,0 1 0,0-1 1,0 1-1,1-1 0,-1 1 0,0-1 1,0 1-1,0-1 0,1 1 1,-1-1-1,0 1 0,1-1 1,-1 1-1,0-1 0,1 1 1,-1 0-1,0-1 0,1 1 1,-1 0-1,1-1 0,-1 1 0,1 0 1,-1-1-1,1 1 0,-1 0 1,1 0-1,-1 0 0,1 0 1,-1-1-1,1 1 0,-1 0 1,1 0-1,0 0 0,-1 0 0,1 0 1,-1 0-1,1 0 0,-1 1 1,1-1-1,-1 0 0,2 0 1,36 10-2638,-24-6 1644,28 8-1567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4:1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32 11859,'3'-3'285,"20"-23"3691,-23 26-3946,0 0 0,0 0 0,0-1 0,0 1 0,0 0 0,0 0 0,0 0 0,0 0 0,0 0 0,0 0 0,0 0 0,0 0 0,0-1 0,0 1 0,0 0 0,0 0 0,0 0 0,0 0 0,-1 0 0,1 0 0,0 0 0,0 0 0,0 0 0,0 0 1,0-1-1,0 1 0,0 0 0,0 0 0,0 0 0,-1 0 0,1 0 0,0 0 0,0 0 0,0 0 0,0 0 0,0 0 0,0 0 0,0 0 0,-1 0 0,1 0 0,0 0 0,0 0 0,0 0 0,0 0 0,0 0 0,0 0 0,0 0 0,0 0 0,-1 0 0,1 0 0,0 0 0,0 1 0,0-1 0,0 0 0,0 0 0,0 0 0,0 0 1,0 0-1,0 0 0,0 0 0,-1 0 0,1 0 0,0 0 0,0 1 0,0-1 0,-22 11 1587,13-6-1180,-17 9 565,1 2 0,-30 23 0,50-35-884,-1 1 0,1 0-1,0 0 1,0 1 0,0-1-1,1 1 1,0 0-1,0 0 1,1 0 0,-1 1-1,1-1 1,1 1-1,-1 0 1,-2 14 0,5-20-102,0 1 1,-1-1 0,2 1 0,-1-1-1,0 0 1,0 1 0,0-1 0,1 1-1,-1-1 1,1 1 0,-1-1-1,1 0 1,-1 1 0,1-1 0,0 0-1,0 0 1,0 0 0,0 1 0,0-1-1,0 0 1,0 0 0,0 0 0,0 0-1,0-1 1,0 1 0,1 0 0,-1 0-1,0-1 1,1 1 0,-1-1-1,0 1 1,1-1 0,-1 1 0,1-1-1,-1 0 1,1 0 0,1 0 0,4 1-11,1 0 1,-1-1 0,0 0 0,0-1 0,0 0 0,8-1 0,9-6 23,0 0 1,-1-2-1,0 0 0,39-25 1,-45 27 160,-18 17 491,-2 18-322,3-26-444,0 0-1,0 1 1,0-1-1,1 0 1,-1 0-1,0 0 1,0 1-1,1-1 1,-1 0-1,1 0 1,-1 0-1,1 0 1,0 0-1,-1 0 1,1 0-1,0 0 1,0 0-1,-1 0 1,1 0-1,0 0 1,0-1-1,0 1 1,2 1-1,11 1-2342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58:1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79 248 11138,'-70'89'3749,"62"-76"-2087,12-13-956,11-11 74,2-7-233,-1 0 1,0-1 0,-2-1 0,0 0 0,-1-1 0,-1-1-1,-2 0 1,0 0 0,8-25 0,9-58 2029,-27 105-2557,0 0 1,0 0 0,0 0 0,0-1 0,0 1-1,0 0 1,1 0 0,-1 0 0,0-1 0,0 1 0,0 0-1,0 0 1,0 0 0,0 0 0,0-1 0,0 1-1,0 0 1,0 0 0,0 0 0,1 0 0,-1 0 0,0 0-1,0-1 1,0 1 0,0 0 0,0 0 0,0 0-1,1 0 1,-1 0 0,0 0 0,0 0 0,0 0 0,0 0-1,1 0 1,-1 0 0,0-1 0,0 1 0,0 0-1,1 0 1,-1 0 0,0 0 0,0 1 0,0-1 0,0 0-1,1 0 1,-1 0 0,0 0 0,0 0 0,0 0-1,0 0 1,1 0 0,-1 0 0,9 12 365,8 28-222,-16-37-93,21 59-39,-9-24 218,27 57 0,-35-85-591,0-1 1,1 1 0,0-1-1,1 0 1,0-1 0,0 0 0,1 0-1,0 0 1,0-1 0,15 10 0,-11-8-4039,-12-7 2031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58:1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12611,'-5'0'5785,"-6"-4"-2944,16 3-1025,8 1-232,19 3-608,9 5-271,21-1-265,3-3-304,-5 1-1264,-8-1-809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2:58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52 12795,'-31'26'2850,"-43"47"1,51-46-2311,1 1 1,-20 31-1,28-36-471,1 1 0,1 0 0,1 1-1,1 0 1,1 1 0,2 0 0,0 0 0,-4 37-1,10-50-23,0 0 0,1 0 0,1 0-1,0-1 1,0 1 0,1 0-1,1 0 1,0-1 0,1 1-1,0-1 1,1 0 0,0 0-1,1-1 1,1 1 0,-1-1 0,2-1-1,-1 1 1,2-1 0,-1-1-1,1 1 1,1-2 0,0 1-1,0-1 1,15 9 0,-2-4 11,1 0 1,0-1-1,1-1 0,0-2 1,1 0-1,0-2 1,0-1-1,0-1 0,1-1 1,51 1-1,-39-6-55,0-1 1,0-2-1,-1-2 0,1-2 0,-1-1 0,-1-1 1,71-32-1,-84 31 4,-1-1 0,0-1 0,-1-1 0,0-1 0,-1-1 0,-1 0 1,-1-2-1,0-1 0,-1 0 0,-1-1 0,-1-1 0,26-44 0,-30 41 4,-1 0 1,-1-1-1,-2 0 0,0-1 0,8-49 0,-14 62 12,-1 0 0,0 0 0,-1 0 0,0 0-1,-1 0 1,0 0 0,-1 0 0,-1 0-1,0 1 1,0-1 0,-2 1 0,1 0-1,-2 0 1,-8-14 0,6 14 44,-1 1 0,0 1 0,-1 0 0,0 0 0,-1 1 0,0 0 0,0 1 1,-1 0-1,0 1 0,0 0 0,-22-8 0,6 5 102,-1 0 1,0 2 0,0 2-1,-44-5 1,27 7-40,0 3-1,0 1 1,1 3-1,-1 1 1,1 3 0,-66 17-1,49-5-376,1 2-1,1 3 0,-111 61 1,10 15-1249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48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22 442 11562,'0'-5'5090,"0"-19"-2146,-3-10-1423,1-20-673,-1-13-152,-4-7-448,7 4-152,-5 15-640,4 14-504,4 23-1393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48:1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11530,'-7'-2'3890,"5"2"-3369,1 0-1,0-1 1,-1 1-1,1 0 1,-1-1 0,1 1-1,0-1 1,-1 0 0,1 1-1,0-1 1,0 0 0,-2-1-1,3 1-429,-1 0 1,1 0-1,0 0 0,0 0 0,0 0 1,0 0-1,0 0 0,1 0 0,-1 0 1,0 0-1,0 0 0,1 0 0,-1 0 1,0 1-1,1-1 0,-1 0 0,1 0 0,-1 0 1,1 0-1,-1 1 0,1-1 0,0 0 1,-1 1-1,1-1 0,0 0 0,0 1 1,-1-1-1,1 1 0,2-1 0,3-5-12,0 1-1,0 0 1,1 0 0,0 1-1,0-1 1,0 2-1,1-1 1,-1 1 0,1 0-1,0 1 1,0 0-1,15-3 1,-8 3 20,-6 1-86,0 0 1,-1 0 0,1 1-1,13 1 1,-21-1-16,0 0 1,1 0 0,-1 0 0,0 1 0,0-1 0,0 0-1,0 1 1,1-1 0,-1 1 0,0-1 0,0 1 0,0-1-1,0 1 1,0 0 0,0-1 0,-1 1 0,1 0 0,0 0-1,0 0 1,0 0 0,-1 0 0,1 0 0,0 0 0,-1 0-1,1 0 1,-1 0 0,1 0 0,-1 0 0,0 0 0,1 1-1,-1-1 1,0 0 0,0 0 0,0 0 0,0 1 0,0-1-1,0 0 1,0 0 0,-1 2 0,0 4-10,-1 0-1,0 0 1,-1 0 0,1 0 0,-1 0 0,-1 0-1,1-1 1,-1 1 0,0-1 0,-1 0 0,0-1-1,1 1 1,-2-1 0,1 0 0,-1 0-1,-6 5 1,-11 5-103,0 0 0,-48 21-1,70-35 113,0-1 0,-1 1-1,1-1 1,0 1 0,-1 0-1,1 0 1,0-1 0,0 1-1,0 0 1,0 0 0,0 0-1,0 0 1,0 0-1,-2 3 1,3-4 1,0 0 1,1 1-1,-1-1 1,0 1-1,0-1 0,1 0 1,-1 1-1,0-1 0,0 0 1,1 1-1,-1-1 0,0 0 1,1 0-1,-1 1 1,1-1-1,-1 0 0,0 0 1,1 0-1,-1 1 0,1-1 1,-1 0-1,0 0 1,1 0-1,-1 0 0,1 0 1,-1 0-1,1 0 0,-1 0 1,1 0-1,50 1-20,-50-1 20,35-1-32,56-1-75,-83 2 48,0 1 1,0 0-1,0 1 0,0 0 1,-1 0-1,1 1 0,14 7 1,-21-10 40,0 1 0,-1 0 0,1-1 0,-1 1 0,0 0 0,1 0 0,-1 0-1,0 0 1,1 0 0,-1 1 0,0-1 0,0 0 0,0 0 0,0 1 0,0-1 0,0 1 0,0-1 0,-1 1 0,1-1 0,0 1 0,-1-1 0,0 1 0,1 3 0,-1-2-3,-1 0 0,0 0-1,0 0 1,0 1 0,0-1-1,0 0 1,-1 0 0,1 0-1,-1 0 1,0-1 0,-4 6-1,-7 7-331,-1 0 0,-1-1-1,-1 0 1,0-1-1,-1-1 1,-33 18-1,42-24-262,-12 5-1691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48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152 260 11250,'-5'0'281,"1"0"1,-1 1-1,1-1 0,-1 1 0,1 0 0,-1 0 0,1 1 0,0-1 0,0 1 0,0 0 0,0 0 0,-4 3 0,3-1-151,1 0 0,0 1 0,0-1 0,0 1 0,1 0 0,0 0 0,0 0 0,-4 9 0,-3 6 51,2-1-1,0 2 1,1-1 0,1 1-1,1 0 1,1 0-1,-2 34 1,5-44-146,1 0 0,1-1-1,-1 1 1,2-1 0,0 1 0,0-1 0,1 0-1,0 0 1,0 0 0,1 0 0,1 0-1,0-1 1,0 0 0,1 0 0,0 0 0,0-1-1,12 12 1,-1-5-35,1-1-1,0 0 1,1-1-1,0-1 0,1-1 1,1-1-1,0-1 1,29 9-1,-13-7 8,0-1 0,1-2 0,0-2 0,45 1 0,-64-7 0,0-1 1,-1-1 0,1 0 0,-1-2 0,0 0-1,0-1 1,0-1 0,0-1 0,-1 0-1,0-1 1,-1-1 0,0-1 0,0 0 0,-1-1-1,22-20 1,-20 15 6,-1 1 0,-1-2 0,0 0 0,-1-1 0,-2-1 0,1 0 0,-2 0-1,-1-1 1,0-1 0,-1 0 0,-2 0 0,9-36 0,-14 43 24,-1 0-1,0 0 1,-1-1 0,-1 1-1,0 0 1,-1 0-1,0 0 1,-1 0 0,-1 1-1,0-1 1,-1 1 0,0 0-1,-1 0 1,-1 0 0,0 1-1,-11-15 1,2 5 137,-1 2-1,0 0 1,-2 1 0,0 1 0,-1 0-1,-1 2 1,-41-25 0,46 32-84,0 1 0,0 1 0,-1 0-1,0 1 1,-1 1 0,1 1 0,-1 0 0,0 1 0,-25 0 0,16 3-110,0 1 0,1 1 0,-1 2 1,1 0-1,-43 14 0,-83 37-659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7 328 11386,'-6'4'7023,"7"-10"-3129,18-22-2665,115-168 962,-129 188-2040,0-2 101,1-1 0,1 2-1,-1-1 1,2 1-1,-1 0 1,1 0 0,18-14-1,-26 23-234,1 0 0,-1-1-1,1 1 1,-1-1 0,1 1 0,-1 0-1,1 0 1,0-1 0,-1 1-1,1 0 1,-1 0 0,1 0 0,0-1-1,-1 1 1,1 0 0,0 0-1,-1 0 1,1 0 0,-1 0 0,1 0-1,0 1 1,-1-1 0,1 0-1,0 0 1,-1 0 0,1 0 0,-1 1-1,1-1 1,-1 0 0,1 1-1,0-1 1,-1 0 0,1 1-1,-1-1 1,1 1 0,10 24 306,-6-12-225,33 78-587,79 138-1,-113-221-148,10 13-629,-3-12-3117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3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19 223 11594,'0'0'11459,"0"-1"-10339,0-1-424,0-32-240,-8-51-304,-2 41-200,10 17-1016,0-3-592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14027,'4'4'5145,"5"-1"-4121,7-2-192,18-1-111,10-3-233,16-3-216,10 2-240,-8-2-1136,-20-1-1017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155 122 13251,'-16'14'1162,"1"1"0,1 1 0,1 0 0,-21 32 0,25-32-793,0 0 0,1 1 0,1 0 0,0 0-1,-6 27 1,10-29-279,0-1 0,1 1-1,1 0 1,0 0 0,1 0 0,1 0-1,0 0 1,1 0 0,1 0-1,0 0 1,1-1 0,1 1 0,0-1-1,1 0 1,0-1 0,13 21 0,-10-20-52,1-1 0,0 0 1,1 0-1,0-1 1,1-1-1,1 0 1,0 0-1,0-1 1,1-1-1,0 0 1,1-1-1,-1-1 0,2 0 1,-1-1-1,1-1 1,0 0-1,31 5 1,-14-6-44,0-1 0,0-2 0,0-1 1,0-1-1,0-2 0,0-2 0,0-1 1,-1-1-1,45-16 0,-56 15-24,0 0-1,0-2 1,-1 0 0,-1-1-1,0-1 1,0-1 0,-1-1-1,-1 0 1,0-1-1,-1-1 1,-1-1 0,0 0-1,-1-1 1,21-36 0,-28 39 26,-1-1 0,0 1 0,-1-1 0,0 0-1,-2-1 1,0 1 0,0-1 0,-2 1 0,0-1 0,-1 0 0,-1 0 0,0 1 0,-1-1 0,-9-32 0,8 36 68,-2-1-1,0 1 0,0 0 0,-1 0 1,-1 0-1,0 1 0,0 0 1,-2 1-1,1 0 0,-1 0 1,-1 0-1,0 1 0,0 1 0,-1 0 1,-1 0-1,1 1 0,-1 1 1,-16-8-1,9 7 55,-1 2 0,1 0 0,-1 2 0,0 0 0,0 1 0,-1 1 0,1 1 0,-1 0 0,1 2 0,0 0-1,-23 5 1,6 1-51,0 2 0,0 1 0,1 2 0,-69 33 0,82-33-364,0 1 1,-37 30-1,-24 32-1343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37 322 14419,'0'0'9082,"0"-1"-8034,-1-20-288,-15-79-552,4 45-96,7 2-744,2 2-480,3 30-1272,0 1-2401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12443,'-5'-4'10333,"14"-2"-9592,0 3-650,0 1-1,-1 0 1,1 1-1,0 0 1,0 0-1,-1 1 1,1 0 0,9 1-1,-17-1-81,1 0 0,0 0 0,-1 0 0,1 0 0,-1 0-1,1 1 1,0-1 0,-1 0 0,1 1 0,-1-1 0,1 1 0,-1 0-1,1-1 1,-1 1 0,1 0 0,-1 0 0,0 0 0,1 0-1,-1 0 1,0 0 0,0 0 0,2 2 0,-3-1-4,1-1 0,-1 0 1,0 1-1,1-1 0,-1 1 0,0-1 0,0 1 1,0-1-1,0 1 0,0-1 0,0 1 0,-1-1 1,1 1-1,0-1 0,-1 1 0,1-1 1,-2 3-1,-2 4 9,-1 0 0,1 0 1,-1-1-1,-1 0 1,-7 8-1,4-5-47,0 0 1,1 0-1,0 0 1,-8 16-1,16-26 26,0 0 1,-1 1-1,1-1 0,0 1 0,0-1 0,0 0 0,0 1 1,0-1-1,-1 1 0,1-1 0,0 0 0,0 1 0,0-1 0,0 1 1,0-1-1,0 1 0,0-1 0,1 0 0,-1 1 0,0-1 1,0 1-1,0-1 0,0 0 0,0 1 0,1-1 0,-1 0 1,0 1-1,0-1 0,1 0 0,-1 1 0,0-1 0,1 0 0,-1 1 1,0-1-1,1 0 0,-1 0 0,0 1 0,1-1 0,-1 0 1,0 0-1,1 0 0,-1 0 0,1 1 0,-1-1 0,0 0 1,1 0-1,-1 0 0,1 0 0,0 0 0,29 1-285,-25-1 222,13-1-14,-1 1 0,0 1-1,33 6 1,-47-6 79,1 0 1,0 0-1,-1 0 0,1 1 0,-1 0 0,1-1 1,-1 1-1,0 0 0,0 0 0,0 1 0,4 3 0,-6-5 4,0 1 0,0-1-1,0 1 1,0 0-1,0 0 1,0-1-1,0 1 1,-1 0-1,1 0 1,-1 0-1,1 0 1,-1 0 0,0 0-1,0 0 1,0 0-1,0 0 1,0 0-1,0 0 1,0 0-1,-1 0 1,1 0 0,-1-1-1,0 4 1,-2 1 6,0 0 0,0-1 0,0 1-1,-1-1 1,1 1 0,-1-1 0,-1 0 0,1-1 0,-1 1 0,0-1 0,-6 5 0,-6 4-890,-1-2 0,-21 11 0,26-13-1215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2:1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227 108 9418,'8'-10'2945,"-15"14"-1601,-24 22-245,9-6-904,2 0 0,0 1 0,1 1 1,1 1-1,1 1 0,1 0 0,-22 46 0,33-59-189,1 1 0,0-1 0,1 0 0,0 1 0,0 0 0,1 0-1,1 0 1,0 0 0,1 0 0,0 0 0,1 0 0,0 0 0,1 0 0,0-1 0,1 1 0,0 0-1,1-1 1,0 0 0,1 0 0,0 0 0,11 16 0,-7-14-6,2-1 0,0 0 1,0 0-1,1-1 0,0 0 0,1-1 1,0-1-1,1 0 0,0-1 0,0 0 1,18 6-1,14 4 77,0-2 1,68 13 0,-81-22-23,1-1-1,-1-2 1,1-1-1,0-2 1,0-1 0,51-7-1,-60 3-21,-1-1 0,0-1-1,-1-1 1,0-2-1,0 0 1,0-1-1,-2-1 1,1-1-1,35-27 1,-40 26 0,-1-1 0,-1-1 0,0 0 0,0-1 0,-2 0 1,0-1-1,19-34 0,-27 41 9,0 0-1,-1 0 1,0 0 0,-1-1 0,0 0 0,0 0 0,-1 0 0,-1 0-1,0 0 1,0 0 0,-1 0 0,-1 0 0,0 0 0,0 0 0,-1 0-1,-6-21 1,0 13 116,0 1-1,-1 1 0,-1 0 0,-1 0 1,0 1-1,-1 0 0,-1 1 0,0 0 1,-17-14-1,6 8 32,0 1 0,-1 2 0,-1 0-1,-1 2 1,-32-14 0,34 19-123,-1 2 1,0 1-1,-1 0 0,1 3 1,-1 0-1,0 1 0,-1 2 1,1 1-1,0 1 0,0 1 0,-39 6 1,30 0-176,1 1-1,0 2 1,0 1 0,1 2 0,0 2 0,1 0 0,1 2 0,-31 22-1,-48 43-1182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5:0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12051,'2'14'5091,"9"12"2530,-5-41-6466,-1-23-13,-1-1 1,-2 1 0,-5-70 0,2 107-1139,1 0 1,0 0-1,0 1 0,0-1 1,0 0-1,0 0 0,0 1 0,0-1 1,0 0-1,0 0 0,0 1 0,0-1 1,0 0-1,0 0 0,1 1 0,-1-1 1,0 0-1,1 1 0,-1-1 1,0 0-1,1 1 0,-1-1 0,1 1 1,-1-1-1,1 0 0,-1 1 0,1-1 1,-1 1-1,1-1 0,0 1 1,-1 0-1,1-1 0,0 1 0,-1 0 1,1-1-1,0 1 0,0 0 0,-1 0 1,1 0-1,0 0 0,0-1 0,-1 1 1,1 0-1,0 0 0,0 1 1,-1-1-1,1 0 0,0 0 0,0 0 1,-1 0-1,1 1 0,0-1 0,-1 0 1,1 0-1,1 2 0,8 2-17,1 1-1,-1 0 1,12 8-1,-8-4 33,30 17-8,-26-14 0,0-1-1,0-1 1,1 0-1,1-2 1,-1 0-1,1-1 0,22 4 1,-41-11-6,-1 0 0,0 0 0,1 0 0,-1 1 0,0-1 0,1 0 0,-1 0 0,0 0 0,1 0 0,-1 0 0,1 0 0,-1 0 0,0-1-1,1 1 1,-1 0 0,0 0 0,1 0 0,-1 0 0,0 0 0,0 0 0,1-1 0,-1 1 0,0 0 0,1 0 0,-1-1 0,0 1 0,0 0 0,1 0 0,-1-1 0,0 1 0,0 0 0,0 0 0,1-1 0,-1 1 0,0 0 0,0-1 0,0 1 0,0 0 0,0-1 0,0 1 0,0 0 0,0-1 0,0 1 0,0 0 0,0-1 0,0 1 0,0-1-1,0 1 1,0 0 0,0-1 0,0 1 0,0 0 0,0-1 0,0 1 0,-1 0 0,1 0 0,0-1 0,0 1 0,0 0 0,-1-1 0,1 1 0,0 0 0,0 0 0,-1-1 0,1 1 0,-19-28 284,15 22-205,-11-14 87,9 12-107,-1-1 1,1 0 0,0-1 0,1 1-1,-7-18 1,12 26-67,-1 0 0,1 0-1,0 0 1,0 0-1,-1 0 1,1 0 0,0 0-1,0-1 1,0 1 0,0 0-1,0 0 1,0 0 0,1 0-1,-1 0 1,0 0 0,0 0-1,1 0 1,-1 0 0,1 0-1,-1 0 1,1 0 0,-1 0-1,1 0 1,1-2 0,0 2-18,0 0 0,0-1 0,0 1 1,0 0-1,0 0 0,0 0 0,0 0 1,0 0-1,0 1 0,1-1 1,2 0-1,9 0-191,-1 0 0,1 1 0,17 2-1,-22-1 7,33 3-1023,-2 2 1,1 2 0,-1 2 0,0 2-1,-1 1 1,0 2 0,-1 2 0,36 21 0,-71-37 1331,1 1 0,-1 0 1,1 0-1,-1 1 0,1-1 1,-1 1-1,0 0 0,3 3 1,-5-5 0,-1 0 0,1 0 1,-1 1-1,1-1 0,-1 0 0,0 0 1,0 1-1,1-1 0,-1 0 0,0 0 1,0 1-1,0-1 0,0 0 0,0 0 1,0 1-1,-1-1 0,1 0 0,0 0 1,-1 0-1,1 1 0,-1-1 0,1 0 1,-1 0-1,1 0 0,-1 0 0,0 0 1,0 0-1,0 0 0,1 0 0,-3 2 1,-3 3 330,-1 1 0,1-1 1,-1-1-1,-1 1 0,1-1 1,-1 0-1,0-1 0,0 0 1,0 0-1,0 0 0,-1-1 1,-10 2-1,16-4-353,-1 0 1,1 0-1,0-1 0,-1 0 1,1 1-1,-1-1 0,1 0 1,-1-1-1,1 1 1,-1-1-1,1 1 0,0-1 1,-1 0-1,1 0 0,0 0 1,0-1-1,0 1 0,-1-1 1,2 0-1,-1 0 1,0 0-1,0 0 0,1 0 1,-1-1-1,1 1 0,-1-1 1,1 0-1,0 1 0,0-1 1,0 0-1,1 0 1,-1 0-1,1-1 0,-2-4 1,1 2-59,0-1 1,1 1-1,0-1 0,0 0 1,1 1-1,-1-1 1,1 0-1,1 1 1,0-1-1,-1 0 1,2 1-1,-1-1 1,1 1-1,0-1 1,4-6-1,-5 10-89,1 0 0,-1-1 0,1 2 0,0-1 0,0 0 0,0 0-1,0 1 1,1-1 0,-1 1 0,1 0 0,0-1 0,-1 1 0,1 0 0,0 1 0,0-1 0,0 1 0,0-1 0,1 1 0,-1 0-1,0 0 1,1 0 0,-1 0 0,0 1 0,1 0 0,-1-1 0,1 1 0,-1 0 0,0 1 0,1-1 0,6 2 0,28 11-2170,1 10-1350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5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99 261 15955,'-1'1'10371,"1"-4"-8619,-2 1-408,0 1-952,-7-25-376,-22-60-888,23 40-600,-12-1-1449,-6-4-511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5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12371,'18'5'5793,"13"5"-2320,13 3-1793,15 8-88,11-3-816,-2-2-343,2-1-1474,-5-6-1175</inkml:trace>
  <inkml:trace contextRef="#ctx0" brushRef="#br0" timeOffset="1">597 412 11618,'12'-23'8043,"0"2"-4823,21-43-1528,14-37-195,41-102 518,-88 203-2006,0 0 0,0 0 1,0 1-1,0-1 0,0 0 1,0 0-1,0 0 1,0 0-1,0 0 0,0 0 1,0 0-1,0 1 0,0-1 1,0 0-1,0 0 0,0 0 1,0 0-1,0 0 0,0 0 1,1 0-1,-1 0 1,0 0-1,0 1 0,0-1 1,0 0-1,0 0 0,0 0 1,0 0-1,0 0 0,0 0 1,0 0-1,1 0 0,-1 0 1,0 0-1,0 0 1,0 0-1,0 0 0,0 0 1,0 0-1,0 0 0,0 0 1,1 0-1,-1 0 0,0 0 1,0 0-1,0 0 0,0 0 1,0 0-1,0 0 1,0 0-1,1 0 0,-1 0 1,0 0-1,0 0 0,0 0 1,0 0-1,0 0 0,0 0 1,0-1-1,5 21 186,2 28-92,-6-39-145,17 128-830,-14-118-118,1 0 0,0 0 1,2-1-1,0 0 0,11 20 0,6 3-5114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5:0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15075,'13'-9'5921,"19"1"-4016,22 9-505,21 1-528,9 8-376,-2-6-808,-1 5-504,-19 5-1352,-9 1-1297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5:0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17012,'28'3'6257,"40"4"-4617,23 3-183,52-4 55,26-6-192,35-10-600,17-1-215,-10-10-241,-21 5-184,-68 11-144,-37-3-361,-71 8-567,-32 0-304,-37-4-1081,-16-4-551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3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 13779,'-39'4'5345,"44"-13"-3264,21 9-1073,2-1-120,1-1-160,7 5-416,-4-3-216,-11 0-984,2 4-552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1:57:0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37 322 14419,'0'0'9082,"0"-1"-8034,-1-20-288,-15-79-552,4 45-96,7 2-744,2 2-480,3 30-1272,0 1-2401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1:57:0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12443,'-5'-4'10333,"14"-2"-9592,0 3-650,0 1-1,-1 0 1,1 1-1,0 0 1,0 0-1,-1 1 1,1 0 0,9 1-1,-17-1-81,1 0 0,0 0 0,-1 0 0,1 0 0,-1 0-1,1 1 1,0-1 0,-1 0 0,1 1 0,-1-1 0,1 1 0,-1 0-1,1-1 1,-1 1 0,1 0 0,-1 0 0,0 0 0,1 0-1,-1 0 1,0 0 0,0 0 0,2 2 0,-3-1-4,1-1 0,-1 0 1,0 1-1,1-1 0,-1 1 0,0-1 0,0 1 1,0-1-1,0 1 0,0-1 0,0 1 0,-1-1 1,1 1-1,0-1 0,-1 1 0,1-1 1,-2 3-1,-2 4 9,-1 0 0,1 0 1,-1-1-1,-1 0 1,-7 8-1,4-5-47,0 0 1,1 0-1,0 0 1,-8 16-1,16-26 26,0 0 1,-1 1-1,1-1 0,0 1 0,0-1 0,0 0 0,0 1 1,0-1-1,-1 1 0,1-1 0,0 0 0,0 1 0,0-1 0,0 1 1,0-1-1,0 1 0,0-1 0,1 0 0,-1 1 0,0-1 1,0 1-1,0-1 0,0 0 0,0 1 0,1-1 0,-1 0 1,0 1-1,0-1 0,1 0 0,-1 1 0,0-1 0,1 0 0,-1 1 1,0-1-1,1 0 0,-1 0 0,0 1 0,1-1 0,-1 0 1,0 0-1,1 0 0,-1 0 0,1 1 0,-1-1 0,0 0 1,1 0-1,-1 0 0,1 0 0,0 0 0,29 1-285,-25-1 222,13-1-14,-1 1 0,0 1-1,33 6 1,-47-6 79,1 0 1,0 0-1,-1 0 0,1 1 0,-1 0 0,1-1 1,-1 1-1,0 0 0,0 0 0,0 1 0,4 3 0,-6-5 4,0 1 0,0-1-1,0 1 1,0 0-1,0 0 1,0-1-1,0 1 1,-1 0-1,1 0 1,-1 0-1,1 0 1,-1 0 0,0 0-1,0 0 1,0 0-1,0 0 1,0 0-1,0 0 1,0 0-1,-1 0 1,1 0 0,-1-1-1,0 4 1,-2 1 6,0 0 0,0-1 0,0 1-1,-1-1 1,1 1 0,-1-1 0,-1 0 0,1-1 0,-1 1 0,0-1 0,-6 5 0,-6 4-890,-1-2 0,-21 11 0,26-13-1215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1:57:0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227 108 9418,'8'-10'2945,"-15"14"-1601,-24 22-245,9-6-904,2 0 0,0 1 0,1 1 1,1 1-1,1 1 0,1 0 0,-22 46 0,33-59-189,1 1 0,0-1 0,1 0 0,0 1 0,0 0 0,1 0-1,1 0 1,0 0 0,1 0 0,0 0 0,1 0 0,0 0 0,1 0 0,0-1 0,1 1 0,0 0-1,1-1 1,0 0 0,1 0 0,0 0 0,11 16 0,-7-14-6,2-1 0,0 0 1,0 0-1,1-1 0,0 0 0,1-1 1,0-1-1,1 0 0,0-1 0,0 0 1,18 6-1,14 4 77,0-2 1,68 13 0,-81-22-23,1-1-1,-1-2 1,1-1-1,0-2 1,0-1 0,51-7-1,-60 3-21,-1-1 0,0-1-1,-1-1 1,0-2-1,0 0 1,0-1-1,-2-1 1,1-1-1,35-27 1,-40 26 0,-1-1 0,-1-1 0,0 0 0,0-1 0,-2 0 1,0-1-1,19-34 0,-27 41 9,0 0-1,-1 0 1,0 0 0,-1-1 0,0 0 0,0 0 0,-1 0 0,-1 0-1,0 0 1,0 0 0,-1 0 0,-1 0 0,0 0 0,0 0 0,-1 0-1,-6-21 1,0 13 116,0 1-1,-1 1 0,-1 0 0,-1 0 1,0 1-1,-1 0 0,-1 1 0,0 0 1,-17-14-1,6 8 32,0 1 0,-1 2 0,-1 0-1,-1 2 1,-32-14 0,34 19-123,-1 2 1,0 1-1,-1 0 0,1 3 1,-1 0-1,0 1 0,-1 2 1,1 1-1,0 1 0,0 1 0,-39 6 1,30 0-176,1 1-1,0 2 1,0 1 0,1 2 0,0 2 0,1 0 0,1 2 0,-31 22-1,-48 43-1182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2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48 250 12331,'-21'75'5014,"14"-66"-2882,3-12-897,0-13 59,-2-27-122,3 1-1,1-1 1,7-83-1,-4 125-1154,-1 0-1,0 0 0,0-1 1,0 1-1,0 0 0,1 0 1,-1 0-1,1 0 0,-1 0 1,1 0-1,-1-1 0,1 1 0,0 0 1,-1 0-1,1 1 0,0-1 1,0 0-1,0 0 0,0 0 1,-1 0-1,1 1 0,0-1 1,0 0-1,1 1 0,-1-1 1,0 1-1,0-1 0,2 0 0,0 1-4,-1 0-1,1 1 0,0-1 0,0 0 1,0 1-1,-1-1 0,1 1 0,0 0 1,-1 0-1,1 0 0,-1 0 0,3 2 1,10 6 6,-2 0 1,1 0-1,14 15 1,19 27 122,-39-41-129,0-1 0,0 1 0,1-1 0,1 0 0,-1-1 0,1 0-1,1-1 1,-1 0 0,13 5 0,-23-12-7,0 0 1,0 1 0,1-1-1,-1 0 1,0 0-1,1 0 1,-1 0-1,0 0 1,0 0-1,1 0 1,-1 0-1,0 0 1,1 0-1,-1 0 1,0 0 0,0 0-1,1 0 1,-1 0-1,0-1 1,0 1-1,1 0 1,-1 0-1,0 0 1,0 0-1,1 0 1,-1-1-1,0 1 1,0 0 0,0 0-1,1 0 1,-1-1-1,0 1 1,0 0-1,0 0 1,0-1-1,1 1 1,-1 0-1,0 0 1,0-1-1,0 1 1,0 0 0,0 0-1,0-1 1,0 1-1,0 0 1,0-1-1,0 1 1,0 0-1,0 0 1,0-1-1,0 1 1,0 0-1,0 0 1,0-1 0,0 1-1,0 0 1,-1-1-1,1 1 1,0 0-1,0 0 1,0 0-1,0-1 1,-1 1-1,-8-23 392,9 21-360,-23-42 695,16 32-606,0-1-1,1 0 0,0-1 1,1 0-1,0 1 0,1-2 1,-3-18-1,7 32-137,0 0 1,0 0-1,0 0 0,0 0 1,0 0-1,0-1 0,0 1 0,0 0 1,0 0-1,0 0 0,1 0 1,-1 0-1,0 0 0,1 0 1,-1 0-1,1 0 0,-1 1 0,1-1 1,-1 0-1,1 0 0,0 0 1,-1 0-1,1 1 0,0-1 0,1-1 1,0 2-35,-1-1 0,1 1 0,0-1 0,0 1 0,-1 0 0,1 0 0,0 0 0,0 0 0,-1 0 0,1 0 0,0 0 0,0 0 0,-1 1 0,3 0 0,8 3-358,0 1 1,-1 0 0,17 9 0,-24-11 284,15 7-398,26 15-959,61 44-1,-103-67 1492,-1 0-1,1 0 1,-1-1-1,0 1 1,0 1 0,0-1-1,0 0 1,0 0-1,-1 1 1,1-1-1,-1 1 1,1-1 0,-1 1-1,0 0 1,0-1-1,0 1 1,0 0-1,-1 0 1,1 0 0,-1 0-1,1 0 1,-1 0-1,0 0 1,0 0-1,-1-1 1,1 1 0,-1 0-1,1 0 1,-1 0-1,-2 5 1,1-4 88,0 0 0,-1-1 0,1 1 0,-1-1 1,0 1-1,0-1 0,0 0 0,-1 0 0,1-1 0,-1 1 1,1-1-1,-1 1 0,0-1 0,0 0 0,0 0 0,0-1 0,0 1 1,0-1-1,0 0 0,-5 0 0,6 0-29,0 0 1,0-1-1,0 0 0,0 1 0,0-1 1,1 0-1,-1-1 0,0 1 0,0 0 1,0-1-1,0 0 0,0 0 0,1 0 1,-1 0-1,0 0 0,1 0 0,-1-1 1,0 1-1,1-1 0,0 1 0,-1-1 1,-3-4-1,3 2-24,1-1-1,0 1 1,-1 0 0,1-1 0,1 0-1,-1 1 1,1-1 0,0 0 0,0 0-1,0 1 1,0-1 0,1 0 0,0-7 0,1 1-53,0 0 0,0 0 1,1 0-1,0 0 1,1 0-1,0 1 1,8-17-1,-9 22-119,0 1 0,0-1 0,1 1 0,-1 0 0,1 0 0,0 0 0,0 0 0,0 1 0,1-1 0,-1 1 0,1 0 0,0 0 0,0 0 0,0 1 0,0-1 0,0 1 0,1 0-1,-1 0 1,1 0 0,5-1 0,31 4-2669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21 172 15451,'98'106'6338,"-104"-122"-3850,1-2-1120,-3-20-719,-7-2-385,2-2-792,-10-4-441,2 9-1375,-7-4 127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2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47 13267,'-44'-39'5849,"88"43"-2584,13-1-1313,8-2-519,-8-1-585,-8-1-704,-9-2-376,-9-2-1561,-2-2-823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9610,'5'1'6559,"-1"-4"-3531,5-14-2261,-8 15-59,113-225 4335,-111 222-4963,4-8 237,0 0 1,-1 0 0,0-1-1,6-22 1,-12 36-307,-1 0 0,1 0 0,0 0 0,0 0 0,0-1 0,0 1 0,0 0 1,0 0-1,0 0 0,0 0 0,0-1 0,0 1 0,0 0 0,0 0 0,0 0 0,0 0 0,0 0 0,0-1 0,0 1 0,0 0 0,0 0 0,1 0 0,-1 0 0,0 0 0,0-1 0,0 1 0,0 0 0,0 0 0,0 0 1,0 0-1,0 0 0,1 0 0,-1 0 0,0 0 0,0-1 0,0 1 0,0 0 0,0 0 0,0 0 0,1 0 0,-1 0 0,0 0 0,0 0 0,0 0 0,0 0 0,1 0 0,-1 0 0,0 0 0,0 0 0,0 0 0,0 0 1,0 0-1,1 0 0,-1 0 0,0 0 0,0 0 0,0 0 0,1 0 0,5 13 267,5 26-179,-10-36-76,6 24-458,1 0 1,2 0-1,0-1 0,2 0 0,1-1 0,20 29 0,-1-9-2080,-13-13-1757</inkml:trace>
  <inkml:trace contextRef="#ctx0" brushRef="#br0" timeOffset="0.49">36 221 14867,'12'-5'5817,"17"-1"-4264,18 3-281,28 4-760,13 6-232,3 1-848,-5 2-568,-31-1-929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2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15611,'17'0'6026,"41"0"-4162,40 1-16,53-2-167,11 1-209,63-4-360,-6-4-279,-6 7-449,-2-3-112,-58 0-296,-18 4-216,-49-12-745,-22-1-535,-45 3-1000,-17-6-177,-20 6-200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13323,'-8'21'5369,"0"18"-3641,-3 11-703,6 4-97,10-7-392,11-5-48,23-11-136,-5-8-128,15-12-48,1-7-104,-14-16-544,3-4-424,-18 0-1065,-3 4-319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13371,'7'0'5249,"12"3"-3273,11-1-615,2-2-281,2 1-304,0-1-504,-3 5-152,0 2-944,-2-2-592</inkml:trace>
  <inkml:trace contextRef="#ctx0" brushRef="#br0" timeOffset="1">1 242 14643,'16'1'5617,"15"1"-4192,5-7-825,19 5-104,-11-5-688,-7 0-672,7 5-3801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3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12299,'45'-79'7605,"59"-99"-4281,-95 155-2264,-8 21-502,-2 7-166,0-3-338,0 6-41,0-1 0,1 1 1,0-1-1,0 1 0,0-1 0,1 1 0,0-1 0,1 0 1,0 1-1,0-1 0,0 0 0,1 0 0,0 0 0,6 9 1,-2-3-428,1-1 0,0 0 0,1 0 0,1-1 0,0 0 0,18 15-1,14 7-1804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14539,'3'21'6497,"3"18"-3528,9 8-1144,3 0-241,10-13-928,7-9-288,6-14-624,0-8-408,-6-6-1153,-10-3-823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89 14059,'-39'-88'5801,"36"114"-3480,-2 13-449,-5 16-752,1 2-423,9 2-521,0-9-120,8-11-609,5-8-487,1-16-1216,4-7-593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14483,'-4'1'5889,"3"8"-3848,1 18-401,3 20-616,2 9-408,0 7-351,5-6-297,-1-12-969,4-4-655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13827,'8'0'6121,"10"0"-3512,18 0-713,6-3-175,18-7-753,0 3-232,-1 1-440,-7 1-144,-21 8-616,-7-3-448,-11 0-1217,-7 4-687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25 282 10370,'-25'35'4711,"46"-64"356,16-23-2781,-3-3-1,54-115 0,-79 159-1348,-2 18-399,5 30-197,-9-24-315,36 148-1082,-16-63-3890,-13-62 1162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15795,'-1'-2'5978,"7"1"-4714,17 1-360,21 0-576,8 3-208,8 0-896,-8-3-784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34 253 13707,'-8'8'939,"-15"10"3076,20-24-2190,9-16-565,44-163 2337,-50 185-3591,0-1 0,0 1 1,0-1-1,0 1 0,0 0 1,0-1-1,0 1 0,1-1 1,-1 1-1,0-1 0,0 1 1,1 0-1,-1-1 0,0 1 1,0 0-1,1-1 0,-1 1 1,0 0-1,1-1 1,-1 1-1,1 0 0,-1 0 1,0 0-1,1-1 0,-1 1 1,1 0-1,-1 0 0,1 0 1,-1 0-1,0 0 0,1 0 1,-1-1-1,1 1 0,-1 0 1,1 0-1,-1 1 0,1-1 1,-1 0-1,0 0 0,1 0 1,-1 0-1,1 0 0,-1 0 1,1 1-1,-1-1 0,0 0 1,1 0-1,-1 1 0,1-1 1,-1 0-1,0 0 0,1 1 1,-1-1-1,0 0 0,0 1 1,1-1-1,-1 1 0,0-1 1,0 0-1,1 1 0,-1 0 1,22 33 35,-17-25-13,12 18 24,-8-11-29,0 0 1,1-1-1,16 18 1,-24-31-20,0 1 0,1-1 0,-1 1 0,1-1 0,-1 0 0,1 0 0,0 0 0,0 0 0,0-1 0,0 1 0,0-1 0,0 1 0,1-1 1,-1 0-1,0-1 0,1 1 0,-1 0 0,1-1 0,-1 0 0,0 0 0,1 0 0,-1 0 0,5-1 0,-6 0 9,0 0 1,0 0-1,0 0 1,0-1 0,0 1-1,-1 0 1,1-1-1,-1 1 1,1-1-1,-1 0 1,1 0-1,-1 1 1,0-1-1,0 0 1,0 0-1,0 0 1,0 0-1,0 0 1,0 0-1,-1-1 1,1 1-1,-1 0 1,0 0-1,1 0 1,-1-1 0,0 1-1,0 0 1,-1-4-1,0-10 166,0 0-1,-7-27 1,7 38-140,-6-25 128,4 23-203,1 0 1,0-1-1,1 0 0,0 1 1,0-1-1,1-13 0,0 21 2,0 0-1,0-1 1,0 1-1,0-1 0,0 1 1,0-1-1,0 1 1,0-1-1,0 1 1,0-1-1,0 1 0,1 0 1,-1-1-1,0 1 1,0-1-1,0 1 0,1 0 1,-1-1-1,0 1 1,1 0-1,-1-1 0,0 1 1,1 0-1,-1-1 1,0 1-1,1 0 0,0-1 1,14 3-1421,-14-1 1344,27 6-2113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191 288 9482,'-8'-62'11474,"-2"-79"-6887,10 135-4382,-1 0 0,0 1-1,0-1 1,0 1 0,0-1 0,-1 1 0,0 0 0,-4-9 0,4 11-101,-2-16 870,4 19-944,0 0 0,0-1-1,0 1 1,0 0 0,1 0 0,-1-1-1,0 1 1,0 0 0,0 0 0,1 0-1,-1-1 1,0 1 0,0 0 0,1 0 0,-1 0-1,0 0 1,0-1 0,1 1 0,-1 0-1,0 0 1,0 0 0,1 0 0,-1 0-1,0 0 1,1 0 0,-1 0 0,0 0-1,0 0 1,1 0 0,-1 0 0,1 0 0,1 0 29,1 1 0,-1 0 0,0 0 0,1-1 0,-1 1 0,0 1 0,0-1 0,0 0 0,3 2 0,8 8 20,10 7-36,0 0-1,-1 2 1,-1 1-1,-1 0 1,20 29-1,-38-47-38,0 0-1,0 0 1,-1 0-1,1 0 1,-1 0-1,0 0 0,0 0 1,0 0-1,0 1 1,0-1-1,-1 1 1,1-1-1,-1 0 0,0 1 1,0-1-1,0 1 1,-1-1-1,1 0 1,-2 6-1,0-5 15,0 0 0,0 0-1,-1 0 1,1-1 0,-1 1 0,0 0 0,0-1-1,0 0 1,0 0 0,-1 0 0,1 0 0,-1 0-1,-4 2 1,-4 1 37,0 0-1,-1 0 0,0-1 1,0 0-1,0-2 0,-1 1 1,0-2-1,-20 3 0,16-4-257,1-1-1,0 0 0,0-1 0,0-1 1,-1-1-1,2 0 0,-28-9 1,43 12 133,1 0 0,-1-1 0,0 1 1,1 0-1,-1 0 0,1 0 1,-1 0-1,1-1 0,-1 1 0,1 0 1,-1 0-1,1-1 0,-1 1 0,1-1 1,-1 1-1,1 0 0,-1-1 1,1 1-1,0-1 0,-1 1 0,1-1 1,0 1-1,-1-1 0,1 1 0,0-1 1,-1 1-1,1-2 0,17-7-2316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14963,'41'-45'6009,"-44"63"-4192,1 11-441,-9 13-784,3 2-384,4-5-208,1-10-360,13-11-1200,0-5-633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13707,'-6'10'5897,"-9"11"-3632,2 15-1049,-3 4-360,4 7-712,6-1-192,6-14-928,-2-4-672</inkml:trace>
  <inkml:trace contextRef="#ctx0" brushRef="#br0" timeOffset="1">1 153 15691,'17'0'5986,"26"6"-4690,4-4-248,10 0-624,1-1-416,-7 2-1216,-6 2-736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13131,'1'1'4446,"0"1"-4308,1 0 0,-1-1 0,1 1 0,-1 0-1,1-1 1,0 1 0,0-1 0,0 0 0,0 0 0,0 0 0,0 0-1,0 0 1,0 0 0,0 0 0,1-1 0,-1 1 0,4 0-1,3 1 153,-6-1-252,53 11 507,-52-12-506,0 1 1,0-1-1,-1 0 0,1-1 0,0 1 0,0 0 0,-1-1 1,1 0-1,-1 0 0,1 0 0,-1-1 0,1 1 0,-1-1 1,1 1-1,2-4 0,-5 4-13,0 0-1,0 0 1,0 0 0,0 0 0,-1 0 0,1 0-1,0 0 1,-1 0 0,1-1 0,-1 1-1,1 0 1,-1 0 0,0-1 0,0 1-1,1 0 1,-1-1 0,0 1 0,0 0-1,0-1 1,0 1 0,-1 0 0,1-1-1,0 1 1,0 0 0,-1 0 0,1-1-1,-1 1 1,1 0 0,-1 0 0,0 0 0,1-1-1,-3-1 1,-30-40 796,28 39-710,-16-19 342,0 1 172,-31-44-1,47 61-571,2-1 0,-1 0-1,1 0 1,-1 0 0,2-1 0,-1 1 0,1-1-1,0 0 1,0 0 0,1 1 0,0-1 0,0 0-1,0-10 1,1 17-60,0-1 0,0 1-1,0-1 1,1 0 0,-1 1 0,0-1-1,0 1 1,0-1 0,0 1-1,0-1 1,1 1 0,-1-1 0,0 1-1,1-1 1,-1 1 0,0 0 0,1-1-1,-1 1 1,0-1 0,1 1-1,-1 0 1,1-1 0,-1 1 0,0 0-1,1 0 1,-1-1 0,1 1-1,0 0 1,18 2-365,20 22-1150,-1 8-496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3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13563,'1'0'7393,"22"3"-6200,18-3-489,11 3-336,19 5-296,2 2-416,-4 13-1024,-8-4-513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20 268 12563,'0'0'124,"-1"1"-1,1-1 1,-1 0 0,0 0 0,1 0 0,-1 0 0,1 0 0,-1 1 0,1-1-1,-1 0 1,0 1 0,1-1 0,-1 0 0,1 1 0,0-1 0,-1 0 0,1 1-1,-1-1 1,1 1 0,-1-1 0,1 1 0,0-1 0,0 1 0,-1-1 0,1 1 0,0-1-1,0 1 1,-1 0 0,1-1 0,0 1 0,0-1 0,0 1 0,0 0 0,0-1-1,0 1 1,0-1 0,0 1 0,0 0 0,0-1 0,0 1 0,2 1 60,0 0 0,-1 0 1,1-1-1,0 1 1,0-1-1,0 1 0,0-1 1,0 0-1,0 0 1,0 0-1,3 1 0,10 3 268,0 0 0,0-1-1,19 3 1,-29-6-387,0-1 0,0 0 0,0 0-1,0 0 1,0-1 0,0 0 0,0 0 0,0 0 0,-1 0 0,10-4 0,-12 4-51,-1 0-1,1 0 0,-1 1 1,0-1-1,1 0 1,-1 0-1,0 0 1,0-1-1,0 1 0,0 0 1,0 0-1,0-1 1,0 1-1,0 0 0,0-1 1,0 1-1,-1-1 1,1 1-1,-1-1 0,1 1 1,-1-1-1,1 0 1,-1 1-1,0-1 1,0 0-1,0 1 0,0-1 1,0 1-1,0-1 1,-1 0-1,1 1 0,0-1 1,-1 1-1,1-1 1,-1 0-1,-1-1 1,-9-17 331,-1 1 0,0 1 1,-2 0-1,0 0 0,-1 1 1,-25-21-1,6 3 316,29 30-565,0 0 55,0 0 0,0 0 0,1-1 1,0 1-1,-6-11 0,9 15-133,1 0 1,0 0-1,0 1 0,-1-1 0,1 0 0,0 0 1,0 0-1,0 1 0,0-1 0,0 0 0,0 0 1,0 0-1,0 0 0,0 1 0,0-1 0,0 0 1,1 0-1,-1 0 0,0 1 0,0-1 0,1-1 1,1 1-5,-1 0 0,0 0 0,0 0 0,1 0 0,-1 0 1,0 0-1,1 0 0,-1 0 0,1 1 0,-1-1 1,1 1-1,-1-1 0,1 1 0,0 0 0,1-1 1,6 0-117,1 1 0,-1 0 1,0 0-1,0 1 0,0 0 1,0 0-1,1 1 0,-2 0 1,1 1-1,0 0 0,0 0 1,8 6-1,30 16-1536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30 195 12163,'-30'50'4194,"47"-59"-219,9-10-3037,-10 4-483,0-1 0,0 0 1,-2-1-1,0-1 0,-1 0 0,-1-1 0,0 0 1,13-34-1,-24 51-391,-1 0 0,1 1 1,0-1-1,0 0 1,0 1-1,-1-1 0,1 0 1,1 1-1,-1-1 0,0 1 1,0 0-1,1-1 1,-1 1-1,0 0 0,3-2 1,-3 3-47,-1 0-1,1 1 1,-1-1 0,1 0 0,-1 0 0,1 0 0,-1 0 0,1 0-1,0 1 1,-1-1 0,1 0 0,-1 1 0,1-1 0,-1 0 0,0 1 0,1-1-1,-1 0 1,1 1 0,-1-1 0,0 1 0,1-1 0,-1 1 0,0-1 0,1 1-1,-1-1 1,0 1 0,0-1 0,0 1 0,1-1 0,-1 2 0,3 10 18,0 0 1,0 0-1,1 15 1,-3-17-107,5 18-783,1 1 0,1-1 1,14 32-1,-1-15-1662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14651,'10'0'5849,"0"-2"-4216,26 2-825,-5 0-368,14 5-928,5 1-648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12603,'3'2'7497,"-1"4"-4281,1 15-3121,-3-19 754,2 30-259,-2-1 1,-1 1-1,-1 0 0,-1-1 1,-14 53-1,27-105-417,1 0 0,0 0 0,2 1 0,28-35 0,-35 47-216,1 0 0,0 0 0,1 1 0,-1 0 0,1 0 0,1 1 0,-1 0 0,1 0 0,0 1 0,0 0 0,1 1 0,-1 0 0,1 0 0,0 1 0,0 0 0,0 1 0,1 0 0,-1 1 0,1 0 0,-1 0 0,0 1 0,14 2 0,-21-2-77,-1 1 0,1 0 0,0-1 0,-1 1 0,1 0 1,-1 0-1,0 0 0,1 1 0,2 2 0,-4-4 77,-1 0 0,1 0 1,-1 1-1,0-1 0,0 0 0,1 1 1,-1-1-1,0 0 0,0 1 0,1-1 1,-1 1-1,0-1 0,0 0 0,0 1 1,0-1-1,0 1 0,1-1 0,-1 1 1,0-1-1,0 0 0,0 1 0,0-1 1,0 1-1,0-1 0,-1 1 0,1 0-20,-1 0 0,1 0-1,-1 0 1,0 0-1,1 0 1,-1-1 0,0 1-1,0 0 1,1 0 0,-1-1-1,0 1 1,0-1-1,0 1 1,0 0 0,-1 0-1,-31 13-697,1-1 0,-64 16 0,13-4 1232,81-25-393,1 0-1,0 0 1,0 1 0,-1-1 0,1 1 0,0-1-1,0 1 1,0-1 0,0 1 0,0 0 0,0 0-1,0-1 1,0 1 0,0 0 0,0 0 0,0 0-1,1 0 1,-1 0 0,0 0 0,0 2 0,1-2 3,0 0 1,0 0 0,0 0 0,0 0 0,0 0 0,0 0 0,0 0-1,0 0 1,1 0 0,-1 0 0,0 0 0,1 0 0,-1 0-1,1-1 1,-1 1 0,1 0 0,-1 0 0,1 0 0,0-1-1,0 2 1,3 2 131,1-1 1,-1 1-1,0-1 0,1 0 0,0 0 1,0 0-1,7 3 0,8 0-146,0 0-1,1-2 1,-1 0 0,1-1-1,31 0 1,-36-3-663,0 0 0,0-2 0,0 0 0,20-5 0,-12-2-1658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14363,'63'-5'6946,"-68"-16"-2762,0-12-2135,-3-7-265,-13-3-1064,21 9-263,-2 15-586,2 7-527,-8 22-4521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92 189 11402,'-79'29'4444,"79"-29"-4375,0 1 0,-1-1 0,1 0 1,0 0-1,0 0 0,-1 0 0,1 0 0,0 1 0,-1-1 0,1 0 1,0 0-1,-1 0 0,1 0 0,0 0 0,-1 0 0,1 0 1,0 0-1,-1 0 0,1 0 0,0 0 0,-1 0 0,1 0 0,0-1 1,-1 1-1,1 0 0,0 0 0,-1 0 0,1 0 0,0 0 0,-1-1 1,1 1-1,0 0 0,0 0 0,-1-1 0,1 1 0,0 0 0,0 0 1,0-1-1,-1 1 0,1 0 0,0-1 0,0 1 0,0 0 0,0-1 1,0 1-1,0 0 0,0-1 0,-1 1 0,1 0 0,0-1 0,0 1 1,0 0-1,0-1 0,0 1 0,1 0 0,-1-1 0,6-20 1029,-5 18-604,5-49 1747,-5 41-1815,0-1 0,0 1 0,1 0 0,5-16-1,-7 27-412,0 0-1,0-1 0,0 1 0,0 0 1,0-1-1,1 1 0,-1 0 0,0-1 1,0 1-1,0 0 0,1-1 0,-1 1 1,0 0-1,0 0 0,1-1 0,-1 1 1,0 0-1,0 0 0,1 0 0,-1-1 1,0 1-1,1 0 0,-1 0 0,0 0 0,1 0 1,-1 0-1,0 0 0,1 0 0,-1-1 1,0 1-1,1 0 0,-1 0 0,1 1 1,13 7 234,17 26-25,-22-23-150,6 6 21,0-2 0,29 23-1,-38-33-73,1 0-1,0-1 0,-1 0 0,1 0 0,1-1 0,-1 0 0,0 0 0,1-1 0,0 1 0,15 1 0,-22-4 0,-1 0 0,1 0 0,0 1 0,1-1 0,-1 0 0,0 0 0,0 0 0,0 0 0,0 0 0,0 0 0,0-1 0,0 1 0,0 0 0,0 0 0,-1-1 0,1 1 0,0-1 0,0 1 0,0-1 0,0 1-1,0-1 1,0 1 0,-1-1 0,1 0 0,0 1 0,-1-1 0,1 0 0,0 0 0,-1 0 0,1 0 0,-1 1 0,1-1 0,-1 0 0,1 0 0,-1 0 0,0 0 0,1 0 0,-1 0 0,0 0 0,0 0 0,0 0-1,0 0 1,0-2 0,-1-4 122,0 0-1,-1 0 0,1 1 0,-1-1 0,-4-8 0,2 4-4,-1-2 25,-3-10 97,0 0 0,-6-37 1,14 60-290,0-1 0,0 1 1,0-1-1,0 0 0,0 1 1,0-1-1,0 1 0,0-1 1,0 1-1,1-1 0,-1 1 0,0-1 1,0 1-1,0-1 0,1 1 1,-1-1-1,0 1 0,1-1 1,-1 1-1,0-1 0,1 1 1,-1 0-1,0-1 0,1 1 1,-1 0-1,1-1 0,-1 1 0,1 0 1,-1-1-1,1 1 0,-1 0 1,1 0-1,-1 0 0,1 0 1,-1-1-1,1 1 0,-1 0 1,1 0-1,0 0 0,-1 0 0,1 0 1,-1 0-1,1 0 0,-1 1 1,1-1-1,-1 0 0,2 0 1,36 10-2638,-24-6 1644,28 8-1567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6:3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32 11859,'3'-3'285,"20"-23"3691,-23 26-3946,0 0 0,0 0 0,0-1 0,0 1 0,0 0 0,0 0 0,0 0 0,0 0 0,0 0 0,0 0 0,0 0 0,0 0 0,0-1 0,0 1 0,0 0 0,0 0 0,0 0 0,0 0 0,-1 0 0,1 0 0,0 0 0,0 0 0,0 0 0,0 0 1,0-1-1,0 1 0,0 0 0,0 0 0,0 0 0,-1 0 0,1 0 0,0 0 0,0 0 0,0 0 0,0 0 0,0 0 0,0 0 0,0 0 0,-1 0 0,1 0 0,0 0 0,0 0 0,0 0 0,0 0 0,0 0 0,0 0 0,0 0 0,0 0 0,-1 0 0,1 0 0,0 0 0,0 1 0,0-1 0,0 0 0,0 0 0,0 0 0,0 0 1,0 0-1,0 0 0,0 0 0,-1 0 0,1 0 0,0 0 0,0 1 0,0-1 0,-22 11 1587,13-6-1180,-17 9 565,1 2 0,-30 23 0,50-35-884,-1 1 0,1 0-1,0 0 1,0 1 0,0-1-1,1 1 1,0 0-1,0 0 1,1 0 0,-1 1-1,1-1 1,1 1-1,-1 0 1,-2 14 0,5-20-102,0 1 1,-1-1 0,2 1 0,-1-1-1,0 0 1,0 1 0,0-1 0,1 1-1,-1-1 1,1 1 0,-1-1-1,1 0 1,-1 1 0,1-1 0,0 0-1,0 0 1,0 0 0,0 1 0,0-1-1,0 0 1,0 0 0,0 0 0,0 0-1,0-1 1,0 1 0,1 0 0,-1 0-1,0-1 1,1 1 0,-1-1-1,0 1 1,1-1 0,-1 1 0,1-1-1,-1 0 1,1 0 0,1 0 0,4 1-11,1 0 1,-1-1 0,0 0 0,0-1 0,0 0 0,8-1 0,9-6 23,0 0 1,-1-2-1,0 0 0,39-25 1,-45 27 160,-18 17 491,-2 18-322,3-26-444,0 0-1,0 1 1,0-1-1,1 0 1,-1 0-1,0 0 1,0 1-1,1-1 1,-1 0-1,1 0 1,-1 0-1,1 0 1,0 0-1,-1 0 1,1 0-1,0 0 1,0 0-1,-1 0 1,1 0-1,0 0 1,0-1-1,0 1 1,2 1-1,11 1-2342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24 250 13987,'-19'43'3060,"15"-30"-1661,8-19 454,1-6-1388,-1 0 0,0 0-1,-1 0 1,0-1 0,-1 0 0,1-22-1,0 5 216,9-40 689,2-20 1080,8 112-1717,-8-5-742,2 0-1,0-1 0,1-1 1,0-1-1,1 0 1,1-1-1,0-1 1,0-1-1,1-1 0,1 0 1,0-2-1,22 7 1,-43-15 14,1 0 0,-1 0 0,0 0 0,0 0 0,0 0 0,1 1 0,-1-1 0,0 0 0,0 0 0,1 0 0,-1 0 0,0 0 0,1 0 0,-1 0 0,0 0 0,0 0 0,1 0 0,-1 0 0,0 0 0,0 0 0,1 0 0,-1-1 0,0 1 0,0 0 0,0 0 0,1 0 0,-1 0 0,0 0 0,0-1 0,1 1 0,-1 0 0,0 0 0,0 0 0,0 0 0,0-1 0,1 1 0,-1-1 0,-4-10 153,-14-14 107,15 22-220,1 1-29,0-1 0,1 1 0,-1 0 0,0-1-1,1 0 1,-1 1 0,1-1 0,0 0 0,0 0 0,-1-5-1,2 7-22,1 0-1,-1-1 1,1 1-1,-1 0 1,1 0-1,-1 0 0,1-1 1,0 1-1,-1 0 1,1 0-1,0 0 1,0 0-1,0 0 0,0 0 1,0 1-1,0-1 1,0 0-1,0 0 1,0 1-1,0-1 0,1 0 1,-1 1-1,0 0 1,0-1-1,1 1 1,-1 0-1,0-1 0,2 1 1,10-3-120,0 0 1,0 1 0,0 0-1,1 1 1,-1 1-1,0 0 1,1 0-1,-1 2 1,20 3-1,3 4-144,-1 1-1,41 17 0,-65-22 245,1 0-1,-1 0 1,-1 1-1,19 14 1,-18-6 277,-16-4 417,3-9-565,0-1-1,0 1 0,0 0 1,1-1-1,-1 1 0,0-1 0,0 1 1,0-1-1,0 0 0,0 0 1,-3 0-1,0-1 22,0 0-1,-1 0 1,1-1 0,0 0-1,0 0 1,0 0 0,1-1-1,-1 0 1,0 1 0,1-2-1,0 1 1,0 0 0,0-1 0,0 0-1,-6-8 1,4 4-99,0 0 0,1 0 0,0 0 1,1 0-1,0-1 0,0 0 0,-4-16 0,7 23-51,1 1-1,0 0 0,-1-1 1,1 1-1,0 0 0,0-1 0,0 1 1,0 0-1,0-1 0,0 1 1,0-1-1,0 1 0,1 0 0,-1-1 1,1 1-1,-1 0 0,1-1 1,-1 1-1,1 0 0,-1 0 1,1 0-1,0-1 0,0 1 0,0 0 1,0 0-1,1-1 0,0 1-144,1-1 1,-1 1-1,1 0 0,-1 0 0,1 0 0,-1 1 0,1-1 1,-1 1-1,1-1 0,0 1 0,-1 0 0,4 0 0,29 2-2537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160 296 11851,'45'39'4969,"-45"-39"-4908,0 1 0,0-1 1,1 0-1,-1 0 0,0 0 1,0 0-1,1 0 0,-1 0 1,0 0-1,0 0 1,1 0-1,-1 0 0,0 0 1,1 0-1,-1 0 0,0 0 1,0 0-1,1 0 0,-1 0 1,0 0-1,1 0 0,-1 0 1,0-1-1,0 1 1,1 0-1,-1 0 0,0 0 1,0 0-1,0-1 0,1 1 1,-1 0-1,0 0 0,0 0 1,0-1-1,0 1 0,1 0 1,-1 0-1,0-1 1,0 1-1,0 0 0,0-1 1,0 1-1,0 0 0,0 0 1,0-1-1,0 1 0,0 0 1,0 0-1,0-1 0,0 1 1,0 0-1,0-1 1,0 1-1,0 0 0,0-1 1,-1-22 1006,1 19-895,-3-21 229,-1 0 1,0 1 0,-11-31 0,11 41-625,-2 0 0,0 0 1,0 0-1,-1 1 1,-1 0-1,-16-20 1,20 28 115,0 0 0,-1 0 0,0 1 0,0 0-1,0 0 1,-1 0 0,0 0 0,1 1 0,-1 0 0,0 1 0,0-1 0,-1 1 0,1 0 0,0 0 0,-1 1 0,1 0 0,-1 0 0,1 1 0,-9 0 0,13 1 723,7 2-254,13 1 152,76 3 1080,-52-5-1755,0 2-1,60 13 1,-63-5-1273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13763,'10'-1'6588,"1"-9"-4289,11-18-2750,-16 19 1292,49-60 152,65-91 1173,-107 132-1539,-9 17 48,-6 14 467,1-1-1205,0 1 0,0 0 0,0-1 0,0 1 0,1 0 0,-1-1 0,1 1 0,0 0 0,0 0 0,0 0 0,0-1 0,0 1 0,1 0 0,0 4 0,2 11-371,-2-9 27,0 1-1,0-1 1,1 1-1,0-1 1,1 0-1,0 0 1,1 0-1,0 0 1,0 0-1,1-1 1,11 16-1,22 15-3634</inkml:trace>
  <inkml:trace contextRef="#ctx0" brushRef="#br0" timeOffset="1">272 210 14427,'-84'-42'8562,"103"45"-7306,20 2-1016,-6 0-728,-17-2-1544,0 0-2713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73 13251,'-19'11'6298,"19"-11"-6240,0 0 1,0 1-1,0-1 1,0 0 0,0 0-1,0 0 1,1 1-1,-1-1 1,0 0-1,0 0 1,0 0-1,0 1 1,0-1-1,0 0 1,0 0-1,1 0 1,-1 0-1,0 0 1,0 1-1,0-1 1,0 0-1,1 0 1,-1 0 0,0 0-1,0 0 1,0 0-1,1 0 1,-1 0-1,0 1 1,0-1-1,0 0 1,1 0-1,-1 0 1,0 0-1,0 0 1,0 0-1,1 0 1,-1 0-1,0 0 1,0 0-1,1-1 1,-1 1 0,0 0-1,0 0 1,1 0-1,57-3 506,-21 0 537,464-30 1767,406-14-1428,-881 46-1571,-1 1 0,0 1 0,34 6 0,-50-3-297,-9 0 82,-10 0-315,-4-2 110,-1-1 0,1 0-1,-1-2 1,-16-1 0,-23-1-1123,-23 3-563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 10202,'-68'-4'4928,"21"0"-1752,-59 5 0,486-2 168,-240 4-2861,259-5 138,142 5-830,-387 9-1376,-137-5 286,-17-6 1251,0-1 0,0 0-1,0 1 1,0-1 0,0 0 0,0 1 0,-1-1-1,1 1 1,0-1 0,0 0 0,0 1 0,-1-1 0,1 0-1,0 1 1,0-1 0,-1 0 0,1 1 0,0-1 0,0 0-1,-1 0 1,1 0 0,0 1 0,-1-1 0,1 0-1,0 0 1,-1 0 0,1 1 0,-1-1 0,1 0 0,0 0-1,-1 0 1,1 0 0,-1 0 0,1 0 0,0 0 0,-1 0-1,1 0 1,-1 0 0,0 0 0,-42 6-1914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73 282 13203,'-64'27'4051,"64"-27"-4019,-1 0 1,1 1-1,0-1 0,0 0 0,0 0 0,-1 0 0,1 0 0,0 0 1,0 0-1,-1 0 0,1 0 0,0 0 0,0 0 0,-1 0 0,1 0 1,0 0-1,0 0 0,-1 0 0,1 0 0,0 0 0,0 0 0,-1 0 1,1-1-1,0 1 0,0 0 0,0 0 0,-1 0 0,1 0 0,0 0 1,0-1-1,0 1 0,-1 0 0,1 0 0,0 0 0,0-1 0,0 1 1,0 0-1,0 0 0,0 0 0,-1-1 0,1 1 0,0 0 0,0 0 1,0-1-1,0 1 0,0 0 0,0 0 0,0-1 0,0 1 0,0 0 1,0 0-1,0-1 0,0 1 0,0 0 0,0-1 0,5-18 566,-3 12-263,2-17 417,0 0-1,-2 0 1,-1-1 0,-1 1-1,-5-32 1,3 11 485,1 42-1109,1 0 0,0 0 1,0 0-1,0 0 1,0 0-1,1 0 1,-1 0-1,1 0 1,0 0-1,0 0 1,0 0-1,1-2 1,-1 3-98,0 1 1,1 0-1,-1 0 1,0 0 0,0 0-1,0 1 1,0-1-1,1 0 1,-1 0-1,0 1 1,1-1 0,-1 1-1,1-1 1,-1 1-1,1 0 1,-1 0 0,1-1-1,-1 1 1,1 0-1,-1 0 1,0 0-1,1 1 1,-1-1 0,1 0-1,1 1 1,9 2 0,0 0 1,-1 0-1,0 1 1,0 1 0,0 0-1,-1 0 1,19 13-1,-6-1 49,44 40-1,-61-51-95,0 0 1,0 1-1,-1 0 0,0 0 1,0 0-1,0 0 0,-1 1 1,0-1-1,5 16 0,-8-19 6,0 1 1,0-1-1,-1 1 0,1 0 0,-1-1 0,0 1 0,0 0 0,0 0 0,-1-1 0,0 1 0,0-1 0,0 1 0,0-1 0,-1 1 0,0-1 0,0 1 1,0-1-1,0 0 0,-5 6 0,1-3 11,0 0-1,-1 0 1,1-1 0,-1 0 0,0-1 0,-1 1-1,0-1 1,0-1 0,0 0 0,0 0 0,-15 5-1,16-6 10,0-1 0,0 0-1,0-1 1,-1 0 0,1 0-1,0 0 1,-1-1 0,1 0-1,0 0 1,-1-1 0,1 0-1,0 0 1,0-1-1,-14-4 1,19 5-10,0 0 0,-1 0 0,1 0 0,0-1-1,-1 1 1,1-1 0,0 1 0,0-1 0,0 0 0,1 0 0,-1 0 0,0 0 0,1 0-1,-1 0 1,-2-5 0,4 5-5,-1 0 0,1 0 0,0 0 0,-1 0 0,1 0 0,0 1 0,0-1 0,0 0 0,0 0 0,1 0 0,-1 0-1,0 0 1,1 0 0,-1 0 0,1 0 0,0 1 0,1-3 0,1-1-43,0 0 1,0 1-1,1-1 1,0 1-1,-1 0 0,2 0 1,-1 0-1,0 1 0,1 0 1,0-1-1,-1 2 0,1-1 1,9-3-1,9-3-312,2 1-1,-1 1 1,1 1 0,44-4 0,-56 9 311,1 1 0,-1 0 0,1 0 0,-1 2 1,1 0-1,-1 0 0,0 1 0,0 1 1,0 0-1,21 10 0,35 31 68,-58-36 9,0 0 0,1-1 0,0 0 0,1-1 0,0-1 0,0 0 0,19 6 0,-30-12-39,-1 0-1,1 0 0,0 0 1,0 0-1,0 0 1,0 0-1,-1-1 1,1 1-1,0 0 1,0-1-1,0 0 0,-1 1 1,1-1-1,0 0 1,-1 0-1,1 0 1,-1 0-1,1 0 1,-1 0-1,1 0 0,-1-1 1,0 1-1,2-2 1,0-1-228,-1 1-1,1-1 1,-1 0 0,0 0 0,0 0 0,0 0 0,-1 0 0,2-6 0,3-22-1809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13411,'27'-7'8857,"16"6"-7354,-20 2-497,0-2-463,-9 0-410,0 0-1,0 1 0,-1 1 1,1 0-1,-1 1 0,1 0 1,23 8-1,-35-10-217,-1 1 1,0-1-1,0 1 1,0-1-1,0 1 0,0 0 1,0-1-1,0 1 1,0 0-1,0 0 0,0 0 1,0 0-1,0 0 1,0 0-1,0 0 0,-1 0 1,1 0-1,-1 0 0,1 0 1,0 0-1,-1 1 1,0-1-1,1 0 0,-1 3 1,0-2-63,0 0 1,-1 0-1,1 0 1,-1 0-1,1 0 1,-1-1-1,0 1 1,0 0-1,0 0 1,0 0-1,0-1 1,0 1-1,0-1 1,-2 3-1,-4 3-239,0 0 0,-1-1-1,0 0 1,0 0 0,-10 5-1,-1-2 639,0 0-1,0-2 1,-1 0 0,0-1-1,-24 4 1,44-10-233,0 0 1,0 0 0,0 0-1,0 0 1,0 0 0,0 0-1,0 0 1,0 0-1,0 0 1,0 0 0,0 0-1,0 0 1,1 0-1,-1 1 1,0-1 0,0 0-1,0 0 1,0 0-1,0 0 1,0 0 0,0 0-1,0 0 1,0 0 0,0 0-1,-1 0 1,1 0-1,0 1 1,0-1 0,0 0-1,0 0 1,0 0-1,0 0 1,0 0 0,0 0-1,0 0 1,0 0-1,0 0 1,0 0 0,0 0-1,0 0 1,0 0 0,0 0-1,0 0 1,0 0-1,0 0 1,-1 1 0,1-1-1,0 0 1,0 0-1,0 0 1,0 0 0,0 0-1,0 0 1,0 0-1,0 0 1,0 0 0,0 0-1,0 0 1,-1 0 0,11 3 223,71 14-1228,-29-2-2760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103 376 12251,'-26'31'5665,"24"-49"-1728,2-6-3033,2-7-328,0-11-408,4 0-384,-7-14-1024,-8 1-513,-8 3-4032</inkml:trace>
  <inkml:trace contextRef="#ctx0" brushRef="#br0" timeOffset="1">19 38 12755,'-18'-37'5089,"71"48"-3393,12 5-216,0-4-551,-5 1-369,-11 0-656,-16-2-704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15115,'16'-5'5265,"28"-2"-4456,15-4-617,9 6-344,-3 5-521</inkml:trace>
  <inkml:trace contextRef="#ctx0" brushRef="#br0" timeOffset="1">534 134 26462,'15'-22'192,"1"-5"344,8-14 168,-7 15 24,-8 8-144,-5 25-232,-4 16-112,0 20-120,0 13-40,6 12-672,5 0-456,14-8-1424,1-3-745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16740,'8'0'6001,"13"-3"-5057,10-4-336,13 11-248,4-1-152,0-3-728,-1 3-624,0 0-1801</inkml:trace>
  <inkml:trace contextRef="#ctx0" brushRef="#br0" timeOffset="1">366 71 11514,'92'-50'4319,"-67"41"-1058,-26 16-834,-1-2-2174,0 3 30,1 0-1,0 1 1,0-1 0,1 1-1,0-1 1,1 1 0,-1-1-1,2 0 1,-1 1 0,4 9 0,-4-14-246,1-1 1,-1 0 0,1 0-1,-1 0 1,1 0 0,0 0-1,1-1 1,-1 1 0,0-1-1,1 1 1,-1-1 0,1 0-1,0 0 1,0 0 0,-1 0-1,1 0 1,1-1 0,-1 1-1,0-1 1,0 0 0,1 0-1,-1 0 1,0 0 0,1-1 0,-1 1-1,1-1 1,-1 0 0,4 0-1,-4 0-1,-1 0-1,1 0 1,-1 0-1,1-1 1,-1 1-1,0 0 1,1-1 0,-1 0-1,1 0 1,-1 0-1,0 0 1,0 0-1,0 0 1,1 0-1,-1-1 1,0 1-1,0-1 1,-1 1-1,1-1 1,0 0 0,-1 0-1,1 0 1,-1 0-1,1 0 1,-1 0-1,0 0 1,0 0-1,0-1 1,0 1-1,0 0 1,0-1-1,0-4 1,1-5-201,-1-1 1,-1 0-1,0 0 0,0 0 1,-3-13-1,2 13-459,-2-12-1100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14563,'10'0'6057,"-1"-9"-3528,8-8-721,2-14-103,-1-18-529,6 0-440,-1-1-584,0 3-592,-5 14-1568,-7 9-905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97 14827,'50'-88'5207,"-43"80"-2008,-7 16-2130,-6 15-550,0-8-333,-1 0 0,0 0 0,-1-1-1,-1 0 1,0-1 0,-1 1-1,-1-2 1,0 1 0,0-2 0,-20 16-1,37-31-130,0-1 0,1 1-1,0 1 1,0-1 0,0 1 0,1 0-1,-1 1 1,1 0 0,-1 0-1,1 1 1,0 0 0,0 0-1,10 0 1,12 2-755,-1 2-1,39 7 1,14 2-4519,-40-9 1537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76 318 12291,'38'1'1909,"38"1"4190,-76-2-5902,1-1-1,-1 1 1,1 0 0,-1-1-1,0 1 1,1 0 0,-1-1-1,0 1 1,1 0 0,-1-1 0,0 1-1,1-1 1,-1 1 0,0-1-1,0 1 1,1-1 0,-1 1-1,0-1 1,0 1 0,0-1-1,0 1 1,0-1 0,0 1-1,0-1 1,0 1 0,0-1 0,0 0-1,1-25 598,-1 9-806,0 10 102,2-16-633,-2 0-1,0 0 1,-2 0-1,-6-36 0,7 53 302,0 1-1,-1 0 0,1 0 1,-1-1-1,0 1 0,-1 0 0,1 1 1,-1-1-1,0 0 0,0 1 1,-1 0-1,1 0 0,-1 0 1,0 0-1,0 0 0,0 1 1,-1-1-1,1 1 0,-1 0 1,1 1-1,-1-1 0,0 1 0,0 0 1,0 0-1,-1 1 0,-7-2 1,3 1 254,0 1 1,0 0 0,0 1 0,-1 0 0,1 1-1,-14 3 1621,29-1-320,20 2 585,33 6 345,87 6 317,-47-15-4344,-73-2 90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 13635,'-7'-5'3670,"-4"1"2206,-2 21-4260,-14 21-1299,-3-1-1,-1-2 1,-46 42-1,35-35-183,42-42-136,0 0 0,1 0 0,-1 0-1,0 0 1,0 0 0,0 0 0,0 0-1,0 0 1,0 0 0,0 0 0,0 0-1,0 0 1,1 0 0,-1 0 0,0 1-1,0-1 1,0 0 0,0 0 0,0 0 0,0 0-1,0 0 1,0 0 0,0 0 0,0 0-1,0 0 1,0 1 0,0-1 0,0 0-1,0 0 1,0 0 0,0 0 0,0 0-1,0 0 1,0 0 0,0 1 0,0-1-1,0 0 1,0 0 0,0 0 0,0 0 0,0 0-1,0 0 1,21-8-317,9-3-52,-9 5-152,0 1-1,0 1 0,0 1 1,1 0-1,-1 2 0,1 0 0,-1 2 1,1 0-1,-1 2 0,39 8 1,-11 6-312,-33-10 938,0-1-1,0-1 0,1-1 1,-1-1-1,20 3 1,-35-6 5,1 0 0,-1 0-1,1 0 1,-1 0 0,1-1 0,-1 1 0,1 0 0,-1-1-1,0 1 1,1-1 0,-1 1 0,1-1 0,-1 1 0,0-1 0,0 0-1,1 0 1,-1 0 0,0 0 0,0 0 0,0 0 0,0 0 0,0 0-1,0 0 1,0 0 0,0-1 0,0 1 0,-1 0 0,1-1 0,0 1-1,-1 0 1,0-1 0,1 1 0,-1-1 0,0 1 0,1-1-1,-1 1 1,0-1 0,0 1 0,0-3 0,-1-8 211,0 0 1,-1 0-1,0 0 1,-4-13-1,1 3-335,3 15-165,1-13-1811,7 20-1060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65 211 11634,'-53'78'4171,"42"-49"3853,12-52-7622,1 1 0,1 0 0,2 0 0,8-28 0,-2-19 978,-6 76-1315,0-1 1,1 0-1,-1 0 1,1 0-1,12 8 0,3 2-48,1-1 1,0 0-1,1-2 0,1-1 0,0 0 0,0-2 0,35 10 1,-59-20-16,1 0 0,-1 1 1,1-1-1,0 0 1,-1 0-1,1 1 0,0-1 1,0 0-1,-1 0 1,1 0-1,0 0 0,-1 0 1,1 0-1,0 0 0,-1 0 1,1 0-1,0 0 1,0-1-1,-1 1 0,1 0 1,0 0-1,-1-1 1,1 1-1,-1 0 0,1-1 1,0 1-1,-1-1 1,1 1-1,0-1 0,-1 0 8,0 0 0,0 0-1,0-1 1,0 1 0,0 0 0,0 0-1,-1 0 1,1 0 0,0 0 0,-1 0-1,1 0 1,0 0 0,-1 0-1,1 0 1,-1 0 0,-1-1 0,-35-47 376,32 44-332,-6-8 24,-1 0-12,1 0-1,0-2 1,1 1 0,-13-26 0,22 38-102,0 1 0,1 0 1,-1-1-1,1 0 0,-1 1 1,1-1-1,-1 1 0,1-1 1,0 1-1,0-1 0,0 0 1,0 1-1,0-1 0,0 1 1,1-1-1,-1 0 0,0 1 1,1-1-1,-1 1 0,1-1 1,1-1-1,0 0-116,0 1-1,0-1 1,0 1 0,0 0 0,0 0-1,0 0 1,1 0 0,-1 0 0,1 1 0,4-3-1,4 0-485,-1-1-1,1 2 0,0 0 0,0 0 1,14-1-1,31 4-1994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13515,'76'40'7188,"-75"-40"-7054,-1 0 0,1 0 0,-1-1 0,0 1 0,1 0 0,-1 0 0,0-1 0,1 1-1,-1 0 1,0 0 0,1-1 0,-1 1 0,0 0 0,1-1 0,-1 1 0,0-1 0,0 1 0,0 0 0,1-1 0,-1 1 0,0-1-1,0 1 1,0-1 0,0 1 0,0 0 0,0-1 0,0 1 0,0-1 0,0 1 0,0-1 0,0 1 0,0-1 0,2-7-62,1 1-1,0-1 1,0 1 0,1 0 0,-1 0 0,2 0-1,-1 1 1,1-1 0,0 1 0,6-6 0,0 0 7,0-1 0,12-21 0,-21 31-64,1-1 0,-1 0 0,1 1 0,-1 0 0,1-1 0,0 1 0,4-3 0,-6 6-14,0-1 0,0 1 0,-1-1 1,1 1-1,0 0 0,0-1 0,0 1 0,0 0 0,0 0 0,0-1 0,0 1 1,0 0-1,0 0 0,0 0 0,0 0 0,0 0 0,0 1 0,0-1 0,0 0 1,0 0-1,0 1 0,0-1 0,0 0 0,0 1 0,0-1 0,0 1 0,0-1 1,0 1-1,-1 0 0,1-1 0,0 1 0,0 0 0,0 1 0,42 52-27,-32-38 29,1-1 1,20 20 0,-29-31-1,1 0 1,1-1 0,-1 0-1,0 0 1,1 0 0,0 0 0,-1-1-1,1 0 1,0 0 0,1 0-1,-1 0 1,0-1 0,8 1-1,-13-2 9,1 0-1,0 0 1,-1 0-1,1 0 0,0-1 1,-1 1-1,1 0 1,0 0-1,-1-1 1,1 1-1,-1 0 1,1-1-1,0 1 0,-1 0 1,1-1-1,-1 1 1,1-1-1,-1 1 1,1-1-1,-1 1 1,0-1-1,1 1 0,-1-1 1,0 1-1,1-1 1,-1 0-1,0 1 1,0-1-1,1 0 1,-1 1-1,0-1 0,0 0 1,0 1-1,0-1 1,0 0-1,0 1 1,0-1-1,0 0 0,0 1 1,0-1-1,-1 0 1,1 1-1,0-1 1,-1-1-1,-9-40 705,7 34-546,-3-12 209,2 0 1,0-1 0,-2-30 0,6 49-410,0 1 1,0 0-1,0-1 1,1 1-1,-1 0 1,0-1-1,0 1 1,1 0-1,-1-1 1,1 1-1,-1 0 1,1 0-1,0-1 1,-1 1-1,1 0 1,0 0-1,0 0 1,0 0-1,0 0 1,0 0-1,0 0 1,0 0-1,0 1 1,0-1-1,0 0 1,1 1-1,-1-1 1,0 0-1,0 1 1,1 0-1,-1-1 1,0 1-1,1 0 1,-1 0-1,0-1 1,1 1-1,-1 0 1,1 0-1,-1 1 1,2-1-1,3 0-137,0 1 0,-1 0 0,1 0 1,0 0-1,-1 0 0,1 1 0,-1 0 0,8 4 0,-13-6 157,10 6-178,-1-1 0,0 1 0,14 12 0,-20-14 183,0-1 0,0 1 0,0-1 0,0 1 0,-1 0 0,0 0 0,0 0 0,0 1 0,0-1 0,-1 0 0,2 9-1,-1-5 28,0 1-1,1-1 0,0 0 0,0 1 0,1-1 0,0-1 0,0 1 0,1-1 0,0 1 0,11 11 1,-13-16 21,0 0 0,0-1 0,1 1 0,-1-1 0,1 0 0,-1 0 0,1 0 0,0 0 0,0-1 0,0 1 0,0-1 1,0 0-1,0 0 0,0-1 0,0 1 0,1-1 0,-1 0 0,0 0 0,0 0 0,0-1 0,0 0 0,1 1 1,-1-1-1,0-1 0,4-1 0,-3 1 11,1 0 1,-1-1-1,0 0 1,0 0 0,0 0-1,-1 0 1,1-1-1,-1 0 1,0 0-1,0 0 1,0 0-1,0-1 1,-1 0 0,0 1-1,0-1 1,0-1-1,0 1 1,-1 0-1,0-1 1,3-9-1,-4 8-253,1 1-1,-1-1 1,-1 0-1,1 0 0,-1 0 1,-1 0-1,1 1 1,-1-1-1,0 0 0,0 0 1,-3-6-1,3 7-2119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5913,'23'-46'4948,"-21"51"-4250,1 23 11926,1-2-12181,2-1 0,0 0 1,2 0-1,13 29 0,-17-45-544,0-1 1,0 1-1,1-1 0,1 0 0,-1-1 0,1 1 0,0-1 0,1 0 0,0-1 1,0 1-1,0-1 0,1-1 0,0 0 0,0 0 0,11 5 0,-15-9-1583,-4-4-477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13619,'0'0'5785,"8"-3"-2952,7-2-833,20-11-568,6-7-207,9-16-505,9-3-368,-4-7-944,2 9-552,-15 12-1713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1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76 11787,'6'-9'1084,"14"-18"1556,-19 26-2473,0 0 1,0 0-1,0 0 0,0 0 1,1 0-1,-1 1 1,0-1-1,0 0 1,0 1-1,1-1 1,-1 1-1,0-1 1,1 1-1,-1 0 1,0 0-1,1-1 0,-1 1 1,1 0-1,-1 0 1,0 0-1,3 1 1,-4-1-103,0 0 1,1 0-1,-1 1 0,0-1 1,1 0-1,-1 0 0,0 1 1,1-1-1,-1 0 0,0 1 1,0-1-1,1 1 1,-1-1-1,0 0 0,0 1 1,0-1-1,0 0 0,0 1 1,1-1-1,-1 1 1,0-1-1,0 1 0,0-1 1,0 0-1,0 1 0,0-1 1,0 1-1,0-1 1,-1 0-1,1 1 0,0-1 1,0 1-1,0-1 0,0 0 1,-1 1-1,1-1 0,0 1 1,0-1-1,0 0 1,-1 1-1,1-1 0,0 0 1,-1 0-1,1 1 0,-1-1 1,-14 19 1122,11-16-1021,1 0-1,-1 0 0,1-1 1,-1 0-1,0 0 1,0 0-1,0 0 0,0 0 1,-8 1-1,10-2-116,1-1 1,-1 0-1,0 1 0,0-1 1,1 0-1,-1 0 0,0 0 0,1 0 1,-1-1-1,0 1 0,0 0 1,1-1-1,-1 1 0,1-1 0,-1 1 1,0-1-1,1 0 0,-1 0 1,1 0-1,-1 0 0,1 0 0,0 0 1,-1 0-1,1 0 0,0-1 0,0 1 1,0 0-1,-2-3 0,3 2-38,-1 1-1,1-1 0,-1 1 1,1-1-1,0 0 1,-1 1-1,1-1 0,0 0 1,0 1-1,0-1 1,1 0-1,-1 1 0,0-1 1,0 1-1,1-1 1,-1 0-1,1 1 0,0-1 1,-1 1-1,1-1 1,0 1-1,0 0 0,0-1 1,2-1-1,-2 1-20,1 0 0,0-1 0,0 1 0,0 1 0,0-1 0,0 0 0,0 0 0,1 1 0,-1-1 0,1 1 0,-1 0 0,1 0 0,4-2 0,-4 3 3,0-1-1,0 1 1,0 0-1,0 0 1,0 0 0,0 1-1,0-1 1,0 1-1,0-1 1,-1 1-1,1 0 1,0 0 0,0 0-1,0 1 1,-1-1-1,1 1 1,-1-1 0,1 1-1,-1 0 1,0 0-1,4 4 1,-5-5 23,1 1 0,-1 0 0,0 0 1,0 0-1,0 0 0,0 0 0,-1 0 0,1 0 0,0 0 0,-1 0 1,0 0-1,1 0 0,-1 1 0,0-1 0,0 0 0,0 0 1,0 0-1,-1 0 0,1 1 0,0-1 0,-1 0 0,0 0 1,1 0-1,-1 0 0,0 0 0,0 0 0,0 0 0,0 0 0,-1-1 1,-1 3-1,3-3 23,-1 0 0,0 0 1,0 0-1,0-1 0,0 1 0,0 0 1,0 0-1,0-1 0,0 1 0,0-1 1,0 1-1,0-1 0,0 1 1,0-1-1,-1 0 0,1 1 0,0-1 1,0 0-1,0 0 0,-1 0 0,1 0 1,0 0-1,0 0 0,0 0 0,-1-1 1,1 1-1,0 0 0,0 0 1,0-1-1,0 1 0,0-1 0,-1 0 1,1 1-1,0-1 0,-1 0 0,-1-2 52,0 1 0,0 0 0,0 0 0,0-1 0,1 0 1,-1 0-1,1 1 0,0-2 0,-4-4 0,5 5-75,-1 0 0,1 0 1,1 0-1,-1 0 1,0 0-1,1 0 0,-1 0 1,1 0-1,0-1 1,0 1-1,0 0 1,0 0-1,1 0 0,-1 0 1,1 0-1,0 0 1,0 0-1,1-4 0,-1 7-20,-1 0-1,0-1 1,0 1 0,0 0-1,0 0 1,0 0-1,0 0 1,0-1-1,1 1 1,-1 0-1,0 0 1,0 0-1,0 0 1,0 0 0,1 0-1,-1 0 1,0 0-1,0-1 1,0 1-1,1 0 1,-1 0-1,0 0 1,0 0 0,0 0-1,1 0 1,-1 0-1,0 0 1,0 0-1,0 0 1,1 0-1,-1 0 1,0 1-1,0-1 1,0 0 0,0 0-1,1 0 1,-1 0-1,0 0 1,0 0-1,0 0 1,0 0-1,1 1 1,-1-1 0,0 0-1,0 0 1,0 0-1,0 0 1,0 0-1,0 1 1,1-1-1,-1 0 1,0 0-1,0 0 1,0 0 0,0 1-1,0-1 1,0 0-1,0 0 1,0 0-1,0 1 1,0-1-1,0 0 1,5 15-80,-1 43-200,0-1-3976,-1-46 1816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73 12011,'-51'17'4314,"70"-3"1184,-7-8-3515,-10-7-395,-5-2 696,2 2-2291,0 0 1,1 0-1,-1-1 1,0 1 0,0 0-1,1-1 1,-1 1-1,1 0 1,-1-1-1,1 1 1,-1-1-1,1-2 1,-2-2-10,1 0 2,0 0 0,0 0 0,0 0 0,1-13 1,0 19 10,0-1 1,1 0-1,-1 0 1,0 1-1,1-1 1,-1 0-1,1 1 1,-1-1-1,1 0 1,0 1-1,-1-1 1,1 1-1,-1-1 1,1 1-1,0-1 1,0 1-1,-1 0 1,1-1-1,0 1 1,0 0-1,-1-1 1,1 1 0,0 0-1,0 0 1,0 0-1,0 0 1,-1 0-1,1 0 1,0 0-1,0 0 1,0 0-1,0 0 1,-1 0-1,1 0 1,0 1-1,1 0 1,30 11-92,-29-10 94,-1 0 0,0 0 0,0 0 0,0 0 0,0 0 1,0 0-1,0 0 0,-1 1 0,1-1 0,-1 1 0,1-1 0,-1 1 0,0 0 0,0-1 0,0 1 0,-1 0 0,1 0 0,-1 0 0,1-1 0,-1 1 0,0 0 0,0 4 0,-1-5 28,1 1 0,-1-1-1,1 0 1,-1 0-1,0 0 1,0 0-1,0 0 1,0 0 0,0 0-1,-1 0 1,1 0-1,0 0 1,-1 0-1,0-1 1,1 1-1,-1-1 1,0 1 0,0-1-1,0 0 1,0 0-1,0 0 1,0 0-1,0 0 1,0 0 0,0 0-1,0-1 1,-1 1-1,1-1 1,-3 1-1,3-1 17,0 1-1,0-1 0,0 0 0,0 1 1,0-1-1,0 0 0,0 0 0,1-1 1,-1 1-1,0 0 0,0-1 0,0 1 1,0-1-1,0 0 0,0 1 0,0-1 0,1 0 1,-1 0-1,0 0 0,1 0 0,-1-1 1,-2-2-1,3 2-14,-1 0 1,1 0-1,0-1 1,0 1-1,0-1 0,0 1 1,0-1-1,1 1 1,-1-1-1,1 1 0,0-1 1,-1 1-1,1-1 1,1 0-1,-1-3 0,1 1-25,-1 0-1,1 0 1,0 0-1,1 0 1,-1 0-1,1 0 1,0 0-1,1 0 1,-1 0-1,1 1 1,-1-1-1,1 1 1,1 0-1,-1 0 1,1 0-1,7-6 1,-11 10-14,0-1 1,1 1-1,-1 0 1,1 0-1,-1-1 1,1 1 0,-1 0-1,1 0 1,-1 0-1,1-1 1,-1 1-1,1 0 1,-1 0 0,1 0-1,-1 0 1,1 0-1,-1 0 1,1 0-1,-1 0 1,1 0-1,-1 0 1,1 0 0,-1 0-1,1 1 1,-1-1-1,1 0 1,-1 0-1,1 1 1,-1-1 0,1 0-1,5 16-332,-9 21-533,2-28 269,-1 0 0,0-1 0,-1 1 0,-4 11 0,-3-4-2109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14859,'-5'19'5913,"2"12"-3728,5 16-1073,9 0-40,0-9-319,15-4-209,-4-15-248,8-1-88,11-9 8,-8-9-56,-4-2-72,-3-8-168,-3-1-480,-7-2-288,2-7-753,-2-3-415,-6-7-481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 11747,'3'-2'5305,"6"-1"-1649,0 0-1575,14 4-561,3 6-120,10 6-631,1 3-257,-1-1-712,-5-2-392,-13 1-1257,-12-1-623</inkml:trace>
  <inkml:trace contextRef="#ctx0" brushRef="#br0" timeOffset="1">0 290 13227,'2'0'4905,"11"0"-3825,5 0-416,23 0-328,14 0-120,13 2-824,7 1-752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15291,'5'85'4787,"-5"-85"-4760,0 0 1,0-1 0,0 1 0,0 0-1,0 0 1,0-1 0,1 1 0,-1 0-1,0 0 1,0-1 0,0 1 0,0 0-1,1 0 1,-1 0 0,0 0 0,0-1-1,0 1 1,1 0 0,-1 0 0,0 0-1,0 0 1,1 0 0,-1 0 0,0-1-1,0 1 1,1 0 0,-1 0 0,0 0-1,0 0 1,1 0 0,-1 0 0,0 0-1,0 0 1,1 0 0,-1 0 0,0 0-1,0 1 1,1-1 0,-1 0 0,0 0-1,0 0 1,1 0 0,-1 0 0,0 0-1,0 1 1,1-1 0,-1 0 0,0 0-1,0 0 1,0 0 0,0 1 0,1-1-1,-1 0 1,0 0 0,0 0 0,0 1-1,0-1 1,0 0 0,0 0 0,0 1-1,1-1 1,-1 0 0,0 0 0,0 1-1,0-1 1,0 0 0,0 1 0,0-1-1,0 1 1,15-25 626,-12 19-430,25-41 827,-4 10-318,-1-2 0,-2-1 0,-2-1 0,15-43 0,-34 83-731,5-15 644,0 22-213,-2 0-450,7 15-86,-2 1 0,-1 0-1,8 45 1,8 27-2347,-6-47-47,-5-7-369</inkml:trace>
  <inkml:trace contextRef="#ctx0" brushRef="#br0" timeOffset="1">85 303 12283,'-1'-8'4849,"-1"-10"-3265,12 2-528,22 6-664,4-1-184,8 6-744,0 3-536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88 167 11242,'-76'40'4156,"75"-40"-4091,0 1 0,1-1 0,-1 0 0,1 0 0,-1 1 0,0-1 0,1 0 0,-1 1-1,1-1 1,-1 0 0,1 1 0,-1-1 0,1 1 0,0-1 0,-1 1 0,1-1 0,0 1 0,-1-1 0,1 1 0,0 0 0,-1-1 0,1 1 0,0-1 0,0 1 0,0 0 0,0-1 0,0 1-1,-1-1 1,1 1 0,0 0 0,0-1 0,1 1 0,-1 0 0,0-1 0,0 1 0,0 0 0,14 10 714,-11-9-614,5 2-23,1 0-1,0 0 1,0 0-1,0-1 1,0 0-1,0-1 0,1 0 1,-1-1-1,1 0 1,-1 0-1,1-1 1,-1 0-1,1-1 1,-1 0-1,1 0 0,14-5 1,-23 6-73,1-1-1,-1 0 1,1 0 0,-1 0 0,1 0 0,-1 0-1,0 0 1,1 0 0,-1 0 0,0-1-1,0 1 1,0 0 0,0-1 0,0 1 0,0-1-1,0 1 1,0-1 0,0 1 0,-1-1 0,1 0-1,-1 1 1,1-1 0,-1 0 0,0 1-1,0-1 1,0 0 0,0 0 0,0 1 0,0-1-1,0 0 1,0 1 0,-1-1 0,1 0 0,-1 1-1,1-1 1,-1 0 0,-1-2 0,-4-9 686,0 0 1,-1 1-1,-16-22 1,8 13-256,7 10-254,4 4-41,-1 0 1,1 1 0,1-1 0,-1-1-1,-4-13 1,7 19-218,1 1-1,0 0 1,0-1-1,0 1 0,0-1 1,0 1-1,0 0 1,0-1-1,0 1 1,1 0-1,-1-1 1,0 1-1,1 0 1,-1-1-1,1 1 0,-1 0 1,1 0-1,0-1 1,0 1-1,-1 0 1,1 0-1,0 0 1,0 0-1,0 0 1,0 0-1,0 0 1,1 0-1,-1 1 0,0-1 1,0 0-1,0 1 1,1-1-1,-1 1 1,0-1-1,1 1 1,-1-1-1,0 1 1,1 0-1,-1 0 0,0 0 1,3 0-1,4-1-456,1 0 0,0 1 0,0 0 0,-1 1 0,1 0 0,0 0 0,13 5 0,28 13-2933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88 197 14939,'-5'-6'6642,"-16"-6"-3130,5-12-1727,-2-7-345,2-6-552,9 1-312,3 3-1112,7 17-848,15 14-1921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202 139 11098,'60'21'4307,"-59"-21"-4213,0 0 1,-1 1 0,1-1-1,0 0 1,-1 1 0,1-1 0,-1 1-1,1-1 1,0 0 0,-1 1-1,1-1 1,-1 1 0,1 0-1,-1-1 1,1 1 0,-1-1-1,1 1 1,-1 0 0,0-1 0,0 1-1,1 0 1,-1-1 0,0 1-1,0 0 1,1 0 0,-1-1-1,0 1 1,0 0 0,0 0 0,0-1-1,0 1 1,0 0 0,0 0-1,-1-1 1,1 1 0,0 0-1,0-1 1,0 1 0,-1 1 0,-1 4 624,2 1-111,-1-1 0,0 1 0,0 0 0,-1-1 0,-4 13 0,5-17-473,0 0 1,0 1-1,-1-1 1,1 0 0,-1 0-1,1 0 1,-1 0-1,0 0 1,0 0-1,0-1 1,0 1-1,0 0 1,0-1 0,-1 0-1,1 1 1,0-1-1,-1 0 1,1 0-1,-5 1 1,-1-1 23,0 0 0,-1-1 0,1 0 0,-1 0 0,1 0 0,0-1 0,-1 0 0,1-1 0,0 0 0,0 0 0,0-1 0,0 0 0,0-1 0,1 1 0,0-1 0,-1-1 0,1 1 0,1-1 0,-1-1 1,1 1-1,-11-12 0,14 13-135,-1 0 0,1 0 0,-1 0 0,1 0 0,0-1 0,1 1 0,-1-1 0,1 0 0,0 0 0,0 0 0,0 0 0,1 0 0,0 0 0,0 0 0,0 0 0,0-1 0,1 1 0,0 0 0,0-1 0,1 1 0,-1 0 0,1-1 0,0 1 0,1 0 0,-1 0 0,1 0 0,0 0 0,0 0 0,1 1 0,-1-1 0,1 0 0,0 1 1,0 0-1,8-8 0,-7 8-84,-1 1 1,1 0-1,0-1 1,1 1-1,-1 1 1,1-1-1,-1 1 1,1 0-1,0 0 1,-1 0 0,1 0-1,0 1 1,0 0-1,1 0 1,-1 0-1,0 1 1,0 0-1,0 0 1,0 0-1,0 0 1,1 1-1,-1 0 1,0 0 0,0 0-1,0 1 1,-1 0-1,1 0 1,0 0-1,0 0 1,-1 1-1,0 0 1,1 0-1,-1 0 1,0 0 0,4 5-1,20 31-2044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10362,'41'-47'5169,"-46"50"-1160,0 8-2032,-3 15-785,-4 10-184,9 11-248,3 2-120,10-4-256,5-4-119,7-13-185,4-7-80,7-13-80,1-8-177,-2-11-383,-2-9-168,-6-4-536,0-4-248,-4-5-905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 15963,'23'0'5758,"-2"-2"-3517,43 0-1340,145 26-2204,-207-24 1136,0 0 1,0 0-1,0 0 1,0 1-1,-1-1 0,1 0 1,0 1-1,0 0 1,0-1-1,0 1 1,0 0-1,2 1 1,-7 6-1647,-16 2 531,-31 8 93,-87 19 0,85-25 2912,-89 32 0,154-43 1242,68-5-2944,-24 3-826,1 2-492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13 152 13315,'-12'52'4485,"12"-51"-4407,0 0 1,0 0 0,0-1-1,1 1 1,-1 0 0,0-1-1,1 1 1,-1 0 0,0 0-1,1-1 1,-1 1 0,1-1-1,-1 1 1,1 0 0,-1-1-1,1 1 1,-1-1 0,1 1-1,-1-1 1,1 0 0,0 1-1,-1-1 1,1 1 0,0-1-1,0 0 1,-1 0 0,2 1-1,24 3 659,-20-4-506,11 3-39,0-2-1,1 0 1,-1-1 0,1 0 0,-1-2-1,1 0 1,-1-1 0,18-5 0,-35 8-180,0 0 0,1-1 0,-1 1 0,1 0 0,-1 0 0,0-1 0,1 1 0,-1 0 1,0 0-1,1-1 0,-1 1 0,0 0 0,1-1 0,-1 1 0,0-1 0,0 1 1,1 0-1,-1-1 0,0 1 0,0-1 0,0 1 0,0-1 0,0 1 0,0-1 0,1 1 1,-1 0-1,0-1 0,0 1 0,0-1 0,-1 0 0,-6-18 439,-19-19 475,25 36-855,-97-105 2586,97 107-2624,1-1 0,-1 1 0,1-1-1,-1 1 1,1-1 0,-1 1 0,1-1-1,0 0 1,-1 1 0,1-1 0,0 0-1,-1 1 1,1-1 0,0 0 0,0 0-1,0 1 1,0-1 0,0 0 0,0 1-1,0-1 1,0 0 0,0 0-1,0 1 1,0-1 0,0 0 0,0 1-1,1-1 1,-1 0 0,1 0 0,0 0-32,0 0 0,0 0 0,0 0 0,0 0 0,0 0 0,1 0 0,-1 1 0,0-1 0,0 0 0,1 1 0,-1-1 0,1 1 0,1-1 0,45-3-1495,-47 4 1469,31 1-2176,2 6-2000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57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247 360 13635,'0'-3'5721,"0"-12"-3088,0-3-617,-3-11-760,0-5-423,0-7-937,-4 1-497,-3 1-1207,-6 1-544</inkml:trace>
  <inkml:trace contextRef="#ctx0" brushRef="#br0" timeOffset="1">0 1 9874,'21'8'5977,"14"0"129,18 7-3858,9-4-383,0-4-769,-5-1-336,-7-6-784,-13 0-648,-12-3-1945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1:1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1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24575,'0'0'0,"-12"0"0,-12 0 0,-2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1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0,0 0 0,1-7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0:01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97 106 24575,'0'0'0,"-7"-5"0,-4-5 0,-4-4 0,1 0 0,1 2 0,1-2 0,-1-4 0,1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0:52.4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1,'2617'0,"-2596"0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0:54.13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0,'4'0,"7"0,9 0,5 0,8 0,3 0,-2 0,-1 0,2 0,-1 0,-1 0,-2 0,-3 0,-1 0,-1 0,-5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34 247 11338,'0'-1'12771,"1"-25"-11195,-14-65-823,7 47-361,-2 10-392,1 6-336,9 14-1337,3 5-759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0:55.58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0,5 0,8 0,3 0,0 0,0 0,-1 0,-2 0,-1 0,-5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0:57.38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0,'511'0,"-490"0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0:59.75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0,'5'0,"5"0,10 0,6 0,2 0,2 0,3 0,6 0,0 0,-3 0,-2 0,-3 0,-3 0,-1 0,-2 0,0 0,-4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1:58.0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0,6 0,2 0,2 0,1 0,0 0,1 0,-1 0,0 0,0 0,0 0,-1 0,1 0,-1 0,-4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1:59.17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2,'107'-1,"118"3,-145 11,-54-8,45 3,-50-7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2:02.72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1,'687'0,"-666"0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2:04.98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0,'459'0,"-436"0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2:06.1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0,5 0,8 0,2 0,2 0,3 0,9 0,10 0,4 0,2 0,2 0,1 0,-7 0,-9 0,-12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2:11.28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1,'483'0,"-462"0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3:21.35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1,'687'0,"-665"0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13123,'10'24'1819,"8"17"162,-11-35 68,-3-18 1793,0-32-1816,-3 21-1485,1 0 1,9-39-1,-11 62-536,0-1-1,0 1 1,0 0-1,0-1 1,1 1-1,-1 0 1,0-1-1,0 1 1,0 0-1,0-1 1,0 1-1,1 0 1,-1 0-1,0-1 1,0 1-1,1 0 1,-1 0-1,0-1 1,0 1-1,1 0 0,-1 0 1,0 0-1,0-1 1,1 1-1,-1 0 1,0 0-1,1 0 1,-1 0-1,0 0 1,1 0-1,-1-1 1,0 1-1,1 0 1,0 0-1,11 9 62,13 24-57,-21-26-2,6 6-9,0 0 0,17 17 1,-23-27 6,1 1 0,-1 0 0,0-1 0,1 0 0,-1 0 0,1-1 0,0 1 0,0-1 0,0 0 0,0 0 0,7 1 0,-11-3-2,0 1 0,1-1-1,-1 0 1,0 0 0,0 0 0,1 0 0,-1 0 0,0 0 0,0 0 0,1-1 0,-1 1-1,0 0 1,0 0 0,0-1 0,1 1 0,-1-1 0,0 0 0,0 1 0,0-1 0,0 0-1,0 1 1,0-1 0,0 0 0,0 0 0,-1 0 0,2-1 0,0-1 2,-1 0 0,0 1-1,0-1 1,0 0 0,0 0 0,0 0 0,0 0 0,-1 0 0,0 0 0,1-5 0,-2-9-21,0 1 0,-1-1 1,-5-17-1,7 30-1,-5-13-109,3 12-96,1-1 0,-1 1 0,1-1 0,0 1 0,0-1 0,1 1 0,0-1-1,0 1 1,0-1 0,0 0 0,1 1 0,2-8 0,9 5-2338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3:23.94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0,'635'0,"-613"0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4:08.72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0,'534'0,"-512"0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4:10.94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0,'737'0,"-714"0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6:55:11.5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0,'737'0,"-714"0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4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22 442 11562,'0'-5'5090,"0"-19"-2146,-3-10-1423,1-20-673,-1-13-152,-4-7-448,7 4-152,-5 15-640,4 14-504,4 23-1393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4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11530,'-7'-2'3890,"5"2"-3369,1 0-1,0-1 1,-1 1-1,1 0 1,-1-1 0,1 1-1,0-1 1,-1 0 0,1 1-1,0-1 1,0 0 0,-2-1-1,3 1-429,-1 0 1,1 0-1,0 0 0,0 0 0,0 0 1,0 0-1,0 0 0,1 0 0,-1 0 1,0 0-1,0 0 0,1 0 0,-1 0 1,0 1-1,1-1 0,-1 0 0,1 0 0,-1 0 1,1 0-1,-1 1 0,1-1 0,0 0 1,-1 1-1,1-1 0,0 0 0,0 1 1,-1-1-1,1 1 0,2-1 0,3-5-12,0 1-1,0 0 1,1 0 0,0 1-1,0-1 1,0 2-1,1-1 1,-1 1 0,1 0-1,0 1 1,0 0-1,15-3 1,-8 3 20,-6 1-86,0 0 1,-1 0 0,1 1-1,13 1 1,-21-1-16,0 0 1,1 0 0,-1 0 0,0 1 0,0-1 0,0 0-1,0 1 1,1-1 0,-1 1 0,0-1 0,0 1 0,0-1-1,0 1 1,0 0 0,0-1 0,-1 1 0,1 0 0,0 0-1,0 0 1,0 0 0,-1 0 0,1 0 0,0 0 0,-1 0-1,1 0 1,-1 0 0,1 0 0,-1 0 0,0 0 0,1 1-1,-1-1 1,0 0 0,0 0 0,0 0 0,0 1 0,0-1-1,0 0 1,0 0 0,-1 2 0,0 4-10,-1 0-1,0 0 1,-1 0 0,1 0 0,-1 0 0,-1 0-1,1-1 1,-1 1 0,0-1 0,-1 0 0,0-1-1,1 1 1,-2-1 0,1 0 0,-1 0-1,-6 5 1,-11 5-103,0 0 0,-48 21-1,70-35 113,0-1 0,-1 1-1,1-1 1,0 1 0,-1 0-1,1 0 1,0-1 0,0 1-1,0 0 1,0 0 0,0 0-1,0 0 1,0 0-1,-2 3 1,3-4 1,0 0 1,1 1-1,-1-1 1,0 1-1,0-1 0,1 0 1,-1 1-1,0-1 0,0 0 1,1 1-1,-1-1 0,0 0 1,1 0-1,-1 1 1,1-1-1,-1 0 0,0 0 1,1 0-1,-1 1 0,1-1 1,-1 0-1,0 0 1,1 0-1,-1 0 0,1 0 1,-1 0-1,1 0 0,-1 0 1,1 0-1,50 1-20,-50-1 20,35-1-32,56-1-75,-83 2 48,0 1 1,0 0-1,0 1 0,0 0 1,-1 0-1,1 1 0,14 7 1,-21-10 40,0 1 0,-1 0 0,1-1 0,-1 1 0,0 0 0,1 0 0,-1 0-1,0 0 1,1 0 0,-1 1 0,0-1 0,0 0 0,0 0 0,0 1 0,0-1 0,0 1 0,0-1 0,-1 1 0,1-1 0,0 1 0,-1-1 0,0 1 0,1 3 0,-1-2-3,-1 0 0,0 0-1,0 0 1,0 1 0,0-1-1,0 0 1,-1 0 0,1 0-1,-1 0 1,0-1 0,-4 6-1,-7 7-331,-1 0 0,-1-1-1,-1 0 1,0-1-1,-1-1 1,-33 18-1,42-24-262,-12 5-1691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4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152 260 11250,'-5'0'281,"1"0"1,-1 1-1,1-1 0,-1 1 0,1 0 0,-1 0 0,1 1 0,0-1 0,0 1 0,0 0 0,0 0 0,-4 3 0,3-1-151,1 0 0,0 1 0,0-1 0,0 1 0,1 0 0,0 0 0,0 0 0,-4 9 0,-3 6 51,2-1-1,0 2 1,1-1 0,1 1-1,1 0 1,1 0-1,-2 34 1,5-44-146,1 0 0,1-1-1,-1 1 1,2-1 0,0 1 0,0-1 0,1 0-1,0 0 1,0 0 0,1 0 0,1 0-1,0-1 1,0 0 0,1 0 0,0 0 0,0-1-1,12 12 1,-1-5-35,1-1-1,0 0 1,1-1-1,0-1 0,1-1 1,1-1-1,0-1 1,29 9-1,-13-7 8,0-1 0,1-2 0,0-2 0,45 1 0,-64-7 0,0-1 1,-1-1 0,1 0 0,-1-2 0,0 0-1,0-1 1,0-1 0,0-1 0,-1 0-1,0-1 1,-1-1 0,0-1 0,0 0 0,-1-1-1,22-20 1,-20 15 6,-1 1 0,-1-2 0,0 0 0,-1-1 0,-2-1 0,1 0 0,-2 0-1,-1-1 1,0-1 0,-1 0 0,-2 0 0,9-36 0,-14 43 24,-1 0-1,0 0 1,-1-1 0,-1 1-1,0 0 1,-1 0-1,0 0 1,-1 0 0,-1 1-1,0-1 1,-1 1 0,0 0-1,-1 0 1,-1 0 0,0 1-1,-11-15 1,2 5 137,-1 2-1,0 0 1,-2 1 0,0 1 0,-1 0-1,-1 2 1,-41-25 0,46 32-84,0 1 0,0 1 0,-1 0-1,0 1 1,-1 1 0,1 1 0,-1 0 0,0 1 0,-25 0 0,16 3-110,0 1 0,1 1 0,-1 2 1,1 0-1,-43 14 0,-83 37-659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7 328 11386,'-6'4'7023,"7"-10"-3129,18-22-2665,115-168 962,-129 188-2040,0-2 101,1-1 0,1 2-1,-1-1 1,2 1-1,-1 0 1,1 0 0,18-14-1,-26 23-234,1 0 0,-1-1-1,1 1 1,-1-1 0,1 1 0,-1 0-1,1 0 1,0-1 0,-1 1-1,1 0 1,-1 0 0,1 0 0,0-1-1,-1 1 1,1 0 0,0 0-1,-1 0 1,1 0 0,-1 0 0,1 0-1,0 1 1,-1-1 0,1 0-1,0 0 1,-1 0 0,1 0 0,-1 1-1,1-1 1,-1 0 0,1 1-1,0-1 1,-1 0 0,1 1-1,-1-1 1,1 1 0,10 24 306,-6-12-225,33 78-587,79 138-1,-113-221-148,10 13-629,-3-12-3117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14027,'4'4'5145,"5"-1"-4121,7-2-192,18-1-111,10-3-233,16-3-216,10 2-240,-8-2-1136,-20-1-1017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155 122 13251,'-16'14'1162,"1"1"0,1 1 0,1 0 0,-21 32 0,25-32-793,0 0 0,1 1 0,1 0 0,0 0-1,-6 27 1,10-29-279,0-1 0,1 1-1,1 0 1,0 0 0,1 0 0,1 0-1,0 0 1,1 0 0,1 0-1,0 0 1,1-1 0,1 1 0,0-1-1,1 0 1,0-1 0,13 21 0,-10-20-52,1-1 0,0 0 1,1 0-1,0-1 1,1-1-1,1 0 1,0 0-1,0-1 1,1-1-1,0 0 1,1-1-1,-1-1 0,2 0 1,-1-1-1,1-1 1,0 0-1,31 5 1,-14-6-44,0-1 0,0-2 0,0-1 1,0-1-1,0-2 0,0-2 0,0-1 1,-1-1-1,45-16 0,-56 15-24,0 0-1,0-2 1,-1 0 0,-1-1-1,0-1 1,0-1 0,-1-1-1,-1 0 1,0-1-1,-1-1 1,-1-1 0,0 0-1,-1-1 1,21-36 0,-28 39 26,-1-1 0,0 1 0,-1-1 0,0 0-1,-2-1 1,0 1 0,0-1 0,-2 1 0,0-1 0,-1 0 0,-1 0 0,0 1 0,-1-1 0,-9-32 0,8 36 68,-2-1-1,0 1 0,0 0 0,-1 0 1,-1 0-1,0 1 0,0 0 1,-2 1-1,1 0 0,-1 0 1,-1 0-1,0 1 0,0 1 0,-1 0 1,-1 0-1,1 1 0,-1 1 1,-16-8-1,9 7 55,-1 2 0,1 0 0,-1 2 0,0 0 0,0 1 0,-1 1 0,1 1 0,-1 0 0,1 2 0,0 0-1,-23 5 1,6 1-51,0 2 0,0 1 0,1 2 0,-69 33 0,82-33-364,0 1 1,-37 30-1,-24 32-1343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13923,'97'31'5257,"-98"-55"-4041,-1-7-335,-3-3-481,0-3-184,4 1-488,-6-2-369,-6 11-719,-2 1-392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37 322 14419,'0'0'9082,"0"-1"-8034,-1-20-288,-15-79-552,4 45-96,7 2-744,2 2-480,3 30-1272,0 1-2401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12443,'-5'-4'10333,"14"-2"-9592,0 3-650,0 1-1,-1 0 1,1 1-1,0 0 1,0 0-1,-1 1 1,1 0 0,9 1-1,-17-1-81,1 0 0,0 0 0,-1 0 0,1 0 0,-1 0-1,1 1 1,0-1 0,-1 0 0,1 1 0,-1-1 0,1 1 0,-1 0-1,1-1 1,-1 1 0,1 0 0,-1 0 0,0 0 0,1 0-1,-1 0 1,0 0 0,0 0 0,2 2 0,-3-1-4,1-1 0,-1 0 1,0 1-1,1-1 0,-1 1 0,0-1 0,0 1 1,0-1-1,0 1 0,0-1 0,0 1 0,-1-1 1,1 1-1,0-1 0,-1 1 0,1-1 1,-2 3-1,-2 4 9,-1 0 0,1 0 1,-1-1-1,-1 0 1,-7 8-1,4-5-47,0 0 1,1 0-1,0 0 1,-8 16-1,16-26 26,0 0 1,-1 1-1,1-1 0,0 1 0,0-1 0,0 0 0,0 1 1,0-1-1,-1 1 0,1-1 0,0 0 0,0 1 0,0-1 0,0 1 1,0-1-1,0 1 0,0-1 0,1 0 0,-1 1 0,0-1 1,0 1-1,0-1 0,0 0 0,0 1 0,1-1 0,-1 0 1,0 1-1,0-1 0,1 0 0,-1 1 0,0-1 0,1 0 0,-1 1 1,0-1-1,1 0 0,-1 0 0,0 1 0,1-1 0,-1 0 1,0 0-1,1 0 0,-1 0 0,1 1 0,-1-1 0,0 0 1,1 0-1,-1 0 0,1 0 0,0 0 0,29 1-285,-25-1 222,13-1-14,-1 1 0,0 1-1,33 6 1,-47-6 79,1 0 1,0 0-1,-1 0 0,1 1 0,-1 0 0,1-1 1,-1 1-1,0 0 0,0 0 0,0 1 0,4 3 0,-6-5 4,0 1 0,0-1-1,0 1 1,0 0-1,0 0 1,0-1-1,0 1 1,-1 0-1,1 0 1,-1 0-1,1 0 1,-1 0 0,0 0-1,0 0 1,0 0-1,0 0 1,0 0-1,0 0 1,0 0-1,-1 0 1,1 0 0,-1-1-1,0 4 1,-2 1 6,0 0 0,0-1 0,0 1-1,-1-1 1,1 1 0,-1-1 0,-1 0 0,1-1 0,-1 1 0,0-1 0,-6 5 0,-6 4-890,-1-2 0,-21 11 0,26-13-1215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55:5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227 108 9418,'8'-10'2945,"-15"14"-1601,-24 22-245,9-6-904,2 0 0,0 1 0,1 1 1,1 1-1,1 1 0,1 0 0,-22 46 0,33-59-189,1 1 0,0-1 0,1 0 0,0 1 0,0 0 0,1 0-1,1 0 1,0 0 0,1 0 0,0 0 0,1 0 0,0 0 0,1 0 0,0-1 0,1 1 0,0 0-1,1-1 1,0 0 0,1 0 0,0 0 0,11 16 0,-7-14-6,2-1 0,0 0 1,0 0-1,1-1 0,0 0 0,1-1 1,0-1-1,1 0 0,0-1 0,0 0 1,18 6-1,14 4 77,0-2 1,68 13 0,-81-22-23,1-1-1,-1-2 1,1-1-1,0-2 1,0-1 0,51-7-1,-60 3-21,-1-1 0,0-1-1,-1-1 1,0-2-1,0 0 1,0-1-1,-2-1 1,1-1-1,35-27 1,-40 26 0,-1-1 0,-1-1 0,0 0 0,0-1 0,-2 0 1,0-1-1,19-34 0,-27 41 9,0 0-1,-1 0 1,0 0 0,-1-1 0,0 0 0,0 0 0,-1 0 0,-1 0-1,0 0 1,0 0 0,-1 0 0,-1 0 0,0 0 0,0 0 0,-1 0-1,-6-21 1,0 13 116,0 1-1,-1 1 0,-1 0 0,-1 0 1,0 1-1,-1 0 0,-1 1 0,0 0 1,-17-14-1,6 8 32,0 1 0,-1 2 0,-1 0-1,-1 2 1,-32-14 0,34 19-123,-1 2 1,0 1-1,-1 0 0,1 3 1,-1 0-1,0 1 0,-1 2 1,1 1-1,0 1 0,0 1 0,-39 6 1,30 0-176,1 1-1,0 2 1,0 1 0,1 2 0,0 2 0,1 0 0,1 2 0,-31 22-1,-48 43-1182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10746,'-15'-6'3998,"29"12"-2036,40 12-107,50 10 26,-90-25-1883,1-1 1,-1 0-1,0-1 0,1-1 1,22-1-1,-18-6-838,-3 2-882,-16 5 1666,0 0 0,0 0 0,1 0 1,-1 0-1,0 0 0,0 0 0,0 0 0,1 0 1,-1 0-1,0 0 0,0 0 0,0 0 1,1 0-1,-1 0 0,0 0 0,0 0 1,0 0-1,0 0 0,1 1 0,-1-1 1,0 0-1,0 0 0,0 0 0,0 0 1,0 0-1,1 0 0,-1 1 0,0-1 0,0 0 1,0 0-1,0 0 0,0 0 0,0 0 1,0 1-1,1-1 0,-1 0 0,0 0 1,0 0-1,0 1 0,0-1 0,0 0 1,0 0-1,0 0 0,0 0 0,0 1 0,0-1 1,0 0-1,0 0 0,0 0 0,0 1 1,-1-1-1,-3 25 405,1 0 1,1 0-1,2 0 0,2 35 1,-2-57-275,1 0-1,-1 0 1,1-1-1,-1 1 1,1 0 0,0-1-1,0 1 1,0-1-1,0 1 1,1-1 0,-1 1-1,1-1 1,-1 0 0,1 1-1,0-1 1,0 0-1,0 0 1,0-1 0,0 1-1,1 0 1,-1-1 0,0 1-1,1-1 1,-1 0-1,1 1 1,0-1 0,-1-1-1,1 1 1,0 0-1,-1-1 1,6 1 0,-3 0-44,1-1 1,-1-1 0,0 1-1,1-1 1,-1 1 0,0-2-1,1 1 1,-1 0-1,0-1 1,0 0 0,0 0-1,-1-1 1,1 1 0,0-1-1,7-7 1,-6 6-1167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10234,'5'0'5401,"8"0"-880,3 1-3432,2-1-201,0 0-632,-4 2-304,-1 3-1112,-1-2-25</inkml:trace>
  <inkml:trace contextRef="#ctx0" brushRef="#br0" timeOffset="1">0 168 8930,'10'0'4849,"9"-2"224,7 1-4137,5 1-568,-2 1-456,4 6-1664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4 223 14867,'11'17'1573,"8"12"1793,-18-29-3337,-1 0 0,0 0 1,0 0-1,0 0 1,0 1-1,0-1 1,0 0-1,0 0 1,0 0-1,1 0 0,-1 0 1,0 0-1,0 0 1,0 0-1,0 0 1,0 0-1,0 0 1,1 0-1,-1 0 0,0 0 1,0 0-1,0 0 1,0 0-1,0 0 1,1 0-1,-1 0 1,0 0-1,0 0 0,0 0 1,0 0-1,0 0 1,0 0-1,1 0 1,-1 0-1,0 0 1,0 0-1,0-1 0,0 1 1,0 0-1,0 0 1,0 0-1,0 0 1,1 0-1,-1 0 0,0 0 1,0 0-1,0-1 1,0 1-1,0 0 1,0 0-1,0 0 1,0 0-1,1-20 1437,-2 4-1056,1 1 0,1-1 0,1 0 0,0 0 0,0 0-1,2 1 1,0 0 0,1-1 0,7-14 0,-10 25-387,0 1-1,0-1 1,1 1-1,-1-1 1,1 1-1,0 0 1,0 0-1,1 0 1,-1 0-1,1 1 1,0-1-1,0 1 1,0 0-1,0 0 1,1 1-1,-1-1 1,1 1-1,0 0 1,-1 0-1,1 1 1,0-1-1,0 1 1,0 0-1,0 0 1,0 1-1,0-1 1,1 1-1,-1 0 1,0 1-1,0-1 1,6 3-1,-8-3-27,-1 0-1,0 1 0,0-1 1,0 1-1,0-1 0,0 1 1,0 0-1,0 0 1,-1 0-1,1 0 0,0 1 1,0-1-1,-1 0 0,1 1 1,-1-1-1,1 1 1,1 2-1,-2-3-10,-1 1 1,1-1-1,-1 1 1,1-1-1,-1 1 1,0-1-1,0 1 0,1 0 1,-1-1-1,0 1 1,-1-1-1,1 1 1,0 0-1,0-1 1,-1 1-1,1-1 0,-1 1 1,0 1-1,-2 3-44,-1 1 0,1-1-1,-1 0 1,-1 0-1,1 0 1,-1 0 0,0-1-1,-9 8 1,-2-1 1,0 0 1,0-1-1,-25 12 0,32-19 82,-1 1 1,0-1-1,0-1 0,0 0 1,0 0-1,0-1 0,-1 0 0,-11 0 1,16-3 301,13-3-25,16-1 112,-5 4-290,-1 1 1,1 1-1,-1 0 0,1 1 0,-1 1 1,29 9-1,-3 3-180,57 29 0,-98-43-6,5 3-365,0 0 1,0-1-1,1 0 1,-1 0-1,1-1 0,-1 0 1,1-1-1,0 1 1,9-1-1,3-1-2495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69 300 14651,'-7'-8'5641,"1"-21"-4296,-6 3-361,3-15-544,4-6-352,-5-5-928,0-5-553,0 18-3920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13395,'0'0'8528,"3"-12"-7493,35-112 1403,-38 123-2416,0 0-1,1 0 0,-1 1 1,0-1-1,0 0 1,1 0-1,-1 0 1,0 1-1,1-1 0,-1 0 1,1 0-1,-1 1 1,1-1-1,-1 0 1,1 1-1,0-1 1,-1 1-1,1-1 0,0 1 1,-1-1-1,3 0 1,-3 1-14,1 0 1,0 0-1,-1 0 1,1 1 0,0-1-1,-1 0 1,1 0-1,0 1 1,-1-1 0,1 0-1,0 1 1,-1-1-1,1 0 1,-1 1 0,1-1-1,-1 1 1,1-1-1,-1 1 1,1-1 0,-1 1-1,1 0 1,22 43 31,-19-33 21,2 1-49,1 0 0,0-1 0,0 0 0,1-1 0,1 1 1,-1-1-1,2-1 0,-1 0 0,1 0 0,1-1 1,-1 0-1,2-1 0,-1 0 0,18 8 0,-28-16-9,-1 0 0,1 0 0,-1 1-1,1-1 1,-1 0 0,0 0 0,1 1-1,-1-1 1,0 0 0,0 0 0,0 0-1,0 0 1,0 0 0,0 1 0,0-1-1,0 0 1,0 0 0,0 0 0,0 0-1,0 1 1,0-1 0,-1 0 0,1-1-1,-5-25 115,5 27-116,-5-26 176,-9-57 588,13 74-679,0 1-1,1 0 0,0-1 0,1 1 0,0 0 0,0 0 0,5-16 0,-5 22-85,0 1 0,0-1-1,0 0 1,0 0 0,0 0-1,1 1 1,-1-1 0,0 0 0,1 1-1,0-1 1,-1 1 0,1 0-1,0 0 1,-1-1 0,1 1-1,0 0 1,0 1 0,0-1 0,0 0-1,0 0 1,0 1 0,0-1-1,0 1 1,1 0 0,-1 0-1,0 0 1,0 0 0,0 0-1,0 0 1,0 0 0,3 1 0,-1 0-12,0 0 0,0 0 0,0 0 0,0 0 0,0 1 0,0-1 0,-1 1 0,1 0 0,-1 0 0,1 1 0,-1-1 0,0 1 0,0 0 0,0-1 0,0 1 0,3 4 0,6 13-207,14 35 0,-17-33-53,2-1-1,24 39 1,-32-55 255,1-1 1,-1 0 0,1 0-1,0 0 1,0 0 0,0 0-1,1-1 1,-1 0-1,1 0 1,0 0 0,0 0-1,0-1 1,0 0 0,0 0-1,0 0 1,1 0 0,7 0-1,-10-2-82,1 0-1,0-1 1,-1 0-1,1 1 1,-1-1-1,1 0 1,-1-1-1,0 1 0,0 0 1,1-1-1,-1 0 1,0 0-1,5-4 1,-2 2-361,-1-1 0,0 0 0,0 1 0,0-2 0,-1 1 0,5-7 0,-8 10 165,0 0 0,0 0 0,0-1 0,-1 1-1,1 0 1,-1 0 0,1 0 0,-1 0 0,0 0 0,0-1-1,0-1 1,-2-12-3147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69 13715,'-9'-69'5833,"44"69"-3656,-1 0-945,-2 0-272,-4 4-720,-12-1-240,-4 2-856,-6 1-664</inkml:trace>
  <inkml:trace contextRef="#ctx0" brushRef="#br0" timeOffset="1">38 114 15131,'-38'55'5721,"87"-59"-4640,5 0-273,-2 1-800,-13 0-872,-4 1-3481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15563,'60'56'5946,"-60"-75"-4466,-2-10-1024,1 1-56,-1-4-352,-5-4-48,3 5-608,-3 2-584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67 14875,'-47'-42'6137,"76"37"-3376,7 1-664,6 0-185,1-1-384,-1 1-632,-3 1-271,-13 3-385,-5 2-112,-11-1-384,-5 4-329,-4-1-919,-1-1-904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5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54 13163,'-47'-42'5353,"42"39"-3481,-3-4-1087,4 7-297,4-1-1825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13171,'0'0'13763,"0"-2"-15124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169 100 12347,'35'24'6287,"-8"3"-3603,-24-23-2509,0 0 1,-1 0 0,1 0-1,-1 1 1,0-1-1,0 1 1,-1-1 0,0 1-1,1-1 1,-1 1-1,-1 0 1,1 0 0,-1-1-1,0 10 1,-1-8-40,1 0-1,-2-1 1,1 1 0,0-1-1,-1 1 1,0-1 0,-1 0 0,1 1-1,-1-1 1,0 0 0,0-1 0,0 1-1,-1-1 1,0 1 0,0-1-1,0 0 1,0 0 0,-1-1 0,1 1-1,-1-1 1,0 0 0,-9 4 0,10-5-73,0 0 1,0-1-1,0 1 1,0-1-1,0 0 0,-1-1 1,1 1-1,0 0 1,0-1-1,-1 0 1,1 0-1,0-1 1,0 1-1,-1-1 1,1 0-1,0 0 1,0 0-1,0 0 1,0-1-1,0 0 1,0 0-1,0 0 1,1 0-1,-1 0 1,1-1-1,-1 0 1,1 0-1,0 1 0,0-2 1,0 1-1,-2-4 1,-2-4-27,1-1-1,0 0 1,0 0 0,1-1-1,1 1 1,0-1 0,1 0-1,0 0 1,1 0 0,1-1-1,0 1 1,0-1 0,2 1-1,-1 0 1,5-22 0,-5 31-49,1 0 1,0 0-1,0 0 1,0 1-1,0-1 1,0 0-1,1 0 1,-1 1-1,1-1 1,0 1-1,1-1 1,-1 1-1,0 0 1,1 0-1,0 0 1,-1 0-1,1 0 1,5-3-1,-5 5-91,0-1 1,1 1-1,-1 0 0,0 0 0,1 0 0,-1 0 1,1 1-1,-1-1 0,1 1 0,-1 0 0,1 0 0,-1 0 1,1 1-1,-1-1 0,1 1 0,-1 0 0,1 0 1,-1 0-1,0 0 0,1 1 0,-1-1 0,4 3 0,2 2-484,0 0 0,0 0 0,10 9 0,24 27-1256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11362,'1'-4'12146,"15"-47"-9910,26-28-777,-42 79-1444,1-1-1,-1 1 1,0 0 0,1 0-1,-1 0 1,0 0 0,0-1-1,1 1 1,-1 0-1,0 0 1,1 0 0,-1 0-1,0 0 1,1 0 0,-1 0-1,0 0 1,1 0-1,-1 0 1,0 0 0,1 0-1,-1 0 1,0 0 0,0 0-1,1 1 1,-1-1-1,0 0 1,1 0 0,-1 0-1,0 0 1,0 1 0,1-1-1,-1 0 1,0 0-1,0 0 1,1 1 0,-1-1-1,0 0 1,0 0 0,0 1-1,0-1 1,1 0-1,-1 1 1,0-1 0,13 17 97,-11-14-74,8 10-5,0-1 0,1 0 0,0-1 0,22 17 0,-27-23-14,0-2-1,-1 1 1,1-1 0,0 1-1,0-2 1,1 1 0,-1-1-1,1 0 1,-1 0 0,1-1-1,0 1 1,0-2 0,11 1-1,-17-1 10,1 0-1,-1 0 1,0 0-1,0 0 1,1 0-1,-1-1 1,0 1-1,0 0 1,0-1-1,0 1 0,1-1 1,-1 0-1,0 1 1,0-1-1,0 0 1,0 0-1,0 1 1,0-1-1,-1 0 1,1 0-1,0 0 1,0 0-1,-1 0 0,1 0 1,0 0-1,-1 0 1,1-1-1,-1 1 1,1 0-1,-1 0 1,0 0-1,0-1 1,1 1-1,-1 0 1,0 0-1,0-1 1,0 1-1,0 0 0,0 0 1,-1-1-1,1 1 1,-1-2-1,-1-8 314,-1 0 0,-1 0 0,-9-21 0,4 9-61,8 21-286,1 1 0,-1-1-1,1 0 1,-1 1 0,1-1 0,0 0-1,0 1 1,0-1 0,0 0 0,0 1-1,0-1 1,0 0 0,0 1 0,1-1-1,0-3 1,-1 5-65,1-1 0,-1 1-1,1-1 1,0 0 0,-1 1 0,1-1-1,-1 1 1,1-1 0,0 1 0,-1 0-1,1-1 1,0 1 0,-1 0 0,1 0-1,0-1 1,0 1 0,0 0 0,-1 0-1,1 0 1,0 0 0,0 0-1,-1 0 1,3 0 0,5 1-753,0 1 0,0 0 0,0 1 0,0 0 0,9 4 0,-6-3-60,37 17-2538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13355,'2'-5'6169,"-4"-11"-2752,2-7-560,7-8-921,-12-1-528,5 1-736,0 7-296,0 15-1168,18 9-784,-3 13-4121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12123,'7'-18'1528,"0"1"1,7-31 0,-14 48-1486,0-1 1,0 1 0,0 0-1,0-1 1,0 1-1,0-1 1,0 1 0,0-1-1,0 1 1,-1-1-1,1 1 1,0-1-1,0 1 1,0 0 0,-1-1-1,1 1 1,0-1-1,0 1 1,-1 0-1,1-1 1,0 1 0,-1 0-1,1 0 1,0-1-1,-1 1 1,1 0-1,-1 0 1,1-1 0,0 1-1,-1 0 1,1 0-1,-1 0 1,1 0 0,-1-1-1,1 1 1,-1 0-1,1 0 1,-1 0-1,1 0 1,0 0 0,-1 0-1,1 0 1,-1 1-1,1-1 1,-1 0-1,1 0 1,-1 0 0,1 0-1,0 0 1,-1 1-1,0-1 1,-32 14 1004,24-10-719,1 0-114,-28 11 432,1 1 1,-39 26 0,71-40-615,0 0-1,0 1 0,0-1 1,0 1-1,1-1 1,-1 1-1,1 0 0,0 0 1,0 0-1,0 0 1,0 1-1,0-1 0,1 0 1,-1 1-1,1-1 1,0 1-1,0-1 0,1 1 1,-1 0-1,1-1 1,-1 1-1,1 0 0,0 0 1,1-1-1,-1 1 1,1 0-1,-1-1 0,1 1 1,0-1-1,0 1 1,1-1-1,-1 1 0,1-1 1,0 0-1,0 0 1,0 1-1,0-1 0,0-1 1,1 1-1,-1 0 1,1-1-1,0 1 0,0-1 1,0 0-1,0 0 1,6 3-1,-1-1 1,0 0 0,1-1 0,-1 0 1,1 0-1,0-1 0,0 0 0,0 0 0,0-1 0,0-1 0,0 0 0,0 0 0,0 0 0,0-1 0,0-1 1,17-4-1,-11 2 119,0 0 0,-1-2 1,0 0-1,0 0 0,0-1 1,-1-1-1,0 0 0,20-17 1,-7-1 1252,-21 21-73,-18 18-269,7-7-1017,3-4-121,0 0 0,0 1-1,1-1 1,-1 1 0,1 0-1,-1 0 1,1 0 0,0 0-1,0 0 1,0 0 0,1 0-1,-1 1 1,1-1 0,0 1-1,-1-1 1,2 1-1,-1 0 1,0-1 0,1 1-1,0 0 1,0-1 0,0 7-1,8 16-2037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59 13627,'-31'-47'5673,"70"40"-3088,3 2-945,14 9-312,-1 5-391,-14 16-561,-7-4-160,-28 8-192,-11 2 40,-34-2-48,-14 5 112,-7-11-104,1-2 0,15-17-24,13-4-280,23-13-569,8-4-615,29 8-936</inkml:trace>
  <inkml:trace contextRef="#ctx0" brushRef="#br0" timeOffset="1">486 379 16540,'-3'-8'6649,"-5"-18"-4353,-5-10-911,3-6-665,4-4-464,6 7-1312,6 7-969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14987,'0'-3'10114,"1"-5"-9017,3-26-417,-3-48-544,-4 42-392,9 9-897,3 1-711,-1 14-3289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32 105 14403,'-4'-71'5637,"4"70"-5474,0-1 1,0 1-1,0 0 0,0 0 0,0-1 1,0 1-1,1 0 0,-1 0 0,0-1 0,1 1 1,-1 0-1,1 0 0,-1 0 0,1 0 0,-1 0 1,1 0-1,0 0 0,0 0 0,-1 0 0,1 0 1,0 0-1,0 0 0,0 0 0,0 0 0,0 1 1,0-1-1,2 0 0,0 0-77,0 0 0,0 0 0,0 1 0,0 0 0,0-1 0,0 1 0,0 1 0,3-1 0,0 0 294,7 1-187,-1 0-1,1 1 1,0 0 0,-1 1-1,0 0 1,15 6 0,-22-7-171,-1 0 0,1 0 1,-1 0-1,0 0 1,1 1-1,-1 0 0,-1-1 1,1 2-1,0-1 1,-1 0-1,1 1 0,-1 0 1,0-1-1,0 1 1,-1 1-1,1-1 0,-1 0 1,0 0-1,2 7 1,-4-8-18,1 0 1,-1 0-1,0 1 1,0-1-1,0 0 0,-1 0 1,1 0-1,-1 1 1,0-1-1,0 0 1,0 0-1,0 0 1,-1 0-1,1 0 1,-1 0-1,1-1 1,-1 1-1,0 0 1,0-1-1,0 0 1,-1 1-1,1-1 1,-1 0-1,1 0 1,-5 2-1,-7 6 6,-1 0 0,0-1 0,-20 8 0,31-15-12,-11 5-98,-44 18 43,56-24-87,-1 0-1,1 0 0,-1 0 0,1-1 0,-1 1 0,1-1 0,0 0 0,-1 0 0,1 0 0,-1 0 0,1-1 0,-1 0 0,1 1 0,-7-4 0,10 4 110,0 0-1,0 0 1,-1 0 0,1 0-1,0 0 1,0 0 0,0 0-1,0 0 1,0 0 0,0 0-1,0 0 1,0 0 0,-1 0-1,1 0 1,0 0 0,0 0-1,0-1 1,0 1 0,0 0-1,0 0 1,0 0 0,0 0-1,0 0 1,0 0 0,0 0-1,0 0 1,0-1 0,0 1-1,0 0 1,0 0 0,0 0-1,0 0 1,0 0 0,0 0-1,0 0 1,0 0 0,0-1-1,0 1 1,0 0-1,0 0 1,0 0 0,0 0-1,0 0 1,0 0 0,0 0-1,0-1 1,0 1 0,0 0-1,0 0 1,0 0 0,0 0-1,0 0 1,0 0 0,0 0-1,1 0 1,-1 0 0,0 0-1,0 0 1,0-1 0,13-5-3366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93 13499,'26'-93'5729,"-64"113"-3488,-14 6-785,10 8-176,3-8-504,18 2-96,37 4-223,10-9-137,23-3-104,-5-16-16,3-12-96,-10-6-80,-12-4-304,-3 0-296,-15 0-577,1 8-455,-5-3-817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1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63 10970,'-14'-20'1678,"-1"-3"270,7 4 2112,9 24-3637,-1 0-1,0 1 1,0-1-1,-1 1 1,0-1-1,0 1 1,0-1-1,-1 0 1,0 0-1,-2 6 1,-6 24 63,8-26-426,1-1 0,0 1 0,1 0-1,0 0 1,0-1 0,1 1-1,0 0 1,1-1 0,3 12-1,-4-18-55,0 1-1,0-1 1,0 1-1,0-1 1,0 1-1,1-1 1,0 1-1,-1-1 1,1 0-1,0 0 1,0 0-1,0 0 1,0 0-1,0-1 1,1 1-1,-1-1 1,0 1-1,1-1 1,-1 0-1,1 0 1,0 0-1,-1 0 1,1 0 0,0 0-1,0-1 1,-1 0-1,1 1 1,0-1-1,0 0 1,0 0-1,-1-1 1,1 1-1,4-1 1,2-1-42,1-1 1,0 0 0,-1 0 0,0 0 0,0-2-1,0 1 1,0-1 0,-1 0 0,1-1 0,-2 1 0,1-2-1,0 1 1,-1-1 0,0 0 0,-1-1 0,0 0-1,0 0 1,0 0 0,-1-1 0,-1 1 0,1-1-1,-1 0 1,-1-1 0,0 1 0,4-17 0,-1-3-1385,2 5-444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46 197 12187,'-35'33'4120,"24"-28"-1717,13-13-850,9-11-182,-1 0-845,0 0 1,-1 0-1,-1 0 0,-1-1 1,5-25-1,-8 30-321,-4 15-198,0-1 1,0 0-1,0 1 0,0-1 0,0 1 0,1-1 0,-1 1 0,0-1 0,0 0 0,0 1 1,0-1-1,1 1 0,-1-1 0,0 1 0,0-1 0,1 1 0,-1-1 0,1 1 1,-1 0-1,0-1 0,1 1 0,-1-1 0,1 1 0,-1 0 0,1-1 0,-1 1 0,1 0 1,-1 0-1,1-1 0,-1 1 0,1 0 0,-1 0 0,1 0 0,-1 0 0,1 0 0,0 0 1,-1-1-1,1 1 0,-1 1 0,1-1 0,-1 0 0,1 0 0,0 0 0,-1 0 1,1 0-1,-1 0 0,1 1 0,-1-1 0,1 0 0,-1 0 0,1 1 0,-1-1 0,1 0 1,-1 1-1,1-1 0,-1 1 0,0-1 0,1 0 0,-1 1 0,0-1 0,1 1 0,-1-1 1,0 1-1,1 0 0,2 4 6,0-1 1,0 1-1,0-1 0,0 1 1,2 7-1,1 3 34,0 0 0,12 21 0,0-1 2,-15-30-53,-1 0 0,1 0 0,1 0 0,-1 0 0,6 5 0,-8-9 11,0 0 1,-1 0-1,1 0 1,0 0-1,0-1 1,0 1-1,0 0 1,0-1-1,-1 1 1,1 0-1,0-1 1,0 1-1,1-1 1,-1 0-1,0 1 1,0-1-1,0 0 1,0 0-1,0 1 1,0-1 0,0 0-1,0 0 1,1 0-1,-1 0 1,0-1-1,0 1 1,0 0-1,0 0 1,0-1-1,0 1 1,0 0-1,2-2 1,-2 1 23,1-1 0,-1 0 0,0 0 0,0 0 0,0 0 0,0 1 0,0-1 1,0-1-1,0 1 0,0 0 0,-1 0 0,1 0 0,-1 0 0,0 0 0,0-1 1,0-2-1,-1-44 375,0 32-237,-2-27 148,0-21-211,3 64-149,0 0 1,1 1 0,-1-1 0,0 1-1,0-1 1,0 1 0,0-1 0,1 1 0,-1-1-1,0 1 1,0-1 0,1 1 0,-1-1 0,1 1-1,-1 0 1,0-1 0,1 1 0,-1-1-1,1 1 1,-1 0 0,1-1 0,-1 1 0,1 0-1,-1 0 1,1 0 0,-1-1 0,1 1-1,-1 0 1,1 0 0,-1 0 0,1 0 0,-1 0-1,1 0 1,-1 0 0,1 0 0,0 0 0,-1 0-1,1 0 1,-1 0 0,1 0 0,5 0-775,8 1-1727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130 376 13331,'-6'-5'4921,"-48"-71"-4113,47 40-208,-12-13-616,9 5-472,7 7-856</inkml:trace>
  <inkml:trace contextRef="#ctx0" brushRef="#br0" timeOffset="1">47 72 14339,'29'-49'5657,"-7"39"-3816,-11-1-425,15 9-456,8 11-328,-13 8-416,2 9-48,-20 4-112,-13-3-16,-7 4 40,-8 0-40,-4-8-32,-13-8-104,3-15-464,1-5-288,22-7-792,19 6-417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15699,'38'60'5181,"-38"-59"-5130,0-1-1,1 0 1,-1 1-1,0-1 1,1 0-1,-1 0 1,1 1-1,-1-1 1,0 0-1,1 0 1,-1 0-1,1 0 1,-1 1-1,1-1 0,-1 0 1,0 0-1,1 0 1,-1 0-1,1 0 1,-1 0-1,1 0 1,-1 0-1,1 0 1,-1-1-1,1 1 1,-1 0-1,0 0 0,1 0 1,-1 0-1,1-1 1,-1 1-1,0 0 1,1 0-1,-1-1 1,0 1-1,1 0 1,-1 0-1,0-1 1,1 1-1,-1-1 1,0 1-1,15-21 730,-10 13-404,142-203 2979,-142 203-3217,-4 6-106,0 0 0,0 1 0,0-1 0,0 1 0,0-1 0,0 1 0,1-1 0,-1 1 0,0 0 0,1 0 0,-1 0 0,1-1 0,-1 1 0,3-1 0,-3 3-20,0 0 1,-1 0 0,1-1 0,-1 1-1,1 0 1,-1 0 0,1 0-1,-1 0 1,0 0 0,1 0-1,-1-1 1,0 1 0,0 0 0,1 0-1,-1 0 1,0 0 0,0 0-1,0 0 1,0 0 0,-1 2 0,1-1 17,5 52-39,4 40-1405,-5-72-192,0-1-1,10 30 0,1-11-1156</inkml:trace>
  <inkml:trace contextRef="#ctx0" brushRef="#br0" timeOffset="1">69 177 14363,'-5'-5'6193,"-11"-8"-3704,19 13-1193,8 0-352,22-2-696,11 4-176,26 1-560,9 2-720,12-2-1352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23 197 14427,'-4'0'9498,"2"-2"-8474,0-12-440,-1-25-480,-8-46-352,16 51-1000,8 11-528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80 11899,'13'-27'6044,"5"3"-4650,-12 16-509,-5 7-781,0-1 1,0 1-1,0-1 1,0 1-1,0 0 1,0 0-1,0-1 1,1 1-1,-1 0 1,0 0-1,1 0 1,-1 0-1,1 1 1,-1-1-1,1 0 1,0 1-1,-1-1 1,1 1-1,-1-1 1,1 1-1,0 0 1,0-1-1,-1 1 1,1 0-1,0 0 1,-1 0-1,1 1 1,0-1-1,2 1 1,-3 0-55,1 0 1,0 0-1,-1 0 1,1 1-1,-1-1 1,0 0-1,1 1 1,-1-1-1,0 1 1,0-1-1,0 1 1,0 0-1,0 0 1,0-1-1,0 1 1,-1 0-1,1 0 1,-1 0-1,1 0 1,-1 0-1,1 4 1,-1 0-29,0 1 0,-1 0 0,1 0 0,-1-1 1,-1 1-1,1 0 0,-1-1 0,0 1 0,-1-1 0,1 0 1,-1 0-1,-1 0 0,1 0 0,-1 0 0,0-1 0,0 1 0,0-1 1,-1 0-1,0-1 0,0 1 0,0-1 0,-1 0 0,1 0 0,-1 0 1,0-1-1,0 0 0,-7 2 0,12-4-35,-40 13 496,35-9 120,25-5-184,-6-1-307,-6-1-95,-1 1 0,1 0 0,0 1 0,0-1 0,-1 1 0,1 0 0,0 1 0,0 0 0,-1 0 0,1 0 0,0 1 1,-1 0-1,0 0 0,1 1 0,-1 0 0,11 7 0,5 4-734,1 0 0,40 19 0,-40-24-661,0-1-1,1-1 1,26 5-1,-17-8-1406</inkml:trace>
  <inkml:trace contextRef="#ctx0" brushRef="#br0" timeOffset="1">479 314 12371,'40'-29'5409,"-48"13"-3129,2-4-727,1 2-353,-7-4-704,3-6-248,4 0-560,-3-9-360,1 9-1017,-9-6-671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 12843,'-36'-12'3547,"30"9"-1950,20 7-104,23 6-890,1-1 0,1-2 1,59 4-1,-73-10-957,-1 2-1,0 0 1,0 2 0,0 0 0,0 2 0,40 17-1,-64-24 355,1 0 0,0 0 0,-1 1 0,1-1 0,-1 0 0,1 1 0,0-1 0,-1 1 0,1-1 0,-1 1 0,1-1 0,-1 1 0,1-1 0,-1 1 0,0-1 0,1 1 0,-1 0 0,0-1-1,1 1 1,-1-1 0,0 1 0,0 0 0,0-1 0,1 1 0,-1 0 0,0 0 0,0-1 0,0 1 0,0 0 0,0-1 0,0 1 0,0 0 0,0-1 0,-1 1 0,1 1-1,-17 25 25,14-24-14,1 0 0,-1 0 0,1 0 0,0 1 0,0-1-1,-2 7 1,4-6 15,-1 1-1,1-1 1,0 1-1,0-1 0,0 1 1,0-1-1,1 1 1,0-1-1,0 1 1,0-1-1,1 0 1,-1 0-1,1 1 0,0-1 1,4 5-1,-5-6 0,1-1 0,-1 1-1,1-1 1,0 1-1,0-1 1,1 0-1,-1 1 1,0-1 0,1-1-1,-1 1 1,1 0-1,0 0 1,-1-1-1,1 0 1,0 1 0,0-1-1,0 0 1,0 0-1,0-1 1,0 1 0,0-1-1,6 1 1,7-2 33,-9 1-65,-1 0 0,1 0 0,0 0 0,0-1-1,0-1 1,-1 1 0,1-1 0,0 0 0,10-5 0,-8-13-1825,-2 9 288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14267,'0'0'5289,"0"-1"-4265,3-37-648,4-48-400,-12 49-1176,5 14-1888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67 13427,'-28'-66'5185,"56"71"-3945,1-5-272,7 3-471,-10-3-281,5 5-304,-13-5-313,-10 0-831,-3 5-424</inkml:trace>
  <inkml:trace contextRef="#ctx0" brushRef="#br0" timeOffset="1">106 61 9690,'-97'40'4193,"114"-38"-1785,9-2-1503,5-6-617,5 1-592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12707,'6'0'5153,"9"3"-3033,12 4-855,7-6-545,7-1-200,9 7-624,9-4-592,3 7-1473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1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11739,'45'34'4412,"-45"-33"-4290,1-1-1,1 1 0,-1-1 0,0 1 0,0-1 0,0 1 0,0-1 1,0 0-1,0 1 0,0-1 0,1 0 0,-1 0 0,0 0 1,0 0-1,0 0 0,0 0 0,1 0 0,-1 0 0,0 0 0,0-1 1,0 1-1,0 0 0,0-1 0,1 1 0,-1-1 0,0 1 0,1-2 1,20-23 994,-16 17-555,108-152 3497,-110 153-3885,-1 1-1,1-1 1,-1 0 0,-1 1 0,1-1 0,1-9-1,-3 34 162,1 0-1,5 25 1,-5-30-320,2 7-373,1 0-1,1 0 1,11 26-1,16 19-4059,-18-40-375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1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14971,'6'2'5721,"14"9"-4096,1-4-185,16-1-400,10-2-160,7-3-447,6 4-193,-13-5-848,-11 8-721,-28-9-1399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55 11971,'-82'-54'4961,"78"60"-2953,-2 24-1288,3 15-176,1 14-312,-3 6-32,5-8-88,-5-15-112,2-14-824,8-2-712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14155,'-9'20'5401,"-13"30"-4129,-5 4-199,-4 2-369,7-2-288,11-12-160,6-9-200,7-12-936,2-3-633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99 300 8754,'-79'-2'3587,"60"4"3034,19-2-6540,1-6 1676,0 3-1651,0 0-1,0 0 1,0 0-1,0 0 0,1 0 1,-1 1-1,1-1 0,2-3 1,76-100 1538,35-52 634,-115 158-2275,0 0 1,0 0 0,0 0-1,0 0 1,0 0-1,0 0 1,0 0 0,1 0-1,-1 0 1,0 0-1,0 0 1,0 0 0,0 0-1,0 0 1,0 0-1,0 0 1,1 0 0,-1 0-1,0 0 1,0 0-1,0 0 1,0 0 0,0 0-1,0 0 1,0 0-1,1 0 1,-1 0 0,0 0-1,0 0 1,0 0-1,0 0 1,0 1 0,0-1-1,0 0 1,0 0-1,0 0 1,0 0 0,0 0-1,1 0 1,-1 0-1,0 0 1,0 0 0,0 1-1,0-1 1,0 0-1,0 0 1,0 0-1,0 0 1,0 0 0,0 0-1,0 0 1,0 0-1,0 1 1,0-1 0,0 0-1,0 0 1,0 0-1,0 0 1,0 0 0,3 16 75,3 28-53,-5-33 21,5 40-61,-2-4-398,13 49 0,-14-82-165,0-1 1,2 0 0,-1 0-1,2-1 1,0 0 0,0 0-1,1 0 1,11 15 0,-2-9-1826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14075,'3'0'5385,"12"-5"-3937,8 0-287,25 0-281,6 0-272,16 5-272,3 3-240,-9 4-1432,-14-2-585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11907,'-4'13'5610,"-10"5"-4131,3-5-753,-86 157 1298,92-156-1911,10-8-104,-3-5-17,-1-1-1,0 0 0,1 0 1,-1 0-1,1 0 1,-1-1-1,1 1 0,-1 0 1,1-1-1,-1 1 1,0-1-1,1 1 1,-1-1-1,3-1 0,5-3-118,0 1 0,0 0-1,1 0 1,0 1 0,0 0 0,-1 0-1,2 1 1,-1 1 0,0 0-1,16 0 1,12 3-1092,58 9 1,-49-4 401,79 4-381,59 9 2257,-181-19-889,1 1 0,-1-1 0,1 0 0,-1 1 0,0 0 0,0 0 0,0 0 0,0 1 0,0-1 0,-1 1 0,8 6 0,-10-8-101,-1 0-1,1 0 0,0 1 0,0-1 1,0 0-1,-1 0 0,1 1 1,-1-1-1,1 0 0,-1 1 0,0-1 1,1 0-1,-1 1 0,0-1 1,0 1-1,0-1 0,0 1 0,0-1 1,0 0-1,0 1 0,0-1 0,-1 1 1,1-1-1,-1 0 0,1 1 1,-1-1-1,1 0 0,-1 1 0,0-1 1,0 0-1,1 0 0,-1 0 0,0 0 1,0 0-1,0 0 0,0 0 1,0 0-1,-1 0 0,1 0 0,0 0 1,-3 1-1,0 0 72,0 1 1,-1-1-1,0 0 1,0 0-1,1-1 1,-1 1-1,0-1 1,0 0-1,0 0 1,0-1-1,0 1 1,-1-1-1,1-1 1,0 1-1,0 0 1,0-1-1,0 0 1,0-1-1,0 1 1,0-1-1,-7-3 1,1 0 18,1 0 0,0 0 0,0-1 0,1 0 0,0-1 0,0 0 0,0 0 0,-13-16 0,15 15-92,1-1 0,0 0 1,1 0-1,0-1 0,1 1 0,-6-18 0,8 24-68,1 0 0,0-1 0,0 1 0,1 0 0,-1-1 0,1 1 0,-1 0 0,1-1 0,0 1 0,0-1 0,1 1 0,-1 0 0,1-1 0,0 1 0,-1 0 0,2-1 0,-1 1-1,0 0 1,1 0 0,-1 0 0,1 0 0,0 0 0,0 0 0,3-3 0,-2 4-63,0 0-1,0 0 0,0 0 0,1 1 1,-1-1-1,1 1 0,-1 0 0,1 0 1,-1 0-1,1 0 0,0 1 0,-1 0 1,1-1-1,0 1 0,0 0 0,-1 1 1,1-1-1,0 1 0,-1 0 0,1 0 1,6 2-1,5 2-695,0 1 0,-1 1 1,23 14-1,7 5-1521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13363,'-71'41'9665,"4"11"-7662,54-40-2030,0 0 0,1 1-1,1 0 1,0 1 0,0 0 0,2 1 0,-10 18-1,16-27 43,1 0 0,-1 0 0,1 0 0,0 0 0,0 1 0,-1 10 0,3-15-14,0-1 0,0 1 0,0-1 0,1 1 0,-1-1 0,0 1 0,0-1 0,1 1-1,-1-1 1,1 1 0,-1-1 0,1 0 0,0 1 0,-1-1 0,1 0 0,0 0 0,0 0 0,0 1 0,0-1 0,0 0-1,0 0 1,0 0 0,1 0 0,-1-1 0,0 1 0,0 0 0,1 0 0,-1-1 0,0 1 0,1-1 0,-1 1-1,1-1 1,1 1 0,9 0 0,0 1 0,-1-2 0,1 0 0,-1 0 0,1-1 0,0 0 0,-1-1 0,16-5 0,92-31 16,-109 34-17,31-12 21,0-2 1,-1-1-1,-1-2 1,-1-2-1,64-50 1,-78 44 210,-17 15 1247,-10 20-1368,1 0 0,0 0-1,1 0 1,-1 0 0,1 1-1,1-1 1,-1 0 0,1 10 0,-1 0-32,0-2-73,1 0 0,0 0 0,1 1 0,1-1 0,4 21 0,-4-29-324,0 1-1,0-1 1,0 0 0,1 0 0,0 0 0,0 0 0,0-1-1,1 1 1,0-1 0,0 0 0,0 0 0,1 0 0,-1 0-1,7 4 1,5 1-2408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9442,'4'-6'1461,"1"-1"0,0 1 0,1-1-1,0 1 1,12-10 0,-16 15-1152,0 0 0,0 0-1,0 0 1,1 0 0,-1 0 0,0 0-1,1 0 1,-1 1 0,0-1-1,1 1 1,-1 0 0,1 0 0,2 0-1,-2 0-299,0 1 0,0-1 1,0 1-1,0 0 0,0 0 0,-1 0 0,6 3 0,-6-3 29,1 0-1,-1 0 1,0 0 0,0 1-1,0-1 1,-1 1 0,1-1-1,0 1 1,0 0 0,-1 0-1,1 0 1,-1 0 0,0 0-1,0 0 1,1 0 0,-1 0-1,-1 0 1,1 1 0,0-1-1,0 0 1,-1 1 0,1 3-1,-1-2-8,-1 0-1,1 0 0,-1 0 0,0 0 0,0 0 0,0 0 1,0 0-1,-1 0 0,0-1 0,0 1 0,0-1 0,-3 6 1,-3 0 68,1 1 1,-1-2-1,-1 1 1,1-1 0,-2 0-1,1 0 1,-1-1 0,-15 8-1,5-7 453,20-8-534,0 0 0,0 0 0,0-1 0,0 1-1,0 0 1,0 0 0,1 0 0,-1 0 0,0-1-1,0 1 1,0 0 0,0 0 0,0 0 0,0-1-1,-1 1 1,1 0 0,0 0 0,0 0 0,0 0-1,0-1 1,0 1 0,0 0 0,0 0 0,0 0-1,0 0 1,0 0 0,0-1 0,-1 1 0,1 0-1,0 0 1,0 0 0,0 0 0,0 0 0,0 0-1,0 0 1,-1 0 0,1-1 0,0 1 0,0 0-1,0 0 1,0 0 0,-1 0 0,1 0 0,0 0-1,0 0 1,0 0 0,0 0 0,-1 0 0,1 0-1,0 0 1,0 0 0,0 0 0,0 0 0,-1 0-1,2 0-18,-1 0-1,1-1 1,-1 1-1,1 0 1,0-1-1,-1 1 1,1 0-1,0 0 1,-1-1-1,1 1 1,0 0-1,0 0 0,-1 0 1,1 0-1,0 0 1,-1 0-1,1 0 1,0 0-1,-1 0 1,1 0-1,0 1 1,-1-1-1,1 0 1,0 0-1,0 1 1,27 12-290,-15-5 114,0 1-1,0 0 1,-1 0 0,0 1-1,13 14 1,-22-19 117,1-1 0,0-1-1,0 1 1,0-1 0,0 1 0,0-1 0,1 0-1,0-1 1,-1 1 0,1-1 0,0 0-1,0 0 1,1 0 0,-1-1 0,7 2 0,-6-3 88,-1 0 0,1-1 0,0 0 0,0 1 0,-1-2 1,1 1-1,0-1 0,-1 0 0,0 0 0,1 0 0,-1-1 1,0 0-1,0 0 0,5-4 0,6-6 275,0 0-1,0-2 1,-1 0-1,-1-1 0,-1 0 1,0-1-1,-1 0 1,-1-1-1,16-34 1,-27 97 1448,17 62-3368,-5-69-309,-1-6-991</inkml:trace>
  <inkml:trace contextRef="#ctx0" brushRef="#br0" timeOffset="1">295 252 13299,'3'-8'5761,"12"-5"-2544,8 1-1449,20 11-616,0 1-279,5 6-721,-2 5-520,-9 6-1657,-1-1-215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2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12299,'8'2'4881,"20"-1"-3009,19-1-888,20-1-304,-4 1-247,-6 0-538,-11 0-415,-11 6-1760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75 11963,'-33'-75'4092,"32"75"-4002,0 1-1,1-1 1,-1 0-1,0 1 1,1-1-1,-1 0 1,1 1-1,-1-1 0,0 0 1,1 1-1,-1-1 1,1 1-1,-1-1 1,1 1-1,0 0 1,-1-1-1,1 1 1,-1-1-1,1 1 0,0 0 1,0-1-1,-1 1 1,1 0-1,0-1 1,0 1-1,0 1 1,-18 35 675,9-16-375,-32 63 453,-19 35 369,52-109-821,6-15-108,2 3-261,0 0 1,1 0-1,-1 0 1,1 0-1,0 0 0,-1 1 1,1-1-1,0 0 1,0 0-1,0 1 0,0-1 1,2-1-1,1-2-8,1 1 0,0 0 0,0 0 0,0 1 0,0-1 0,0 1 0,1 0 1,0 0-1,0 1 0,-1 0 0,1 0 0,0 0 0,1 1 0,-1-1 0,11 1 0,3 1-45,1 1 0,-1 0 0,32 8 1,-39-5-48,1-2 1,0 1 0,0-2 0,0 0-1,0 0 1,0-1 0,0-1 0,0 0-1,0-1 1,14-4 0,-17 2 64,1-1-1,0 0 1,-1-1 0,0 0-1,0 0 1,-1-1 0,0-1-1,0 0 1,-1 0 0,0-1-1,0 0 1,-1 0 0,0-1-1,12-19 1,-19 27 45,0 0 0,-1 0 0,1 0 0,0 0 0,-1 0 0,1 0 0,-1 0 0,0 0 0,1-1 0,-1-2 0,1 26 1132,2 17-464,-3-29-563,1 0 1,0 0-1,0 0 0,5 15 1,-5-21-121,0 0 1,1 0 0,-1 0 0,1 0-1,0-1 1,0 1 0,0 0 0,0-1 0,0 1-1,1-1 1,-1 0 0,1 0 0,-1 0-1,1 0 1,0 0 0,6 2 0,-4-2-7,0 0 1,1-1 0,-1 1-1,1-2 1,-1 1 0,1 0-1,0-1 1,-1 0-1,1 0 1,-1-1 0,1 0-1,-1 0 1,1 0 0,-1-1-1,1 1 1,-1-1 0,8-5-1,-7 5-311,0-1-1,0 0 0,0-1 1,-1 0-1,0 0 1,0 0-1,0 0 0,0-1 1,-1 0-1,1 0 1,-1 0-1,0 0 0,-1-1 1,5-8-1,-4-7-3106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 13603,'7'-2'5185,"20"2"-3905,4 2-432,3 3-375,-6-3-281,-9 9-632,-6 0-473,-13-1-1863</inkml:trace>
  <inkml:trace contextRef="#ctx0" brushRef="#br0" timeOffset="1">1 171 13499,'11'5'5473,"14"1"-3545,1-6-607,13-4-497,3-3-440,-2-1-752,4 0-672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13779,'0'0'6513,"0"-2"-6185,8-19-184,11-59-944,-22 36-512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64 152 11618,'5'-103'5614,"-5"100"-5373,1 1 0,-1 0 0,0 0 0,1 0 0,-1 0 0,1 0 0,0 0 0,-1 0 0,1 0 0,0 0 0,0 0 0,1 0 0,-1 0 0,0 0 0,1 1 0,-1-1 0,1 1 0,-1-1 0,1 1-1,0-1 1,-1 1 0,4-1 0,-2 0-116,1 1 0,-1 0-1,1 1 1,0-1-1,0 1 1,-1-1-1,1 1 1,6 1-1,2-1 93,-9-1-191,0 1 0,1 0 0,-1 1 0,0-1 0,0 0 0,1 1 0,-1 0 0,0-1 0,0 1 0,0 1 0,0-1 0,0 0 0,0 1 0,0-1 0,-1 1 0,1 0-1,0 0 1,-1 0 0,0 0 0,1 1 0,-1-1 0,0 1 0,2 3 0,-2-3-26,0 1 0,-1-1-1,1 1 1,-1 0 0,0 0 0,0-1-1,0 1 1,-1 0 0,1 0-1,-1 0 1,0 0 0,0 0-1,-1-1 1,1 1 0,-1 0-1,0 0 1,1 0 0,-2 0 0,-1 3-1,0 1-20,-1 0-1,-1 0 0,0-1 1,0 0-1,0 0 0,-1 0 1,0-1-1,0 0 0,-1 0 1,1 0-1,-15 8 0,7-5-3,-1-1 0,0 0 0,0-1 0,0-1 0,-22 6 0,36-12 6,0 1-1,-1-1 1,1 0 0,-1 0 0,1 0 0,-1 0 0,1 0 0,0 0 0,-1 0 0,1 0 0,-1 0 0,1 0 0,0-1 0,-1 1 0,1-1 0,0 1 0,-1-1 0,-1-1 0,0-7-777,15-3-527,9 2-495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13995,'92'84'5553,"-93"-110"-3880,-1-1-865,4-3-240,-4-2-512,9 14-352,9-3-1161,-13-3 1481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28 100 12195,'8'-61'3558,"-8"60"-3477,1-1 0,-1 1 1,0-1-1,1 0 0,-1 1 0,1-1 1,0 1-1,-1-1 0,1 1 1,0 0-1,0-1 0,0 1 1,0 0-1,0-1 0,2-1 0,-2 3-47,0-1-1,0 1 1,0 0-1,-1-1 0,1 1 1,0 0-1,0 0 1,0-1-1,0 1 0,0 0 1,0 0-1,-1 0 1,1 0-1,0 0 0,0 1 1,0-1-1,1 0 0,-1 1 26,0-9 435,0 4 3151,8 3-3156,1 2-363,0 1-1,0 0 1,0 0 0,0 1 0,14 6 0,-22-8-114,1 0 0,-1 0 0,0 1 0,0 0 0,1-1 0,-1 1 0,0 0 0,0 0 1,-1 0-1,1 0 0,0 0 0,-1 1 0,1-1 0,-1 0 0,0 1 0,1-1 0,-1 1 0,-1-1 1,1 1-1,0 0 0,-1-1 0,1 1 0,-1 0 0,0 0 0,1-1 0,-2 1 0,1 0 1,0 0-1,0-1 0,-1 1 0,0 3 0,-1-1-7,1 0-1,-1-1 1,1 1 0,-1-1 0,0 1-1,-1-1 1,1 0 0,-1 0-1,0 0 1,0 0 0,0 0 0,-1 0-1,1-1 1,-1 0 0,-6 5-1,1-3 77,-1 0 0,0 0 0,-1-1 0,-16 4 0,25-7-35,-1 0 0,1-1 0,-1 1 1,1-1-1,-1 0 0,0 1 0,1-1 1,-1 0-1,1-1 0,-1 1 0,1 0 1,-1-1-1,0 1 0,1-1 0,-1 0 1,1 0-1,0 0 0,-1 0 0,1 0 1,0-1-1,0 1 0,0-1 0,0 1 0,-4-4 1,6 4-33,-1 0 0,1 1 0,-1-1 0,0 0 1,1 1-1,0-1 0,-1 0 0,1 0 0,-1 0 1,1 1-1,0-1 0,0 0 0,-1 0 0,1 0 0,0 0 1,0 1-1,0-1 0,0 0 0,0 0 0,0 0 1,0 0-1,0 0 0,0 1 0,1-1 0,-1 0 0,0 0 1,1 0-1,-1 0 0,0 1 0,1-1 0,-1 0 0,1 0 1,-1 1-1,1-1 0,-1 0 0,1 1 0,0-1 1,-1 1-1,1-1 0,0 1 0,-1-1 0,1 1 0,0-1 1,0 1-1,1-1 0,1-1 7,1 1 0,0-1-1,0 1 1,0 0 0,0 0 0,0 1 0,8-2 0,-7 3-20,0-1 0,1 1 1,-1-1-1,0 1 1,0 1-1,0-1 1,0 1-1,0 0 0,-1 0 1,1 0-1,6 5 1,2 3-77,0 0 1,15 16 0,-21-19-46,-1 0 1,1-1-1,0 1 1,0-2-1,1 1 0,0-1 1,0 0-1,0-1 1,0 0-1,1 0 1,12 4-1,-9-7-21,-1 0 0,1 0 0,20-3 0,-27 2 126,-4 0 20,-1 0-1,1 0 0,-1 0 1,1 0-1,0-1 0,-1 1 1,1 0-1,-1 0 0,1-1 0,-1 1 1,1 0-1,-1-1 0,1 1 1,-1 0-1,1-1 0,-1 1 1,1-1-1,-1 1 0,0-1 1,1 1-1,-1-1 0,0 1 1,1-1-1,-1 1 0,0-1 0,0 1 1,0-1-1,1 1 0,-1-1 1,0 0-1,0 1 0,0-1 1,0 1-1,0-1 0,0-1 1,-4-31 608,1 18-575,-2-9-32,2 15-348,0 0 1,2-1-1,-1 1 0,1-1 1,0-17-1,4 19-1983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14235,'8'-5'1112,"0"1"1,0 0-1,15-5 0,-22 9-1051,0 1 0,0-1 0,0 0-1,-1 0 1,1 0 0,0 1 0,0-1 0,0 0 0,-1 1 0,1-1-1,0 1 1,-1-1 0,1 1 0,0-1 0,-1 1 0,1-1 0,0 1-1,-1 0 1,1-1 0,-1 1 0,1 0 0,-1-1 0,0 1 0,1 0-1,-1 0 1,0 0 0,1-1 0,-1 1 0,0 2 0,8 30 389,-6-22-281,0-3-87,1 1 0,0-1 0,1 0 1,0-1-1,0 1 0,0 0 1,7 6-1,-9-11 20,0 0 0,0 0 0,0-1 0,1 1 0,-1-1 0,1 0 0,0 0 0,-1 0 1,1 0-1,0 0 0,0 0 0,1-1 0,-1 0 0,0 1 0,0-1 0,1 0 0,-1-1 0,0 1 0,1 0 0,4-1 0,-8 0-72,1 0 0,-1 0 0,1 0 0,-1-1 0,0 1 0,1 0 0,-1 0 0,1-1 0,-1 1 0,0 0 0,1 0 0,-1-1 0,0 1 0,1 0 0,-1-1 0,0 1 0,1-1 0,-1 1 0,0 0 0,0-1 0,0 1 0,1-1 0,-1 1 0,0 0 0,0-1 0,0 1 0,0-1 0,0 1 0,0-1 0,0 1 0,0-1 0,0 1 0,0-1 0,0 1 0,0 0 0,0-2 0,-5-25 519,0 4-339,5 11-189,0 1 0,1 0-1,1-1 1,-1 1 0,5-14 0,-4 20-245,-1 0 0,1 0 0,0 0 0,0 0 0,0 0 0,0 1 0,1-1 0,0 1 0,0 0 0,0 0 0,1 0 0,-1 0 0,9-6 0,3 2-1976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4 179 12835,'-3'46'4610,"3"-47"-4568,0 1 0,0 0 0,0 0 0,0 0 0,0 0 0,0 0 0,0 0 0,1 0-1,-1 0 1,0 0 0,0 0 0,0 0 0,0 0 0,0 0 0,0 0 0,0 0 0,0 0 0,0 0 0,0 0 0,0 0 0,1 0 0,-1 0-1,0 0 1,0 0 0,0 0 0,0 0 0,0 0 0,0 0 0,0 0 0,0 0 0,0 0 0,0 0 0,0 0 0,0 0 0,0 1 0,0-1-1,1 0 1,-1 0 0,0 0 0,0 0 0,0 0 0,0 0 0,0 0 0,0 0 0,0 0 0,0 0 0,0 0 0,0 0 0,0 0 0,0 1 0,0-1-1,0 0 1,0 0 0,0 0 0,0 0 0,0 0 0,0 0 0,0 0 0,0 0 0,0 0 0,0 0 0,0 0 0,0 0 0,0 1 0,6-10 1009,5-13-302,-3 5-338,2 1-1,0 0 0,20-25 0,-19 26-76,0 0-1,0-1 1,-1 0 0,9-21-1,-19 36-325,0 1 0,0 0-1,0 0 1,0-1 0,0 1-1,0 0 1,0 0 0,0 0 0,0-1-1,0 1 1,0 0 0,1 0 0,-1-1-1,0 1 1,0 0 0,0 0 0,0 0-1,1-1 1,-1 1 0,0 0 0,0 0-1,0 0 1,0 0 0,1 0-1,-1-1 1,0 1 0,0 0 0,1 0-1,-1 0 1,0 0 0,0 0 0,1 0-1,-1 0 1,0 0 0,0 0 0,1 0-1,-1 0 1,1 0 0,5 9 77,2 19-32,5 56 67,-12-66-402,1 0 0,0 0 0,2 0 0,0 0 0,1-1 0,1 0 0,0 0 0,15 27 0,-3-15-1498,-4-13-394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15747,'1'0'6218,"25"3"-4578,-1-2-440,-1 3-656,12 4-384,-13-5-456,-4 5-464,9 0-1448,-9-8-3601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11891,'41'-3'5329,"-41"-31"-2417,0-8-2008,0-2-183,-5 3-617,-5 1-480,4 9-1161,-4 3-2824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131 273 14555,'52'34'5217,"-52"-47"-4497,0-6-344,0-4-448,0-3-304,-5-8-656,-2 3-328</inkml:trace>
  <inkml:trace contextRef="#ctx0" brushRef="#br0" timeOffset="1">82 75 13099,'-81'-75'5401,"107"75"-3473,8 5-383,10 0-737,4 0-416,3 1-672,-4 1-520,0 4-769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12267,'24'91'4051,"-16"-77"-2461,1-16-694,1-18-192,-9 18-592,50-77 1436,-32 51-560,-1 0 1,20-45-1,-38 73-936,0-1 0,1 0 0,-1 1 1,0-1-1,0 1 0,0-1 0,1 1 0,-1-1 0,0 1 0,0-1 0,1 1 0,-1-1 1,0 1-1,1-1 0,-1 1 0,1 0 0,-1-1 0,1 1 0,-1 0 0,0-1 0,1 1 1,-1 0-1,1-1 0,0 1 0,-1 0 0,1 0 0,0-1 0,8 14 656,2 40-449,-8-36-180,15 52-750,2 11-4272,-18-64 2611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2:3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13747,'0'3'5689,"3"4"-3736,23 4-617,11-3-232,2 0-576,5-1-208,-8-4-504,-13 0-544,1 4-1448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62 13355,'-85'-60'4945,"90"60"-3593,6-2-528,9 5-63,-6-3 31,17 2-200,-1 4-120,4-1-312,-2-3-72,-7 3-400,-1 0-328,-13 1-656,4 2-433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12355,'2'0'4529,"16"6"-3393,4-4-96,6-6 56,5 0-103,1-1-361,-3 1-208,-2 4-288,-3 4-48,-11-1-280,-7-1-256,-12 4-697,1 9-559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13667,'-8'20'5113,"0"27"-3881,-7 8-344,4 2-295,9-2-137,4-9-296,9-7-176,0-21-784,6-4-473,2-14-3000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12619,'5'8'4937,"2"10"-3369,-4 8-280,-1 13-407,1 2-281,2 1-432,0-3-104,8-8-488,-4-12-457,3-6-1847</inkml:trace>
  <inkml:trace contextRef="#ctx0" brushRef="#br0" timeOffset="1">1 154 12587,'13'5'4857,"11"2"-3169,12 4-1120,0-6-144,6 0-224,-2-2-304,3-6-1000,-1 6-1777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9226,'35'-36'5169,"-41"54"224,4 11-4120,-3-4-265,5 1-368,7 0-216,3-15-216,9 7-128,7-3-32,2-11-112,-2-2-392,-8-2-208,-5 0-617,-5-2-279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10610,'11'0'4825,"7"0"-1616,13 0-2225,1 0-112,1 0-440,6 1-215,-10 2-562,-4-3-455</inkml:trace>
  <inkml:trace contextRef="#ctx0" brushRef="#br0" timeOffset="1">0 124 12075,'5'0'4729,"10"0"-3057,8 0-1120,16 0-424,3-3 16,7 3-544,1 1-600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34 215 11026,'-34'52'4321,"46"-74"-2768,9-11-481,-3-1 152,-2-8 128,3-4-47,-1 7-73,-6 7-176,1 19-336,0 8-184,-12 8-232,9 15-47,-10 15-81,0 4-64,3 12-424,7-1-425,5-10-1191,4 6-593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12099,'-9'-6'5955,"33"8"-3426,44 10-979,116 10-683,-137-19-1036,0 2 0,0 2 0,80 23-1,-120-28 115,0 1-1,-1 0 0,1 1 0,-1-1 0,0 1 0,0 0 0,0 1 0,-1-1 0,1 1 1,5 7-1,-10-11 48,0 1 1,0 0-1,0-1 1,0 1-1,0 0 1,0 0-1,0-1 1,-1 1-1,1 0 1,-1 0-1,1 0 1,-1 0-1,0 0 1,1 0-1,-1 0 1,-1 4-1,1-4 28,-1 1-1,0-1 1,0 0-1,0 0 0,0 1 1,-1-1-1,1 0 0,0 0 1,-1 0-1,0 0 0,1-1 1,-1 1-1,0 0 1,0-1-1,0 1 0,0-1 1,-2 2-1,-7 2 197,1 0 0,-1 0 0,0-1 0,0 0 0,-1-1 0,1 0 0,-1-1 0,1 0 0,-1-1 0,0 0 0,1-1 0,-1-1 0,0 0 0,-12-2 0,16 2-46,-1-1-1,1 0 0,1-1 0,-1 0 1,0 0-1,1-1 0,-1 1 0,1-2 1,-9-5-1,12 6-86,1 1 0,-1-1 1,0 0-1,1 0 0,0 0 0,-1 0 1,2 0-1,-1-1 0,0 0 1,1 1-1,0-1 0,0 0 0,1 0 1,-1 0-1,0-7 0,1 9-67,1 1 0,-1-1 0,1 1 0,0-1-1,0 1 1,0-1 0,0 1 0,1-1 0,-1 1-1,1-1 1,-1 1 0,1 0 0,0-1 0,0 1-1,0 0 1,0 0 0,0-1 0,1 1 0,-1 0-1,1 0 1,1-2 0,0 2-31,1-1-1,-1 1 1,0 0 0,1 0 0,-1 0-1,1 1 1,0-1 0,-1 1-1,1 0 1,0 0 0,0 0-1,5 0 1,3 0-409,1 1-1,-1 0 1,0 1-1,1 0 1,-1 1-1,0 0 1,22 8-1,21 17-5391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15659,'8'2'5714,"5"2"-4690,5 3-560,18 1-336,0-6-128,11-1-880,5-1-729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63 143 13387,'-2'-8'1692,"-10"-32"3310,8 30-4636,0 0-1,0 0 0,-1 0 0,0 0 1,-1 0-1,-8-9 0,14 18-293,-1 1-1,1 0 1,-1 0 0,1-1-1,0 1 1,-1 0 0,1-1-1,0 1 1,-1 0-1,1-1 1,0 1 0,-1 0-1,1-1 1,0 1 0,0-1-1,0 1 1,-1-1-1,1 1 1,0-1 0,0 1-1,0 0 1,0-1 0,0 1-1,0-1 1,0 1-1,0-1 1,0 1 0,0-1-1,0 1 1,0-1 0,0 1-1,0-1 1,0 1-1,1-1 1,-1 0 0,18 5 785,29 20-628,-33-15-199,0 0 1,0 0-1,-1 2 0,-1 0 0,0 0 1,15 18-1,-24-26-26,-1 0 1,1 1-1,-1-1 0,1 1 1,-1-1-1,0 1 0,0 0 1,-1 0-1,1 0 0,-1 0 1,0 0-1,0 0 1,0 0-1,0 0 0,-1 1 1,0-1-1,0 0 0,0 0 1,0 1-1,-1-1 0,0 0 1,0 0-1,0 0 0,0 0 1,0 0-1,-1 0 0,0 0 1,0 0-1,0 0 0,-4 5 1,2-5 7,0 0 1,0-1 0,-1 1 0,1-1 0,-1 0-1,0 0 1,0 0 0,0 0 0,0-1-1,0 0 1,0 0 0,-1-1 0,1 1 0,-1-1-1,-10 1 1,12-2-13,1 1 0,-1-1-1,0 0 1,0 0 0,0 0 0,1-1 0,-1 1-1,0-1 1,1 0 0,-1 0 0,0 0-1,1 0 1,-1-1 0,1 0 0,0 1-1,-1-1 1,1 0 0,0-1 0,0 1 0,0 0-1,1-1 1,-1 0 0,1 0 0,-4-4-1,6 6-46,-1-1-1,1 1 0,0 0 1,0-1-1,0 1 1,-1 0-1,2-1 0,-1 1 1,0-1-1,0 1 0,0 0 1,1-1-1,-1 1 0,0 0 1,1-1-1,-1 1 1,1 0-1,0 0 0,-1-1 1,1 1-1,0 0 0,0 0 1,0 0-1,0 0 0,0 0 1,0 0-1,0 0 1,0 0-1,0 1 0,2-2 1,3-2-448,0 0 1,0 0 0,0 0 0,11-4 0,16 1-1765,4 6-371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43 242 9770,'5'-10'7493,"-5"10"-7382,0 0 0,0 0 1,1 0-1,-1 0 0,0 0 0,0 0 0,1 0 0,-1 0 1,0 0-1,0 0 0,1 0 0,-1 1 0,0-1 0,0 0 1,1 0-1,-1 0 0,0 0 0,0 1 0,0-1 0,0 0 1,1 0-1,-1 0 0,0 1 0,0-1 0,0 0 0,0 0 1,0 1-1,0-1 0,1 0 0,-1 0 0,0 1 0,0-1 1,0 0-1,0 0 0,0 1 0,0-1 0,0 0 0,0 0 1,0 1-1,0-1 0,0 0 0,-1 0 0,1 1 0,0-1 1,0 0-1,0 7 18,1 1-46,-1 0 1,1-1-1,0 1 0,3 9 0,-3-14-74,0-1-1,0 0 1,0 1 0,1-1-1,-1 0 1,0 0-1,1 0 1,-1 0 0,1 0-1,0 0 1,0 0-1,0 0 1,0-1 0,0 1-1,0-1 1,0 1-1,5 1 1,0 0-17,0-1 1,0 1-1,0-2 0,0 1 0,0-1 1,1 0-1,-1 0 0,0-1 1,12 0-1,-14-1-274,0 0 0,-1 0 0,1 0 0,0 0 0,-1-1 1,1 0-1,-1 0 0,0 0 0,0 0 0,8-6 0,0-1-2021</inkml:trace>
  <inkml:trace contextRef="#ctx0" brushRef="#br0" timeOffset="1">1 0 13611,'18'7'5041,"19"4"-3905,4 2-256,3-2-167,1-1-265,-1-2-424,-3 0-176,-9-3-785,-9-3-463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13627,'3'-1'5401,"5"1"-3336,9-3-1217,12 3-136,5 0-296,7 1-160,6 7-328,-6-4-408,1 2-1096,0-1-385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12347,'5'65'5345,"0"-82"-2409,0-5-1991,-5-12-241,3 3-344,-1 0-176,0-3-688,7 8-472,3 5-921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40 12491,'0'-1'412,"0"0"0,0 0 0,0 0 0,0 0 0,1 0 0,-1 0 0,1 0 0,-1 0 0,0 0 0,1 1 0,-1-1 0,1 0 0,0 0 0,-1 0 0,1 0 1,0 1-1,0-1 0,1-1 0,20-10 1348,12 2-1661,-33 10-75,0 0-1,-1 0 0,1 1 0,0-1 1,0 0-1,-1 0 0,1 0 0,0 0 1,0 1-1,-1-1 0,1 0 0,0 0 1,-1 1-1,1-1 0,0 1 0,-1-1 1,1 1-1,-1-1 0,1 1 0,0-1 1,-1 1-1,1-1 0,-1 1 0,0 0 0,1-1 1,-1 1-1,0 0 0,1-1 0,-1 1 1,0 0-1,1 0 0,-1-1 0,0 1 1,0 0-1,0 0 0,0-1 0,0 1 1,0 0-1,0 1 0,-3 28 265,-1-21-192,-1 0 0,0 0 1,0 0-1,-1 0 0,0-1 0,-1 0 1,0 0-1,0-1 0,-1 0 0,1 0 1,-1-1-1,-1 0 0,0 0 0,1-1 1,-2 0-1,1-1 0,-19 7 0,28-11-82,0 0-1,0 0 0,0 0 0,0 0 0,0-1 1,0 1-1,0 0 0,0 0 0,0 0 1,0 0-1,0 0 0,0-1 0,0 1 0,0 0 1,0 0-1,0 0 0,0 0 0,0 0 1,0-1-1,0 1 0,0 0 0,0 0 0,0 0 1,0 0-1,0 0 0,0 0 0,0-1 1,0 1-1,0 0 0,0 0 0,0 0 0,0 0 1,-1 0-1,1 0 0,0 0 0,0 0 1,0-1-1,0 1 0,0 0 0,0 0 0,-1 0 1,1 0-1,0 0 0,0 0 0,0 0 1,0 0-1,0 0 0,0 0 0,-1 0 0,1 0 1,0 0-1,0 0 0,0 0 0,0 0 1,0 0-1,-1 0 0,1 0 0,0 0 0,0 0 1,0 0-1,0 0 0,0 0 0,-1 0 1,1 1-1,0-1 0,0 0 0,0 0 0,12-9 563,-6 7-515,0 1-1,-1 0 0,1 0 1,0 1-1,0 0 1,0 0-1,0 0 0,0 0 1,0 1-1,0 0 0,-1 1 1,1-1-1,7 4 1,9 4 53,0 2 0,22 14 1,-25-14-119,0-1 1,28 12-1,-45-21-69,38 10-467,-38-10 270,1-1 0,-1 1 0,1-1 1,-1 0-1,1 1 0,0-1 0,-1-1 0,1 1 1,-1 0-1,1 0 0,-1-1 0,1 0 0,3-1 1,5-2-2397,6 2-976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 13059,'-129'0'5097,"128"-5"-3401,10 5-431,21 4-385,0 0-184,6-2-328,-3 0-168,-1-4-192,2 2-120,-3 0-648,-2 3-432,-7 1-1369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12107,'-4'7'12288,"73"-7"-11063,123 17 1,-163-8-919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41 198 13675,'-40'67'5545,"45"-67"-3400,-2-7-553,-2-15-784,6-3-184,-5-19-512,2-11-520,-4-2-1208,0 2-673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65 13011,'-36'-36'4410,"36"36"-4333,0 0 0,-1 0-1,1-1 1,0 1 0,-1 0 0,1 0-1,0-1 1,-1 1 0,1 0-1,0 0 1,0-1 0,-1 1 0,1 0-1,0-1 1,0 1 0,0 0 0,-1-1-1,1 1 1,0 0 0,0-1 0,0 1-1,0-1 1,0 1 0,0 0 0,0-1-1,0 1 1,0 0 0,0-1 0,0 1-1,0-1 1,0 1 0,0 0 0,0-1-1,0 1 1,0-1 0,1 1 0,-1 0-1,0-1 1,0 1 0,0 0 0,1-1-1,-1 1 1,0-1 0,14-2 683,-11 3-460,22-4 99,0 1-1,-1 1 1,1 1-1,0 1 1,0 1-1,36 7 1,-58-8-396,-1 1 0,0-1 0,1 1 0,-1-1 1,0 1-1,1 0 0,-1 0 0,0 0 0,0 0 0,0 0 0,0 1 1,0-1-1,0 1 0,-1-1 0,1 1 0,0 0 0,-1 0 0,1-1 1,-1 1-1,1 0 0,-1 0 0,0 0 0,2 5 0,-3-4 0,0 0-1,1 0 1,-1 0-1,0 0 1,0 0-1,-1 0 1,1 0-1,-1 0 1,1 0-1,-1 0 1,0 0-1,0 0 1,0 0-1,-1-1 1,1 1-1,-1 0 1,1-1-1,-1 1 1,-2 2-1,-13 15 16,0 0 0,-2-1 0,0-1-1,-1-1 1,-1-1 0,0 0 0,-1-2 0,-37 19-1,74-32-77,30-11-23,-17 4 0,-1 0 1,2 1-1,-1 2 1,0 1-1,1 1 0,31 4 1,-58-3 78,0 0 1,0 0-1,0 0 0,0 1 1,-1-1-1,1 1 1,0-1-1,0 1 0,0 0 1,-1-1-1,1 1 0,0 0 1,-1 0-1,1 0 1,-1 1-1,1-1 0,-1 0 1,1 0-1,-1 1 1,0-1-1,0 1 0,0-1 1,0 1-1,0 0 0,0-1 1,0 1-1,1 3 1,-2-3 23,0 1 0,0 0 0,-1 0 0,1 0 0,-1-1 0,1 1 0,-1 0 0,0-1 0,0 1 0,0-1 0,0 1 0,0-1 1,-1 1-1,1-1 0,-1 0 0,0 1 0,1-1 0,-4 3 0,-10 7 147,1 0 0,-1 0-1,-1-2 1,0 0 0,0 0 0,-1-2 0,0 0 0,-1-1-1,-21 6 1,9-6-7,30-6-165,0-1-1,-1 0 0,1 0 1,0 0-1,0 0 0,-1 0 1,1 0-1,0 0 0,0 0 1,-1 0-1,1 0 0,0 0 1,0 0-1,-1 0 0,1 0 1,0 0-1,0 0 0,-1 0 1,1 0-1,0-1 0,0 1 1,-1 0-1,1 0 0,0 0 1,0 0-1,0 0 0,-1-1 1,1 1-1,0 0 0,0 0 1,0 0-1,0-1 0,-1 1 1,1 0-1,0 0 0,0 0 1,0-1-1,0 1 0,0 0 1,0 0-1,0-1 0,0 1 1,0 0-1,-1 0 0,1-1 1,0 1-1,0 0 0,0 0 1,1-1-1,-1 1 0,0-1 1,10-11-513,1 5 122,0 1 0,1 0 0,0 1 0,0 1-1,0 0 1,0 0 0,16-2 0,93-10-3176,-85 13 2098,1 1 1,61 7 0,-70-2 2676,54 15 0,-82-18-1147,1 0 0,-1 0-1,0 0 1,0 0 0,1 0 0,-1 0 0,0 0 0,1 0 0,-1 0-1,0 0 1,0 0 0,1 1 0,-1-1 0,0 0 0,0 0 0,1 0-1,-1 0 1,0 1 0,0-1 0,1 0 0,-1 0 0,0 1 0,0-1-1,0 0 1,0 0 0,1 1 0,-1-1 0,0 0 0,0 0 0,0 1-1,0-1 1,0 0 0,0 0 0,0 1 0,0-1 0,0 0 0,0 1-1,0-1 1,0 0 0,0 1 0,0-1 0,0 0 0,0 0-1,0 1 1,0-1 0,0 0 0,-1 1 0,-13 13 1882,-24 7 514,31-18-2138,0-1 0,0 0 1,0-1-1,0 1 0,0-1 0,0-1 1,-1 1-1,1-1 0,0 0 0,0-1 1,0 0-1,-1 0 0,-9-3 0,14 3-244,0-1 0,0 1 0,0 0-1,0-1 1,0 0 0,0 0 0,0 0-1,0 0 1,1 0 0,-1 0 0,1-1-1,0 1 1,-1-1 0,1 0 0,0 0-1,1 0 1,-1 1 0,0-2 0,1 1-1,0 0 1,0 0 0,0 0 0,0-1-1,0 1 1,1 0 0,-1-1 0,1 1-1,0-1 1,0-5 0,0 4-110,1 0 1,0 0 0,-1 1-1,2-1 1,-1 0-1,0 0 1,1 1 0,0-1-1,0 1 1,0 0-1,1 0 1,-1-1 0,1 1-1,0 1 1,0-1-1,1 0 1,-1 1 0,1 0-1,-1-1 1,1 2 0,0-1-1,1 0 1,-1 1-1,0 0 1,1 0 0,-1 0-1,8-2 1,-8 3-178,1 0-1,0 0 1,0 1 0,0-1 0,0 1 0,0 1 0,0-1 0,0 1-1,0-1 1,-1 1 0,1 1 0,0-1 0,0 1 0,-1 0 0,1 0-1,-1 0 1,9 6 0,19 17-2162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4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2 313 12379,'-1'-2'4945,"2"-8"-3209,53-71-232,-15 29 65,2 0-257,-25 7-152,7 7-168,-17 16-327,-1 12-193,5 20-336,-10 12-40,1 27-56,4 10-232,0 15-688,3 6-649,0-15-1063</inkml:trace>
  <inkml:trace contextRef="#ctx0" brushRef="#br0" timeOffset="1">15 261 16468,'0'-5'6601,"8"-5"-4857,12 5-255,8 0-1057,15 7-328,3 3-464,4 3-689,15 3-1519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28 215 10002,'37'34'4048,"-37"-34"-3917,1 1 0,-1-1 0,1 0 1,-1 1-1,1-1 0,-1 0 0,1 1 1,-1-1-1,1 0 0,-1 0 0,1 0 0,-1 1 1,1-1-1,-1 0 0,1 0 0,0 0 1,-1 0-1,1 0 0,-1 0 0,1 0 1,-1 0-1,1 0 0,-1 0 0,1 0 0,0-1 1,-1 1-1,1 0 0,0-1 0,11-16 851,-11 16-690,1-5-116,0 0 0,0-1 0,0 1 0,-1 0 0,1 0 0,-2-1 0,1 1 0,-1-1 0,0 1 0,0-1 0,-1 1 0,1-1 0,-2 1 0,1 0 0,-1 0 0,0-1 0,0 1 0,-5-10 0,2 6 320,0 1 1,-1 0-1,1 0 1,-2 1-1,1 0 1,-1 0-1,-1 0 1,1 1-1,-1 0 1,-14-10-1,31 15 587,14 4-928,17 7-62,55 22 0,-77-24-98,0 1 0,0 1 0,-1 0 1,0 2-1,20 16 0,-33-25 4,-1 1 1,0 0-1,0 0 0,-1 0 0,1 1 1,-1-1-1,1 1 0,-1-1 1,0 1-1,0 0 0,2 7 1,-4-9 2,1 1 0,-1-1 0,0 1 0,1-1 1,-1 1-1,-1-1 0,1 1 0,0 0 1,-1-1-1,1 1 0,-1-1 0,0 0 0,1 1 1,-1-1-1,-1 0 0,1 1 0,0-1 1,0 0-1,-1 0 0,1 0 0,-1 0 0,-3 3 1,-3 2 23,0-1 0,0 0 0,0 0 0,-1-1 1,1 0-1,-16 6 0,-64 19 292,76-26-261,1-2 0,0 0 0,-1 0 0,-22 0 0,31-2-69,0 0 0,0 0 0,0 0-1,0 0 1,0-1 0,0 1 0,1-1 0,-1 0 0,0 0 0,0 0 0,1 0 0,-1 0 0,0-1 0,1 1 0,0-1-1,-1 0 1,1 1 0,0-1 0,0 0 0,0 0 0,0-1 0,0 1 0,0 0 0,1-1 0,-3-4 0,3 6-46,1 0 1,-1 0 0,1 0-1,0 0 1,0 0 0,-1 0-1,1 0 1,0-1 0,0 1 0,0 0-1,0 0 1,0 0 0,0 0-1,1 0 1,-1-1 0,0 1-1,1 0 1,-1 0 0,0 0-1,1 0 1,0 0 0,-1 0-1,1 0 1,-1 0 0,1 0-1,0 0 1,0 1 0,-1-1-1,1 0 1,0 0 0,2-1-1,1 0-286,0 0-1,0 0 0,0 1 0,0-1 0,0 1 0,0 0 1,7-1-1,34-4-2621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14619,'0'0'5585,"3"8"-3768,8 10-577,7 10-368,-8 4-72,1-1-352,9 0-256,-7-7-256,13-6-216,-2-6-616,-9-9-328,-1-8-929,1-5-871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7:2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74 10522,'49'-73'5866,"-57"87"-81,-10 7-4033,0 10-408,-6 20-487,1-1-281,-6 0-448,4-3-240,4-17-1153,2-3-823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79 248 11138,'-70'89'3749,"62"-76"-2087,12-13-956,11-11 74,2-7-233,-1 0 1,0-1 0,-2-1 0,0 0 0,-1-1 0,-1-1-1,-2 0 1,0 0 0,8-25 0,9-58 2029,-27 105-2557,0 0 1,0 0 0,0 0 0,0-1 0,0 1-1,0 0 1,1 0 0,-1 0 0,0-1 0,0 1 0,0 0-1,0 0 1,0 0 0,0 0 0,0-1 0,0 1-1,0 0 1,0 0 0,0 0 0,1 0 0,-1 0 0,0 0-1,0-1 1,0 1 0,0 0 0,0 0 0,0 0-1,1 0 1,-1 0 0,0 0 0,0 0 0,0 0 0,0 0-1,1 0 1,-1 0 0,0-1 0,0 1 0,0 0-1,1 0 1,-1 0 0,0 0 0,0 1 0,0-1 0,0 0-1,1 0 1,-1 0 0,0 0 0,0 0 0,0 0-1,0 0 1,1 0 0,-1 0 0,9 12 365,8 28-222,-16-37-93,21 59-39,-9-24 218,27 57 0,-35-85-591,0-1 1,1 1 0,0-1-1,1 0 1,0-1 0,0 0 0,1 0-1,0 0 1,0-1 0,15 10 0,-11-8-4039,-12-7 2031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12611,'-5'0'5785,"-6"-4"-2944,16 3-1025,8 1-232,19 3-608,9 5-271,21-1-265,3-3-304,-5 1-1264,-8-1-809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52 12795,'-31'26'2850,"-43"47"1,51-46-2311,1 1 1,-20 31-1,28-36-471,1 1 0,1 0 0,1 1-1,1 0 1,1 1 0,2 0 0,0 0 0,-4 37-1,10-50-23,0 0 0,1 0 0,1 0-1,0-1 1,0 1 0,1 0-1,1 0 1,0-1 0,1 1-1,0-1 1,1 0 0,0 0-1,1-1 1,1 1 0,-1-1 0,2-1-1,-1 1 1,2-1 0,-1-1-1,1 1 1,1-2 0,0 1-1,0-1 1,15 9 0,-2-4 11,1 0 1,0-1-1,1-1 0,0-2 1,1 0-1,0-2 1,0-1-1,0-1 0,1-1 1,51 1-1,-39-6-55,0-1 1,0-2-1,-1-2 0,1-2 0,-1-1 0,-1-1 1,71-32-1,-84 31 4,-1-1 0,0-1 0,-1-1 0,0-1 0,-1-1 0,-1 0 1,-1-2-1,0-1 0,-1 0 0,-1-1 0,-1-1 0,26-44 0,-30 41 4,-1 0 1,-1-1-1,-2 0 0,0-1 0,8-49 0,-14 62 12,-1 0 0,0 0 0,-1 0 0,0 0-1,-1 0 1,0 0 0,-1 0 0,-1 0-1,0 1 1,0-1 0,-2 1 0,1 0-1,-2 0 1,-8-14 0,6 14 44,-1 1 0,0 1 0,-1 0 0,0 0 0,-1 1 0,0 0 0,0 1 1,-1 0-1,0 1 0,0 0 0,-22-8 0,6 5 102,-1 0 1,0 2 0,0 2-1,-44-5 1,27 7-40,0 3-1,0 1 1,1 3-1,-1 1 1,1 3 0,-66 17-1,49-5-376,1 2-1,1 3 0,-111 61 1,10 15-1249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22 442 11562,'0'-5'5090,"0"-19"-2146,-3-10-1423,1-20-673,-1-13-152,-4-7-448,7 4-152,-5 15-640,4 14-504,4 23-1393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11530,'-7'-2'3890,"5"2"-3369,1 0-1,0-1 1,-1 1-1,1 0 1,-1-1 0,1 1-1,0-1 1,-1 0 0,1 1-1,0-1 1,0 0 0,-2-1-1,3 1-429,-1 0 1,1 0-1,0 0 0,0 0 0,0 0 1,0 0-1,0 0 0,1 0 0,-1 0 1,0 0-1,0 0 0,1 0 0,-1 0 1,0 1-1,1-1 0,-1 0 0,1 0 0,-1 0 1,1 0-1,-1 1 0,1-1 0,0 0 1,-1 1-1,1-1 0,0 0 0,0 1 1,-1-1-1,1 1 0,2-1 0,3-5-12,0 1-1,0 0 1,1 0 0,0 1-1,0-1 1,0 2-1,1-1 1,-1 1 0,1 0-1,0 1 1,0 0-1,15-3 1,-8 3 20,-6 1-86,0 0 1,-1 0 0,1 1-1,13 1 1,-21-1-16,0 0 1,1 0 0,-1 0 0,0 1 0,0-1 0,0 0-1,0 1 1,1-1 0,-1 1 0,0-1 0,0 1 0,0-1-1,0 1 1,0 0 0,0-1 0,-1 1 0,1 0 0,0 0-1,0 0 1,0 0 0,-1 0 0,1 0 0,0 0 0,-1 0-1,1 0 1,-1 0 0,1 0 0,-1 0 0,0 0 0,1 1-1,-1-1 1,0 0 0,0 0 0,0 0 0,0 1 0,0-1-1,0 0 1,0 0 0,-1 2 0,0 4-10,-1 0-1,0 0 1,-1 0 0,1 0 0,-1 0 0,-1 0-1,1-1 1,-1 1 0,0-1 0,-1 0 0,0-1-1,1 1 1,-2-1 0,1 0 0,-1 0-1,-6 5 1,-11 5-103,0 0 0,-48 21-1,70-35 113,0-1 0,-1 1-1,1-1 1,0 1 0,-1 0-1,1 0 1,0-1 0,0 1-1,0 0 1,0 0 0,0 0-1,0 0 1,0 0-1,-2 3 1,3-4 1,0 0 1,1 1-1,-1-1 1,0 1-1,0-1 0,1 0 1,-1 1-1,0-1 0,0 0 1,1 1-1,-1-1 0,0 0 1,1 0-1,-1 1 1,1-1-1,-1 0 0,0 0 1,1 0-1,-1 1 0,1-1 1,-1 0-1,0 0 1,1 0-1,-1 0 0,1 0 1,-1 0-1,1 0 0,-1 0 1,1 0-1,50 1-20,-50-1 20,35-1-32,56-1-75,-83 2 48,0 1 1,0 0-1,0 1 0,0 0 1,-1 0-1,1 1 0,14 7 1,-21-10 40,0 1 0,-1 0 0,1-1 0,-1 1 0,0 0 0,1 0 0,-1 0-1,0 0 1,1 0 0,-1 1 0,0-1 0,0 0 0,0 0 0,0 1 0,0-1 0,0 1 0,0-1 0,-1 1 0,1-1 0,0 1 0,-1-1 0,0 1 0,1 3 0,-1-2-3,-1 0 0,0 0-1,0 0 1,0 1 0,0-1-1,0 0 1,-1 0 0,1 0-1,-1 0 1,0-1 0,-4 6-1,-7 7-331,-1 0 0,-1-1-1,-1 0 1,0-1-1,-1-1 1,-33 18-1,42-24-262,-12 5-1691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152 260 11250,'-5'0'281,"1"0"1,-1 1-1,1-1 0,-1 1 0,1 0 0,-1 0 0,1 1 0,0-1 0,0 1 0,0 0 0,0 0 0,-4 3 0,3-1-151,1 0 0,0 1 0,0-1 0,0 1 0,1 0 0,0 0 0,0 0 0,-4 9 0,-3 6 51,2-1-1,0 2 1,1-1 0,1 1-1,1 0 1,1 0-1,-2 34 1,5-44-146,1 0 0,1-1-1,-1 1 1,2-1 0,0 1 0,0-1 0,1 0-1,0 0 1,0 0 0,1 0 0,1 0-1,0-1 1,0 0 0,1 0 0,0 0 0,0-1-1,12 12 1,-1-5-35,1-1-1,0 0 1,1-1-1,0-1 0,1-1 1,1-1-1,0-1 1,29 9-1,-13-7 8,0-1 0,1-2 0,0-2 0,45 1 0,-64-7 0,0-1 1,-1-1 0,1 0 0,-1-2 0,0 0-1,0-1 1,0-1 0,0-1 0,-1 0-1,0-1 1,-1-1 0,0-1 0,0 0 0,-1-1-1,22-20 1,-20 15 6,-1 1 0,-1-2 0,0 0 0,-1-1 0,-2-1 0,1 0 0,-2 0-1,-1-1 1,0-1 0,-1 0 0,-2 0 0,9-36 0,-14 43 24,-1 0-1,0 0 1,-1-1 0,-1 1-1,0 0 1,-1 0-1,0 0 1,-1 0 0,-1 1-1,0-1 1,-1 1 0,0 0-1,-1 0 1,-1 0 0,0 1-1,-11-15 1,2 5 137,-1 2-1,0 0 1,-2 1 0,0 1 0,-1 0-1,-1 2 1,-41-25 0,46 32-84,0 1 0,0 1 0,-1 0-1,0 1 1,-1 1 0,1 1 0,-1 0 0,0 1 0,-25 0 0,16 3-110,0 1 0,1 1 0,-1 2 1,1 0-1,-43 14 0,-83 37-659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8:5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9258,'4'4'9618,"13"0"-8250,17 5-696,15 0 89,27 3-113,-1-3-192,1-9-296,-3 0-152,-8 2-696,-5 0-344,-21 7-825,-4 1-1520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079A-60C8-055A-38A5-20132AB3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DAFA-F32E-DB17-A922-2637A169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531-97B7-CAD7-9041-97CB2621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E3A7-FE0F-2D65-8A8A-9758468D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7B61-BD83-99F4-9F74-D64B9A5C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DC4-E9AC-F8FB-1F84-DF97D92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1B57-7BC3-5C6F-C49F-D5F5011C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B6A6-0A0F-D302-9B53-2DAD855B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8A06-6143-4ED4-71CD-B5226EF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4AF8-21A0-44A3-417E-17D1B7E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3DF15-2DC9-2E5D-FF24-7D8CA770D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41B60-C176-A43B-40EE-7C4273AA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D053-620A-FF2C-3DDB-B5E9FCEE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625C-2B49-FC0E-6C25-6E24319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BDF0-4DF9-B63E-1204-45EF1A86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7D4-CA7B-7619-6B9A-25E6EF93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15D2-0CB2-93E0-C390-15AFFC66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7610-7844-C6DB-A71C-67490226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7661-FB6C-4187-DABE-7E2D4D07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337-CC76-E027-A8C4-5DD78EE0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BD5-7AA8-9BEF-39B4-8E1E0F04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D1DE-2F64-4BF1-A2BE-8B0ACCFE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E0E6-9413-69A9-44FD-3F4EDC4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03F8-7DA8-852F-7762-7EBD635D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CB9D-ED90-772F-8E97-EC872C7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4C32-6CC9-1E70-47C6-469B7A3A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B97D-C574-BA76-6690-D081D7B9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1135-1AB5-18D7-AF2C-85B97599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79D4-B5AB-FD15-56F0-7B3835D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0B76C-5214-5542-EFC2-4F0605C4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7935-FC4C-339C-FECE-1A0BA3AC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B60F-B306-6998-AF4F-4A3C2E05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EEF4-68BC-EBAF-DC62-B895FF28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098E0-710D-799B-493F-2B1D8ED9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B0476-3201-84AB-9F2E-F8776BB1E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BE040-9653-1141-248A-E4EE76305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C161-1156-D9DC-6B3A-59D0E415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F5AFF-1620-7DF4-5FEF-DCE3B347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931E-AEB2-6C84-34ED-DCC1C153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D5DE-63C8-1D6D-DF10-F0FCC8E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B4312-C834-AFA5-4BCF-D8A8E640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45502-B119-76AB-CCEB-1C99FF95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A506-3B02-F4D1-64DB-CA5CC4E6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25EBF-5655-5F40-7110-4A9310C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9B41C-C0F2-1210-8407-C9300AB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8B89-8D2C-9A38-7536-43CEF044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AE2-7777-1B3D-1361-75ACFEE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F5A-3045-0085-CA59-C823A044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4BC2-39E0-6980-E0F2-C96E7A93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C075-B529-66F2-3E28-7FDCEC6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07A7-933C-0D9C-3934-4560E90A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0F5D-1387-3EB8-AAF1-D4AB6971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D277-8CC9-04BC-499A-9FC2CCE6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D7908-07BE-9FC0-7C57-2E147D36A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CCD65-F23C-A500-F270-8B26B48C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DC32-BC91-A815-61E3-FD2DE20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AB67C-8F55-D3FC-F083-76CB9BA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0BE5E-83C0-324E-BE8B-E8B8A1E5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122C6-F12A-C228-23C2-1F4AFB83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567C-10B8-AE90-7C9D-11684744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34C3-1939-6ACC-E5B5-017CECD8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2A04-3AC7-4FE4-B079-3E25C39F909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ADA0-BC85-6FAC-7B17-CCB183C4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E754-C1EB-579E-8896-F2D3F4184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D8B3-F6E5-4FD2-A4CC-B9E5E03019B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6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5" Type="http://schemas.openxmlformats.org/officeDocument/2006/relationships/customXml" Target="../ink/ink247.xml"/><Relationship Id="rId4" Type="http://schemas.openxmlformats.org/officeDocument/2006/relationships/image" Target="../media/image2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8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7.xml"/><Relationship Id="rId4" Type="http://schemas.openxmlformats.org/officeDocument/2006/relationships/image" Target="../media/image2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9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customXml" Target="../ink/ink250.xml"/><Relationship Id="rId4" Type="http://schemas.openxmlformats.org/officeDocument/2006/relationships/image" Target="../media/image2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8.xml"/><Relationship Id="rId3" Type="http://schemas.openxmlformats.org/officeDocument/2006/relationships/image" Target="../media/image24.tmp"/><Relationship Id="rId7" Type="http://schemas.openxmlformats.org/officeDocument/2006/relationships/image" Target="../media/image2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5" Type="http://schemas.openxmlformats.org/officeDocument/2006/relationships/image" Target="../media/image223.png"/><Relationship Id="rId4" Type="http://schemas.openxmlformats.org/officeDocument/2006/relationships/customXml" Target="../ink/ink2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6.xml"/><Relationship Id="rId18" Type="http://schemas.openxmlformats.org/officeDocument/2006/relationships/customXml" Target="../ink/ink259.xml"/><Relationship Id="rId8" Type="http://schemas.openxmlformats.org/officeDocument/2006/relationships/image" Target="../media/image148.png"/><Relationship Id="rId3" Type="http://schemas.openxmlformats.org/officeDocument/2006/relationships/customXml" Target="../ink/ink253.xml"/><Relationship Id="rId21" Type="http://schemas.openxmlformats.org/officeDocument/2006/relationships/customXml" Target="../ink/ink261.xml"/><Relationship Id="rId12" Type="http://schemas.openxmlformats.org/officeDocument/2006/relationships/image" Target="../media/image102.png"/><Relationship Id="rId17" Type="http://schemas.openxmlformats.org/officeDocument/2006/relationships/customXml" Target="../ink/ink258.xml"/><Relationship Id="rId2" Type="http://schemas.openxmlformats.org/officeDocument/2006/relationships/image" Target="../media/image27.tmp"/><Relationship Id="rId16" Type="http://schemas.openxmlformats.org/officeDocument/2006/relationships/image" Target="../media/image146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255.xml"/><Relationship Id="rId6" Type="http://schemas.openxmlformats.org/officeDocument/2006/relationships/image" Target="../media/image147.png"/><Relationship Id="rId24" Type="http://schemas.openxmlformats.org/officeDocument/2006/relationships/image" Target="../media/image151.png"/><Relationship Id="rId5" Type="http://schemas.openxmlformats.org/officeDocument/2006/relationships/customXml" Target="../ink/ink254.xml"/><Relationship Id="rId15" Type="http://schemas.openxmlformats.org/officeDocument/2006/relationships/customXml" Target="../ink/ink257.xml"/><Relationship Id="rId23" Type="http://schemas.openxmlformats.org/officeDocument/2006/relationships/customXml" Target="../ink/ink262.xml"/><Relationship Id="rId10" Type="http://schemas.openxmlformats.org/officeDocument/2006/relationships/image" Target="../media/image101.png"/><Relationship Id="rId19" Type="http://schemas.openxmlformats.org/officeDocument/2006/relationships/customXml" Target="../ink/ink260.xml"/><Relationship Id="rId4" Type="http://schemas.openxmlformats.org/officeDocument/2006/relationships/image" Target="../media/image224.png"/><Relationship Id="rId14" Type="http://schemas.openxmlformats.org/officeDocument/2006/relationships/image" Target="../media/image103.png"/><Relationship Id="rId22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3.tmp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image" Target="../media/image4.tmp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94.png"/><Relationship Id="rId21" Type="http://schemas.openxmlformats.org/officeDocument/2006/relationships/image" Target="../media/image85.png"/><Relationship Id="rId34" Type="http://schemas.openxmlformats.org/officeDocument/2006/relationships/customXml" Target="../ink/ink88.xml"/><Relationship Id="rId42" Type="http://schemas.openxmlformats.org/officeDocument/2006/relationships/customXml" Target="../ink/ink92.xml"/><Relationship Id="rId7" Type="http://schemas.openxmlformats.org/officeDocument/2006/relationships/image" Target="../media/image78.png"/><Relationship Id="rId2" Type="http://schemas.openxmlformats.org/officeDocument/2006/relationships/image" Target="../media/image5.tmp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89.png"/><Relationship Id="rId41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80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93.png"/><Relationship Id="rId40" Type="http://schemas.openxmlformats.org/officeDocument/2006/relationships/customXml" Target="../ink/ink91.xml"/><Relationship Id="rId5" Type="http://schemas.openxmlformats.org/officeDocument/2006/relationships/image" Target="../media/image77.png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84.png"/><Relationship Id="rId31" Type="http://schemas.openxmlformats.org/officeDocument/2006/relationships/image" Target="../media/image90.png"/><Relationship Id="rId44" Type="http://schemas.openxmlformats.org/officeDocument/2006/relationships/comments" Target="../comments/comment2.xml"/><Relationship Id="rId4" Type="http://schemas.openxmlformats.org/officeDocument/2006/relationships/customXml" Target="../ink/ink73.xml"/><Relationship Id="rId9" Type="http://schemas.openxmlformats.org/officeDocument/2006/relationships/image" Target="../media/image79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8.png"/><Relationship Id="rId30" Type="http://schemas.openxmlformats.org/officeDocument/2006/relationships/customXml" Target="../ink/ink86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8" Type="http://schemas.openxmlformats.org/officeDocument/2006/relationships/customXml" Target="../ink/ink75.xml"/><Relationship Id="rId3" Type="http://schemas.openxmlformats.org/officeDocument/2006/relationships/image" Target="../media/image6.tmp"/><Relationship Id="rId12" Type="http://schemas.openxmlformats.org/officeDocument/2006/relationships/customXml" Target="../ink/ink77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38" Type="http://schemas.openxmlformats.org/officeDocument/2006/relationships/customXml" Target="../ink/ink9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1" Type="http://schemas.openxmlformats.org/officeDocument/2006/relationships/customXml" Target="../ink/ink102.xml"/><Relationship Id="rId42" Type="http://schemas.openxmlformats.org/officeDocument/2006/relationships/image" Target="../media/image117.png"/><Relationship Id="rId47" Type="http://schemas.openxmlformats.org/officeDocument/2006/relationships/customXml" Target="../ink/ink115.xml"/><Relationship Id="rId63" Type="http://schemas.openxmlformats.org/officeDocument/2006/relationships/customXml" Target="../ink/ink123.xml"/><Relationship Id="rId68" Type="http://schemas.openxmlformats.org/officeDocument/2006/relationships/image" Target="../media/image130.png"/><Relationship Id="rId84" Type="http://schemas.openxmlformats.org/officeDocument/2006/relationships/image" Target="../media/image138.png"/><Relationship Id="rId89" Type="http://schemas.openxmlformats.org/officeDocument/2006/relationships/customXml" Target="../ink/ink136.xml"/><Relationship Id="rId16" Type="http://schemas.openxmlformats.org/officeDocument/2006/relationships/image" Target="../media/image104.png"/><Relationship Id="rId11" Type="http://schemas.openxmlformats.org/officeDocument/2006/relationships/customXml" Target="../ink/ink97.xml"/><Relationship Id="rId32" Type="http://schemas.openxmlformats.org/officeDocument/2006/relationships/image" Target="../media/image112.png"/><Relationship Id="rId37" Type="http://schemas.openxmlformats.org/officeDocument/2006/relationships/customXml" Target="../ink/ink110.xml"/><Relationship Id="rId53" Type="http://schemas.openxmlformats.org/officeDocument/2006/relationships/customXml" Target="../ink/ink118.xml"/><Relationship Id="rId58" Type="http://schemas.openxmlformats.org/officeDocument/2006/relationships/image" Target="../media/image125.png"/><Relationship Id="rId74" Type="http://schemas.openxmlformats.org/officeDocument/2006/relationships/image" Target="../media/image133.png"/><Relationship Id="rId79" Type="http://schemas.openxmlformats.org/officeDocument/2006/relationships/customXml" Target="../ink/ink131.xml"/><Relationship Id="rId5" Type="http://schemas.openxmlformats.org/officeDocument/2006/relationships/customXml" Target="../ink/ink94.xml"/><Relationship Id="rId90" Type="http://schemas.openxmlformats.org/officeDocument/2006/relationships/image" Target="../media/image141.png"/><Relationship Id="rId95" Type="http://schemas.openxmlformats.org/officeDocument/2006/relationships/comments" Target="../comments/comment3.xml"/><Relationship Id="rId22" Type="http://schemas.openxmlformats.org/officeDocument/2006/relationships/image" Target="../media/image107.png"/><Relationship Id="rId27" Type="http://schemas.openxmlformats.org/officeDocument/2006/relationships/customXml" Target="../ink/ink105.xml"/><Relationship Id="rId43" Type="http://schemas.openxmlformats.org/officeDocument/2006/relationships/customXml" Target="../ink/ink113.xml"/><Relationship Id="rId48" Type="http://schemas.openxmlformats.org/officeDocument/2006/relationships/image" Target="../media/image120.png"/><Relationship Id="rId64" Type="http://schemas.openxmlformats.org/officeDocument/2006/relationships/image" Target="../media/image128.png"/><Relationship Id="rId69" Type="http://schemas.openxmlformats.org/officeDocument/2006/relationships/customXml" Target="../ink/ink126.xml"/><Relationship Id="rId8" Type="http://schemas.openxmlformats.org/officeDocument/2006/relationships/image" Target="../media/image100.png"/><Relationship Id="rId51" Type="http://schemas.openxmlformats.org/officeDocument/2006/relationships/customXml" Target="../ink/ink117.xml"/><Relationship Id="rId72" Type="http://schemas.openxmlformats.org/officeDocument/2006/relationships/image" Target="../media/image132.png"/><Relationship Id="rId80" Type="http://schemas.openxmlformats.org/officeDocument/2006/relationships/image" Target="../media/image136.png"/><Relationship Id="rId85" Type="http://schemas.openxmlformats.org/officeDocument/2006/relationships/customXml" Target="../ink/ink134.xml"/><Relationship Id="rId93" Type="http://schemas.openxmlformats.org/officeDocument/2006/relationships/customXml" Target="../ink/ink138.xml"/><Relationship Id="rId3" Type="http://schemas.openxmlformats.org/officeDocument/2006/relationships/customXml" Target="../ink/ink93.xml"/><Relationship Id="rId12" Type="http://schemas.openxmlformats.org/officeDocument/2006/relationships/image" Target="../media/image102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customXml" Target="../ink/ink121.xml"/><Relationship Id="rId67" Type="http://schemas.openxmlformats.org/officeDocument/2006/relationships/customXml" Target="../ink/ink125.xml"/><Relationship Id="rId20" Type="http://schemas.openxmlformats.org/officeDocument/2006/relationships/image" Target="../media/image106.png"/><Relationship Id="rId41" Type="http://schemas.openxmlformats.org/officeDocument/2006/relationships/customXml" Target="../ink/ink112.xml"/><Relationship Id="rId54" Type="http://schemas.openxmlformats.org/officeDocument/2006/relationships/image" Target="../media/image123.png"/><Relationship Id="rId62" Type="http://schemas.openxmlformats.org/officeDocument/2006/relationships/image" Target="../media/image127.png"/><Relationship Id="rId70" Type="http://schemas.openxmlformats.org/officeDocument/2006/relationships/image" Target="../media/image131.png"/><Relationship Id="rId75" Type="http://schemas.openxmlformats.org/officeDocument/2006/relationships/customXml" Target="../ink/ink129.xml"/><Relationship Id="rId83" Type="http://schemas.openxmlformats.org/officeDocument/2006/relationships/customXml" Target="../ink/ink133.xml"/><Relationship Id="rId88" Type="http://schemas.openxmlformats.org/officeDocument/2006/relationships/image" Target="../media/image140.png"/><Relationship Id="rId91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10.png"/><Relationship Id="rId36" Type="http://schemas.openxmlformats.org/officeDocument/2006/relationships/image" Target="../media/image114.png"/><Relationship Id="rId49" Type="http://schemas.openxmlformats.org/officeDocument/2006/relationships/customXml" Target="../ink/ink116.xml"/><Relationship Id="rId57" Type="http://schemas.openxmlformats.org/officeDocument/2006/relationships/customXml" Target="../ink/ink120.xml"/><Relationship Id="rId10" Type="http://schemas.openxmlformats.org/officeDocument/2006/relationships/image" Target="../media/image101.png"/><Relationship Id="rId31" Type="http://schemas.openxmlformats.org/officeDocument/2006/relationships/customXml" Target="../ink/ink107.xml"/><Relationship Id="rId44" Type="http://schemas.openxmlformats.org/officeDocument/2006/relationships/image" Target="../media/image118.png"/><Relationship Id="rId52" Type="http://schemas.openxmlformats.org/officeDocument/2006/relationships/image" Target="../media/image122.png"/><Relationship Id="rId60" Type="http://schemas.openxmlformats.org/officeDocument/2006/relationships/image" Target="../media/image126.png"/><Relationship Id="rId65" Type="http://schemas.openxmlformats.org/officeDocument/2006/relationships/customXml" Target="../ink/ink124.xml"/><Relationship Id="rId73" Type="http://schemas.openxmlformats.org/officeDocument/2006/relationships/customXml" Target="../ink/ink128.xml"/><Relationship Id="rId78" Type="http://schemas.openxmlformats.org/officeDocument/2006/relationships/image" Target="../media/image135.png"/><Relationship Id="rId81" Type="http://schemas.openxmlformats.org/officeDocument/2006/relationships/customXml" Target="../ink/ink132.xml"/><Relationship Id="rId86" Type="http://schemas.openxmlformats.org/officeDocument/2006/relationships/image" Target="../media/image139.png"/><Relationship Id="rId94" Type="http://schemas.openxmlformats.org/officeDocument/2006/relationships/image" Target="../media/image143.png"/><Relationship Id="rId4" Type="http://schemas.openxmlformats.org/officeDocument/2006/relationships/image" Target="../media/image98.png"/><Relationship Id="rId9" Type="http://schemas.openxmlformats.org/officeDocument/2006/relationships/customXml" Target="../ink/ink96.xml"/><Relationship Id="rId13" Type="http://schemas.openxmlformats.org/officeDocument/2006/relationships/customXml" Target="../ink/ink98.xml"/><Relationship Id="rId18" Type="http://schemas.openxmlformats.org/officeDocument/2006/relationships/image" Target="../media/image105.png"/><Relationship Id="rId39" Type="http://schemas.openxmlformats.org/officeDocument/2006/relationships/customXml" Target="../ink/ink111.xml"/><Relationship Id="rId34" Type="http://schemas.openxmlformats.org/officeDocument/2006/relationships/image" Target="../media/image113.png"/><Relationship Id="rId50" Type="http://schemas.openxmlformats.org/officeDocument/2006/relationships/image" Target="../media/image121.png"/><Relationship Id="rId55" Type="http://schemas.openxmlformats.org/officeDocument/2006/relationships/customXml" Target="../ink/ink119.xml"/><Relationship Id="rId76" Type="http://schemas.openxmlformats.org/officeDocument/2006/relationships/image" Target="../media/image134.png"/><Relationship Id="rId7" Type="http://schemas.openxmlformats.org/officeDocument/2006/relationships/customXml" Target="../ink/ink95.xml"/><Relationship Id="rId71" Type="http://schemas.openxmlformats.org/officeDocument/2006/relationships/customXml" Target="../ink/ink127.xml"/><Relationship Id="rId92" Type="http://schemas.openxmlformats.org/officeDocument/2006/relationships/image" Target="../media/image142.png"/><Relationship Id="rId2" Type="http://schemas.openxmlformats.org/officeDocument/2006/relationships/image" Target="../media/image7.tmp"/><Relationship Id="rId29" Type="http://schemas.openxmlformats.org/officeDocument/2006/relationships/customXml" Target="../ink/ink106.xml"/><Relationship Id="rId24" Type="http://schemas.openxmlformats.org/officeDocument/2006/relationships/image" Target="../media/image108.png"/><Relationship Id="rId40" Type="http://schemas.openxmlformats.org/officeDocument/2006/relationships/image" Target="../media/image116.png"/><Relationship Id="rId45" Type="http://schemas.openxmlformats.org/officeDocument/2006/relationships/customXml" Target="../ink/ink114.xml"/><Relationship Id="rId66" Type="http://schemas.openxmlformats.org/officeDocument/2006/relationships/image" Target="../media/image129.png"/><Relationship Id="rId87" Type="http://schemas.openxmlformats.org/officeDocument/2006/relationships/customXml" Target="../ink/ink135.xml"/><Relationship Id="rId61" Type="http://schemas.openxmlformats.org/officeDocument/2006/relationships/customXml" Target="../ink/ink122.xml"/><Relationship Id="rId82" Type="http://schemas.openxmlformats.org/officeDocument/2006/relationships/image" Target="../media/image137.png"/><Relationship Id="rId19" Type="http://schemas.openxmlformats.org/officeDocument/2006/relationships/customXml" Target="../ink/ink101.xml"/><Relationship Id="rId14" Type="http://schemas.openxmlformats.org/officeDocument/2006/relationships/image" Target="../media/image103.png"/><Relationship Id="rId30" Type="http://schemas.openxmlformats.org/officeDocument/2006/relationships/image" Target="../media/image111.png"/><Relationship Id="rId35" Type="http://schemas.openxmlformats.org/officeDocument/2006/relationships/customXml" Target="../ink/ink109.xml"/><Relationship Id="rId56" Type="http://schemas.openxmlformats.org/officeDocument/2006/relationships/image" Target="../media/image124.png"/><Relationship Id="rId77" Type="http://schemas.openxmlformats.org/officeDocument/2006/relationships/customXml" Target="../ink/ink13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.xml"/><Relationship Id="rId18" Type="http://schemas.openxmlformats.org/officeDocument/2006/relationships/image" Target="../media/image166.png"/><Relationship Id="rId26" Type="http://schemas.openxmlformats.org/officeDocument/2006/relationships/image" Target="../media/image170.png"/><Relationship Id="rId39" Type="http://schemas.openxmlformats.org/officeDocument/2006/relationships/customXml" Target="../ink/ink157.xml"/><Relationship Id="rId21" Type="http://schemas.openxmlformats.org/officeDocument/2006/relationships/customXml" Target="../ink/ink148.xml"/><Relationship Id="rId34" Type="http://schemas.openxmlformats.org/officeDocument/2006/relationships/image" Target="../media/image174.png"/><Relationship Id="rId42" Type="http://schemas.openxmlformats.org/officeDocument/2006/relationships/image" Target="../media/image178.png"/><Relationship Id="rId47" Type="http://schemas.openxmlformats.org/officeDocument/2006/relationships/customXml" Target="../ink/ink161.xml"/><Relationship Id="rId50" Type="http://schemas.openxmlformats.org/officeDocument/2006/relationships/image" Target="../media/image182.png"/><Relationship Id="rId55" Type="http://schemas.openxmlformats.org/officeDocument/2006/relationships/customXml" Target="../ink/ink165.xml"/><Relationship Id="rId63" Type="http://schemas.openxmlformats.org/officeDocument/2006/relationships/comments" Target="../comments/comment4.xml"/><Relationship Id="rId7" Type="http://schemas.openxmlformats.org/officeDocument/2006/relationships/customXml" Target="../ink/ink141.xml"/><Relationship Id="rId2" Type="http://schemas.openxmlformats.org/officeDocument/2006/relationships/image" Target="../media/image8.tmp"/><Relationship Id="rId16" Type="http://schemas.openxmlformats.org/officeDocument/2006/relationships/image" Target="../media/image165.png"/><Relationship Id="rId29" Type="http://schemas.openxmlformats.org/officeDocument/2006/relationships/customXml" Target="../ink/ink152.xml"/><Relationship Id="rId11" Type="http://schemas.openxmlformats.org/officeDocument/2006/relationships/customXml" Target="../ink/ink143.xml"/><Relationship Id="rId24" Type="http://schemas.openxmlformats.org/officeDocument/2006/relationships/image" Target="../media/image169.png"/><Relationship Id="rId32" Type="http://schemas.openxmlformats.org/officeDocument/2006/relationships/image" Target="../media/image173.png"/><Relationship Id="rId37" Type="http://schemas.openxmlformats.org/officeDocument/2006/relationships/customXml" Target="../ink/ink156.xml"/><Relationship Id="rId40" Type="http://schemas.openxmlformats.org/officeDocument/2006/relationships/image" Target="../media/image177.png"/><Relationship Id="rId45" Type="http://schemas.openxmlformats.org/officeDocument/2006/relationships/customXml" Target="../ink/ink160.xml"/><Relationship Id="rId53" Type="http://schemas.openxmlformats.org/officeDocument/2006/relationships/customXml" Target="../ink/ink164.xml"/><Relationship Id="rId58" Type="http://schemas.openxmlformats.org/officeDocument/2006/relationships/image" Target="../media/image101.png"/><Relationship Id="rId5" Type="http://schemas.openxmlformats.org/officeDocument/2006/relationships/customXml" Target="../ink/ink140.xml"/><Relationship Id="rId61" Type="http://schemas.openxmlformats.org/officeDocument/2006/relationships/customXml" Target="../ink/ink168.xml"/><Relationship Id="rId19" Type="http://schemas.openxmlformats.org/officeDocument/2006/relationships/customXml" Target="../ink/ink147.xml"/><Relationship Id="rId14" Type="http://schemas.openxmlformats.org/officeDocument/2006/relationships/image" Target="../media/image164.png"/><Relationship Id="rId22" Type="http://schemas.openxmlformats.org/officeDocument/2006/relationships/image" Target="../media/image168.png"/><Relationship Id="rId27" Type="http://schemas.openxmlformats.org/officeDocument/2006/relationships/customXml" Target="../ink/ink151.xml"/><Relationship Id="rId30" Type="http://schemas.openxmlformats.org/officeDocument/2006/relationships/image" Target="../media/image172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181.png"/><Relationship Id="rId56" Type="http://schemas.openxmlformats.org/officeDocument/2006/relationships/image" Target="../media/image100.png"/><Relationship Id="rId8" Type="http://schemas.openxmlformats.org/officeDocument/2006/relationships/image" Target="../media/image161.png"/><Relationship Id="rId51" Type="http://schemas.openxmlformats.org/officeDocument/2006/relationships/customXml" Target="../ink/ink163.xml"/><Relationship Id="rId3" Type="http://schemas.openxmlformats.org/officeDocument/2006/relationships/customXml" Target="../ink/ink139.xml"/><Relationship Id="rId12" Type="http://schemas.openxmlformats.org/officeDocument/2006/relationships/image" Target="../media/image163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176.png"/><Relationship Id="rId46" Type="http://schemas.openxmlformats.org/officeDocument/2006/relationships/image" Target="../media/image180.png"/><Relationship Id="rId59" Type="http://schemas.openxmlformats.org/officeDocument/2006/relationships/customXml" Target="../ink/ink167.xml"/><Relationship Id="rId20" Type="http://schemas.openxmlformats.org/officeDocument/2006/relationships/image" Target="../media/image167.png"/><Relationship Id="rId41" Type="http://schemas.openxmlformats.org/officeDocument/2006/relationships/customXml" Target="../ink/ink158.xml"/><Relationship Id="rId54" Type="http://schemas.openxmlformats.org/officeDocument/2006/relationships/image" Target="../media/image99.png"/><Relationship Id="rId6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162.png"/><Relationship Id="rId31" Type="http://schemas.openxmlformats.org/officeDocument/2006/relationships/customXml" Target="../ink/ink153.xml"/><Relationship Id="rId44" Type="http://schemas.openxmlformats.org/officeDocument/2006/relationships/image" Target="../media/image179.png"/><Relationship Id="rId52" Type="http://schemas.openxmlformats.org/officeDocument/2006/relationships/image" Target="../media/image98.png"/><Relationship Id="rId60" Type="http://schemas.openxmlformats.org/officeDocument/2006/relationships/image" Target="../media/image102.png"/><Relationship Id="rId4" Type="http://schemas.openxmlformats.org/officeDocument/2006/relationships/image" Target="../media/image159.png"/><Relationship Id="rId9" Type="http://schemas.openxmlformats.org/officeDocument/2006/relationships/customXml" Target="../ink/ink1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customXml" Target="../ink/ink174.xml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" Type="http://schemas.openxmlformats.org/officeDocument/2006/relationships/customXml" Target="../ink/ink169.xml"/><Relationship Id="rId21" Type="http://schemas.openxmlformats.org/officeDocument/2006/relationships/image" Target="../media/image155.png"/><Relationship Id="rId7" Type="http://schemas.openxmlformats.org/officeDocument/2006/relationships/customXml" Target="../ink/ink171.xml"/><Relationship Id="rId12" Type="http://schemas.openxmlformats.org/officeDocument/2006/relationships/image" Target="../media/image150.png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2" Type="http://schemas.openxmlformats.org/officeDocument/2006/relationships/image" Target="../media/image9.tmp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comments" Target="../comments/commen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customXml" Target="../ink/ink173.xml"/><Relationship Id="rId24" Type="http://schemas.openxmlformats.org/officeDocument/2006/relationships/customXml" Target="../ink/ink179.xml"/><Relationship Id="rId5" Type="http://schemas.openxmlformats.org/officeDocument/2006/relationships/customXml" Target="../ink/ink170.xml"/><Relationship Id="rId15" Type="http://schemas.openxmlformats.org/officeDocument/2006/relationships/image" Target="../media/image10.tmp"/><Relationship Id="rId23" Type="http://schemas.openxmlformats.org/officeDocument/2006/relationships/image" Target="../media/image156.png"/><Relationship Id="rId28" Type="http://schemas.openxmlformats.org/officeDocument/2006/relationships/customXml" Target="../ink/ink182.xml"/><Relationship Id="rId10" Type="http://schemas.openxmlformats.org/officeDocument/2006/relationships/image" Target="../media/image149.png"/><Relationship Id="rId19" Type="http://schemas.openxmlformats.org/officeDocument/2006/relationships/image" Target="../media/image154.png"/><Relationship Id="rId4" Type="http://schemas.openxmlformats.org/officeDocument/2006/relationships/image" Target="../media/image146.png"/><Relationship Id="rId9" Type="http://schemas.openxmlformats.org/officeDocument/2006/relationships/customXml" Target="../ink/ink172.xml"/><Relationship Id="rId14" Type="http://schemas.openxmlformats.org/officeDocument/2006/relationships/image" Target="../media/image151.png"/><Relationship Id="rId22" Type="http://schemas.openxmlformats.org/officeDocument/2006/relationships/customXml" Target="../ink/ink178.xml"/><Relationship Id="rId27" Type="http://schemas.openxmlformats.org/officeDocument/2006/relationships/customXml" Target="../ink/ink18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117" Type="http://schemas.openxmlformats.org/officeDocument/2006/relationships/customXml" Target="../ink/ink238.xml"/><Relationship Id="rId21" Type="http://schemas.openxmlformats.org/officeDocument/2006/relationships/customXml" Target="../ink/ink192.xml"/><Relationship Id="rId42" Type="http://schemas.openxmlformats.org/officeDocument/2006/relationships/image" Target="../media/image178.png"/><Relationship Id="rId47" Type="http://schemas.openxmlformats.org/officeDocument/2006/relationships/customXml" Target="../ink/ink205.xml"/><Relationship Id="rId63" Type="http://schemas.openxmlformats.org/officeDocument/2006/relationships/customXml" Target="../ink/ink213.xml"/><Relationship Id="rId68" Type="http://schemas.openxmlformats.org/officeDocument/2006/relationships/image" Target="../media/image191.png"/><Relationship Id="rId84" Type="http://schemas.openxmlformats.org/officeDocument/2006/relationships/image" Target="../media/image74.png"/><Relationship Id="rId89" Type="http://schemas.openxmlformats.org/officeDocument/2006/relationships/customXml" Target="../ink/ink226.xml"/><Relationship Id="rId112" Type="http://schemas.openxmlformats.org/officeDocument/2006/relationships/customXml" Target="../ink/ink235.xml"/><Relationship Id="rId16" Type="http://schemas.openxmlformats.org/officeDocument/2006/relationships/image" Target="../media/image165.png"/><Relationship Id="rId107" Type="http://schemas.openxmlformats.org/officeDocument/2006/relationships/image" Target="../media/image14.tmp"/><Relationship Id="rId11" Type="http://schemas.openxmlformats.org/officeDocument/2006/relationships/customXml" Target="../ink/ink187.xml"/><Relationship Id="rId32" Type="http://schemas.openxmlformats.org/officeDocument/2006/relationships/image" Target="../media/image173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6.png"/><Relationship Id="rId74" Type="http://schemas.openxmlformats.org/officeDocument/2006/relationships/image" Target="../media/image194.png"/><Relationship Id="rId79" Type="http://schemas.openxmlformats.org/officeDocument/2006/relationships/customXml" Target="../ink/ink221.xml"/><Relationship Id="rId102" Type="http://schemas.openxmlformats.org/officeDocument/2006/relationships/image" Target="../media/image208.png"/><Relationship Id="rId123" Type="http://schemas.openxmlformats.org/officeDocument/2006/relationships/customXml" Target="../ink/ink241.xml"/><Relationship Id="rId5" Type="http://schemas.openxmlformats.org/officeDocument/2006/relationships/customXml" Target="../ink/ink184.xml"/><Relationship Id="rId90" Type="http://schemas.openxmlformats.org/officeDocument/2006/relationships/image" Target="../media/image202.png"/><Relationship Id="rId95" Type="http://schemas.openxmlformats.org/officeDocument/2006/relationships/customXml" Target="../ink/ink229.xml"/><Relationship Id="rId22" Type="http://schemas.openxmlformats.org/officeDocument/2006/relationships/image" Target="../media/image168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81.png"/><Relationship Id="rId64" Type="http://schemas.openxmlformats.org/officeDocument/2006/relationships/image" Target="../media/image189.png"/><Relationship Id="rId69" Type="http://schemas.openxmlformats.org/officeDocument/2006/relationships/customXml" Target="../ink/ink216.xml"/><Relationship Id="rId113" Type="http://schemas.openxmlformats.org/officeDocument/2006/relationships/image" Target="../media/image215.png"/><Relationship Id="rId118" Type="http://schemas.openxmlformats.org/officeDocument/2006/relationships/image" Target="../media/image740.png"/><Relationship Id="rId80" Type="http://schemas.openxmlformats.org/officeDocument/2006/relationships/image" Target="../media/image197.png"/><Relationship Id="rId85" Type="http://schemas.openxmlformats.org/officeDocument/2006/relationships/customXml" Target="../ink/ink224.xml"/><Relationship Id="rId12" Type="http://schemas.openxmlformats.org/officeDocument/2006/relationships/image" Target="../media/image163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6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15.tmp"/><Relationship Id="rId124" Type="http://schemas.openxmlformats.org/officeDocument/2006/relationships/image" Target="../media/image970.png"/><Relationship Id="rId54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23" Type="http://schemas.openxmlformats.org/officeDocument/2006/relationships/customXml" Target="../ink/ink193.xml"/><Relationship Id="rId28" Type="http://schemas.openxmlformats.org/officeDocument/2006/relationships/image" Target="../media/image171.png"/><Relationship Id="rId49" Type="http://schemas.openxmlformats.org/officeDocument/2006/relationships/customXml" Target="../ink/ink206.xml"/><Relationship Id="rId114" Type="http://schemas.openxmlformats.org/officeDocument/2006/relationships/customXml" Target="../ink/ink236.xml"/><Relationship Id="rId119" Type="http://schemas.openxmlformats.org/officeDocument/2006/relationships/customXml" Target="../ink/ink239.xml"/><Relationship Id="rId44" Type="http://schemas.openxmlformats.org/officeDocument/2006/relationships/image" Target="../media/image179.png"/><Relationship Id="rId60" Type="http://schemas.openxmlformats.org/officeDocument/2006/relationships/image" Target="../media/image187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00.png"/><Relationship Id="rId13" Type="http://schemas.openxmlformats.org/officeDocument/2006/relationships/customXml" Target="../ink/ink188.xml"/><Relationship Id="rId18" Type="http://schemas.openxmlformats.org/officeDocument/2006/relationships/image" Target="../media/image166.png"/><Relationship Id="rId39" Type="http://schemas.openxmlformats.org/officeDocument/2006/relationships/customXml" Target="../ink/ink201.xml"/><Relationship Id="rId109" Type="http://schemas.openxmlformats.org/officeDocument/2006/relationships/image" Target="../media/image16.tmp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209.xml"/><Relationship Id="rId76" Type="http://schemas.openxmlformats.org/officeDocument/2006/relationships/image" Target="../media/image195.png"/><Relationship Id="rId97" Type="http://schemas.openxmlformats.org/officeDocument/2006/relationships/customXml" Target="../ink/ink230.xml"/><Relationship Id="rId104" Type="http://schemas.openxmlformats.org/officeDocument/2006/relationships/image" Target="../media/image209.png"/><Relationship Id="rId120" Type="http://schemas.openxmlformats.org/officeDocument/2006/relationships/image" Target="../media/image97.png"/><Relationship Id="rId125" Type="http://schemas.openxmlformats.org/officeDocument/2006/relationships/comments" Target="../comments/comment6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03.png"/><Relationship Id="rId2" Type="http://schemas.openxmlformats.org/officeDocument/2006/relationships/image" Target="../media/image11.tmp"/><Relationship Id="rId29" Type="http://schemas.openxmlformats.org/officeDocument/2006/relationships/customXml" Target="../ink/ink196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204.xml"/><Relationship Id="rId66" Type="http://schemas.openxmlformats.org/officeDocument/2006/relationships/image" Target="../media/image190.png"/><Relationship Id="rId87" Type="http://schemas.openxmlformats.org/officeDocument/2006/relationships/customXml" Target="../ink/ink225.xml"/><Relationship Id="rId110" Type="http://schemas.openxmlformats.org/officeDocument/2006/relationships/customXml" Target="../ink/ink234.xml"/><Relationship Id="rId115" Type="http://schemas.openxmlformats.org/officeDocument/2006/relationships/customXml" Target="../ink/ink237.xml"/><Relationship Id="rId61" Type="http://schemas.openxmlformats.org/officeDocument/2006/relationships/customXml" Target="../ink/ink212.xml"/><Relationship Id="rId82" Type="http://schemas.openxmlformats.org/officeDocument/2006/relationships/image" Target="../media/image198.png"/><Relationship Id="rId19" Type="http://schemas.openxmlformats.org/officeDocument/2006/relationships/customXml" Target="../ink/ink191.xml"/><Relationship Id="rId14" Type="http://schemas.openxmlformats.org/officeDocument/2006/relationships/image" Target="../media/image164.png"/><Relationship Id="rId30" Type="http://schemas.openxmlformats.org/officeDocument/2006/relationships/image" Target="../media/image172.png"/><Relationship Id="rId35" Type="http://schemas.openxmlformats.org/officeDocument/2006/relationships/customXml" Target="../ink/ink199.xml"/><Relationship Id="rId56" Type="http://schemas.openxmlformats.org/officeDocument/2006/relationships/image" Target="../media/image185.png"/><Relationship Id="rId77" Type="http://schemas.openxmlformats.org/officeDocument/2006/relationships/customXml" Target="../ink/ink220.xml"/><Relationship Id="rId100" Type="http://schemas.openxmlformats.org/officeDocument/2006/relationships/image" Target="../media/image207.png"/><Relationship Id="rId105" Type="http://schemas.openxmlformats.org/officeDocument/2006/relationships/image" Target="../media/image12.tmp"/><Relationship Id="rId8" Type="http://schemas.openxmlformats.org/officeDocument/2006/relationships/image" Target="../media/image161.png"/><Relationship Id="rId51" Type="http://schemas.openxmlformats.org/officeDocument/2006/relationships/customXml" Target="../ink/ink207.xml"/><Relationship Id="rId72" Type="http://schemas.openxmlformats.org/officeDocument/2006/relationships/image" Target="../media/image193.png"/><Relationship Id="rId93" Type="http://schemas.openxmlformats.org/officeDocument/2006/relationships/customXml" Target="../ink/ink228.xml"/><Relationship Id="rId98" Type="http://schemas.openxmlformats.org/officeDocument/2006/relationships/image" Target="../media/image206.png"/><Relationship Id="rId121" Type="http://schemas.openxmlformats.org/officeDocument/2006/relationships/customXml" Target="../ink/ink240.xml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80.png"/><Relationship Id="rId67" Type="http://schemas.openxmlformats.org/officeDocument/2006/relationships/customXml" Target="../ink/ink215.xml"/><Relationship Id="rId116" Type="http://schemas.openxmlformats.org/officeDocument/2006/relationships/image" Target="../media/image216.png"/><Relationship Id="rId20" Type="http://schemas.openxmlformats.org/officeDocument/2006/relationships/image" Target="../media/image167.png"/><Relationship Id="rId41" Type="http://schemas.openxmlformats.org/officeDocument/2006/relationships/customXml" Target="../ink/ink202.xml"/><Relationship Id="rId62" Type="http://schemas.openxmlformats.org/officeDocument/2006/relationships/image" Target="../media/image188.png"/><Relationship Id="rId83" Type="http://schemas.openxmlformats.org/officeDocument/2006/relationships/customXml" Target="../ink/ink223.xml"/><Relationship Id="rId88" Type="http://schemas.openxmlformats.org/officeDocument/2006/relationships/image" Target="../media/image201.png"/><Relationship Id="rId111" Type="http://schemas.openxmlformats.org/officeDocument/2006/relationships/image" Target="../media/image36.png"/><Relationship Id="rId15" Type="http://schemas.openxmlformats.org/officeDocument/2006/relationships/customXml" Target="../ink/ink189.xml"/><Relationship Id="rId36" Type="http://schemas.openxmlformats.org/officeDocument/2006/relationships/image" Target="../media/image175.png"/><Relationship Id="rId57" Type="http://schemas.openxmlformats.org/officeDocument/2006/relationships/customXml" Target="../ink/ink210.xml"/><Relationship Id="rId106" Type="http://schemas.openxmlformats.org/officeDocument/2006/relationships/image" Target="../media/image13.tmp"/><Relationship Id="rId10" Type="http://schemas.openxmlformats.org/officeDocument/2006/relationships/image" Target="../media/image162.png"/><Relationship Id="rId31" Type="http://schemas.openxmlformats.org/officeDocument/2006/relationships/customXml" Target="../ink/ink197.xml"/><Relationship Id="rId52" Type="http://schemas.openxmlformats.org/officeDocument/2006/relationships/image" Target="../media/image183.png"/><Relationship Id="rId73" Type="http://schemas.openxmlformats.org/officeDocument/2006/relationships/customXml" Target="../ink/ink218.xml"/><Relationship Id="rId78" Type="http://schemas.openxmlformats.org/officeDocument/2006/relationships/image" Target="../media/image196.png"/><Relationship Id="rId94" Type="http://schemas.openxmlformats.org/officeDocument/2006/relationships/image" Target="../media/image204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144.png"/><Relationship Id="rId4" Type="http://schemas.openxmlformats.org/officeDocument/2006/relationships/image" Target="../media/image159.png"/><Relationship Id="rId9" Type="http://schemas.openxmlformats.org/officeDocument/2006/relationships/customXml" Target="../ink/ink18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0.png"/><Relationship Id="rId4" Type="http://schemas.openxmlformats.org/officeDocument/2006/relationships/customXml" Target="../ink/ink2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customXml" Target="../ink/ink243.xml"/><Relationship Id="rId7" Type="http://schemas.openxmlformats.org/officeDocument/2006/relationships/customXml" Target="../ink/ink245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customXml" Target="../ink/ink244.xml"/><Relationship Id="rId4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4D780-B98C-A41E-3F33-E723FCF85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4" y="1414138"/>
            <a:ext cx="12055306" cy="3706502"/>
          </a:xfrm>
          <a:prstGeom prst="rect">
            <a:avLst/>
          </a:prstGeom>
        </p:spPr>
      </p:pic>
      <p:pic>
        <p:nvPicPr>
          <p:cNvPr id="7" name="Picture 6" descr="A blue and white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F8C9036-EE3D-5EE8-752F-0A06ED06D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"/>
          <a:stretch/>
        </p:blipFill>
        <p:spPr>
          <a:xfrm>
            <a:off x="3024257" y="2000043"/>
            <a:ext cx="2242687" cy="13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munication system&#10;&#10;Description automatically generated">
            <a:extLst>
              <a:ext uri="{FF2B5EF4-FFF2-40B4-BE49-F238E27FC236}">
                <a16:creationId xmlns:a16="http://schemas.microsoft.com/office/drawing/2014/main" id="{3E15D488-AAF2-C9A3-C805-22C0EE41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1" y="483689"/>
            <a:ext cx="7554195" cy="5139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94B5B5-4878-30B9-191A-638F3948CDA0}"/>
              </a:ext>
            </a:extLst>
          </p:cNvPr>
          <p:cNvSpPr txBox="1"/>
          <p:nvPr/>
        </p:nvSpPr>
        <p:spPr>
          <a:xfrm>
            <a:off x="384048" y="1572768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3C63B6-7DD6-1D67-D855-7FE15EA736CF}"/>
                  </a:ext>
                </a:extLst>
              </p14:cNvPr>
              <p14:cNvContentPartPr/>
              <p14:nvPr/>
            </p14:nvContentPartPr>
            <p14:xfrm>
              <a:off x="447912" y="1737072"/>
              <a:ext cx="173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3C63B6-7DD6-1D67-D855-7FE15EA73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912" y="1665072"/>
                <a:ext cx="24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B2D26E-8B40-D840-6F6E-6600DD25E2BE}"/>
                  </a:ext>
                </a:extLst>
              </p14:cNvPr>
              <p14:cNvContentPartPr/>
              <p14:nvPr/>
            </p14:nvContentPartPr>
            <p14:xfrm>
              <a:off x="438552" y="3456072"/>
              <a:ext cx="2354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B2D26E-8B40-D840-6F6E-6600DD25E2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12" y="3384072"/>
                <a:ext cx="3070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7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ailbox&#10;&#10;Description automatically generated">
            <a:extLst>
              <a:ext uri="{FF2B5EF4-FFF2-40B4-BE49-F238E27FC236}">
                <a16:creationId xmlns:a16="http://schemas.microsoft.com/office/drawing/2014/main" id="{B284CD2C-0CFC-3BA6-BDAB-C49C7775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2" y="164409"/>
            <a:ext cx="7072385" cy="4898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C5AE1-F7C8-97F1-9C1E-A823D36B77FB}"/>
              </a:ext>
            </a:extLst>
          </p:cNvPr>
          <p:cNvSpPr txBox="1"/>
          <p:nvPr/>
        </p:nvSpPr>
        <p:spPr>
          <a:xfrm>
            <a:off x="283464" y="6492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AB80ED-F3E3-30AF-6573-E02AC54E817F}"/>
                  </a:ext>
                </a:extLst>
              </p14:cNvPr>
              <p14:cNvContentPartPr/>
              <p14:nvPr/>
            </p14:nvContentPartPr>
            <p14:xfrm>
              <a:off x="392832" y="850032"/>
              <a:ext cx="182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AB80ED-F3E3-30AF-6573-E02AC54E8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192" y="778392"/>
                <a:ext cx="2538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6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ailbox&#10;&#10;Description automatically generated">
            <a:extLst>
              <a:ext uri="{FF2B5EF4-FFF2-40B4-BE49-F238E27FC236}">
                <a16:creationId xmlns:a16="http://schemas.microsoft.com/office/drawing/2014/main" id="{CACCC0B0-5E35-EADE-6EDD-A44D4990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98" y="511122"/>
            <a:ext cx="7363470" cy="5022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5AD7A-7908-F169-EF87-AECD4F32166B}"/>
              </a:ext>
            </a:extLst>
          </p:cNvPr>
          <p:cNvSpPr txBox="1"/>
          <p:nvPr/>
        </p:nvSpPr>
        <p:spPr>
          <a:xfrm>
            <a:off x="137160" y="8229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 	(1) + (3)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CCD9A-BF12-88AB-E991-7A1A39E5B609}"/>
              </a:ext>
            </a:extLst>
          </p:cNvPr>
          <p:cNvSpPr txBox="1"/>
          <p:nvPr/>
        </p:nvSpPr>
        <p:spPr>
          <a:xfrm>
            <a:off x="9975624" y="2084832"/>
            <a:ext cx="221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Nota:</a:t>
            </a:r>
          </a:p>
          <a:p>
            <a:r>
              <a:rPr lang="it-IT" dirty="0" err="1"/>
              <a:t>Send</a:t>
            </a:r>
            <a:r>
              <a:rPr lang="it-IT" dirty="0"/>
              <a:t> =</a:t>
            </a:r>
          </a:p>
          <a:p>
            <a:r>
              <a:rPr lang="it-IT" dirty="0" err="1"/>
              <a:t>Receive</a:t>
            </a:r>
            <a:r>
              <a:rPr lang="it-IT" dirty="0"/>
              <a:t> =</a:t>
            </a:r>
          </a:p>
          <a:p>
            <a:r>
              <a:rPr lang="it-IT" dirty="0"/>
              <a:t>Queue = mailbox (</a:t>
            </a:r>
            <a:r>
              <a:rPr lang="it-IT" dirty="0" err="1"/>
              <a:t>int</a:t>
            </a:r>
            <a:r>
              <a:rPr lang="it-IT" dirty="0"/>
              <a:t>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FC8BA4-5BAA-ACD7-D5A7-D34783CF4E82}"/>
              </a:ext>
            </a:extLst>
          </p:cNvPr>
          <p:cNvCxnSpPr/>
          <p:nvPr/>
        </p:nvCxnSpPr>
        <p:spPr>
          <a:xfrm>
            <a:off x="11311128" y="2514600"/>
            <a:ext cx="594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F587B-07CB-A073-FCA3-3EDCFF4F2CFF}"/>
              </a:ext>
            </a:extLst>
          </p:cNvPr>
          <p:cNvCxnSpPr/>
          <p:nvPr/>
        </p:nvCxnSpPr>
        <p:spPr>
          <a:xfrm>
            <a:off x="11308080" y="2795016"/>
            <a:ext cx="59436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9A86C-6706-8DC3-8FFA-C70404E924FB}"/>
                  </a:ext>
                </a:extLst>
              </p14:cNvPr>
              <p14:cNvContentPartPr/>
              <p14:nvPr/>
            </p14:nvContentPartPr>
            <p14:xfrm>
              <a:off x="1133352" y="264672"/>
              <a:ext cx="255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9A86C-6706-8DC3-8FFA-C70404E924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352" y="193032"/>
                <a:ext cx="327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6F808A-18EF-5ED8-5AC0-12602C825DE3}"/>
                  </a:ext>
                </a:extLst>
              </p14:cNvPr>
              <p14:cNvContentPartPr/>
              <p14:nvPr/>
            </p14:nvContentPartPr>
            <p14:xfrm>
              <a:off x="1654632" y="274032"/>
              <a:ext cx="2368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6F808A-18EF-5ED8-5AC0-12602C825D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992" y="202032"/>
                <a:ext cx="3085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DD877FD-15E7-BA83-10B7-0A83CD7AD490}"/>
              </a:ext>
            </a:extLst>
          </p:cNvPr>
          <p:cNvSpPr txBox="1"/>
          <p:nvPr/>
        </p:nvSpPr>
        <p:spPr>
          <a:xfrm>
            <a:off x="1883664" y="87868"/>
            <a:ext cx="504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=   </a:t>
            </a:r>
            <a:r>
              <a:rPr lang="it-IT" dirty="0">
                <a:highlight>
                  <a:srgbClr val="FF00FF"/>
                </a:highlight>
              </a:rPr>
              <a:t>Massoni</a:t>
            </a:r>
            <a:r>
              <a:rPr lang="it-IT" dirty="0"/>
              <a:t> </a:t>
            </a:r>
            <a:r>
              <a:rPr lang="it-IT" dirty="0">
                <a:highlight>
                  <a:srgbClr val="00FF00"/>
                </a:highlight>
              </a:rPr>
              <a:t>educati</a:t>
            </a:r>
            <a:r>
              <a:rPr lang="it-IT" dirty="0"/>
              <a:t>  =  gentleman di eyes wide </a:t>
            </a:r>
            <a:r>
              <a:rPr lang="it-IT" dirty="0" err="1"/>
              <a:t>shut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3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E0A28CD4-CB95-EF95-C8D5-57BE44E4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686"/>
            <a:ext cx="6272784" cy="4262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5294B-CF11-B469-AE26-47791D402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46" y="2724912"/>
            <a:ext cx="6008354" cy="4133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63E98-2756-139E-F7B8-22D8ACF918E8}"/>
              </a:ext>
            </a:extLst>
          </p:cNvPr>
          <p:cNvSpPr txBox="1"/>
          <p:nvPr/>
        </p:nvSpPr>
        <p:spPr>
          <a:xfrm>
            <a:off x="4700016" y="86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C2D3F-13DF-A3B1-FE0C-303D9F549FC0}"/>
              </a:ext>
            </a:extLst>
          </p:cNvPr>
          <p:cNvSpPr txBox="1"/>
          <p:nvPr/>
        </p:nvSpPr>
        <p:spPr>
          <a:xfrm>
            <a:off x="316992" y="13868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8B1885-E6CA-3A8E-9B8F-E9F56ACEDB6A}"/>
                  </a:ext>
                </a:extLst>
              </p14:cNvPr>
              <p14:cNvContentPartPr/>
              <p14:nvPr/>
            </p14:nvContentPartPr>
            <p14:xfrm>
              <a:off x="4837032" y="1023912"/>
              <a:ext cx="2005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8B1885-E6CA-3A8E-9B8F-E9F56ACEDB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1032" y="951912"/>
                <a:ext cx="272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1C45B-9662-B0EA-DD20-27140E127112}"/>
                  </a:ext>
                </a:extLst>
              </p14:cNvPr>
              <p14:cNvContentPartPr/>
              <p14:nvPr/>
            </p14:nvContentPartPr>
            <p14:xfrm>
              <a:off x="401832" y="1581552"/>
              <a:ext cx="2739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1C45B-9662-B0EA-DD20-27140E1271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192" y="1509552"/>
                <a:ext cx="3456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99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D5C3E-CA75-0B08-CE21-85CD20DD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2" y="526359"/>
            <a:ext cx="7409194" cy="5052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FDB2B-DD0D-2457-7CB7-13A5E0FB57B7}"/>
              </a:ext>
            </a:extLst>
          </p:cNvPr>
          <p:cNvSpPr txBox="1"/>
          <p:nvPr/>
        </p:nvSpPr>
        <p:spPr>
          <a:xfrm>
            <a:off x="137160" y="822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950F1-86D2-82C8-CF33-F70AA57FC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/>
          <a:stretch/>
        </p:blipFill>
        <p:spPr>
          <a:xfrm>
            <a:off x="4343400" y="4136887"/>
            <a:ext cx="274320" cy="307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2F84F-7D52-2EEC-8712-53FD3F62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/>
          <a:stretch/>
        </p:blipFill>
        <p:spPr>
          <a:xfrm>
            <a:off x="4663440" y="4133087"/>
            <a:ext cx="296500" cy="301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301375-7A58-E8AB-2264-FF2F58F54B94}"/>
              </a:ext>
            </a:extLst>
          </p:cNvPr>
          <p:cNvSpPr/>
          <p:nvPr/>
        </p:nvSpPr>
        <p:spPr>
          <a:xfrm>
            <a:off x="3950208" y="4123944"/>
            <a:ext cx="1014984" cy="32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6669469-901F-CA09-EF63-473916113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1" y="603503"/>
            <a:ext cx="7269481" cy="4952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6CA99-7D13-ED5C-2C20-91BF7A3EE844}"/>
              </a:ext>
            </a:extLst>
          </p:cNvPr>
          <p:cNvSpPr txBox="1"/>
          <p:nvPr/>
        </p:nvSpPr>
        <p:spPr>
          <a:xfrm>
            <a:off x="7659624" y="1524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83C18B-E916-5D11-BD29-01578B7F24E2}"/>
                  </a:ext>
                </a:extLst>
              </p14:cNvPr>
              <p14:cNvContentPartPr/>
              <p14:nvPr/>
            </p14:nvContentPartPr>
            <p14:xfrm>
              <a:off x="7744464" y="1718712"/>
              <a:ext cx="2739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83C18B-E916-5D11-BD29-01578B7F2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8824" y="1646712"/>
                <a:ext cx="3456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3D9754A-4CE2-13D3-186C-3B26C02CE14D}"/>
              </a:ext>
            </a:extLst>
          </p:cNvPr>
          <p:cNvGrpSpPr/>
          <p:nvPr/>
        </p:nvGrpSpPr>
        <p:grpSpPr>
          <a:xfrm>
            <a:off x="4821993" y="2646499"/>
            <a:ext cx="351360" cy="314640"/>
            <a:chOff x="5861958" y="3767252"/>
            <a:chExt cx="35136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A6AF8-FB2F-67CB-246F-5E856D357D38}"/>
                    </a:ext>
                  </a:extLst>
                </p14:cNvPr>
                <p14:cNvContentPartPr/>
                <p14:nvPr/>
              </p14:nvContentPartPr>
              <p14:xfrm>
                <a:off x="5961318" y="3881372"/>
                <a:ext cx="7920" cy="15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EBD834-AA33-6D1F-A2E2-D0CC7E9E80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2678" y="3872372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BAEEAE-9381-5852-44BD-56E76D467151}"/>
                    </a:ext>
                  </a:extLst>
                </p14:cNvPr>
                <p14:cNvContentPartPr/>
                <p14:nvPr/>
              </p14:nvContentPartPr>
              <p14:xfrm>
                <a:off x="5959878" y="3857252"/>
                <a:ext cx="113760" cy="16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BF7BB4-449C-DCF3-792C-D67305CE71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0878" y="3848612"/>
                  <a:ext cx="131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9A1E6D-C074-D5A4-4E5E-FE7037DB9810}"/>
                    </a:ext>
                  </a:extLst>
                </p14:cNvPr>
                <p14:cNvContentPartPr/>
                <p14:nvPr/>
              </p14:nvContentPartPr>
              <p14:xfrm>
                <a:off x="5861958" y="3767252"/>
                <a:ext cx="351360" cy="31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05DA8C-034C-6E79-F711-63BC71FE07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2958" y="3758612"/>
                  <a:ext cx="3690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1B805-AB96-E333-FB6F-E45B1FEA0307}"/>
              </a:ext>
            </a:extLst>
          </p:cNvPr>
          <p:cNvGrpSpPr/>
          <p:nvPr/>
        </p:nvGrpSpPr>
        <p:grpSpPr>
          <a:xfrm>
            <a:off x="6552534" y="2888236"/>
            <a:ext cx="369000" cy="291240"/>
            <a:chOff x="1988358" y="2486372"/>
            <a:chExt cx="369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AB8ED0-AE36-B028-242F-710501DCA247}"/>
                    </a:ext>
                  </a:extLst>
                </p14:cNvPr>
                <p14:cNvContentPartPr/>
                <p14:nvPr/>
              </p14:nvContentPartPr>
              <p14:xfrm>
                <a:off x="2094918" y="2572052"/>
                <a:ext cx="163440" cy="14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432060-EEF8-B761-6617-D97CB55144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6278" y="2563052"/>
                  <a:ext cx="181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265BF2-CFDF-F9D1-A288-5FC7D5637595}"/>
                    </a:ext>
                  </a:extLst>
                </p14:cNvPr>
                <p14:cNvContentPartPr/>
                <p14:nvPr/>
              </p14:nvContentPartPr>
              <p14:xfrm>
                <a:off x="2094198" y="2648372"/>
                <a:ext cx="1231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2507F7-FB88-A075-4771-97ACD827F9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5558" y="2639372"/>
                  <a:ext cx="14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B9C22F-D20D-A587-47CC-31D30619AB6A}"/>
                    </a:ext>
                  </a:extLst>
                </p14:cNvPr>
                <p14:cNvContentPartPr/>
                <p14:nvPr/>
              </p14:nvContentPartPr>
              <p14:xfrm>
                <a:off x="1988358" y="2486372"/>
                <a:ext cx="369000" cy="29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65BB8D-183F-12DF-CCE1-FD6D30D22B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9358" y="2477372"/>
                  <a:ext cx="38664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173BDB-EF97-0CD7-B47D-CF597191D118}"/>
              </a:ext>
            </a:extLst>
          </p:cNvPr>
          <p:cNvGrpSpPr/>
          <p:nvPr/>
        </p:nvGrpSpPr>
        <p:grpSpPr>
          <a:xfrm>
            <a:off x="6997358" y="2896017"/>
            <a:ext cx="410040" cy="301320"/>
            <a:chOff x="4588998" y="2344172"/>
            <a:chExt cx="41004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10215C-81BB-F921-36F8-496B5C2527D3}"/>
                    </a:ext>
                  </a:extLst>
                </p14:cNvPr>
                <p14:cNvContentPartPr/>
                <p14:nvPr/>
              </p14:nvContentPartPr>
              <p14:xfrm>
                <a:off x="4738038" y="2435972"/>
                <a:ext cx="13680" cy="11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F2EA74-0901-B879-6932-AB5D77C73C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29038" y="2426972"/>
                  <a:ext cx="3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1F8367-662B-12A7-BF63-68326E21FBED}"/>
                    </a:ext>
                  </a:extLst>
                </p14:cNvPr>
                <p14:cNvContentPartPr/>
                <p14:nvPr/>
              </p14:nvContentPartPr>
              <p14:xfrm>
                <a:off x="4743078" y="2429132"/>
                <a:ext cx="88200" cy="13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48319B-B253-F599-0E7F-77556DE8FB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34438" y="2420492"/>
                  <a:ext cx="105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8DB7E0-CB75-BBA8-B9E2-03C7556E2368}"/>
                    </a:ext>
                  </a:extLst>
                </p14:cNvPr>
                <p14:cNvContentPartPr/>
                <p14:nvPr/>
              </p14:nvContentPartPr>
              <p14:xfrm>
                <a:off x="4588998" y="2344172"/>
                <a:ext cx="410040" cy="30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A73E65-0281-53B5-8820-D261912BC1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80358" y="2335532"/>
                  <a:ext cx="42768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364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47C11-A69D-1FC6-83E8-6C4DF0F4535C}"/>
              </a:ext>
            </a:extLst>
          </p:cNvPr>
          <p:cNvSpPr txBox="1"/>
          <p:nvPr/>
        </p:nvSpPr>
        <p:spPr>
          <a:xfrm>
            <a:off x="3950208" y="1691640"/>
            <a:ext cx="3103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Outline</a:t>
            </a:r>
            <a:r>
              <a:rPr lang="it-IT" sz="2400" b="1" dirty="0"/>
              <a:t> messaggi UNIX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msgget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msgctl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msgsnd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msgrcv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ox with black text&#10;&#10;Description automatically generated">
            <a:extLst>
              <a:ext uri="{FF2B5EF4-FFF2-40B4-BE49-F238E27FC236}">
                <a16:creationId xmlns:a16="http://schemas.microsoft.com/office/drawing/2014/main" id="{68B33B94-3157-157F-DB2C-CCC584B6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" y="0"/>
            <a:ext cx="5386367" cy="3666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A96ED-81F2-02EC-C820-A334821BCA31}"/>
              </a:ext>
            </a:extLst>
          </p:cNvPr>
          <p:cNvSpPr txBox="1"/>
          <p:nvPr/>
        </p:nvSpPr>
        <p:spPr>
          <a:xfrm>
            <a:off x="5417251" y="146304"/>
            <a:ext cx="182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Memento:</a:t>
            </a:r>
          </a:p>
          <a:p>
            <a:r>
              <a:rPr lang="it-IT" dirty="0"/>
              <a:t>È come fatto per </a:t>
            </a:r>
            <a:r>
              <a:rPr lang="it-IT" dirty="0" err="1"/>
              <a:t>shmget</a:t>
            </a:r>
            <a:r>
              <a:rPr lang="it-IT" dirty="0"/>
              <a:t> e </a:t>
            </a:r>
            <a:r>
              <a:rPr lang="it-IT" dirty="0" err="1"/>
              <a:t>semget</a:t>
            </a:r>
            <a:endParaRPr lang="en-US" dirty="0"/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0D46866-3B1B-06CF-922E-9CBDF88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442620"/>
            <a:ext cx="5141976" cy="383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908B5-27D4-6BEA-BBB5-EB26126530FB}"/>
              </a:ext>
            </a:extLst>
          </p:cNvPr>
          <p:cNvSpPr txBox="1"/>
          <p:nvPr/>
        </p:nvSpPr>
        <p:spPr>
          <a:xfrm>
            <a:off x="8614581" y="5298668"/>
            <a:ext cx="2288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r>
              <a:rPr lang="it-IT" dirty="0"/>
              <a:t>La coda è inizializzata in automatico (ma le crei tu) ed è vuota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217688D-EEFB-AF5C-5725-44D6DA539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8" y="3062805"/>
            <a:ext cx="5326646" cy="35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51EE6-4917-2F84-4728-B3D13297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" y="197175"/>
            <a:ext cx="6081287" cy="4214225"/>
          </a:xfrm>
          <a:prstGeom prst="rect">
            <a:avLst/>
          </a:prstGeom>
        </p:spPr>
      </p:pic>
      <p:pic>
        <p:nvPicPr>
          <p:cNvPr id="5" name="Picture 4" descr="A screenshot of a computer message&#10;&#10;Description automatically generated">
            <a:extLst>
              <a:ext uri="{FF2B5EF4-FFF2-40B4-BE49-F238E27FC236}">
                <a16:creationId xmlns:a16="http://schemas.microsoft.com/office/drawing/2014/main" id="{3198136D-200B-3C5A-AA25-D6994389C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28" y="3161398"/>
            <a:ext cx="5585944" cy="3223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45503-4B74-1F20-576C-E55082B44473}"/>
              </a:ext>
            </a:extLst>
          </p:cNvPr>
          <p:cNvSpPr txBox="1"/>
          <p:nvPr/>
        </p:nvSpPr>
        <p:spPr>
          <a:xfrm>
            <a:off x="7790689" y="568794"/>
            <a:ext cx="391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posso mischiare in una mailbox messaggi di dimensioni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Linux fissa da sé la dimensione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4FA4F-A8CA-F6A3-AD86-52A22921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0"/>
            <a:ext cx="7897429" cy="5605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AD394-C109-7304-965E-C52FF794890E}"/>
              </a:ext>
            </a:extLst>
          </p:cNvPr>
          <p:cNvSpPr txBox="1"/>
          <p:nvPr/>
        </p:nvSpPr>
        <p:spPr>
          <a:xfrm>
            <a:off x="8778241" y="365760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 err="1"/>
              <a:t>type</a:t>
            </a:r>
            <a:r>
              <a:rPr lang="it-IT" dirty="0"/>
              <a:t> serve come identificatore di ruolo del messaggio (è obbligatorio questo long)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Type</a:t>
            </a:r>
            <a:r>
              <a:rPr lang="it-IT" dirty="0"/>
              <a:t> deve essere strettamente positivo, i valori negativi e 0 vengono usati come tipo di ritorno per indicare un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Nella </a:t>
            </a:r>
            <a:r>
              <a:rPr lang="en-US" dirty="0" err="1"/>
              <a:t>dimensione</a:t>
            </a:r>
            <a:r>
              <a:rPr lang="en-US" dirty="0"/>
              <a:t> del </a:t>
            </a:r>
            <a:r>
              <a:rPr lang="en-US" dirty="0" err="1"/>
              <a:t>msgsnd</a:t>
            </a:r>
            <a:r>
              <a:rPr lang="en-US" dirty="0"/>
              <a:t> devi </a:t>
            </a:r>
            <a:r>
              <a:rPr lang="en-US" dirty="0" err="1"/>
              <a:t>togliere</a:t>
            </a:r>
            <a:r>
              <a:rPr lang="en-US" dirty="0"/>
              <a:t> la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long del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5D74F-8171-AD0F-50A2-101B03C86669}"/>
              </a:ext>
            </a:extLst>
          </p:cNvPr>
          <p:cNvSpPr txBox="1"/>
          <p:nvPr/>
        </p:nvSpPr>
        <p:spPr>
          <a:xfrm>
            <a:off x="73152" y="914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EA951-52D4-1281-D952-964DA7C08FAD}"/>
              </a:ext>
            </a:extLst>
          </p:cNvPr>
          <p:cNvSpPr/>
          <p:nvPr/>
        </p:nvSpPr>
        <p:spPr>
          <a:xfrm>
            <a:off x="1911096" y="3136392"/>
            <a:ext cx="246888" cy="310896"/>
          </a:xfrm>
          <a:prstGeom prst="rect">
            <a:avLst/>
          </a:prstGeom>
          <a:solidFill>
            <a:srgbClr val="E8E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1BDF601C-B43E-0415-FB6C-6B2CF61B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42596" cy="46191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0301-9DE2-5C0B-E0D7-9918257A9193}"/>
              </a:ext>
            </a:extLst>
          </p:cNvPr>
          <p:cNvGrpSpPr/>
          <p:nvPr/>
        </p:nvGrpSpPr>
        <p:grpSpPr>
          <a:xfrm>
            <a:off x="9666638" y="621695"/>
            <a:ext cx="898200" cy="147600"/>
            <a:chOff x="9666638" y="621695"/>
            <a:chExt cx="89820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FF491D-1DEA-8230-0443-A4488ADAE0F4}"/>
                    </a:ext>
                  </a:extLst>
                </p14:cNvPr>
                <p14:cNvContentPartPr/>
                <p14:nvPr/>
              </p14:nvContentPartPr>
              <p14:xfrm>
                <a:off x="9666638" y="660935"/>
                <a:ext cx="1836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FF491D-1DEA-8230-0443-A4488ADAE0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57638" y="651935"/>
                  <a:ext cx="36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E3B6F5-1614-59D3-93A5-CCE23727B77F}"/>
                    </a:ext>
                  </a:extLst>
                </p14:cNvPr>
                <p14:cNvContentPartPr/>
                <p14:nvPr/>
              </p14:nvContentPartPr>
              <p14:xfrm>
                <a:off x="9776078" y="649775"/>
                <a:ext cx="64440" cy="11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E3B6F5-1614-59D3-93A5-CCE23727B7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7078" y="641135"/>
                  <a:ext cx="82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0A6EE2-8E04-33FD-7A7B-82B0DDAC7282}"/>
                    </a:ext>
                  </a:extLst>
                </p14:cNvPr>
                <p14:cNvContentPartPr/>
                <p14:nvPr/>
              </p14:nvContentPartPr>
              <p14:xfrm>
                <a:off x="9894158" y="661295"/>
                <a:ext cx="24840" cy="10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0A6EE2-8E04-33FD-7A7B-82B0DDAC72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85158" y="652655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A015CD-FB90-8575-0A22-46E3BB0387B8}"/>
                    </a:ext>
                  </a:extLst>
                </p14:cNvPr>
                <p14:cNvContentPartPr/>
                <p14:nvPr/>
              </p14:nvContentPartPr>
              <p14:xfrm>
                <a:off x="9860318" y="621695"/>
                <a:ext cx="175320" cy="13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A015CD-FB90-8575-0A22-46E3BB0387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51318" y="612695"/>
                  <a:ext cx="192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5B4FC7-9945-B31F-1748-70F950D0891D}"/>
                    </a:ext>
                  </a:extLst>
                </p14:cNvPr>
                <p14:cNvContentPartPr/>
                <p14:nvPr/>
              </p14:nvContentPartPr>
              <p14:xfrm>
                <a:off x="10091438" y="665975"/>
                <a:ext cx="3960" cy="66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5B4FC7-9945-B31F-1748-70F950D089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82438" y="657335"/>
                  <a:ext cx="21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69E8A8-A0E0-10A5-DBB4-3FBAAC84BE9E}"/>
                    </a:ext>
                  </a:extLst>
                </p14:cNvPr>
                <p14:cNvContentPartPr/>
                <p14:nvPr/>
              </p14:nvContentPartPr>
              <p14:xfrm>
                <a:off x="10098278" y="630695"/>
                <a:ext cx="2120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69E8A8-A0E0-10A5-DBB4-3FBAAC84BE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89638" y="622055"/>
                  <a:ext cx="22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EDCAD3-EDD9-280D-1440-4CC1F3306FFD}"/>
                    </a:ext>
                  </a:extLst>
                </p14:cNvPr>
                <p14:cNvContentPartPr/>
                <p14:nvPr/>
              </p14:nvContentPartPr>
              <p14:xfrm>
                <a:off x="10357118" y="644015"/>
                <a:ext cx="15120" cy="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EDCAD3-EDD9-280D-1440-4CC1F3306F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48118" y="635015"/>
                  <a:ext cx="3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70264C-DD3C-4A1F-D2B8-79D921AA9A94}"/>
                    </a:ext>
                  </a:extLst>
                </p14:cNvPr>
                <p14:cNvContentPartPr/>
                <p14:nvPr/>
              </p14:nvContentPartPr>
              <p14:xfrm>
                <a:off x="10338398" y="632855"/>
                <a:ext cx="226440" cy="8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70264C-DD3C-4A1F-D2B8-79D921AA9A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29758" y="624215"/>
                  <a:ext cx="2440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FF12BF-02C1-35BF-63C8-D6CF23ED0FE6}"/>
              </a:ext>
            </a:extLst>
          </p:cNvPr>
          <p:cNvGrpSpPr/>
          <p:nvPr/>
        </p:nvGrpSpPr>
        <p:grpSpPr>
          <a:xfrm>
            <a:off x="10779398" y="611615"/>
            <a:ext cx="477360" cy="138960"/>
            <a:chOff x="10779398" y="611615"/>
            <a:chExt cx="4773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885A21-4F14-FF87-3DDB-3E58D4769F96}"/>
                    </a:ext>
                  </a:extLst>
                </p14:cNvPr>
                <p14:cNvContentPartPr/>
                <p14:nvPr/>
              </p14:nvContentPartPr>
              <p14:xfrm>
                <a:off x="10779398" y="611615"/>
                <a:ext cx="99360" cy="12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885A21-4F14-FF87-3DDB-3E58D4769F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70758" y="602975"/>
                  <a:ext cx="117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F24B3F-B990-0A49-BF08-15FF68781325}"/>
                    </a:ext>
                  </a:extLst>
                </p14:cNvPr>
                <p14:cNvContentPartPr/>
                <p14:nvPr/>
              </p14:nvContentPartPr>
              <p14:xfrm>
                <a:off x="10907918" y="646895"/>
                <a:ext cx="348840" cy="10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F24B3F-B990-0A49-BF08-15FF687813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98918" y="638255"/>
                  <a:ext cx="366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54D29C-F4ED-A37C-1F90-92CB908AE4E6}"/>
                    </a:ext>
                  </a:extLst>
                </p14:cNvPr>
                <p14:cNvContentPartPr/>
                <p14:nvPr/>
              </p14:nvContentPartPr>
              <p14:xfrm>
                <a:off x="11151638" y="619895"/>
                <a:ext cx="7308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54D29C-F4ED-A37C-1F90-92CB908AE4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42638" y="611255"/>
                  <a:ext cx="90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FF25CD-575C-0024-C621-066CD59941B5}"/>
                    </a:ext>
                  </a:extLst>
                </p14:cNvPr>
                <p14:cNvContentPartPr/>
                <p14:nvPr/>
              </p14:nvContentPartPr>
              <p14:xfrm>
                <a:off x="11143358" y="686495"/>
                <a:ext cx="63720" cy="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FF25CD-575C-0024-C621-066CD59941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34718" y="677855"/>
                  <a:ext cx="81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0A0E4C-5536-5EE8-2933-FD6F08E659F0}"/>
              </a:ext>
            </a:extLst>
          </p:cNvPr>
          <p:cNvGrpSpPr/>
          <p:nvPr/>
        </p:nvGrpSpPr>
        <p:grpSpPr>
          <a:xfrm>
            <a:off x="10039238" y="854615"/>
            <a:ext cx="426600" cy="170280"/>
            <a:chOff x="10039238" y="854615"/>
            <a:chExt cx="42660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E30146-F244-DA7A-3D19-5BEA6049E8C5}"/>
                    </a:ext>
                  </a:extLst>
                </p14:cNvPr>
                <p14:cNvContentPartPr/>
                <p14:nvPr/>
              </p14:nvContentPartPr>
              <p14:xfrm>
                <a:off x="10039238" y="887015"/>
                <a:ext cx="222840" cy="13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E30146-F244-DA7A-3D19-5BEA6049E8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30238" y="878015"/>
                  <a:ext cx="240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6EEECC-AE7D-1C97-22AA-A47884BEE9F4}"/>
                    </a:ext>
                  </a:extLst>
                </p14:cNvPr>
                <p14:cNvContentPartPr/>
                <p14:nvPr/>
              </p14:nvContentPartPr>
              <p14:xfrm>
                <a:off x="10164518" y="876935"/>
                <a:ext cx="9468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6EEECC-AE7D-1C97-22AA-A47884BEE9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55518" y="867935"/>
                  <a:ext cx="112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2BCA66-895D-6AB2-96CA-B6D7FA12087F}"/>
                    </a:ext>
                  </a:extLst>
                </p14:cNvPr>
                <p14:cNvContentPartPr/>
                <p14:nvPr/>
              </p14:nvContentPartPr>
              <p14:xfrm>
                <a:off x="10143998" y="912575"/>
                <a:ext cx="205920" cy="8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2BCA66-895D-6AB2-96CA-B6D7FA1208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4998" y="903575"/>
                  <a:ext cx="223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CF1E77-B2FF-86C9-C761-45552F13632D}"/>
                    </a:ext>
                  </a:extLst>
                </p14:cNvPr>
                <p14:cNvContentPartPr/>
                <p14:nvPr/>
              </p14:nvContentPartPr>
              <p14:xfrm>
                <a:off x="10269278" y="854615"/>
                <a:ext cx="196560" cy="13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CF1E77-B2FF-86C9-C761-45552F1363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60278" y="845615"/>
                  <a:ext cx="2142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984F59-4FBE-4C23-9DEE-5488054B7402}"/>
              </a:ext>
            </a:extLst>
          </p:cNvPr>
          <p:cNvGrpSpPr/>
          <p:nvPr/>
        </p:nvGrpSpPr>
        <p:grpSpPr>
          <a:xfrm>
            <a:off x="9967342" y="289055"/>
            <a:ext cx="629176" cy="222120"/>
            <a:chOff x="9967342" y="289055"/>
            <a:chExt cx="629176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2FFB62-A5FC-1A9D-E59F-6F24060B5F8C}"/>
                    </a:ext>
                  </a:extLst>
                </p14:cNvPr>
                <p14:cNvContentPartPr/>
                <p14:nvPr/>
              </p14:nvContentPartPr>
              <p14:xfrm>
                <a:off x="10327598" y="295175"/>
                <a:ext cx="6840" cy="80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2FFB62-A5FC-1A9D-E59F-6F24060B5F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18958" y="286175"/>
                  <a:ext cx="2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769174-713B-12B3-FA40-85C65160426C}"/>
                    </a:ext>
                  </a:extLst>
                </p14:cNvPr>
                <p14:cNvContentPartPr/>
                <p14:nvPr/>
              </p14:nvContentPartPr>
              <p14:xfrm>
                <a:off x="10286918" y="289415"/>
                <a:ext cx="7236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769174-713B-12B3-FA40-85C65160426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77918" y="280415"/>
                  <a:ext cx="90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F97CCF-F915-2F2B-61B2-6E7BA5F2F0E6}"/>
                    </a:ext>
                  </a:extLst>
                </p14:cNvPr>
                <p14:cNvContentPartPr/>
                <p14:nvPr/>
              </p14:nvContentPartPr>
              <p14:xfrm>
                <a:off x="10405718" y="289055"/>
                <a:ext cx="109080" cy="101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F97CCF-F915-2F2B-61B2-6E7BA5F2F0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96718" y="280055"/>
                  <a:ext cx="126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E93C49-89D6-3F56-07C2-5E981F91D2C6}"/>
                    </a:ext>
                  </a:extLst>
                </p14:cNvPr>
                <p14:cNvContentPartPr/>
                <p14:nvPr/>
              </p14:nvContentPartPr>
              <p14:xfrm>
                <a:off x="10413638" y="354215"/>
                <a:ext cx="141480" cy="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E93C49-89D6-3F56-07C2-5E981F91D2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04998" y="345575"/>
                  <a:ext cx="159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D81CA4-EF63-C88E-6264-91390A9C446D}"/>
                    </a:ext>
                  </a:extLst>
                </p14:cNvPr>
                <p14:cNvContentPartPr/>
                <p14:nvPr/>
              </p14:nvContentPartPr>
              <p14:xfrm>
                <a:off x="10000358" y="479135"/>
                <a:ext cx="596160" cy="3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D81CA4-EF63-C88E-6264-91390A9C446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91358" y="470495"/>
                  <a:ext cx="613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F7CA59-3C5A-F803-0FD0-C6980EB6E885}"/>
                    </a:ext>
                  </a:extLst>
                </p14:cNvPr>
                <p14:cNvContentPartPr/>
                <p14:nvPr/>
              </p14:nvContentPartPr>
              <p14:xfrm>
                <a:off x="9967342" y="315865"/>
                <a:ext cx="128880" cy="11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F7CA59-3C5A-F803-0FD0-C6980EB6E8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58702" y="307225"/>
                  <a:ext cx="146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9DAA28-28F9-15E2-3B93-E80DBC27A3C0}"/>
                    </a:ext>
                  </a:extLst>
                </p14:cNvPr>
                <p14:cNvContentPartPr/>
                <p14:nvPr/>
              </p14:nvContentPartPr>
              <p14:xfrm>
                <a:off x="10149142" y="315865"/>
                <a:ext cx="99360" cy="10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9DAA28-28F9-15E2-3B93-E80DBC27A3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40142" y="307225"/>
                  <a:ext cx="1170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3D3C56-2209-B505-4A53-6FB646A601BD}"/>
              </a:ext>
            </a:extLst>
          </p:cNvPr>
          <p:cNvGrpSpPr/>
          <p:nvPr/>
        </p:nvGrpSpPr>
        <p:grpSpPr>
          <a:xfrm>
            <a:off x="10783358" y="865775"/>
            <a:ext cx="1052024" cy="145080"/>
            <a:chOff x="10783358" y="865775"/>
            <a:chExt cx="1052024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E8AD0A-E2A1-9518-2843-56E8E6883A0A}"/>
                    </a:ext>
                  </a:extLst>
                </p14:cNvPr>
                <p14:cNvContentPartPr/>
                <p14:nvPr/>
              </p14:nvContentPartPr>
              <p14:xfrm>
                <a:off x="10783358" y="913655"/>
                <a:ext cx="12600" cy="8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E8AD0A-E2A1-9518-2843-56E8E6883A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74718" y="904655"/>
                  <a:ext cx="30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6B6EFE-2995-0A71-A697-AA9DB05C6B03}"/>
                    </a:ext>
                  </a:extLst>
                </p14:cNvPr>
                <p14:cNvContentPartPr/>
                <p14:nvPr/>
              </p14:nvContentPartPr>
              <p14:xfrm>
                <a:off x="10824398" y="912575"/>
                <a:ext cx="9324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6B6EFE-2995-0A71-A697-AA9DB05C6B0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5758" y="903575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A74CE8-4A1F-4262-B6CB-AFFD946FEFE9}"/>
                    </a:ext>
                  </a:extLst>
                </p14:cNvPr>
                <p14:cNvContentPartPr/>
                <p14:nvPr/>
              </p14:nvContentPartPr>
              <p14:xfrm>
                <a:off x="10982438" y="903575"/>
                <a:ext cx="35640" cy="9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A74CE8-4A1F-4262-B6CB-AFFD946FEF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73798" y="894935"/>
                  <a:ext cx="53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95B388-238C-E1B7-FACF-3E0EDAA66E1A}"/>
                    </a:ext>
                  </a:extLst>
                </p14:cNvPr>
                <p14:cNvContentPartPr/>
                <p14:nvPr/>
              </p14:nvContentPartPr>
              <p14:xfrm>
                <a:off x="10978838" y="894215"/>
                <a:ext cx="169560" cy="9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95B388-238C-E1B7-FACF-3E0EDAA66E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70198" y="885215"/>
                  <a:ext cx="187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0B2850-FC88-C1C9-A455-67795758C296}"/>
                    </a:ext>
                  </a:extLst>
                </p14:cNvPr>
                <p14:cNvContentPartPr/>
                <p14:nvPr/>
              </p14:nvContentPartPr>
              <p14:xfrm>
                <a:off x="11075678" y="869735"/>
                <a:ext cx="71280" cy="6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0B2850-FC88-C1C9-A455-67795758C2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066678" y="861095"/>
                  <a:ext cx="8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533E6C-DA04-D077-148A-53CF596F6592}"/>
                    </a:ext>
                  </a:extLst>
                </p14:cNvPr>
                <p14:cNvContentPartPr/>
                <p14:nvPr/>
              </p14:nvContentPartPr>
              <p14:xfrm>
                <a:off x="11182958" y="884855"/>
                <a:ext cx="155160" cy="10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533E6C-DA04-D077-148A-53CF596F659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73958" y="875855"/>
                  <a:ext cx="17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3E6576-15BF-6F08-0418-BA9FB46668CE}"/>
                    </a:ext>
                  </a:extLst>
                </p14:cNvPr>
                <p14:cNvContentPartPr/>
                <p14:nvPr/>
              </p14:nvContentPartPr>
              <p14:xfrm>
                <a:off x="11355038" y="907175"/>
                <a:ext cx="228240" cy="9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3E6576-15BF-6F08-0418-BA9FB46668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46398" y="898535"/>
                  <a:ext cx="245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DF368C-B31D-89FE-EF4B-E160EB289A10}"/>
                    </a:ext>
                  </a:extLst>
                </p14:cNvPr>
                <p14:cNvContentPartPr/>
                <p14:nvPr/>
              </p14:nvContentPartPr>
              <p14:xfrm>
                <a:off x="11489318" y="880895"/>
                <a:ext cx="88200" cy="6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DF368C-B31D-89FE-EF4B-E160EB289A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80318" y="871895"/>
                  <a:ext cx="105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08DD5D-7152-8E3E-CA52-EDFFF51EDB86}"/>
                    </a:ext>
                  </a:extLst>
                </p14:cNvPr>
                <p14:cNvContentPartPr/>
                <p14:nvPr/>
              </p14:nvContentPartPr>
              <p14:xfrm>
                <a:off x="11647718" y="910055"/>
                <a:ext cx="21960" cy="7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08DD5D-7152-8E3E-CA52-EDFFF51EDB8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639078" y="901415"/>
                  <a:ext cx="3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045815-06AD-7BA5-EF20-8F6C25D3FB6F}"/>
                    </a:ext>
                  </a:extLst>
                </p14:cNvPr>
                <p14:cNvContentPartPr/>
                <p14:nvPr/>
              </p14:nvContentPartPr>
              <p14:xfrm>
                <a:off x="11612798" y="865775"/>
                <a:ext cx="106200" cy="2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045815-06AD-7BA5-EF20-8F6C25D3FB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03798" y="856775"/>
                  <a:ext cx="123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F5978F-EB55-3E95-C111-8AF99B5D1AB4}"/>
                    </a:ext>
                  </a:extLst>
                </p14:cNvPr>
                <p14:cNvContentPartPr/>
                <p14:nvPr/>
              </p14:nvContentPartPr>
              <p14:xfrm>
                <a:off x="11812342" y="908065"/>
                <a:ext cx="23040" cy="1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F5978F-EB55-3E95-C111-8AF99B5D1A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03342" y="899425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A36D15-CE04-9A6F-60D2-75AD328D33AB}"/>
                    </a:ext>
                  </a:extLst>
                </p14:cNvPr>
                <p14:cNvContentPartPr/>
                <p14:nvPr/>
              </p14:nvContentPartPr>
              <p14:xfrm>
                <a:off x="11809822" y="991945"/>
                <a:ext cx="360" cy="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A36D15-CE04-9A6F-60D2-75AD328D33A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01182" y="98294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3BF95-3BE9-B648-C6D7-F6A42BA63FC6}"/>
              </a:ext>
            </a:extLst>
          </p:cNvPr>
          <p:cNvGrpSpPr/>
          <p:nvPr/>
        </p:nvGrpSpPr>
        <p:grpSpPr>
          <a:xfrm>
            <a:off x="9715342" y="1205785"/>
            <a:ext cx="500400" cy="138600"/>
            <a:chOff x="9715342" y="1205785"/>
            <a:chExt cx="5004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894FAA-8B1B-08CB-1149-217507D10CF7}"/>
                    </a:ext>
                  </a:extLst>
                </p14:cNvPr>
                <p14:cNvContentPartPr/>
                <p14:nvPr/>
              </p14:nvContentPartPr>
              <p14:xfrm>
                <a:off x="9715342" y="1205785"/>
                <a:ext cx="91800" cy="12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894FAA-8B1B-08CB-1149-217507D10C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06342" y="1197145"/>
                  <a:ext cx="109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3BE8CB-6CCD-B623-9463-E8DD3FA28CAD}"/>
                    </a:ext>
                  </a:extLst>
                </p14:cNvPr>
                <p14:cNvContentPartPr/>
                <p14:nvPr/>
              </p14:nvContentPartPr>
              <p14:xfrm>
                <a:off x="9995422" y="1269505"/>
                <a:ext cx="140760" cy="5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3BE8CB-6CCD-B623-9463-E8DD3FA28C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86422" y="1260865"/>
                  <a:ext cx="158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EE1E9E-B73A-04F7-9B99-18A3D3F20A64}"/>
                    </a:ext>
                  </a:extLst>
                </p14:cNvPr>
                <p14:cNvContentPartPr/>
                <p14:nvPr/>
              </p14:nvContentPartPr>
              <p14:xfrm>
                <a:off x="10203142" y="1266265"/>
                <a:ext cx="12600" cy="6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EE1E9E-B73A-04F7-9B99-18A3D3F20A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94142" y="1257265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B1FEB3-F0AE-C4B1-A1DB-CA9CFDE29687}"/>
                    </a:ext>
                  </a:extLst>
                </p14:cNvPr>
                <p14:cNvContentPartPr/>
                <p14:nvPr/>
              </p14:nvContentPartPr>
              <p14:xfrm>
                <a:off x="9819742" y="1243945"/>
                <a:ext cx="137880" cy="10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B1FEB3-F0AE-C4B1-A1DB-CA9CFDE296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10742" y="1234945"/>
                  <a:ext cx="1555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641819-629D-EB0A-AAA3-7D15020BEBED}"/>
              </a:ext>
            </a:extLst>
          </p:cNvPr>
          <p:cNvGrpSpPr/>
          <p:nvPr/>
        </p:nvGrpSpPr>
        <p:grpSpPr>
          <a:xfrm>
            <a:off x="10563502" y="1166185"/>
            <a:ext cx="205560" cy="154440"/>
            <a:chOff x="10563502" y="1166185"/>
            <a:chExt cx="20556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67FEED-93D6-99F8-CAA9-33059DF69108}"/>
                    </a:ext>
                  </a:extLst>
                </p14:cNvPr>
                <p14:cNvContentPartPr/>
                <p14:nvPr/>
              </p14:nvContentPartPr>
              <p14:xfrm>
                <a:off x="10563502" y="1232425"/>
                <a:ext cx="972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67FEED-93D6-99F8-CAA9-33059DF691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54862" y="1223425"/>
                  <a:ext cx="27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FE3088-DE91-C011-0F90-A437695EA800}"/>
                    </a:ext>
                  </a:extLst>
                </p14:cNvPr>
                <p14:cNvContentPartPr/>
                <p14:nvPr/>
              </p14:nvContentPartPr>
              <p14:xfrm>
                <a:off x="10563502" y="1166185"/>
                <a:ext cx="918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FE3088-DE91-C011-0F90-A437695EA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54862" y="1157185"/>
                  <a:ext cx="109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796524D-D5BC-3872-EA1E-0B6342E8A15E}"/>
                    </a:ext>
                  </a:extLst>
                </p14:cNvPr>
                <p14:cNvContentPartPr/>
                <p14:nvPr/>
              </p14:nvContentPartPr>
              <p14:xfrm>
                <a:off x="10666462" y="1228825"/>
                <a:ext cx="102600" cy="7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796524D-D5BC-3872-EA1E-0B6342E8A15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57822" y="1219825"/>
                  <a:ext cx="1202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A6EE09D-CF3F-CCD4-DD69-9A281FAB655F}"/>
                  </a:ext>
                </a:extLst>
              </p14:cNvPr>
              <p14:cNvContentPartPr/>
              <p14:nvPr/>
            </p14:nvContentPartPr>
            <p14:xfrm>
              <a:off x="10071382" y="1502425"/>
              <a:ext cx="102600" cy="87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A6EE09D-CF3F-CCD4-DD69-9A281FAB655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062742" y="1493785"/>
                <a:ext cx="120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2ABB66-2B29-3B6A-D1A8-2A3AEBAB52DC}"/>
                  </a:ext>
                </a:extLst>
              </p14:cNvPr>
              <p14:cNvContentPartPr/>
              <p14:nvPr/>
            </p14:nvContentPartPr>
            <p14:xfrm>
              <a:off x="10197382" y="1513225"/>
              <a:ext cx="96840" cy="84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2ABB66-2B29-3B6A-D1A8-2A3AEBAB52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188382" y="1504585"/>
                <a:ext cx="1144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89F8C03-BEE3-1CC1-7F48-AD16CC705F69}"/>
              </a:ext>
            </a:extLst>
          </p:cNvPr>
          <p:cNvGrpSpPr/>
          <p:nvPr/>
        </p:nvGrpSpPr>
        <p:grpSpPr>
          <a:xfrm>
            <a:off x="10691302" y="1450585"/>
            <a:ext cx="626760" cy="147960"/>
            <a:chOff x="10691302" y="1450585"/>
            <a:chExt cx="6267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DA1577-CCF6-B893-B67A-2EC4CE8F5671}"/>
                    </a:ext>
                  </a:extLst>
                </p14:cNvPr>
                <p14:cNvContentPartPr/>
                <p14:nvPr/>
              </p14:nvContentPartPr>
              <p14:xfrm>
                <a:off x="10691302" y="1450585"/>
                <a:ext cx="78120" cy="135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DA1577-CCF6-B893-B67A-2EC4CE8F56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82302" y="1441585"/>
                  <a:ext cx="95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1F72D6-B129-F04E-00B3-322C6799A1BC}"/>
                    </a:ext>
                  </a:extLst>
                </p14:cNvPr>
                <p14:cNvContentPartPr/>
                <p14:nvPr/>
              </p14:nvContentPartPr>
              <p14:xfrm>
                <a:off x="10768342" y="1488385"/>
                <a:ext cx="136800" cy="11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1F72D6-B129-F04E-00B3-322C6799A1B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59702" y="1479385"/>
                  <a:ext cx="154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F6D369-D3D4-735B-264F-39C5DE9B59E7}"/>
                    </a:ext>
                  </a:extLst>
                </p14:cNvPr>
                <p14:cNvContentPartPr/>
                <p14:nvPr/>
              </p14:nvContentPartPr>
              <p14:xfrm>
                <a:off x="10964902" y="1491625"/>
                <a:ext cx="8640" cy="71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F6D369-D3D4-735B-264F-39C5DE9B59E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56262" y="1482625"/>
                  <a:ext cx="26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EC4B89-3A6C-778E-9C27-84DF0C107C9F}"/>
                    </a:ext>
                  </a:extLst>
                </p14:cNvPr>
                <p14:cNvContentPartPr/>
                <p14:nvPr/>
              </p14:nvContentPartPr>
              <p14:xfrm>
                <a:off x="10967782" y="1455265"/>
                <a:ext cx="186840" cy="12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EC4B89-3A6C-778E-9C27-84DF0C107C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9142" y="1446265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B0B066-FACB-08AF-8CD3-9A44F290905E}"/>
                    </a:ext>
                  </a:extLst>
                </p14:cNvPr>
                <p14:cNvContentPartPr/>
                <p14:nvPr/>
              </p14:nvContentPartPr>
              <p14:xfrm>
                <a:off x="11080822" y="1454185"/>
                <a:ext cx="216360" cy="10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B0B066-FACB-08AF-8CD3-9A44F29090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72182" y="1445545"/>
                  <a:ext cx="23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58D0C7-37CC-9230-A33B-CC7597E1F4FB}"/>
                    </a:ext>
                  </a:extLst>
                </p14:cNvPr>
                <p14:cNvContentPartPr/>
                <p14:nvPr/>
              </p14:nvContentPartPr>
              <p14:xfrm>
                <a:off x="11252902" y="1451665"/>
                <a:ext cx="65160" cy="3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58D0C7-37CC-9230-A33B-CC7597E1F4F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243902" y="1443025"/>
                  <a:ext cx="828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B872F2-17A0-0A0F-8561-4CC9C6AE8B14}"/>
              </a:ext>
            </a:extLst>
          </p:cNvPr>
          <p:cNvGrpSpPr/>
          <p:nvPr/>
        </p:nvGrpSpPr>
        <p:grpSpPr>
          <a:xfrm>
            <a:off x="11042662" y="1184185"/>
            <a:ext cx="334440" cy="138240"/>
            <a:chOff x="11042662" y="1184185"/>
            <a:chExt cx="3344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40656-D4D0-7F41-1082-7556660E1FF9}"/>
                    </a:ext>
                  </a:extLst>
                </p14:cNvPr>
                <p14:cNvContentPartPr/>
                <p14:nvPr/>
              </p14:nvContentPartPr>
              <p14:xfrm>
                <a:off x="11062102" y="1249705"/>
                <a:ext cx="106200" cy="11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40656-D4D0-7F41-1082-7556660E1F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53462" y="1241065"/>
                  <a:ext cx="123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69FE70-95BD-ECF0-C03A-F3D98EBE69E0}"/>
                    </a:ext>
                  </a:extLst>
                </p14:cNvPr>
                <p14:cNvContentPartPr/>
                <p14:nvPr/>
              </p14:nvContentPartPr>
              <p14:xfrm>
                <a:off x="11220142" y="1205065"/>
                <a:ext cx="12024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69FE70-95BD-ECF0-C03A-F3D98EBE69E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11142" y="1196425"/>
                  <a:ext cx="137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1D3CE3-E3A7-C176-A9FA-EFD4A26D2F33}"/>
                    </a:ext>
                  </a:extLst>
                </p14:cNvPr>
                <p14:cNvContentPartPr/>
                <p14:nvPr/>
              </p14:nvContentPartPr>
              <p14:xfrm>
                <a:off x="11255782" y="1272745"/>
                <a:ext cx="12132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1D3CE3-E3A7-C176-A9FA-EFD4A26D2F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47142" y="1263745"/>
                  <a:ext cx="13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CE0473-056A-C546-5256-B82CE542C2B1}"/>
                    </a:ext>
                  </a:extLst>
                </p14:cNvPr>
                <p14:cNvContentPartPr/>
                <p14:nvPr/>
              </p14:nvContentPartPr>
              <p14:xfrm>
                <a:off x="11042662" y="1184185"/>
                <a:ext cx="40320" cy="12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CE0473-056A-C546-5256-B82CE542C2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34022" y="1175545"/>
                  <a:ext cx="57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F79D56-3DCF-9928-4C6D-AE57E811F559}"/>
                    </a:ext>
                  </a:extLst>
                </p14:cNvPr>
                <p14:cNvContentPartPr/>
                <p14:nvPr/>
              </p14:nvContentPartPr>
              <p14:xfrm>
                <a:off x="11116102" y="1196785"/>
                <a:ext cx="48240" cy="125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F79D56-3DCF-9928-4C6D-AE57E811F5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07102" y="1187785"/>
                  <a:ext cx="658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1C994A-6C21-452F-0AED-F880D42380AD}"/>
              </a:ext>
            </a:extLst>
          </p:cNvPr>
          <p:cNvGrpSpPr/>
          <p:nvPr/>
        </p:nvGrpSpPr>
        <p:grpSpPr>
          <a:xfrm>
            <a:off x="10323382" y="1467505"/>
            <a:ext cx="153000" cy="149400"/>
            <a:chOff x="10323382" y="1467505"/>
            <a:chExt cx="1530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558C1E-26A1-9FBB-49D0-E4F827EDF9F6}"/>
                    </a:ext>
                  </a:extLst>
                </p14:cNvPr>
                <p14:cNvContentPartPr/>
                <p14:nvPr/>
              </p14:nvContentPartPr>
              <p14:xfrm>
                <a:off x="10323382" y="1467505"/>
                <a:ext cx="117360" cy="14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558C1E-26A1-9FBB-49D0-E4F827EDF9F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14742" y="1458865"/>
                  <a:ext cx="135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A203BF-C293-76F2-C9BD-6FD362FA5B69}"/>
                    </a:ext>
                  </a:extLst>
                </p14:cNvPr>
                <p14:cNvContentPartPr/>
                <p14:nvPr/>
              </p14:nvContentPartPr>
              <p14:xfrm>
                <a:off x="10332022" y="1554265"/>
                <a:ext cx="144360" cy="7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A203BF-C293-76F2-C9BD-6FD362FA5B6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23022" y="1545265"/>
                  <a:ext cx="1620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8E688A-96AA-4F5D-28EB-24CA4687609C}"/>
              </a:ext>
            </a:extLst>
          </p:cNvPr>
          <p:cNvGrpSpPr/>
          <p:nvPr/>
        </p:nvGrpSpPr>
        <p:grpSpPr>
          <a:xfrm>
            <a:off x="10230142" y="1777105"/>
            <a:ext cx="830520" cy="139680"/>
            <a:chOff x="10230142" y="1777105"/>
            <a:chExt cx="8305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5FED30-7268-C28E-7BD5-374E7DBE7BE5}"/>
                    </a:ext>
                  </a:extLst>
                </p14:cNvPr>
                <p14:cNvContentPartPr/>
                <p14:nvPr/>
              </p14:nvContentPartPr>
              <p14:xfrm>
                <a:off x="10230142" y="1788265"/>
                <a:ext cx="255600" cy="12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5FED30-7268-C28E-7BD5-374E7DBE7BE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21502" y="1779265"/>
                  <a:ext cx="273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8903B3-519A-D850-030B-2716F50CA5DB}"/>
                    </a:ext>
                  </a:extLst>
                </p14:cNvPr>
                <p14:cNvContentPartPr/>
                <p14:nvPr/>
              </p14:nvContentPartPr>
              <p14:xfrm>
                <a:off x="10502662" y="1796545"/>
                <a:ext cx="244440" cy="120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8903B3-519A-D850-030B-2716F50CA5D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93662" y="1787545"/>
                  <a:ext cx="262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C7463F-4843-B9FA-489D-B492863CD946}"/>
                    </a:ext>
                  </a:extLst>
                </p14:cNvPr>
                <p14:cNvContentPartPr/>
                <p14:nvPr/>
              </p14:nvContentPartPr>
              <p14:xfrm>
                <a:off x="10620382" y="1863505"/>
                <a:ext cx="126720" cy="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C7463F-4843-B9FA-489D-B492863CD94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11382" y="1854865"/>
                  <a:ext cx="144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F8CE4F-5169-60AD-1745-E1AA8DCF2CD1}"/>
                    </a:ext>
                  </a:extLst>
                </p14:cNvPr>
                <p14:cNvContentPartPr/>
                <p14:nvPr/>
              </p14:nvContentPartPr>
              <p14:xfrm>
                <a:off x="10772662" y="1812745"/>
                <a:ext cx="288000" cy="10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F8CE4F-5169-60AD-1745-E1AA8DCF2C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64022" y="1803745"/>
                  <a:ext cx="305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2F5CF2-44D7-39EB-3CEB-6EA277A5D4F1}"/>
                    </a:ext>
                  </a:extLst>
                </p14:cNvPr>
                <p14:cNvContentPartPr/>
                <p14:nvPr/>
              </p14:nvContentPartPr>
              <p14:xfrm>
                <a:off x="10949062" y="1777105"/>
                <a:ext cx="96480" cy="65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2F5CF2-44D7-39EB-3CEB-6EA277A5D4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40422" y="1768105"/>
                  <a:ext cx="1141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C0F56A3-AB51-3F74-13FB-4FF055294356}"/>
              </a:ext>
            </a:extLst>
          </p:cNvPr>
          <p:cNvGrpSpPr/>
          <p:nvPr/>
        </p:nvGrpSpPr>
        <p:grpSpPr>
          <a:xfrm>
            <a:off x="11285662" y="1717705"/>
            <a:ext cx="739440" cy="184320"/>
            <a:chOff x="11285662" y="1717705"/>
            <a:chExt cx="7394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F4FBD0-5B46-64EA-36F6-8FF09526BD5A}"/>
                    </a:ext>
                  </a:extLst>
                </p14:cNvPr>
                <p14:cNvContentPartPr/>
                <p14:nvPr/>
              </p14:nvContentPartPr>
              <p14:xfrm>
                <a:off x="11297902" y="1806985"/>
                <a:ext cx="1044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F4FBD0-5B46-64EA-36F6-8FF09526BD5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89262" y="1797985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F10023-4D7E-EECF-0801-A2C7CB846BEF}"/>
                    </a:ext>
                  </a:extLst>
                </p14:cNvPr>
                <p14:cNvContentPartPr/>
                <p14:nvPr/>
              </p14:nvContentPartPr>
              <p14:xfrm>
                <a:off x="11285662" y="1717705"/>
                <a:ext cx="82800" cy="92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F10023-4D7E-EECF-0801-A2C7CB846BE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76662" y="1708705"/>
                  <a:ext cx="100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B534F5-5618-B875-5919-EA32069D9514}"/>
                    </a:ext>
                  </a:extLst>
                </p14:cNvPr>
                <p14:cNvContentPartPr/>
                <p14:nvPr/>
              </p14:nvContentPartPr>
              <p14:xfrm>
                <a:off x="11394382" y="1817425"/>
                <a:ext cx="41760" cy="6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B534F5-5618-B875-5919-EA32069D95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85742" y="1808785"/>
                  <a:ext cx="59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0798B8-4018-E953-E6A6-986BC036B223}"/>
                    </a:ext>
                  </a:extLst>
                </p14:cNvPr>
                <p14:cNvContentPartPr/>
                <p14:nvPr/>
              </p14:nvContentPartPr>
              <p14:xfrm>
                <a:off x="11430742" y="1755145"/>
                <a:ext cx="130680" cy="97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0798B8-4018-E953-E6A6-986BC036B22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422102" y="1746145"/>
                  <a:ext cx="148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23F4BE-D36B-7956-FFB1-299FA4549611}"/>
                    </a:ext>
                  </a:extLst>
                </p14:cNvPr>
                <p14:cNvContentPartPr/>
                <p14:nvPr/>
              </p14:nvContentPartPr>
              <p14:xfrm>
                <a:off x="11590942" y="1766665"/>
                <a:ext cx="87480" cy="80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23F4BE-D36B-7956-FFB1-299FA45496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82302" y="1757665"/>
                  <a:ext cx="105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254BC6-1C00-B988-F47F-59B5023030F3}"/>
                    </a:ext>
                  </a:extLst>
                </p14:cNvPr>
                <p14:cNvContentPartPr/>
                <p14:nvPr/>
              </p14:nvContentPartPr>
              <p14:xfrm>
                <a:off x="11726662" y="1775305"/>
                <a:ext cx="92880" cy="126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254BC6-1C00-B988-F47F-59B5023030F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18022" y="1766665"/>
                  <a:ext cx="110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38B4C1-9996-57A7-7997-430FCFB5C707}"/>
                    </a:ext>
                  </a:extLst>
                </p14:cNvPr>
                <p14:cNvContentPartPr/>
                <p14:nvPr/>
              </p14:nvContentPartPr>
              <p14:xfrm>
                <a:off x="11753662" y="1840825"/>
                <a:ext cx="73080" cy="13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38B4C1-9996-57A7-7997-430FCFB5C70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45022" y="1832185"/>
                  <a:ext cx="90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00BA6E-84C7-2FE3-B9CA-0AAC2239BB35}"/>
                    </a:ext>
                  </a:extLst>
                </p14:cNvPr>
                <p14:cNvContentPartPr/>
                <p14:nvPr/>
              </p14:nvContentPartPr>
              <p14:xfrm>
                <a:off x="11813422" y="1761985"/>
                <a:ext cx="10728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00BA6E-84C7-2FE3-B9CA-0AAC2239BB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04782" y="1752985"/>
                  <a:ext cx="124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E3989B-D043-1A80-0D71-E567A008235B}"/>
                    </a:ext>
                  </a:extLst>
                </p14:cNvPr>
                <p14:cNvContentPartPr/>
                <p14:nvPr/>
              </p14:nvContentPartPr>
              <p14:xfrm>
                <a:off x="11934022" y="1768105"/>
                <a:ext cx="91080" cy="89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E3989B-D043-1A80-0D71-E567A008235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925022" y="1759105"/>
                  <a:ext cx="108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6ACAC8-5D52-B73D-8D7B-64080DA9E8F9}"/>
                    </a:ext>
                  </a:extLst>
                </p14:cNvPr>
                <p14:cNvContentPartPr/>
                <p14:nvPr/>
              </p14:nvContentPartPr>
              <p14:xfrm>
                <a:off x="11925742" y="1819945"/>
                <a:ext cx="83880" cy="2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6ACAC8-5D52-B73D-8D7B-64080DA9E8F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917102" y="1810945"/>
                  <a:ext cx="101520" cy="38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6" name="Picture 10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47F140B-8335-BF36-A614-43C29C2F0CAF}"/>
              </a:ext>
            </a:extLst>
          </p:cNvPr>
          <p:cNvPicPr>
            <a:picLocks noChangeAspect="1"/>
          </p:cNvPicPr>
          <p:nvPr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3" y="4714406"/>
            <a:ext cx="4006495" cy="17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6BCB0-8F43-9767-1A15-8B434FE7A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8" y="120977"/>
            <a:ext cx="5339459" cy="3701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F9495-BDA6-EC92-9A0C-27539705B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7" y="2060062"/>
            <a:ext cx="6523223" cy="4797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6C779-3DCC-4CB9-01FC-E3EA1EFDDC86}"/>
              </a:ext>
            </a:extLst>
          </p:cNvPr>
          <p:cNvSpPr txBox="1"/>
          <p:nvPr/>
        </p:nvSpPr>
        <p:spPr>
          <a:xfrm>
            <a:off x="265176" y="3867912"/>
            <a:ext cx="2401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Memento:</a:t>
            </a:r>
          </a:p>
          <a:p>
            <a:r>
              <a:rPr lang="it-IT" dirty="0"/>
              <a:t>Void permette il casting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A9C12-6341-8DEC-8A17-1C05093C5E5F}"/>
              </a:ext>
            </a:extLst>
          </p:cNvPr>
          <p:cNvSpPr txBox="1"/>
          <p:nvPr/>
        </p:nvSpPr>
        <p:spPr>
          <a:xfrm>
            <a:off x="6537960" y="310896"/>
            <a:ext cx="494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Anche il ricevente deve creare una struttura dati uguale a quella del mittente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stavolta si usa come parametro di uscita</a:t>
            </a:r>
            <a:r>
              <a:rPr lang="en-US" dirty="0"/>
              <a:t>, ergo non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battezza</a:t>
            </a:r>
            <a:r>
              <a:rPr lang="en-US" dirty="0"/>
              <a:t>”</a:t>
            </a:r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A72E3-173E-5706-2904-0C2294094F62}"/>
              </a:ext>
            </a:extLst>
          </p:cNvPr>
          <p:cNvSpPr txBox="1"/>
          <p:nvPr/>
        </p:nvSpPr>
        <p:spPr>
          <a:xfrm>
            <a:off x="5321808" y="23957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C6133C91-FC50-DAEF-8F80-159254A5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34818" cy="4440025"/>
          </a:xfrm>
          <a:prstGeom prst="rect">
            <a:avLst/>
          </a:prstGeom>
        </p:spPr>
      </p:pic>
      <p:pic>
        <p:nvPicPr>
          <p:cNvPr id="5" name="Picture 4" descr="A diagram of a message&#10;&#10;Description automatically generated">
            <a:extLst>
              <a:ext uri="{FF2B5EF4-FFF2-40B4-BE49-F238E27FC236}">
                <a16:creationId xmlns:a16="http://schemas.microsoft.com/office/drawing/2014/main" id="{E885C4BF-D4BC-0C4A-C2D8-E2751B080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19" y="2669920"/>
            <a:ext cx="5336241" cy="375916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DF31D-D7ED-6CF2-BB32-2F6BC151BDCA}"/>
              </a:ext>
            </a:extLst>
          </p:cNvPr>
          <p:cNvGrpSpPr/>
          <p:nvPr/>
        </p:nvGrpSpPr>
        <p:grpSpPr>
          <a:xfrm>
            <a:off x="7026198" y="4558892"/>
            <a:ext cx="797400" cy="278280"/>
            <a:chOff x="7026198" y="4558892"/>
            <a:chExt cx="797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2C3641-4C7B-26FC-3CC6-A318A44AE2A7}"/>
                    </a:ext>
                  </a:extLst>
                </p14:cNvPr>
                <p14:cNvContentPartPr/>
                <p14:nvPr/>
              </p14:nvContentPartPr>
              <p14:xfrm>
                <a:off x="7318158" y="4558892"/>
                <a:ext cx="91080" cy="22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2C3641-4C7B-26FC-3CC6-A318A44AE2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9518" y="4549892"/>
                  <a:ext cx="108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3EC7C3-8A16-97CE-88CA-13DA69AC69A6}"/>
                    </a:ext>
                  </a:extLst>
                </p14:cNvPr>
                <p14:cNvContentPartPr/>
                <p14:nvPr/>
              </p14:nvContentPartPr>
              <p14:xfrm>
                <a:off x="7328958" y="4606772"/>
                <a:ext cx="88560" cy="1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3EC7C3-8A16-97CE-88CA-13DA69AC69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9958" y="4597772"/>
                  <a:ext cx="106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A74289-DFF4-DAD4-7DD2-D3F1358E5290}"/>
                    </a:ext>
                  </a:extLst>
                </p14:cNvPr>
                <p14:cNvContentPartPr/>
                <p14:nvPr/>
              </p14:nvContentPartPr>
              <p14:xfrm>
                <a:off x="7026198" y="4710452"/>
                <a:ext cx="21960" cy="12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A74289-DFF4-DAD4-7DD2-D3F1358E52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7558" y="4701452"/>
                  <a:ext cx="39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1CE783-B39A-12AC-009A-C3B0F1E06A09}"/>
                    </a:ext>
                  </a:extLst>
                </p14:cNvPr>
                <p14:cNvContentPartPr/>
                <p14:nvPr/>
              </p14:nvContentPartPr>
              <p14:xfrm>
                <a:off x="7039158" y="4710452"/>
                <a:ext cx="99720" cy="9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1CE783-B39A-12AC-009A-C3B0F1E06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30518" y="4701452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2E1AC5-9EEC-2804-683C-4B681B7A0C5A}"/>
                    </a:ext>
                  </a:extLst>
                </p14:cNvPr>
                <p14:cNvContentPartPr/>
                <p14:nvPr/>
              </p14:nvContentPartPr>
              <p14:xfrm>
                <a:off x="7169118" y="4736732"/>
                <a:ext cx="64080" cy="6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2E1AC5-9EEC-2804-683C-4B681B7A0C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60478" y="4727732"/>
                  <a:ext cx="81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0ACD90-4CAB-7A43-B591-DFA4D4A94EE6}"/>
                    </a:ext>
                  </a:extLst>
                </p14:cNvPr>
                <p14:cNvContentPartPr/>
                <p14:nvPr/>
              </p14:nvContentPartPr>
              <p14:xfrm>
                <a:off x="7149318" y="4698572"/>
                <a:ext cx="11376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0ACD90-4CAB-7A43-B591-DFA4D4A94E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0318" y="4689932"/>
                  <a:ext cx="13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0B6A8F-1BA5-1420-734A-42EFB47B841F}"/>
                    </a:ext>
                  </a:extLst>
                </p14:cNvPr>
                <p14:cNvContentPartPr/>
                <p14:nvPr/>
              </p14:nvContentPartPr>
              <p14:xfrm>
                <a:off x="7299078" y="4693172"/>
                <a:ext cx="72360" cy="9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0B6A8F-1BA5-1420-734A-42EFB47B84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0078" y="4684532"/>
                  <a:ext cx="90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2A2FEF-D638-3619-5073-853BE1FB141C}"/>
                    </a:ext>
                  </a:extLst>
                </p14:cNvPr>
                <p14:cNvContentPartPr/>
                <p14:nvPr/>
              </p14:nvContentPartPr>
              <p14:xfrm>
                <a:off x="7297998" y="4763372"/>
                <a:ext cx="75960" cy="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2A2FEF-D638-3619-5073-853BE1FB14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8998" y="4754732"/>
                  <a:ext cx="9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94C98E-1A3A-4580-A9E9-DFA886CF5252}"/>
                    </a:ext>
                  </a:extLst>
                </p14:cNvPr>
                <p14:cNvContentPartPr/>
                <p14:nvPr/>
              </p14:nvContentPartPr>
              <p14:xfrm>
                <a:off x="7417518" y="4705052"/>
                <a:ext cx="72000" cy="10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94C98E-1A3A-4580-A9E9-DFA886CF52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08878" y="4696052"/>
                  <a:ext cx="89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26B093-CAA3-7F6F-33D4-86BD6CD72C8A}"/>
                    </a:ext>
                  </a:extLst>
                </p14:cNvPr>
                <p14:cNvContentPartPr/>
                <p14:nvPr/>
              </p14:nvContentPartPr>
              <p14:xfrm>
                <a:off x="7543518" y="4671212"/>
                <a:ext cx="117360" cy="12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26B093-CAA3-7F6F-33D4-86BD6CD72C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34878" y="4662212"/>
                  <a:ext cx="135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90A39A-1794-9C73-1697-DCA7E63CCF3E}"/>
                    </a:ext>
                  </a:extLst>
                </p14:cNvPr>
                <p14:cNvContentPartPr/>
                <p14:nvPr/>
              </p14:nvContentPartPr>
              <p14:xfrm>
                <a:off x="7524438" y="4726652"/>
                <a:ext cx="109800" cy="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90A39A-1794-9C73-1697-DCA7E63CCF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15438" y="4718012"/>
                  <a:ext cx="127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8D19C5-C30E-1A53-101D-FF4C69A45892}"/>
                    </a:ext>
                  </a:extLst>
                </p14:cNvPr>
                <p14:cNvContentPartPr/>
                <p14:nvPr/>
              </p14:nvContentPartPr>
              <p14:xfrm>
                <a:off x="7689318" y="4712612"/>
                <a:ext cx="15480" cy="7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8D19C5-C30E-1A53-101D-FF4C69A458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0318" y="4703972"/>
                  <a:ext cx="33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8E9F7E-BA04-6C58-42DB-BE230398B9F0}"/>
                    </a:ext>
                  </a:extLst>
                </p14:cNvPr>
                <p14:cNvContentPartPr/>
                <p14:nvPr/>
              </p14:nvContentPartPr>
              <p14:xfrm>
                <a:off x="7685358" y="4683092"/>
                <a:ext cx="13824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8E9F7E-BA04-6C58-42DB-BE230398B9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6718" y="4674092"/>
                  <a:ext cx="1558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F25E7-1CA1-FFE9-C3CF-912CDA2BC55D}"/>
              </a:ext>
            </a:extLst>
          </p:cNvPr>
          <p:cNvGrpSpPr/>
          <p:nvPr/>
        </p:nvGrpSpPr>
        <p:grpSpPr>
          <a:xfrm>
            <a:off x="7592838" y="5839052"/>
            <a:ext cx="109080" cy="58680"/>
            <a:chOff x="7592838" y="5839052"/>
            <a:chExt cx="10908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B789A0-4479-1AE3-E8C7-AB96D29184DF}"/>
                    </a:ext>
                  </a:extLst>
                </p14:cNvPr>
                <p14:cNvContentPartPr/>
                <p14:nvPr/>
              </p14:nvContentPartPr>
              <p14:xfrm>
                <a:off x="7598598" y="5839052"/>
                <a:ext cx="10332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B789A0-4479-1AE3-E8C7-AB96D29184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9958" y="5830052"/>
                  <a:ext cx="120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14F6AF-C757-DADD-BB0A-5D37B54FD23C}"/>
                    </a:ext>
                  </a:extLst>
                </p14:cNvPr>
                <p14:cNvContentPartPr/>
                <p14:nvPr/>
              </p14:nvContentPartPr>
              <p14:xfrm>
                <a:off x="7592838" y="5885852"/>
                <a:ext cx="104760" cy="11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14F6AF-C757-DADD-BB0A-5D37B54FD2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3838" y="5876852"/>
                  <a:ext cx="122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11AC37-1ADC-3FE6-C0D2-DA108B9A011F}"/>
              </a:ext>
            </a:extLst>
          </p:cNvPr>
          <p:cNvGrpSpPr/>
          <p:nvPr/>
        </p:nvGrpSpPr>
        <p:grpSpPr>
          <a:xfrm>
            <a:off x="7187118" y="5987732"/>
            <a:ext cx="502920" cy="176400"/>
            <a:chOff x="7187118" y="5987732"/>
            <a:chExt cx="50292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4CF87F-8B66-6D31-9AA2-9913FCACE987}"/>
                    </a:ext>
                  </a:extLst>
                </p14:cNvPr>
                <p14:cNvContentPartPr/>
                <p14:nvPr/>
              </p14:nvContentPartPr>
              <p14:xfrm>
                <a:off x="7195398" y="6026972"/>
                <a:ext cx="15120" cy="95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4CF87F-8B66-6D31-9AA2-9913FCACE9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6758" y="6017972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F9C650-A89B-FAD7-5163-F9DCE196B1B3}"/>
                    </a:ext>
                  </a:extLst>
                </p14:cNvPr>
                <p14:cNvContentPartPr/>
                <p14:nvPr/>
              </p14:nvContentPartPr>
              <p14:xfrm>
                <a:off x="7187118" y="5987732"/>
                <a:ext cx="23904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F9C650-A89B-FAD7-5163-F9DCE196B1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78478" y="5979092"/>
                  <a:ext cx="256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D4AEC4-A1CB-9833-42F6-8F3043599FE1}"/>
                    </a:ext>
                  </a:extLst>
                </p14:cNvPr>
                <p14:cNvContentPartPr/>
                <p14:nvPr/>
              </p14:nvContentPartPr>
              <p14:xfrm>
                <a:off x="7441998" y="6034892"/>
                <a:ext cx="118800" cy="11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D4AEC4-A1CB-9833-42F6-8F3043599F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2998" y="6026252"/>
                  <a:ext cx="136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C7E36D-A02E-6423-8A50-4F86EDBDF392}"/>
                    </a:ext>
                  </a:extLst>
                </p14:cNvPr>
                <p14:cNvContentPartPr/>
                <p14:nvPr/>
              </p14:nvContentPartPr>
              <p14:xfrm>
                <a:off x="7584558" y="6034532"/>
                <a:ext cx="65160" cy="74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C7E36D-A02E-6423-8A50-4F86EDBDF3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5918" y="6025532"/>
                  <a:ext cx="82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859278-F555-2E83-7449-64E826F4EC27}"/>
                    </a:ext>
                  </a:extLst>
                </p14:cNvPr>
                <p14:cNvContentPartPr/>
                <p14:nvPr/>
              </p14:nvContentPartPr>
              <p14:xfrm>
                <a:off x="7623078" y="6047852"/>
                <a:ext cx="66960" cy="11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859278-F555-2E83-7449-64E826F4EC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14438" y="6039212"/>
                  <a:ext cx="8460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16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message&#10;&#10;Description automatically generated">
            <a:extLst>
              <a:ext uri="{FF2B5EF4-FFF2-40B4-BE49-F238E27FC236}">
                <a16:creationId xmlns:a16="http://schemas.microsoft.com/office/drawing/2014/main" id="{4483D558-491F-BEDB-D7EE-3E64542F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37" y="443586"/>
            <a:ext cx="7714365" cy="519364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425DF0-A291-D234-51C3-0294C8B0A87D}"/>
              </a:ext>
            </a:extLst>
          </p:cNvPr>
          <p:cNvGrpSpPr/>
          <p:nvPr/>
        </p:nvGrpSpPr>
        <p:grpSpPr>
          <a:xfrm>
            <a:off x="2657308" y="2049240"/>
            <a:ext cx="460800" cy="327960"/>
            <a:chOff x="2393358" y="3840332"/>
            <a:chExt cx="460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FDF910-E6B0-E0D0-E47F-ED078B8D2F63}"/>
                    </a:ext>
                  </a:extLst>
                </p14:cNvPr>
                <p14:cNvContentPartPr/>
                <p14:nvPr/>
              </p14:nvContentPartPr>
              <p14:xfrm>
                <a:off x="2525838" y="3945812"/>
                <a:ext cx="143280" cy="131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FDF910-E6B0-E0D0-E47F-ED078B8D2F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7198" y="3936812"/>
                  <a:ext cx="16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2ADD78-EE8B-81FC-1961-7CF94BB8275B}"/>
                    </a:ext>
                  </a:extLst>
                </p14:cNvPr>
                <p14:cNvContentPartPr/>
                <p14:nvPr/>
              </p14:nvContentPartPr>
              <p14:xfrm>
                <a:off x="2546718" y="4022132"/>
                <a:ext cx="119160" cy="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2ADD78-EE8B-81FC-1961-7CF94BB827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37718" y="4013492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A84F81-5CC5-B1E8-D2D4-C252F3E95F07}"/>
                    </a:ext>
                  </a:extLst>
                </p14:cNvPr>
                <p14:cNvContentPartPr/>
                <p14:nvPr/>
              </p14:nvContentPartPr>
              <p14:xfrm>
                <a:off x="2393358" y="3840332"/>
                <a:ext cx="460800" cy="32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A84F81-5CC5-B1E8-D2D4-C252F3E95F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4358" y="3831692"/>
                  <a:ext cx="4784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8C62CC-E021-20BA-98CD-4102FF179667}"/>
              </a:ext>
            </a:extLst>
          </p:cNvPr>
          <p:cNvGrpSpPr/>
          <p:nvPr/>
        </p:nvGrpSpPr>
        <p:grpSpPr>
          <a:xfrm>
            <a:off x="6248457" y="2070427"/>
            <a:ext cx="351360" cy="314640"/>
            <a:chOff x="5861958" y="3767252"/>
            <a:chExt cx="35136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EBD834-AA33-6D1F-A2E2-D0CC7E9E8069}"/>
                    </a:ext>
                  </a:extLst>
                </p14:cNvPr>
                <p14:cNvContentPartPr/>
                <p14:nvPr/>
              </p14:nvContentPartPr>
              <p14:xfrm>
                <a:off x="5961318" y="3881372"/>
                <a:ext cx="7920" cy="15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EBD834-AA33-6D1F-A2E2-D0CC7E9E80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2678" y="3872372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BF7BB4-449C-DCF3-792C-D67305CE7100}"/>
                    </a:ext>
                  </a:extLst>
                </p14:cNvPr>
                <p14:cNvContentPartPr/>
                <p14:nvPr/>
              </p14:nvContentPartPr>
              <p14:xfrm>
                <a:off x="5959878" y="3857252"/>
                <a:ext cx="113760" cy="16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BF7BB4-449C-DCF3-792C-D67305CE71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0878" y="3848612"/>
                  <a:ext cx="131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05DA8C-034C-6E79-F711-63BC71FE074C}"/>
                    </a:ext>
                  </a:extLst>
                </p14:cNvPr>
                <p14:cNvContentPartPr/>
                <p14:nvPr/>
              </p14:nvContentPartPr>
              <p14:xfrm>
                <a:off x="5861958" y="3767252"/>
                <a:ext cx="351360" cy="31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05DA8C-034C-6E79-F711-63BC71FE07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2958" y="3758612"/>
                  <a:ext cx="3690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76F353-901E-5123-99F4-9D4B26407347}"/>
              </a:ext>
            </a:extLst>
          </p:cNvPr>
          <p:cNvGrpSpPr/>
          <p:nvPr/>
        </p:nvGrpSpPr>
        <p:grpSpPr>
          <a:xfrm>
            <a:off x="2476878" y="4396172"/>
            <a:ext cx="217440" cy="81360"/>
            <a:chOff x="2476878" y="4396172"/>
            <a:chExt cx="21744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47E025-96B9-0B40-FB17-F7EC3443EDFC}"/>
                    </a:ext>
                  </a:extLst>
                </p14:cNvPr>
                <p14:cNvContentPartPr/>
                <p14:nvPr/>
              </p14:nvContentPartPr>
              <p14:xfrm>
                <a:off x="2476878" y="4396172"/>
                <a:ext cx="21744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47E025-96B9-0B40-FB17-F7EC3443ED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68238" y="4387172"/>
                  <a:ext cx="235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4FD3AE-28D0-3576-B27E-0B1E77633B4E}"/>
                    </a:ext>
                  </a:extLst>
                </p14:cNvPr>
                <p14:cNvContentPartPr/>
                <p14:nvPr/>
              </p14:nvContentPartPr>
              <p14:xfrm>
                <a:off x="2496678" y="4465292"/>
                <a:ext cx="154800" cy="1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4FD3AE-28D0-3576-B27E-0B1E77633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88038" y="4456292"/>
                  <a:ext cx="1724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FB87D-7B83-DAEB-8FF1-4ED1BDB5A9B1}"/>
              </a:ext>
            </a:extLst>
          </p:cNvPr>
          <p:cNvGrpSpPr/>
          <p:nvPr/>
        </p:nvGrpSpPr>
        <p:grpSpPr>
          <a:xfrm>
            <a:off x="599478" y="3830252"/>
            <a:ext cx="965520" cy="225360"/>
            <a:chOff x="599478" y="3830252"/>
            <a:chExt cx="9655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34BD47-2895-D9A4-91EB-ECCC76CA8E0E}"/>
                    </a:ext>
                  </a:extLst>
                </p14:cNvPr>
                <p14:cNvContentPartPr/>
                <p14:nvPr/>
              </p14:nvContentPartPr>
              <p14:xfrm>
                <a:off x="599478" y="3907292"/>
                <a:ext cx="159840" cy="14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34BD47-2895-D9A4-91EB-ECCC76CA8E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0478" y="3898652"/>
                  <a:ext cx="177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86D81C-0827-54C6-0799-BA1A5283379B}"/>
                    </a:ext>
                  </a:extLst>
                </p14:cNvPr>
                <p14:cNvContentPartPr/>
                <p14:nvPr/>
              </p14:nvContentPartPr>
              <p14:xfrm>
                <a:off x="771918" y="3949052"/>
                <a:ext cx="26640" cy="9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86D81C-0827-54C6-0799-BA1A528337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2918" y="3940412"/>
                  <a:ext cx="44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80B96C-A2D0-4886-B21D-5A27352EB3CD}"/>
                    </a:ext>
                  </a:extLst>
                </p14:cNvPr>
                <p14:cNvContentPartPr/>
                <p14:nvPr/>
              </p14:nvContentPartPr>
              <p14:xfrm>
                <a:off x="879918" y="3926372"/>
                <a:ext cx="82800" cy="11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80B96C-A2D0-4886-B21D-5A27352EB3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278" y="3917372"/>
                  <a:ext cx="100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E66F9B-CF50-92B5-6418-31A365F65B3C}"/>
                    </a:ext>
                  </a:extLst>
                </p14:cNvPr>
                <p14:cNvContentPartPr/>
                <p14:nvPr/>
              </p14:nvContentPartPr>
              <p14:xfrm>
                <a:off x="846798" y="3909452"/>
                <a:ext cx="324360" cy="11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E66F9B-CF50-92B5-6418-31A365F65B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7798" y="3900452"/>
                  <a:ext cx="342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3E0E32-7B9D-D82F-DF02-F1E2EFDEB117}"/>
                    </a:ext>
                  </a:extLst>
                </p14:cNvPr>
                <p14:cNvContentPartPr/>
                <p14:nvPr/>
              </p14:nvContentPartPr>
              <p14:xfrm>
                <a:off x="1038678" y="3892172"/>
                <a:ext cx="129600" cy="5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3E0E32-7B9D-D82F-DF02-F1E2EFDEB1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9678" y="3883532"/>
                  <a:ext cx="147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FA167-B15D-05CB-C2FF-4A4C0557C237}"/>
                    </a:ext>
                  </a:extLst>
                </p14:cNvPr>
                <p14:cNvContentPartPr/>
                <p14:nvPr/>
              </p14:nvContentPartPr>
              <p14:xfrm>
                <a:off x="1246398" y="3922772"/>
                <a:ext cx="78840" cy="7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FA167-B15D-05CB-C2FF-4A4C0557C2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7398" y="3913772"/>
                  <a:ext cx="96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DA885-46FF-F001-0821-AF44DDE70742}"/>
                    </a:ext>
                  </a:extLst>
                </p14:cNvPr>
                <p14:cNvContentPartPr/>
                <p14:nvPr/>
              </p14:nvContentPartPr>
              <p14:xfrm>
                <a:off x="1342158" y="3857252"/>
                <a:ext cx="222840" cy="12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DA885-46FF-F001-0821-AF44DDE707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33518" y="3848252"/>
                  <a:ext cx="240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28753E-FFB4-665B-E833-A024DAE161FB}"/>
                    </a:ext>
                  </a:extLst>
                </p14:cNvPr>
                <p14:cNvContentPartPr/>
                <p14:nvPr/>
              </p14:nvContentPartPr>
              <p14:xfrm>
                <a:off x="1493358" y="3830252"/>
                <a:ext cx="6228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28753E-FFB4-665B-E833-A024DAE161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4358" y="3821612"/>
                  <a:ext cx="79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0093A5-01CA-9B6F-BDA2-50843518D0B9}"/>
                    </a:ext>
                  </a:extLst>
                </p14:cNvPr>
                <p14:cNvContentPartPr/>
                <p14:nvPr/>
              </p14:nvContentPartPr>
              <p14:xfrm>
                <a:off x="1234518" y="3955532"/>
                <a:ext cx="24480" cy="7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0093A5-01CA-9B6F-BDA2-50843518D0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25878" y="3946532"/>
                  <a:ext cx="42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9342EB-40C7-0D9F-CECD-62D2F8909EB1}"/>
                    </a:ext>
                  </a:extLst>
                </p14:cNvPr>
                <p14:cNvContentPartPr/>
                <p14:nvPr/>
              </p14:nvContentPartPr>
              <p14:xfrm>
                <a:off x="1491558" y="3875252"/>
                <a:ext cx="59040" cy="1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9342EB-40C7-0D9F-CECD-62D2F8909E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82558" y="3866612"/>
                  <a:ext cx="76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A4F44-BB72-984E-FD51-48F12CF28A56}"/>
              </a:ext>
            </a:extLst>
          </p:cNvPr>
          <p:cNvGrpSpPr/>
          <p:nvPr/>
        </p:nvGrpSpPr>
        <p:grpSpPr>
          <a:xfrm>
            <a:off x="474558" y="4155692"/>
            <a:ext cx="1252080" cy="362520"/>
            <a:chOff x="474558" y="4155692"/>
            <a:chExt cx="12520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57083D-F02A-A5BD-21B8-D2ED24B23CF6}"/>
                    </a:ext>
                  </a:extLst>
                </p14:cNvPr>
                <p14:cNvContentPartPr/>
                <p14:nvPr/>
              </p14:nvContentPartPr>
              <p14:xfrm>
                <a:off x="907638" y="4194932"/>
                <a:ext cx="109080" cy="8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57083D-F02A-A5BD-21B8-D2ED24B23C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8638" y="4185932"/>
                  <a:ext cx="126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DAE1A2-9393-DB3A-DF2F-2F8C0756186F}"/>
                    </a:ext>
                  </a:extLst>
                </p14:cNvPr>
                <p14:cNvContentPartPr/>
                <p14:nvPr/>
              </p14:nvContentPartPr>
              <p14:xfrm>
                <a:off x="906918" y="4155692"/>
                <a:ext cx="112680" cy="7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DAE1A2-9393-DB3A-DF2F-2F8C0756186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278" y="4146692"/>
                  <a:ext cx="130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A307F-688C-79B6-F6F4-A327A12D2760}"/>
                    </a:ext>
                  </a:extLst>
                </p14:cNvPr>
                <p14:cNvContentPartPr/>
                <p14:nvPr/>
              </p14:nvContentPartPr>
              <p14:xfrm>
                <a:off x="474558" y="4342532"/>
                <a:ext cx="191520" cy="175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A307F-688C-79B6-F6F4-A327A12D27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5918" y="4333892"/>
                  <a:ext cx="209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CE3F9D-7A9A-6920-5499-0D528AB8A86D}"/>
                    </a:ext>
                  </a:extLst>
                </p14:cNvPr>
                <p14:cNvContentPartPr/>
                <p14:nvPr/>
              </p14:nvContentPartPr>
              <p14:xfrm>
                <a:off x="724038" y="4375652"/>
                <a:ext cx="264600" cy="9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CE3F9D-7A9A-6920-5499-0D528AB8A8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5038" y="4367012"/>
                  <a:ext cx="282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0E8630-BE60-9408-DB31-CEE4BDA8C792}"/>
                    </a:ext>
                  </a:extLst>
                </p14:cNvPr>
                <p14:cNvContentPartPr/>
                <p14:nvPr/>
              </p14:nvContentPartPr>
              <p14:xfrm>
                <a:off x="879558" y="4334612"/>
                <a:ext cx="126720" cy="60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0E8630-BE60-9408-DB31-CEE4BDA8C7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0558" y="4325972"/>
                  <a:ext cx="144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D16895-CCA9-F09E-E306-7AEC48BE3B18}"/>
                    </a:ext>
                  </a:extLst>
                </p14:cNvPr>
                <p14:cNvContentPartPr/>
                <p14:nvPr/>
              </p14:nvContentPartPr>
              <p14:xfrm>
                <a:off x="1064958" y="4356572"/>
                <a:ext cx="215280" cy="9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D16895-CCA9-F09E-E306-7AEC48BE3B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318" y="4347572"/>
                  <a:ext cx="232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8BBBE4-7C04-45C4-6BA6-F809D4E9EADA}"/>
                    </a:ext>
                  </a:extLst>
                </p14:cNvPr>
                <p14:cNvContentPartPr/>
                <p14:nvPr/>
              </p14:nvContentPartPr>
              <p14:xfrm>
                <a:off x="1221918" y="4312292"/>
                <a:ext cx="7632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8BBBE4-7C04-45C4-6BA6-F809D4E9EA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12918" y="4303652"/>
                  <a:ext cx="93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741237-2F8C-C53A-C07D-36A7B032D830}"/>
                    </a:ext>
                  </a:extLst>
                </p14:cNvPr>
                <p14:cNvContentPartPr/>
                <p14:nvPr/>
              </p14:nvContentPartPr>
              <p14:xfrm>
                <a:off x="1201398" y="4366292"/>
                <a:ext cx="69480" cy="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741237-2F8C-C53A-C07D-36A7B032D83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92398" y="4357292"/>
                  <a:ext cx="87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7CF28A-D8F4-F740-8C4B-AECCB47BFC00}"/>
                    </a:ext>
                  </a:extLst>
                </p14:cNvPr>
                <p14:cNvContentPartPr/>
                <p14:nvPr/>
              </p14:nvContentPartPr>
              <p14:xfrm>
                <a:off x="1316598" y="4357292"/>
                <a:ext cx="130320" cy="7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7CF28A-D8F4-F740-8C4B-AECCB47BFC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07598" y="4348652"/>
                  <a:ext cx="147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D949E3-2F6B-1B47-C1D1-6455CAD9506B}"/>
                    </a:ext>
                  </a:extLst>
                </p14:cNvPr>
                <p14:cNvContentPartPr/>
                <p14:nvPr/>
              </p14:nvContentPartPr>
              <p14:xfrm>
                <a:off x="1464198" y="4296452"/>
                <a:ext cx="257760" cy="11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D949E3-2F6B-1B47-C1D1-6455CAD950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55558" y="4287812"/>
                  <a:ext cx="27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1F6582-0CED-0C19-54B9-A71F131C0C17}"/>
                    </a:ext>
                  </a:extLst>
                </p14:cNvPr>
                <p14:cNvContentPartPr/>
                <p14:nvPr/>
              </p14:nvContentPartPr>
              <p14:xfrm>
                <a:off x="1603878" y="4265492"/>
                <a:ext cx="122760" cy="8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1F6582-0CED-0C19-54B9-A71F131C0C1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95238" y="4256852"/>
                  <a:ext cx="140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DB5F21-0FBA-2598-FA78-4D573C9ACF7B}"/>
              </a:ext>
            </a:extLst>
          </p:cNvPr>
          <p:cNvGrpSpPr/>
          <p:nvPr/>
        </p:nvGrpSpPr>
        <p:grpSpPr>
          <a:xfrm>
            <a:off x="560238" y="4602092"/>
            <a:ext cx="1641600" cy="379800"/>
            <a:chOff x="560238" y="4602092"/>
            <a:chExt cx="164160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BA9975-A4D9-358E-E866-0EB2E885741C}"/>
                    </a:ext>
                  </a:extLst>
                </p14:cNvPr>
                <p14:cNvContentPartPr/>
                <p14:nvPr/>
              </p14:nvContentPartPr>
              <p14:xfrm>
                <a:off x="682638" y="4619372"/>
                <a:ext cx="222480" cy="11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BA9975-A4D9-358E-E866-0EB2E88574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3638" y="4610372"/>
                  <a:ext cx="240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0B6562-73CE-70B2-FB8D-A5B41D4F40D9}"/>
                    </a:ext>
                  </a:extLst>
                </p14:cNvPr>
                <p14:cNvContentPartPr/>
                <p14:nvPr/>
              </p14:nvContentPartPr>
              <p14:xfrm>
                <a:off x="913398" y="4602092"/>
                <a:ext cx="290160" cy="85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0B6562-73CE-70B2-FB8D-A5B41D4F40D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4758" y="4593092"/>
                  <a:ext cx="307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7CE39B-2417-239E-A6EC-63F80974F57E}"/>
                    </a:ext>
                  </a:extLst>
                </p14:cNvPr>
                <p14:cNvContentPartPr/>
                <p14:nvPr/>
              </p14:nvContentPartPr>
              <p14:xfrm>
                <a:off x="560238" y="4882532"/>
                <a:ext cx="111600" cy="9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7CE39B-2417-239E-A6EC-63F80974F5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1238" y="4873892"/>
                  <a:ext cx="129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0F7B99-CB1A-1A27-63C7-122A6F54C6D0}"/>
                    </a:ext>
                  </a:extLst>
                </p14:cNvPr>
                <p14:cNvContentPartPr/>
                <p14:nvPr/>
              </p14:nvContentPartPr>
              <p14:xfrm>
                <a:off x="704598" y="4869572"/>
                <a:ext cx="39600" cy="8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0F7B99-CB1A-1A27-63C7-122A6F54C6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5598" y="4860572"/>
                  <a:ext cx="57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1B2557-0B32-1E5F-4EBB-F30C2AC69D3C}"/>
                    </a:ext>
                  </a:extLst>
                </p14:cNvPr>
                <p14:cNvContentPartPr/>
                <p14:nvPr/>
              </p14:nvContentPartPr>
              <p14:xfrm>
                <a:off x="784518" y="4851932"/>
                <a:ext cx="182160" cy="110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1B2557-0B32-1E5F-4EBB-F30C2AC69D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5878" y="4842932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25FB49-1706-44A3-E262-2539656B4649}"/>
                    </a:ext>
                  </a:extLst>
                </p14:cNvPr>
                <p14:cNvContentPartPr/>
                <p14:nvPr/>
              </p14:nvContentPartPr>
              <p14:xfrm>
                <a:off x="983598" y="4845452"/>
                <a:ext cx="109080" cy="6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25FB49-1706-44A3-E262-2539656B464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4958" y="4836812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0AD411-EB77-E3AB-EBBE-D244219C71CF}"/>
                    </a:ext>
                  </a:extLst>
                </p14:cNvPr>
                <p14:cNvContentPartPr/>
                <p14:nvPr/>
              </p14:nvContentPartPr>
              <p14:xfrm>
                <a:off x="1110678" y="4806932"/>
                <a:ext cx="26064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0AD411-EB77-E3AB-EBBE-D244219C71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1678" y="4797932"/>
                  <a:ext cx="27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E019DB-5409-8DE5-628D-D44B7404FBA8}"/>
                    </a:ext>
                  </a:extLst>
                </p14:cNvPr>
                <p14:cNvContentPartPr/>
                <p14:nvPr/>
              </p14:nvContentPartPr>
              <p14:xfrm>
                <a:off x="1404798" y="4820972"/>
                <a:ext cx="181080" cy="113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E019DB-5409-8DE5-628D-D44B7404FB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96158" y="4811972"/>
                  <a:ext cx="198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994834-3A54-72D9-415E-3BDE61ED0978}"/>
                    </a:ext>
                  </a:extLst>
                </p14:cNvPr>
                <p14:cNvContentPartPr/>
                <p14:nvPr/>
              </p14:nvContentPartPr>
              <p14:xfrm>
                <a:off x="1827078" y="4770932"/>
                <a:ext cx="116280" cy="131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994834-3A54-72D9-415E-3BDE61ED09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18438" y="4761932"/>
                  <a:ext cx="13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D03716-062C-0F61-E8D4-1CF860DFED3A}"/>
                    </a:ext>
                  </a:extLst>
                </p14:cNvPr>
                <p14:cNvContentPartPr/>
                <p14:nvPr/>
              </p14:nvContentPartPr>
              <p14:xfrm>
                <a:off x="1831398" y="4841852"/>
                <a:ext cx="98640" cy="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D03716-062C-0F61-E8D4-1CF860DFED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22758" y="4833212"/>
                  <a:ext cx="116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85AAD4-787E-6588-7F0A-976ADB9E3F8A}"/>
                    </a:ext>
                  </a:extLst>
                </p14:cNvPr>
                <p14:cNvContentPartPr/>
                <p14:nvPr/>
              </p14:nvContentPartPr>
              <p14:xfrm>
                <a:off x="1656078" y="4771292"/>
                <a:ext cx="117360" cy="12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85AAD4-787E-6588-7F0A-976ADB9E3F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47438" y="4762292"/>
                  <a:ext cx="135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D8C0E7-6302-15F1-D2B0-1BC2A4C3F61E}"/>
                    </a:ext>
                  </a:extLst>
                </p14:cNvPr>
                <p14:cNvContentPartPr/>
                <p14:nvPr/>
              </p14:nvContentPartPr>
              <p14:xfrm>
                <a:off x="1673358" y="4819892"/>
                <a:ext cx="72360" cy="5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D8C0E7-6302-15F1-D2B0-1BC2A4C3F61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64718" y="4810892"/>
                  <a:ext cx="90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9E702D-D7AD-0E11-168F-92A46CB630F3}"/>
                    </a:ext>
                  </a:extLst>
                </p14:cNvPr>
                <p14:cNvContentPartPr/>
                <p14:nvPr/>
              </p14:nvContentPartPr>
              <p14:xfrm>
                <a:off x="1671198" y="4759412"/>
                <a:ext cx="53640" cy="1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9E702D-D7AD-0E11-168F-92A46CB630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62198" y="4750772"/>
                  <a:ext cx="71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E0AFF1-53FE-B350-F37B-DEA31AE7BD7A}"/>
                    </a:ext>
                  </a:extLst>
                </p14:cNvPr>
                <p14:cNvContentPartPr/>
                <p14:nvPr/>
              </p14:nvContentPartPr>
              <p14:xfrm>
                <a:off x="1930038" y="4752572"/>
                <a:ext cx="83880" cy="11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E0AFF1-53FE-B350-F37B-DEA31AE7BD7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21398" y="4743572"/>
                  <a:ext cx="101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1047D2-0A63-1C11-7A93-90FE9873DBFA}"/>
                    </a:ext>
                  </a:extLst>
                </p14:cNvPr>
                <p14:cNvContentPartPr/>
                <p14:nvPr/>
              </p14:nvContentPartPr>
              <p14:xfrm>
                <a:off x="1953078" y="4752932"/>
                <a:ext cx="158760" cy="10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1047D2-0A63-1C11-7A93-90FE9873DB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44438" y="4744292"/>
                  <a:ext cx="176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617701-854B-E785-583F-905710BBD3B3}"/>
                    </a:ext>
                  </a:extLst>
                </p14:cNvPr>
                <p14:cNvContentPartPr/>
                <p14:nvPr/>
              </p14:nvContentPartPr>
              <p14:xfrm>
                <a:off x="2055678" y="4749332"/>
                <a:ext cx="146160" cy="32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617701-854B-E785-583F-905710BBD3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46678" y="4740692"/>
                  <a:ext cx="1638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F81CE3-7E37-0169-4619-5C76DACC1AF6}"/>
                  </a:ext>
                </a:extLst>
              </p14:cNvPr>
              <p14:cNvContentPartPr/>
              <p14:nvPr/>
            </p14:nvContentPartPr>
            <p14:xfrm>
              <a:off x="2254038" y="4792172"/>
              <a:ext cx="15120" cy="77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F81CE3-7E37-0169-4619-5C76DACC1AF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45038" y="4783532"/>
                <a:ext cx="32760" cy="95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8C2CC-387C-9ACA-EEB5-EDA2FEA56A41}"/>
              </a:ext>
            </a:extLst>
          </p:cNvPr>
          <p:cNvCxnSpPr/>
          <p:nvPr/>
        </p:nvCxnSpPr>
        <p:spPr>
          <a:xfrm>
            <a:off x="5861304" y="61356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1B249-EB5C-13F5-831B-C64352DBDFD0}"/>
              </a:ext>
            </a:extLst>
          </p:cNvPr>
          <p:cNvCxnSpPr>
            <a:cxnSpLocks/>
          </p:cNvCxnSpPr>
          <p:nvPr/>
        </p:nvCxnSpPr>
        <p:spPr>
          <a:xfrm>
            <a:off x="5925312" y="2103120"/>
            <a:ext cx="0" cy="3419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5ECE25-86A1-B9D7-B368-DDF81F57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05" y="415187"/>
            <a:ext cx="7744743" cy="52042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B53D66F-8699-4537-06EB-5437B8B121A9}"/>
              </a:ext>
            </a:extLst>
          </p:cNvPr>
          <p:cNvGrpSpPr/>
          <p:nvPr/>
        </p:nvGrpSpPr>
        <p:grpSpPr>
          <a:xfrm>
            <a:off x="10283357" y="774677"/>
            <a:ext cx="652680" cy="206280"/>
            <a:chOff x="1597405" y="5395131"/>
            <a:chExt cx="6526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D3435F-D9DF-5B40-05F8-FCA1F32976A2}"/>
                    </a:ext>
                  </a:extLst>
                </p14:cNvPr>
                <p14:cNvContentPartPr/>
                <p14:nvPr/>
              </p14:nvContentPartPr>
              <p14:xfrm>
                <a:off x="1682005" y="5433291"/>
                <a:ext cx="188640" cy="12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C0B166-2286-EA97-4B11-3DBFCD64BD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3365" y="5424651"/>
                  <a:ext cx="20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C2C911-0E60-4433-01E0-FF62B9830E4E}"/>
                    </a:ext>
                  </a:extLst>
                </p14:cNvPr>
                <p14:cNvContentPartPr/>
                <p14:nvPr/>
              </p14:nvContentPartPr>
              <p14:xfrm>
                <a:off x="1956685" y="5439051"/>
                <a:ext cx="43200" cy="10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9ACD7A-2A36-01B0-9054-079CA1C8A9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7685" y="5430051"/>
                  <a:ext cx="60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7930AC-9423-842B-7096-92E7386EF7B3}"/>
                    </a:ext>
                  </a:extLst>
                </p14:cNvPr>
                <p14:cNvContentPartPr/>
                <p14:nvPr/>
              </p14:nvContentPartPr>
              <p14:xfrm>
                <a:off x="1907005" y="5395131"/>
                <a:ext cx="134280" cy="1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B55164-E4E2-E358-2B01-1ECA0F5256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98005" y="5386131"/>
                  <a:ext cx="151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4D70A7-7966-686A-9F7F-EB9368770210}"/>
                    </a:ext>
                  </a:extLst>
                </p14:cNvPr>
                <p14:cNvContentPartPr/>
                <p14:nvPr/>
              </p14:nvContentPartPr>
              <p14:xfrm>
                <a:off x="2060725" y="5398011"/>
                <a:ext cx="186840" cy="12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80CE47-81B5-FBD7-0FE4-EA9E4F9F3D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52085" y="5389371"/>
                  <a:ext cx="204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3359AE-9159-F950-26A8-2D96A55ECBB4}"/>
                    </a:ext>
                  </a:extLst>
                </p14:cNvPr>
                <p14:cNvContentPartPr/>
                <p14:nvPr/>
              </p14:nvContentPartPr>
              <p14:xfrm>
                <a:off x="1597405" y="5571171"/>
                <a:ext cx="652680" cy="3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A22017-E407-0B57-15F9-65DC870C3C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8405" y="5562171"/>
                  <a:ext cx="670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A6A164-3541-3471-7EBB-B89DA246F6E8}"/>
              </a:ext>
            </a:extLst>
          </p:cNvPr>
          <p:cNvGrpSpPr/>
          <p:nvPr/>
        </p:nvGrpSpPr>
        <p:grpSpPr>
          <a:xfrm>
            <a:off x="9853157" y="1069877"/>
            <a:ext cx="878400" cy="246960"/>
            <a:chOff x="1167205" y="5690331"/>
            <a:chExt cx="87840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8CE377-F89E-C85E-E20F-4CA1183FC12C}"/>
                    </a:ext>
                  </a:extLst>
                </p14:cNvPr>
                <p14:cNvContentPartPr/>
                <p14:nvPr/>
              </p14:nvContentPartPr>
              <p14:xfrm>
                <a:off x="1167205" y="5815611"/>
                <a:ext cx="110880" cy="11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63140B-D2FB-E492-16E4-38C4A0B99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8565" y="5806971"/>
                  <a:ext cx="128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0D86B4-91B4-BA4B-FFA0-AFF18B8C7DD1}"/>
                    </a:ext>
                  </a:extLst>
                </p14:cNvPr>
                <p14:cNvContentPartPr/>
                <p14:nvPr/>
              </p14:nvContentPartPr>
              <p14:xfrm>
                <a:off x="1168285" y="5774571"/>
                <a:ext cx="107280" cy="8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FB1F75-E68A-490B-72F5-29B2D03203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9645" y="5765931"/>
                  <a:ext cx="124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FB5F1C-FF01-588A-0576-6A78D3BD3221}"/>
                    </a:ext>
                  </a:extLst>
                </p14:cNvPr>
                <p14:cNvContentPartPr/>
                <p14:nvPr/>
              </p14:nvContentPartPr>
              <p14:xfrm>
                <a:off x="1281325" y="5690331"/>
                <a:ext cx="89280" cy="8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AF110A-C43B-43AE-022E-819B331A36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72685" y="5681691"/>
                  <a:ext cx="106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348B20-5AA6-BFBA-E1B9-2D7DE7CC07AF}"/>
                    </a:ext>
                  </a:extLst>
                </p14:cNvPr>
                <p14:cNvContentPartPr/>
                <p14:nvPr/>
              </p14:nvContentPartPr>
              <p14:xfrm>
                <a:off x="1549885" y="5793291"/>
                <a:ext cx="24480" cy="136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FC09FD-2173-E1C7-F874-91E53ECDA2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1245" y="5784651"/>
                  <a:ext cx="42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06137C-0805-CDA7-974A-6FA5E6FBADA7}"/>
                    </a:ext>
                  </a:extLst>
                </p14:cNvPr>
                <p14:cNvContentPartPr/>
                <p14:nvPr/>
              </p14:nvContentPartPr>
              <p14:xfrm>
                <a:off x="1629445" y="5795091"/>
                <a:ext cx="1692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8E478-8971-3810-C982-99BD3A0CD1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0805" y="5786451"/>
                  <a:ext cx="3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D39EBE-2051-C6A6-AC9E-249947310CC4}"/>
                    </a:ext>
                  </a:extLst>
                </p14:cNvPr>
                <p14:cNvContentPartPr/>
                <p14:nvPr/>
              </p14:nvContentPartPr>
              <p14:xfrm>
                <a:off x="1529365" y="5868531"/>
                <a:ext cx="14796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C9523F-D45F-913F-217F-D4406EF6A1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0725" y="5859531"/>
                  <a:ext cx="165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91071F-0AE6-B90E-16BB-A350B45CFDA4}"/>
                    </a:ext>
                  </a:extLst>
                </p14:cNvPr>
                <p14:cNvContentPartPr/>
                <p14:nvPr/>
              </p14:nvContentPartPr>
              <p14:xfrm>
                <a:off x="1672285" y="5810211"/>
                <a:ext cx="102240" cy="12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96E629-BF24-DAB0-65ED-616B036B9A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63285" y="5801211"/>
                  <a:ext cx="119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696CAB-1F1D-FD69-8612-CC38B10FE348}"/>
                    </a:ext>
                  </a:extLst>
                </p14:cNvPr>
                <p14:cNvContentPartPr/>
                <p14:nvPr/>
              </p14:nvContentPartPr>
              <p14:xfrm>
                <a:off x="1668685" y="5901651"/>
                <a:ext cx="8568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65745D-ACCD-CF9E-E663-0F4011C667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60045" y="5893011"/>
                  <a:ext cx="103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11D7F6-1E1E-5070-5A7E-118F13B16FCB}"/>
                    </a:ext>
                  </a:extLst>
                </p14:cNvPr>
                <p14:cNvContentPartPr/>
                <p14:nvPr/>
              </p14:nvContentPartPr>
              <p14:xfrm>
                <a:off x="1792885" y="5822091"/>
                <a:ext cx="109080" cy="10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4DD150-12A8-0AB5-65DE-A6B07580C7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83885" y="5813091"/>
                  <a:ext cx="126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3B4406-79EE-6AE9-E692-1415778D524D}"/>
                    </a:ext>
                  </a:extLst>
                </p14:cNvPr>
                <p14:cNvContentPartPr/>
                <p14:nvPr/>
              </p14:nvContentPartPr>
              <p14:xfrm>
                <a:off x="1914565" y="5812371"/>
                <a:ext cx="131040" cy="120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6E19D8-2A59-891E-FA68-538E517400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05565" y="5803731"/>
                  <a:ext cx="1486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C011F6-C964-65A0-1FA5-9FAF86D954EF}"/>
              </a:ext>
            </a:extLst>
          </p:cNvPr>
          <p:cNvGrpSpPr/>
          <p:nvPr/>
        </p:nvGrpSpPr>
        <p:grpSpPr>
          <a:xfrm>
            <a:off x="10927397" y="1201277"/>
            <a:ext cx="847080" cy="132840"/>
            <a:chOff x="2241445" y="5821731"/>
            <a:chExt cx="8470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1FE2C9-6CAB-24D4-03A3-FC25F5E1FF39}"/>
                    </a:ext>
                  </a:extLst>
                </p14:cNvPr>
                <p14:cNvContentPartPr/>
                <p14:nvPr/>
              </p14:nvContentPartPr>
              <p14:xfrm>
                <a:off x="2358085" y="5831451"/>
                <a:ext cx="15120" cy="8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53233C-D505-FA1D-2728-ECD34A75B0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49085" y="5822811"/>
                  <a:ext cx="32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7CFFC3-0DAE-5D25-10CC-D2E3F6A80FF9}"/>
                    </a:ext>
                  </a:extLst>
                </p14:cNvPr>
                <p14:cNvContentPartPr/>
                <p14:nvPr/>
              </p14:nvContentPartPr>
              <p14:xfrm>
                <a:off x="2321725" y="5821731"/>
                <a:ext cx="115200" cy="9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824E1C-93F6-C848-B3B4-75E81310B9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13085" y="5812731"/>
                  <a:ext cx="13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4BCAF0-D079-D2A4-4333-95AB6A043977}"/>
                    </a:ext>
                  </a:extLst>
                </p14:cNvPr>
                <p14:cNvContentPartPr/>
                <p14:nvPr/>
              </p14:nvContentPartPr>
              <p14:xfrm>
                <a:off x="2241445" y="5836851"/>
                <a:ext cx="72360" cy="11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C46F4C-11C7-0DAC-1C50-303A0ECBC7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32805" y="5828211"/>
                  <a:ext cx="90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243DF9-CF0A-DA9E-7675-006CA31F346D}"/>
                    </a:ext>
                  </a:extLst>
                </p14:cNvPr>
                <p14:cNvContentPartPr/>
                <p14:nvPr/>
              </p14:nvContentPartPr>
              <p14:xfrm>
                <a:off x="2450245" y="5837571"/>
                <a:ext cx="10476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DB1F3A-1910-3241-9452-89E14360AA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41245" y="5828571"/>
                  <a:ext cx="12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7AE210-D47E-69EF-E2BD-11C4F4E56E70}"/>
                    </a:ext>
                  </a:extLst>
                </p14:cNvPr>
                <p14:cNvContentPartPr/>
                <p14:nvPr/>
              </p14:nvContentPartPr>
              <p14:xfrm>
                <a:off x="2465725" y="5898051"/>
                <a:ext cx="6588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539BB7-65BD-B799-E256-22B0EF8381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56725" y="5889411"/>
                  <a:ext cx="83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E0B1D8-271D-B30D-5DC2-A7F86E6C3785}"/>
                    </a:ext>
                  </a:extLst>
                </p14:cNvPr>
                <p14:cNvContentPartPr/>
                <p14:nvPr/>
              </p14:nvContentPartPr>
              <p14:xfrm>
                <a:off x="2604685" y="5833971"/>
                <a:ext cx="140760" cy="9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A62738-9FCE-53F2-D237-05AB17AF61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95685" y="5824971"/>
                  <a:ext cx="158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B21578-CD21-2D5E-0BB9-86D3E4EF9589}"/>
                    </a:ext>
                  </a:extLst>
                </p14:cNvPr>
                <p14:cNvContentPartPr/>
                <p14:nvPr/>
              </p14:nvContentPartPr>
              <p14:xfrm>
                <a:off x="2771725" y="5836851"/>
                <a:ext cx="23040" cy="7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3E02BB-73F2-4F69-E304-C7BC33720C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63085" y="5827851"/>
                  <a:ext cx="40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DE6C09-8A22-98FE-99E7-F7BEC53874D9}"/>
                    </a:ext>
                  </a:extLst>
                </p14:cNvPr>
                <p14:cNvContentPartPr/>
                <p14:nvPr/>
              </p14:nvContentPartPr>
              <p14:xfrm>
                <a:off x="2828965" y="5841891"/>
                <a:ext cx="125280" cy="7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EF6266-B60D-A851-B8D5-939485218D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9965" y="5832891"/>
                  <a:ext cx="142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16643E-5F26-BB21-3B0F-3666E3A70E1E}"/>
                    </a:ext>
                  </a:extLst>
                </p14:cNvPr>
                <p14:cNvContentPartPr/>
                <p14:nvPr/>
              </p14:nvContentPartPr>
              <p14:xfrm>
                <a:off x="2983765" y="5832891"/>
                <a:ext cx="104760" cy="8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570771-684C-B0C2-96EB-06C2575D08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74765" y="5823891"/>
                  <a:ext cx="1224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07D808-8F25-AAF4-9E81-0759268F36EB}"/>
              </a:ext>
            </a:extLst>
          </p:cNvPr>
          <p:cNvGrpSpPr/>
          <p:nvPr/>
        </p:nvGrpSpPr>
        <p:grpSpPr>
          <a:xfrm>
            <a:off x="7531060" y="375888"/>
            <a:ext cx="460800" cy="327960"/>
            <a:chOff x="2393358" y="3840332"/>
            <a:chExt cx="460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5215DF-D741-84DB-4F80-7DB9252330F4}"/>
                    </a:ext>
                  </a:extLst>
                </p14:cNvPr>
                <p14:cNvContentPartPr/>
                <p14:nvPr/>
              </p14:nvContentPartPr>
              <p14:xfrm>
                <a:off x="2525838" y="3945812"/>
                <a:ext cx="143280" cy="131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FDF910-E6B0-E0D0-E47F-ED078B8D2F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17198" y="3936812"/>
                  <a:ext cx="16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40AEA5-ABD9-5C18-DF2C-512309CC41F4}"/>
                    </a:ext>
                  </a:extLst>
                </p14:cNvPr>
                <p14:cNvContentPartPr/>
                <p14:nvPr/>
              </p14:nvContentPartPr>
              <p14:xfrm>
                <a:off x="2546718" y="4022132"/>
                <a:ext cx="119160" cy="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2ADD78-EE8B-81FC-1961-7CF94BB8275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7718" y="4013492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924553-5ADF-56AE-167E-354BCF901D1B}"/>
                    </a:ext>
                  </a:extLst>
                </p14:cNvPr>
                <p14:cNvContentPartPr/>
                <p14:nvPr/>
              </p14:nvContentPartPr>
              <p14:xfrm>
                <a:off x="2393358" y="3840332"/>
                <a:ext cx="460800" cy="32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A84F81-5CC5-B1E8-D2D4-C252F3E95F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4358" y="3831692"/>
                  <a:ext cx="4784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E7BFB3-7849-927C-D44A-C743B4105FE0}"/>
              </a:ext>
            </a:extLst>
          </p:cNvPr>
          <p:cNvGrpSpPr/>
          <p:nvPr/>
        </p:nvGrpSpPr>
        <p:grpSpPr>
          <a:xfrm>
            <a:off x="6239313" y="1393771"/>
            <a:ext cx="351360" cy="314640"/>
            <a:chOff x="5861958" y="3767252"/>
            <a:chExt cx="35136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8B16FD-D086-D13B-8E2A-D3571FF12280}"/>
                    </a:ext>
                  </a:extLst>
                </p14:cNvPr>
                <p14:cNvContentPartPr/>
                <p14:nvPr/>
              </p14:nvContentPartPr>
              <p14:xfrm>
                <a:off x="5961318" y="3881372"/>
                <a:ext cx="7920" cy="15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EBD834-AA33-6D1F-A2E2-D0CC7E9E80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52678" y="3872372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851F15-285D-EBA1-9AF2-902B3EF4BB60}"/>
                    </a:ext>
                  </a:extLst>
                </p14:cNvPr>
                <p14:cNvContentPartPr/>
                <p14:nvPr/>
              </p14:nvContentPartPr>
              <p14:xfrm>
                <a:off x="5959878" y="3857252"/>
                <a:ext cx="113760" cy="16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BF7BB4-449C-DCF3-792C-D67305CE71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50878" y="3848612"/>
                  <a:ext cx="131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AE008A-8AD4-5904-1EE4-3AB980551B56}"/>
                    </a:ext>
                  </a:extLst>
                </p14:cNvPr>
                <p14:cNvContentPartPr/>
                <p14:nvPr/>
              </p14:nvContentPartPr>
              <p14:xfrm>
                <a:off x="5861958" y="3767252"/>
                <a:ext cx="351360" cy="31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05DA8C-034C-6E79-F711-63BC71FE07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52958" y="3758612"/>
                  <a:ext cx="369000" cy="33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message&#10;&#10;Description automatically generated">
            <a:extLst>
              <a:ext uri="{FF2B5EF4-FFF2-40B4-BE49-F238E27FC236}">
                <a16:creationId xmlns:a16="http://schemas.microsoft.com/office/drawing/2014/main" id="{FFF73305-9685-766A-690D-E9AF4294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3" y="545559"/>
            <a:ext cx="7351060" cy="50071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A16194D-32BB-CE28-C2F9-5A372B3EE681}"/>
              </a:ext>
            </a:extLst>
          </p:cNvPr>
          <p:cNvGrpSpPr/>
          <p:nvPr/>
        </p:nvGrpSpPr>
        <p:grpSpPr>
          <a:xfrm>
            <a:off x="2373726" y="2156716"/>
            <a:ext cx="369000" cy="291240"/>
            <a:chOff x="1988358" y="2486372"/>
            <a:chExt cx="369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432060-EEF8-B761-6617-D97CB55144A3}"/>
                    </a:ext>
                  </a:extLst>
                </p14:cNvPr>
                <p14:cNvContentPartPr/>
                <p14:nvPr/>
              </p14:nvContentPartPr>
              <p14:xfrm>
                <a:off x="2094918" y="2572052"/>
                <a:ext cx="163440" cy="14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432060-EEF8-B761-6617-D97CB55144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6278" y="2563052"/>
                  <a:ext cx="181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2507F7-FB88-A075-4771-97ACD827F9E9}"/>
                    </a:ext>
                  </a:extLst>
                </p14:cNvPr>
                <p14:cNvContentPartPr/>
                <p14:nvPr/>
              </p14:nvContentPartPr>
              <p14:xfrm>
                <a:off x="2094198" y="2648372"/>
                <a:ext cx="1231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2507F7-FB88-A075-4771-97ACD827F9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5558" y="2639372"/>
                  <a:ext cx="14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65BB8D-183F-12DF-CCE1-FD6D30D22B93}"/>
                    </a:ext>
                  </a:extLst>
                </p14:cNvPr>
                <p14:cNvContentPartPr/>
                <p14:nvPr/>
              </p14:nvContentPartPr>
              <p14:xfrm>
                <a:off x="1988358" y="2486372"/>
                <a:ext cx="369000" cy="29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65BB8D-183F-12DF-CCE1-FD6D30D22B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9358" y="2477372"/>
                  <a:ext cx="38664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4B4383-05DC-3637-0CA1-253A7E479A7C}"/>
              </a:ext>
            </a:extLst>
          </p:cNvPr>
          <p:cNvGrpSpPr/>
          <p:nvPr/>
        </p:nvGrpSpPr>
        <p:grpSpPr>
          <a:xfrm>
            <a:off x="4437038" y="2137065"/>
            <a:ext cx="410040" cy="301320"/>
            <a:chOff x="4588998" y="2344172"/>
            <a:chExt cx="41004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F2EA74-0901-B879-6932-AB5D77C73C82}"/>
                    </a:ext>
                  </a:extLst>
                </p14:cNvPr>
                <p14:cNvContentPartPr/>
                <p14:nvPr/>
              </p14:nvContentPartPr>
              <p14:xfrm>
                <a:off x="4738038" y="2435972"/>
                <a:ext cx="13680" cy="11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F2EA74-0901-B879-6932-AB5D77C73C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29038" y="2426972"/>
                  <a:ext cx="3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48319B-B253-F599-0E7F-77556DE8FB8D}"/>
                    </a:ext>
                  </a:extLst>
                </p14:cNvPr>
                <p14:cNvContentPartPr/>
                <p14:nvPr/>
              </p14:nvContentPartPr>
              <p14:xfrm>
                <a:off x="4743078" y="2429132"/>
                <a:ext cx="88200" cy="13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48319B-B253-F599-0E7F-77556DE8FB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4438" y="2420492"/>
                  <a:ext cx="105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A73E65-0281-53B5-8820-D261912BC1A4}"/>
                    </a:ext>
                  </a:extLst>
                </p14:cNvPr>
                <p14:cNvContentPartPr/>
                <p14:nvPr/>
              </p14:nvContentPartPr>
              <p14:xfrm>
                <a:off x="4588998" y="2344172"/>
                <a:ext cx="410040" cy="30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A73E65-0281-53B5-8820-D261912BC1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80358" y="2335532"/>
                  <a:ext cx="427680" cy="318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 descr="A close-up of a message&#10;&#10;Description automatically generated">
            <a:extLst>
              <a:ext uri="{FF2B5EF4-FFF2-40B4-BE49-F238E27FC236}">
                <a16:creationId xmlns:a16="http://schemas.microsoft.com/office/drawing/2014/main" id="{A8222480-8089-73E8-2BDA-1237B7647A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55" y="4085486"/>
            <a:ext cx="2205324" cy="2515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5B6AB8-8BF1-C564-57FD-1D612546B53B}"/>
              </a:ext>
            </a:extLst>
          </p:cNvPr>
          <p:cNvSpPr/>
          <p:nvPr/>
        </p:nvSpPr>
        <p:spPr>
          <a:xfrm>
            <a:off x="6833302" y="2394691"/>
            <a:ext cx="2318994" cy="2564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8FC6D5-E413-22C0-4378-6ADBCB34F368}"/>
              </a:ext>
            </a:extLst>
          </p:cNvPr>
          <p:cNvGrpSpPr/>
          <p:nvPr/>
        </p:nvGrpSpPr>
        <p:grpSpPr>
          <a:xfrm>
            <a:off x="10504806" y="3626852"/>
            <a:ext cx="691560" cy="243360"/>
            <a:chOff x="10440798" y="2163812"/>
            <a:chExt cx="6915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94BB55-4E8B-D1F7-D7B9-97FBE236FBA0}"/>
                    </a:ext>
                  </a:extLst>
                </p14:cNvPr>
                <p14:cNvContentPartPr/>
                <p14:nvPr/>
              </p14:nvContentPartPr>
              <p14:xfrm>
                <a:off x="10440798" y="2222852"/>
                <a:ext cx="291960" cy="10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94BB55-4E8B-D1F7-D7B9-97FBE236FB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31798" y="2213852"/>
                  <a:ext cx="309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7A0F63-83D8-3504-F52D-86B5A2D5310B}"/>
                    </a:ext>
                  </a:extLst>
                </p14:cNvPr>
                <p14:cNvContentPartPr/>
                <p14:nvPr/>
              </p14:nvContentPartPr>
              <p14:xfrm>
                <a:off x="10809438" y="2214212"/>
                <a:ext cx="36000" cy="9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7A0F63-83D8-3504-F52D-86B5A2D531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00438" y="2205212"/>
                  <a:ext cx="53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A17153-08CD-31EA-1D1F-662B6848E087}"/>
                    </a:ext>
                  </a:extLst>
                </p14:cNvPr>
                <p14:cNvContentPartPr/>
                <p14:nvPr/>
              </p14:nvContentPartPr>
              <p14:xfrm>
                <a:off x="10722678" y="2163812"/>
                <a:ext cx="32220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A17153-08CD-31EA-1D1F-662B6848E0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13678" y="2154812"/>
                  <a:ext cx="339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463916-C9CC-2A69-8428-C1C69BD61DFF}"/>
                    </a:ext>
                  </a:extLst>
                </p14:cNvPr>
                <p14:cNvContentPartPr/>
                <p14:nvPr/>
              </p14:nvContentPartPr>
              <p14:xfrm>
                <a:off x="10939038" y="2251652"/>
                <a:ext cx="193320" cy="2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463916-C9CC-2A69-8428-C1C69BD61D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30398" y="2243012"/>
                  <a:ext cx="210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EFCB40-0D64-DE56-2D25-80206ACDA7C2}"/>
                    </a:ext>
                  </a:extLst>
                </p14:cNvPr>
                <p14:cNvContentPartPr/>
                <p14:nvPr/>
              </p14:nvContentPartPr>
              <p14:xfrm>
                <a:off x="10557078" y="2376932"/>
                <a:ext cx="556920" cy="3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EFCB40-0D64-DE56-2D25-80206ACDA7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48078" y="2367932"/>
                  <a:ext cx="574560" cy="478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6A96-F325-477D-7F67-67BEA36F0A09}"/>
              </a:ext>
            </a:extLst>
          </p:cNvPr>
          <p:cNvCxnSpPr>
            <a:cxnSpLocks/>
          </p:cNvCxnSpPr>
          <p:nvPr/>
        </p:nvCxnSpPr>
        <p:spPr>
          <a:xfrm>
            <a:off x="4416552" y="2478024"/>
            <a:ext cx="0" cy="2953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B11C45-3F15-28ED-5371-224E293D498F}"/>
              </a:ext>
            </a:extLst>
          </p:cNvPr>
          <p:cNvGrpSpPr/>
          <p:nvPr/>
        </p:nvGrpSpPr>
        <p:grpSpPr>
          <a:xfrm>
            <a:off x="11319422" y="3597057"/>
            <a:ext cx="410040" cy="301320"/>
            <a:chOff x="4588998" y="2344172"/>
            <a:chExt cx="41004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0F2234-FE55-50A7-100E-394F19161525}"/>
                    </a:ext>
                  </a:extLst>
                </p14:cNvPr>
                <p14:cNvContentPartPr/>
                <p14:nvPr/>
              </p14:nvContentPartPr>
              <p14:xfrm>
                <a:off x="4738038" y="2435972"/>
                <a:ext cx="13680" cy="11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F2EA74-0901-B879-6932-AB5D77C73C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29038" y="2426972"/>
                  <a:ext cx="3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DD346B-5EA1-94FB-9035-CEEAF4C1408D}"/>
                    </a:ext>
                  </a:extLst>
                </p14:cNvPr>
                <p14:cNvContentPartPr/>
                <p14:nvPr/>
              </p14:nvContentPartPr>
              <p14:xfrm>
                <a:off x="4743078" y="2429132"/>
                <a:ext cx="88200" cy="13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48319B-B253-F599-0E7F-77556DE8FB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4438" y="2420492"/>
                  <a:ext cx="105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43C14B-8D33-4C30-3871-804F256813C6}"/>
                    </a:ext>
                  </a:extLst>
                </p14:cNvPr>
                <p14:cNvContentPartPr/>
                <p14:nvPr/>
              </p14:nvContentPartPr>
              <p14:xfrm>
                <a:off x="4588998" y="2344172"/>
                <a:ext cx="410040" cy="30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A73E65-0281-53B5-8820-D261912BC1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80358" y="2335532"/>
                  <a:ext cx="42768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00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ard with black text&#10;&#10;Description automatically generated">
            <a:extLst>
              <a:ext uri="{FF2B5EF4-FFF2-40B4-BE49-F238E27FC236}">
                <a16:creationId xmlns:a16="http://schemas.microsoft.com/office/drawing/2014/main" id="{41E30A2A-FC1C-F3D4-AD08-9E7BB9539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24148" r="9435" b="7379"/>
          <a:stretch/>
        </p:blipFill>
        <p:spPr>
          <a:xfrm>
            <a:off x="365759" y="3017520"/>
            <a:ext cx="3849625" cy="217627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BDACF74-1919-52BE-9521-38BD276C227F}"/>
              </a:ext>
            </a:extLst>
          </p:cNvPr>
          <p:cNvGrpSpPr/>
          <p:nvPr/>
        </p:nvGrpSpPr>
        <p:grpSpPr>
          <a:xfrm>
            <a:off x="1642277" y="5721581"/>
            <a:ext cx="652680" cy="206280"/>
            <a:chOff x="1597405" y="5395131"/>
            <a:chExt cx="6526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C0B166-2286-EA97-4B11-3DBFCD64BDBF}"/>
                    </a:ext>
                  </a:extLst>
                </p14:cNvPr>
                <p14:cNvContentPartPr/>
                <p14:nvPr/>
              </p14:nvContentPartPr>
              <p14:xfrm>
                <a:off x="1682005" y="5433291"/>
                <a:ext cx="188640" cy="12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C0B166-2286-EA97-4B11-3DBFCD64BD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3365" y="5424651"/>
                  <a:ext cx="20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9ACD7A-2A36-01B0-9054-079CA1C8A926}"/>
                    </a:ext>
                  </a:extLst>
                </p14:cNvPr>
                <p14:cNvContentPartPr/>
                <p14:nvPr/>
              </p14:nvContentPartPr>
              <p14:xfrm>
                <a:off x="1956685" y="5439051"/>
                <a:ext cx="43200" cy="10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9ACD7A-2A36-01B0-9054-079CA1C8A9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7685" y="5430051"/>
                  <a:ext cx="60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B55164-E4E2-E358-2B01-1ECA0F5256BF}"/>
                    </a:ext>
                  </a:extLst>
                </p14:cNvPr>
                <p14:cNvContentPartPr/>
                <p14:nvPr/>
              </p14:nvContentPartPr>
              <p14:xfrm>
                <a:off x="1907005" y="5395131"/>
                <a:ext cx="134280" cy="1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B55164-E4E2-E358-2B01-1ECA0F5256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98005" y="5386131"/>
                  <a:ext cx="151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80CE47-81B5-FBD7-0FE4-EA9E4F9F3D53}"/>
                    </a:ext>
                  </a:extLst>
                </p14:cNvPr>
                <p14:cNvContentPartPr/>
                <p14:nvPr/>
              </p14:nvContentPartPr>
              <p14:xfrm>
                <a:off x="2060725" y="5398011"/>
                <a:ext cx="186840" cy="12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80CE47-81B5-FBD7-0FE4-EA9E4F9F3D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52085" y="5389371"/>
                  <a:ext cx="204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A22017-E407-0B57-15F9-65DC870C3C31}"/>
                    </a:ext>
                  </a:extLst>
                </p14:cNvPr>
                <p14:cNvContentPartPr/>
                <p14:nvPr/>
              </p14:nvContentPartPr>
              <p14:xfrm>
                <a:off x="1597405" y="5571171"/>
                <a:ext cx="652680" cy="3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A22017-E407-0B57-15F9-65DC870C3C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8405" y="5562171"/>
                  <a:ext cx="670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48D868-9695-572E-4D60-1E1236107FD5}"/>
              </a:ext>
            </a:extLst>
          </p:cNvPr>
          <p:cNvGrpSpPr/>
          <p:nvPr/>
        </p:nvGrpSpPr>
        <p:grpSpPr>
          <a:xfrm>
            <a:off x="1212077" y="6016781"/>
            <a:ext cx="878400" cy="246960"/>
            <a:chOff x="1167205" y="5690331"/>
            <a:chExt cx="87840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63140B-D2FB-E492-16E4-38C4A0B9934B}"/>
                    </a:ext>
                  </a:extLst>
                </p14:cNvPr>
                <p14:cNvContentPartPr/>
                <p14:nvPr/>
              </p14:nvContentPartPr>
              <p14:xfrm>
                <a:off x="1167205" y="5815611"/>
                <a:ext cx="110880" cy="11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63140B-D2FB-E492-16E4-38C4A0B99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8565" y="5806971"/>
                  <a:ext cx="128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FB1F75-E68A-490B-72F5-29B2D032037D}"/>
                    </a:ext>
                  </a:extLst>
                </p14:cNvPr>
                <p14:cNvContentPartPr/>
                <p14:nvPr/>
              </p14:nvContentPartPr>
              <p14:xfrm>
                <a:off x="1168285" y="5774571"/>
                <a:ext cx="107280" cy="8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FB1F75-E68A-490B-72F5-29B2D03203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9645" y="5765931"/>
                  <a:ext cx="124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AF110A-C43B-43AE-022E-819B331A3691}"/>
                    </a:ext>
                  </a:extLst>
                </p14:cNvPr>
                <p14:cNvContentPartPr/>
                <p14:nvPr/>
              </p14:nvContentPartPr>
              <p14:xfrm>
                <a:off x="1281325" y="5690331"/>
                <a:ext cx="89280" cy="8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AF110A-C43B-43AE-022E-819B331A36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72685" y="5681691"/>
                  <a:ext cx="106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FC09FD-2173-E1C7-F874-91E53ECDA21B}"/>
                    </a:ext>
                  </a:extLst>
                </p14:cNvPr>
                <p14:cNvContentPartPr/>
                <p14:nvPr/>
              </p14:nvContentPartPr>
              <p14:xfrm>
                <a:off x="1549885" y="5793291"/>
                <a:ext cx="24480" cy="136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FC09FD-2173-E1C7-F874-91E53ECDA2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1245" y="5784651"/>
                  <a:ext cx="42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8E478-8971-3810-C982-99BD3A0CD18B}"/>
                    </a:ext>
                  </a:extLst>
                </p14:cNvPr>
                <p14:cNvContentPartPr/>
                <p14:nvPr/>
              </p14:nvContentPartPr>
              <p14:xfrm>
                <a:off x="1629445" y="5795091"/>
                <a:ext cx="1692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8E478-8971-3810-C982-99BD3A0CD1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0805" y="5786451"/>
                  <a:ext cx="3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C9523F-D45F-913F-217F-D4406EF6A1CC}"/>
                    </a:ext>
                  </a:extLst>
                </p14:cNvPr>
                <p14:cNvContentPartPr/>
                <p14:nvPr/>
              </p14:nvContentPartPr>
              <p14:xfrm>
                <a:off x="1529365" y="5868531"/>
                <a:ext cx="14796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C9523F-D45F-913F-217F-D4406EF6A1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0725" y="5859531"/>
                  <a:ext cx="165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96E629-BF24-DAB0-65ED-616B036B9AED}"/>
                    </a:ext>
                  </a:extLst>
                </p14:cNvPr>
                <p14:cNvContentPartPr/>
                <p14:nvPr/>
              </p14:nvContentPartPr>
              <p14:xfrm>
                <a:off x="1672285" y="5810211"/>
                <a:ext cx="102240" cy="12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96E629-BF24-DAB0-65ED-616B036B9A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63285" y="5801211"/>
                  <a:ext cx="119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65745D-ACCD-CF9E-E663-0F4011C66782}"/>
                    </a:ext>
                  </a:extLst>
                </p14:cNvPr>
                <p14:cNvContentPartPr/>
                <p14:nvPr/>
              </p14:nvContentPartPr>
              <p14:xfrm>
                <a:off x="1668685" y="5901651"/>
                <a:ext cx="8568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65745D-ACCD-CF9E-E663-0F4011C667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60045" y="5893011"/>
                  <a:ext cx="103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4DD150-12A8-0AB5-65DE-A6B07580C705}"/>
                    </a:ext>
                  </a:extLst>
                </p14:cNvPr>
                <p14:cNvContentPartPr/>
                <p14:nvPr/>
              </p14:nvContentPartPr>
              <p14:xfrm>
                <a:off x="1792885" y="5822091"/>
                <a:ext cx="109080" cy="10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4DD150-12A8-0AB5-65DE-A6B07580C7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83885" y="5813091"/>
                  <a:ext cx="126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6E19D8-2A59-891E-FA68-538E517400C5}"/>
                    </a:ext>
                  </a:extLst>
                </p14:cNvPr>
                <p14:cNvContentPartPr/>
                <p14:nvPr/>
              </p14:nvContentPartPr>
              <p14:xfrm>
                <a:off x="1914565" y="5812371"/>
                <a:ext cx="131040" cy="120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6E19D8-2A59-891E-FA68-538E517400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05565" y="5803731"/>
                  <a:ext cx="1486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2B233-4DB9-E46E-620C-A37E42CC805C}"/>
              </a:ext>
            </a:extLst>
          </p:cNvPr>
          <p:cNvGrpSpPr/>
          <p:nvPr/>
        </p:nvGrpSpPr>
        <p:grpSpPr>
          <a:xfrm>
            <a:off x="2286317" y="6148181"/>
            <a:ext cx="847080" cy="132840"/>
            <a:chOff x="2241445" y="5821731"/>
            <a:chExt cx="8470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53233C-D505-FA1D-2728-ECD34A75B01B}"/>
                    </a:ext>
                  </a:extLst>
                </p14:cNvPr>
                <p14:cNvContentPartPr/>
                <p14:nvPr/>
              </p14:nvContentPartPr>
              <p14:xfrm>
                <a:off x="2358085" y="5831451"/>
                <a:ext cx="15120" cy="8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53233C-D505-FA1D-2728-ECD34A75B0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49085" y="5822811"/>
                  <a:ext cx="32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824E1C-93F6-C848-B3B4-75E81310B9E6}"/>
                    </a:ext>
                  </a:extLst>
                </p14:cNvPr>
                <p14:cNvContentPartPr/>
                <p14:nvPr/>
              </p14:nvContentPartPr>
              <p14:xfrm>
                <a:off x="2321725" y="5821731"/>
                <a:ext cx="115200" cy="9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824E1C-93F6-C848-B3B4-75E81310B9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13085" y="5812731"/>
                  <a:ext cx="13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C46F4C-11C7-0DAC-1C50-303A0ECBC739}"/>
                    </a:ext>
                  </a:extLst>
                </p14:cNvPr>
                <p14:cNvContentPartPr/>
                <p14:nvPr/>
              </p14:nvContentPartPr>
              <p14:xfrm>
                <a:off x="2241445" y="5836851"/>
                <a:ext cx="72360" cy="11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C46F4C-11C7-0DAC-1C50-303A0ECBC7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32805" y="5828211"/>
                  <a:ext cx="90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DB1F3A-1910-3241-9452-89E14360AA17}"/>
                    </a:ext>
                  </a:extLst>
                </p14:cNvPr>
                <p14:cNvContentPartPr/>
                <p14:nvPr/>
              </p14:nvContentPartPr>
              <p14:xfrm>
                <a:off x="2450245" y="5837571"/>
                <a:ext cx="10476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DB1F3A-1910-3241-9452-89E14360AA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41245" y="5828571"/>
                  <a:ext cx="12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539BB7-65BD-B799-E256-22B0EF838117}"/>
                    </a:ext>
                  </a:extLst>
                </p14:cNvPr>
                <p14:cNvContentPartPr/>
                <p14:nvPr/>
              </p14:nvContentPartPr>
              <p14:xfrm>
                <a:off x="2465725" y="5898051"/>
                <a:ext cx="6588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539BB7-65BD-B799-E256-22B0EF8381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56725" y="5889411"/>
                  <a:ext cx="83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A62738-9FCE-53F2-D237-05AB17AF61CC}"/>
                    </a:ext>
                  </a:extLst>
                </p14:cNvPr>
                <p14:cNvContentPartPr/>
                <p14:nvPr/>
              </p14:nvContentPartPr>
              <p14:xfrm>
                <a:off x="2604685" y="5833971"/>
                <a:ext cx="140760" cy="9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A62738-9FCE-53F2-D237-05AB17AF61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95685" y="5824971"/>
                  <a:ext cx="158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3E02BB-73F2-4F69-E304-C7BC33720CBA}"/>
                    </a:ext>
                  </a:extLst>
                </p14:cNvPr>
                <p14:cNvContentPartPr/>
                <p14:nvPr/>
              </p14:nvContentPartPr>
              <p14:xfrm>
                <a:off x="2771725" y="5836851"/>
                <a:ext cx="23040" cy="7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3E02BB-73F2-4F69-E304-C7BC33720C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63085" y="5827851"/>
                  <a:ext cx="40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EF6266-B60D-A851-B8D5-939485218D3A}"/>
                    </a:ext>
                  </a:extLst>
                </p14:cNvPr>
                <p14:cNvContentPartPr/>
                <p14:nvPr/>
              </p14:nvContentPartPr>
              <p14:xfrm>
                <a:off x="2828965" y="5841891"/>
                <a:ext cx="125280" cy="7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EF6266-B60D-A851-B8D5-939485218D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9965" y="5832891"/>
                  <a:ext cx="142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570771-684C-B0C2-96EB-06C2575D08F6}"/>
                    </a:ext>
                  </a:extLst>
                </p14:cNvPr>
                <p14:cNvContentPartPr/>
                <p14:nvPr/>
              </p14:nvContentPartPr>
              <p14:xfrm>
                <a:off x="2983765" y="5832891"/>
                <a:ext cx="104760" cy="8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570771-684C-B0C2-96EB-06C2575D08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74765" y="5823891"/>
                  <a:ext cx="1224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C53576-D8CF-1BB1-7D79-86FA1718A52F}"/>
              </a:ext>
            </a:extLst>
          </p:cNvPr>
          <p:cNvGrpSpPr/>
          <p:nvPr/>
        </p:nvGrpSpPr>
        <p:grpSpPr>
          <a:xfrm>
            <a:off x="6195406" y="5534422"/>
            <a:ext cx="587520" cy="228600"/>
            <a:chOff x="5748198" y="5345132"/>
            <a:chExt cx="5875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BF45C7-CB60-C039-3BE6-5A2866DAC0D2}"/>
                    </a:ext>
                  </a:extLst>
                </p14:cNvPr>
                <p14:cNvContentPartPr/>
                <p14:nvPr/>
              </p14:nvContentPartPr>
              <p14:xfrm>
                <a:off x="5785998" y="5408132"/>
                <a:ext cx="25848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BF45C7-CB60-C039-3BE6-5A2866DAC0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77358" y="5399492"/>
                  <a:ext cx="276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76F8C4-AF48-5D01-1848-5016EC2DAEE9}"/>
                    </a:ext>
                  </a:extLst>
                </p14:cNvPr>
                <p14:cNvContentPartPr/>
                <p14:nvPr/>
              </p14:nvContentPartPr>
              <p14:xfrm>
                <a:off x="6035118" y="5345132"/>
                <a:ext cx="123840" cy="12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76F8C4-AF48-5D01-1848-5016EC2DAE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26478" y="5336492"/>
                  <a:ext cx="141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745607-C183-2918-3B24-D319B3BB3EBE}"/>
                    </a:ext>
                  </a:extLst>
                </p14:cNvPr>
                <p14:cNvContentPartPr/>
                <p14:nvPr/>
              </p14:nvContentPartPr>
              <p14:xfrm>
                <a:off x="6157878" y="5349812"/>
                <a:ext cx="116280" cy="114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745607-C183-2918-3B24-D319B3BB3E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49238" y="5341172"/>
                  <a:ext cx="133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3DCB60-0D20-7EB8-9F41-1803FF5ED71C}"/>
                    </a:ext>
                  </a:extLst>
                </p14:cNvPr>
                <p14:cNvContentPartPr/>
                <p14:nvPr/>
              </p14:nvContentPartPr>
              <p14:xfrm>
                <a:off x="5748198" y="5559332"/>
                <a:ext cx="58752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3DCB60-0D20-7EB8-9F41-1803FF5ED7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39198" y="5550692"/>
                  <a:ext cx="6051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DA6E39-3A0D-1E67-340A-948727C235CB}"/>
              </a:ext>
            </a:extLst>
          </p:cNvPr>
          <p:cNvGrpSpPr/>
          <p:nvPr/>
        </p:nvGrpSpPr>
        <p:grpSpPr>
          <a:xfrm>
            <a:off x="5757646" y="5888302"/>
            <a:ext cx="1062000" cy="164520"/>
            <a:chOff x="5310438" y="5699012"/>
            <a:chExt cx="106200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5CDB62-AD89-8DC3-201B-8B138877F9CD}"/>
                    </a:ext>
                  </a:extLst>
                </p14:cNvPr>
                <p14:cNvContentPartPr/>
                <p14:nvPr/>
              </p14:nvContentPartPr>
              <p14:xfrm>
                <a:off x="5310438" y="5724932"/>
                <a:ext cx="246960" cy="13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5CDB62-AD89-8DC3-201B-8B138877F9C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01438" y="5715932"/>
                  <a:ext cx="264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2906F2-9A79-D48F-2934-6B2210CA34DD}"/>
                    </a:ext>
                  </a:extLst>
                </p14:cNvPr>
                <p14:cNvContentPartPr/>
                <p14:nvPr/>
              </p14:nvContentPartPr>
              <p14:xfrm>
                <a:off x="5477478" y="5705492"/>
                <a:ext cx="97920" cy="7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2906F2-9A79-D48F-2934-6B2210CA34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68838" y="5696492"/>
                  <a:ext cx="115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00C068-E1AF-EE5B-B7C5-A9C6B1F510E0}"/>
                    </a:ext>
                  </a:extLst>
                </p14:cNvPr>
                <p14:cNvContentPartPr/>
                <p14:nvPr/>
              </p14:nvContentPartPr>
              <p14:xfrm>
                <a:off x="5683398" y="5699012"/>
                <a:ext cx="117360" cy="146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00C068-E1AF-EE5B-B7C5-A9C6B1F510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74758" y="5690372"/>
                  <a:ext cx="135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FA10A6-C1D7-8C3C-76E3-FEAA9E96FDD7}"/>
                    </a:ext>
                  </a:extLst>
                </p14:cNvPr>
                <p14:cNvContentPartPr/>
                <p14:nvPr/>
              </p14:nvContentPartPr>
              <p14:xfrm>
                <a:off x="5670438" y="5706212"/>
                <a:ext cx="247320" cy="137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FA10A6-C1D7-8C3C-76E3-FEAA9E96FD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61798" y="5697212"/>
                  <a:ext cx="264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688FE8-AA58-6A34-43B4-F22AD6C6C343}"/>
                    </a:ext>
                  </a:extLst>
                </p14:cNvPr>
                <p14:cNvContentPartPr/>
                <p14:nvPr/>
              </p14:nvContentPartPr>
              <p14:xfrm>
                <a:off x="5830278" y="5763452"/>
                <a:ext cx="226800" cy="6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688FE8-AA58-6A34-43B4-F22AD6C6C3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21638" y="5754812"/>
                  <a:ext cx="24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8E4B31-5A35-CF0F-AABA-F646E7A91397}"/>
                    </a:ext>
                  </a:extLst>
                </p14:cNvPr>
                <p14:cNvContentPartPr/>
                <p14:nvPr/>
              </p14:nvContentPartPr>
              <p14:xfrm>
                <a:off x="5807958" y="5728892"/>
                <a:ext cx="6228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8E4B31-5A35-CF0F-AABA-F646E7A913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99318" y="5720252"/>
                  <a:ext cx="7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5B3D0C-2CB9-7F53-3567-42268C24629F}"/>
                    </a:ext>
                  </a:extLst>
                </p14:cNvPr>
                <p14:cNvContentPartPr/>
                <p14:nvPr/>
              </p14:nvContentPartPr>
              <p14:xfrm>
                <a:off x="6113598" y="5752652"/>
                <a:ext cx="131400" cy="70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5B3D0C-2CB9-7F53-3567-42268C2462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04958" y="5744012"/>
                  <a:ext cx="14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16A07F-7975-9BD5-6CC4-A5DC3B04CF0A}"/>
                    </a:ext>
                  </a:extLst>
                </p14:cNvPr>
                <p14:cNvContentPartPr/>
                <p14:nvPr/>
              </p14:nvContentPartPr>
              <p14:xfrm>
                <a:off x="6243918" y="5702612"/>
                <a:ext cx="128520" cy="11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16A07F-7975-9BD5-6CC4-A5DC3B04CF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35278" y="5693612"/>
                  <a:ext cx="1461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6EE852-FD53-0C1D-9EC3-9304EE263CFD}"/>
              </a:ext>
            </a:extLst>
          </p:cNvPr>
          <p:cNvGrpSpPr/>
          <p:nvPr/>
        </p:nvGrpSpPr>
        <p:grpSpPr>
          <a:xfrm>
            <a:off x="7154086" y="5912062"/>
            <a:ext cx="704520" cy="118800"/>
            <a:chOff x="6706878" y="5722772"/>
            <a:chExt cx="7045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92718D-ABF2-3016-E9B8-895686624EF0}"/>
                    </a:ext>
                  </a:extLst>
                </p14:cNvPr>
                <p14:cNvContentPartPr/>
                <p14:nvPr/>
              </p14:nvContentPartPr>
              <p14:xfrm>
                <a:off x="6706878" y="5743652"/>
                <a:ext cx="191160" cy="9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92718D-ABF2-3016-E9B8-895686624E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97878" y="5735012"/>
                  <a:ext cx="208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BDD633-F3A0-65F6-17EF-50F363824134}"/>
                    </a:ext>
                  </a:extLst>
                </p14:cNvPr>
                <p14:cNvContentPartPr/>
                <p14:nvPr/>
              </p14:nvContentPartPr>
              <p14:xfrm>
                <a:off x="6941958" y="5740412"/>
                <a:ext cx="290160" cy="8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BDD633-F3A0-65F6-17EF-50F3638241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33318" y="5731412"/>
                  <a:ext cx="307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A689A9-D1F3-1DC8-92EC-32C04DB2B919}"/>
                    </a:ext>
                  </a:extLst>
                </p14:cNvPr>
                <p14:cNvContentPartPr/>
                <p14:nvPr/>
              </p14:nvContentPartPr>
              <p14:xfrm>
                <a:off x="7309518" y="5722772"/>
                <a:ext cx="68400" cy="10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A689A9-D1F3-1DC8-92EC-32C04DB2B9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00878" y="5714132"/>
                  <a:ext cx="86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AA95B6-D58A-B0B1-1143-5048864292C3}"/>
                    </a:ext>
                  </a:extLst>
                </p14:cNvPr>
                <p14:cNvContentPartPr/>
                <p14:nvPr/>
              </p14:nvContentPartPr>
              <p14:xfrm>
                <a:off x="7280718" y="5739332"/>
                <a:ext cx="130680" cy="8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AA95B6-D58A-B0B1-1143-5048864292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72078" y="5730692"/>
                  <a:ext cx="1483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E77B09D-F0DD-B590-C079-9F548D06F716}"/>
                  </a:ext>
                </a:extLst>
              </p14:cNvPr>
              <p14:cNvContentPartPr/>
              <p14:nvPr/>
            </p14:nvContentPartPr>
            <p14:xfrm>
              <a:off x="5572606" y="5949502"/>
              <a:ext cx="43920" cy="52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E77B09D-F0DD-B590-C079-9F548D06F71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63606" y="5940502"/>
                <a:ext cx="615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194F066-605D-7202-7729-F8ADF0283566}"/>
              </a:ext>
            </a:extLst>
          </p:cNvPr>
          <p:cNvGrpSpPr/>
          <p:nvPr/>
        </p:nvGrpSpPr>
        <p:grpSpPr>
          <a:xfrm>
            <a:off x="5537640" y="6176854"/>
            <a:ext cx="1166760" cy="185760"/>
            <a:chOff x="5110278" y="6055412"/>
            <a:chExt cx="11667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9D7F90-5C96-AB94-4320-0E1B9D6A6EEB}"/>
                    </a:ext>
                  </a:extLst>
                </p14:cNvPr>
                <p14:cNvContentPartPr/>
                <p14:nvPr/>
              </p14:nvContentPartPr>
              <p14:xfrm>
                <a:off x="5110278" y="6163772"/>
                <a:ext cx="38160" cy="5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9D7F90-5C96-AB94-4320-0E1B9D6A6E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01278" y="6155132"/>
                  <a:ext cx="55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348531-005F-3794-1F13-E8775F2BEAD6}"/>
                    </a:ext>
                  </a:extLst>
                </p14:cNvPr>
                <p14:cNvContentPartPr/>
                <p14:nvPr/>
              </p14:nvContentPartPr>
              <p14:xfrm>
                <a:off x="5276958" y="6128492"/>
                <a:ext cx="113400" cy="9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348531-005F-3794-1F13-E8775F2BEA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67958" y="6119852"/>
                  <a:ext cx="131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A29E96-8CD4-8D28-0041-DB79258E2EAA}"/>
                    </a:ext>
                  </a:extLst>
                </p14:cNvPr>
                <p14:cNvContentPartPr/>
                <p14:nvPr/>
              </p14:nvContentPartPr>
              <p14:xfrm>
                <a:off x="5280918" y="6055412"/>
                <a:ext cx="116280" cy="10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A29E96-8CD4-8D28-0041-DB79258E2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71918" y="6046772"/>
                  <a:ext cx="133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290F3-7DCE-C68B-833B-2CD07AFC2DF5}"/>
                    </a:ext>
                  </a:extLst>
                </p14:cNvPr>
                <p14:cNvContentPartPr/>
                <p14:nvPr/>
              </p14:nvContentPartPr>
              <p14:xfrm>
                <a:off x="5448678" y="6106892"/>
                <a:ext cx="104400" cy="12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290F3-7DCE-C68B-833B-2CD07AFC2D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40038" y="6097892"/>
                  <a:ext cx="122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3A921B-D88F-2AB6-2DE4-ACFB39179E6B}"/>
                    </a:ext>
                  </a:extLst>
                </p14:cNvPr>
                <p14:cNvContentPartPr/>
                <p14:nvPr/>
              </p14:nvContentPartPr>
              <p14:xfrm>
                <a:off x="5562438" y="6136412"/>
                <a:ext cx="102240" cy="9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3A921B-D88F-2AB6-2DE4-ACFB39179E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53438" y="6127412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1934DA-6419-1FBF-FA07-E137E0209B7F}"/>
                    </a:ext>
                  </a:extLst>
                </p14:cNvPr>
                <p14:cNvContentPartPr/>
                <p14:nvPr/>
              </p14:nvContentPartPr>
              <p14:xfrm>
                <a:off x="5727318" y="6138572"/>
                <a:ext cx="32040" cy="7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1934DA-6419-1FBF-FA07-E137E0209B7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18678" y="6129572"/>
                  <a:ext cx="49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63CD1C-01AA-1145-381F-C77C9FDDA34C}"/>
                    </a:ext>
                  </a:extLst>
                </p14:cNvPr>
                <p14:cNvContentPartPr/>
                <p14:nvPr/>
              </p14:nvContentPartPr>
              <p14:xfrm>
                <a:off x="5867358" y="6127412"/>
                <a:ext cx="100440" cy="11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63CD1C-01AA-1145-381F-C77C9FDDA3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58358" y="6118772"/>
                  <a:ext cx="118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BBDFAE-7BAC-2D01-A99F-4C7F6B5442DA}"/>
                    </a:ext>
                  </a:extLst>
                </p14:cNvPr>
                <p14:cNvContentPartPr/>
                <p14:nvPr/>
              </p14:nvContentPartPr>
              <p14:xfrm>
                <a:off x="5862318" y="6090332"/>
                <a:ext cx="144720" cy="5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BBDFAE-7BAC-2D01-A99F-4C7F6B5442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53318" y="6081332"/>
                  <a:ext cx="162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B7376D-8B92-0373-AD59-A52DE70A0C90}"/>
                    </a:ext>
                  </a:extLst>
                </p14:cNvPr>
                <p14:cNvContentPartPr/>
                <p14:nvPr/>
              </p14:nvContentPartPr>
              <p14:xfrm>
                <a:off x="6035478" y="6151892"/>
                <a:ext cx="82080" cy="8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B7376D-8B92-0373-AD59-A52DE70A0C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26838" y="6143252"/>
                  <a:ext cx="99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A959BD-014E-3FEF-CACC-792AA5E60C92}"/>
                    </a:ext>
                  </a:extLst>
                </p14:cNvPr>
                <p14:cNvContentPartPr/>
                <p14:nvPr/>
              </p14:nvContentPartPr>
              <p14:xfrm>
                <a:off x="6132318" y="6095732"/>
                <a:ext cx="144720" cy="129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A959BD-014E-3FEF-CACC-792AA5E60C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3318" y="6087092"/>
                  <a:ext cx="162360" cy="14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AE3844A9-CF3F-A577-029C-62E19E5AC015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96" y="2982249"/>
            <a:ext cx="3697799" cy="1344654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F5983A6F-74EC-628C-9BBC-A44F4C5E7DA8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89" y="3049178"/>
            <a:ext cx="3664616" cy="640897"/>
          </a:xfrm>
          <a:prstGeom prst="rect">
            <a:avLst/>
          </a:prstGeom>
        </p:spPr>
      </p:pic>
      <p:pic>
        <p:nvPicPr>
          <p:cNvPr id="72" name="Picture 71" descr="A blue and red text box&#10;&#10;Description automatically generated with medium confidence">
            <a:extLst>
              <a:ext uri="{FF2B5EF4-FFF2-40B4-BE49-F238E27FC236}">
                <a16:creationId xmlns:a16="http://schemas.microsoft.com/office/drawing/2014/main" id="{FA60D4D2-68D9-9618-2A5A-536315D7E6CC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28" y="0"/>
            <a:ext cx="3642262" cy="2503194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CBA35A6C-B139-C9F0-3A6D-9668383C0D8B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46" y="4152313"/>
            <a:ext cx="3165811" cy="552291"/>
          </a:xfrm>
          <a:prstGeom prst="rect">
            <a:avLst/>
          </a:prstGeom>
        </p:spPr>
      </p:pic>
      <p:pic>
        <p:nvPicPr>
          <p:cNvPr id="76" name="Picture 75" descr="A black and red text&#10;&#10;Description automatically generated">
            <a:extLst>
              <a:ext uri="{FF2B5EF4-FFF2-40B4-BE49-F238E27FC236}">
                <a16:creationId xmlns:a16="http://schemas.microsoft.com/office/drawing/2014/main" id="{3496772F-C7EB-8C5D-AC31-52F62CCA20C6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20" y="4680214"/>
            <a:ext cx="3508369" cy="582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E42EB85-CFCD-171C-3CC5-708B6F6C78D9}"/>
                  </a:ext>
                </a:extLst>
              </p14:cNvPr>
              <p14:cNvContentPartPr/>
              <p14:nvPr/>
            </p14:nvContentPartPr>
            <p14:xfrm>
              <a:off x="13191918" y="2459732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E42EB85-CFCD-171C-3CC5-708B6F6C78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183278" y="24507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BADFAD2-FBD8-D4F3-81F6-AF71098D081F}"/>
                  </a:ext>
                </a:extLst>
              </p14:cNvPr>
              <p14:cNvContentPartPr/>
              <p14:nvPr/>
            </p14:nvContentPartPr>
            <p14:xfrm>
              <a:off x="13015106" y="2459732"/>
              <a:ext cx="2268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BADFAD2-FBD8-D4F3-81F6-AF71098D081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006466" y="2450732"/>
                <a:ext cx="4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DD71D8-7A27-4A59-F953-5CDE061B8740}"/>
                  </a:ext>
                </a:extLst>
              </p14:cNvPr>
              <p14:cNvContentPartPr/>
              <p14:nvPr/>
            </p14:nvContentPartPr>
            <p14:xfrm>
              <a:off x="12870746" y="2615252"/>
              <a:ext cx="720" cy="2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DD71D8-7A27-4A59-F953-5CDE061B87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861746" y="2606252"/>
                <a:ext cx="183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D4ACA09-DC58-E882-408F-7C7DEC855F31}"/>
                  </a:ext>
                </a:extLst>
              </p14:cNvPr>
              <p14:cNvContentPartPr/>
              <p14:nvPr/>
            </p14:nvContentPartPr>
            <p14:xfrm>
              <a:off x="13064066" y="2516972"/>
              <a:ext cx="35280" cy="38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D4ACA09-DC58-E882-408F-7C7DEC855F3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055066" y="2508332"/>
                <a:ext cx="52920" cy="55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5DF8918-D49F-3953-F678-C89F1C651D84}"/>
              </a:ext>
            </a:extLst>
          </p:cNvPr>
          <p:cNvSpPr txBox="1"/>
          <p:nvPr/>
        </p:nvSpPr>
        <p:spPr>
          <a:xfrm>
            <a:off x="192024" y="2990088"/>
            <a:ext cx="372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A23D4-FF11-F731-12A7-355E7BA97223}"/>
              </a:ext>
            </a:extLst>
          </p:cNvPr>
          <p:cNvSpPr txBox="1"/>
          <p:nvPr/>
        </p:nvSpPr>
        <p:spPr>
          <a:xfrm>
            <a:off x="4413504" y="2977896"/>
            <a:ext cx="372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91C91-16A7-4B35-A9E5-25836F09F887}"/>
              </a:ext>
            </a:extLst>
          </p:cNvPr>
          <p:cNvSpPr txBox="1"/>
          <p:nvPr/>
        </p:nvSpPr>
        <p:spPr>
          <a:xfrm>
            <a:off x="8263128" y="3060192"/>
            <a:ext cx="372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1274FF-6643-5B3B-BB36-4489B7DF16DF}"/>
                  </a:ext>
                </a:extLst>
              </p14:cNvPr>
              <p14:cNvContentPartPr/>
              <p14:nvPr/>
            </p14:nvContentPartPr>
            <p14:xfrm>
              <a:off x="5733288" y="1590552"/>
              <a:ext cx="9500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1274FF-6643-5B3B-BB36-4489B7DF16D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697288" y="1518912"/>
                <a:ext cx="1021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0356DFD-25CD-C525-FB53-5258C7151B2D}"/>
                  </a:ext>
                </a:extLst>
              </p14:cNvPr>
              <p14:cNvContentPartPr/>
              <p14:nvPr/>
            </p14:nvContentPartPr>
            <p14:xfrm>
              <a:off x="319680" y="3172464"/>
              <a:ext cx="1555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0356DFD-25CD-C525-FB53-5258C7151B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3680" y="3100464"/>
                <a:ext cx="227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41A1C4-95AE-3240-A669-70D7CC12581F}"/>
                  </a:ext>
                </a:extLst>
              </p14:cNvPr>
              <p14:cNvContentPartPr/>
              <p14:nvPr/>
            </p14:nvContentPartPr>
            <p14:xfrm>
              <a:off x="4544208" y="3154464"/>
              <a:ext cx="1004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41A1C4-95AE-3240-A669-70D7CC1258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508079" y="3082464"/>
                <a:ext cx="1723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B506F32-DCF5-B157-E7C0-1A80CF651479}"/>
                  </a:ext>
                </a:extLst>
              </p14:cNvPr>
              <p14:cNvContentPartPr/>
              <p14:nvPr/>
            </p14:nvContentPartPr>
            <p14:xfrm>
              <a:off x="8338968" y="3255192"/>
              <a:ext cx="19188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B506F32-DCF5-B157-E7C0-1A80CF65147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02968" y="3183192"/>
                <a:ext cx="2635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EF138E3B-D281-D1C7-6649-9D5BC42DBF1A}"/>
              </a:ext>
            </a:extLst>
          </p:cNvPr>
          <p:cNvSpPr txBox="1"/>
          <p:nvPr/>
        </p:nvSpPr>
        <p:spPr>
          <a:xfrm>
            <a:off x="1453896" y="6488668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Ambi educati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FB1FAE-BE38-D501-734D-E97183EDEBFD}"/>
              </a:ext>
            </a:extLst>
          </p:cNvPr>
          <p:cNvSpPr txBox="1"/>
          <p:nvPr/>
        </p:nvSpPr>
        <p:spPr>
          <a:xfrm>
            <a:off x="4663440" y="6488668"/>
            <a:ext cx="38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r>
              <a:rPr lang="it-IT" dirty="0"/>
              <a:t> menefreghista, </a:t>
            </a:r>
            <a:r>
              <a:rPr lang="it-IT" dirty="0" err="1"/>
              <a:t>reciver</a:t>
            </a:r>
            <a:r>
              <a:rPr lang="it-IT" dirty="0"/>
              <a:t> educato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046049-2FB3-67C8-E507-B998779EC7CF}"/>
              </a:ext>
            </a:extLst>
          </p:cNvPr>
          <p:cNvSpPr txBox="1"/>
          <p:nvPr/>
        </p:nvSpPr>
        <p:spPr>
          <a:xfrm>
            <a:off x="9579864" y="6488668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Ambi maleducati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ne of text&#10;&#10;Description automatically generated with medium confidence">
            <a:extLst>
              <a:ext uri="{FF2B5EF4-FFF2-40B4-BE49-F238E27FC236}">
                <a16:creationId xmlns:a16="http://schemas.microsoft.com/office/drawing/2014/main" id="{695578DA-4D50-61D4-BD37-3C47FB99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27"/>
            <a:ext cx="5971032" cy="4317291"/>
          </a:xfrm>
          <a:prstGeom prst="rect">
            <a:avLst/>
          </a:prstGeom>
        </p:spPr>
      </p:pic>
      <p:pic>
        <p:nvPicPr>
          <p:cNvPr id="5" name="Picture 4" descr="A diagram of a conversation&#10;&#10;Description automatically generated">
            <a:extLst>
              <a:ext uri="{FF2B5EF4-FFF2-40B4-BE49-F238E27FC236}">
                <a16:creationId xmlns:a16="http://schemas.microsoft.com/office/drawing/2014/main" id="{B6B6DE09-191D-8695-1E8B-B41A22C9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1" y="941649"/>
            <a:ext cx="6147816" cy="4206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2D8DD-FB9D-248D-52BC-C78719D951F1}"/>
              </a:ext>
            </a:extLst>
          </p:cNvPr>
          <p:cNvSpPr txBox="1"/>
          <p:nvPr/>
        </p:nvSpPr>
        <p:spPr>
          <a:xfrm>
            <a:off x="5340096" y="100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 1)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E2ABD-4C63-FA37-F395-498D5F6744AA}"/>
              </a:ext>
            </a:extLst>
          </p:cNvPr>
          <p:cNvSpPr txBox="1"/>
          <p:nvPr/>
        </p:nvSpPr>
        <p:spPr>
          <a:xfrm>
            <a:off x="3995402" y="5843016"/>
            <a:ext cx="4250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u="sng" dirty="0"/>
              <a:t>Nota: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È obbligatorio usare la </a:t>
            </a:r>
            <a:r>
              <a:rPr lang="it-IT" dirty="0" err="1"/>
              <a:t>receive</a:t>
            </a:r>
            <a:r>
              <a:rPr lang="it-IT" dirty="0"/>
              <a:t> bloccante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È </a:t>
            </a:r>
            <a:r>
              <a:rPr lang="it-IT" dirty="0" err="1"/>
              <a:t>client-server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8839B7-0FB6-1F37-46FA-9834C6FC6FEB}"/>
                  </a:ext>
                </a:extLst>
              </p14:cNvPr>
              <p14:cNvContentPartPr/>
              <p14:nvPr/>
            </p14:nvContentPartPr>
            <p14:xfrm>
              <a:off x="5787648" y="264960"/>
              <a:ext cx="16488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8839B7-0FB6-1F37-46FA-9834C6FC6F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648" y="192960"/>
                <a:ext cx="2365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6082B3-D950-47DC-6330-0ECED30D7CA1}"/>
              </a:ext>
            </a:extLst>
          </p:cNvPr>
          <p:cNvSpPr txBox="1"/>
          <p:nvPr/>
        </p:nvSpPr>
        <p:spPr>
          <a:xfrm>
            <a:off x="5202936" y="2487168"/>
            <a:ext cx="3946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rgbClr val="FF0000"/>
                </a:solidFill>
              </a:rPr>
              <a:t>RTS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9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ox with red text&#10;&#10;Description automatically generated">
            <a:extLst>
              <a:ext uri="{FF2B5EF4-FFF2-40B4-BE49-F238E27FC236}">
                <a16:creationId xmlns:a16="http://schemas.microsoft.com/office/drawing/2014/main" id="{D449C2E5-4AC1-8FAC-C2F6-C0DCE5A37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" y="0"/>
            <a:ext cx="7355657" cy="506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83AAA-F5B7-C56F-A778-1449F6405923}"/>
              </a:ext>
            </a:extLst>
          </p:cNvPr>
          <p:cNvSpPr txBox="1"/>
          <p:nvPr/>
        </p:nvSpPr>
        <p:spPr>
          <a:xfrm>
            <a:off x="7272528" y="4637330"/>
            <a:ext cx="4919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«Simmetrica» = entrambi fanno la stessa cosa di identificarsi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Asimmetrica: es) = server </a:t>
            </a:r>
            <a:r>
              <a:rPr lang="it-IT" dirty="0" err="1"/>
              <a:t>unina</a:t>
            </a:r>
            <a:r>
              <a:rPr lang="it-IT" dirty="0"/>
              <a:t> non conosce chi invierà la richiesta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Indiretta: es) = DNS, SMTP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Esiste anche indiretta simmetrica, vedi L22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BF774-D538-F8D1-94EC-BDA847AD96FB}"/>
              </a:ext>
            </a:extLst>
          </p:cNvPr>
          <p:cNvSpPr txBox="1"/>
          <p:nvPr/>
        </p:nvSpPr>
        <p:spPr>
          <a:xfrm>
            <a:off x="694944" y="1892808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F31C60-5175-9045-825B-C429274BBAF9}"/>
                  </a:ext>
                </a:extLst>
              </p14:cNvPr>
              <p14:cNvContentPartPr/>
              <p14:nvPr/>
            </p14:nvContentPartPr>
            <p14:xfrm>
              <a:off x="785952" y="2084472"/>
              <a:ext cx="1368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F31C60-5175-9045-825B-C429274BB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312" y="2012472"/>
                <a:ext cx="20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63DF34-9BC2-47C4-861D-372AA1CE2A89}"/>
                  </a:ext>
                </a:extLst>
              </p14:cNvPr>
              <p14:cNvContentPartPr/>
              <p14:nvPr/>
            </p14:nvContentPartPr>
            <p14:xfrm>
              <a:off x="767952" y="2915712"/>
              <a:ext cx="191160" cy="1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63DF34-9BC2-47C4-861D-372AA1CE2A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952" y="2844072"/>
                <a:ext cx="262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B7038D-D6C8-E134-15FD-2E5A17C02E74}"/>
                  </a:ext>
                </a:extLst>
              </p14:cNvPr>
              <p14:cNvContentPartPr/>
              <p14:nvPr/>
            </p14:nvContentPartPr>
            <p14:xfrm>
              <a:off x="785952" y="3703032"/>
              <a:ext cx="255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B7038D-D6C8-E134-15FD-2E5A17C02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312" y="3631392"/>
                <a:ext cx="3272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103040-D5BD-8567-CB12-C95B558D496D}"/>
              </a:ext>
            </a:extLst>
          </p:cNvPr>
          <p:cNvSpPr txBox="1"/>
          <p:nvPr/>
        </p:nvSpPr>
        <p:spPr>
          <a:xfrm>
            <a:off x="7662672" y="2450592"/>
            <a:ext cx="2388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Onesto-Onnisciente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Incosciente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Massone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261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36</cp:revision>
  <dcterms:created xsi:type="dcterms:W3CDTF">2023-11-14T09:40:10Z</dcterms:created>
  <dcterms:modified xsi:type="dcterms:W3CDTF">2023-12-28T17:18:22Z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2023-11-14T09:45:07Z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daec4ae5-efe5-49d3-8c7c-040738cec6d8</vt:lpwstr>
  </property>
  <property fmtid="{D5CDD505-2E9C-101B-9397-08002B2CF9AE}" pid="8" name="MSIP_Label_2ad0b24d-6422-44b0-b3de-abb3a9e8c81a_ContentBits">
    <vt:lpwstr>0</vt:lpwstr>
  </property>
</Properties>
</file>