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429470-08BC-4EE4-A1AD-B4DBBE6DB090}">
          <p14:sldIdLst>
            <p14:sldId id="256"/>
          </p14:sldIdLst>
        </p14:section>
        <p14:section name="type" id="{8E654449-5897-4449-AF2A-6FF3597C112E}">
          <p14:sldIdLst>
            <p14:sldId id="259"/>
            <p14:sldId id="265"/>
            <p14:sldId id="260"/>
          </p14:sldIdLst>
        </p14:section>
        <p14:section name=" msgrcv: flag" id="{FEF1E6D6-F031-45B4-A3C2-437B1C6265C0}">
          <p14:sldIdLst>
            <p14:sldId id="261"/>
            <p14:sldId id="262"/>
            <p14:sldId id="264"/>
          </p14:sldIdLst>
        </p14:section>
        <p14:section name="msgsnd: flag" id="{F4508CA1-0B13-4C8F-8504-CBE11B195F8B}">
          <p14:sldIdLst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A BARILE" initials="GB" lastIdx="7" clrIdx="0">
    <p:extLst>
      <p:ext uri="{19B8F6BF-5375-455C-9EA6-DF929625EA0E}">
        <p15:presenceInfo xmlns:p15="http://schemas.microsoft.com/office/powerpoint/2012/main" userId="GIORGIA BARI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22:19.904" idx="1">
    <p:pos x="10" y="10"/>
    <p:text>A che serve il campo type?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26:11.246" idx="2">
    <p:pos x="10" y="10"/>
    <p:text>Cosa accade al processo che effettua una receive bloccante (msgflag=0)? (in termini di scheduling)</p:text>
    <p:extLst>
      <p:ext uri="{C676402C-5697-4E1C-873F-D02D1690AC5C}">
        <p15:threadingInfo xmlns:p15="http://schemas.microsoft.com/office/powerpoint/2012/main" timeZoneBias="-60"/>
      </p:ext>
    </p:extLst>
  </p:cm>
  <p:cm authorId="1" dt="2023-12-28T18:26:58.353" idx="3">
    <p:pos x="146" y="146"/>
    <p:text>A che serve il flag della receive IPC_NOWAIT?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8:28:22.555" idx="4">
    <p:pos x="10" y="10"/>
    <p:text>Cosa accade al processo che effettua una send bloccante (msgflag=0)? (in termini di scheduling)</p:text>
    <p:extLst>
      <p:ext uri="{C676402C-5697-4E1C-873F-D02D1690AC5C}">
        <p15:threadingInfo xmlns:p15="http://schemas.microsoft.com/office/powerpoint/2012/main" timeZoneBias="-60"/>
      </p:ext>
    </p:extLst>
  </p:cm>
  <p:cm authorId="1" dt="2023-12-28T18:29:33.173" idx="5">
    <p:pos x="146" y="146"/>
    <p:text>A che serve il flag della send IPC_NOWAIT?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12:36:40.34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1,'433'0,"-411"0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6852-05F2-15C8-66AF-A8F1BB5E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5386-5598-2CD0-7A80-B6B2671C3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87F3-74C2-C254-7993-391841E2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BB3F-DC79-60CB-004A-FC3B32DA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5584-91A9-53C9-B98E-38BDC2DD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6D62-5F5A-693F-18CF-BAAB4808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F55D8-E72C-F604-5DED-8BDD7487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E540-D5BA-4585-283D-4779192D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A0EC-F743-38FF-1949-4F7E041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D60E-50A9-9F28-CE22-8D41D7A6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DC98-37D0-3101-AD50-D0F3F6C35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66B6-4DB7-5C59-5988-20FB9449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D469-861F-DCF9-F575-E0407A18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89F-E339-B92C-E764-CBDCE18F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6064-A4FB-9117-55A7-67CAAA6F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4719-2D31-894B-855B-912178B6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0681-5130-D2BC-9E2F-9D30E07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351A-93E5-1BF0-BB0E-45E23871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8050-8819-4847-B3AB-FF51E9A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6B11-F264-6E82-33B0-E37BF542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166-0F07-9120-841C-06E5B2E5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01F8-5A54-3502-2364-FB345D4D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DA12-5F7A-7055-1A98-68732033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4304-8EEE-2B23-BE63-DCC98A3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0087-A745-ABD6-BABB-5F061483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BF21-210F-3213-6269-036991D3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C1CA-97B4-6F62-F414-96DF50D87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6D50-5823-721F-1854-16EADDBE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294-429F-7572-5533-A39642F2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9F05-E74B-B920-D255-19E0326B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341B-5977-B741-E7EC-1B23552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3D96-A542-54C0-D82D-21F3572B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2C1C-1E7D-AE5E-6DB9-D1E07703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E276F-421D-82C6-26D1-68DED1E4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E6F0E-F42D-F4E2-7334-08ADBB2F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321FD-2D29-FE62-82F7-5F8CFF75B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7A595-B9F9-6BB5-27F6-00C083B8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7B68F-D1DE-C587-F03B-CD645979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F0C74-C3A1-9855-2060-8706CF6E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316-1B4B-AA87-7C74-1B113F74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FA879-B86A-0777-514C-36EB4ABF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36E23-EAF0-52BB-28E4-D88235B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F7CE6-8FC9-ED58-A82A-B908B317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C53D1-4E6B-8DA9-985D-1AC37366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6BDE8-4A87-822C-314A-BDE68989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1F45-5481-B072-221F-2BB6EF37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28F2-661E-2BA7-EBAA-3BAEC6C3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17F1-813B-048F-AC57-8D915D18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E99B-D709-ED3C-D695-F7F71FFFE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9A35A-585A-A9BA-8293-5F6BC27C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503BF-11DD-568B-0D62-E6D31644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00DCE-145C-379B-7CBA-C77DD600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E0C-5EA6-4CCE-60A4-21A5EFE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3152C-591C-0AAE-7576-E0522B26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5E0F-69C8-C9AD-626A-9C838623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09E9-D1DF-43C9-F297-262F61F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16C2-63DB-90A2-49BA-CE581569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EF21-5CC3-7EB1-73F7-390721A1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40B98-AA22-F0BC-F5FC-BA5B27C0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8A41-78D7-837F-C3E4-8F2ED0C1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E7F9-0BD2-A6B5-F970-8A8AA7549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C5D3-9C17-48BA-9E76-F3F4410E206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8DA6-A8DB-B134-73D1-17887FC68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7B9C-7560-B9C5-3238-6CCDF139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176-459D-4204-A34B-3853DED0FF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ype&#10;&#10;Description automatically generated">
            <a:extLst>
              <a:ext uri="{FF2B5EF4-FFF2-40B4-BE49-F238E27FC236}">
                <a16:creationId xmlns:a16="http://schemas.microsoft.com/office/drawing/2014/main" id="{BB388D94-357C-BE54-72CC-5E26D246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92" y="2071774"/>
            <a:ext cx="5766377" cy="29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6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0B6C2-AC25-03FD-0233-9940A639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" y="0"/>
            <a:ext cx="6050804" cy="446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2B123-4F49-62A4-D147-4742FF7A5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7" y="3297035"/>
            <a:ext cx="5745978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BC99FF-F00B-24CD-7829-AAB7EF346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17" y="746855"/>
            <a:ext cx="4765007" cy="2051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301405-2711-D82E-8567-6CD19A39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16" y="3236837"/>
            <a:ext cx="6005080" cy="3200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01484-3403-E869-E7A6-243BF48341A2}"/>
              </a:ext>
            </a:extLst>
          </p:cNvPr>
          <p:cNvSpPr txBox="1"/>
          <p:nvPr/>
        </p:nvSpPr>
        <p:spPr>
          <a:xfrm>
            <a:off x="8019288" y="5696712"/>
            <a:ext cx="1859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Nota: </a:t>
            </a:r>
            <a:r>
              <a:rPr lang="it-IT" dirty="0"/>
              <a:t>es. &lt; 0 </a:t>
            </a:r>
            <a:endParaRPr lang="it-IT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msgtyp</a:t>
            </a:r>
            <a:r>
              <a:rPr lang="it-IT" dirty="0"/>
              <a:t> = 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-2 &gt;= Tipo &gt;=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73114-CBEF-1C15-00C6-B80B45BE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75" y="285587"/>
            <a:ext cx="8217657" cy="510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161D5-B46F-8CBD-7155-EC8C82D4F425}"/>
              </a:ext>
            </a:extLst>
          </p:cNvPr>
          <p:cNvSpPr txBox="1"/>
          <p:nvPr/>
        </p:nvSpPr>
        <p:spPr>
          <a:xfrm>
            <a:off x="3800732" y="5603965"/>
            <a:ext cx="395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 le code dei messaggi: $</a:t>
            </a:r>
            <a:r>
              <a:rPr lang="it-IT" dirty="0" err="1"/>
              <a:t>ipcs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Rimuovere la coda 1: $</a:t>
            </a:r>
            <a:r>
              <a:rPr lang="it-IT" dirty="0" err="1"/>
              <a:t>ipcrm</a:t>
            </a:r>
            <a:r>
              <a:rPr lang="it-IT" dirty="0"/>
              <a:t> –q 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91BFF-C441-3714-CD41-FE41F0D8229E}"/>
              </a:ext>
            </a:extLst>
          </p:cNvPr>
          <p:cNvSpPr txBox="1"/>
          <p:nvPr/>
        </p:nvSpPr>
        <p:spPr>
          <a:xfrm>
            <a:off x="9893809" y="612648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  <a:r>
              <a:rPr lang="it-IT" dirty="0"/>
              <a:t> 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it-IT" dirty="0"/>
              <a:t>è un massone onesto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FCD68-5C47-75BA-2D33-347B901C2066}"/>
              </a:ext>
            </a:extLst>
          </p:cNvPr>
          <p:cNvSpPr txBox="1"/>
          <p:nvPr/>
        </p:nvSpPr>
        <p:spPr>
          <a:xfrm>
            <a:off x="5861304" y="3319272"/>
            <a:ext cx="9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Risposte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58DD78-6740-C3D4-31DC-EECDE3F6F8D2}"/>
                  </a:ext>
                </a:extLst>
              </p14:cNvPr>
              <p14:cNvContentPartPr/>
              <p14:nvPr/>
            </p14:nvContentPartPr>
            <p14:xfrm>
              <a:off x="9966312" y="1087632"/>
              <a:ext cx="164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58DD78-6740-C3D4-31DC-EECDE3F6F8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0672" y="1015992"/>
                <a:ext cx="2358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1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ACABD-4B50-270B-A2D2-6A4C9B27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92" y="1004901"/>
            <a:ext cx="5777748" cy="38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4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70220-1195-DDE4-470E-B0F11E054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8" t="22069"/>
          <a:stretch/>
        </p:blipFill>
        <p:spPr>
          <a:xfrm>
            <a:off x="347472" y="3429001"/>
            <a:ext cx="5532120" cy="314257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2B852AA-E504-9ADC-09CF-AEEB7AAFD028}"/>
              </a:ext>
            </a:extLst>
          </p:cNvPr>
          <p:cNvGrpSpPr/>
          <p:nvPr/>
        </p:nvGrpSpPr>
        <p:grpSpPr>
          <a:xfrm>
            <a:off x="82295" y="1"/>
            <a:ext cx="5900525" cy="3401568"/>
            <a:chOff x="82295" y="1"/>
            <a:chExt cx="5900525" cy="34015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D4F97F-4545-8521-9845-7722E0FE4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2" b="14946"/>
            <a:stretch/>
          </p:blipFill>
          <p:spPr>
            <a:xfrm>
              <a:off x="82295" y="1"/>
              <a:ext cx="5900525" cy="340156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D1D7BD-BE52-1CE9-9BC2-844F641171F6}"/>
                </a:ext>
              </a:extLst>
            </p:cNvPr>
            <p:cNvSpPr/>
            <p:nvPr/>
          </p:nvSpPr>
          <p:spPr>
            <a:xfrm>
              <a:off x="1207008" y="2779776"/>
              <a:ext cx="338328" cy="256032"/>
            </a:xfrm>
            <a:prstGeom prst="rect">
              <a:avLst/>
            </a:prstGeom>
            <a:solidFill>
              <a:srgbClr val="E8E8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C05231-031A-9D2D-084D-CD0FB34BB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54" y="0"/>
            <a:ext cx="6066046" cy="4115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473E5-A4DD-F11D-A793-4CB5E70941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5" r="2893"/>
          <a:stretch/>
        </p:blipFill>
        <p:spPr>
          <a:xfrm>
            <a:off x="6027180" y="3461657"/>
            <a:ext cx="6097764" cy="32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5564E-9907-D1E2-A7C6-7F8ABCB1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" y="204020"/>
            <a:ext cx="7387407" cy="534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37059-BB0D-D335-C5DF-C41482386679}"/>
              </a:ext>
            </a:extLst>
          </p:cNvPr>
          <p:cNvSpPr txBox="1"/>
          <p:nvPr/>
        </p:nvSpPr>
        <p:spPr>
          <a:xfrm>
            <a:off x="8231886" y="2904667"/>
            <a:ext cx="31158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Nota:</a:t>
            </a:r>
          </a:p>
          <a:p>
            <a:r>
              <a:rPr lang="it-IT" dirty="0"/>
              <a:t>Occorre controllare anche la variabile globale "</a:t>
            </a:r>
            <a:r>
              <a:rPr lang="it-IT" dirty="0" err="1"/>
              <a:t>errno</a:t>
            </a:r>
            <a:r>
              <a:rPr lang="it-IT" dirty="0"/>
              <a:t>". Oltre alla assenza di messaggi, possono verificarsi altre "anomalie"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FB7DE-DD82-A400-647E-D2740C5BBEB4}"/>
              </a:ext>
            </a:extLst>
          </p:cNvPr>
          <p:cNvSpPr txBox="1"/>
          <p:nvPr/>
        </p:nvSpPr>
        <p:spPr>
          <a:xfrm>
            <a:off x="91440" y="1828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6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50523-90AC-E94B-3988-FE9FA9E7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8" y="1327221"/>
            <a:ext cx="6043184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8244C-EB2E-C201-7906-5ACA7948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094"/>
            <a:ext cx="6104149" cy="419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9DD1C-A7FB-A671-8EF0-FF5A0A193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75" y="793826"/>
            <a:ext cx="6058425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51417-D125-0841-FBF6-4C2DF61E0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44" y="5122029"/>
            <a:ext cx="5570703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GIORGIA BARILE</cp:lastModifiedBy>
  <cp:revision>21</cp:revision>
  <dcterms:created xsi:type="dcterms:W3CDTF">2023-11-15T13:28:41Z</dcterms:created>
  <dcterms:modified xsi:type="dcterms:W3CDTF">2023-12-28T17:30:22Z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2023-11-15T13:40:52Z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6fdcfa2c-cc97-4e81-9213-0eaebe9c3786</vt:lpwstr>
  </property>
  <property fmtid="{D5CDD505-2E9C-101B-9397-08002B2CF9AE}" pid="8" name="MSIP_Label_2ad0b24d-6422-44b0-b3de-abb3a9e8c81a_ContentBits">
    <vt:lpwstr>0</vt:lpwstr>
  </property>
</Properties>
</file>