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6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6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1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5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4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6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0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5D4C-2C76-4EDE-AB92-68BB79EF87C1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3536-2155-4017-BFC3-3EDD1F400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25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5543" y="5808133"/>
            <a:ext cx="9440034" cy="1049867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Bruna Damaris Ramos dos Santos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Heitor Nascimento Medeiros de Almeida</a:t>
            </a:r>
          </a:p>
        </p:txBody>
      </p:sp>
    </p:spTree>
    <p:extLst>
      <p:ext uri="{BB962C8B-B14F-4D97-AF65-F5344CB8AC3E}">
        <p14:creationId xmlns:p14="http://schemas.microsoft.com/office/powerpoint/2010/main" val="25366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7866" y="2580254"/>
            <a:ext cx="11356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“Fornece um substituto (Surrogate) ou marcador da localização de outro objeto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controlar o acesso a este objeto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Também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conhecido como Surrogate.”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 de Projetos: Soluções Reutilizáveis de Software Orientados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proxy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Proxy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Proxy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para um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outro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Protective Proxy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Adiciona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camadas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Proxy –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adicionais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acessado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0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redundancia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Fácil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compreensão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Fácil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aplicabilidade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Esse</a:t>
            </a:r>
            <a:r>
              <a:rPr lang="en-US" sz="3200" dirty="0"/>
              <a:t> </a:t>
            </a:r>
            <a:r>
              <a:rPr lang="en-US" sz="3200" dirty="0" err="1"/>
              <a:t>padrão</a:t>
            </a:r>
            <a:r>
              <a:rPr lang="en-US" sz="3200" dirty="0"/>
              <a:t> de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introduz</a:t>
            </a:r>
            <a:r>
              <a:rPr lang="en-US" sz="3200" dirty="0"/>
              <a:t> </a:t>
            </a:r>
            <a:r>
              <a:rPr lang="en-US" sz="3200" dirty="0" err="1"/>
              <a:t>algumas</a:t>
            </a:r>
            <a:r>
              <a:rPr lang="en-US" sz="3200" dirty="0"/>
              <a:t> </a:t>
            </a:r>
            <a:r>
              <a:rPr lang="en-US" sz="3200" dirty="0" err="1"/>
              <a:t>camadas</a:t>
            </a:r>
            <a:r>
              <a:rPr lang="en-US" sz="3200" dirty="0"/>
              <a:t> de </a:t>
            </a:r>
            <a:r>
              <a:rPr lang="en-US" sz="3200" dirty="0" err="1"/>
              <a:t>abstração</a:t>
            </a:r>
            <a:r>
              <a:rPr lang="en-US" sz="3200" dirty="0"/>
              <a:t> que </a:t>
            </a:r>
            <a:r>
              <a:rPr lang="en-US" sz="3200" dirty="0" err="1"/>
              <a:t>podem</a:t>
            </a:r>
            <a:r>
              <a:rPr lang="en-US" sz="3200" dirty="0"/>
              <a:t> ser um </a:t>
            </a:r>
            <a:r>
              <a:rPr lang="en-US" sz="3200" dirty="0" err="1"/>
              <a:t>problema</a:t>
            </a:r>
            <a:r>
              <a:rPr lang="en-US" sz="3200" dirty="0"/>
              <a:t> se o </a:t>
            </a:r>
            <a:r>
              <a:rPr lang="en-US" sz="3200" dirty="0" err="1"/>
              <a:t>objeto</a:t>
            </a:r>
            <a:r>
              <a:rPr lang="en-US" sz="3200" dirty="0"/>
              <a:t> real é </a:t>
            </a:r>
            <a:r>
              <a:rPr lang="en-US" sz="3200" dirty="0" err="1"/>
              <a:t>acessado</a:t>
            </a:r>
            <a:r>
              <a:rPr lang="en-US" sz="3200" dirty="0"/>
              <a:t> por </a:t>
            </a:r>
            <a:r>
              <a:rPr lang="en-US" sz="3200" dirty="0" err="1"/>
              <a:t>alguns</a:t>
            </a:r>
            <a:r>
              <a:rPr lang="en-US" sz="3200" dirty="0"/>
              <a:t> clients </a:t>
            </a:r>
            <a:r>
              <a:rPr lang="en-US" sz="3200" dirty="0" err="1"/>
              <a:t>diretamente</a:t>
            </a:r>
            <a:r>
              <a:rPr lang="en-US" sz="3200" dirty="0"/>
              <a:t> e </a:t>
            </a:r>
            <a:r>
              <a:rPr lang="en-US" sz="3200" dirty="0" err="1"/>
              <a:t>alguns</a:t>
            </a:r>
            <a:r>
              <a:rPr lang="en-US" sz="3200" dirty="0"/>
              <a:t> deles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acessar</a:t>
            </a:r>
            <a:r>
              <a:rPr lang="en-US" sz="3200" dirty="0"/>
              <a:t> a </a:t>
            </a:r>
            <a:r>
              <a:rPr lang="en-US" sz="3200" dirty="0" err="1"/>
              <a:t>classe</a:t>
            </a:r>
            <a:r>
              <a:rPr lang="en-US" sz="3200" dirty="0"/>
              <a:t> proxy, pois </a:t>
            </a:r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geraria</a:t>
            </a:r>
            <a:r>
              <a:rPr lang="en-US" sz="3200" dirty="0"/>
              <a:t> </a:t>
            </a:r>
            <a:r>
              <a:rPr lang="en-US" sz="3200" dirty="0" err="1"/>
              <a:t>comportamentos</a:t>
            </a:r>
            <a:r>
              <a:rPr lang="en-US" sz="3200" dirty="0"/>
              <a:t> </a:t>
            </a:r>
            <a:r>
              <a:rPr lang="en-US" sz="3200" dirty="0" err="1"/>
              <a:t>diferentes</a:t>
            </a:r>
            <a:r>
              <a:rPr lang="en-US" sz="32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3" y="2807594"/>
            <a:ext cx="9330058" cy="32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Proxy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93912" y="2226365"/>
            <a:ext cx="10575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protection proxy controla o acesso ao objeto original. Os proxies de proteção são úteis quando os objetos devem ter diferentes direitos de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acesso.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KernelProxies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sistema operacional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fornece um acesso protegido aos objetos do sistema operacional.</a:t>
            </a:r>
          </a:p>
          <a:p>
            <a:pPr lvl="2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 de Projetos: Soluções Reutilizáveis de Software Orientados a Objetos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5548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https://github.com/JockCenturion/projeto_conta_bancaria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Proxy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https://github.com/CryptoHBP/Protection_Proxy</a:t>
            </a:r>
          </a:p>
        </p:txBody>
      </p:sp>
    </p:spTree>
    <p:extLst>
      <p:ext uri="{BB962C8B-B14F-4D97-AF65-F5344CB8AC3E}">
        <p14:creationId xmlns:p14="http://schemas.microsoft.com/office/powerpoint/2010/main" val="244437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187</TotalTime>
  <Words>213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Circuito</vt:lpstr>
      <vt:lpstr>Proxy</vt:lpstr>
      <vt:lpstr>Definição</vt:lpstr>
      <vt:lpstr>Tipos de proxy</vt:lpstr>
      <vt:lpstr>Vantagens</vt:lpstr>
      <vt:lpstr>Desvantagens</vt:lpstr>
      <vt:lpstr>Estrutura</vt:lpstr>
      <vt:lpstr>Protection Proxy</vt:lpstr>
      <vt:lpstr>Aplicação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Bruna Damaris Ramos dos Santos</dc:creator>
  <cp:lastModifiedBy>Bruna Damaris Ramos dos Santos</cp:lastModifiedBy>
  <cp:revision>21</cp:revision>
  <dcterms:created xsi:type="dcterms:W3CDTF">2019-03-21T03:44:20Z</dcterms:created>
  <dcterms:modified xsi:type="dcterms:W3CDTF">2019-03-22T15:25:12Z</dcterms:modified>
</cp:coreProperties>
</file>