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mailto:cryptojones@owasp.org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mailto:cryptojones@owasp.org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671F39-8DC6-40F2-B88A-8080B3227C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438A2AA-8C12-4C37-9684-BB23147E05E6}">
      <dgm:prSet/>
      <dgm:spPr/>
      <dgm:t>
        <a:bodyPr/>
        <a:lstStyle/>
        <a:p>
          <a:r>
            <a:rPr lang="en-US"/>
            <a:t>Aaron K. Clark</a:t>
          </a:r>
        </a:p>
      </dgm:t>
    </dgm:pt>
    <dgm:pt modelId="{0062DFD1-F5C2-44B3-A5EA-7AD326EF4173}" type="parTrans" cxnId="{2B3853D0-69CF-414E-94A1-B28C0D74E5F4}">
      <dgm:prSet/>
      <dgm:spPr/>
      <dgm:t>
        <a:bodyPr/>
        <a:lstStyle/>
        <a:p>
          <a:endParaRPr lang="en-US"/>
        </a:p>
      </dgm:t>
    </dgm:pt>
    <dgm:pt modelId="{9180F7BC-62F6-4F18-B5BF-D4EC90FED7F3}" type="sibTrans" cxnId="{2B3853D0-69CF-414E-94A1-B28C0D74E5F4}">
      <dgm:prSet/>
      <dgm:spPr/>
      <dgm:t>
        <a:bodyPr/>
        <a:lstStyle/>
        <a:p>
          <a:endParaRPr lang="en-US"/>
        </a:p>
      </dgm:t>
    </dgm:pt>
    <dgm:pt modelId="{E512EDC4-3809-4011-A475-CB5D9A5CD432}">
      <dgm:prSet/>
      <dgm:spPr/>
      <dgm:t>
        <a:bodyPr/>
        <a:lstStyle/>
        <a:p>
          <a:r>
            <a:rPr lang="en-US"/>
            <a:t>Made the Handle in 1995 (Dial-up BBS Days)</a:t>
          </a:r>
        </a:p>
      </dgm:t>
    </dgm:pt>
    <dgm:pt modelId="{DE088E21-D14C-4181-91B3-4217B6863A5E}" type="parTrans" cxnId="{C22DE1B4-835A-43A3-BB39-0C03D715656C}">
      <dgm:prSet/>
      <dgm:spPr/>
      <dgm:t>
        <a:bodyPr/>
        <a:lstStyle/>
        <a:p>
          <a:endParaRPr lang="en-US"/>
        </a:p>
      </dgm:t>
    </dgm:pt>
    <dgm:pt modelId="{E43EBB80-15DB-4707-8B7F-C1332F12B06F}" type="sibTrans" cxnId="{C22DE1B4-835A-43A3-BB39-0C03D715656C}">
      <dgm:prSet/>
      <dgm:spPr/>
      <dgm:t>
        <a:bodyPr/>
        <a:lstStyle/>
        <a:p>
          <a:endParaRPr lang="en-US"/>
        </a:p>
      </dgm:t>
    </dgm:pt>
    <dgm:pt modelId="{B258D9C8-A021-4033-9EA7-52E4ECED8BE3}">
      <dgm:prSet/>
      <dgm:spPr/>
      <dgm:t>
        <a:bodyPr/>
        <a:lstStyle/>
        <a:p>
          <a:r>
            <a:rPr lang="en-US"/>
            <a:t>Crypto == Cryptography</a:t>
          </a:r>
        </a:p>
      </dgm:t>
    </dgm:pt>
    <dgm:pt modelId="{0B898556-4DAB-456E-831D-46FEAA9F58E0}" type="parTrans" cxnId="{12D221EF-B450-4F27-9842-D79EABF0202F}">
      <dgm:prSet/>
      <dgm:spPr/>
      <dgm:t>
        <a:bodyPr/>
        <a:lstStyle/>
        <a:p>
          <a:endParaRPr lang="en-US"/>
        </a:p>
      </dgm:t>
    </dgm:pt>
    <dgm:pt modelId="{9575ACDD-9CAF-454B-B888-8998A308D00A}" type="sibTrans" cxnId="{12D221EF-B450-4F27-9842-D79EABF0202F}">
      <dgm:prSet/>
      <dgm:spPr/>
      <dgm:t>
        <a:bodyPr/>
        <a:lstStyle/>
        <a:p>
          <a:endParaRPr lang="en-US"/>
        </a:p>
      </dgm:t>
    </dgm:pt>
    <dgm:pt modelId="{884A166B-7694-44A3-BB9E-F0D72A3FDD27}">
      <dgm:prSet/>
      <dgm:spPr/>
      <dgm:t>
        <a:bodyPr/>
        <a:lstStyle/>
        <a:p>
          <a:r>
            <a:rPr lang="en-US"/>
            <a:t>Jones == Indiana Jones</a:t>
          </a:r>
        </a:p>
      </dgm:t>
    </dgm:pt>
    <dgm:pt modelId="{B4220277-9C84-458F-99D4-D34A2F27364F}" type="parTrans" cxnId="{CC332365-670E-433F-8CB3-F652032E4969}">
      <dgm:prSet/>
      <dgm:spPr/>
      <dgm:t>
        <a:bodyPr/>
        <a:lstStyle/>
        <a:p>
          <a:endParaRPr lang="en-US"/>
        </a:p>
      </dgm:t>
    </dgm:pt>
    <dgm:pt modelId="{537BDBFC-ACC1-4165-8DD1-5013437E7C69}" type="sibTrans" cxnId="{CC332365-670E-433F-8CB3-F652032E4969}">
      <dgm:prSet/>
      <dgm:spPr/>
      <dgm:t>
        <a:bodyPr/>
        <a:lstStyle/>
        <a:p>
          <a:endParaRPr lang="en-US"/>
        </a:p>
      </dgm:t>
    </dgm:pt>
    <dgm:pt modelId="{541A2F9E-A8C0-4522-B193-015B6215CD19}">
      <dgm:prSet/>
      <dgm:spPr/>
      <dgm:t>
        <a:bodyPr/>
        <a:lstStyle/>
        <a:p>
          <a:r>
            <a:rPr lang="en-US"/>
            <a:t>Now a Graduate Student @ RIT/WGU</a:t>
          </a:r>
        </a:p>
      </dgm:t>
    </dgm:pt>
    <dgm:pt modelId="{89D6418E-EDC8-4A3E-98D0-175ADAABA929}" type="parTrans" cxnId="{9EB7BF53-A84D-4C5D-87C5-8CD032F36C4E}">
      <dgm:prSet/>
      <dgm:spPr/>
      <dgm:t>
        <a:bodyPr/>
        <a:lstStyle/>
        <a:p>
          <a:endParaRPr lang="en-US"/>
        </a:p>
      </dgm:t>
    </dgm:pt>
    <dgm:pt modelId="{B135E991-4817-41A0-BF61-4698A7416C7B}" type="sibTrans" cxnId="{9EB7BF53-A84D-4C5D-87C5-8CD032F36C4E}">
      <dgm:prSet/>
      <dgm:spPr/>
      <dgm:t>
        <a:bodyPr/>
        <a:lstStyle/>
        <a:p>
          <a:endParaRPr lang="en-US"/>
        </a:p>
      </dgm:t>
    </dgm:pt>
    <dgm:pt modelId="{0EC1AADD-AFAB-4E87-AC90-995649E6CF1E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cryptojones@owasp.org</a:t>
          </a:r>
          <a:endParaRPr lang="en-US" b="1" dirty="0">
            <a:solidFill>
              <a:schemeClr val="tx1"/>
            </a:solidFill>
          </a:endParaRPr>
        </a:p>
      </dgm:t>
    </dgm:pt>
    <dgm:pt modelId="{D1F92257-24C7-478F-A315-549466AE2108}" type="parTrans" cxnId="{C76C3E57-748D-4C0D-9329-74E67BB58E75}">
      <dgm:prSet/>
      <dgm:spPr/>
      <dgm:t>
        <a:bodyPr/>
        <a:lstStyle/>
        <a:p>
          <a:endParaRPr lang="en-US"/>
        </a:p>
      </dgm:t>
    </dgm:pt>
    <dgm:pt modelId="{F5640FD3-2711-45BA-8084-76DAE8D878FC}" type="sibTrans" cxnId="{C76C3E57-748D-4C0D-9329-74E67BB58E75}">
      <dgm:prSet/>
      <dgm:spPr/>
      <dgm:t>
        <a:bodyPr/>
        <a:lstStyle/>
        <a:p>
          <a:endParaRPr lang="en-US"/>
        </a:p>
      </dgm:t>
    </dgm:pt>
    <dgm:pt modelId="{8B4871C1-03E5-43D0-8EC9-89179F8155D1}">
      <dgm:prSet/>
      <dgm:spPr/>
      <dgm:t>
        <a:bodyPr/>
        <a:lstStyle/>
        <a:p>
          <a:r>
            <a:rPr lang="en-US"/>
            <a:t>linkedin.com/in/aaronkclark</a:t>
          </a:r>
        </a:p>
      </dgm:t>
    </dgm:pt>
    <dgm:pt modelId="{BBFE42CF-D91A-4806-8AD6-AE68D4A1C89B}" type="parTrans" cxnId="{DBED3D08-F1CA-4AE9-BDE5-2B34270DEAAB}">
      <dgm:prSet/>
      <dgm:spPr/>
      <dgm:t>
        <a:bodyPr/>
        <a:lstStyle/>
        <a:p>
          <a:endParaRPr lang="en-US"/>
        </a:p>
      </dgm:t>
    </dgm:pt>
    <dgm:pt modelId="{888E626A-30E8-4E4A-8361-21608DE95652}" type="sibTrans" cxnId="{DBED3D08-F1CA-4AE9-BDE5-2B34270DEAAB}">
      <dgm:prSet/>
      <dgm:spPr/>
      <dgm:t>
        <a:bodyPr/>
        <a:lstStyle/>
        <a:p>
          <a:endParaRPr lang="en-US"/>
        </a:p>
      </dgm:t>
    </dgm:pt>
    <dgm:pt modelId="{F6687684-FF4F-43DC-AAB0-9FB03CE6CE7A}">
      <dgm:prSet/>
      <dgm:spPr/>
      <dgm:t>
        <a:bodyPr/>
        <a:lstStyle/>
        <a:p>
          <a:r>
            <a:rPr lang="en-US"/>
            <a:t>twitter.com/aaronkclark</a:t>
          </a:r>
        </a:p>
      </dgm:t>
    </dgm:pt>
    <dgm:pt modelId="{39CEECC1-5B09-425E-B8F8-6B6112B32917}" type="parTrans" cxnId="{E499F8D5-0004-4991-B7F9-845BAF7CE179}">
      <dgm:prSet/>
      <dgm:spPr/>
      <dgm:t>
        <a:bodyPr/>
        <a:lstStyle/>
        <a:p>
          <a:endParaRPr lang="en-US"/>
        </a:p>
      </dgm:t>
    </dgm:pt>
    <dgm:pt modelId="{BB81D47C-6C43-486F-B63B-D1CB989D8ED8}" type="sibTrans" cxnId="{E499F8D5-0004-4991-B7F9-845BAF7CE179}">
      <dgm:prSet/>
      <dgm:spPr/>
      <dgm:t>
        <a:bodyPr/>
        <a:lstStyle/>
        <a:p>
          <a:endParaRPr lang="en-US"/>
        </a:p>
      </dgm:t>
    </dgm:pt>
    <dgm:pt modelId="{90AFBC4B-E734-4D1F-87B2-0D018F9B1433}">
      <dgm:prSet/>
      <dgm:spPr/>
      <dgm:t>
        <a:bodyPr/>
        <a:lstStyle/>
        <a:p>
          <a:r>
            <a:rPr lang="en-US"/>
            <a:t>github.com/CryptoJones (&lt;- Slide Deck Here)</a:t>
          </a:r>
        </a:p>
      </dgm:t>
    </dgm:pt>
    <dgm:pt modelId="{B014D529-2BB8-4528-A701-8199266FDF71}" type="parTrans" cxnId="{09F424E7-E968-4C98-83C9-F19864972A76}">
      <dgm:prSet/>
      <dgm:spPr/>
      <dgm:t>
        <a:bodyPr/>
        <a:lstStyle/>
        <a:p>
          <a:endParaRPr lang="en-US"/>
        </a:p>
      </dgm:t>
    </dgm:pt>
    <dgm:pt modelId="{48B13DE2-E58D-4347-B98E-8160A46490B3}" type="sibTrans" cxnId="{09F424E7-E968-4C98-83C9-F19864972A76}">
      <dgm:prSet/>
      <dgm:spPr/>
      <dgm:t>
        <a:bodyPr/>
        <a:lstStyle/>
        <a:p>
          <a:endParaRPr lang="en-US"/>
        </a:p>
      </dgm:t>
    </dgm:pt>
    <dgm:pt modelId="{A310D97A-2ED4-448F-BC58-707D6F7A001F}" type="pres">
      <dgm:prSet presAssocID="{FC671F39-8DC6-40F2-B88A-8080B3227CA1}" presName="linear" presStyleCnt="0">
        <dgm:presLayoutVars>
          <dgm:animLvl val="lvl"/>
          <dgm:resizeHandles val="exact"/>
        </dgm:presLayoutVars>
      </dgm:prSet>
      <dgm:spPr/>
    </dgm:pt>
    <dgm:pt modelId="{3D8C829E-54D4-4F0F-A565-E025CFA72C52}" type="pres">
      <dgm:prSet presAssocID="{A438A2AA-8C12-4C37-9684-BB23147E05E6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0A22CEED-1B06-4718-8C62-BA96CB16ACD5}" type="pres">
      <dgm:prSet presAssocID="{9180F7BC-62F6-4F18-B5BF-D4EC90FED7F3}" presName="spacer" presStyleCnt="0"/>
      <dgm:spPr/>
    </dgm:pt>
    <dgm:pt modelId="{6BDACCC1-C286-48D0-B022-C2CC6F237E2C}" type="pres">
      <dgm:prSet presAssocID="{E512EDC4-3809-4011-A475-CB5D9A5CD432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611989CA-9237-4DF9-8B7D-450B9C420EB1}" type="pres">
      <dgm:prSet presAssocID="{E43EBB80-15DB-4707-8B7F-C1332F12B06F}" presName="spacer" presStyleCnt="0"/>
      <dgm:spPr/>
    </dgm:pt>
    <dgm:pt modelId="{A2B9B41C-1792-48BA-A8E7-6E3B8B1DB65B}" type="pres">
      <dgm:prSet presAssocID="{B258D9C8-A021-4033-9EA7-52E4ECED8BE3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9EBB67A9-3E7E-4D4F-9662-E30C172959C7}" type="pres">
      <dgm:prSet presAssocID="{9575ACDD-9CAF-454B-B888-8998A308D00A}" presName="spacer" presStyleCnt="0"/>
      <dgm:spPr/>
    </dgm:pt>
    <dgm:pt modelId="{16314E31-17AE-4656-853C-44E913A31246}" type="pres">
      <dgm:prSet presAssocID="{884A166B-7694-44A3-BB9E-F0D72A3FDD27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2F0AA623-CFA9-4E94-A05A-ACC023A14E00}" type="pres">
      <dgm:prSet presAssocID="{537BDBFC-ACC1-4165-8DD1-5013437E7C69}" presName="spacer" presStyleCnt="0"/>
      <dgm:spPr/>
    </dgm:pt>
    <dgm:pt modelId="{7D496B87-80B3-4087-B056-4202840F8306}" type="pres">
      <dgm:prSet presAssocID="{541A2F9E-A8C0-4522-B193-015B6215CD19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FC63C51B-15ED-4D6C-98CB-FE3DF566B085}" type="pres">
      <dgm:prSet presAssocID="{B135E991-4817-41A0-BF61-4698A7416C7B}" presName="spacer" presStyleCnt="0"/>
      <dgm:spPr/>
    </dgm:pt>
    <dgm:pt modelId="{640148DE-28A9-440D-BB30-757029A6B968}" type="pres">
      <dgm:prSet presAssocID="{0EC1AADD-AFAB-4E87-AC90-995649E6CF1E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6B30D104-9523-4DC1-A729-4C2574BBAA9A}" type="pres">
      <dgm:prSet presAssocID="{F5640FD3-2711-45BA-8084-76DAE8D878FC}" presName="spacer" presStyleCnt="0"/>
      <dgm:spPr/>
    </dgm:pt>
    <dgm:pt modelId="{ED65AB4D-BF84-49AE-B20A-61C312E93487}" type="pres">
      <dgm:prSet presAssocID="{8B4871C1-03E5-43D0-8EC9-89179F8155D1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8AFB6338-7591-4E57-B087-B1A8376327DA}" type="pres">
      <dgm:prSet presAssocID="{888E626A-30E8-4E4A-8361-21608DE95652}" presName="spacer" presStyleCnt="0"/>
      <dgm:spPr/>
    </dgm:pt>
    <dgm:pt modelId="{C1F409D2-624E-448C-8D64-B09E8214021E}" type="pres">
      <dgm:prSet presAssocID="{F6687684-FF4F-43DC-AAB0-9FB03CE6CE7A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3CCEB740-A0E6-4B3A-A602-677B7C8E8F4C}" type="pres">
      <dgm:prSet presAssocID="{BB81D47C-6C43-486F-B63B-D1CB989D8ED8}" presName="spacer" presStyleCnt="0"/>
      <dgm:spPr/>
    </dgm:pt>
    <dgm:pt modelId="{EC2EC0F8-4075-40C6-AB0E-F0A40ECE53B9}" type="pres">
      <dgm:prSet presAssocID="{90AFBC4B-E734-4D1F-87B2-0D018F9B1433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DBED3D08-F1CA-4AE9-BDE5-2B34270DEAAB}" srcId="{FC671F39-8DC6-40F2-B88A-8080B3227CA1}" destId="{8B4871C1-03E5-43D0-8EC9-89179F8155D1}" srcOrd="6" destOrd="0" parTransId="{BBFE42CF-D91A-4806-8AD6-AE68D4A1C89B}" sibTransId="{888E626A-30E8-4E4A-8361-21608DE95652}"/>
    <dgm:cxn modelId="{503F4F37-8661-4ECE-84EC-88618E4D2616}" type="presOf" srcId="{8B4871C1-03E5-43D0-8EC9-89179F8155D1}" destId="{ED65AB4D-BF84-49AE-B20A-61C312E93487}" srcOrd="0" destOrd="0" presId="urn:microsoft.com/office/officeart/2005/8/layout/vList2"/>
    <dgm:cxn modelId="{DA61783C-DDD7-467F-BFB3-E055BB9CA127}" type="presOf" srcId="{541A2F9E-A8C0-4522-B193-015B6215CD19}" destId="{7D496B87-80B3-4087-B056-4202840F8306}" srcOrd="0" destOrd="0" presId="urn:microsoft.com/office/officeart/2005/8/layout/vList2"/>
    <dgm:cxn modelId="{CC332365-670E-433F-8CB3-F652032E4969}" srcId="{FC671F39-8DC6-40F2-B88A-8080B3227CA1}" destId="{884A166B-7694-44A3-BB9E-F0D72A3FDD27}" srcOrd="3" destOrd="0" parTransId="{B4220277-9C84-458F-99D4-D34A2F27364F}" sibTransId="{537BDBFC-ACC1-4165-8DD1-5013437E7C69}"/>
    <dgm:cxn modelId="{9EB7BF53-A84D-4C5D-87C5-8CD032F36C4E}" srcId="{FC671F39-8DC6-40F2-B88A-8080B3227CA1}" destId="{541A2F9E-A8C0-4522-B193-015B6215CD19}" srcOrd="4" destOrd="0" parTransId="{89D6418E-EDC8-4A3E-98D0-175ADAABA929}" sibTransId="{B135E991-4817-41A0-BF61-4698A7416C7B}"/>
    <dgm:cxn modelId="{C76C3E57-748D-4C0D-9329-74E67BB58E75}" srcId="{FC671F39-8DC6-40F2-B88A-8080B3227CA1}" destId="{0EC1AADD-AFAB-4E87-AC90-995649E6CF1E}" srcOrd="5" destOrd="0" parTransId="{D1F92257-24C7-478F-A315-549466AE2108}" sibTransId="{F5640FD3-2711-45BA-8084-76DAE8D878FC}"/>
    <dgm:cxn modelId="{DFBF0F83-F1FE-42EA-B9BD-B6DA23FA8A11}" type="presOf" srcId="{0EC1AADD-AFAB-4E87-AC90-995649E6CF1E}" destId="{640148DE-28A9-440D-BB30-757029A6B968}" srcOrd="0" destOrd="0" presId="urn:microsoft.com/office/officeart/2005/8/layout/vList2"/>
    <dgm:cxn modelId="{9B68558B-6222-4784-89D5-17011B86BCF3}" type="presOf" srcId="{884A166B-7694-44A3-BB9E-F0D72A3FDD27}" destId="{16314E31-17AE-4656-853C-44E913A31246}" srcOrd="0" destOrd="0" presId="urn:microsoft.com/office/officeart/2005/8/layout/vList2"/>
    <dgm:cxn modelId="{8AEF939A-E7E9-4CBD-BA29-0367C6E11EE4}" type="presOf" srcId="{A438A2AA-8C12-4C37-9684-BB23147E05E6}" destId="{3D8C829E-54D4-4F0F-A565-E025CFA72C52}" srcOrd="0" destOrd="0" presId="urn:microsoft.com/office/officeart/2005/8/layout/vList2"/>
    <dgm:cxn modelId="{C22DE1B4-835A-43A3-BB39-0C03D715656C}" srcId="{FC671F39-8DC6-40F2-B88A-8080B3227CA1}" destId="{E512EDC4-3809-4011-A475-CB5D9A5CD432}" srcOrd="1" destOrd="0" parTransId="{DE088E21-D14C-4181-91B3-4217B6863A5E}" sibTransId="{E43EBB80-15DB-4707-8B7F-C1332F12B06F}"/>
    <dgm:cxn modelId="{A50293C6-A287-47C8-957F-44BC5097CE61}" type="presOf" srcId="{90AFBC4B-E734-4D1F-87B2-0D018F9B1433}" destId="{EC2EC0F8-4075-40C6-AB0E-F0A40ECE53B9}" srcOrd="0" destOrd="0" presId="urn:microsoft.com/office/officeart/2005/8/layout/vList2"/>
    <dgm:cxn modelId="{2B3853D0-69CF-414E-94A1-B28C0D74E5F4}" srcId="{FC671F39-8DC6-40F2-B88A-8080B3227CA1}" destId="{A438A2AA-8C12-4C37-9684-BB23147E05E6}" srcOrd="0" destOrd="0" parTransId="{0062DFD1-F5C2-44B3-A5EA-7AD326EF4173}" sibTransId="{9180F7BC-62F6-4F18-B5BF-D4EC90FED7F3}"/>
    <dgm:cxn modelId="{BBB221D3-B5E4-4ADF-A0F1-03BF9E2C5BBE}" type="presOf" srcId="{F6687684-FF4F-43DC-AAB0-9FB03CE6CE7A}" destId="{C1F409D2-624E-448C-8D64-B09E8214021E}" srcOrd="0" destOrd="0" presId="urn:microsoft.com/office/officeart/2005/8/layout/vList2"/>
    <dgm:cxn modelId="{E499F8D5-0004-4991-B7F9-845BAF7CE179}" srcId="{FC671F39-8DC6-40F2-B88A-8080B3227CA1}" destId="{F6687684-FF4F-43DC-AAB0-9FB03CE6CE7A}" srcOrd="7" destOrd="0" parTransId="{39CEECC1-5B09-425E-B8F8-6B6112B32917}" sibTransId="{BB81D47C-6C43-486F-B63B-D1CB989D8ED8}"/>
    <dgm:cxn modelId="{C330BDDE-58CB-4966-B021-33BCD92EF2D7}" type="presOf" srcId="{E512EDC4-3809-4011-A475-CB5D9A5CD432}" destId="{6BDACCC1-C286-48D0-B022-C2CC6F237E2C}" srcOrd="0" destOrd="0" presId="urn:microsoft.com/office/officeart/2005/8/layout/vList2"/>
    <dgm:cxn modelId="{09F424E7-E968-4C98-83C9-F19864972A76}" srcId="{FC671F39-8DC6-40F2-B88A-8080B3227CA1}" destId="{90AFBC4B-E734-4D1F-87B2-0D018F9B1433}" srcOrd="8" destOrd="0" parTransId="{B014D529-2BB8-4528-A701-8199266FDF71}" sibTransId="{48B13DE2-E58D-4347-B98E-8160A46490B3}"/>
    <dgm:cxn modelId="{1DAF98E7-3904-44A6-B369-45CA7AAF9F2F}" type="presOf" srcId="{B258D9C8-A021-4033-9EA7-52E4ECED8BE3}" destId="{A2B9B41C-1792-48BA-A8E7-6E3B8B1DB65B}" srcOrd="0" destOrd="0" presId="urn:microsoft.com/office/officeart/2005/8/layout/vList2"/>
    <dgm:cxn modelId="{D09D0DEE-6588-4E49-AC0A-FCCBC8F2EC66}" type="presOf" srcId="{FC671F39-8DC6-40F2-B88A-8080B3227CA1}" destId="{A310D97A-2ED4-448F-BC58-707D6F7A001F}" srcOrd="0" destOrd="0" presId="urn:microsoft.com/office/officeart/2005/8/layout/vList2"/>
    <dgm:cxn modelId="{12D221EF-B450-4F27-9842-D79EABF0202F}" srcId="{FC671F39-8DC6-40F2-B88A-8080B3227CA1}" destId="{B258D9C8-A021-4033-9EA7-52E4ECED8BE3}" srcOrd="2" destOrd="0" parTransId="{0B898556-4DAB-456E-831D-46FEAA9F58E0}" sibTransId="{9575ACDD-9CAF-454B-B888-8998A308D00A}"/>
    <dgm:cxn modelId="{3E4D70CD-F668-4C4E-8416-A8C7DE383131}" type="presParOf" srcId="{A310D97A-2ED4-448F-BC58-707D6F7A001F}" destId="{3D8C829E-54D4-4F0F-A565-E025CFA72C52}" srcOrd="0" destOrd="0" presId="urn:microsoft.com/office/officeart/2005/8/layout/vList2"/>
    <dgm:cxn modelId="{A3CA415B-F046-4171-BE0B-5BED8E1AB8F4}" type="presParOf" srcId="{A310D97A-2ED4-448F-BC58-707D6F7A001F}" destId="{0A22CEED-1B06-4718-8C62-BA96CB16ACD5}" srcOrd="1" destOrd="0" presId="urn:microsoft.com/office/officeart/2005/8/layout/vList2"/>
    <dgm:cxn modelId="{FC284ED2-B2D5-470F-B781-E02442ED7790}" type="presParOf" srcId="{A310D97A-2ED4-448F-BC58-707D6F7A001F}" destId="{6BDACCC1-C286-48D0-B022-C2CC6F237E2C}" srcOrd="2" destOrd="0" presId="urn:microsoft.com/office/officeart/2005/8/layout/vList2"/>
    <dgm:cxn modelId="{AF6EFB2A-6F48-4A5E-AE26-AAD13F8417C1}" type="presParOf" srcId="{A310D97A-2ED4-448F-BC58-707D6F7A001F}" destId="{611989CA-9237-4DF9-8B7D-450B9C420EB1}" srcOrd="3" destOrd="0" presId="urn:microsoft.com/office/officeart/2005/8/layout/vList2"/>
    <dgm:cxn modelId="{AEA4F3E4-9CAF-4D6E-90BB-FF260344C2AC}" type="presParOf" srcId="{A310D97A-2ED4-448F-BC58-707D6F7A001F}" destId="{A2B9B41C-1792-48BA-A8E7-6E3B8B1DB65B}" srcOrd="4" destOrd="0" presId="urn:microsoft.com/office/officeart/2005/8/layout/vList2"/>
    <dgm:cxn modelId="{B40DBEC1-CE20-4E20-A070-CD3FB48851DA}" type="presParOf" srcId="{A310D97A-2ED4-448F-BC58-707D6F7A001F}" destId="{9EBB67A9-3E7E-4D4F-9662-E30C172959C7}" srcOrd="5" destOrd="0" presId="urn:microsoft.com/office/officeart/2005/8/layout/vList2"/>
    <dgm:cxn modelId="{38BE32D7-8A67-4E8A-AE50-09CEA39D25FB}" type="presParOf" srcId="{A310D97A-2ED4-448F-BC58-707D6F7A001F}" destId="{16314E31-17AE-4656-853C-44E913A31246}" srcOrd="6" destOrd="0" presId="urn:microsoft.com/office/officeart/2005/8/layout/vList2"/>
    <dgm:cxn modelId="{672F9EF4-E461-4480-9807-3F47BC6435DE}" type="presParOf" srcId="{A310D97A-2ED4-448F-BC58-707D6F7A001F}" destId="{2F0AA623-CFA9-4E94-A05A-ACC023A14E00}" srcOrd="7" destOrd="0" presId="urn:microsoft.com/office/officeart/2005/8/layout/vList2"/>
    <dgm:cxn modelId="{68BFC67C-3A2A-4EF2-8B52-C016CE53A1BF}" type="presParOf" srcId="{A310D97A-2ED4-448F-BC58-707D6F7A001F}" destId="{7D496B87-80B3-4087-B056-4202840F8306}" srcOrd="8" destOrd="0" presId="urn:microsoft.com/office/officeart/2005/8/layout/vList2"/>
    <dgm:cxn modelId="{A27A8865-67BB-4B6A-840F-30D700D1584D}" type="presParOf" srcId="{A310D97A-2ED4-448F-BC58-707D6F7A001F}" destId="{FC63C51B-15ED-4D6C-98CB-FE3DF566B085}" srcOrd="9" destOrd="0" presId="urn:microsoft.com/office/officeart/2005/8/layout/vList2"/>
    <dgm:cxn modelId="{B3944688-BD76-425F-9466-0DDF42A41DB3}" type="presParOf" srcId="{A310D97A-2ED4-448F-BC58-707D6F7A001F}" destId="{640148DE-28A9-440D-BB30-757029A6B968}" srcOrd="10" destOrd="0" presId="urn:microsoft.com/office/officeart/2005/8/layout/vList2"/>
    <dgm:cxn modelId="{1B87693D-3E79-4E03-A2BF-547E29C7E15E}" type="presParOf" srcId="{A310D97A-2ED4-448F-BC58-707D6F7A001F}" destId="{6B30D104-9523-4DC1-A729-4C2574BBAA9A}" srcOrd="11" destOrd="0" presId="urn:microsoft.com/office/officeart/2005/8/layout/vList2"/>
    <dgm:cxn modelId="{440092D4-FA74-4D17-AFFD-6630F226668A}" type="presParOf" srcId="{A310D97A-2ED4-448F-BC58-707D6F7A001F}" destId="{ED65AB4D-BF84-49AE-B20A-61C312E93487}" srcOrd="12" destOrd="0" presId="urn:microsoft.com/office/officeart/2005/8/layout/vList2"/>
    <dgm:cxn modelId="{605D7A45-44C7-4482-8D91-CB17F2990EA5}" type="presParOf" srcId="{A310D97A-2ED4-448F-BC58-707D6F7A001F}" destId="{8AFB6338-7591-4E57-B087-B1A8376327DA}" srcOrd="13" destOrd="0" presId="urn:microsoft.com/office/officeart/2005/8/layout/vList2"/>
    <dgm:cxn modelId="{EA5CC729-7DBE-4ECE-ACBA-A9A03082C788}" type="presParOf" srcId="{A310D97A-2ED4-448F-BC58-707D6F7A001F}" destId="{C1F409D2-624E-448C-8D64-B09E8214021E}" srcOrd="14" destOrd="0" presId="urn:microsoft.com/office/officeart/2005/8/layout/vList2"/>
    <dgm:cxn modelId="{A0654704-0E64-4D7F-9008-6E4E83F0EB42}" type="presParOf" srcId="{A310D97A-2ED4-448F-BC58-707D6F7A001F}" destId="{3CCEB740-A0E6-4B3A-A602-677B7C8E8F4C}" srcOrd="15" destOrd="0" presId="urn:microsoft.com/office/officeart/2005/8/layout/vList2"/>
    <dgm:cxn modelId="{6A7571E0-F739-4FAF-83C4-FFD10A1066A1}" type="presParOf" srcId="{A310D97A-2ED4-448F-BC58-707D6F7A001F}" destId="{EC2EC0F8-4075-40C6-AB0E-F0A40ECE53B9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8C829E-54D4-4F0F-A565-E025CFA72C52}">
      <dsp:nvSpPr>
        <dsp:cNvPr id="0" name=""/>
        <dsp:cNvSpPr/>
      </dsp:nvSpPr>
      <dsp:spPr>
        <a:xfrm>
          <a:off x="0" y="40388"/>
          <a:ext cx="4832803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Aaron K. Clark</a:t>
          </a:r>
        </a:p>
      </dsp:txBody>
      <dsp:txXfrm>
        <a:off x="17563" y="57951"/>
        <a:ext cx="4797677" cy="324648"/>
      </dsp:txXfrm>
    </dsp:sp>
    <dsp:sp modelId="{6BDACCC1-C286-48D0-B022-C2CC6F237E2C}">
      <dsp:nvSpPr>
        <dsp:cNvPr id="0" name=""/>
        <dsp:cNvSpPr/>
      </dsp:nvSpPr>
      <dsp:spPr>
        <a:xfrm>
          <a:off x="0" y="443363"/>
          <a:ext cx="4832803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Made the Handle in 1995 (Dial-up BBS Days)</a:t>
          </a:r>
        </a:p>
      </dsp:txBody>
      <dsp:txXfrm>
        <a:off x="17563" y="460926"/>
        <a:ext cx="4797677" cy="324648"/>
      </dsp:txXfrm>
    </dsp:sp>
    <dsp:sp modelId="{A2B9B41C-1792-48BA-A8E7-6E3B8B1DB65B}">
      <dsp:nvSpPr>
        <dsp:cNvPr id="0" name=""/>
        <dsp:cNvSpPr/>
      </dsp:nvSpPr>
      <dsp:spPr>
        <a:xfrm>
          <a:off x="0" y="846338"/>
          <a:ext cx="4832803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Crypto == Cryptography</a:t>
          </a:r>
        </a:p>
      </dsp:txBody>
      <dsp:txXfrm>
        <a:off x="17563" y="863901"/>
        <a:ext cx="4797677" cy="324648"/>
      </dsp:txXfrm>
    </dsp:sp>
    <dsp:sp modelId="{16314E31-17AE-4656-853C-44E913A31246}">
      <dsp:nvSpPr>
        <dsp:cNvPr id="0" name=""/>
        <dsp:cNvSpPr/>
      </dsp:nvSpPr>
      <dsp:spPr>
        <a:xfrm>
          <a:off x="0" y="1249313"/>
          <a:ext cx="4832803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Jones == Indiana Jones</a:t>
          </a:r>
        </a:p>
      </dsp:txBody>
      <dsp:txXfrm>
        <a:off x="17563" y="1266876"/>
        <a:ext cx="4797677" cy="324648"/>
      </dsp:txXfrm>
    </dsp:sp>
    <dsp:sp modelId="{7D496B87-80B3-4087-B056-4202840F8306}">
      <dsp:nvSpPr>
        <dsp:cNvPr id="0" name=""/>
        <dsp:cNvSpPr/>
      </dsp:nvSpPr>
      <dsp:spPr>
        <a:xfrm>
          <a:off x="0" y="1652288"/>
          <a:ext cx="4832803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Now a Graduate Student @ RIT/WGU</a:t>
          </a:r>
        </a:p>
      </dsp:txBody>
      <dsp:txXfrm>
        <a:off x="17563" y="1669851"/>
        <a:ext cx="4797677" cy="324648"/>
      </dsp:txXfrm>
    </dsp:sp>
    <dsp:sp modelId="{640148DE-28A9-440D-BB30-757029A6B968}">
      <dsp:nvSpPr>
        <dsp:cNvPr id="0" name=""/>
        <dsp:cNvSpPr/>
      </dsp:nvSpPr>
      <dsp:spPr>
        <a:xfrm>
          <a:off x="0" y="2055263"/>
          <a:ext cx="4832803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cryptojones@owasp.org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17563" y="2072826"/>
        <a:ext cx="4797677" cy="324648"/>
      </dsp:txXfrm>
    </dsp:sp>
    <dsp:sp modelId="{ED65AB4D-BF84-49AE-B20A-61C312E93487}">
      <dsp:nvSpPr>
        <dsp:cNvPr id="0" name=""/>
        <dsp:cNvSpPr/>
      </dsp:nvSpPr>
      <dsp:spPr>
        <a:xfrm>
          <a:off x="0" y="2458238"/>
          <a:ext cx="4832803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linkedin.com/in/aaronkclark</a:t>
          </a:r>
        </a:p>
      </dsp:txBody>
      <dsp:txXfrm>
        <a:off x="17563" y="2475801"/>
        <a:ext cx="4797677" cy="324648"/>
      </dsp:txXfrm>
    </dsp:sp>
    <dsp:sp modelId="{C1F409D2-624E-448C-8D64-B09E8214021E}">
      <dsp:nvSpPr>
        <dsp:cNvPr id="0" name=""/>
        <dsp:cNvSpPr/>
      </dsp:nvSpPr>
      <dsp:spPr>
        <a:xfrm>
          <a:off x="0" y="2861213"/>
          <a:ext cx="4832803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twitter.com/aaronkclark</a:t>
          </a:r>
        </a:p>
      </dsp:txBody>
      <dsp:txXfrm>
        <a:off x="17563" y="2878776"/>
        <a:ext cx="4797677" cy="324648"/>
      </dsp:txXfrm>
    </dsp:sp>
    <dsp:sp modelId="{EC2EC0F8-4075-40C6-AB0E-F0A40ECE53B9}">
      <dsp:nvSpPr>
        <dsp:cNvPr id="0" name=""/>
        <dsp:cNvSpPr/>
      </dsp:nvSpPr>
      <dsp:spPr>
        <a:xfrm>
          <a:off x="0" y="3264188"/>
          <a:ext cx="4832803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github.com/CryptoJones (&lt;- Slide Deck Here)</a:t>
          </a:r>
        </a:p>
      </dsp:txBody>
      <dsp:txXfrm>
        <a:off x="17563" y="3281751"/>
        <a:ext cx="4797677" cy="324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2A245-1088-42E1-B900-5C97237BA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29886-3FA3-432E-A616-1C9420E36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142B1-7F2B-4DDF-B8FC-D6E0145FE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0952-DDD3-46C4-A1A7-6C5ECBFF1A8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FF4B7-3208-4E07-AA22-4D4A394BE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1232F-4BDA-4905-BDE6-67A9D4D7F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4C5E-0772-4721-8113-E6CA3BE1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4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90B8-84B3-470E-8952-8FE19CA3A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4CCAA-58E6-48BE-BA3C-FD8FEDD7D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822F4-30FA-41EC-A4D4-FFA25CDE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0952-DDD3-46C4-A1A7-6C5ECBFF1A8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1FCA6-4CFB-4E90-B34D-A98D41517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AE73E-34D1-424F-A33A-2B6C69FFD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4C5E-0772-4721-8113-E6CA3BE1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9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5AD8A7-6F3E-40E6-9E28-82A701A0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DBCC6-94AB-4206-84DC-19602B456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C3EB7-C8C4-46FC-B21F-08DC7FAC1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0952-DDD3-46C4-A1A7-6C5ECBFF1A8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5F07F-980F-4CF2-B930-C8A458A4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26C1A-1B20-4F01-9C4C-373C2CF0C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4C5E-0772-4721-8113-E6CA3BE1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76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B1C1E-D4C1-4428-863D-AC37218B8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3D418-99CA-450A-A8E6-0A9873B51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71D9B-53A6-494E-82B2-BBC706D39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0952-DDD3-46C4-A1A7-6C5ECBFF1A8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AD479-7AC5-44CE-BE95-3D2E0C375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97D56-3E63-49EB-9201-63FF1344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4C5E-0772-4721-8113-E6CA3BE1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3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9F804-0FBD-4704-B31B-C853F7BC9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78D24-5670-4760-8131-53622D16E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78420-4AAC-4283-9112-18830DD4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0952-DDD3-46C4-A1A7-6C5ECBFF1A8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34343-B809-48D3-B1D3-8634F77F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55896-060B-42BC-838A-A54932DB0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4C5E-0772-4721-8113-E6CA3BE1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5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EED7A-F9C5-459C-BDA6-D1EDFC354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CC941-7E62-459F-A2AF-6BC1980AF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C846F-65AE-4B13-8763-595D12825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18B5E-5C78-428B-A01B-BF262142D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0952-DDD3-46C4-A1A7-6C5ECBFF1A8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9212F-1F42-4D7F-86BE-310B5ABE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FF8AC-BB30-41AA-9E09-C235075B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4C5E-0772-4721-8113-E6CA3BE1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01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58A17-C8AC-4A81-AA87-C7C5F0164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58EE6-A027-49ED-A5FC-8EA230AC1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263CF-DA69-43AA-9854-11319F03D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FB1311-1CC2-40C7-9293-5BEC37DBE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06653-A048-4D44-8AC9-0A34825BD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484B10-873D-405C-9CC6-FA26DD6D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0952-DDD3-46C4-A1A7-6C5ECBFF1A8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B8C476-2C35-4CDB-BB9B-B6FD26FCF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6BF263-896E-4D8A-9D03-9E8DB758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4C5E-0772-4721-8113-E6CA3BE1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2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11AB1-8F15-461B-8D63-AB6FDC8EB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216B86-DD33-4BDE-9C13-2DDC05BC0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0952-DDD3-46C4-A1A7-6C5ECBFF1A8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D620B-0039-44C6-A7B8-36EF7AFB7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741E1-02FC-4F8D-AA7D-111E392A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4C5E-0772-4721-8113-E6CA3BE1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12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67C07-05A4-4E2C-B81D-824CD03C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0952-DDD3-46C4-A1A7-6C5ECBFF1A8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ED1218-356F-48E8-AE56-54D8EF385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D703B-8C94-4AEB-A70A-0D552716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4C5E-0772-4721-8113-E6CA3BE1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60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374A8-EAAE-408A-B1C7-7FB5B57C0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482A4-66C7-4C71-8698-E8AE4C26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DC97D-B1B6-4231-B599-42C4ED02D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8E18D-8407-43DC-89C4-AAF065791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0952-DDD3-46C4-A1A7-6C5ECBFF1A8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C33CD-E267-4360-A815-D1A81C720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C621F-BEBD-405A-9E5D-B442C50B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4C5E-0772-4721-8113-E6CA3BE1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45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EBD3-4DBE-4FDF-B12C-49AB5058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812797-6D12-478A-8219-8CE093B76C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89392-00DF-4E1F-9251-C911CE038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EE8EC-C971-4568-9520-49D335BC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0952-DDD3-46C4-A1A7-6C5ECBFF1A8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0A008-3AAA-4521-A0A3-2A0157D12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D5988-F60F-4BEE-A1CB-D1487E2B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4C5E-0772-4721-8113-E6CA3BE1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8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80DE86-897A-423F-AFC4-0D093D71C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924DF-F55B-4421-BD8A-3AD9AC996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973E7-16AC-4359-B532-DFC74592D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90952-DDD3-46C4-A1A7-6C5ECBFF1A8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6E936-AA6D-4D8C-8D9B-E1A303138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6AC60-D632-4EA1-B1DA-80761958B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A4C5E-0772-4721-8113-E6CA3BE1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5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owasptopte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jim@manicode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3B882E-4EE8-4F5A-8022-D2249131E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690" y="405575"/>
            <a:ext cx="6430414" cy="1371600"/>
          </a:xfrm>
        </p:spPr>
        <p:txBody>
          <a:bodyPr anchor="ctr">
            <a:normAutofit/>
          </a:bodyPr>
          <a:lstStyle/>
          <a:p>
            <a:pPr algn="l"/>
            <a:r>
              <a:rPr lang="en-US" sz="4000"/>
              <a:t>Introduction to the </a:t>
            </a:r>
            <a:br>
              <a:rPr lang="en-US" sz="4000"/>
            </a:br>
            <a:r>
              <a:rPr lang="en-US" sz="4000"/>
              <a:t>OWASP TOP TEN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12FFA-4295-4858-9CF0-08B0E8136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4796" y="498698"/>
            <a:ext cx="2893382" cy="1185353"/>
          </a:xfrm>
        </p:spPr>
        <p:txBody>
          <a:bodyPr anchor="ctr">
            <a:normAutofit/>
          </a:bodyPr>
          <a:lstStyle/>
          <a:p>
            <a:pPr algn="l"/>
            <a:endParaRPr lang="en-US" sz="1800"/>
          </a:p>
          <a:p>
            <a:pPr algn="l"/>
            <a:r>
              <a:rPr lang="en-US" sz="1800"/>
              <a:t>OWASP Omaha</a:t>
            </a:r>
            <a:br>
              <a:rPr lang="en-US" sz="1800"/>
            </a:br>
            <a:r>
              <a:rPr lang="en-US" sz="1800"/>
              <a:t>2</a:t>
            </a:r>
            <a:r>
              <a:rPr lang="en-US" sz="1800" baseline="30000"/>
              <a:t>ND</a:t>
            </a:r>
            <a:r>
              <a:rPr lang="en-US" sz="1800"/>
              <a:t> QTR 2021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0FAD0-FDD9-4909-8FE5-E41DFFE6F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58" y="2266049"/>
            <a:ext cx="11097349" cy="385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65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61826C-0F9D-4469-97C0-BF04AC78B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3400"/>
              <a:t>Who is CryptoJones?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ADD2662D-8A7C-43FF-A76A-381116417C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8658228"/>
              </p:ext>
            </p:extLst>
          </p:nvPr>
        </p:nvGraphicFramePr>
        <p:xfrm>
          <a:off x="438912" y="2512611"/>
          <a:ext cx="4832803" cy="3664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69737C7-1932-40C7-A3C7-5409DB6033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4106" y="544583"/>
            <a:ext cx="5134296" cy="3671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81CDB7-4C05-4049-A01C-7B5C146744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683" y="4760188"/>
            <a:ext cx="5135719" cy="178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58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1038CD-BD9E-4922-83B2-6978312A2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BLUF – Bottom Line Up Front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A6FD2-36D8-43BA-8647-F0221FBD9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This presentation is the (2017) v.</a:t>
            </a:r>
          </a:p>
          <a:p>
            <a:r>
              <a:rPr lang="en-US" sz="2000" dirty="0"/>
              <a:t>Application Security Risks</a:t>
            </a:r>
          </a:p>
          <a:p>
            <a:r>
              <a:rPr lang="en-US" sz="2000" dirty="0"/>
              <a:t>Collective Product of feedback from security experts globally</a:t>
            </a:r>
          </a:p>
          <a:p>
            <a:r>
              <a:rPr lang="en-US" sz="2000" dirty="0"/>
              <a:t>2021 version coming Soon™ (possibly this summer, probably fall)</a:t>
            </a:r>
          </a:p>
          <a:p>
            <a:r>
              <a:rPr lang="en-US" sz="2000" dirty="0"/>
              <a:t>Brand new site </a:t>
            </a:r>
            <a:r>
              <a:rPr lang="en-US" sz="2000" dirty="0">
                <a:hlinkClick r:id="rId2"/>
              </a:rPr>
              <a:t>https://www.owasptopten.org</a:t>
            </a:r>
            <a:endParaRPr lang="en-US" sz="2000" dirty="0"/>
          </a:p>
          <a:p>
            <a:endParaRPr lang="en-US" sz="20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2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2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625C719-F6A8-4FD8-88AF-E86F3BB66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341" y="1179316"/>
            <a:ext cx="6041948" cy="3217337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B08E023-274C-4CA0-BF6E-A287C4A261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696" y="4396653"/>
            <a:ext cx="5998461" cy="208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7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2C5E87-CB8A-4EB6-9DF9-90164F54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983755" y="404258"/>
            <a:ext cx="7775429" cy="6051730"/>
          </a:xfrm>
          <a:custGeom>
            <a:avLst/>
            <a:gdLst>
              <a:gd name="connsiteX0" fmla="*/ 6757888 w 7775429"/>
              <a:gd name="connsiteY0" fmla="*/ 3123835 h 6051730"/>
              <a:gd name="connsiteX1" fmla="*/ 5223007 w 7775429"/>
              <a:gd name="connsiteY1" fmla="*/ 3123835 h 6051730"/>
              <a:gd name="connsiteX2" fmla="*/ 5003739 w 7775429"/>
              <a:gd name="connsiteY2" fmla="*/ 3001951 h 6051730"/>
              <a:gd name="connsiteX3" fmla="*/ 4236300 w 7775429"/>
              <a:gd name="connsiteY3" fmla="*/ 1688315 h 6051730"/>
              <a:gd name="connsiteX4" fmla="*/ 4236300 w 7775429"/>
              <a:gd name="connsiteY4" fmla="*/ 1435519 h 6051730"/>
              <a:gd name="connsiteX5" fmla="*/ 5003739 w 7775429"/>
              <a:gd name="connsiteY5" fmla="*/ 121884 h 6051730"/>
              <a:gd name="connsiteX6" fmla="*/ 5223007 w 7775429"/>
              <a:gd name="connsiteY6" fmla="*/ 0 h 6051730"/>
              <a:gd name="connsiteX7" fmla="*/ 6757888 w 7775429"/>
              <a:gd name="connsiteY7" fmla="*/ 0 h 6051730"/>
              <a:gd name="connsiteX8" fmla="*/ 6977155 w 7775429"/>
              <a:gd name="connsiteY8" fmla="*/ 121884 h 6051730"/>
              <a:gd name="connsiteX9" fmla="*/ 7744595 w 7775429"/>
              <a:gd name="connsiteY9" fmla="*/ 1435519 h 6051730"/>
              <a:gd name="connsiteX10" fmla="*/ 7744595 w 7775429"/>
              <a:gd name="connsiteY10" fmla="*/ 1688315 h 6051730"/>
              <a:gd name="connsiteX11" fmla="*/ 6977155 w 7775429"/>
              <a:gd name="connsiteY11" fmla="*/ 3001951 h 6051730"/>
              <a:gd name="connsiteX12" fmla="*/ 6757888 w 7775429"/>
              <a:gd name="connsiteY12" fmla="*/ 3123835 h 6051730"/>
              <a:gd name="connsiteX13" fmla="*/ 3556238 w 7775429"/>
              <a:gd name="connsiteY13" fmla="*/ 5503115 h 6051730"/>
              <a:gd name="connsiteX14" fmla="*/ 3291436 w 7775429"/>
              <a:gd name="connsiteY14" fmla="*/ 5503115 h 6051730"/>
              <a:gd name="connsiteX15" fmla="*/ 3260544 w 7775429"/>
              <a:gd name="connsiteY15" fmla="*/ 5503115 h 6051730"/>
              <a:gd name="connsiteX16" fmla="*/ 3231067 w 7775429"/>
              <a:gd name="connsiteY16" fmla="*/ 5452355 h 6051730"/>
              <a:gd name="connsiteX17" fmla="*/ 3086688 w 7775429"/>
              <a:gd name="connsiteY17" fmla="*/ 5203722 h 6051730"/>
              <a:gd name="connsiteX18" fmla="*/ 3086688 w 7775429"/>
              <a:gd name="connsiteY18" fmla="*/ 5064553 h 6051730"/>
              <a:gd name="connsiteX19" fmla="*/ 3481893 w 7775429"/>
              <a:gd name="connsiteY19" fmla="*/ 4383983 h 6051730"/>
              <a:gd name="connsiteX20" fmla="*/ 3602840 w 7775429"/>
              <a:gd name="connsiteY20" fmla="*/ 4312701 h 6051730"/>
              <a:gd name="connsiteX21" fmla="*/ 4391548 w 7775429"/>
              <a:gd name="connsiteY21" fmla="*/ 4312701 h 6051730"/>
              <a:gd name="connsiteX22" fmla="*/ 4428679 w 7775429"/>
              <a:gd name="connsiteY22" fmla="*/ 4317633 h 6051730"/>
              <a:gd name="connsiteX23" fmla="*/ 4454216 w 7775429"/>
              <a:gd name="connsiteY23" fmla="*/ 4328340 h 6051730"/>
              <a:gd name="connsiteX24" fmla="*/ 4438609 w 7775429"/>
              <a:gd name="connsiteY24" fmla="*/ 4355333 h 6051730"/>
              <a:gd name="connsiteX25" fmla="*/ 3885668 w 7775429"/>
              <a:gd name="connsiteY25" fmla="*/ 5311656 h 6051730"/>
              <a:gd name="connsiteX26" fmla="*/ 3556238 w 7775429"/>
              <a:gd name="connsiteY26" fmla="*/ 5503115 h 6051730"/>
              <a:gd name="connsiteX27" fmla="*/ 4438254 w 7775429"/>
              <a:gd name="connsiteY27" fmla="*/ 6051730 h 6051730"/>
              <a:gd name="connsiteX28" fmla="*/ 3548595 w 7775429"/>
              <a:gd name="connsiteY28" fmla="*/ 6051730 h 6051730"/>
              <a:gd name="connsiteX29" fmla="*/ 3412169 w 7775429"/>
              <a:gd name="connsiteY29" fmla="*/ 5971324 h 6051730"/>
              <a:gd name="connsiteX30" fmla="*/ 3173058 w 7775429"/>
              <a:gd name="connsiteY30" fmla="*/ 5559560 h 6051730"/>
              <a:gd name="connsiteX31" fmla="*/ 3146046 w 7775429"/>
              <a:gd name="connsiteY31" fmla="*/ 5513043 h 6051730"/>
              <a:gd name="connsiteX32" fmla="*/ 3167300 w 7775429"/>
              <a:gd name="connsiteY32" fmla="*/ 5513043 h 6051730"/>
              <a:gd name="connsiteX33" fmla="*/ 3267756 w 7775429"/>
              <a:gd name="connsiteY33" fmla="*/ 5513043 h 6051730"/>
              <a:gd name="connsiteX34" fmla="*/ 3311396 w 7775429"/>
              <a:gd name="connsiteY34" fmla="*/ 5588194 h 6051730"/>
              <a:gd name="connsiteX35" fmla="*/ 3478124 w 7775429"/>
              <a:gd name="connsiteY35" fmla="*/ 5875309 h 6051730"/>
              <a:gd name="connsiteX36" fmla="*/ 3599071 w 7775429"/>
              <a:gd name="connsiteY36" fmla="*/ 5946592 h 6051730"/>
              <a:gd name="connsiteX37" fmla="*/ 4387779 w 7775429"/>
              <a:gd name="connsiteY37" fmla="*/ 5946592 h 6051730"/>
              <a:gd name="connsiteX38" fmla="*/ 4510428 w 7775429"/>
              <a:gd name="connsiteY38" fmla="*/ 5875309 h 6051730"/>
              <a:gd name="connsiteX39" fmla="*/ 4903930 w 7775429"/>
              <a:gd name="connsiteY39" fmla="*/ 5194740 h 6051730"/>
              <a:gd name="connsiteX40" fmla="*/ 4903930 w 7775429"/>
              <a:gd name="connsiteY40" fmla="*/ 5055570 h 6051730"/>
              <a:gd name="connsiteX41" fmla="*/ 4510428 w 7775429"/>
              <a:gd name="connsiteY41" fmla="*/ 4375000 h 6051730"/>
              <a:gd name="connsiteX42" fmla="*/ 4458686 w 7775429"/>
              <a:gd name="connsiteY42" fmla="*/ 4322811 h 6051730"/>
              <a:gd name="connsiteX43" fmla="*/ 4452698 w 7775429"/>
              <a:gd name="connsiteY43" fmla="*/ 4320302 h 6051730"/>
              <a:gd name="connsiteX44" fmla="*/ 4484794 w 7775429"/>
              <a:gd name="connsiteY44" fmla="*/ 4264792 h 6051730"/>
              <a:gd name="connsiteX45" fmla="*/ 4508664 w 7775429"/>
              <a:gd name="connsiteY45" fmla="*/ 4223507 h 6051730"/>
              <a:gd name="connsiteX46" fmla="*/ 4483907 w 7775429"/>
              <a:gd name="connsiteY46" fmla="*/ 4213126 h 6051730"/>
              <a:gd name="connsiteX47" fmla="*/ 4442024 w 7775429"/>
              <a:gd name="connsiteY47" fmla="*/ 4207562 h 6051730"/>
              <a:gd name="connsiteX48" fmla="*/ 3552365 w 7775429"/>
              <a:gd name="connsiteY48" fmla="*/ 4207562 h 6051730"/>
              <a:gd name="connsiteX49" fmla="*/ 3415938 w 7775429"/>
              <a:gd name="connsiteY49" fmla="*/ 4287967 h 6051730"/>
              <a:gd name="connsiteX50" fmla="*/ 2970149 w 7775429"/>
              <a:gd name="connsiteY50" fmla="*/ 5055647 h 6051730"/>
              <a:gd name="connsiteX51" fmla="*/ 2970149 w 7775429"/>
              <a:gd name="connsiteY51" fmla="*/ 5212628 h 6051730"/>
              <a:gd name="connsiteX52" fmla="*/ 3117294 w 7775429"/>
              <a:gd name="connsiteY52" fmla="*/ 5466022 h 6051730"/>
              <a:gd name="connsiteX53" fmla="*/ 3138834 w 7775429"/>
              <a:gd name="connsiteY53" fmla="*/ 5503115 h 6051730"/>
              <a:gd name="connsiteX54" fmla="*/ 3039048 w 7775429"/>
              <a:gd name="connsiteY54" fmla="*/ 5503115 h 6051730"/>
              <a:gd name="connsiteX55" fmla="*/ 1437823 w 7775429"/>
              <a:gd name="connsiteY55" fmla="*/ 5503115 h 6051730"/>
              <a:gd name="connsiteX56" fmla="*/ 1112968 w 7775429"/>
              <a:gd name="connsiteY56" fmla="*/ 5311656 h 6051730"/>
              <a:gd name="connsiteX57" fmla="*/ 51474 w 7775429"/>
              <a:gd name="connsiteY57" fmla="*/ 3483691 h 6051730"/>
              <a:gd name="connsiteX58" fmla="*/ 51474 w 7775429"/>
              <a:gd name="connsiteY58" fmla="*/ 3109892 h 6051730"/>
              <a:gd name="connsiteX59" fmla="*/ 1112968 w 7775429"/>
              <a:gd name="connsiteY59" fmla="*/ 1281925 h 6051730"/>
              <a:gd name="connsiteX60" fmla="*/ 1437823 w 7775429"/>
              <a:gd name="connsiteY60" fmla="*/ 1090467 h 6051730"/>
              <a:gd name="connsiteX61" fmla="*/ 3556238 w 7775429"/>
              <a:gd name="connsiteY61" fmla="*/ 1090467 h 6051730"/>
              <a:gd name="connsiteX62" fmla="*/ 3885668 w 7775429"/>
              <a:gd name="connsiteY62" fmla="*/ 1281925 h 6051730"/>
              <a:gd name="connsiteX63" fmla="*/ 4942588 w 7775429"/>
              <a:gd name="connsiteY63" fmla="*/ 3109892 h 6051730"/>
              <a:gd name="connsiteX64" fmla="*/ 4942588 w 7775429"/>
              <a:gd name="connsiteY64" fmla="*/ 3483691 h 6051730"/>
              <a:gd name="connsiteX65" fmla="*/ 4550147 w 7775429"/>
              <a:gd name="connsiteY65" fmla="*/ 4162428 h 6051730"/>
              <a:gd name="connsiteX66" fmla="*/ 4517072 w 7775429"/>
              <a:gd name="connsiteY66" fmla="*/ 4219628 h 6051730"/>
              <a:gd name="connsiteX67" fmla="*/ 4518236 w 7775429"/>
              <a:gd name="connsiteY67" fmla="*/ 4220116 h 6051730"/>
              <a:gd name="connsiteX68" fmla="*/ 4576603 w 7775429"/>
              <a:gd name="connsiteY68" fmla="*/ 4278984 h 6051730"/>
              <a:gd name="connsiteX69" fmla="*/ 5020470 w 7775429"/>
              <a:gd name="connsiteY69" fmla="*/ 5046664 h 6051730"/>
              <a:gd name="connsiteX70" fmla="*/ 5020470 w 7775429"/>
              <a:gd name="connsiteY70" fmla="*/ 5203646 h 6051730"/>
              <a:gd name="connsiteX71" fmla="*/ 4576603 w 7775429"/>
              <a:gd name="connsiteY71" fmla="*/ 5971324 h 6051730"/>
              <a:gd name="connsiteX72" fmla="*/ 4438254 w 7775429"/>
              <a:gd name="connsiteY72" fmla="*/ 6051730 h 6051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7775429" h="6051730">
                <a:moveTo>
                  <a:pt x="6757888" y="3123835"/>
                </a:moveTo>
                <a:cubicBezTo>
                  <a:pt x="5223007" y="3123835"/>
                  <a:pt x="5223007" y="3123835"/>
                  <a:pt x="5223007" y="3123835"/>
                </a:cubicBezTo>
                <a:cubicBezTo>
                  <a:pt x="5145351" y="3123835"/>
                  <a:pt x="5044851" y="3069664"/>
                  <a:pt x="5003739" y="3001951"/>
                </a:cubicBezTo>
                <a:cubicBezTo>
                  <a:pt x="4236300" y="1688315"/>
                  <a:pt x="4236300" y="1688315"/>
                  <a:pt x="4236300" y="1688315"/>
                </a:cubicBezTo>
                <a:cubicBezTo>
                  <a:pt x="4199755" y="1616088"/>
                  <a:pt x="4199755" y="1507747"/>
                  <a:pt x="4236300" y="1435519"/>
                </a:cubicBezTo>
                <a:cubicBezTo>
                  <a:pt x="5003739" y="121884"/>
                  <a:pt x="5003739" y="121884"/>
                  <a:pt x="5003739" y="121884"/>
                </a:cubicBezTo>
                <a:cubicBezTo>
                  <a:pt x="5044851" y="54170"/>
                  <a:pt x="5145351" y="0"/>
                  <a:pt x="5223007" y="0"/>
                </a:cubicBezTo>
                <a:lnTo>
                  <a:pt x="6757888" y="0"/>
                </a:lnTo>
                <a:cubicBezTo>
                  <a:pt x="6840113" y="0"/>
                  <a:pt x="6940611" y="54170"/>
                  <a:pt x="6977155" y="121884"/>
                </a:cubicBezTo>
                <a:cubicBezTo>
                  <a:pt x="7744595" y="1435519"/>
                  <a:pt x="7744595" y="1435519"/>
                  <a:pt x="7744595" y="1435519"/>
                </a:cubicBezTo>
                <a:cubicBezTo>
                  <a:pt x="7785708" y="1507747"/>
                  <a:pt x="7785708" y="1616088"/>
                  <a:pt x="7744595" y="1688315"/>
                </a:cubicBezTo>
                <a:cubicBezTo>
                  <a:pt x="6977155" y="3001951"/>
                  <a:pt x="6977155" y="3001951"/>
                  <a:pt x="6977155" y="3001951"/>
                </a:cubicBezTo>
                <a:cubicBezTo>
                  <a:pt x="6940611" y="3069664"/>
                  <a:pt x="6840113" y="3123835"/>
                  <a:pt x="6757888" y="3123835"/>
                </a:cubicBezTo>
                <a:close/>
                <a:moveTo>
                  <a:pt x="3556238" y="5503115"/>
                </a:moveTo>
                <a:cubicBezTo>
                  <a:pt x="3556238" y="5503115"/>
                  <a:pt x="3556238" y="5503115"/>
                  <a:pt x="3291436" y="5503115"/>
                </a:cubicBezTo>
                <a:lnTo>
                  <a:pt x="3260544" y="5503115"/>
                </a:lnTo>
                <a:lnTo>
                  <a:pt x="3231067" y="5452355"/>
                </a:lnTo>
                <a:cubicBezTo>
                  <a:pt x="3190023" y="5381674"/>
                  <a:pt x="3142263" y="5299428"/>
                  <a:pt x="3086688" y="5203722"/>
                </a:cubicBezTo>
                <a:cubicBezTo>
                  <a:pt x="3061136" y="5161292"/>
                  <a:pt x="3061136" y="5106983"/>
                  <a:pt x="3086688" y="5064553"/>
                </a:cubicBezTo>
                <a:cubicBezTo>
                  <a:pt x="3086688" y="5064553"/>
                  <a:pt x="3086688" y="5064553"/>
                  <a:pt x="3481893" y="4383983"/>
                </a:cubicBezTo>
                <a:cubicBezTo>
                  <a:pt x="3505743" y="4339856"/>
                  <a:pt x="3553439" y="4312701"/>
                  <a:pt x="3602840" y="4312701"/>
                </a:cubicBezTo>
                <a:cubicBezTo>
                  <a:pt x="3602840" y="4312701"/>
                  <a:pt x="3602840" y="4312701"/>
                  <a:pt x="4391548" y="4312701"/>
                </a:cubicBezTo>
                <a:cubicBezTo>
                  <a:pt x="4404323" y="4312701"/>
                  <a:pt x="4416781" y="4314398"/>
                  <a:pt x="4428679" y="4317633"/>
                </a:cubicBezTo>
                <a:lnTo>
                  <a:pt x="4454216" y="4328340"/>
                </a:lnTo>
                <a:lnTo>
                  <a:pt x="4438609" y="4355333"/>
                </a:lnTo>
                <a:cubicBezTo>
                  <a:pt x="4297495" y="4599392"/>
                  <a:pt x="4116869" y="4911789"/>
                  <a:pt x="3885668" y="5311656"/>
                </a:cubicBezTo>
                <a:cubicBezTo>
                  <a:pt x="3817038" y="5430178"/>
                  <a:pt x="3693500" y="5503115"/>
                  <a:pt x="3556238" y="5503115"/>
                </a:cubicBezTo>
                <a:close/>
                <a:moveTo>
                  <a:pt x="4438254" y="6051730"/>
                </a:moveTo>
                <a:cubicBezTo>
                  <a:pt x="4438254" y="6051730"/>
                  <a:pt x="4438254" y="6051730"/>
                  <a:pt x="3548595" y="6051730"/>
                </a:cubicBezTo>
                <a:cubicBezTo>
                  <a:pt x="3492871" y="6051730"/>
                  <a:pt x="3439071" y="6021098"/>
                  <a:pt x="3412169" y="5971324"/>
                </a:cubicBezTo>
                <a:cubicBezTo>
                  <a:pt x="3412169" y="5971324"/>
                  <a:pt x="3412169" y="5971324"/>
                  <a:pt x="3173058" y="5559560"/>
                </a:cubicBezTo>
                <a:lnTo>
                  <a:pt x="3146046" y="5513043"/>
                </a:lnTo>
                <a:lnTo>
                  <a:pt x="3167300" y="5513043"/>
                </a:lnTo>
                <a:lnTo>
                  <a:pt x="3267756" y="5513043"/>
                </a:lnTo>
                <a:lnTo>
                  <a:pt x="3311396" y="5588194"/>
                </a:lnTo>
                <a:cubicBezTo>
                  <a:pt x="3478124" y="5875309"/>
                  <a:pt x="3478124" y="5875309"/>
                  <a:pt x="3478124" y="5875309"/>
                </a:cubicBezTo>
                <a:cubicBezTo>
                  <a:pt x="3501973" y="5919436"/>
                  <a:pt x="3549670" y="5946592"/>
                  <a:pt x="3599071" y="5946592"/>
                </a:cubicBezTo>
                <a:cubicBezTo>
                  <a:pt x="4387779" y="5946592"/>
                  <a:pt x="4387779" y="5946592"/>
                  <a:pt x="4387779" y="5946592"/>
                </a:cubicBezTo>
                <a:cubicBezTo>
                  <a:pt x="4438882" y="5946592"/>
                  <a:pt x="4484876" y="5919436"/>
                  <a:pt x="4510428" y="5875309"/>
                </a:cubicBezTo>
                <a:cubicBezTo>
                  <a:pt x="4903930" y="5194740"/>
                  <a:pt x="4903930" y="5194740"/>
                  <a:pt x="4903930" y="5194740"/>
                </a:cubicBezTo>
                <a:cubicBezTo>
                  <a:pt x="4929483" y="5152309"/>
                  <a:pt x="4929483" y="5098000"/>
                  <a:pt x="4903930" y="5055570"/>
                </a:cubicBezTo>
                <a:cubicBezTo>
                  <a:pt x="4510428" y="4375000"/>
                  <a:pt x="4510428" y="4375000"/>
                  <a:pt x="4510428" y="4375000"/>
                </a:cubicBezTo>
                <a:cubicBezTo>
                  <a:pt x="4497651" y="4352936"/>
                  <a:pt x="4479766" y="4335115"/>
                  <a:pt x="4458686" y="4322811"/>
                </a:cubicBezTo>
                <a:lnTo>
                  <a:pt x="4452698" y="4320302"/>
                </a:lnTo>
                <a:lnTo>
                  <a:pt x="4484794" y="4264792"/>
                </a:lnTo>
                <a:lnTo>
                  <a:pt x="4508664" y="4223507"/>
                </a:lnTo>
                <a:lnTo>
                  <a:pt x="4483907" y="4213126"/>
                </a:lnTo>
                <a:cubicBezTo>
                  <a:pt x="4470485" y="4209476"/>
                  <a:pt x="4456434" y="4207562"/>
                  <a:pt x="4442024" y="4207562"/>
                </a:cubicBezTo>
                <a:cubicBezTo>
                  <a:pt x="3552365" y="4207562"/>
                  <a:pt x="3552365" y="4207562"/>
                  <a:pt x="3552365" y="4207562"/>
                </a:cubicBezTo>
                <a:cubicBezTo>
                  <a:pt x="3496641" y="4207562"/>
                  <a:pt x="3442841" y="4238192"/>
                  <a:pt x="3415938" y="4287967"/>
                </a:cubicBezTo>
                <a:cubicBezTo>
                  <a:pt x="2970149" y="5055647"/>
                  <a:pt x="2970149" y="5055647"/>
                  <a:pt x="2970149" y="5055647"/>
                </a:cubicBezTo>
                <a:cubicBezTo>
                  <a:pt x="2941326" y="5103506"/>
                  <a:pt x="2941326" y="5164767"/>
                  <a:pt x="2970149" y="5212628"/>
                </a:cubicBezTo>
                <a:cubicBezTo>
                  <a:pt x="3025872" y="5308588"/>
                  <a:pt x="3074630" y="5392553"/>
                  <a:pt x="3117294" y="5466022"/>
                </a:cubicBezTo>
                <a:lnTo>
                  <a:pt x="3138834" y="5503115"/>
                </a:lnTo>
                <a:lnTo>
                  <a:pt x="3039048" y="5503115"/>
                </a:lnTo>
                <a:cubicBezTo>
                  <a:pt x="2728732" y="5503115"/>
                  <a:pt x="2232229" y="5503115"/>
                  <a:pt x="1437823" y="5503115"/>
                </a:cubicBezTo>
                <a:cubicBezTo>
                  <a:pt x="1305136" y="5503115"/>
                  <a:pt x="1177024" y="5430178"/>
                  <a:pt x="1112968" y="5311656"/>
                </a:cubicBezTo>
                <a:cubicBezTo>
                  <a:pt x="1112968" y="5311656"/>
                  <a:pt x="1112968" y="5311656"/>
                  <a:pt x="51474" y="3483691"/>
                </a:cubicBezTo>
                <a:cubicBezTo>
                  <a:pt x="-17158" y="3369728"/>
                  <a:pt x="-17158" y="3223855"/>
                  <a:pt x="51474" y="3109892"/>
                </a:cubicBezTo>
                <a:cubicBezTo>
                  <a:pt x="51474" y="3109892"/>
                  <a:pt x="51474" y="3109892"/>
                  <a:pt x="1112968" y="1281925"/>
                </a:cubicBezTo>
                <a:cubicBezTo>
                  <a:pt x="1177024" y="1163403"/>
                  <a:pt x="1305136" y="1090467"/>
                  <a:pt x="1437823" y="1090467"/>
                </a:cubicBezTo>
                <a:cubicBezTo>
                  <a:pt x="1437823" y="1090467"/>
                  <a:pt x="1437823" y="1090467"/>
                  <a:pt x="3556238" y="1090467"/>
                </a:cubicBezTo>
                <a:cubicBezTo>
                  <a:pt x="3693500" y="1090467"/>
                  <a:pt x="3817038" y="1163403"/>
                  <a:pt x="3885668" y="1281925"/>
                </a:cubicBezTo>
                <a:cubicBezTo>
                  <a:pt x="3885668" y="1281925"/>
                  <a:pt x="3885668" y="1281925"/>
                  <a:pt x="4942588" y="3109892"/>
                </a:cubicBezTo>
                <a:cubicBezTo>
                  <a:pt x="5011220" y="3223855"/>
                  <a:pt x="5011220" y="3369728"/>
                  <a:pt x="4942588" y="3483691"/>
                </a:cubicBezTo>
                <a:cubicBezTo>
                  <a:pt x="4942588" y="3483691"/>
                  <a:pt x="4942588" y="3483691"/>
                  <a:pt x="4550147" y="4162428"/>
                </a:cubicBezTo>
                <a:lnTo>
                  <a:pt x="4517072" y="4219628"/>
                </a:lnTo>
                <a:lnTo>
                  <a:pt x="4518236" y="4220116"/>
                </a:lnTo>
                <a:cubicBezTo>
                  <a:pt x="4542015" y="4233996"/>
                  <a:pt x="4562190" y="4254096"/>
                  <a:pt x="4576603" y="4278984"/>
                </a:cubicBezTo>
                <a:cubicBezTo>
                  <a:pt x="4576603" y="4278984"/>
                  <a:pt x="4576603" y="4278984"/>
                  <a:pt x="5020470" y="5046664"/>
                </a:cubicBezTo>
                <a:cubicBezTo>
                  <a:pt x="5049294" y="5094524"/>
                  <a:pt x="5049294" y="5155785"/>
                  <a:pt x="5020470" y="5203646"/>
                </a:cubicBezTo>
                <a:cubicBezTo>
                  <a:pt x="5020470" y="5203646"/>
                  <a:pt x="5020470" y="5203646"/>
                  <a:pt x="4576603" y="5971324"/>
                </a:cubicBezTo>
                <a:cubicBezTo>
                  <a:pt x="4547780" y="6021098"/>
                  <a:pt x="4495898" y="6051730"/>
                  <a:pt x="4438254" y="605173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DE4BA-C1FC-458B-A925-FC639FD31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465676"/>
            <a:ext cx="5451504" cy="2754602"/>
          </a:xfrm>
        </p:spPr>
        <p:txBody>
          <a:bodyPr anchor="b">
            <a:normAutofit/>
          </a:bodyPr>
          <a:lstStyle/>
          <a:p>
            <a:r>
              <a:rPr lang="en-US" sz="4000"/>
              <a:t>Thank you, Jim Manico!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24C66-E9B5-4EA9-BF3B-71E56D215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3393569"/>
            <a:ext cx="3018553" cy="3123835"/>
          </a:xfrm>
        </p:spPr>
        <p:txBody>
          <a:bodyPr>
            <a:normAutofit/>
          </a:bodyPr>
          <a:lstStyle/>
          <a:p>
            <a:r>
              <a:rPr lang="en-US" sz="2000" dirty="0"/>
              <a:t>Met him at AppSec Cali 2019</a:t>
            </a:r>
          </a:p>
          <a:p>
            <a:r>
              <a:rPr lang="en-US" sz="2000" dirty="0"/>
              <a:t>Taught me everything I know about the Top Ten</a:t>
            </a:r>
          </a:p>
          <a:p>
            <a:r>
              <a:rPr lang="en-US" sz="2000" dirty="0"/>
              <a:t>OWASP Global Leader</a:t>
            </a:r>
          </a:p>
          <a:p>
            <a:r>
              <a:rPr lang="en-US" sz="2000" dirty="0">
                <a:hlinkClick r:id="rId2"/>
              </a:rPr>
              <a:t>jim@manicode.com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30CD4D-A6AD-41A8-BBA7-30E0D0295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143" y="4568066"/>
            <a:ext cx="2229761" cy="7748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9352A0-494F-4207-ADB4-887AB5F98E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469" y="1275395"/>
            <a:ext cx="2846216" cy="2846216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BD5A811-59CD-466E-8345-1DD993DB1B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51086" y="4314432"/>
            <a:ext cx="3171548" cy="42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900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F085A-B14F-45A7-ADAF-3AB5F0F3B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FBC58-2BA5-4A32-91E5-2BE78BF65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9543" y="177897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800" dirty="0"/>
              <a:t>Questions?</a:t>
            </a:r>
            <a:endParaRPr lang="en-US" sz="13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A3F171-8C49-49F0-A8ED-0325580F4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9" y="5403085"/>
            <a:ext cx="3718681" cy="129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69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154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Introduction to the  OWASP TOP TEN</vt:lpstr>
      <vt:lpstr>Who is CryptoJones?</vt:lpstr>
      <vt:lpstr>BLUF – Bottom Line Up Front</vt:lpstr>
      <vt:lpstr>Thank you, Jim Manico!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 OWASP TOP TEN</dc:title>
  <dc:creator>Aaron Clark</dc:creator>
  <cp:lastModifiedBy>Aaron Clark</cp:lastModifiedBy>
  <cp:revision>4</cp:revision>
  <dcterms:created xsi:type="dcterms:W3CDTF">2021-05-12T17:46:59Z</dcterms:created>
  <dcterms:modified xsi:type="dcterms:W3CDTF">2021-05-12T18:36:55Z</dcterms:modified>
</cp:coreProperties>
</file>