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5" r:id="rId10"/>
    <p:sldId id="266" r:id="rId11"/>
    <p:sldId id="263" r:id="rId12"/>
    <p:sldId id="26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163" autoAdjust="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-werkblad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-werkblad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Bitcoin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0000"/>
                    <a:satMod val="115000"/>
                  </a:schemeClr>
                  <a:schemeClr val="accent1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65</c:v>
                </c:pt>
                <c:pt idx="2">
                  <c:v>185</c:v>
                </c:pt>
                <c:pt idx="3">
                  <c:v>1831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101-4563-B6DD-DABC950539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2">
                    <a:shade val="30000"/>
                    <a:satMod val="115000"/>
                  </a:schemeClr>
                  <a:schemeClr val="accent2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12</c:v>
                </c:pt>
                <c:pt idx="3">
                  <c:v>928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101-4563-B6DD-DABC950539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3">
                    <a:shade val="30000"/>
                    <a:satMod val="115000"/>
                  </a:schemeClr>
                  <a:schemeClr val="accent3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</c:v>
                </c:pt>
                <c:pt idx="1">
                  <c:v>2</c:v>
                </c:pt>
                <c:pt idx="2">
                  <c:v>2</c:v>
                </c:pt>
                <c:pt idx="3">
                  <c:v>453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101-4563-B6DD-DABC95053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918241616"/>
        <c:axId val="-1918241072"/>
      </c:barChart>
      <c:catAx>
        <c:axId val="-191824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1918241072"/>
        <c:crosses val="autoZero"/>
        <c:auto val="1"/>
        <c:lblAlgn val="ctr"/>
        <c:lblOffset val="100"/>
        <c:noMultiLvlLbl val="0"/>
      </c:catAx>
      <c:valAx>
        <c:axId val="-191824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191824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nl-NL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1">
                      <a:shade val="30000"/>
                      <a:satMod val="115000"/>
                    </a:schemeClr>
                    <a:schemeClr val="accent1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4A-4C69-AADC-A20DD596CCFC}"/>
              </c:ext>
            </c:extLst>
          </c:dPt>
          <c:dPt>
            <c:idx val="1"/>
            <c:bubble3D val="0"/>
            <c:explosion val="33"/>
            <c:spPr>
              <a:blipFill rotWithShape="1">
                <a:blip xmlns:r="http://schemas.openxmlformats.org/officeDocument/2006/relationships" r:embed="rId3">
                  <a:duotone>
                    <a:schemeClr val="accent2">
                      <a:shade val="30000"/>
                      <a:satMod val="115000"/>
                    </a:schemeClr>
                    <a:schemeClr val="accent2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4A-4C69-AADC-A20DD596CCFC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3">
                      <a:shade val="30000"/>
                      <a:satMod val="115000"/>
                    </a:schemeClr>
                    <a:schemeClr val="accent3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4A-4C69-AADC-A20DD596CCFC}"/>
              </c:ext>
            </c:extLst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4">
                      <a:shade val="30000"/>
                      <a:satMod val="115000"/>
                    </a:schemeClr>
                    <a:schemeClr val="accent4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4A-4C69-AADC-A20DD596CCFC}"/>
              </c:ext>
            </c:extLst>
          </c:dPt>
          <c:cat>
            <c:strRef>
              <c:f>Sheet1!$A$2:$A$5</c:f>
              <c:strCache>
                <c:ptCount val="4"/>
                <c:pt idx="0">
                  <c:v>Founder Portion</c:v>
                </c:pt>
                <c:pt idx="1">
                  <c:v>Airdrop</c:v>
                </c:pt>
                <c:pt idx="2">
                  <c:v>Development and Marketing</c:v>
                </c:pt>
                <c:pt idx="3">
                  <c:v>Potential ICO Reserve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25</c:v>
                </c:pt>
                <c:pt idx="3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D4A-4C69-AADC-A20DD596C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>
        <a:lumMod val="75000"/>
      </a:schemeClr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>
        <a:lumMod val="75000"/>
      </a:schemeClr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CryptoLiveLea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.me/CryptoLiveLeak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21 </a:t>
            </a:r>
            <a:r>
              <a:rPr lang="en-US" sz="2400" dirty="0" err="1" smtClean="0">
                <a:solidFill>
                  <a:schemeClr val="bg1"/>
                </a:solidFill>
              </a:rPr>
              <a:t>februari</a:t>
            </a:r>
            <a:r>
              <a:rPr lang="en-US" sz="2400" dirty="0" smtClean="0">
                <a:solidFill>
                  <a:schemeClr val="bg1"/>
                </a:solidFill>
              </a:rPr>
              <a:t> 2018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Whitepaper V. 1.1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CryptoLiveLeak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790694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Deze </a:t>
            </a:r>
            <a:r>
              <a:rPr lang="nl-NL" dirty="0"/>
              <a:t>CLL </a:t>
            </a:r>
            <a:r>
              <a:rPr lang="nl-NL" dirty="0" smtClean="0"/>
              <a:t>is gecategoriseerd </a:t>
            </a:r>
            <a:r>
              <a:rPr lang="nl-NL" dirty="0"/>
              <a:t>als een UTILITY TOKEN en voldoet niet aan de vereisten om een ​​geregistreerde S</a:t>
            </a:r>
            <a:r>
              <a:rPr lang="nl-NL" dirty="0" smtClean="0"/>
              <a:t>ecurity </a:t>
            </a:r>
            <a:r>
              <a:rPr lang="nl-NL" dirty="0"/>
              <a:t>te worden.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Afsluiting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Schrijf</a:t>
            </a:r>
            <a:r>
              <a:rPr lang="en-US" dirty="0" smtClean="0"/>
              <a:t> je in op </a:t>
            </a:r>
            <a:r>
              <a:rPr lang="en-US" dirty="0" err="1" smtClean="0"/>
              <a:t>onze</a:t>
            </a:r>
            <a:r>
              <a:rPr lang="en-US" dirty="0" smtClean="0"/>
              <a:t> Telegram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t.me/CryptoLiveLeak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 en </a:t>
            </a:r>
            <a:r>
              <a:rPr lang="en-US" dirty="0" err="1"/>
              <a:t>discussie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 </a:t>
            </a:r>
            <a:r>
              <a:rPr lang="en-US" dirty="0" err="1" smtClean="0"/>
              <a:t>verdeling</a:t>
            </a:r>
            <a:endParaRPr lang="en-US" dirty="0"/>
          </a:p>
          <a:p>
            <a:r>
              <a:rPr lang="en-US" dirty="0" smtClean="0"/>
              <a:t>Leak score</a:t>
            </a:r>
          </a:p>
          <a:p>
            <a:r>
              <a:rPr lang="en-US" dirty="0" smtClean="0"/>
              <a:t>Roadmap</a:t>
            </a:r>
            <a:endParaRPr lang="en-US" dirty="0"/>
          </a:p>
          <a:p>
            <a:r>
              <a:rPr lang="en-US" dirty="0" err="1" smtClean="0"/>
              <a:t>Afsluiting</a:t>
            </a:r>
            <a:endParaRPr lang="en-US" dirty="0"/>
          </a:p>
          <a:p>
            <a:r>
              <a:rPr lang="en-US" dirty="0" err="1" smtClean="0"/>
              <a:t>Vragen</a:t>
            </a:r>
            <a:r>
              <a:rPr lang="en-US" dirty="0" smtClean="0"/>
              <a:t> en </a:t>
            </a:r>
            <a:r>
              <a:rPr lang="en-US" dirty="0" err="1" smtClean="0"/>
              <a:t>discussie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Voorpagina</a:t>
            </a:r>
            <a:endParaRPr lang="en-US" dirty="0" smtClean="0"/>
          </a:p>
          <a:p>
            <a:r>
              <a:rPr lang="en-US" dirty="0" err="1" smtClean="0"/>
              <a:t>Inhoud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 err="1" smtClean="0"/>
              <a:t>ons</a:t>
            </a:r>
            <a:endParaRPr lang="en-US" dirty="0" smtClean="0"/>
          </a:p>
          <a:p>
            <a:r>
              <a:rPr lang="en-US" dirty="0" smtClean="0"/>
              <a:t>Wat </a:t>
            </a:r>
            <a:r>
              <a:rPr lang="en-US" dirty="0" err="1" smtClean="0"/>
              <a:t>doen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?</a:t>
            </a:r>
          </a:p>
          <a:p>
            <a:r>
              <a:rPr lang="en-US" dirty="0" smtClean="0"/>
              <a:t>Cryptocurrency Market Cap</a:t>
            </a:r>
          </a:p>
          <a:p>
            <a:r>
              <a:rPr lang="en-US" dirty="0" err="1" smtClean="0"/>
              <a:t>Waarom</a:t>
            </a:r>
            <a:r>
              <a:rPr lang="en-US" dirty="0" smtClean="0"/>
              <a:t> </a:t>
            </a:r>
            <a:r>
              <a:rPr lang="en-US" dirty="0" err="1" smtClean="0"/>
              <a:t>CryptoLiveLeak</a:t>
            </a:r>
            <a:r>
              <a:rPr lang="en-US" dirty="0" smtClean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/>
              <a:t>Als </a:t>
            </a:r>
            <a:r>
              <a:rPr lang="nl-NL" dirty="0" smtClean="0"/>
              <a:t>echte </a:t>
            </a:r>
            <a:r>
              <a:rPr lang="nl-NL" dirty="0"/>
              <a:t>ondernemer </a:t>
            </a:r>
            <a:r>
              <a:rPr lang="nl-NL" dirty="0" smtClean="0"/>
              <a:t>kan </a:t>
            </a:r>
            <a:r>
              <a:rPr lang="nl-NL" dirty="0"/>
              <a:t>Ken </a:t>
            </a:r>
            <a:r>
              <a:rPr lang="nl-NL" dirty="0" smtClean="0"/>
              <a:t>goed problemen identificeren in opererende markten. </a:t>
            </a:r>
            <a:r>
              <a:rPr lang="nl-NL" dirty="0"/>
              <a:t>Met </a:t>
            </a:r>
            <a:r>
              <a:rPr lang="nl-NL" dirty="0" smtClean="0"/>
              <a:t>goed </a:t>
            </a:r>
            <a:r>
              <a:rPr lang="nl-NL" dirty="0"/>
              <a:t>leiderschap en </a:t>
            </a:r>
            <a:r>
              <a:rPr lang="nl-NL" dirty="0" smtClean="0"/>
              <a:t>geloof in het nut van decentralisatie</a:t>
            </a:r>
            <a:r>
              <a:rPr lang="nl-NL" dirty="0"/>
              <a:t>, zal Ken </a:t>
            </a:r>
            <a:r>
              <a:rPr lang="nl-NL" dirty="0" smtClean="0"/>
              <a:t>vele </a:t>
            </a:r>
            <a:r>
              <a:rPr lang="nl-NL" dirty="0"/>
              <a:t>projectimplementaties </a:t>
            </a:r>
            <a:r>
              <a:rPr lang="nl-NL" dirty="0" smtClean="0"/>
              <a:t>realiseren in de komende jaren. </a:t>
            </a:r>
            <a:r>
              <a:rPr lang="nl-NL" dirty="0"/>
              <a:t>Als </a:t>
            </a:r>
            <a:r>
              <a:rPr lang="nl-NL" dirty="0" smtClean="0"/>
              <a:t>CLL-tokenhouder </a:t>
            </a:r>
            <a:r>
              <a:rPr lang="nl-NL" dirty="0"/>
              <a:t>kunt u </a:t>
            </a:r>
            <a:r>
              <a:rPr lang="nl-NL" dirty="0" smtClean="0"/>
              <a:t>profiteren van de waarde die toegevoegd wordt in deze inefficiënte markten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Ken </a:t>
            </a:r>
            <a:r>
              <a:rPr lang="nl-NL" dirty="0"/>
              <a:t>heeft jarenlange ervaring in de financiële </a:t>
            </a:r>
            <a:r>
              <a:rPr lang="nl-NL" dirty="0" smtClean="0"/>
              <a:t>sector en de </a:t>
            </a:r>
            <a:r>
              <a:rPr lang="nl-NL" dirty="0"/>
              <a:t>Amerikaanse </a:t>
            </a:r>
            <a:r>
              <a:rPr lang="nl-NL" dirty="0" smtClean="0"/>
              <a:t>aandelenmarkten</a:t>
            </a:r>
            <a:r>
              <a:rPr lang="nl-NL" dirty="0"/>
              <a:t>. Hij zal deze ervaringen gebruiken om innovatie te stimuleren in de </a:t>
            </a:r>
            <a:r>
              <a:rPr lang="nl-NL" dirty="0" smtClean="0"/>
              <a:t>Blockchain- </a:t>
            </a:r>
            <a:r>
              <a:rPr lang="nl-NL" dirty="0"/>
              <a:t>en </a:t>
            </a:r>
            <a:r>
              <a:rPr lang="nl-NL" dirty="0" smtClean="0"/>
              <a:t>financiële wereld</a:t>
            </a:r>
            <a:r>
              <a:rPr lang="nl-NL" dirty="0"/>
              <a:t>.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Oprichter</a:t>
            </a:r>
            <a:r>
              <a:rPr lang="en-US" dirty="0" smtClean="0"/>
              <a:t> – Ken </a:t>
            </a:r>
            <a:r>
              <a:rPr lang="en-US" dirty="0" err="1" smtClean="0"/>
              <a:t>Garofalo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</a:t>
            </a:r>
            <a:r>
              <a:rPr lang="en-US" dirty="0" err="1"/>
              <a:t>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YouTube – Cryptocurrency </a:t>
            </a:r>
            <a:r>
              <a:rPr lang="en-US" dirty="0" err="1" smtClean="0"/>
              <a:t>Nieuws</a:t>
            </a:r>
            <a:r>
              <a:rPr lang="en-US" dirty="0" smtClean="0"/>
              <a:t> en </a:t>
            </a:r>
            <a:r>
              <a:rPr lang="en-US" dirty="0" err="1" smtClean="0"/>
              <a:t>Evenementen</a:t>
            </a:r>
            <a:r>
              <a:rPr lang="en-US" dirty="0" smtClean="0"/>
              <a:t> Videos</a:t>
            </a:r>
          </a:p>
          <a:p>
            <a:pPr lvl="1"/>
            <a:r>
              <a:rPr lang="en-US" dirty="0" smtClean="0"/>
              <a:t>Meer </a:t>
            </a:r>
            <a:r>
              <a:rPr lang="en-US" dirty="0" err="1" smtClean="0"/>
              <a:t>dan</a:t>
            </a:r>
            <a:r>
              <a:rPr lang="en-US" dirty="0" smtClean="0"/>
              <a:t> 1100 </a:t>
            </a:r>
            <a:r>
              <a:rPr lang="en-US" dirty="0" err="1" smtClean="0"/>
              <a:t>actieve</a:t>
            </a:r>
            <a:r>
              <a:rPr lang="en-US" dirty="0" smtClean="0"/>
              <a:t> </a:t>
            </a:r>
            <a:r>
              <a:rPr lang="en-US" dirty="0" err="1" smtClean="0"/>
              <a:t>abonnees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Instagram/Facebook/Twitter</a:t>
            </a:r>
          </a:p>
          <a:p>
            <a:pPr lvl="1"/>
            <a:r>
              <a:rPr lang="en-US" dirty="0" err="1" smtClean="0"/>
              <a:t>Kanalen</a:t>
            </a:r>
            <a:r>
              <a:rPr lang="en-US" dirty="0" smtClean="0"/>
              <a:t> om media </a:t>
            </a:r>
            <a:r>
              <a:rPr lang="en-US" dirty="0" err="1" smtClean="0"/>
              <a:t>vrij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geven</a:t>
            </a:r>
            <a:r>
              <a:rPr lang="en-US" dirty="0" smtClean="0"/>
              <a:t> en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pushen</a:t>
            </a:r>
            <a:endParaRPr lang="en-US" dirty="0" smtClean="0"/>
          </a:p>
          <a:p>
            <a:r>
              <a:rPr lang="en-US" dirty="0"/>
              <a:t>Telegram -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t.me/CryptoLiveLeak</a:t>
            </a:r>
            <a:endParaRPr lang="en-US" sz="2000" dirty="0" smtClean="0"/>
          </a:p>
          <a:p>
            <a:pPr lvl="1"/>
            <a:r>
              <a:rPr lang="en-US" dirty="0" err="1" smtClean="0"/>
              <a:t>Actieve</a:t>
            </a:r>
            <a:r>
              <a:rPr lang="en-US" dirty="0" smtClean="0"/>
              <a:t> </a:t>
            </a:r>
            <a:r>
              <a:rPr lang="en-US" dirty="0" err="1" smtClean="0"/>
              <a:t>gemeenschap</a:t>
            </a:r>
            <a:endParaRPr lang="en-US" dirty="0" smtClean="0"/>
          </a:p>
          <a:p>
            <a:r>
              <a:rPr lang="en-US" dirty="0" smtClean="0"/>
              <a:t>Latium (LATX Token en Alpha Platform)</a:t>
            </a:r>
          </a:p>
          <a:p>
            <a:pPr lvl="1"/>
            <a:r>
              <a:rPr lang="en-US" dirty="0" smtClean="0"/>
              <a:t>Platform om </a:t>
            </a:r>
            <a:r>
              <a:rPr lang="en-US" dirty="0" err="1" smtClean="0"/>
              <a:t>inhoud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promoten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2413" y="1752600"/>
            <a:ext cx="27432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Probleem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nl-NL" dirty="0"/>
              <a:t>Gebruikers hebben behoefte aan up-to-date nieuws en informatie over </a:t>
            </a:r>
            <a:r>
              <a:rPr lang="nl-NL" dirty="0" err="1"/>
              <a:t>cryptocurrencies</a:t>
            </a:r>
            <a:r>
              <a:rPr lang="nl-NL" dirty="0"/>
              <a:t>. Er zijn beperkte mainstream-bronnen beschikbaar om nieuwe gebruikers te helpen en ervaren gebruikers te stimuleren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b="1" dirty="0" err="1" smtClean="0">
                <a:solidFill>
                  <a:srgbClr val="FFC000"/>
                </a:solidFill>
              </a:rPr>
              <a:t>Oplossing</a:t>
            </a:r>
            <a:r>
              <a:rPr lang="en-US" b="1" dirty="0" smtClean="0">
                <a:solidFill>
                  <a:srgbClr val="FFC000"/>
                </a:solidFill>
              </a:rPr>
              <a:t>: </a:t>
            </a:r>
            <a:r>
              <a:rPr lang="nl-NL" sz="1500" dirty="0"/>
              <a:t>We hebben een </a:t>
            </a:r>
            <a:r>
              <a:rPr lang="nl-NL" sz="1500" dirty="0" smtClean="0"/>
              <a:t>uitgebreid kanaal </a:t>
            </a:r>
            <a:r>
              <a:rPr lang="nl-NL" sz="1500" dirty="0"/>
              <a:t>gemaakt om onze ideeën </a:t>
            </a:r>
            <a:r>
              <a:rPr lang="nl-NL" sz="1500" dirty="0" smtClean="0"/>
              <a:t>uiteen te zetten </a:t>
            </a:r>
            <a:r>
              <a:rPr lang="nl-NL" sz="1500" dirty="0"/>
              <a:t>en </a:t>
            </a:r>
            <a:r>
              <a:rPr lang="nl-NL" sz="1500" dirty="0" smtClean="0"/>
              <a:t>de </a:t>
            </a:r>
            <a:r>
              <a:rPr lang="nl-NL" sz="1500" dirty="0"/>
              <a:t>massa's beleggers in </a:t>
            </a:r>
            <a:r>
              <a:rPr lang="nl-NL" sz="1500" dirty="0" err="1" smtClean="0"/>
              <a:t>cryptocurrencies</a:t>
            </a:r>
            <a:r>
              <a:rPr lang="nl-NL" sz="1500" dirty="0" smtClean="0"/>
              <a:t> zaken uit te leggen. </a:t>
            </a:r>
            <a:r>
              <a:rPr lang="nl-NL" sz="1500" dirty="0"/>
              <a:t>Vertrekkend van een </a:t>
            </a:r>
            <a:r>
              <a:rPr lang="nl-NL" sz="1500" dirty="0" err="1"/>
              <a:t>grassroots</a:t>
            </a:r>
            <a:r>
              <a:rPr lang="nl-NL" sz="1500" dirty="0"/>
              <a:t>-campagne </a:t>
            </a:r>
            <a:r>
              <a:rPr lang="nl-NL" sz="1500" dirty="0" smtClean="0"/>
              <a:t>proberen we ons volledige potentieel te realiseren- schaalbaarheid bereiken </a:t>
            </a:r>
            <a:r>
              <a:rPr lang="nl-NL" sz="1500" dirty="0"/>
              <a:t>terwijl we innoveren, onze idealen zijn uitstekend </a:t>
            </a:r>
            <a:r>
              <a:rPr lang="nl-NL" sz="1500" dirty="0" err="1"/>
              <a:t>interoperabel</a:t>
            </a:r>
            <a:r>
              <a:rPr lang="nl-NL" sz="1500" dirty="0"/>
              <a:t>, zelfregulerend en toekomstbestendig</a:t>
            </a:r>
            <a:r>
              <a:rPr lang="en-US" sz="1500" dirty="0"/>
              <a:t>.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C</a:t>
            </a:r>
            <a:r>
              <a:rPr lang="en-US" b="1" dirty="0" smtClean="0">
                <a:solidFill>
                  <a:srgbClr val="FFC000"/>
                </a:solidFill>
              </a:rPr>
              <a:t>ryptocurrency </a:t>
            </a:r>
            <a:r>
              <a:rPr lang="en-US" b="1" dirty="0" err="1" smtClean="0">
                <a:solidFill>
                  <a:srgbClr val="FFC000"/>
                </a:solidFill>
              </a:rPr>
              <a:t>Nieuws</a:t>
            </a:r>
            <a:r>
              <a:rPr lang="en-US" b="1" dirty="0" smtClean="0">
                <a:solidFill>
                  <a:srgbClr val="FFC000"/>
                </a:solidFill>
              </a:rPr>
              <a:t> en Media </a:t>
            </a:r>
            <a:r>
              <a:rPr lang="en-US" b="1" dirty="0">
                <a:solidFill>
                  <a:srgbClr val="FFC000"/>
                </a:solidFill>
              </a:rPr>
              <a:t>P</a:t>
            </a:r>
            <a:r>
              <a:rPr lang="en-US" b="1" dirty="0" smtClean="0">
                <a:solidFill>
                  <a:srgbClr val="FFC000"/>
                </a:solidFill>
              </a:rPr>
              <a:t>latform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communiceert</a:t>
            </a:r>
            <a:r>
              <a:rPr lang="en-US" dirty="0" smtClean="0"/>
              <a:t> met </a:t>
            </a:r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gemeenschap</a:t>
            </a:r>
            <a:r>
              <a:rPr lang="en-US" dirty="0" smtClean="0"/>
              <a:t> via de </a:t>
            </a:r>
            <a:r>
              <a:rPr lang="en-US" b="1" dirty="0" smtClean="0">
                <a:solidFill>
                  <a:srgbClr val="FFC000"/>
                </a:solidFill>
              </a:rPr>
              <a:t>CLL </a:t>
            </a:r>
            <a:r>
              <a:rPr lang="en-US" b="1" dirty="0" err="1" smtClean="0">
                <a:solidFill>
                  <a:srgbClr val="FFC000"/>
                </a:solidFill>
              </a:rPr>
              <a:t>CryptoLiveLeak</a:t>
            </a:r>
            <a:r>
              <a:rPr lang="en-US" b="1" dirty="0" smtClean="0">
                <a:solidFill>
                  <a:srgbClr val="FFC000"/>
                </a:solidFill>
              </a:rPr>
              <a:t> Token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852652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 title="Key findings results 1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446765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 Market Cap</a:t>
            </a:r>
          </a:p>
        </p:txBody>
      </p:sp>
    </p:spTree>
    <p:extLst>
      <p:ext uri="{BB962C8B-B14F-4D97-AF65-F5344CB8AC3E}">
        <p14:creationId xmlns:p14="http://schemas.microsoft.com/office/powerpoint/2010/main" val="3041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 smtClean="0"/>
              <a:t>CryptoLiveLeak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Snelle </a:t>
            </a:r>
            <a:r>
              <a:rPr lang="nl-NL" dirty="0"/>
              <a:t>toegang tot de ideeën en toekomstige </a:t>
            </a:r>
            <a:r>
              <a:rPr lang="nl-NL" dirty="0" err="1"/>
              <a:t>ICO's</a:t>
            </a:r>
            <a:r>
              <a:rPr lang="nl-NL" dirty="0"/>
              <a:t> van Ken </a:t>
            </a:r>
            <a:r>
              <a:rPr lang="nl-NL" dirty="0" err="1"/>
              <a:t>Garofalo</a:t>
            </a:r>
            <a:r>
              <a:rPr lang="nl-NL" dirty="0"/>
              <a:t> of een ander </a:t>
            </a:r>
            <a:r>
              <a:rPr lang="nl-NL" dirty="0" err="1" smtClean="0"/>
              <a:t>CryptoLiveLeak</a:t>
            </a:r>
            <a:r>
              <a:rPr lang="nl-NL" dirty="0" smtClean="0"/>
              <a:t>-product</a:t>
            </a:r>
          </a:p>
          <a:p>
            <a:r>
              <a:rPr lang="en-US" dirty="0" smtClean="0"/>
              <a:t>De Leak Score </a:t>
            </a:r>
            <a:r>
              <a:rPr lang="en-US" dirty="0" err="1" smtClean="0"/>
              <a:t>prikkelt</a:t>
            </a:r>
            <a:r>
              <a:rPr lang="en-US" dirty="0" smtClean="0"/>
              <a:t> het </a:t>
            </a:r>
            <a:r>
              <a:rPr lang="en-US" dirty="0" err="1" smtClean="0"/>
              <a:t>houden</a:t>
            </a:r>
            <a:r>
              <a:rPr lang="en-US" dirty="0" smtClean="0"/>
              <a:t> van de CLL token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langere</a:t>
            </a:r>
            <a:r>
              <a:rPr lang="en-US" dirty="0" smtClean="0"/>
              <a:t> </a:t>
            </a:r>
            <a:r>
              <a:rPr lang="en-US" dirty="0" err="1" smtClean="0"/>
              <a:t>termijn</a:t>
            </a:r>
            <a:endParaRPr lang="en-US" dirty="0" smtClean="0"/>
          </a:p>
          <a:p>
            <a:r>
              <a:rPr lang="en-US" dirty="0" err="1" smtClean="0"/>
              <a:t>Participeer</a:t>
            </a:r>
            <a:r>
              <a:rPr lang="en-US" dirty="0" smtClean="0"/>
              <a:t> in de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err="1" smtClean="0"/>
              <a:t>technologie</a:t>
            </a:r>
            <a:r>
              <a:rPr lang="en-US" dirty="0" smtClean="0"/>
              <a:t> </a:t>
            </a:r>
            <a:r>
              <a:rPr lang="en-US" dirty="0" err="1" smtClean="0"/>
              <a:t>revolutie</a:t>
            </a:r>
            <a:endParaRPr lang="en-US" dirty="0" smtClean="0"/>
          </a:p>
          <a:p>
            <a:r>
              <a:rPr lang="en-US" dirty="0" err="1" smtClean="0"/>
              <a:t>Diversiveer</a:t>
            </a:r>
            <a:r>
              <a:rPr lang="en-US" dirty="0" smtClean="0"/>
              <a:t> portfolio </a:t>
            </a:r>
            <a:r>
              <a:rPr lang="en-US" dirty="0" err="1" smtClean="0"/>
              <a:t>posities</a:t>
            </a:r>
            <a:endParaRPr lang="en-US" dirty="0" smtClean="0"/>
          </a:p>
          <a:p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toenemende</a:t>
            </a:r>
            <a:r>
              <a:rPr lang="en-US" dirty="0" smtClean="0"/>
              <a:t> Cryptocurrency Market Cap – </a:t>
            </a:r>
            <a:r>
              <a:rPr lang="en-US" dirty="0" err="1" smtClean="0"/>
              <a:t>deze</a:t>
            </a:r>
            <a:r>
              <a:rPr lang="en-US" dirty="0" smtClean="0"/>
              <a:t> token </a:t>
            </a:r>
            <a:r>
              <a:rPr lang="nl-NL" dirty="0" smtClean="0"/>
              <a:t>kan </a:t>
            </a:r>
            <a:r>
              <a:rPr lang="nl-NL" dirty="0"/>
              <a:t>u potentiële korting geven op toegang tot meerdere andere Crypto-activa die in de toekomst kunnen worden gemaakt.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 title="Key findings results 2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766640"/>
              </p:ext>
            </p:extLst>
          </p:nvPr>
        </p:nvGraphicFramePr>
        <p:xfrm>
          <a:off x="-458788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dirty="0" err="1" smtClean="0"/>
              <a:t>verdeling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34" y="2743200"/>
            <a:ext cx="3556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2814" y="1905000"/>
            <a:ext cx="5486398" cy="4267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Wat </a:t>
            </a:r>
            <a:r>
              <a:rPr lang="en-US" b="1" dirty="0"/>
              <a:t>is </a:t>
            </a:r>
            <a:r>
              <a:rPr lang="en-US" b="1" dirty="0" smtClean="0"/>
              <a:t>de</a:t>
            </a:r>
            <a:r>
              <a:rPr lang="en-US" b="1" dirty="0"/>
              <a:t> LEAK SCORE?</a:t>
            </a:r>
          </a:p>
          <a:p>
            <a:r>
              <a:rPr lang="en-US" dirty="0"/>
              <a:t>De Leak Score </a:t>
            </a:r>
            <a:r>
              <a:rPr lang="en-US" dirty="0" err="1"/>
              <a:t>prikkelt</a:t>
            </a:r>
            <a:r>
              <a:rPr lang="en-US" dirty="0"/>
              <a:t> het </a:t>
            </a:r>
            <a:r>
              <a:rPr lang="en-US" dirty="0" err="1"/>
              <a:t>houden</a:t>
            </a:r>
            <a:r>
              <a:rPr lang="en-US" dirty="0"/>
              <a:t> van de CLL token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langere</a:t>
            </a:r>
            <a:r>
              <a:rPr lang="en-US" dirty="0"/>
              <a:t> </a:t>
            </a:r>
            <a:r>
              <a:rPr lang="en-US" dirty="0" err="1" smtClean="0"/>
              <a:t>termijn</a:t>
            </a:r>
            <a:r>
              <a:rPr lang="en-US" dirty="0" smtClean="0"/>
              <a:t> – De </a:t>
            </a:r>
            <a:r>
              <a:rPr lang="en-US" dirty="0" err="1" smtClean="0"/>
              <a:t>eigenaren</a:t>
            </a:r>
            <a:r>
              <a:rPr lang="en-US" dirty="0" smtClean="0"/>
              <a:t> met de </a:t>
            </a:r>
            <a:r>
              <a:rPr lang="en-US" dirty="0" err="1" smtClean="0"/>
              <a:t>hoogste</a:t>
            </a:r>
            <a:r>
              <a:rPr lang="en-US" dirty="0" smtClean="0"/>
              <a:t> Leak Score </a:t>
            </a:r>
            <a:r>
              <a:rPr lang="en-US" dirty="0" err="1" smtClean="0"/>
              <a:t>ontvangen</a:t>
            </a:r>
            <a:r>
              <a:rPr lang="en-US" dirty="0" smtClean="0"/>
              <a:t> de </a:t>
            </a:r>
            <a:r>
              <a:rPr lang="en-US" dirty="0" err="1" smtClean="0"/>
              <a:t>grootste</a:t>
            </a:r>
            <a:r>
              <a:rPr lang="en-US" dirty="0" smtClean="0"/>
              <a:t> </a:t>
            </a:r>
            <a:r>
              <a:rPr lang="en-US" dirty="0" err="1" smtClean="0"/>
              <a:t>voordelen</a:t>
            </a:r>
            <a:r>
              <a:rPr lang="en-US" dirty="0" smtClean="0"/>
              <a:t> – tot </a:t>
            </a:r>
            <a:r>
              <a:rPr lang="en-US" dirty="0" err="1" smtClean="0"/>
              <a:t>wel</a:t>
            </a:r>
            <a:r>
              <a:rPr lang="en-US" dirty="0" smtClean="0"/>
              <a:t> 50</a:t>
            </a:r>
            <a:r>
              <a:rPr lang="en-US" dirty="0"/>
              <a:t>% </a:t>
            </a:r>
            <a:r>
              <a:rPr lang="en-US" dirty="0" err="1" smtClean="0"/>
              <a:t>korting</a:t>
            </a:r>
            <a:r>
              <a:rPr lang="en-US" dirty="0" smtClean="0"/>
              <a:t> op </a:t>
            </a:r>
            <a:r>
              <a:rPr lang="en-US" dirty="0" err="1" smtClean="0"/>
              <a:t>toekomstige</a:t>
            </a:r>
            <a:r>
              <a:rPr lang="en-US" dirty="0" smtClean="0"/>
              <a:t> </a:t>
            </a:r>
            <a:r>
              <a:rPr lang="en-US" dirty="0"/>
              <a:t>Ken </a:t>
            </a:r>
            <a:r>
              <a:rPr lang="en-US" dirty="0" err="1"/>
              <a:t>Garofalo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oprichter</a:t>
            </a:r>
            <a:r>
              <a:rPr lang="en-US" dirty="0" smtClean="0"/>
              <a:t>) </a:t>
            </a:r>
            <a:r>
              <a:rPr lang="en-US" dirty="0"/>
              <a:t>ICO </a:t>
            </a:r>
            <a:r>
              <a:rPr lang="en-US" dirty="0" err="1" smtClean="0"/>
              <a:t>projecten</a:t>
            </a:r>
            <a:r>
              <a:rPr lang="en-US" dirty="0" smtClean="0"/>
              <a:t>, of ICO </a:t>
            </a:r>
            <a:r>
              <a:rPr lang="en-US" dirty="0" err="1" smtClean="0"/>
              <a:t>projecten</a:t>
            </a:r>
            <a:r>
              <a:rPr lang="en-US" dirty="0" smtClean="0"/>
              <a:t> </a:t>
            </a:r>
            <a:r>
              <a:rPr lang="en-US" dirty="0" err="1" smtClean="0"/>
              <a:t>aangeboden</a:t>
            </a:r>
            <a:r>
              <a:rPr lang="en-US" dirty="0" smtClean="0"/>
              <a:t> op het CLL Platform.</a:t>
            </a:r>
          </a:p>
          <a:p>
            <a:r>
              <a:rPr lang="en-US" b="1" dirty="0" smtClean="0"/>
              <a:t>Hoe </a:t>
            </a:r>
            <a:r>
              <a:rPr lang="en-US" b="1" dirty="0" err="1" smtClean="0"/>
              <a:t>wordt</a:t>
            </a:r>
            <a:r>
              <a:rPr lang="en-US" b="1" dirty="0" smtClean="0"/>
              <a:t> de</a:t>
            </a:r>
            <a:r>
              <a:rPr lang="en-US" b="1" dirty="0"/>
              <a:t> LEAK SCORE </a:t>
            </a:r>
            <a:r>
              <a:rPr lang="en-US" b="1" dirty="0" err="1" smtClean="0"/>
              <a:t>berekend</a:t>
            </a:r>
            <a:r>
              <a:rPr lang="en-US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 smtClean="0"/>
              <a:t>Totale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CLL Tokens </a:t>
            </a:r>
            <a:r>
              <a:rPr lang="en-US" dirty="0" smtClean="0"/>
              <a:t>in </a:t>
            </a:r>
            <a:r>
              <a:rPr lang="en-US" dirty="0" err="1" smtClean="0"/>
              <a:t>bezit</a:t>
            </a:r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b="1" dirty="0" err="1">
                <a:solidFill>
                  <a:srgbClr val="FFC000"/>
                </a:solidFill>
              </a:rPr>
              <a:t>vermenigvuldigd</a:t>
            </a:r>
            <a:r>
              <a:rPr lang="en-US" dirty="0"/>
              <a:t> met het </a:t>
            </a:r>
            <a:r>
              <a:rPr lang="en-US" b="1" dirty="0" err="1">
                <a:solidFill>
                  <a:srgbClr val="FFC000"/>
                </a:solidFill>
              </a:rPr>
              <a:t>aantal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dagen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sinds</a:t>
            </a:r>
            <a:r>
              <a:rPr lang="en-US" dirty="0" smtClean="0"/>
              <a:t> de </a:t>
            </a:r>
            <a:r>
              <a:rPr lang="en-US" dirty="0" err="1" smtClean="0"/>
              <a:t>laatste</a:t>
            </a:r>
            <a:r>
              <a:rPr lang="en-US" dirty="0" smtClean="0"/>
              <a:t> </a:t>
            </a:r>
            <a:r>
              <a:rPr lang="en-US" dirty="0" err="1" smtClean="0"/>
              <a:t>uitgaande</a:t>
            </a:r>
            <a:r>
              <a:rPr lang="en-US" dirty="0" smtClean="0"/>
              <a:t> CLL-</a:t>
            </a:r>
            <a:r>
              <a:rPr lang="en-US" dirty="0" err="1" smtClean="0"/>
              <a:t>transactie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=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sz="5100" b="1" dirty="0">
                <a:solidFill>
                  <a:srgbClr val="FFC000"/>
                </a:solidFill>
              </a:rPr>
              <a:t>LEAK SCORE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 SCORE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399212" y="1905000"/>
            <a:ext cx="54863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Voordelen</a:t>
            </a:r>
            <a:r>
              <a:rPr lang="en-US" b="1" dirty="0" smtClean="0"/>
              <a:t> van de LEAK SCORE</a:t>
            </a:r>
          </a:p>
          <a:p>
            <a:r>
              <a:rPr lang="en-US" dirty="0" smtClean="0"/>
              <a:t>Hoe </a:t>
            </a:r>
            <a:r>
              <a:rPr lang="en-US" dirty="0" err="1" smtClean="0"/>
              <a:t>hoger</a:t>
            </a:r>
            <a:r>
              <a:rPr lang="en-US" dirty="0" smtClean="0"/>
              <a:t> </a:t>
            </a:r>
            <a:r>
              <a:rPr lang="en-US" dirty="0" err="1" smtClean="0"/>
              <a:t>jouw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LEAK SCORE</a:t>
            </a:r>
            <a:r>
              <a:rPr lang="en-US" dirty="0" smtClean="0"/>
              <a:t> is </a:t>
            </a:r>
            <a:r>
              <a:rPr lang="en-US" dirty="0" err="1" smtClean="0"/>
              <a:t>vergeleken</a:t>
            </a:r>
            <a:r>
              <a:rPr lang="en-US" dirty="0" smtClean="0"/>
              <a:t> met de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CryptoLiveLeak</a:t>
            </a:r>
            <a:r>
              <a:rPr lang="en-US" dirty="0" smtClean="0"/>
              <a:t> Token </a:t>
            </a:r>
            <a:r>
              <a:rPr lang="en-US" dirty="0" err="1" smtClean="0"/>
              <a:t>bezitters</a:t>
            </a:r>
            <a:r>
              <a:rPr lang="en-US" dirty="0" smtClean="0"/>
              <a:t>, hoe </a:t>
            </a:r>
            <a:r>
              <a:rPr lang="en-US" dirty="0" err="1" smtClean="0"/>
              <a:t>hoger</a:t>
            </a:r>
            <a:r>
              <a:rPr lang="en-US" dirty="0" smtClean="0"/>
              <a:t> je </a:t>
            </a:r>
            <a:r>
              <a:rPr lang="en-US" dirty="0" err="1" smtClean="0"/>
              <a:t>voordeel</a:t>
            </a:r>
            <a:r>
              <a:rPr lang="en-US" dirty="0" smtClean="0"/>
              <a:t>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Neem </a:t>
            </a:r>
            <a:r>
              <a:rPr lang="en-US" dirty="0" err="1" smtClean="0"/>
              <a:t>deel</a:t>
            </a:r>
            <a:r>
              <a:rPr lang="en-US" dirty="0" smtClean="0"/>
              <a:t> in </a:t>
            </a:r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toekomstige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ICOs</a:t>
            </a:r>
            <a:r>
              <a:rPr lang="en-US" dirty="0" smtClean="0"/>
              <a:t> </a:t>
            </a:r>
            <a:r>
              <a:rPr lang="en-US" dirty="0" err="1" smtClean="0"/>
              <a:t>tegen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gereduceerde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tarieven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(</a:t>
            </a:r>
            <a:r>
              <a:rPr lang="en-US" b="1" dirty="0" err="1">
                <a:solidFill>
                  <a:srgbClr val="FFC000"/>
                </a:solidFill>
              </a:rPr>
              <a:t>W</a:t>
            </a:r>
            <a:r>
              <a:rPr lang="en-US" b="1" dirty="0" err="1" smtClean="0">
                <a:solidFill>
                  <a:srgbClr val="FFC000"/>
                </a:solidFill>
              </a:rPr>
              <a:t>eggeef</a:t>
            </a:r>
            <a:r>
              <a:rPr lang="en-US" b="1" dirty="0" smtClean="0">
                <a:solidFill>
                  <a:srgbClr val="FFC000"/>
                </a:solidFill>
              </a:rPr>
              <a:t>)</a:t>
            </a:r>
            <a:r>
              <a:rPr lang="en-US" b="1" dirty="0" err="1" smtClean="0">
                <a:solidFill>
                  <a:srgbClr val="FFC000"/>
                </a:solidFill>
              </a:rPr>
              <a:t>acties</a:t>
            </a:r>
            <a:r>
              <a:rPr lang="en-US" dirty="0" smtClean="0"/>
              <a:t> </a:t>
            </a:r>
            <a:r>
              <a:rPr lang="en-US" dirty="0" err="1" smtClean="0"/>
              <a:t>zullen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gericht</a:t>
            </a:r>
            <a:r>
              <a:rPr lang="en-US" dirty="0" smtClean="0"/>
              <a:t> op </a:t>
            </a:r>
            <a:r>
              <a:rPr lang="en-US" dirty="0" err="1" smtClean="0"/>
              <a:t>houders</a:t>
            </a:r>
            <a:r>
              <a:rPr lang="en-US" dirty="0" smtClean="0"/>
              <a:t> met </a:t>
            </a:r>
            <a:r>
              <a:rPr lang="en-US" dirty="0" err="1" smtClean="0"/>
              <a:t>hoge</a:t>
            </a:r>
            <a:r>
              <a:rPr lang="en-US" dirty="0" smtClean="0"/>
              <a:t> LEAK SCORES.</a:t>
            </a:r>
          </a:p>
          <a:p>
            <a:r>
              <a:rPr lang="en-US" b="1" dirty="0" err="1" smtClean="0">
                <a:solidFill>
                  <a:srgbClr val="FFC000"/>
                </a:solidFill>
              </a:rPr>
              <a:t>Cursussen</a:t>
            </a:r>
            <a:r>
              <a:rPr lang="en-US" b="1" dirty="0" smtClean="0">
                <a:solidFill>
                  <a:srgbClr val="FFC000"/>
                </a:solidFill>
              </a:rPr>
              <a:t> en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Merchandise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gekocht</a:t>
            </a:r>
            <a:r>
              <a:rPr lang="en-US" dirty="0" smtClean="0"/>
              <a:t>– </a:t>
            </a:r>
            <a:r>
              <a:rPr lang="en-US" dirty="0" err="1" smtClean="0"/>
              <a:t>betaling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met CLL </a:t>
            </a:r>
            <a:r>
              <a:rPr lang="en-US" dirty="0" err="1" smtClean="0"/>
              <a:t>tegen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C000"/>
                </a:solidFill>
              </a:rPr>
              <a:t>gereduceerd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tarief</a:t>
            </a:r>
            <a:r>
              <a:rPr lang="en-US" dirty="0" smtClean="0"/>
              <a:t> </a:t>
            </a:r>
            <a:r>
              <a:rPr lang="en-US" dirty="0" err="1" smtClean="0"/>
              <a:t>afhankelijk</a:t>
            </a:r>
            <a:r>
              <a:rPr lang="en-US" dirty="0" smtClean="0"/>
              <a:t> van je LEAK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2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905000"/>
            <a:ext cx="5701164" cy="426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1905000"/>
            <a:ext cx="615125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6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380</Words>
  <Application>Microsoft Office PowerPoint</Application>
  <PresentationFormat>Aangepast</PresentationFormat>
  <Paragraphs>56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Student presentation</vt:lpstr>
      <vt:lpstr>CryptoLiveLeak</vt:lpstr>
      <vt:lpstr>Inhoud</vt:lpstr>
      <vt:lpstr>Over ons</vt:lpstr>
      <vt:lpstr>Wat doen wij?</vt:lpstr>
      <vt:lpstr>Cryptocurrency Market Cap</vt:lpstr>
      <vt:lpstr>Waarom CryptoLiveLeak?</vt:lpstr>
      <vt:lpstr>Token verdeling</vt:lpstr>
      <vt:lpstr>LEAK SCORE</vt:lpstr>
      <vt:lpstr>ROADMAP</vt:lpstr>
      <vt:lpstr>Afsluiting</vt:lpstr>
      <vt:lpstr>Vragen en discussie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2018-02-21T06:25:55Z</dcterms:created>
  <dcterms:modified xsi:type="dcterms:W3CDTF">2018-03-15T14:07:09Z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