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163" autoAdjust="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Bitcoin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0000"/>
                    <a:satMod val="115000"/>
                  </a:schemeClr>
                  <a:schemeClr val="accent1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65</c:v>
                </c:pt>
                <c:pt idx="2">
                  <c:v>185</c:v>
                </c:pt>
                <c:pt idx="3">
                  <c:v>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1-4563-B6DD-DABC950539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30000"/>
                    <a:satMod val="115000"/>
                  </a:schemeClr>
                  <a:schemeClr val="accent2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12</c:v>
                </c:pt>
                <c:pt idx="3">
                  <c:v>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01-4563-B6DD-DABC950539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3">
                    <a:shade val="30000"/>
                    <a:satMod val="115000"/>
                  </a:schemeClr>
                  <a:schemeClr val="accent3">
                    <a:tint val="34000"/>
                  </a:schemeClr>
                </a:duotone>
              </a:blip>
              <a:tile tx="0" ty="0" sx="60000" sy="59000" flip="none" algn="b"/>
            </a:blipFill>
            <a:ln>
              <a:noFill/>
            </a:ln>
            <a:effectLst>
              <a:softEdge rad="12700"/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</c:v>
                </c:pt>
                <c:pt idx="1">
                  <c:v>2</c:v>
                </c:pt>
                <c:pt idx="2">
                  <c:v>2</c:v>
                </c:pt>
                <c:pt idx="3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01-4563-B6DD-DABC95053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5017864"/>
        <c:axId val="605018256"/>
      </c:barChart>
      <c:catAx>
        <c:axId val="60501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8256"/>
        <c:crosses val="autoZero"/>
        <c:auto val="1"/>
        <c:lblAlgn val="ctr"/>
        <c:lblOffset val="100"/>
        <c:noMultiLvlLbl val="0"/>
      </c:catAx>
      <c:valAx>
        <c:axId val="60501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017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1-4D4A-4C69-AADC-A20DD596CCFC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4D4A-4C69-AADC-A20DD596CCFC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4D4A-4C69-AADC-A20DD596CCFC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7-4D4A-4C69-AADC-A20DD596CCFC}"/>
              </c:ext>
            </c:extLst>
          </c:dPt>
          <c:cat>
            <c:strRef>
              <c:f>Sheet1!$A$2:$A$5</c:f>
              <c:strCache>
                <c:ptCount val="4"/>
                <c:pt idx="0">
                  <c:v>Founder Portion</c:v>
                </c:pt>
                <c:pt idx="1">
                  <c:v>Airdrop</c:v>
                </c:pt>
                <c:pt idx="2">
                  <c:v>Development and Marketing</c:v>
                </c:pt>
                <c:pt idx="3">
                  <c:v>Potential ICO Reserve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25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4A-4C69-AADC-A20DD596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CryptoLiveLea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February 21, 2018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Whitepaper V. 1.0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CryptoLiveLeak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CryptoLiveLeak</a:t>
            </a:r>
            <a:r>
              <a:rPr lang="en-US" dirty="0"/>
              <a:t>?</a:t>
            </a:r>
          </a:p>
          <a:p>
            <a:r>
              <a:rPr lang="en-US" dirty="0"/>
              <a:t>Token Distribution</a:t>
            </a:r>
          </a:p>
          <a:p>
            <a:r>
              <a:rPr lang="en-US" dirty="0"/>
              <a:t>Conclusion</a:t>
            </a:r>
          </a:p>
          <a:p>
            <a:r>
              <a:rPr lang="en-US" dirty="0" smtClean="0"/>
              <a:t>Questions and </a:t>
            </a:r>
            <a:r>
              <a:rPr lang="en-US" dirty="0" err="1" smtClean="0"/>
              <a:t>Discusion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Frontpage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About Us</a:t>
            </a:r>
          </a:p>
          <a:p>
            <a:r>
              <a:rPr lang="en-US" dirty="0" smtClean="0"/>
              <a:t>What we Do</a:t>
            </a:r>
          </a:p>
          <a:p>
            <a:r>
              <a:rPr lang="en-US" dirty="0" smtClean="0"/>
              <a:t>Cryptocurrency Market Cap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Being a serial entrepreneur Ken is keen at identifying a problem with the way a market is currently operating. With steady leadership and a motivated belief in decentralization, Ken will bring forth many useful project implementations in 2018 and the years to come. As a CLL Token Holder you will be able to fully tap into this value added to inefficient markets.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Ken </a:t>
            </a:r>
            <a:r>
              <a:rPr lang="en-US" dirty="0"/>
              <a:t>has </a:t>
            </a:r>
            <a:r>
              <a:rPr lang="en-US" dirty="0" smtClean="0"/>
              <a:t>years of experience working in the financial operations industry. Coupled with a long tested involvement with proprietary trading U.S. Equity and Options markets. He will use these experiences to drive innovation in the </a:t>
            </a:r>
            <a:r>
              <a:rPr lang="en-US" dirty="0" err="1" smtClean="0"/>
              <a:t>Blockchian</a:t>
            </a:r>
            <a:r>
              <a:rPr lang="en-US" dirty="0"/>
              <a:t> </a:t>
            </a:r>
            <a:r>
              <a:rPr lang="en-US" dirty="0" smtClean="0"/>
              <a:t>and Financial worlds.  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Founder – Ken </a:t>
            </a:r>
            <a:r>
              <a:rPr lang="en-US" dirty="0" err="1" smtClean="0"/>
              <a:t>Garofalo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YouTube – Cryptocurrency News and Events Videos</a:t>
            </a:r>
            <a:endParaRPr lang="en-US" dirty="0" smtClean="0"/>
          </a:p>
          <a:p>
            <a:pPr lvl="1"/>
            <a:r>
              <a:rPr lang="en-US" dirty="0" smtClean="0"/>
              <a:t>Over 1 Thousand Active Subscribers</a:t>
            </a:r>
            <a:endParaRPr lang="en-US" dirty="0"/>
          </a:p>
          <a:p>
            <a:r>
              <a:rPr lang="en-US" dirty="0" smtClean="0"/>
              <a:t>Instagram/Facebook/Twitter</a:t>
            </a:r>
          </a:p>
          <a:p>
            <a:pPr lvl="1"/>
            <a:r>
              <a:rPr lang="en-US" dirty="0" smtClean="0"/>
              <a:t>Channels to release and push media</a:t>
            </a:r>
          </a:p>
          <a:p>
            <a:r>
              <a:rPr lang="en-US" dirty="0"/>
              <a:t>Telegram -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t.me/CryptoLiveLeak</a:t>
            </a:r>
            <a:endParaRPr lang="en-US" sz="2000" dirty="0" smtClean="0"/>
          </a:p>
          <a:p>
            <a:pPr lvl="1"/>
            <a:r>
              <a:rPr lang="en-US" dirty="0" smtClean="0"/>
              <a:t>Active Community</a:t>
            </a:r>
          </a:p>
          <a:p>
            <a:r>
              <a:rPr lang="en-US" dirty="0" smtClean="0"/>
              <a:t>Latium (LATX Token and Alpha Platform)</a:t>
            </a:r>
          </a:p>
          <a:p>
            <a:pPr lvl="1"/>
            <a:r>
              <a:rPr lang="en-US" dirty="0" smtClean="0"/>
              <a:t>Platform to promote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created an elaborate outlet to voice our ideas and opinions to the masses of cryptocurrency investors. Starting from a grassroots campaign we are rising to the heights of our full potential – achieving scalability while innovating certain platforms available for certain markets.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 title="Key findings results 1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446765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Market 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CryptoLiveLeak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Access to the Ideas and future ICOs of Ken </a:t>
            </a:r>
            <a:r>
              <a:rPr lang="en-US" dirty="0" err="1" smtClean="0"/>
              <a:t>Garofalo</a:t>
            </a:r>
            <a:r>
              <a:rPr lang="en-US" dirty="0" smtClean="0"/>
              <a:t> or any </a:t>
            </a:r>
            <a:r>
              <a:rPr lang="en-US" dirty="0" err="1" smtClean="0"/>
              <a:t>CryptoLiveLeak</a:t>
            </a:r>
            <a:r>
              <a:rPr lang="en-US" dirty="0" smtClean="0"/>
              <a:t> child</a:t>
            </a:r>
          </a:p>
          <a:p>
            <a:r>
              <a:rPr lang="en-US" dirty="0" smtClean="0"/>
              <a:t>Leak Score accumulation incentives to encourage long term holding.</a:t>
            </a:r>
          </a:p>
          <a:p>
            <a:r>
              <a:rPr lang="en-US" dirty="0" smtClean="0"/>
              <a:t>Participate in the </a:t>
            </a:r>
            <a:r>
              <a:rPr lang="en-US" dirty="0" err="1" smtClean="0"/>
              <a:t>blockchain</a:t>
            </a:r>
            <a:r>
              <a:rPr lang="en-US" dirty="0" smtClean="0"/>
              <a:t> technology revolution</a:t>
            </a:r>
          </a:p>
          <a:p>
            <a:r>
              <a:rPr lang="en-US" dirty="0" smtClean="0"/>
              <a:t>Diversify portfolio holdings</a:t>
            </a:r>
          </a:p>
          <a:p>
            <a:r>
              <a:rPr lang="en-US" dirty="0" smtClean="0"/>
              <a:t>Ever Expanding Cryptocurrency Market Cap – this token can give you potential discounted access to multiple other Crypto Assets to be created ion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 title="Key findings results 2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98170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 this CLL is categorized as a TOKEN and does not meet requirements to become a registered security.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Join us </a:t>
            </a:r>
            <a:r>
              <a:rPr lang="en-US" dirty="0"/>
              <a:t>on Telegram: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t.me/CryptoLiveLeak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333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Student presentation</vt:lpstr>
      <vt:lpstr>CryptoLiveLeak</vt:lpstr>
      <vt:lpstr>Introduction</vt:lpstr>
      <vt:lpstr>About Us</vt:lpstr>
      <vt:lpstr>What We Do?</vt:lpstr>
      <vt:lpstr>Cryptocurrency Market Cap</vt:lpstr>
      <vt:lpstr>Why CryptoLiveLeak?</vt:lpstr>
      <vt:lpstr>Token Distribution</vt:lpstr>
      <vt:lpstr>Conclusion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2018-02-21T06:25:55Z</dcterms:created>
  <dcterms:modified xsi:type="dcterms:W3CDTF">2018-02-21T07:01:54Z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