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e08c4f93d_0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7e08c4f93d_0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g7e08c4f93d_0_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emqx.io/" TargetMode="External"/><Relationship Id="rId4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raspberrypi.org/downloads/" TargetMode="External"/><Relationship Id="rId4" Type="http://schemas.openxmlformats.org/officeDocument/2006/relationships/hyperlink" Target="https://www.balena.io/etcher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5" Type="http://schemas.openxmlformats.org/officeDocument/2006/relationships/image" Target="../media/image4.png"/><Relationship Id="rId6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hyperlink" Target="http://razzpisampler.oreilly.com/ch03.html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invensense.com/wp-content/uploads/2015/02/MPU-6000-Datasheet1.pdf" TargetMode="External"/><Relationship Id="rId4" Type="http://schemas.openxmlformats.org/officeDocument/2006/relationships/image" Target="../media/image8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hub.com/CryptoMatrix/hackcewit2020.git" TargetMode="External"/><Relationship Id="rId4" Type="http://schemas.openxmlformats.org/officeDocument/2006/relationships/image" Target="../media/image5.png"/><Relationship Id="rId5" Type="http://schemas.openxmlformats.org/officeDocument/2006/relationships/hyperlink" Target="https://www.electronicwings.com/raspberry-pi/mpu6050-accelerometergyroscope-interfacing-with-raspberry-pi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b="1" lang="en-US"/>
              <a:t>Raspberry Pi</a:t>
            </a:r>
            <a:endParaRPr b="1"/>
          </a:p>
        </p:txBody>
      </p:sp>
      <p:sp>
        <p:nvSpPr>
          <p:cNvPr id="89" name="Google Shape;89;p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Mohammed Elbadry</a:t>
            </a:r>
            <a:endParaRPr/>
          </a:p>
        </p:txBody>
      </p:sp>
      <p:sp>
        <p:nvSpPr>
          <p:cNvPr id="90" name="Google Shape;90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Reading Measurements</a:t>
            </a:r>
            <a:endParaRPr/>
          </a:p>
        </p:txBody>
      </p:sp>
      <p:sp>
        <p:nvSpPr>
          <p:cNvPr id="161" name="Google Shape;161;p2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Enable i2c interface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Add following lines per raspberry instructions to /etc/modules file: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i2c-bcm2708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i2c-dev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sudo apt-get install i2c-tools python-smbus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sudo i2cdetect -y 1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162" name="Google Shape;162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1" lang="en-US"/>
              <a:t>Run Python Sample</a:t>
            </a:r>
            <a:endParaRPr/>
          </a:p>
        </p:txBody>
      </p:sp>
      <p:sp>
        <p:nvSpPr>
          <p:cNvPr id="168" name="Google Shape;168;p2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Let’s run Python code sample and go over how it works!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Code reads gyroscope measurements, accelerometer and prints it out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Challenge: </a:t>
            </a:r>
            <a:r>
              <a:rPr lang="en-US"/>
              <a:t>Try obtaining temperature reading</a:t>
            </a:r>
            <a:endParaRPr b="1"/>
          </a:p>
        </p:txBody>
      </p:sp>
      <p:sp>
        <p:nvSpPr>
          <p:cNvPr id="169" name="Google Shape;169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/>
              <a:t>MQTT</a:t>
            </a:r>
            <a:endParaRPr b="1" i="1"/>
          </a:p>
        </p:txBody>
      </p:sp>
      <p:sp>
        <p:nvSpPr>
          <p:cNvPr id="176" name="Google Shape;176;p24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pub/sub System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8" name="Google Shape;17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7525" y="2483900"/>
            <a:ext cx="7616649" cy="4005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Cloud</a:t>
            </a:r>
            <a:endParaRPr/>
          </a:p>
        </p:txBody>
      </p:sp>
      <p:sp>
        <p:nvSpPr>
          <p:cNvPr id="184" name="Google Shape;184;p2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EMQX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https://www.emqx.io/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54.225.10.144</a:t>
            </a:r>
            <a:endParaRPr/>
          </a:p>
        </p:txBody>
      </p:sp>
      <p:pic>
        <p:nvPicPr>
          <p:cNvPr id="185" name="Google Shape;185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38425" y="3521075"/>
            <a:ext cx="6267450" cy="2090652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1" lang="en-US"/>
              <a:t>MQTT Python Code</a:t>
            </a:r>
            <a:endParaRPr/>
          </a:p>
        </p:txBody>
      </p:sp>
      <p:sp>
        <p:nvSpPr>
          <p:cNvPr id="192" name="Google Shape;192;p2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Run</a:t>
            </a:r>
            <a:r>
              <a:rPr lang="en-US"/>
              <a:t> pip install paho-mqtt</a:t>
            </a:r>
            <a:endParaRPr b="1" i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i="1" lang="en-US"/>
              <a:t>Next Step after connecting: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i="1" lang="en-US"/>
              <a:t>Use mqtt.fx client to send data back to your device through cloud</a:t>
            </a:r>
            <a:endParaRPr/>
          </a:p>
        </p:txBody>
      </p:sp>
      <p:sp>
        <p:nvSpPr>
          <p:cNvPr id="193" name="Google Shape;193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7"/>
          <p:cNvSpPr txBox="1"/>
          <p:nvPr>
            <p:ph type="title"/>
          </p:nvPr>
        </p:nvSpPr>
        <p:spPr>
          <a:xfrm>
            <a:off x="838200" y="365125"/>
            <a:ext cx="10515600" cy="58993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Calibri"/>
              <a:buNone/>
            </a:pPr>
            <a:r>
              <a:rPr lang="en-US" sz="9600"/>
              <a:t>Thank You</a:t>
            </a:r>
            <a:endParaRPr/>
          </a:p>
        </p:txBody>
      </p:sp>
      <p:sp>
        <p:nvSpPr>
          <p:cNvPr id="199" name="Google Shape;199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1" lang="en-US"/>
              <a:t>Overview</a:t>
            </a:r>
            <a:endParaRPr/>
          </a:p>
        </p:txBody>
      </p:sp>
      <p:sp>
        <p:nvSpPr>
          <p:cNvPr id="96" name="Google Shape;96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b="1" lang="en-US" sz="2590"/>
              <a:t>Raspberry Pi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How to install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How it works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How to connect simple modules (e.g., LED)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How to connect sensors (e.g., inertial sensor MPU 6050)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50"/>
              <a:buChar char="•"/>
            </a:pPr>
            <a:r>
              <a:rPr lang="en-US" sz="1850"/>
              <a:t>What is MPU 6050</a:t>
            </a:r>
            <a:endParaRPr/>
          </a:p>
          <a:p>
            <a:pPr indent="-228600" lvl="3" marL="16002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65"/>
              <a:buChar char="•"/>
            </a:pPr>
            <a:r>
              <a:rPr lang="en-US" sz="1665"/>
              <a:t>What is accelerometer</a:t>
            </a:r>
            <a:endParaRPr/>
          </a:p>
          <a:p>
            <a:pPr indent="-228600" lvl="3" marL="16002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65"/>
              <a:buChar char="•"/>
            </a:pPr>
            <a:r>
              <a:rPr lang="en-US" sz="1665"/>
              <a:t>What is gyroscope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b="1" lang="en-US" sz="2590"/>
              <a:t>Cloud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How to connect pi to cloud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How MQTT works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How to achieve bidirectional communication</a:t>
            </a:r>
            <a:endParaRPr/>
          </a:p>
        </p:txBody>
      </p:sp>
      <p:sp>
        <p:nvSpPr>
          <p:cNvPr id="97" name="Google Shape;97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1" lang="en-US"/>
              <a:t>Hardware Needed</a:t>
            </a:r>
            <a:endParaRPr/>
          </a:p>
        </p:txBody>
      </p:sp>
      <p:sp>
        <p:nvSpPr>
          <p:cNvPr id="103" name="Google Shape;103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Raspberry Pi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Inertial sensor module MPU-6050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LED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Resistor - 330 ohm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Breadboard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Jumper wires (get 8 female-male and 2 male-male) </a:t>
            </a:r>
            <a:endParaRPr/>
          </a:p>
          <a:p>
            <a:pPr indent="-1651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Please go to hardware.mlh.io to get these stuffs</a:t>
            </a:r>
            <a:endParaRPr/>
          </a:p>
        </p:txBody>
      </p:sp>
      <p:sp>
        <p:nvSpPr>
          <p:cNvPr id="104" name="Google Shape;104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1" lang="en-US"/>
              <a:t>How to Install Raspbian</a:t>
            </a:r>
            <a:endParaRPr/>
          </a:p>
        </p:txBody>
      </p:sp>
      <p:sp>
        <p:nvSpPr>
          <p:cNvPr id="110" name="Google Shape;110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Download Raspbian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https://www.raspberrypi.org/downloads/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Use Etcher to install Raspbian to SD card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https://www.balena.io/etcher/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11" name="Google Shape;111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1" lang="en-US"/>
              <a:t>How to connect simple modules</a:t>
            </a:r>
            <a:endParaRPr/>
          </a:p>
        </p:txBody>
      </p:sp>
      <p:sp>
        <p:nvSpPr>
          <p:cNvPr id="117" name="Google Shape;117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Raspberry pi offers GPIO pins: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I2C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SPI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Serial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General GPIO </a:t>
            </a:r>
            <a:endParaRPr/>
          </a:p>
        </p:txBody>
      </p:sp>
      <p:pic>
        <p:nvPicPr>
          <p:cNvPr descr="Image result for raspberry pi 4 pinout" id="118" name="Google Shape;11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76501" y="1690700"/>
            <a:ext cx="3176526" cy="46438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spi communication" id="119" name="Google Shape;119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02085" y="3406223"/>
            <a:ext cx="3786185" cy="15192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i2c communication" id="120" name="Google Shape;120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665065" y="1437643"/>
            <a:ext cx="3314862" cy="199135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serial communication" id="121" name="Google Shape;121;p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642467" y="4959125"/>
            <a:ext cx="3052710" cy="168187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1" lang="en-US"/>
              <a:t>Connect Raspberry pi to LED</a:t>
            </a:r>
            <a:endParaRPr/>
          </a:p>
        </p:txBody>
      </p:sp>
      <p:sp>
        <p:nvSpPr>
          <p:cNvPr id="128" name="Google Shape;128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sudo python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import RPi.GPIO as GPIO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GPIO.setmode(GPIO.BCM)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GPIO.setup(18, GPIO.OUT)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GPIO.output(18, True)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GPIO.output(18, False)</a:t>
            </a:r>
            <a:endParaRPr/>
          </a:p>
        </p:txBody>
      </p:sp>
      <p:pic>
        <p:nvPicPr>
          <p:cNvPr id="129" name="Google Shape;12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0" y="1799160"/>
            <a:ext cx="5828799" cy="325968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8"/>
          <p:cNvSpPr/>
          <p:nvPr/>
        </p:nvSpPr>
        <p:spPr>
          <a:xfrm>
            <a:off x="3993725" y="6311900"/>
            <a:ext cx="420454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http://razzpisampler.oreilly.com/ch03.html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1" lang="en-US"/>
              <a:t>MPU-6050</a:t>
            </a:r>
            <a:endParaRPr/>
          </a:p>
        </p:txBody>
      </p:sp>
      <p:sp>
        <p:nvSpPr>
          <p:cNvPr id="137" name="Google Shape;137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I2c interface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VCC is power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GND is ground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Datasheet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https://www.invensense.com/wp-content/uploads/2015/02/MPU-6000-Datasheet1.pdf</a:t>
            </a:r>
            <a:endParaRPr/>
          </a:p>
        </p:txBody>
      </p:sp>
      <p:pic>
        <p:nvPicPr>
          <p:cNvPr descr="Image result for MPU 6050" id="138" name="Google Shape;138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92239" y="1690688"/>
            <a:ext cx="3261561" cy="3073722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1" lang="en-US"/>
              <a:t>MPU-6050</a:t>
            </a:r>
            <a:endParaRPr i="1"/>
          </a:p>
        </p:txBody>
      </p:sp>
      <p:sp>
        <p:nvSpPr>
          <p:cNvPr id="145" name="Google Shape;145;p2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Accelerometer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 device that measures proper acceleration. Proper acceleration, being the acceleration of a body in its own instantaneous rest frame, is not the same as coordinate acceleration.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Gyroscope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Device used for measuring or maintaining orientation and angular velocity. It is a spinning wheel or disc in which the axis of rotation is free to assume any orientation by itself.</a:t>
            </a:r>
            <a:endParaRPr/>
          </a:p>
        </p:txBody>
      </p:sp>
      <p:sp>
        <p:nvSpPr>
          <p:cNvPr id="146" name="Google Shape;146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1" lang="en-US"/>
              <a:t>Connecting MPU-6050</a:t>
            </a:r>
            <a:endParaRPr/>
          </a:p>
        </p:txBody>
      </p:sp>
      <p:sp>
        <p:nvSpPr>
          <p:cNvPr id="152" name="Google Shape;152;p21"/>
          <p:cNvSpPr txBox="1"/>
          <p:nvPr>
            <p:ph idx="1" type="body"/>
          </p:nvPr>
        </p:nvSpPr>
        <p:spPr>
          <a:xfrm>
            <a:off x="838200" y="1825625"/>
            <a:ext cx="6051884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Connect Raspberry pi to sensor following diagram on the right.</a:t>
            </a:r>
            <a:endParaRPr/>
          </a:p>
          <a:p>
            <a:pPr indent="-1651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https://github.com/CryptoMatrix/hackcewit2020.git</a:t>
            </a:r>
            <a:endParaRPr/>
          </a:p>
        </p:txBody>
      </p:sp>
      <p:pic>
        <p:nvPicPr>
          <p:cNvPr id="153" name="Google Shape;153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68400" y="1365675"/>
            <a:ext cx="3869875" cy="395497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5" name="Google Shape;155;p21"/>
          <p:cNvSpPr txBox="1"/>
          <p:nvPr/>
        </p:nvSpPr>
        <p:spPr>
          <a:xfrm>
            <a:off x="878850" y="6311900"/>
            <a:ext cx="1043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5"/>
              </a:rPr>
              <a:t>https://www.electronicwings.com/raspberry-pi/mpu6050-accelerometergyroscope-interfacing-with-raspberry-pi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