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1" r:id="rId7"/>
    <p:sldId id="285" r:id="rId8"/>
    <p:sldId id="288" r:id="rId9"/>
    <p:sldId id="287" r:id="rId10"/>
    <p:sldId id="289" r:id="rId11"/>
    <p:sldId id="291" r:id="rId12"/>
    <p:sldId id="29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7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12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175826896785058E-2"/>
          <c:y val="6.9976499617109292E-2"/>
          <c:w val="0.85009419989614809"/>
          <c:h val="0.94762738364291099"/>
        </c:manualLayout>
      </c:layout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FB-4492-A636-ABB9A236B5D3}"/>
              </c:ext>
            </c:extLst>
          </c:dPt>
          <c:dPt>
            <c:idx val="1"/>
            <c:bubble3D val="0"/>
            <c:spPr>
              <a:solidFill>
                <a:schemeClr val="accent1">
                  <a:lumMod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FB-4492-A636-ABB9A236B5D3}"/>
              </c:ext>
            </c:extLst>
          </c:dPt>
          <c:dPt>
            <c:idx val="2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FB-4492-A636-ABB9A236B5D3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FB-4492-A636-ABB9A236B5D3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57FB-4492-A636-ABB9A236B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0.26431</cdr:x>
      <cdr:y>0.42792</cdr:y>
    </cdr:from>
    <cdr:to>
      <cdr:x>0.73194</cdr:x>
      <cdr:y>0.55986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29F358D-E08E-1FC1-8D86-4F6AFFBDE37A}"/>
            </a:ext>
          </a:extLst>
        </cdr:cNvPr>
        <cdr:cNvSpPr txBox="1"/>
      </cdr:nvSpPr>
      <cdr:spPr>
        <a:xfrm xmlns:a="http://schemas.openxmlformats.org/drawingml/2006/main">
          <a:off x="990600" y="1494245"/>
          <a:ext cx="1752600" cy="460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0.13109</cdr:x>
      <cdr:y>0.43161</cdr:y>
    </cdr:from>
    <cdr:to>
      <cdr:x>1</cdr:x>
      <cdr:y>0.59701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4B6CDC3-286E-B526-1629-AD7933A3C804}"/>
            </a:ext>
          </a:extLst>
        </cdr:cNvPr>
        <cdr:cNvSpPr txBox="1"/>
      </cdr:nvSpPr>
      <cdr:spPr>
        <a:xfrm xmlns:a="http://schemas.openxmlformats.org/drawingml/2006/main">
          <a:off x="587188" y="1792495"/>
          <a:ext cx="3892200" cy="686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3600" dirty="0"/>
            <a:t>Estimated Cost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9D7FC0-1DD1-4CA8-8112-A8C7F40EA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B4FAB-25C6-4E98-9EBB-B23B53E66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C9BE-87B7-4760-A22C-329CE4983B43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D8D7A-73C0-4D72-A352-EECD76243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E284F-EDF0-4258-A6DB-1E971D4551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6F7D-74B8-491D-9B56-3C7529DF5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9C1D-9DA7-4C69-9BE5-61F988705FB7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07D3-876E-4CE3-BE97-1887ED6BB6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6106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840" y="472377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536574"/>
            <a:ext cx="762000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9768840" y="5701668"/>
            <a:ext cx="24231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7D2B5-DEF8-4833-801A-DC6C2692B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1358" y="416229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1099958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7229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7229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179458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3A97B-BCBE-41A6-8F7C-75F49A3E9414}"/>
              </a:ext>
            </a:extLst>
          </p:cNvPr>
          <p:cNvSpPr/>
          <p:nvPr userDrawn="1"/>
        </p:nvSpPr>
        <p:spPr>
          <a:xfrm>
            <a:off x="8043609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740CCCA-3569-463C-B2AC-A5A7F0D497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90880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8CE8B97-7C16-44A0-BFB9-F96C5984325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90880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2C4107-B380-4B54-A179-81B6EE4FE61C}"/>
              </a:ext>
            </a:extLst>
          </p:cNvPr>
          <p:cNvCxnSpPr>
            <a:cxnSpLocks/>
          </p:cNvCxnSpPr>
          <p:nvPr userDrawn="1"/>
        </p:nvCxnSpPr>
        <p:spPr>
          <a:xfrm>
            <a:off x="9123109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1DCE194-0C0A-4B39-AC60-F38FF6DF9302}"/>
              </a:ext>
            </a:extLst>
          </p:cNvPr>
          <p:cNvSpPr/>
          <p:nvPr userDrawn="1"/>
        </p:nvSpPr>
        <p:spPr>
          <a:xfrm>
            <a:off x="4559300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9436B85-0AC5-4B9C-991F-09BD4B25D6D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6571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5815370-788B-420F-8599-14DD0C007C0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6571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BE1E5-4A83-4CB5-9052-BC1A7677D70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C3697011-E6CC-4901-995E-295A6B2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EA6FBB3A-E08E-4C9D-A6BC-A4437629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741F3B34-2439-43D5-886C-2652B0B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CF7930-2AA6-47D6-A0F2-438A1BDA76F6}"/>
              </a:ext>
            </a:extLst>
          </p:cNvPr>
          <p:cNvSpPr/>
          <p:nvPr userDrawn="1"/>
        </p:nvSpPr>
        <p:spPr>
          <a:xfrm>
            <a:off x="7551735" y="0"/>
            <a:ext cx="46402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5779ED-1BC5-487B-8B42-16D736E7A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467" y="0"/>
            <a:ext cx="304268" cy="6858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5BF40A6-F21A-4A84-8F8C-11A4BBC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347256"/>
            <a:ext cx="3975804" cy="182970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CE84A-20A5-4E69-9CF9-78FA30B351AC}"/>
              </a:ext>
            </a:extLst>
          </p:cNvPr>
          <p:cNvCxnSpPr>
            <a:cxnSpLocks/>
          </p:cNvCxnSpPr>
          <p:nvPr userDrawn="1"/>
        </p:nvCxnSpPr>
        <p:spPr>
          <a:xfrm>
            <a:off x="1162050" y="2333625"/>
            <a:ext cx="0" cy="129131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D45E80-A572-4F1F-A6DC-46C7E86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523875"/>
            <a:ext cx="4514849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EF521D-CBF5-4B15-9226-23563A8C3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346" y="3956731"/>
            <a:ext cx="3975804" cy="390525"/>
          </a:xfrm>
        </p:spPr>
        <p:txBody>
          <a:bodyPr lIns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5B4523-BC07-42A3-8A4D-5E2D9CAE0D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20887" y="285673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534AB7F6-3491-4274-B3F2-F871EFB720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0183" y="254241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B1BC6A9-C15F-4476-80D3-8E9A9A98B2F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920887" y="4162990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9021676-27CC-4430-A253-24147747F4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20183" y="3848665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CDFC7FE-62FA-4943-BCDD-808A7ABBF21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20887" y="546924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0CD399E-155D-416D-8EF4-4190995DC1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20183" y="515492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4648533-B8C6-451A-A70F-831EBFABA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0184" y="1652142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DDABA0-16CE-4E19-BE69-D9B7A7E49D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FF9B48-1E60-4470-A40A-EA2726265B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886CA7A-CC77-44B3-A1CA-BBA33F221C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632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132A9FB-F78E-4979-8041-C3FA3A93D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A01AEF9-4E0C-4384-AAB1-9B179A879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8B5B546-0DF9-45E4-A795-FE967C5ECD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68C7EB3-2B31-41FF-89E8-F0EBD76621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6C27F8B-B209-493E-BAB8-FDDE2157DB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84BDCF5-6254-4805-96B8-A31EE31D46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64990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63DDA-51A3-4DBA-B9AB-9476FA302735}"/>
              </a:ext>
            </a:extLst>
          </p:cNvPr>
          <p:cNvCxnSpPr>
            <a:cxnSpLocks/>
          </p:cNvCxnSpPr>
          <p:nvPr userDrawn="1"/>
        </p:nvCxnSpPr>
        <p:spPr>
          <a:xfrm>
            <a:off x="3762680" y="3774842"/>
            <a:ext cx="468364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CA1E21-932F-47C4-A095-3D682884EC3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A636DFD-D98E-4314-BD69-68D2528C01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58897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4" name="Picture 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036201C-6A4F-4D68-A5F0-E6E149C82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5" name="Picture 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1FDEBCE5-FECF-4290-856D-FCF83DC52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84F6DC17-DADB-40C5-8E7F-38D27EF3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4F47C4C-5E74-433D-AB6E-74585238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7A9C981C-6AC9-4F33-9E4B-D1117A82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95641-1C03-493E-ACE5-E9354716EF89}"/>
              </a:ext>
            </a:extLst>
          </p:cNvPr>
          <p:cNvCxnSpPr>
            <a:cxnSpLocks/>
          </p:cNvCxnSpPr>
          <p:nvPr userDrawn="1"/>
        </p:nvCxnSpPr>
        <p:spPr>
          <a:xfrm>
            <a:off x="1295400" y="3012972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3B699B4-D7C4-43CC-AC50-5547F9C3C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ctr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DCCF6F7-DBE5-45B0-9C0D-6E34E9D9AE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January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D7EF43C7-231B-47B6-9B8E-A499BF6E79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927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February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976C642-2512-45C1-AC66-B501FB870F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504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March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47EF49-FB58-4C6A-8C0A-D2D680B7A8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208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April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9C7C07AF-3FF2-44C6-9D32-B57CEE6E12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012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June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08859D92-084B-4AAC-A35E-9997F82C50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0658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9D4720-091C-4EB1-BC99-606EB779347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5070508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A88A27CA-6841-483D-BB86-43C77BB6A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76350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July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68ED6D85-DDFA-46B4-BA5A-892D7ED6CB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44927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August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D248DAEC-4E3D-4A0E-8EE4-64C5E8337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3504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September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BE3E7173-46E0-4647-AF6E-3D3F923D7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8208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October</a:t>
            </a:r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383EE998-C462-4F32-BF67-164C6CB58F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012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December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2A189DDD-670F-46A8-8840-E981413F4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50658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November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40CE67A-DD2D-46B5-B05E-82306D2FCB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8463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B6DC8F1-E86C-4CDB-9265-94B50CFEF9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24194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CE6662-3A66-45A1-9FCC-9BBA8BE55B1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55617" y="5176789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89DF173C-4274-4F9C-BC1A-F47863A47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5BE446B2-5954-4D98-A1D5-7BD2F202D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4D7E30F2-3820-4445-A623-44B83424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2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FB265-53A1-4F4A-93D5-B32472F0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57499"/>
            <a:ext cx="59055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1E4F1F9-8369-4C88-9B00-48ACF4934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857499"/>
            <a:ext cx="41148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593D2C-0F56-450C-86CD-A019ADD07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3300"/>
            <a:ext cx="59055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12AF4CF-A37C-4010-9731-C33A8197C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0" y="2273300"/>
            <a:ext cx="41148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8CD853FB-B552-43EE-A55D-E13ADC8B6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14" name="Picture 1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C95FC6BE-3777-46FA-A4A2-6C667016B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D19217A-B411-49D0-84C7-16BA3F21F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l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A82BD0B-4BD1-40BF-865D-C6A32C64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34C6F6C-1D22-4E30-BC57-12F1408D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4B53078-6930-4337-8412-A0228A7BEF3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B184911A-D23E-4AE4-AA9D-D9351F396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640" y="3995381"/>
            <a:ext cx="10332720" cy="122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B058FB8-1105-4C4A-BC46-FC5263C51B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F15AF40-266A-4348-9B27-CBABA9E3D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CD58177-9C19-4D24-9FFF-58EECDE765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BE7486E-0AF8-4124-830C-420FA1F92BB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4A74A1-7AA0-4CCA-91E2-173B9CC7AF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28FF9BA-B29D-439F-A4A3-BFE6BC8B45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71CD701-6647-40A3-B851-9CA1C8D356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6A8BFC1-7FA0-4CAA-97FD-9A01BA00D2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D0C2842-0D4E-486C-A993-1D0D75D4943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59B4F0E-8F16-42CC-8346-A00DADA20E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9D7695C-A738-4500-B476-95B5729911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3B984CB-A282-404B-8B4C-8FEE071EB27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F337119-92E1-4057-81DB-A0B6F5747A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88EEFA1-753B-4733-8686-F3A10A131B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B05348-942A-4131-9A3F-479F3F9A9A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B3C00ACD-1C1A-4069-B8CB-DB8CA8A0B8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A74A790-DCD1-46EB-8261-607BEF403CC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7825B37-7E7B-4D73-967B-AA07F007C0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DA6EB697-D6DD-4343-BAC9-49514C5D51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E70367E-C969-4F8A-AC6F-5E7AC2C0BC5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0575E90-7198-47A0-805F-3162B2386DC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ED2274A-F2D9-4427-99BF-1D78414DBCD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31D0A8C-CD54-4D10-A8F5-97CF139C25D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FC15A55-7462-4E94-8DA3-5549FE7AAC8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4D808E3A-2D47-4508-B487-97E7B840A1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B7FEF61-4C66-42E8-81B2-CB838535F7E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A88965D1-1506-43AA-A066-5CA60D2AD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45AFDE-8D65-480B-9D80-F8B2868463F1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F91974B-F58F-4C8E-8D68-7DBAD42BE6C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690688"/>
            <a:ext cx="10515600" cy="39846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D055213-4B28-4DFA-B283-C64E50841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4C9E28E-8406-48BC-8F90-9483DF3E2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592DA0A-15A7-4B7C-BDC1-6C40C548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" y="0"/>
            <a:ext cx="12207240" cy="380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165"/>
            <a:ext cx="10515600" cy="100425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5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77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09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341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45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45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C2B29A0-592A-4DF1-809E-B5265DACA3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34120" y="5224905"/>
            <a:ext cx="275336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03C6378-59CC-47B4-9E9F-BAC6C2C389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34120" y="5688480"/>
            <a:ext cx="27533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48AA424-5B3D-40C4-BBDC-2C338C0385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477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9AE277D-FC5E-4B64-A3FA-A9BD4919D9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77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C21568-200C-4310-B462-B36358C4D23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1082" y="5229500"/>
            <a:ext cx="2733038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24FCA02-7F7F-4B5F-833A-CE244C2209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1082" y="5693075"/>
            <a:ext cx="273303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265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40" y="1737360"/>
            <a:ext cx="10764520" cy="174125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6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802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1497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04965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955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955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BF177F2-C312-4467-A8E7-2F7C06DF7D6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8433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5D26BA3A-860A-4168-9872-0A0D22BEA7A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39190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A95FA78C-CC95-43FC-8BB5-17A796D7B9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68536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7EA70B51-4FF2-42F8-BAFF-83B593ADB78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978838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08EF00C-774E-4D73-AFEF-EEC6196D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" y="365125"/>
            <a:ext cx="10764520" cy="1325563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633A346-456C-4917-800A-85F73F876E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4019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C31CC6-C8A8-4831-94CD-366DC97C2B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4019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CB652A06-2CE0-42F0-8186-DBBD4219FC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82083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E6091FC-D3C2-46A7-9A51-90A64C97CF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2083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B663F697-5494-47B5-8888-F76EE36A561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0147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95B42005-A70C-498A-A357-1492B1393F4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0147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A3E4CA4-4074-4C29-853C-A8857A156A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4987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1308FE93-15B6-4FC2-A5CF-53AA6064D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4987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08AE9FA-2EBC-416A-B525-59A5F1258E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051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EE168CBD-2F60-4551-9129-2ED8A59499B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53051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E05EDFD4-CA70-451D-A8F0-BF688EDB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1115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E47CD55-3098-4BD6-A269-794D40911ED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11115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65938B-08CE-4FA4-A95B-5A66E901AC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69179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A72442A0-E7C5-4604-A4AA-9A86DD29841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9179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946F89-1A32-4CE8-9F85-45EDF090AB96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 flipH="1">
            <a:off x="1558635" y="3248066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E9F58-7707-4E5A-8C6B-C3D66810327C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5279" y="3250315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1897E7-33EE-452E-B67F-D676DB9630EB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2507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35791-C763-4163-9B05-68EE7814E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6732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F2A3C7-B018-4022-B2BB-D8D2B03190AB}"/>
              </a:ext>
            </a:extLst>
          </p:cNvPr>
          <p:cNvCxnSpPr>
            <a:cxnSpLocks/>
          </p:cNvCxnSpPr>
          <p:nvPr userDrawn="1"/>
        </p:nvCxnSpPr>
        <p:spPr>
          <a:xfrm>
            <a:off x="2854035" y="3254943"/>
            <a:ext cx="0" cy="19261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52EF5B-4C4F-451E-B0B4-8226109ADE91}"/>
              </a:ext>
            </a:extLst>
          </p:cNvPr>
          <p:cNvCxnSpPr>
            <a:cxnSpLocks/>
          </p:cNvCxnSpPr>
          <p:nvPr userDrawn="1"/>
        </p:nvCxnSpPr>
        <p:spPr>
          <a:xfrm>
            <a:off x="5440679" y="3233453"/>
            <a:ext cx="0" cy="19498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D6748B-4A98-4935-BC51-E43412110392}"/>
              </a:ext>
            </a:extLst>
          </p:cNvPr>
          <p:cNvCxnSpPr>
            <a:cxnSpLocks/>
          </p:cNvCxnSpPr>
          <p:nvPr userDrawn="1"/>
        </p:nvCxnSpPr>
        <p:spPr>
          <a:xfrm>
            <a:off x="8027907" y="3257242"/>
            <a:ext cx="0" cy="191926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A0E4AC-BE6A-45AA-B639-A8288815E8F9}"/>
              </a:ext>
            </a:extLst>
          </p:cNvPr>
          <p:cNvCxnSpPr>
            <a:cxnSpLocks/>
          </p:cNvCxnSpPr>
          <p:nvPr userDrawn="1"/>
        </p:nvCxnSpPr>
        <p:spPr>
          <a:xfrm>
            <a:off x="10612132" y="3254943"/>
            <a:ext cx="0" cy="19293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id="{12CD4C44-15F4-4517-B3CC-D07D4B93D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9" name="Slide Number Placeholder 6">
            <a:extLst>
              <a:ext uri="{FF2B5EF4-FFF2-40B4-BE49-F238E27FC236}">
                <a16:creationId xmlns:a16="http://schemas.microsoft.com/office/drawing/2014/main" id="{9F988C33-C2E3-49AE-9BC1-9123EADC3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757004CA-7955-4C10-8542-83D291BF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  <p15:guide id="2" pos="1392">
          <p15:clr>
            <a:srgbClr val="FBAE40"/>
          </p15:clr>
        </p15:guide>
        <p15:guide id="3" pos="2208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0E805C5A-1029-4D1B-94B3-422EC2CA3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9E512-1300-47FB-86AC-F8C946EE698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399EA4A-18B9-4C3F-A6B1-0D80C2598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700" y="913448"/>
            <a:ext cx="5041900" cy="513492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07808-FD8D-4C4A-A5E4-068D94B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>
            <a:normAutofit/>
          </a:bodyPr>
          <a:lstStyle>
            <a:lvl1pPr algn="ctr"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C98BF5-ED87-4BF7-BB07-29187F8C8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0E0AB9E-D60D-4299-B73A-B96F7B7F8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7600" y="1275398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D9663C9-EA8F-404F-A640-85028F6F30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67600" y="1672273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9C0574-6721-4F80-A5F8-8C4C5D2B9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86F510A-D29A-4582-ADA6-290E1D6A0B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7600" y="259334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576EF89-ABF3-4312-A3E7-E1909CA744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99021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198549-FECA-4B92-9906-8D1F79E14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10D5A62-4015-4F75-A2AC-D3C1B70911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7600" y="3905885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67DEAF9-25BD-404A-A5F3-30A81E38D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4302760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03C6E4A-B7FD-4BD7-A807-52FE5D27E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600" y="485648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9798A4B-546D-497E-8DC4-67F69916B6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7600" y="521843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0720791-8657-4D3A-9912-1CF7D48EA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67600" y="561530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8AD16A67-F6AC-4CFA-B638-3076C156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619925E-10F5-4FE2-B665-672B18AF9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99B42EE4-8774-49D2-8B69-8D680E801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EDAD97A-3707-4927-B006-8E1F9FA7A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3286" y="0"/>
            <a:ext cx="65887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8718" y="523875"/>
            <a:ext cx="5657850" cy="581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ED8496-5E7C-4C78-B8EF-9319D4BF8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5285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6356350"/>
            <a:ext cx="2372881" cy="365125"/>
          </a:xfrm>
        </p:spPr>
        <p:txBody>
          <a:bodyPr/>
          <a:lstStyle>
            <a:lvl1pPr algn="r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640" y="0"/>
            <a:ext cx="554736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4A63342F-743C-459F-B121-7E344300D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78480" y="3291840"/>
            <a:ext cx="6858000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E13AA0B-9749-4C5F-A7F8-7C789F442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362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18D6250-5EE6-4875-8BAD-D7140B01B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92931" y="-941071"/>
            <a:ext cx="6858000" cy="87401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1921" y="536574"/>
            <a:ext cx="778002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58" y="377921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5859" y="4757108"/>
            <a:ext cx="230600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CDE2589-A5DF-4CFB-80DA-F3EB6E9A2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5858" y="5579334"/>
            <a:ext cx="1708784" cy="1116118"/>
          </a:xfrm>
        </p:spPr>
        <p:txBody>
          <a:bodyPr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CE3F9E1-78CA-4716-9303-F5DE95A90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376" y="326440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381000" y="381000"/>
            <a:ext cx="6858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 lIns="0"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6" y="525463"/>
            <a:ext cx="4962526" cy="5807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6743700" y="1859273"/>
            <a:ext cx="0" cy="43605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35800" y="3271768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2970450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800" y="4382945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35800" y="4081627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02DCFFD-63E0-4E21-908F-7B3242F6AAB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35800" y="5494123"/>
            <a:ext cx="4298950" cy="72570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7E7A4C-470C-4831-907E-3338C5B817F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035800" y="5192805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102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102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809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809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2271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182E807-0C2E-4BC5-BF7E-526F4625C9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84088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B21E869-F893-4182-B4C9-9C6D4C1E70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84087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97712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7270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5B5AE825-32F0-4FF5-AD58-C846CFE482B5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9430188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1513875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4248911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6983947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750C30-59A4-4345-B670-0030A6828B14}"/>
              </a:ext>
            </a:extLst>
          </p:cNvPr>
          <p:cNvCxnSpPr>
            <a:cxnSpLocks/>
          </p:cNvCxnSpPr>
          <p:nvPr userDrawn="1"/>
        </p:nvCxnSpPr>
        <p:spPr>
          <a:xfrm>
            <a:off x="9718983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3E2CAEA6-2840-4C2D-B6E2-A17A0A9F0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36" name="Picture 35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C270418-FBBE-4523-812C-440495951D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4F3022F7-3702-4466-9986-D2645E60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ody of water with trees around it&#10;&#10;Description automatically generated with medium confidence">
            <a:extLst>
              <a:ext uri="{FF2B5EF4-FFF2-40B4-BE49-F238E27FC236}">
                <a16:creationId xmlns:a16="http://schemas.microsoft.com/office/drawing/2014/main" id="{4FA989F3-E380-4D92-BD33-21366C4663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7333B9-F523-4307-B469-F66B0C6E9D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508000"/>
            <a:ext cx="4114800" cy="58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2CD466-114C-48B9-82B3-DC830491B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65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1758243-C023-46F4-AA0D-115263FADC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5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CE54372-39E4-429B-909F-1B39307854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65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0615B5-AB0C-4460-96CC-11C15E7D74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5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9C3E351-39C7-4529-B6CD-B0EF6A4BB0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059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62CB53-1EBD-4B1E-8562-33910E8833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059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F9CB6CB-1D5E-4484-BDCC-67FDE981AA7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59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229F1D8-00A2-407C-974C-4F22FE98AB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059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7E9D7FB7-F0D3-47C2-95E6-B2D047FF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73EC134-FDBF-4113-B825-23125EE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2C2DA51-699D-4FD6-9B2A-2FA0915C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828" y="246888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8467" y="0"/>
            <a:ext cx="304268" cy="6858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358466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7256237" y="2928256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117447" y="2468617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445828" y="380880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45828" y="5101562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E75E29-1E56-4BC2-9665-A103D29D944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17447" y="3808800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4A65D09-92B8-4044-9560-43DACBD6E36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117447" y="5101562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3E8EA-AD86-4D53-99F2-514C73069694}"/>
              </a:ext>
            </a:extLst>
          </p:cNvPr>
          <p:cNvCxnSpPr>
            <a:cxnSpLocks/>
          </p:cNvCxnSpPr>
          <p:nvPr userDrawn="1"/>
        </p:nvCxnSpPr>
        <p:spPr>
          <a:xfrm>
            <a:off x="7256237" y="4268439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21C585D-982F-4820-83DB-2EC69C5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CF6BFE9E-EF76-481D-9C8A-7AB36DF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8FBCDE-F8D9-49DC-B34B-2D3463C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"/>
          <a:stretch/>
        </p:blipFill>
        <p:spPr>
          <a:xfrm>
            <a:off x="0" y="0"/>
            <a:ext cx="4446270" cy="68797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2850" y="4047144"/>
            <a:ext cx="84391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B9F2E2-2FA7-41DA-91AC-B4A535BFF534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2542032" y="1033272"/>
            <a:ext cx="4690872" cy="469087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3200" b="0" cap="all" spc="0" baseline="0" dirty="0">
                <a:ln w="0"/>
                <a:solidFill>
                  <a:schemeClr val="accent1">
                    <a:lumMod val="75000"/>
                    <a:alpha val="70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58" y="2171699"/>
            <a:ext cx="7581900" cy="1681163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560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560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6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600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55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559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021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35210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1020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88885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8358922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148E808A-AB67-4B52-B35C-7487342F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88B2564D-D1B9-47FE-9DC9-1BB531614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E250C28C-FA72-4324-9DA9-3AE75077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5" y="0"/>
            <a:ext cx="4752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2260384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3213" y="525463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947991" y="3459082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251" y="2260384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71900" y="3652757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57251" y="3652757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71900" y="5054655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7251" y="5054655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974B9287-7FD2-4AE5-BA59-7B3E9C8B5FC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3213" y="3632600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0A735-5706-4C08-8345-E542A71DCF4C}"/>
              </a:ext>
            </a:extLst>
          </p:cNvPr>
          <p:cNvCxnSpPr>
            <a:cxnSpLocks/>
          </p:cNvCxnSpPr>
          <p:nvPr userDrawn="1"/>
        </p:nvCxnSpPr>
        <p:spPr>
          <a:xfrm>
            <a:off x="947991" y="4873016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4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53" r:id="rId11"/>
    <p:sldLayoutId id="2147483663" r:id="rId12"/>
    <p:sldLayoutId id="2147483666" r:id="rId13"/>
    <p:sldLayoutId id="2147483678" r:id="rId14"/>
    <p:sldLayoutId id="2147483680" r:id="rId15"/>
    <p:sldLayoutId id="2147483679" r:id="rId16"/>
    <p:sldLayoutId id="2147483674" r:id="rId17"/>
    <p:sldLayoutId id="2147483675" r:id="rId18"/>
    <p:sldLayoutId id="2147483655" r:id="rId19"/>
    <p:sldLayoutId id="2147483676" r:id="rId20"/>
    <p:sldLayoutId id="214748367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2238C12-2174-4712-863E-D187FCA60E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185404" y="953933"/>
            <a:ext cx="4081415" cy="51120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2363"/>
            <a:ext cx="5238750" cy="2387600"/>
          </a:xfrm>
        </p:spPr>
        <p:txBody>
          <a:bodyPr/>
          <a:lstStyle/>
          <a:p>
            <a:r>
              <a:rPr lang="en-US" dirty="0" err="1"/>
              <a:t>StrumMate</a:t>
            </a:r>
            <a:br>
              <a:rPr lang="en-US" dirty="0"/>
            </a:br>
            <a:r>
              <a:rPr lang="en-US" sz="4800" dirty="0"/>
              <a:t>Winnovate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6208BE-A9ED-6807-DFB8-9A46F64A1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420" y="5157471"/>
            <a:ext cx="2136266" cy="1156332"/>
          </a:xfrm>
        </p:spPr>
        <p:txBody>
          <a:bodyPr/>
          <a:lstStyle/>
          <a:p>
            <a:r>
              <a:rPr lang="en-US" dirty="0"/>
              <a:t>ASE Team 33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" y="3429000"/>
            <a:ext cx="4446270" cy="1874837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899" y="2138279"/>
            <a:ext cx="4433002" cy="3968994"/>
          </a:xfrm>
        </p:spPr>
        <p:txBody>
          <a:bodyPr vert="horz" lIns="0" tIns="45720" rIns="91440" bIns="45720" rtlCol="0" anchor="t">
            <a:normAutofit fontScale="92500" lnSpcReduction="20000"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CEO: Dr. Aznam Yacoub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CTO: Rahul Banerjee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Srujan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Oza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Project Manager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Chintal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Raval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Technical Lead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Anish Patel, Quality Assurance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Jhanvi Vadher, Business Analyst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Drashti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Italiya</a:t>
            </a:r>
            <a:r>
              <a:rPr lang="en-US" sz="200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Scrum Master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Harshil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Lukhi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Developer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Pheni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Patel, Developer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Kinjal Doshi, Developer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D9B0891-D7C3-40C5-8BEC-D9D22D6840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595052" y="1387552"/>
            <a:ext cx="6604829" cy="54704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181EE6-F54B-B500-BF51-B8795ABF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899" y="248440"/>
            <a:ext cx="3975802" cy="1514476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799" y="600760"/>
            <a:ext cx="4603750" cy="1226572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pic>
        <p:nvPicPr>
          <p:cNvPr id="69" name="Picture Placeholder 68">
            <a:extLst>
              <a:ext uri="{FF2B5EF4-FFF2-40B4-BE49-F238E27FC236}">
                <a16:creationId xmlns:a16="http://schemas.microsoft.com/office/drawing/2014/main" id="{26DA75F1-4499-46E3-8E93-C380B7C6E9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1446897"/>
            <a:ext cx="6096000" cy="420128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644" y="2064343"/>
            <a:ext cx="4298950" cy="122657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96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guitarist lost a hand and he would like to play again but his prosthetic is not adaptive. So he wants a solution to play music again. </a:t>
            </a:r>
            <a:endParaRPr lang="en-US" sz="9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74" name="Slide Number Placeholder 173">
            <a:extLst>
              <a:ext uri="{FF2B5EF4-FFF2-40B4-BE49-F238E27FC236}">
                <a16:creationId xmlns:a16="http://schemas.microsoft.com/office/drawing/2014/main" id="{AE1BEBAA-2955-4EA2-8409-F46EC167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7A56161-500F-8930-9C7D-D115AD88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023"/>
            <a:ext cx="10515600" cy="1325563"/>
          </a:xfrm>
        </p:spPr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6DA3-01F2-71AF-7C6C-BEB49ED76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0877" y="1690689"/>
            <a:ext cx="9955162" cy="5172302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ED31-0820-4F6E-248A-99286B4CFA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D160F6-C2D5-56EF-DB43-DD4F0DC88F7C}"/>
              </a:ext>
            </a:extLst>
          </p:cNvPr>
          <p:cNvSpPr txBox="1"/>
          <p:nvPr/>
        </p:nvSpPr>
        <p:spPr>
          <a:xfrm>
            <a:off x="1634613" y="1788294"/>
            <a:ext cx="9719187" cy="39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to play guitar can be very challenging, even when using both left and right hands.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 to disability or reduced function in one hand, there are many people who may need to play guitar with one hand.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a few techniques which helps them play the instrument using only one hand.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it doesn’t give them the pleasure that they feel while playing it with both hands.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aim to create a system that will allow differently-abled one-handed guitarist to play the guitar comfortably while allowing them to create their own rhythms.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6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FC50-3E9F-3B3A-D40F-6687679B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319"/>
            <a:ext cx="10515600" cy="1325563"/>
          </a:xfrm>
        </p:spPr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34FFF-87BE-6C41-5B7D-16A4E80C0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CD0EE-EEC5-6A88-543C-0986C24B0056}"/>
              </a:ext>
            </a:extLst>
          </p:cNvPr>
          <p:cNvSpPr txBox="1"/>
          <p:nvPr/>
        </p:nvSpPr>
        <p:spPr>
          <a:xfrm>
            <a:off x="1135038" y="1859339"/>
            <a:ext cx="9921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Infrared Sensors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Ultrasonic Sensors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Push Buttons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Foot Pedals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Desktop Application (Virtual Guitar)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7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DD94-4AA5-CF99-92DB-7876DFA8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319"/>
            <a:ext cx="10515600" cy="1325563"/>
          </a:xfrm>
        </p:spPr>
        <p:txBody>
          <a:bodyPr/>
          <a:lstStyle/>
          <a:p>
            <a:r>
              <a:rPr lang="en-US" dirty="0"/>
              <a:t>Recommended Solution - Using Foot Pedal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1497B-652C-B088-37E0-50A2310BF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BA1C8-8735-4C29-6477-A6574FB13EEC}"/>
              </a:ext>
            </a:extLst>
          </p:cNvPr>
          <p:cNvSpPr txBox="1"/>
          <p:nvPr/>
        </p:nvSpPr>
        <p:spPr>
          <a:xfrm>
            <a:off x="1310185" y="1856096"/>
            <a:ext cx="94442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provided 2 different foot pedals.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foot pedal will be used to control the striking of the guitar. Depending on the amount of pedal pressed, user just needs to hold down the pedal.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 foot pedal will be used to control the speed of striking. Still, if a user wishes not to control the speed, the guitar can be played at a default speed using just one foot pedal.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9F3B-0EE7-EF47-548D-B6DCB88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Feasibility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97518-9D7F-7761-356E-FAFCB128F5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CE585-9881-F6C5-6238-EAB97CE6C755}"/>
              </a:ext>
            </a:extLst>
          </p:cNvPr>
          <p:cNvSpPr txBox="1"/>
          <p:nvPr/>
        </p:nvSpPr>
        <p:spPr>
          <a:xfrm>
            <a:off x="1050878" y="1690688"/>
            <a:ext cx="103029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carry around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both professional and beginner guitarists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budget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Comfortable to play for extended period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Comparatively easy to learn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5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EE3AA-AF66-5D0F-9C97-032D00409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Pitch deck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BDBFF-1E26-29C8-82B3-A69D5B58DE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D31F8C-7E77-7B94-0AC9-ECFCFC2D14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6/22/20XX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5723B-B9A7-9402-EF96-18A33130D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95" y="983442"/>
            <a:ext cx="10049283" cy="45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9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97518-9D7F-7761-356E-FAFCB128F5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graphicFrame>
        <p:nvGraphicFramePr>
          <p:cNvPr id="3" name="Chart 2" title="Funding Chart">
            <a:extLst>
              <a:ext uri="{FF2B5EF4-FFF2-40B4-BE49-F238E27FC236}">
                <a16:creationId xmlns:a16="http://schemas.microsoft.com/office/drawing/2014/main" id="{4EE8C0F0-E6F4-97DA-DE86-C8A207C00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022237"/>
              </p:ext>
            </p:extLst>
          </p:nvPr>
        </p:nvGraphicFramePr>
        <p:xfrm>
          <a:off x="838200" y="1474037"/>
          <a:ext cx="4479388" cy="415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0E30F6-463E-4EA9-A178-898F607B8F7F}"/>
              </a:ext>
            </a:extLst>
          </p:cNvPr>
          <p:cNvSpPr txBox="1"/>
          <p:nvPr/>
        </p:nvSpPr>
        <p:spPr>
          <a:xfrm>
            <a:off x="5719689" y="1868534"/>
            <a:ext cx="5781821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Guitar - 100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-100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Cables’ set (Connected with Arduino)-20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Breadboard-20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Foot Pedal/Controller-180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9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EAE4"/>
      </a:accent1>
      <a:accent2>
        <a:srgbClr val="7C6B62"/>
      </a:accent2>
      <a:accent3>
        <a:srgbClr val="5D4C41"/>
      </a:accent3>
      <a:accent4>
        <a:srgbClr val="AA6256"/>
      </a:accent4>
      <a:accent5>
        <a:srgbClr val="ACC6D8"/>
      </a:accent5>
      <a:accent6>
        <a:srgbClr val="CBA863"/>
      </a:accent6>
      <a:hlink>
        <a:srgbClr val="0563C1"/>
      </a:hlink>
      <a:folHlink>
        <a:srgbClr val="954F72"/>
      </a:folHlink>
    </a:clrScheme>
    <a:fontScheme name="Custom 59">
      <a:majorFont>
        <a:latin typeface="Bodoni MT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ail Pitch Deck_tm33850888_Win32_LW_v2.potx" id="{46D5EC7D-1804-4C18-AE1A-8CD4358371A7}" vid="{50D438F0-9FB1-414D-BBA2-7CE35940A5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B0D94B-5A32-4AAB-B55C-DC457E4CE0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B071DB-81D7-454C-B973-21A172F54F1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8F3EECA-3A4D-4005-BFAD-C4D5A471E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90</TotalTime>
  <Words>380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MT</vt:lpstr>
      <vt:lpstr>Calibri</vt:lpstr>
      <vt:lpstr>Seaford</vt:lpstr>
      <vt:lpstr>Symbol</vt:lpstr>
      <vt:lpstr>Times New Roman</vt:lpstr>
      <vt:lpstr>Office Theme</vt:lpstr>
      <vt:lpstr>StrumMate Winnovate Systems</vt:lpstr>
      <vt:lpstr>Team</vt:lpstr>
      <vt:lpstr>Problem</vt:lpstr>
      <vt:lpstr>Mission Statement</vt:lpstr>
      <vt:lpstr>Possible Solutions</vt:lpstr>
      <vt:lpstr>Recommended Solution - Using Foot Pedal</vt:lpstr>
      <vt:lpstr>Solution Feasibility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Jhanvi Vadher</dc:creator>
  <cp:lastModifiedBy>Kinjal Shaileshbhai Doshi</cp:lastModifiedBy>
  <cp:revision>5</cp:revision>
  <dcterms:created xsi:type="dcterms:W3CDTF">2023-01-27T20:52:32Z</dcterms:created>
  <dcterms:modified xsi:type="dcterms:W3CDTF">2023-01-27T22:27:24Z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