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418A-3FBE-48FE-9729-4EA8F80DED99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DF74-686F-4120-945E-DDAF485FE8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534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418A-3FBE-48FE-9729-4EA8F80DED99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DF74-686F-4120-945E-DDAF485FE8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343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418A-3FBE-48FE-9729-4EA8F80DED99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DF74-686F-4120-945E-DDAF485FE8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270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418A-3FBE-48FE-9729-4EA8F80DED99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DF74-686F-4120-945E-DDAF485FE8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95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418A-3FBE-48FE-9729-4EA8F80DED99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DF74-686F-4120-945E-DDAF485FE8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126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418A-3FBE-48FE-9729-4EA8F80DED99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DF74-686F-4120-945E-DDAF485FE8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98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418A-3FBE-48FE-9729-4EA8F80DED99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DF74-686F-4120-945E-DDAF485FE8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38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418A-3FBE-48FE-9729-4EA8F80DED99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DF74-686F-4120-945E-DDAF485FE8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64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418A-3FBE-48FE-9729-4EA8F80DED99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DF74-686F-4120-945E-DDAF485FE8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631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418A-3FBE-48FE-9729-4EA8F80DED99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DF74-686F-4120-945E-DDAF485FE8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69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418A-3FBE-48FE-9729-4EA8F80DED99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FDF74-686F-4120-945E-DDAF485FE8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258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3418A-3FBE-48FE-9729-4EA8F80DED99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FDF74-686F-4120-945E-DDAF485FE8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717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11" y="1499918"/>
            <a:ext cx="7011378" cy="3858163"/>
          </a:xfrm>
          <a:prstGeom prst="rect">
            <a:avLst/>
          </a:prstGeom>
        </p:spPr>
      </p:pic>
      <p:sp>
        <p:nvSpPr>
          <p:cNvPr id="6" name="Recortar rectángulo de esquina diagonal 5"/>
          <p:cNvSpPr/>
          <p:nvPr/>
        </p:nvSpPr>
        <p:spPr>
          <a:xfrm>
            <a:off x="2590311" y="4718304"/>
            <a:ext cx="1957305" cy="639777"/>
          </a:xfrm>
          <a:prstGeom prst="snip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04" y="4047744"/>
            <a:ext cx="2591518" cy="227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1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311" y="1938129"/>
            <a:ext cx="7249537" cy="3419952"/>
          </a:xfrm>
          <a:prstGeom prst="rect">
            <a:avLst/>
          </a:prstGeom>
        </p:spPr>
      </p:pic>
      <p:sp>
        <p:nvSpPr>
          <p:cNvPr id="6" name="Recortar rectángulo de esquina diagonal 5"/>
          <p:cNvSpPr/>
          <p:nvPr/>
        </p:nvSpPr>
        <p:spPr>
          <a:xfrm>
            <a:off x="2590311" y="4718304"/>
            <a:ext cx="1957305" cy="639777"/>
          </a:xfrm>
          <a:prstGeom prst="snip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204" y="4047744"/>
            <a:ext cx="2591518" cy="227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683" y="2471603"/>
            <a:ext cx="6058746" cy="2886478"/>
          </a:xfrm>
          <a:prstGeom prst="rect">
            <a:avLst/>
          </a:prstGeom>
        </p:spPr>
      </p:pic>
      <p:sp>
        <p:nvSpPr>
          <p:cNvPr id="6" name="Recortar rectángulo de esquina diagonal 5"/>
          <p:cNvSpPr/>
          <p:nvPr/>
        </p:nvSpPr>
        <p:spPr>
          <a:xfrm rot="16200000">
            <a:off x="6418599" y="2880128"/>
            <a:ext cx="1957305" cy="639777"/>
          </a:xfrm>
          <a:prstGeom prst="snip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242304" y="2064407"/>
            <a:ext cx="2591518" cy="227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7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35" y="885470"/>
            <a:ext cx="9707330" cy="5087060"/>
          </a:xfrm>
          <a:prstGeom prst="rect">
            <a:avLst/>
          </a:prstGeom>
        </p:spPr>
      </p:pic>
      <p:sp>
        <p:nvSpPr>
          <p:cNvPr id="6" name="Recortar rectángulo de esquina diagonal 5"/>
          <p:cNvSpPr/>
          <p:nvPr/>
        </p:nvSpPr>
        <p:spPr>
          <a:xfrm rot="16200000">
            <a:off x="9308103" y="1584368"/>
            <a:ext cx="1957305" cy="639777"/>
          </a:xfrm>
          <a:prstGeom prst="snip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31808" y="768648"/>
            <a:ext cx="2591518" cy="227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4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98" y="480601"/>
            <a:ext cx="9697803" cy="5896798"/>
          </a:xfrm>
          <a:prstGeom prst="rect">
            <a:avLst/>
          </a:prstGeom>
        </p:spPr>
      </p:pic>
      <p:sp>
        <p:nvSpPr>
          <p:cNvPr id="6" name="Recortar rectángulo de esquina diagonal 5"/>
          <p:cNvSpPr/>
          <p:nvPr/>
        </p:nvSpPr>
        <p:spPr>
          <a:xfrm>
            <a:off x="9119730" y="5632112"/>
            <a:ext cx="1957305" cy="639777"/>
          </a:xfrm>
          <a:prstGeom prst="snip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664" y="5012178"/>
            <a:ext cx="2591518" cy="227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30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2</cp:revision>
  <dcterms:created xsi:type="dcterms:W3CDTF">2025-03-14T18:51:14Z</dcterms:created>
  <dcterms:modified xsi:type="dcterms:W3CDTF">2025-03-14T18:54:52Z</dcterms:modified>
</cp:coreProperties>
</file>