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8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1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9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8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2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7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BF25-CFF3-42F5-B43A-F2D7B832BDE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AC9C-6693-4C70-972D-B5A5B78FE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3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5"/>
            <a:ext cx="91440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0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Classification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344" y="418378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Like this, We can find Probabilities to be A, to be B, to be C</a:t>
            </a:r>
          </a:p>
          <a:p>
            <a:endParaRPr lang="en-US" altLang="ko-KR" dirty="0"/>
          </a:p>
          <a:p>
            <a:r>
              <a:rPr lang="en-US" altLang="ko-KR" dirty="0" smtClean="0"/>
              <a:t>So sum of these probabilities are always ~ 1.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4" y="1333603"/>
            <a:ext cx="4676179" cy="28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8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Classification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494116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can find our final predict value by One-Hot Encoding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4" y="1392364"/>
            <a:ext cx="5105881" cy="275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56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5078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Cost Function in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23928" y="1988840"/>
                <a:ext cx="4824536" cy="4064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D(S,L)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ko-KR" b="0" i="1" smtClean="0">
                                <a:latin typeface="Cambria Math"/>
                              </a:rPr>
                              <m:t>.∗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))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ko-KR" b="0" i="1" smtClean="0">
                                <a:latin typeface="Cambria Math"/>
                              </a:rPr>
                              <m:t>.∗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))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-log(x) graph like this.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Suppose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</a:p>
              <a:p>
                <a:r>
                  <a:rPr lang="en-US" altLang="ko-KR" dirty="0" smtClean="0"/>
                  <a:t>D(S,L)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.∗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</a:p>
              <a:p>
                <a:r>
                  <a:rPr lang="en-US" altLang="ko-KR" dirty="0" smtClean="0"/>
                  <a:t>D(S,L)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.∗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988840"/>
                <a:ext cx="4824536" cy="4064574"/>
              </a:xfrm>
              <a:prstGeom prst="rect">
                <a:avLst/>
              </a:prstGeom>
              <a:blipFill rotWithShape="1">
                <a:blip r:embed="rId2"/>
                <a:stretch>
                  <a:fillRect l="-1138" t="-10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9753"/>
            <a:ext cx="29146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07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5078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Cost Function in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528" y="5013176"/>
                <a:ext cx="82809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We use Cross-Entropy to find our Cost Function in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Classification.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Cross-Entropy D(S,L)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ko-KR" b="0" i="1" smtClean="0">
                                <a:latin typeface="Cambria Math"/>
                              </a:rPr>
                              <m:t>.∗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013176"/>
                <a:ext cx="828092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89" t="-3289" b="-7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9318"/>
            <a:ext cx="61531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32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6303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vs Logistic Regression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5" y="1956742"/>
            <a:ext cx="803694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97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5064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Cost Function in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2005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55183" y="2708920"/>
            <a:ext cx="403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 We can find Cost function by this formula.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42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5739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Gradient Descent in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657350"/>
            <a:ext cx="52101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6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7435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Programming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by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Tensorflow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6291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004048" y="1628800"/>
                <a:ext cx="403244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Input data </a:t>
                </a:r>
                <a:r>
                  <a:rPr lang="en-US" altLang="ko-KR" dirty="0" err="1" smtClean="0"/>
                  <a:t>x,y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And Set Weight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(</m:t>
                    </m:r>
                    <m:r>
                      <a:rPr lang="ko-KR" altLang="en-US" i="1" smtClean="0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and bias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Hypothesis = </a:t>
                </a:r>
                <a:r>
                  <a:rPr lang="en-US" altLang="ko-KR" dirty="0" err="1" smtClean="0"/>
                  <a:t>Wx</a:t>
                </a:r>
                <a:r>
                  <a:rPr lang="en-US" altLang="ko-KR" dirty="0" smtClean="0"/>
                  <a:t> + b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Cost = Cross-Entropy Formula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Set Learning rate(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) = 0.1</a:t>
                </a:r>
              </a:p>
              <a:p>
                <a:r>
                  <a:rPr lang="en-US" altLang="ko-KR" dirty="0" smtClean="0"/>
                  <a:t>And define optimizer to make minimize cost(cross-entropy)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628800"/>
                <a:ext cx="4032448" cy="4524315"/>
              </a:xfrm>
              <a:prstGeom prst="rect">
                <a:avLst/>
              </a:prstGeom>
              <a:blipFill rotWithShape="1">
                <a:blip r:embed="rId3"/>
                <a:stretch>
                  <a:fillRect l="-1362" t="-674" b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07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7435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Programming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by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Tensorflow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1628800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Gradient Descent with 2000 iterations.</a:t>
            </a:r>
          </a:p>
          <a:p>
            <a:r>
              <a:rPr lang="en-US" altLang="ko-KR" dirty="0" smtClean="0"/>
              <a:t>We can use </a:t>
            </a:r>
            <a:r>
              <a:rPr lang="en-US" altLang="ko-KR" dirty="0" err="1" smtClean="0"/>
              <a:t>tf.arg_max</a:t>
            </a:r>
            <a:r>
              <a:rPr lang="en-US" altLang="ko-KR" dirty="0" smtClean="0"/>
              <a:t> to find h(x). (this function return most big value’s index)</a:t>
            </a:r>
          </a:p>
          <a:p>
            <a:r>
              <a:rPr lang="en-US" altLang="ko-KR" dirty="0" smtClean="0"/>
              <a:t>(Program Run Screenshot)</a:t>
            </a:r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8408"/>
            <a:ext cx="48291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68" y="3501008"/>
            <a:ext cx="37623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486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7045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Programming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More Fancy!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8104" y="3070495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First program’s cost function is too complex.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So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support library to get cross entropy value.</a:t>
            </a:r>
          </a:p>
          <a:p>
            <a:endParaRPr lang="en-US" altLang="ko-KR" dirty="0"/>
          </a:p>
          <a:p>
            <a:r>
              <a:rPr lang="en-US" altLang="ko-KR" dirty="0" smtClean="0"/>
              <a:t>We use logits instead of hypothesis.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6426"/>
            <a:ext cx="5362575" cy="324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54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4177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What is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Tensorflow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3456558" cy="460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7259" y="1700808"/>
            <a:ext cx="4391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is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Ranked Machine Learning platform and made by Google Brain Team.</a:t>
            </a:r>
          </a:p>
          <a:p>
            <a:endParaRPr lang="en-US" altLang="ko-KR" dirty="0"/>
          </a:p>
          <a:p>
            <a:r>
              <a:rPr lang="en-US" altLang="ko-KR" dirty="0" smtClean="0"/>
              <a:t>It supports CUDA(GPU-Acceleration)</a:t>
            </a:r>
          </a:p>
          <a:p>
            <a:endParaRPr lang="en-US" altLang="ko-KR" dirty="0"/>
          </a:p>
          <a:p>
            <a:r>
              <a:rPr lang="en-US" altLang="ko-KR" dirty="0" smtClean="0"/>
              <a:t>It Has Python &amp; C/C++ interface.</a:t>
            </a:r>
          </a:p>
          <a:p>
            <a:r>
              <a:rPr lang="en-US" altLang="ko-KR" dirty="0" smtClean="0"/>
              <a:t>But usually we use python.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74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7045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Programming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More Fancy!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8846" y="1837177"/>
            <a:ext cx="3312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can use </a:t>
            </a:r>
            <a:r>
              <a:rPr lang="en-US" altLang="ko-KR" dirty="0" err="1" smtClean="0"/>
              <a:t>tf.one_hot</a:t>
            </a:r>
            <a:r>
              <a:rPr lang="en-US" altLang="ko-KR" dirty="0" smtClean="0"/>
              <a:t>() for one-hot encoding.</a:t>
            </a:r>
          </a:p>
          <a:p>
            <a:endParaRPr lang="en-US" altLang="ko-KR" dirty="0"/>
          </a:p>
          <a:p>
            <a:r>
              <a:rPr lang="en-US" altLang="ko-KR" dirty="0" smtClean="0"/>
              <a:t>But if we use one-hot, we must reshape </a:t>
            </a:r>
            <a:r>
              <a:rPr lang="en-US" altLang="ko-KR" dirty="0" err="1" smtClean="0"/>
              <a:t>Y_one_hot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Because, </a:t>
            </a:r>
            <a:r>
              <a:rPr lang="en-US" altLang="ko-KR" dirty="0" err="1" smtClean="0"/>
              <a:t>one_hot</a:t>
            </a:r>
            <a:r>
              <a:rPr lang="en-US" altLang="ko-KR" dirty="0" smtClean="0"/>
              <a:t> add dimension.</a:t>
            </a:r>
          </a:p>
          <a:p>
            <a:endParaRPr lang="en-US" altLang="ko-KR" dirty="0"/>
          </a:p>
          <a:p>
            <a:r>
              <a:rPr lang="en-US" altLang="ko-KR" dirty="0" smtClean="0"/>
              <a:t>Ex) [[0],[3]] -&gt; [[[1000000],[0010000]]]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9" y="1837177"/>
            <a:ext cx="48577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092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Programming Zoo Classifier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316416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31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Programming Zoo Classifier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0072" y="2420888"/>
            <a:ext cx="3312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data(it has many feature about animal)</a:t>
            </a:r>
          </a:p>
          <a:p>
            <a:r>
              <a:rPr lang="en-US" altLang="ko-KR" dirty="0" smtClean="0"/>
              <a:t>Ex) how many legs, has tail or hasn’t, etc..</a:t>
            </a:r>
          </a:p>
          <a:p>
            <a:endParaRPr lang="en-US" altLang="ko-KR" dirty="0"/>
          </a:p>
          <a:p>
            <a:r>
              <a:rPr lang="en-US" altLang="ko-KR" dirty="0" smtClean="0"/>
              <a:t>And set </a:t>
            </a:r>
            <a:r>
              <a:rPr lang="en-US" altLang="ko-KR" dirty="0" err="1" smtClean="0"/>
              <a:t>nb_classes</a:t>
            </a:r>
            <a:r>
              <a:rPr lang="en-US" altLang="ko-KR" dirty="0" smtClean="0"/>
              <a:t> = 7.</a:t>
            </a:r>
          </a:p>
          <a:p>
            <a:r>
              <a:rPr lang="en-US" altLang="ko-KR" dirty="0" smtClean="0"/>
              <a:t>We have 7 different animals class.</a:t>
            </a:r>
          </a:p>
          <a:p>
            <a:endParaRPr lang="en-US" altLang="ko-KR" dirty="0"/>
          </a:p>
          <a:p>
            <a:r>
              <a:rPr lang="en-US" altLang="ko-KR" dirty="0" smtClean="0"/>
              <a:t>Doing </a:t>
            </a:r>
            <a:r>
              <a:rPr lang="en-US" altLang="ko-KR" dirty="0" err="1" smtClean="0"/>
              <a:t>One_hot</a:t>
            </a:r>
            <a:r>
              <a:rPr lang="en-US" altLang="ko-KR" dirty="0" smtClean="0"/>
              <a:t> encoding &amp; reshape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7007"/>
            <a:ext cx="43624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52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Programming Zoo Classifier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436096" y="1998591"/>
                <a:ext cx="331236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Set Weight(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ko-KR" dirty="0" smtClean="0"/>
                  <a:t>) and bias value.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Setting logits to find </a:t>
                </a:r>
                <a:r>
                  <a:rPr lang="en-US" altLang="ko-KR" dirty="0" err="1" smtClean="0"/>
                  <a:t>cross_entropy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Compute Cost function.</a:t>
                </a:r>
              </a:p>
              <a:p>
                <a:r>
                  <a:rPr lang="en-US" altLang="ko-KR" dirty="0" smtClean="0"/>
                  <a:t>Doing Gradient Descent by </a:t>
                </a:r>
                <a:r>
                  <a:rPr lang="en-US" altLang="ko-KR" dirty="0" err="1" smtClean="0"/>
                  <a:t>Cross_entropy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And We can find </a:t>
                </a:r>
                <a:r>
                  <a:rPr lang="en-US" altLang="ko-KR" dirty="0"/>
                  <a:t>o</a:t>
                </a:r>
                <a:r>
                  <a:rPr lang="en-US" altLang="ko-KR" dirty="0" smtClean="0"/>
                  <a:t>ur accuracy by left code.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998591"/>
                <a:ext cx="3312368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657" t="-893" b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" y="1959548"/>
            <a:ext cx="51720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81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Programming Zoo Classifier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7" y="1628800"/>
            <a:ext cx="5076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966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874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Programming Zoo Classifier Running Screen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0" y="1628800"/>
            <a:ext cx="58674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4314825" cy="473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72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6452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Regularization in Cross-Entropy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" y="1772816"/>
            <a:ext cx="559432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44672" y="321297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Same as other Algorithm.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425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MNIST Dataset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9663" y="1844824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make computer can recognize character written by human.</a:t>
            </a:r>
          </a:p>
          <a:p>
            <a:r>
              <a:rPr lang="en-US" altLang="ko-KR" dirty="0" smtClean="0"/>
              <a:t>(Post Number Recognize)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69926"/>
            <a:ext cx="55149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8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8303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Binary Classification(Logistic Regression)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0999" y="1988840"/>
            <a:ext cx="4391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we want separate X and </a:t>
            </a:r>
            <a:r>
              <a:rPr lang="ko-KR" altLang="en-US" dirty="0" err="1" smtClean="0"/>
              <a:t>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 use just one h(x) which found by sigmoid function.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So, Y’s range is 0 or 1.</a:t>
            </a:r>
          </a:p>
          <a:p>
            <a:endParaRPr lang="en-US" altLang="ko-KR" dirty="0"/>
          </a:p>
          <a:p>
            <a:r>
              <a:rPr lang="en-US" altLang="ko-KR" dirty="0" smtClean="0"/>
              <a:t>We called this Binary Classification.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5337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44" y="2854970"/>
            <a:ext cx="2619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3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5141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Multinomial Classification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259" y="1700808"/>
            <a:ext cx="4391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we want separate group by grade (such as A,B or C)</a:t>
            </a:r>
          </a:p>
          <a:p>
            <a:endParaRPr lang="en-US" altLang="ko-KR" dirty="0"/>
          </a:p>
          <a:p>
            <a:r>
              <a:rPr lang="en-US" altLang="ko-KR" dirty="0" smtClean="0"/>
              <a:t>How to </a:t>
            </a:r>
            <a:r>
              <a:rPr lang="en-US" altLang="ko-KR" dirty="0" err="1" smtClean="0"/>
              <a:t>classificate</a:t>
            </a:r>
            <a:r>
              <a:rPr lang="en-US" altLang="ko-KR" dirty="0" smtClean="0"/>
              <a:t> in this problem?</a:t>
            </a:r>
          </a:p>
          <a:p>
            <a:r>
              <a:rPr lang="en-US" altLang="ko-KR" dirty="0" smtClean="0"/>
              <a:t>Our Y value are probably like this (0 or 1 or 2)</a:t>
            </a:r>
            <a:endParaRPr lang="en-US" altLang="ko-KR" dirty="0"/>
          </a:p>
          <a:p>
            <a:r>
              <a:rPr lang="en-US" altLang="ko-KR" dirty="0" smtClean="0"/>
              <a:t>We called this classification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“Multinomial Classification”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" y="1731728"/>
            <a:ext cx="4257725" cy="317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7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2188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One vs All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299862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Firstly, We can use technique called “One vs All” </a:t>
            </a:r>
          </a:p>
          <a:p>
            <a:endParaRPr lang="en-US" altLang="ko-KR" dirty="0"/>
          </a:p>
          <a:p>
            <a:r>
              <a:rPr lang="en-US" altLang="ko-KR" dirty="0" smtClean="0"/>
              <a:t>Find three h(x)s, like “C or not”, “B or not” , “A or not”</a:t>
            </a:r>
          </a:p>
          <a:p>
            <a:endParaRPr lang="en-US" altLang="ko-KR" dirty="0"/>
          </a:p>
          <a:p>
            <a:r>
              <a:rPr lang="en-US" altLang="ko-KR" dirty="0" smtClean="0"/>
              <a:t>So we can separate them by A,B,C grade.</a:t>
            </a:r>
          </a:p>
          <a:p>
            <a:endParaRPr lang="en-US" altLang="ko-KR" dirty="0"/>
          </a:p>
          <a:p>
            <a:r>
              <a:rPr lang="en-US" altLang="ko-KR" dirty="0" smtClean="0"/>
              <a:t>But we must doing Binary Classification three times.</a:t>
            </a:r>
          </a:p>
          <a:p>
            <a:endParaRPr lang="en-US" altLang="ko-KR" dirty="0"/>
          </a:p>
          <a:p>
            <a:r>
              <a:rPr lang="en-US" altLang="ko-KR" dirty="0" smtClean="0"/>
              <a:t>It is </a:t>
            </a:r>
            <a:r>
              <a:rPr lang="en-US" altLang="ko-KR" dirty="0" err="1" smtClean="0"/>
              <a:t>unefficient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655"/>
            <a:ext cx="5895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87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Classification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299862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Firstly, We can use technique called “One vs All” </a:t>
            </a:r>
          </a:p>
          <a:p>
            <a:endParaRPr lang="en-US" altLang="ko-KR" dirty="0"/>
          </a:p>
          <a:p>
            <a:r>
              <a:rPr lang="en-US" altLang="ko-KR" dirty="0" smtClean="0"/>
              <a:t>Find three h(x)s, like “C or not”, “B or not” , “A or not”</a:t>
            </a:r>
          </a:p>
          <a:p>
            <a:endParaRPr lang="en-US" altLang="ko-KR" dirty="0"/>
          </a:p>
          <a:p>
            <a:r>
              <a:rPr lang="en-US" altLang="ko-KR" dirty="0" smtClean="0"/>
              <a:t>So we can separate them by A,B,C grade.</a:t>
            </a:r>
          </a:p>
          <a:p>
            <a:endParaRPr lang="en-US" altLang="ko-KR" dirty="0"/>
          </a:p>
          <a:p>
            <a:r>
              <a:rPr lang="en-US" altLang="ko-KR" dirty="0" smtClean="0"/>
              <a:t>But we must doing Binary Classification three times.</a:t>
            </a:r>
          </a:p>
          <a:p>
            <a:endParaRPr lang="en-US" altLang="ko-KR" dirty="0"/>
          </a:p>
          <a:p>
            <a:r>
              <a:rPr lang="en-US" altLang="ko-KR" dirty="0" smtClean="0"/>
              <a:t>It is </a:t>
            </a:r>
            <a:r>
              <a:rPr lang="en-US" altLang="ko-KR" dirty="0" err="1" smtClean="0"/>
              <a:t>unefficient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655"/>
            <a:ext cx="5895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39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Classification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4344" y="3789040"/>
                <a:ext cx="7128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So We integrate three weights in one matrix.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So we can find our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at once.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4" y="3789040"/>
                <a:ext cx="7128792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770" t="-2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5" y="1404386"/>
            <a:ext cx="48863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01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Classification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344" y="3789040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that process,</a:t>
            </a:r>
          </a:p>
          <a:p>
            <a:endParaRPr lang="en-US" altLang="ko-KR" dirty="0"/>
          </a:p>
          <a:p>
            <a:r>
              <a:rPr lang="en-US" altLang="ko-KR" dirty="0" smtClean="0"/>
              <a:t>Calculate sigmoid(h(x))</a:t>
            </a:r>
          </a:p>
          <a:p>
            <a:endParaRPr lang="en-US" altLang="ko-KR" dirty="0"/>
          </a:p>
          <a:p>
            <a:r>
              <a:rPr lang="en-US" altLang="ko-KR" dirty="0" smtClean="0"/>
              <a:t>(in this example, 2.0 , 1.0, 0.1)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5095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65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620688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Softmax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Classification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4344" y="4183784"/>
                <a:ext cx="7128792" cy="223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After that process,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Calculate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(h(x)) </a:t>
                </a:r>
              </a:p>
              <a:p>
                <a:r>
                  <a:rPr lang="en-US" altLang="ko-KR" dirty="0" smtClean="0"/>
                  <a:t>S(h(x))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So we can change score -&gt; Probabilities.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4" y="4183784"/>
                <a:ext cx="7128792" cy="2239780"/>
              </a:xfrm>
              <a:prstGeom prst="rect">
                <a:avLst/>
              </a:prstGeom>
              <a:blipFill rotWithShape="1">
                <a:blip r:embed="rId2"/>
                <a:stretch>
                  <a:fillRect l="-770" t="-1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7" y="1321789"/>
            <a:ext cx="4968552" cy="282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1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815</Words>
  <Application>Microsoft Office PowerPoint</Application>
  <PresentationFormat>화면 슬라이드 쇼(4:3)</PresentationFormat>
  <Paragraphs>147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하현수</dc:creator>
  <cp:lastModifiedBy>하현수</cp:lastModifiedBy>
  <cp:revision>18</cp:revision>
  <dcterms:created xsi:type="dcterms:W3CDTF">2017-03-23T19:29:10Z</dcterms:created>
  <dcterms:modified xsi:type="dcterms:W3CDTF">2017-04-07T05:56:59Z</dcterms:modified>
</cp:coreProperties>
</file>