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8" r:id="rId3"/>
    <p:sldId id="262" r:id="rId4"/>
    <p:sldId id="279" r:id="rId5"/>
    <p:sldId id="281" r:id="rId6"/>
    <p:sldId id="275" r:id="rId7"/>
    <p:sldId id="282" r:id="rId8"/>
    <p:sldId id="276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python.org/do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cseweb.ucsd.edu/~mihir/cse107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September 6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	  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Wednesday September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Logistics</a:t>
            </a:r>
            <a:endParaRPr lang="en-US" sz="2000" dirty="0" smtClean="0"/>
          </a:p>
          <a:p>
            <a:r>
              <a:rPr lang="en-US" sz="2400" dirty="0" smtClean="0"/>
              <a:t>Review of HW1, HW2 and coding cryptography in Python</a:t>
            </a:r>
            <a:endParaRPr lang="en-US" sz="2000" dirty="0" smtClean="0"/>
          </a:p>
          <a:p>
            <a:r>
              <a:rPr lang="en-US" sz="2400" dirty="0" smtClean="0"/>
              <a:t>Number Theory and Prime Numbers (HW3)</a:t>
            </a:r>
          </a:p>
          <a:p>
            <a:pPr lvl="1"/>
            <a:r>
              <a:rPr lang="en-US" sz="2000" dirty="0" smtClean="0"/>
              <a:t>Quiz on reading assignment</a:t>
            </a:r>
          </a:p>
          <a:p>
            <a:pPr lvl="1"/>
            <a:r>
              <a:rPr lang="en-US" sz="2000" dirty="0" smtClean="0"/>
              <a:t>Basic number theory and prime numbers</a:t>
            </a:r>
          </a:p>
          <a:p>
            <a:pPr lvl="1"/>
            <a:r>
              <a:rPr lang="en-US" sz="2000" dirty="0" smtClean="0"/>
              <a:t>“Handbook of Applied Cryptography”</a:t>
            </a:r>
            <a:endParaRPr lang="en-US" sz="2000" dirty="0"/>
          </a:p>
          <a:p>
            <a:r>
              <a:rPr lang="en-US" sz="2400" dirty="0" smtClean="0"/>
              <a:t>Planning for Raspberry Pi Homework Assignment (HW4)</a:t>
            </a:r>
          </a:p>
          <a:p>
            <a:r>
              <a:rPr lang="en-US" sz="2400" dirty="0" smtClean="0"/>
              <a:t>Scheduling project discussions.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Transforming Code into Beautiful, Idiomatic Python</a:t>
            </a:r>
            <a:r>
              <a:rPr lang="en-US" sz="2400" dirty="0" smtClean="0"/>
              <a:t> (video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Look at repositories for Python crypto implementations and read the code.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/>
              <a:t> </a:t>
            </a:r>
            <a:r>
              <a:rPr lang="en-US" sz="240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HW4 will use a Raspberry Pi to get experience using contemporary analysis ‘tools’</a:t>
            </a:r>
          </a:p>
          <a:p>
            <a:pPr lvl="1"/>
            <a:r>
              <a:rPr lang="en-US" sz="1600" dirty="0" smtClean="0"/>
              <a:t>If you already have a Raspberry Pi 3, be sure to have a spare SD card for the class specific OS images</a:t>
            </a:r>
            <a:endParaRPr lang="en-US" sz="1200" dirty="0" smtClean="0"/>
          </a:p>
          <a:p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setup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require the Kali OS distribution and you may also be able to simply install the appropriate tools as required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https://cseweb.ucsd.edu/~mihir/cse107/</a:t>
            </a:r>
            <a:r>
              <a:rPr lang="en-US" sz="2400" dirty="0" smtClean="0">
                <a:hlinkClick r:id="rId3"/>
              </a:rPr>
              <a:t>index.html</a:t>
            </a:r>
            <a:r>
              <a:rPr lang="en-US" sz="2400" dirty="0" smtClean="0"/>
              <a:t>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10886</TotalTime>
  <Words>284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Cryptography </vt:lpstr>
      <vt:lpstr>Cryptography Wednesday September 6th, 2017</vt:lpstr>
      <vt:lpstr>Logistics for Class</vt:lpstr>
      <vt:lpstr>HW1</vt:lpstr>
      <vt:lpstr>HW2</vt:lpstr>
      <vt:lpstr>Python References</vt:lpstr>
      <vt:lpstr>Prime Numbers </vt:lpstr>
      <vt:lpstr>Raspberry Pi</vt:lpstr>
      <vt:lpstr>Additional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71</cp:revision>
  <dcterms:created xsi:type="dcterms:W3CDTF">2017-07-28T18:02:06Z</dcterms:created>
  <dcterms:modified xsi:type="dcterms:W3CDTF">2017-09-07T05:04:04Z</dcterms:modified>
</cp:coreProperties>
</file>