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8" r:id="rId3"/>
    <p:sldId id="283" r:id="rId4"/>
    <p:sldId id="293" r:id="rId5"/>
    <p:sldId id="292" r:id="rId6"/>
    <p:sldId id="291" r:id="rId7"/>
    <p:sldId id="262" r:id="rId8"/>
    <p:sldId id="279" r:id="rId9"/>
    <p:sldId id="281" r:id="rId10"/>
    <p:sldId id="282" r:id="rId11"/>
    <p:sldId id="276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42" autoAdjust="0"/>
    <p:restoredTop sz="99710" autoAdjust="0"/>
  </p:normalViewPr>
  <p:slideViewPr>
    <p:cSldViewPr snapToGrid="0" snapToObjects="1">
      <p:cViewPr varScale="1">
        <p:scale>
          <a:sx n="137" d="100"/>
          <a:sy n="137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github.com/parrt/cs652/blob/master/lectures/functional-python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s://cseweb.ucsd.edu/~mihir/cse107/index.html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</a:t>
            </a:r>
            <a:r>
              <a:rPr lang="en-US" dirty="0" smtClean="0">
                <a:solidFill>
                  <a:srgbClr val="FFFFFF"/>
                </a:solidFill>
              </a:rPr>
              <a:t>12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	  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</a:t>
            </a:r>
            <a:r>
              <a:rPr lang="en-US" sz="2000" dirty="0" smtClean="0"/>
              <a:t>be </a:t>
            </a:r>
            <a:r>
              <a:rPr lang="en-US" sz="2000" dirty="0" smtClean="0"/>
              <a:t>able to simply install </a:t>
            </a:r>
            <a:r>
              <a:rPr lang="en-US" sz="2000" dirty="0" smtClean="0"/>
              <a:t>some of </a:t>
            </a:r>
            <a:r>
              <a:rPr lang="en-US" sz="2000" dirty="0" smtClean="0"/>
              <a:t>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4"/>
              </a:rPr>
              <a:t>Functional programming in Python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Wednesday September 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Logistics</a:t>
            </a:r>
          </a:p>
          <a:p>
            <a:pPr lvl="1"/>
            <a:r>
              <a:rPr lang="en-US" sz="1600" dirty="0" smtClean="0"/>
              <a:t>Quiz on reading assignment (1234)</a:t>
            </a:r>
          </a:p>
          <a:p>
            <a:pPr lvl="1"/>
            <a:r>
              <a:rPr lang="en-US" sz="1600" dirty="0" smtClean="0"/>
              <a:t>Raspberry Pi’s, please bring to next class (Sept. 17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Schedule project discussions</a:t>
            </a:r>
            <a:endParaRPr lang="en-US" sz="1600" dirty="0" smtClean="0"/>
          </a:p>
          <a:p>
            <a:pPr lvl="1"/>
            <a:r>
              <a:rPr lang="en-US" sz="1600" dirty="0" smtClean="0"/>
              <a:t>Additional references</a:t>
            </a:r>
          </a:p>
          <a:p>
            <a:pPr lvl="1"/>
            <a:r>
              <a:rPr lang="en-US" sz="1600" dirty="0" smtClean="0"/>
              <a:t>Homework for 17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r>
              <a:rPr lang="en-US" sz="2400" dirty="0" smtClean="0"/>
              <a:t>Prime Numbers (HW3)</a:t>
            </a:r>
          </a:p>
          <a:p>
            <a:pPr lvl="1"/>
            <a:r>
              <a:rPr lang="en-US" sz="2000" dirty="0" smtClean="0"/>
              <a:t>Entropy, key size and ‘strength’</a:t>
            </a:r>
            <a:endParaRPr lang="en-US" sz="2000" dirty="0" smtClean="0"/>
          </a:p>
          <a:p>
            <a:r>
              <a:rPr lang="en-US" sz="2400" dirty="0" smtClean="0"/>
              <a:t>Review of ciphers and last reading assignment</a:t>
            </a:r>
          </a:p>
          <a:p>
            <a:pPr lvl="1"/>
            <a:r>
              <a:rPr lang="en-US" sz="1600" dirty="0" smtClean="0"/>
              <a:t>[HAC] Chapter 7 and </a:t>
            </a:r>
            <a:r>
              <a:rPr lang="en-US" sz="1600" dirty="0" smtClean="0"/>
              <a:t>additional material</a:t>
            </a:r>
            <a:endParaRPr lang="en-US" sz="1600" dirty="0" smtClean="0"/>
          </a:p>
          <a:p>
            <a:r>
              <a:rPr lang="en-US" sz="2400" dirty="0" smtClean="0"/>
              <a:t>Hashing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https://cseweb.ucsd.edu/~mihir/cse107/</a:t>
            </a:r>
            <a:r>
              <a:rPr lang="en-US" sz="2400" dirty="0" smtClean="0">
                <a:hlinkClick r:id="rId4"/>
              </a:rPr>
              <a:t>index.html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Conferences: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</a:t>
            </a:r>
            <a:r>
              <a:rPr lang="en-US" sz="2400" dirty="0" smtClean="0"/>
              <a:t>to:</a:t>
            </a:r>
          </a:p>
          <a:p>
            <a:r>
              <a:rPr lang="en-US" sz="2400" dirty="0" smtClean="0"/>
              <a:t>encrypt </a:t>
            </a:r>
            <a:r>
              <a:rPr lang="en-US" sz="2400" dirty="0"/>
              <a:t>or decrypt a </a:t>
            </a:r>
            <a:r>
              <a:rPr lang="en-US" sz="2400" dirty="0" smtClean="0"/>
              <a:t>file using a contemporary block cipher</a:t>
            </a:r>
          </a:p>
          <a:p>
            <a:pPr lvl="1"/>
            <a:r>
              <a:rPr lang="en-US" sz="2000" dirty="0" smtClean="0"/>
              <a:t>Pick a ‘good’ mode of operation</a:t>
            </a:r>
          </a:p>
          <a:p>
            <a:pPr lvl="1"/>
            <a:r>
              <a:rPr lang="en-US" sz="2000" dirty="0" smtClean="0"/>
              <a:t>Consider how to protect the key used for the encryption</a:t>
            </a:r>
          </a:p>
          <a:p>
            <a:r>
              <a:rPr lang="en-US" sz="2400" dirty="0" smtClean="0"/>
              <a:t>Hash an arbitrary file using at least two contemporary hash algorithms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57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399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19231</TotalTime>
  <Words>496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Cryptography </vt:lpstr>
      <vt:lpstr>Cryptography Wednesday September 12th, 2017</vt:lpstr>
      <vt:lpstr>Additional References</vt:lpstr>
      <vt:lpstr>Block Ciphers and Hashing</vt:lpstr>
      <vt:lpstr>Prime Numbers </vt:lpstr>
      <vt:lpstr>Logistics for Class</vt:lpstr>
      <vt:lpstr>Backup Material</vt:lpstr>
      <vt:lpstr>File Encryption with Classic Ciphers</vt:lpstr>
      <vt:lpstr>Cryptanalytic Toolkit</vt:lpstr>
      <vt:lpstr>Prime Numbers </vt:lpstr>
      <vt:lpstr>Raspberry Pi</vt:lpstr>
      <vt:lpstr>Python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107</cp:revision>
  <dcterms:created xsi:type="dcterms:W3CDTF">2017-07-28T18:02:06Z</dcterms:created>
  <dcterms:modified xsi:type="dcterms:W3CDTF">2017-09-14T01:21:15Z</dcterms:modified>
</cp:coreProperties>
</file>