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Cooper BT Bold" panose="020B0604020202020204" charset="0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2EF435-E97D-4971-8196-8B523B4A0541}" v="46" dt="2024-05-01T17:56:49.5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loginnn.html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889093" y="-2025661"/>
            <a:ext cx="4010284" cy="5327672"/>
          </a:xfrm>
          <a:custGeom>
            <a:avLst/>
            <a:gdLst/>
            <a:ahLst/>
            <a:cxnLst/>
            <a:rect l="l" t="t" r="r" b="b"/>
            <a:pathLst>
              <a:path w="4010284" h="5327672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746247">
            <a:off x="-1185089" y="5381726"/>
            <a:ext cx="6088034" cy="7200900"/>
          </a:xfrm>
          <a:custGeom>
            <a:avLst/>
            <a:gdLst/>
            <a:ahLst/>
            <a:cxnLst/>
            <a:rect l="l" t="t" r="r" b="b"/>
            <a:pathLst>
              <a:path w="6088034" h="7200900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690362">
            <a:off x="12526631" y="-2276459"/>
            <a:ext cx="6088034" cy="7200900"/>
          </a:xfrm>
          <a:custGeom>
            <a:avLst/>
            <a:gdLst/>
            <a:ahLst/>
            <a:cxnLst/>
            <a:rect l="l" t="t" r="r" b="b"/>
            <a:pathLst>
              <a:path w="6088034" h="7200900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0659771">
            <a:off x="16282858" y="6968873"/>
            <a:ext cx="4010284" cy="5327672"/>
          </a:xfrm>
          <a:custGeom>
            <a:avLst/>
            <a:gdLst/>
            <a:ahLst/>
            <a:cxnLst/>
            <a:rect l="l" t="t" r="r" b="b"/>
            <a:pathLst>
              <a:path w="4010284" h="5327672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357250" y="651082"/>
            <a:ext cx="5230135" cy="4722616"/>
          </a:xfrm>
          <a:custGeom>
            <a:avLst/>
            <a:gdLst/>
            <a:ahLst/>
            <a:cxnLst/>
            <a:rect l="l" t="t" r="r" b="b"/>
            <a:pathLst>
              <a:path w="5230135" h="4722616">
                <a:moveTo>
                  <a:pt x="0" y="0"/>
                </a:moveTo>
                <a:lnTo>
                  <a:pt x="5230135" y="0"/>
                </a:lnTo>
                <a:lnTo>
                  <a:pt x="5230135" y="4722616"/>
                </a:lnTo>
                <a:lnTo>
                  <a:pt x="0" y="47226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7081" b="-3664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531264" y="7150127"/>
            <a:ext cx="6882108" cy="538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>
                <a:solidFill>
                  <a:srgbClr val="331C2C"/>
                </a:solidFill>
                <a:latin typeface="Cooper BT Bold"/>
              </a:rPr>
              <a:t>New Era University | 2024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29076" y="6497241"/>
            <a:ext cx="15429848" cy="527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3"/>
              </a:lnSpc>
              <a:spcBef>
                <a:spcPct val="0"/>
              </a:spcBef>
            </a:pPr>
            <a:r>
              <a:rPr lang="en-US" sz="3088">
                <a:solidFill>
                  <a:srgbClr val="331C2C"/>
                </a:solidFill>
                <a:latin typeface="Cooper BT Bold"/>
              </a:rPr>
              <a:t>A documentation of website made by Chua, Jhon Laurence L. from 11-ICT-1B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414185" y="5287973"/>
            <a:ext cx="11116266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331C2C"/>
                </a:solidFill>
                <a:latin typeface="Cooper BT Bold"/>
              </a:rPr>
              <a:t>Blackeagle Photography Studios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53980" y="904875"/>
            <a:ext cx="13180039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331C2C"/>
                </a:solidFill>
                <a:latin typeface="Cooper BT Bold"/>
              </a:rPr>
              <a:t>INTRODUCTION</a:t>
            </a:r>
          </a:p>
        </p:txBody>
      </p:sp>
      <p:sp>
        <p:nvSpPr>
          <p:cNvPr id="3" name="Freeform 3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5" name="Group 5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0" y="209522"/>
              <a:ext cx="1591360" cy="10761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>
                  <a:solidFill>
                    <a:srgbClr val="331C2C"/>
                  </a:solidFill>
                  <a:latin typeface="Cooper BT Bold"/>
                </a:rPr>
                <a:t>1</a:t>
              </a:r>
            </a:p>
          </p:txBody>
        </p:sp>
      </p:grpSp>
      <p:sp>
        <p:nvSpPr>
          <p:cNvPr id="9" name="Freeform 9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229942" y="3412752"/>
            <a:ext cx="13828116" cy="4324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331C2C"/>
                </a:solidFill>
                <a:latin typeface="Cooper BT Bold"/>
              </a:rPr>
              <a:t>Welcome to my documentation which will show the details of my website. My website is designed to provide an easy browsing experience for photographers, offering a wide selection of cameras, accessories, photos, and professional photography services.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74110" y="2853441"/>
            <a:ext cx="14705320" cy="4494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2"/>
              </a:lnSpc>
            </a:pPr>
            <a:r>
              <a:rPr lang="en-US" sz="4180">
                <a:solidFill>
                  <a:srgbClr val="331C2C"/>
                </a:solidFill>
                <a:latin typeface="Cooper BT Bold"/>
              </a:rPr>
              <a:t>Welcome to my documentation which will show the details of my website. My website is designed to provide an easy browsing experience for photographers, offering a wide selection of cameras, accessories, photos, and professional photography services.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553980" y="904875"/>
            <a:ext cx="13180039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331C2C"/>
                </a:solidFill>
                <a:latin typeface="Cooper BT Bold"/>
              </a:rPr>
              <a:t>PROBLEM</a:t>
            </a:r>
          </a:p>
        </p:txBody>
      </p:sp>
      <p:sp>
        <p:nvSpPr>
          <p:cNvPr id="4" name="Freeform 4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6" name="Group 6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209522"/>
              <a:ext cx="1591360" cy="10761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>
                  <a:solidFill>
                    <a:srgbClr val="331C2C"/>
                  </a:solidFill>
                  <a:latin typeface="Cooper BT Bold"/>
                </a:rPr>
                <a:t>2</a:t>
              </a:r>
            </a:p>
          </p:txBody>
        </p:sp>
      </p:grpSp>
      <p:sp>
        <p:nvSpPr>
          <p:cNvPr id="10" name="Freeform 10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6059" y="4151955"/>
            <a:ext cx="7379480" cy="3581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1279" lvl="1" indent="-365640">
              <a:lnSpc>
                <a:spcPts val="4741"/>
              </a:lnSpc>
              <a:buFont typeface="Arial"/>
              <a:buChar char="•"/>
            </a:pPr>
            <a:r>
              <a:rPr lang="en-US" sz="3387">
                <a:solidFill>
                  <a:srgbClr val="331C2C"/>
                </a:solidFill>
                <a:latin typeface="Cooper BT Bold"/>
              </a:rPr>
              <a:t>Develop a photography website with integrated browsing functionality to showcase and explore various camera models, accessories, and photography techniques.</a:t>
            </a:r>
          </a:p>
        </p:txBody>
      </p:sp>
      <p:sp>
        <p:nvSpPr>
          <p:cNvPr id="3" name="Freeform 3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5" name="Group 5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0" y="209522"/>
              <a:ext cx="1591360" cy="10761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>
                  <a:solidFill>
                    <a:srgbClr val="331C2C"/>
                  </a:solidFill>
                  <a:latin typeface="Cooper BT Bold"/>
                </a:rPr>
                <a:t>3</a:t>
              </a:r>
            </a:p>
          </p:txBody>
        </p:sp>
      </p:grpSp>
      <p:sp>
        <p:nvSpPr>
          <p:cNvPr id="9" name="Freeform 9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553980" y="392394"/>
            <a:ext cx="13180039" cy="2428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50" dirty="0">
                <a:solidFill>
                  <a:srgbClr val="331C2C"/>
                </a:solidFill>
                <a:latin typeface="Cooper BT Bold"/>
                <a:hlinkClick r:id="rId6"/>
              </a:rPr>
              <a:t>PROPOSED SYSTEMS AND​ OBJECTIVES</a:t>
            </a:r>
            <a:endParaRPr lang="en-US">
              <a:hlinkClick r:id="rId6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456691" y="3201568"/>
            <a:ext cx="8176929" cy="582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41"/>
              </a:lnSpc>
            </a:pPr>
            <a:r>
              <a:rPr lang="en-US" sz="3387">
                <a:solidFill>
                  <a:srgbClr val="331C2C"/>
                </a:solidFill>
                <a:latin typeface="Cooper BT Bold"/>
              </a:rPr>
              <a:t>PROPOSED SYSTEMS: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510305" y="3201568"/>
            <a:ext cx="2929714" cy="582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41"/>
              </a:lnSpc>
            </a:pPr>
            <a:r>
              <a:rPr lang="en-US" sz="3387">
                <a:solidFill>
                  <a:srgbClr val="331C2C"/>
                </a:solidFill>
                <a:latin typeface="Cooper BT Bold"/>
              </a:rPr>
              <a:t>OBJECTIVES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144000" y="4146497"/>
            <a:ext cx="8202179" cy="4781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1279" lvl="1" indent="-365640">
              <a:lnSpc>
                <a:spcPts val="4741"/>
              </a:lnSpc>
              <a:buFont typeface="Arial"/>
              <a:buChar char="•"/>
            </a:pPr>
            <a:r>
              <a:rPr lang="en-US" sz="3387">
                <a:solidFill>
                  <a:srgbClr val="331C2C"/>
                </a:solidFill>
                <a:latin typeface="Cooper BT Bold"/>
              </a:rPr>
              <a:t>User-Generated Content Platform: - Implement a system for users to upload and share their photography work, creating a vibrant community hub.</a:t>
            </a:r>
          </a:p>
          <a:p>
            <a:pPr marL="731279" lvl="1" indent="-365640">
              <a:lnSpc>
                <a:spcPts val="4741"/>
              </a:lnSpc>
              <a:buFont typeface="Arial"/>
              <a:buChar char="•"/>
            </a:pPr>
            <a:r>
              <a:rPr lang="en-US" sz="3387">
                <a:solidFill>
                  <a:srgbClr val="331C2C"/>
                </a:solidFill>
                <a:latin typeface="Cooper BT Bold"/>
              </a:rPr>
              <a:t>- Allow users to tag camera models used, settings, and techniques for each photo.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18390" y="904875"/>
            <a:ext cx="10451219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331C2C"/>
                </a:solidFill>
                <a:latin typeface="Cooper BT Bold"/>
              </a:rPr>
              <a:t>CONCLUSION</a:t>
            </a:r>
          </a:p>
        </p:txBody>
      </p:sp>
      <p:sp>
        <p:nvSpPr>
          <p:cNvPr id="3" name="Freeform 3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5" name="Group 5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0" y="209522"/>
              <a:ext cx="1591360" cy="10761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>
                  <a:solidFill>
                    <a:srgbClr val="331C2C"/>
                  </a:solidFill>
                  <a:latin typeface="Cooper BT Bold"/>
                </a:rPr>
                <a:t>4</a:t>
              </a:r>
            </a:p>
          </p:txBody>
        </p:sp>
      </p:grpSp>
      <p:sp>
        <p:nvSpPr>
          <p:cNvPr id="9" name="Freeform 9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851895" y="2280516"/>
            <a:ext cx="16584210" cy="6015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331C2C"/>
                </a:solidFill>
                <a:latin typeface="Cooper BT Bold"/>
              </a:rPr>
              <a:t>Creative Expression: Photography serves as a medium for creative expression, allowing individuals to capture and convey emotions, stories, and perspectives through images.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  <a:endParaRPr lang="en-US" sz="2799">
              <a:solidFill>
                <a:srgbClr val="331C2C"/>
              </a:solidFill>
              <a:latin typeface="Cooper BT Bold"/>
            </a:endParaRPr>
          </a:p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331C2C"/>
                </a:solidFill>
                <a:latin typeface="Cooper BT Bold"/>
              </a:rPr>
              <a:t>Documentation: It is widely used for documenting events, people, places, and objects, providing a visual record for historical, cultural, and personal purposes.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  <a:endParaRPr lang="en-US" sz="2799">
              <a:solidFill>
                <a:srgbClr val="331C2C"/>
              </a:solidFill>
              <a:latin typeface="Cooper BT Bold"/>
            </a:endParaRPr>
          </a:p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331C2C"/>
                </a:solidFill>
                <a:latin typeface="Cooper BT Bold"/>
              </a:rPr>
              <a:t>Communication: Photography is a powerful tool for communication, enabling visual storytelling in various forms such as journalism, advertising, and art.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  <a:endParaRPr lang="en-US" sz="2799">
              <a:solidFill>
                <a:srgbClr val="331C2C"/>
              </a:solidFill>
              <a:latin typeface="Cooper BT Bold"/>
            </a:endParaRPr>
          </a:p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331C2C"/>
                </a:solidFill>
                <a:latin typeface="Cooper BT Bold"/>
              </a:rPr>
              <a:t>Exploration and Discovery: Photographs can serve as a means of exploring and discovering the world, whether through travel photography, scientific imaging, or exploration of new perspectives.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defense</dc:title>
  <cp:revision>37</cp:revision>
  <dcterms:created xsi:type="dcterms:W3CDTF">2006-08-16T00:00:00Z</dcterms:created>
  <dcterms:modified xsi:type="dcterms:W3CDTF">2024-05-01T17:57:18Z</dcterms:modified>
  <dc:identifier>DAGD_L9anxo</dc:identifier>
</cp:coreProperties>
</file>