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0"/>
    <p:restoredTop sz="94762"/>
  </p:normalViewPr>
  <p:slideViewPr>
    <p:cSldViewPr snapToGrid="0" snapToObjects="1">
      <p:cViewPr varScale="1">
        <p:scale>
          <a:sx n="92" d="100"/>
          <a:sy n="92" d="100"/>
        </p:scale>
        <p:origin x="2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E7200-EC51-8C4E-9A09-972528F444B7}" type="datetimeFigureOut">
              <a:rPr lang="en-BE" smtClean="0"/>
              <a:t>18/03/2022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9850" y="1143000"/>
            <a:ext cx="4178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50BA1-1D97-5248-B098-9E758968CFC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01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1143000"/>
            <a:ext cx="4178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Dice images: https://</a:t>
            </a:r>
            <a:r>
              <a:rPr lang="en-GB" dirty="0" err="1"/>
              <a:t>freesvg.org</a:t>
            </a:r>
            <a:r>
              <a:rPr lang="en-GB" dirty="0"/>
              <a:t>/</a:t>
            </a:r>
            <a:r>
              <a:rPr lang="en-GB" dirty="0" err="1"/>
              <a:t>gahag</a:t>
            </a:r>
            <a:r>
              <a:rPr lang="en-GB" dirty="0"/>
              <a:t>-dice</a:t>
            </a:r>
          </a:p>
          <a:p>
            <a:r>
              <a:rPr lang="en-GB" dirty="0"/>
              <a:t>Plus and minus signs: https://</a:t>
            </a:r>
            <a:r>
              <a:rPr lang="en-GB" dirty="0" err="1"/>
              <a:t>freesvg.org</a:t>
            </a:r>
            <a:r>
              <a:rPr lang="en-GB" dirty="0"/>
              <a:t>/plus-and-minus-sign-vector-clip-art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50BA1-1D97-5248-B098-9E758968CFC2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34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B17-1BED-9748-9CF7-9589F7AF735F}" type="datetimeFigureOut">
              <a:rPr lang="en-BE" smtClean="0"/>
              <a:t>18/03/2022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CCD1-1AFB-4943-BBCC-EB1E4F186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49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B17-1BED-9748-9CF7-9589F7AF735F}" type="datetimeFigureOut">
              <a:rPr lang="en-BE" smtClean="0"/>
              <a:t>18/03/2022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CCD1-1AFB-4943-BBCC-EB1E4F186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6509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B17-1BED-9748-9CF7-9589F7AF735F}" type="datetimeFigureOut">
              <a:rPr lang="en-BE" smtClean="0"/>
              <a:t>18/03/2022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CCD1-1AFB-4943-BBCC-EB1E4F186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7038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B17-1BED-9748-9CF7-9589F7AF735F}" type="datetimeFigureOut">
              <a:rPr lang="en-BE" smtClean="0"/>
              <a:t>18/03/2022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CCD1-1AFB-4943-BBCC-EB1E4F186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8860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B17-1BED-9748-9CF7-9589F7AF735F}" type="datetimeFigureOut">
              <a:rPr lang="en-BE" smtClean="0"/>
              <a:t>18/03/2022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CCD1-1AFB-4943-BBCC-EB1E4F186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2044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B17-1BED-9748-9CF7-9589F7AF735F}" type="datetimeFigureOut">
              <a:rPr lang="en-BE" smtClean="0"/>
              <a:t>18/03/2022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CCD1-1AFB-4943-BBCC-EB1E4F186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1483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B17-1BED-9748-9CF7-9589F7AF735F}" type="datetimeFigureOut">
              <a:rPr lang="en-BE" smtClean="0"/>
              <a:t>18/03/2022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CCD1-1AFB-4943-BBCC-EB1E4F186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9162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B17-1BED-9748-9CF7-9589F7AF735F}" type="datetimeFigureOut">
              <a:rPr lang="en-BE" smtClean="0"/>
              <a:t>18/03/2022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CCD1-1AFB-4943-BBCC-EB1E4F186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2272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B17-1BED-9748-9CF7-9589F7AF735F}" type="datetimeFigureOut">
              <a:rPr lang="en-BE" smtClean="0"/>
              <a:t>18/03/2022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CCD1-1AFB-4943-BBCC-EB1E4F186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693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B17-1BED-9748-9CF7-9589F7AF735F}" type="datetimeFigureOut">
              <a:rPr lang="en-BE" smtClean="0"/>
              <a:t>18/03/2022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CCD1-1AFB-4943-BBCC-EB1E4F186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2341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B17-1BED-9748-9CF7-9589F7AF735F}" type="datetimeFigureOut">
              <a:rPr lang="en-BE" smtClean="0"/>
              <a:t>18/03/2022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CCD1-1AFB-4943-BBCC-EB1E4F186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941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91B17-1BED-9748-9CF7-9589F7AF735F}" type="datetimeFigureOut">
              <a:rPr lang="en-BE" smtClean="0"/>
              <a:t>18/03/2022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CCD1-1AFB-4943-BBCC-EB1E4F186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349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CFE3E1D-FC1B-D147-AB52-54C40E196CDC}"/>
              </a:ext>
            </a:extLst>
          </p:cNvPr>
          <p:cNvGrpSpPr/>
          <p:nvPr/>
        </p:nvGrpSpPr>
        <p:grpSpPr>
          <a:xfrm>
            <a:off x="169652" y="223786"/>
            <a:ext cx="11852695" cy="8551966"/>
            <a:chOff x="172529" y="943520"/>
            <a:chExt cx="11852695" cy="855196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966371A-59FB-4E4E-9977-243949677A5D}"/>
                </a:ext>
              </a:extLst>
            </p:cNvPr>
            <p:cNvGrpSpPr/>
            <p:nvPr/>
          </p:nvGrpSpPr>
          <p:grpSpPr>
            <a:xfrm>
              <a:off x="446451" y="6083395"/>
              <a:ext cx="2520000" cy="3089466"/>
              <a:chOff x="489994" y="3169085"/>
              <a:chExt cx="2520000" cy="3089466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D13368E-985D-5B47-B746-154F713737A5}"/>
                  </a:ext>
                </a:extLst>
              </p:cNvPr>
              <p:cNvGrpSpPr/>
              <p:nvPr/>
            </p:nvGrpSpPr>
            <p:grpSpPr>
              <a:xfrm>
                <a:off x="489994" y="3738551"/>
                <a:ext cx="2520000" cy="2520000"/>
                <a:chOff x="489994" y="3738551"/>
                <a:chExt cx="2520000" cy="252000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08E7B9E-0FEA-8B4B-B032-3C809E190450}"/>
                    </a:ext>
                  </a:extLst>
                </p:cNvPr>
                <p:cNvSpPr/>
                <p:nvPr/>
              </p:nvSpPr>
              <p:spPr>
                <a:xfrm>
                  <a:off x="489994" y="3738551"/>
                  <a:ext cx="2520000" cy="252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E34BB53-D21F-9F4F-848F-26C3AF05FCCA}"/>
                    </a:ext>
                  </a:extLst>
                </p:cNvPr>
                <p:cNvCxnSpPr/>
                <p:nvPr/>
              </p:nvCxnSpPr>
              <p:spPr>
                <a:xfrm>
                  <a:off x="1340285" y="3738551"/>
                  <a:ext cx="0" cy="25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144606BF-AD76-1642-9478-5D3AED8CD924}"/>
                    </a:ext>
                  </a:extLst>
                </p:cNvPr>
                <p:cNvCxnSpPr/>
                <p:nvPr/>
              </p:nvCxnSpPr>
              <p:spPr>
                <a:xfrm>
                  <a:off x="2194143" y="3738551"/>
                  <a:ext cx="0" cy="25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F2CB6596-3B6F-3048-8BA3-3A32907F3C53}"/>
                    </a:ext>
                  </a:extLst>
                </p:cNvPr>
                <p:cNvCxnSpPr/>
                <p:nvPr/>
              </p:nvCxnSpPr>
              <p:spPr>
                <a:xfrm>
                  <a:off x="864296" y="4221271"/>
                  <a:ext cx="1753644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A560CF0C-92D5-0A4C-9315-C653B3CB530F}"/>
                    </a:ext>
                  </a:extLst>
                </p:cNvPr>
                <p:cNvCxnSpPr/>
                <p:nvPr/>
              </p:nvCxnSpPr>
              <p:spPr>
                <a:xfrm>
                  <a:off x="864296" y="4999972"/>
                  <a:ext cx="1753644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755D5E1-81FF-E646-AC50-E099D5EFE34B}"/>
                    </a:ext>
                  </a:extLst>
                </p:cNvPr>
                <p:cNvCxnSpPr/>
                <p:nvPr/>
              </p:nvCxnSpPr>
              <p:spPr>
                <a:xfrm>
                  <a:off x="864296" y="5789112"/>
                  <a:ext cx="1753644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3F28A379-8A6E-B746-91DB-9EDE7FC786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4296" y="4223358"/>
                  <a:ext cx="1753644" cy="156575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FA9C88E2-3067-AA43-80B3-85DCC894BC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4296" y="4221271"/>
                  <a:ext cx="1753644" cy="1567841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83905FC-D473-094B-903B-6B0CCFC52FC2}"/>
                  </a:ext>
                </a:extLst>
              </p:cNvPr>
              <p:cNvSpPr/>
              <p:nvPr/>
            </p:nvSpPr>
            <p:spPr>
              <a:xfrm>
                <a:off x="864296" y="3169085"/>
                <a:ext cx="1753644" cy="5694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BE" sz="36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F036F3-0F02-DB4D-8232-6E4A33F5D8BF}"/>
                </a:ext>
              </a:extLst>
            </p:cNvPr>
            <p:cNvGrpSpPr/>
            <p:nvPr/>
          </p:nvGrpSpPr>
          <p:grpSpPr>
            <a:xfrm>
              <a:off x="3340753" y="6083395"/>
              <a:ext cx="2520000" cy="3089466"/>
              <a:chOff x="489994" y="3169085"/>
              <a:chExt cx="2520000" cy="308946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CBFCE5F-47DD-344F-A343-7D2284221C2E}"/>
                  </a:ext>
                </a:extLst>
              </p:cNvPr>
              <p:cNvGrpSpPr/>
              <p:nvPr/>
            </p:nvGrpSpPr>
            <p:grpSpPr>
              <a:xfrm>
                <a:off x="489994" y="3738551"/>
                <a:ext cx="2520000" cy="2520000"/>
                <a:chOff x="489994" y="3738551"/>
                <a:chExt cx="2520000" cy="252000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25116CF4-9170-4E46-901D-3ABE1DBB5E72}"/>
                    </a:ext>
                  </a:extLst>
                </p:cNvPr>
                <p:cNvSpPr/>
                <p:nvPr/>
              </p:nvSpPr>
              <p:spPr>
                <a:xfrm>
                  <a:off x="489994" y="3738551"/>
                  <a:ext cx="2520000" cy="252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454E1F3D-D168-D448-900A-85F6E01FB0D5}"/>
                    </a:ext>
                  </a:extLst>
                </p:cNvPr>
                <p:cNvCxnSpPr/>
                <p:nvPr/>
              </p:nvCxnSpPr>
              <p:spPr>
                <a:xfrm>
                  <a:off x="1340285" y="3738551"/>
                  <a:ext cx="0" cy="25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58C6420A-8ED6-214E-95ED-DD00F9ABD1A0}"/>
                    </a:ext>
                  </a:extLst>
                </p:cNvPr>
                <p:cNvCxnSpPr/>
                <p:nvPr/>
              </p:nvCxnSpPr>
              <p:spPr>
                <a:xfrm>
                  <a:off x="2194143" y="3738551"/>
                  <a:ext cx="0" cy="25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35225C46-FD84-9942-868B-A14A87E53096}"/>
                    </a:ext>
                  </a:extLst>
                </p:cNvPr>
                <p:cNvCxnSpPr/>
                <p:nvPr/>
              </p:nvCxnSpPr>
              <p:spPr>
                <a:xfrm>
                  <a:off x="864296" y="4221271"/>
                  <a:ext cx="1753644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40D988A-E1E6-7743-84C8-FFEBA8E5B504}"/>
                    </a:ext>
                  </a:extLst>
                </p:cNvPr>
                <p:cNvCxnSpPr/>
                <p:nvPr/>
              </p:nvCxnSpPr>
              <p:spPr>
                <a:xfrm>
                  <a:off x="864296" y="4999972"/>
                  <a:ext cx="1753644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C955183C-F39D-B04F-A7BD-EB1865E40328}"/>
                    </a:ext>
                  </a:extLst>
                </p:cNvPr>
                <p:cNvCxnSpPr/>
                <p:nvPr/>
              </p:nvCxnSpPr>
              <p:spPr>
                <a:xfrm>
                  <a:off x="864296" y="5789112"/>
                  <a:ext cx="1753644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C6569E31-E175-1343-B523-B3AAD132A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4296" y="4223358"/>
                  <a:ext cx="1753644" cy="156575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DE8E134-1097-224E-BDE0-F809BD6E4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4296" y="4221271"/>
                  <a:ext cx="1753644" cy="1567841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DC58DD4-916D-3549-A721-FA10B19D9FEF}"/>
                  </a:ext>
                </a:extLst>
              </p:cNvPr>
              <p:cNvSpPr/>
              <p:nvPr/>
            </p:nvSpPr>
            <p:spPr>
              <a:xfrm>
                <a:off x="864296" y="3169085"/>
                <a:ext cx="1753644" cy="5694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BE" sz="3600" dirty="0">
                    <a:solidFill>
                      <a:schemeClr val="tx1"/>
                    </a:solidFill>
                  </a:rPr>
                  <a:t>60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EBA8F7C-9154-9646-BAC6-88C3951CADFB}"/>
                </a:ext>
              </a:extLst>
            </p:cNvPr>
            <p:cNvGrpSpPr/>
            <p:nvPr/>
          </p:nvGrpSpPr>
          <p:grpSpPr>
            <a:xfrm>
              <a:off x="6217303" y="6083395"/>
              <a:ext cx="2520000" cy="3089466"/>
              <a:chOff x="489994" y="3169085"/>
              <a:chExt cx="2520000" cy="3089466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03DCFAB-B39F-3C43-AB83-585319793F3B}"/>
                  </a:ext>
                </a:extLst>
              </p:cNvPr>
              <p:cNvGrpSpPr/>
              <p:nvPr/>
            </p:nvGrpSpPr>
            <p:grpSpPr>
              <a:xfrm>
                <a:off x="489994" y="3738551"/>
                <a:ext cx="2520000" cy="2520000"/>
                <a:chOff x="489994" y="3738551"/>
                <a:chExt cx="2520000" cy="2520000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A80958AD-4B91-9B4B-8C3E-7352FA5BB2A8}"/>
                    </a:ext>
                  </a:extLst>
                </p:cNvPr>
                <p:cNvSpPr/>
                <p:nvPr/>
              </p:nvSpPr>
              <p:spPr>
                <a:xfrm>
                  <a:off x="489994" y="3738551"/>
                  <a:ext cx="2520000" cy="252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537EB641-EB90-1847-8509-34D1D22D8754}"/>
                    </a:ext>
                  </a:extLst>
                </p:cNvPr>
                <p:cNvCxnSpPr/>
                <p:nvPr/>
              </p:nvCxnSpPr>
              <p:spPr>
                <a:xfrm>
                  <a:off x="1340285" y="3738551"/>
                  <a:ext cx="0" cy="25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A2687DF4-482B-764D-828B-117E688EB6D7}"/>
                    </a:ext>
                  </a:extLst>
                </p:cNvPr>
                <p:cNvCxnSpPr/>
                <p:nvPr/>
              </p:nvCxnSpPr>
              <p:spPr>
                <a:xfrm>
                  <a:off x="2194143" y="3738551"/>
                  <a:ext cx="0" cy="25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D1EBABEC-0037-FB49-9981-1BC54B77C59F}"/>
                    </a:ext>
                  </a:extLst>
                </p:cNvPr>
                <p:cNvCxnSpPr/>
                <p:nvPr/>
              </p:nvCxnSpPr>
              <p:spPr>
                <a:xfrm>
                  <a:off x="864296" y="4221271"/>
                  <a:ext cx="1753644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5FAA2A2-2529-1B4D-8DD2-1548CF0E1C9F}"/>
                    </a:ext>
                  </a:extLst>
                </p:cNvPr>
                <p:cNvCxnSpPr/>
                <p:nvPr/>
              </p:nvCxnSpPr>
              <p:spPr>
                <a:xfrm>
                  <a:off x="864296" y="4999972"/>
                  <a:ext cx="1753644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54D03BC2-FCF6-BB48-846D-CF3032D2BA48}"/>
                    </a:ext>
                  </a:extLst>
                </p:cNvPr>
                <p:cNvCxnSpPr/>
                <p:nvPr/>
              </p:nvCxnSpPr>
              <p:spPr>
                <a:xfrm>
                  <a:off x="864296" y="5789112"/>
                  <a:ext cx="1753644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D9ADE6BE-72F7-A34F-A3D9-EF248921B0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4296" y="4223358"/>
                  <a:ext cx="1753644" cy="156575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98E5BEFF-3709-1F43-8E07-A25BB3D4E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4296" y="4221271"/>
                  <a:ext cx="1753644" cy="1567841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D750D65-6B3E-9E46-813C-3D0D2E7C0B9F}"/>
                  </a:ext>
                </a:extLst>
              </p:cNvPr>
              <p:cNvSpPr/>
              <p:nvPr/>
            </p:nvSpPr>
            <p:spPr>
              <a:xfrm>
                <a:off x="864296" y="3169085"/>
                <a:ext cx="1753644" cy="5694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7CA0803-C209-B940-8497-2EFE4261CCA1}"/>
                </a:ext>
              </a:extLst>
            </p:cNvPr>
            <p:cNvGrpSpPr/>
            <p:nvPr/>
          </p:nvGrpSpPr>
          <p:grpSpPr>
            <a:xfrm>
              <a:off x="9195540" y="6083395"/>
              <a:ext cx="2520000" cy="3089466"/>
              <a:chOff x="489994" y="3169085"/>
              <a:chExt cx="2520000" cy="3089466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D5E11CF3-D485-FE4C-8B45-FA02F79EA31F}"/>
                  </a:ext>
                </a:extLst>
              </p:cNvPr>
              <p:cNvGrpSpPr/>
              <p:nvPr/>
            </p:nvGrpSpPr>
            <p:grpSpPr>
              <a:xfrm>
                <a:off x="489994" y="3738551"/>
                <a:ext cx="2520000" cy="2520000"/>
                <a:chOff x="489994" y="3738551"/>
                <a:chExt cx="2520000" cy="2520000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DC528E9C-6210-E04A-89CD-F410F5DA764B}"/>
                    </a:ext>
                  </a:extLst>
                </p:cNvPr>
                <p:cNvSpPr/>
                <p:nvPr/>
              </p:nvSpPr>
              <p:spPr>
                <a:xfrm>
                  <a:off x="489994" y="3738551"/>
                  <a:ext cx="2520000" cy="252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8B8F27A3-780E-0548-BB94-93ED52D513B9}"/>
                    </a:ext>
                  </a:extLst>
                </p:cNvPr>
                <p:cNvCxnSpPr/>
                <p:nvPr/>
              </p:nvCxnSpPr>
              <p:spPr>
                <a:xfrm>
                  <a:off x="1340285" y="3738551"/>
                  <a:ext cx="0" cy="25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A242FC49-64C5-8940-A71A-C04A0D1EFBC6}"/>
                    </a:ext>
                  </a:extLst>
                </p:cNvPr>
                <p:cNvCxnSpPr/>
                <p:nvPr/>
              </p:nvCxnSpPr>
              <p:spPr>
                <a:xfrm>
                  <a:off x="2194143" y="3738551"/>
                  <a:ext cx="0" cy="25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FDB79245-B521-F94E-8EF4-15C9E67338F3}"/>
                    </a:ext>
                  </a:extLst>
                </p:cNvPr>
                <p:cNvCxnSpPr/>
                <p:nvPr/>
              </p:nvCxnSpPr>
              <p:spPr>
                <a:xfrm>
                  <a:off x="864296" y="4221271"/>
                  <a:ext cx="1753644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6B81545-0E96-0244-B593-6D1D7219E868}"/>
                    </a:ext>
                  </a:extLst>
                </p:cNvPr>
                <p:cNvCxnSpPr/>
                <p:nvPr/>
              </p:nvCxnSpPr>
              <p:spPr>
                <a:xfrm>
                  <a:off x="864296" y="4999972"/>
                  <a:ext cx="1753644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F6EB978C-5C83-544D-AAC1-CFB93B54258A}"/>
                    </a:ext>
                  </a:extLst>
                </p:cNvPr>
                <p:cNvCxnSpPr/>
                <p:nvPr/>
              </p:nvCxnSpPr>
              <p:spPr>
                <a:xfrm>
                  <a:off x="864296" y="5789112"/>
                  <a:ext cx="1753644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752E31F0-0614-A349-88E7-D867191512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4296" y="4223358"/>
                  <a:ext cx="1753644" cy="156575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D9DA1D3C-AB68-EC45-81F6-B8B8FD88E9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4296" y="4221271"/>
                  <a:ext cx="1753644" cy="1567841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079A0B6-16C2-314B-B038-217B0D93B4E9}"/>
                  </a:ext>
                </a:extLst>
              </p:cNvPr>
              <p:cNvSpPr/>
              <p:nvPr/>
            </p:nvSpPr>
            <p:spPr>
              <a:xfrm>
                <a:off x="864296" y="3169085"/>
                <a:ext cx="1753644" cy="5694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F5F64B4-E34C-614D-B7E1-F7FD426B24B3}"/>
                </a:ext>
              </a:extLst>
            </p:cNvPr>
            <p:cNvSpPr/>
            <p:nvPr/>
          </p:nvSpPr>
          <p:spPr>
            <a:xfrm>
              <a:off x="10381146" y="1299772"/>
              <a:ext cx="1337085" cy="19080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3600" dirty="0">
                  <a:solidFill>
                    <a:schemeClr val="tx1"/>
                  </a:solidFill>
                </a:rPr>
                <a:t>WIN</a:t>
              </a:r>
            </a:p>
            <a:p>
              <a:pPr algn="ctr"/>
              <a:endParaRPr lang="en-BE" dirty="0">
                <a:solidFill>
                  <a:schemeClr val="tx1"/>
                </a:solidFill>
              </a:endParaRPr>
            </a:p>
            <a:p>
              <a:pPr algn="ctr"/>
              <a:r>
                <a:rPr lang="en-BE" sz="2800" dirty="0">
                  <a:solidFill>
                    <a:schemeClr val="tx1"/>
                  </a:solidFill>
                </a:rPr>
                <a:t>0.00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C4562E0-9648-ED41-B2ED-79A3F1F6479F}"/>
                </a:ext>
              </a:extLst>
            </p:cNvPr>
            <p:cNvSpPr/>
            <p:nvPr/>
          </p:nvSpPr>
          <p:spPr>
            <a:xfrm>
              <a:off x="10381143" y="3579435"/>
              <a:ext cx="1337085" cy="75254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28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5A4DB7A-EF26-4445-BAA2-CFEB7F147830}"/>
                </a:ext>
              </a:extLst>
            </p:cNvPr>
            <p:cNvSpPr/>
            <p:nvPr/>
          </p:nvSpPr>
          <p:spPr>
            <a:xfrm>
              <a:off x="10381143" y="4737218"/>
              <a:ext cx="1337085" cy="75254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2800" dirty="0">
                  <a:solidFill>
                    <a:schemeClr val="tx1"/>
                  </a:solidFill>
                </a:rPr>
                <a:t>?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93B3483-0E27-2B4F-86D3-DAD9020749FF}"/>
                </a:ext>
              </a:extLst>
            </p:cNvPr>
            <p:cNvGrpSpPr/>
            <p:nvPr/>
          </p:nvGrpSpPr>
          <p:grpSpPr>
            <a:xfrm>
              <a:off x="8079935" y="4543792"/>
              <a:ext cx="2134064" cy="953521"/>
              <a:chOff x="8321476" y="3425969"/>
              <a:chExt cx="2134064" cy="953521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473A081-DBB3-7747-BBE7-067ACF8C4896}"/>
                  </a:ext>
                </a:extLst>
              </p:cNvPr>
              <p:cNvSpPr/>
              <p:nvPr/>
            </p:nvSpPr>
            <p:spPr>
              <a:xfrm>
                <a:off x="8530624" y="3626944"/>
                <a:ext cx="1924916" cy="75254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r"/>
                <a:r>
                  <a:rPr lang="en-BE" sz="28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5B930CC5-DEB4-5F44-98D3-C325510541AC}"/>
                  </a:ext>
                </a:extLst>
              </p:cNvPr>
              <p:cNvSpPr/>
              <p:nvPr/>
            </p:nvSpPr>
            <p:spPr>
              <a:xfrm>
                <a:off x="8321476" y="3425969"/>
                <a:ext cx="1562753" cy="458905"/>
              </a:xfrm>
              <a:prstGeom prst="round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BE" sz="2000" dirty="0">
                    <a:solidFill>
                      <a:schemeClr val="tx1"/>
                    </a:solidFill>
                  </a:rPr>
                  <a:t>MYSTERY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7740A11-10BB-0B4B-847A-EC68ABAED852}"/>
                </a:ext>
              </a:extLst>
            </p:cNvPr>
            <p:cNvGrpSpPr/>
            <p:nvPr/>
          </p:nvGrpSpPr>
          <p:grpSpPr>
            <a:xfrm>
              <a:off x="8079935" y="3378461"/>
              <a:ext cx="2134064" cy="953521"/>
              <a:chOff x="8321476" y="3425969"/>
              <a:chExt cx="2134064" cy="953521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F4E2680-1388-EA45-B3B7-D47DF733966B}"/>
                  </a:ext>
                </a:extLst>
              </p:cNvPr>
              <p:cNvSpPr/>
              <p:nvPr/>
            </p:nvSpPr>
            <p:spPr>
              <a:xfrm>
                <a:off x="8530624" y="3626944"/>
                <a:ext cx="1924916" cy="75254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r"/>
                <a:r>
                  <a:rPr lang="en-BE" sz="2800" dirty="0">
                    <a:solidFill>
                      <a:schemeClr val="tx1"/>
                    </a:solidFill>
                  </a:rPr>
                  <a:t>80</a:t>
                </a:r>
              </a:p>
            </p:txBody>
          </p:sp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1C376566-6852-4647-BAB8-3472F7A03699}"/>
                  </a:ext>
                </a:extLst>
              </p:cNvPr>
              <p:cNvSpPr/>
              <p:nvPr/>
            </p:nvSpPr>
            <p:spPr>
              <a:xfrm>
                <a:off x="8321476" y="3425969"/>
                <a:ext cx="1562753" cy="458905"/>
              </a:xfrm>
              <a:prstGeom prst="round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BE" sz="2000" dirty="0">
                    <a:solidFill>
                      <a:schemeClr val="tx1"/>
                    </a:solidFill>
                  </a:rPr>
                  <a:t>TOTAL PTS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C0D7EED-BF46-9F48-8E82-6BCB94E8EF79}"/>
                </a:ext>
              </a:extLst>
            </p:cNvPr>
            <p:cNvGrpSpPr/>
            <p:nvPr/>
          </p:nvGrpSpPr>
          <p:grpSpPr>
            <a:xfrm>
              <a:off x="8071059" y="1098797"/>
              <a:ext cx="2134064" cy="953521"/>
              <a:chOff x="8321476" y="3425969"/>
              <a:chExt cx="2134064" cy="953521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59ABC3F-048A-AD40-87E5-597BBDAA7217}"/>
                  </a:ext>
                </a:extLst>
              </p:cNvPr>
              <p:cNvSpPr/>
              <p:nvPr/>
            </p:nvSpPr>
            <p:spPr>
              <a:xfrm>
                <a:off x="8530624" y="3626944"/>
                <a:ext cx="1924916" cy="75254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r"/>
                <a:r>
                  <a:rPr lang="en-BE" sz="2800" dirty="0">
                    <a:solidFill>
                      <a:schemeClr val="tx1"/>
                    </a:solidFill>
                  </a:rPr>
                  <a:t>900.00</a:t>
                </a:r>
              </a:p>
            </p:txBody>
          </p:sp>
          <p:sp>
            <p:nvSpPr>
              <p:cNvPr id="108" name="Rounded Rectangle 107">
                <a:extLst>
                  <a:ext uri="{FF2B5EF4-FFF2-40B4-BE49-F238E27FC236}">
                    <a16:creationId xmlns:a16="http://schemas.microsoft.com/office/drawing/2014/main" id="{407B1493-7463-A14E-9A6B-7485E0ACBFDC}"/>
                  </a:ext>
                </a:extLst>
              </p:cNvPr>
              <p:cNvSpPr/>
              <p:nvPr/>
            </p:nvSpPr>
            <p:spPr>
              <a:xfrm>
                <a:off x="8321476" y="3425969"/>
                <a:ext cx="1562753" cy="458905"/>
              </a:xfrm>
              <a:prstGeom prst="round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BE" sz="2000" dirty="0">
                    <a:solidFill>
                      <a:schemeClr val="tx1"/>
                    </a:solidFill>
                  </a:rPr>
                  <a:t>CREDITS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9C10204D-8923-1145-9627-0467C760DA1D}"/>
                </a:ext>
              </a:extLst>
            </p:cNvPr>
            <p:cNvGrpSpPr/>
            <p:nvPr/>
          </p:nvGrpSpPr>
          <p:grpSpPr>
            <a:xfrm>
              <a:off x="8071059" y="2254346"/>
              <a:ext cx="2134064" cy="953521"/>
              <a:chOff x="8321476" y="1281465"/>
              <a:chExt cx="2134064" cy="953521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98644079-E406-9240-9142-FE1AFF3282D6}"/>
                  </a:ext>
                </a:extLst>
              </p:cNvPr>
              <p:cNvGrpSpPr/>
              <p:nvPr/>
            </p:nvGrpSpPr>
            <p:grpSpPr>
              <a:xfrm>
                <a:off x="8321476" y="1281465"/>
                <a:ext cx="2134064" cy="953521"/>
                <a:chOff x="8321476" y="3425969"/>
                <a:chExt cx="2134064" cy="953521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8C367CA-C5E2-8E40-8CFF-4133C8F9D319}"/>
                    </a:ext>
                  </a:extLst>
                </p:cNvPr>
                <p:cNvSpPr/>
                <p:nvPr/>
              </p:nvSpPr>
              <p:spPr>
                <a:xfrm>
                  <a:off x="8530624" y="3626944"/>
                  <a:ext cx="1924916" cy="75254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 anchorCtr="0"/>
                <a:lstStyle/>
                <a:p>
                  <a:pPr algn="r"/>
                  <a:r>
                    <a:rPr lang="en-BE" sz="2800" dirty="0">
                      <a:solidFill>
                        <a:schemeClr val="tx1"/>
                      </a:solidFill>
                    </a:rPr>
                    <a:t>10.00</a:t>
                  </a:r>
                </a:p>
              </p:txBody>
            </p:sp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17DA6A24-6C2F-C447-8447-EEBE27405258}"/>
                    </a:ext>
                  </a:extLst>
                </p:cNvPr>
                <p:cNvSpPr/>
                <p:nvPr/>
              </p:nvSpPr>
              <p:spPr>
                <a:xfrm>
                  <a:off x="8321476" y="3425969"/>
                  <a:ext cx="1562753" cy="458905"/>
                </a:xfrm>
                <a:prstGeom prst="round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BE" sz="2000" dirty="0">
                      <a:solidFill>
                        <a:schemeClr val="tx1"/>
                      </a:solidFill>
                    </a:rPr>
                    <a:t>STAKE</a:t>
                  </a:r>
                </a:p>
              </p:txBody>
            </p:sp>
          </p:grpSp>
          <p:pic>
            <p:nvPicPr>
              <p:cNvPr id="113" name="Graphic 112">
                <a:extLst>
                  <a:ext uri="{FF2B5EF4-FFF2-40B4-BE49-F238E27FC236}">
                    <a16:creationId xmlns:a16="http://schemas.microsoft.com/office/drawing/2014/main" id="{E46F29E5-7B97-1442-A990-0CF6D09D93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52593" t="24798"/>
              <a:stretch/>
            </p:blipFill>
            <p:spPr>
              <a:xfrm>
                <a:off x="8433264" y="1383164"/>
                <a:ext cx="272390" cy="268856"/>
              </a:xfrm>
              <a:prstGeom prst="rect">
                <a:avLst/>
              </a:prstGeom>
            </p:spPr>
          </p:pic>
          <p:pic>
            <p:nvPicPr>
              <p:cNvPr id="114" name="Graphic 113">
                <a:extLst>
                  <a:ext uri="{FF2B5EF4-FFF2-40B4-BE49-F238E27FC236}">
                    <a16:creationId xmlns:a16="http://schemas.microsoft.com/office/drawing/2014/main" id="{7437C842-25A9-454E-91EC-5CB59E9D42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1" t="21679" r="50115"/>
              <a:stretch/>
            </p:blipFill>
            <p:spPr>
              <a:xfrm>
                <a:off x="9484206" y="1382002"/>
                <a:ext cx="275211" cy="268857"/>
              </a:xfrm>
              <a:prstGeom prst="rect">
                <a:avLst/>
              </a:prstGeom>
            </p:spPr>
          </p:pic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6F7083C6-F22C-7A4E-B29B-0C7C713619D8}"/>
                </a:ext>
              </a:extLst>
            </p:cNvPr>
            <p:cNvGrpSpPr/>
            <p:nvPr/>
          </p:nvGrpSpPr>
          <p:grpSpPr>
            <a:xfrm>
              <a:off x="1225100" y="1299772"/>
              <a:ext cx="6492037" cy="4211118"/>
              <a:chOff x="1466640" y="399660"/>
              <a:chExt cx="6492037" cy="4211118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21191253-80D4-C843-B741-A6BED26B41E1}"/>
                  </a:ext>
                </a:extLst>
              </p:cNvPr>
              <p:cNvGrpSpPr/>
              <p:nvPr/>
            </p:nvGrpSpPr>
            <p:grpSpPr>
              <a:xfrm>
                <a:off x="1466640" y="399660"/>
                <a:ext cx="6492037" cy="4211118"/>
                <a:chOff x="1466640" y="399660"/>
                <a:chExt cx="6492037" cy="4211118"/>
              </a:xfrm>
            </p:grpSpPr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33660B51-289A-ED48-9637-EAD2E5FE45AD}"/>
                    </a:ext>
                  </a:extLst>
                </p:cNvPr>
                <p:cNvGrpSpPr/>
                <p:nvPr/>
              </p:nvGrpSpPr>
              <p:grpSpPr>
                <a:xfrm>
                  <a:off x="1466640" y="399660"/>
                  <a:ext cx="6492037" cy="4211118"/>
                  <a:chOff x="1736460" y="399660"/>
                  <a:chExt cx="6492037" cy="4211118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F8C7B6B0-D313-1E42-875A-59EDDAF7A69F}"/>
                      </a:ext>
                    </a:extLst>
                  </p:cNvPr>
                  <p:cNvSpPr/>
                  <p:nvPr/>
                </p:nvSpPr>
                <p:spPr>
                  <a:xfrm>
                    <a:off x="1736460" y="404165"/>
                    <a:ext cx="3013908" cy="374764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BE" sz="2400" dirty="0">
                        <a:solidFill>
                          <a:schemeClr val="tx1"/>
                        </a:solidFill>
                      </a:rPr>
                      <a:t>POINTS TABLE</a:t>
                    </a: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3D783E2E-E57F-A449-880C-CB7794106F0C}"/>
                      </a:ext>
                    </a:extLst>
                  </p:cNvPr>
                  <p:cNvSpPr/>
                  <p:nvPr/>
                </p:nvSpPr>
                <p:spPr>
                  <a:xfrm>
                    <a:off x="4760686" y="400378"/>
                    <a:ext cx="937172" cy="375142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E"/>
                  </a:p>
                </p:txBody>
              </p: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3D23ACF8-509D-5D49-8FA5-EFD550262A1D}"/>
                      </a:ext>
                    </a:extLst>
                  </p:cNvPr>
                  <p:cNvGrpSpPr/>
                  <p:nvPr/>
                </p:nvGrpSpPr>
                <p:grpSpPr>
                  <a:xfrm>
                    <a:off x="5702239" y="399660"/>
                    <a:ext cx="2526258" cy="3789443"/>
                    <a:chOff x="5702239" y="399660"/>
                    <a:chExt cx="2526258" cy="3789443"/>
                  </a:xfrm>
                </p:grpSpPr>
                <p:sp>
                  <p:nvSpPr>
                    <p:cNvPr id="77" name="Rectangle 76">
                      <a:extLst>
                        <a:ext uri="{FF2B5EF4-FFF2-40B4-BE49-F238E27FC236}">
                          <a16:creationId xmlns:a16="http://schemas.microsoft.com/office/drawing/2014/main" id="{2575D86E-D3DD-B746-9E2B-F6D38340C2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4115" y="399660"/>
                      <a:ext cx="2520001" cy="3751426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 anchorCtr="0"/>
                    <a:lstStyle/>
                    <a:p>
                      <a:pPr algn="ctr"/>
                      <a:r>
                        <a:rPr lang="en-BE" sz="2400" dirty="0">
                          <a:solidFill>
                            <a:schemeClr val="tx1"/>
                          </a:solidFill>
                        </a:rPr>
                        <a:t>POINTS / PRIZES</a:t>
                      </a:r>
                    </a:p>
                  </p:txBody>
                </p:sp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48D76900-0C56-1C40-983F-A73E94B46B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02239" y="772783"/>
                      <a:ext cx="1073194" cy="34163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BE" sz="2400" dirty="0"/>
                        <a:t>1000</a:t>
                      </a:r>
                    </a:p>
                    <a:p>
                      <a:pPr algn="r"/>
                      <a:r>
                        <a:rPr lang="en-BE" sz="2400" dirty="0"/>
                        <a:t>700</a:t>
                      </a:r>
                    </a:p>
                    <a:p>
                      <a:pPr algn="r"/>
                      <a:r>
                        <a:rPr lang="en-BE" sz="2400" dirty="0"/>
                        <a:t>500</a:t>
                      </a:r>
                    </a:p>
                    <a:p>
                      <a:pPr algn="r"/>
                      <a:r>
                        <a:rPr lang="en-BE" sz="2400" dirty="0"/>
                        <a:t>400</a:t>
                      </a:r>
                    </a:p>
                    <a:p>
                      <a:pPr algn="r"/>
                      <a:r>
                        <a:rPr lang="en-BE" sz="2400" dirty="0"/>
                        <a:t>300</a:t>
                      </a:r>
                    </a:p>
                    <a:p>
                      <a:pPr algn="r"/>
                      <a:r>
                        <a:rPr lang="en-BE" sz="2400" dirty="0"/>
                        <a:t>250</a:t>
                      </a:r>
                    </a:p>
                    <a:p>
                      <a:pPr algn="r"/>
                      <a:r>
                        <a:rPr lang="en-BE" sz="2400" dirty="0"/>
                        <a:t>200</a:t>
                      </a:r>
                    </a:p>
                    <a:p>
                      <a:pPr algn="r"/>
                      <a:r>
                        <a:rPr lang="en-BE" sz="2400" dirty="0"/>
                        <a:t>150</a:t>
                      </a:r>
                    </a:p>
                    <a:p>
                      <a:pPr algn="r"/>
                      <a:r>
                        <a:rPr lang="en-BE" sz="2400" dirty="0"/>
                        <a:t>100</a:t>
                      </a:r>
                    </a:p>
                  </p:txBody>
                </p:sp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F3F67B0B-ECDE-074C-BEC1-B6C68AF52D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11985" y="772783"/>
                      <a:ext cx="1216512" cy="34163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BE" sz="2400" dirty="0"/>
                        <a:t>1000.00</a:t>
                      </a:r>
                    </a:p>
                    <a:p>
                      <a:r>
                        <a:rPr lang="en-BE" sz="2400" dirty="0"/>
                        <a:t>600.00</a:t>
                      </a:r>
                    </a:p>
                    <a:p>
                      <a:r>
                        <a:rPr lang="en-BE" sz="2400" dirty="0"/>
                        <a:t>200.00</a:t>
                      </a:r>
                    </a:p>
                    <a:p>
                      <a:r>
                        <a:rPr lang="en-BE" sz="2400" dirty="0"/>
                        <a:t>80.00</a:t>
                      </a:r>
                    </a:p>
                    <a:p>
                      <a:r>
                        <a:rPr lang="en-BE" sz="2400" dirty="0"/>
                        <a:t>60.00</a:t>
                      </a:r>
                    </a:p>
                    <a:p>
                      <a:r>
                        <a:rPr lang="en-BE" sz="2400" dirty="0"/>
                        <a:t>50.00</a:t>
                      </a:r>
                    </a:p>
                    <a:p>
                      <a:r>
                        <a:rPr lang="en-BE" sz="2400" dirty="0"/>
                        <a:t>40.00</a:t>
                      </a:r>
                    </a:p>
                    <a:p>
                      <a:r>
                        <a:rPr lang="en-BE" sz="2400" dirty="0"/>
                        <a:t>30.00</a:t>
                      </a:r>
                    </a:p>
                    <a:p>
                      <a:r>
                        <a:rPr lang="en-BE" sz="2400" dirty="0"/>
                        <a:t>20.00</a:t>
                      </a:r>
                    </a:p>
                  </p:txBody>
                </p:sp>
              </p:grp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0E0E875D-BD97-1D4F-9A5B-C7FC241F022F}"/>
                      </a:ext>
                    </a:extLst>
                  </p:cNvPr>
                  <p:cNvSpPr/>
                  <p:nvPr/>
                </p:nvSpPr>
                <p:spPr>
                  <a:xfrm>
                    <a:off x="1736460" y="4151086"/>
                    <a:ext cx="6487656" cy="459692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BE" sz="1400" dirty="0">
                        <a:solidFill>
                          <a:schemeClr val="tx1"/>
                        </a:solidFill>
                      </a:rPr>
                      <a:t>3 WINNING SLOTS TOTAL X1.5       4 WINNING SLOTS TOTAL X2        9 ALIKE 200 POINTS</a:t>
                    </a:r>
                  </a:p>
                </p:txBody>
              </p:sp>
              <p:pic>
                <p:nvPicPr>
                  <p:cNvPr id="132" name="Graphic 131">
                    <a:extLst>
                      <a:ext uri="{FF2B5EF4-FFF2-40B4-BE49-F238E27FC236}">
                        <a16:creationId xmlns:a16="http://schemas.microsoft.com/office/drawing/2014/main" id="{D818A5A9-9500-2440-BDF2-A02E000C71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rcRect r="75163" b="69351"/>
                  <a:stretch/>
                </p:blipFill>
                <p:spPr>
                  <a:xfrm>
                    <a:off x="2064037" y="1026291"/>
                    <a:ext cx="436965" cy="47028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33" name="Graphic 132">
                    <a:extLst>
                      <a:ext uri="{FF2B5EF4-FFF2-40B4-BE49-F238E27FC236}">
                        <a16:creationId xmlns:a16="http://schemas.microsoft.com/office/drawing/2014/main" id="{E8B97197-B8CB-B548-8EBD-6593BEDB2B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rcRect t="34309" r="74524" b="33668"/>
                  <a:stretch/>
                </p:blipFill>
                <p:spPr>
                  <a:xfrm>
                    <a:off x="2051934" y="1582043"/>
                    <a:ext cx="461170" cy="505590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34" name="Graphic 133">
                    <a:extLst>
                      <a:ext uri="{FF2B5EF4-FFF2-40B4-BE49-F238E27FC236}">
                        <a16:creationId xmlns:a16="http://schemas.microsoft.com/office/drawing/2014/main" id="{837397CF-CE9B-D149-9FB3-A79355F836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rcRect t="70494" r="75103"/>
                  <a:stretch/>
                </p:blipFill>
                <p:spPr>
                  <a:xfrm>
                    <a:off x="2053175" y="2196196"/>
                    <a:ext cx="426637" cy="44097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35" name="Graphic 134">
                    <a:extLst>
                      <a:ext uri="{FF2B5EF4-FFF2-40B4-BE49-F238E27FC236}">
                        <a16:creationId xmlns:a16="http://schemas.microsoft.com/office/drawing/2014/main" id="{7704558C-AA6E-7B45-A4E6-EA170B12E4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rcRect l="38270" t="67513" r="37791"/>
                  <a:stretch/>
                </p:blipFill>
                <p:spPr>
                  <a:xfrm>
                    <a:off x="2049511" y="3376719"/>
                    <a:ext cx="411584" cy="487142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36" name="Graphic 135">
                    <a:extLst>
                      <a:ext uri="{FF2B5EF4-FFF2-40B4-BE49-F238E27FC236}">
                        <a16:creationId xmlns:a16="http://schemas.microsoft.com/office/drawing/2014/main" id="{56B121D3-9C24-4544-84F7-FA0B050A9B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rcRect l="76253" t="33021" b="34134"/>
                  <a:stretch/>
                </p:blipFill>
                <p:spPr>
                  <a:xfrm>
                    <a:off x="2049511" y="2749610"/>
                    <a:ext cx="426637" cy="514674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37" name="Graphic 136">
                    <a:extLst>
                      <a:ext uri="{FF2B5EF4-FFF2-40B4-BE49-F238E27FC236}">
                        <a16:creationId xmlns:a16="http://schemas.microsoft.com/office/drawing/2014/main" id="{DD0DCB28-C28D-704C-8093-60C01F6C26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rcRect l="72583" b="69282"/>
                  <a:stretch/>
                </p:blipFill>
                <p:spPr>
                  <a:xfrm>
                    <a:off x="3348766" y="1643517"/>
                    <a:ext cx="460523" cy="450003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38" name="Graphic 137">
                    <a:extLst>
                      <a:ext uri="{FF2B5EF4-FFF2-40B4-BE49-F238E27FC236}">
                        <a16:creationId xmlns:a16="http://schemas.microsoft.com/office/drawing/2014/main" id="{7D774774-EE0C-0F4F-8B00-D237974173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rcRect l="72583" t="66781"/>
                  <a:stretch/>
                </p:blipFill>
                <p:spPr>
                  <a:xfrm>
                    <a:off x="3333354" y="1000335"/>
                    <a:ext cx="494169" cy="522200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39" name="Graphic 138">
                    <a:extLst>
                      <a:ext uri="{FF2B5EF4-FFF2-40B4-BE49-F238E27FC236}">
                        <a16:creationId xmlns:a16="http://schemas.microsoft.com/office/drawing/2014/main" id="{FDB306DD-84F4-F745-B287-C567DAFA8C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rcRect l="38710" t="67581" r="38308" b="-2486"/>
                  <a:stretch/>
                </p:blipFill>
                <p:spPr>
                  <a:xfrm>
                    <a:off x="3400198" y="2158997"/>
                    <a:ext cx="392806" cy="520326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40" name="Graphic 139">
                    <a:extLst>
                      <a:ext uri="{FF2B5EF4-FFF2-40B4-BE49-F238E27FC236}">
                        <a16:creationId xmlns:a16="http://schemas.microsoft.com/office/drawing/2014/main" id="{71A1DDC4-EB49-7242-8AFF-9AD6A46877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rcRect r="75482" b="70040"/>
                  <a:stretch/>
                </p:blipFill>
                <p:spPr>
                  <a:xfrm>
                    <a:off x="3348766" y="2768319"/>
                    <a:ext cx="447880" cy="47732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41" name="Graphic 140">
                    <a:extLst>
                      <a:ext uri="{FF2B5EF4-FFF2-40B4-BE49-F238E27FC236}">
                        <a16:creationId xmlns:a16="http://schemas.microsoft.com/office/drawing/2014/main" id="{3ED5A7FA-2968-6943-A864-CFE8C45009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duotone>
                      <a:prstClr val="black"/>
                      <a:schemeClr val="accent4">
                        <a:tint val="45000"/>
                        <a:satMod val="400000"/>
                      </a:schemeClr>
                    </a:duotone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rcRect l="72017" b="69058"/>
                  <a:stretch/>
                </p:blipFill>
                <p:spPr>
                  <a:xfrm>
                    <a:off x="3313953" y="3440870"/>
                    <a:ext cx="498233" cy="480500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BEAC237C-FEA3-BE46-8912-54B14CAF1B01}"/>
                      </a:ext>
                    </a:extLst>
                  </p:cNvPr>
                  <p:cNvSpPr txBox="1"/>
                  <p:nvPr/>
                </p:nvSpPr>
                <p:spPr>
                  <a:xfrm>
                    <a:off x="2451214" y="1069099"/>
                    <a:ext cx="86371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BE" sz="2000" dirty="0"/>
                      <a:t>Bonus</a:t>
                    </a:r>
                  </a:p>
                </p:txBody>
              </p:sp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C46E2526-44EC-3541-AE14-1291FA67A70F}"/>
                      </a:ext>
                    </a:extLst>
                  </p:cNvPr>
                  <p:cNvSpPr txBox="1"/>
                  <p:nvPr/>
                </p:nvSpPr>
                <p:spPr>
                  <a:xfrm>
                    <a:off x="2461095" y="1656777"/>
                    <a:ext cx="70295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BE" sz="2000" dirty="0"/>
                      <a:t>120</a:t>
                    </a:r>
                  </a:p>
                </p:txBody>
              </p:sp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E2102A48-4C3B-EE44-953A-AEC23A4566A9}"/>
                      </a:ext>
                    </a:extLst>
                  </p:cNvPr>
                  <p:cNvSpPr txBox="1"/>
                  <p:nvPr/>
                </p:nvSpPr>
                <p:spPr>
                  <a:xfrm>
                    <a:off x="2455304" y="2249344"/>
                    <a:ext cx="70295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BE" sz="2000" dirty="0"/>
                      <a:t>60</a:t>
                    </a:r>
                  </a:p>
                </p:txBody>
              </p: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8623B6C6-D0EA-F040-A262-9F949EA6D274}"/>
                      </a:ext>
                    </a:extLst>
                  </p:cNvPr>
                  <p:cNvSpPr txBox="1"/>
                  <p:nvPr/>
                </p:nvSpPr>
                <p:spPr>
                  <a:xfrm>
                    <a:off x="2449631" y="2837488"/>
                    <a:ext cx="70295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BE" sz="2000" dirty="0"/>
                      <a:t>60</a:t>
                    </a:r>
                  </a:p>
                </p:txBody>
              </p:sp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12C92F7B-A24C-8A40-A0AC-CEEC36DBBBF6}"/>
                      </a:ext>
                    </a:extLst>
                  </p:cNvPr>
                  <p:cNvSpPr txBox="1"/>
                  <p:nvPr/>
                </p:nvSpPr>
                <p:spPr>
                  <a:xfrm>
                    <a:off x="2446106" y="3468796"/>
                    <a:ext cx="70295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BE" sz="2000" dirty="0"/>
                      <a:t>60</a:t>
                    </a:r>
                  </a:p>
                </p:txBody>
              </p:sp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513D8E35-2CC6-9D43-BF1B-CC4F01736FC0}"/>
                      </a:ext>
                    </a:extLst>
                  </p:cNvPr>
                  <p:cNvSpPr txBox="1"/>
                  <p:nvPr/>
                </p:nvSpPr>
                <p:spPr>
                  <a:xfrm>
                    <a:off x="3793004" y="1093467"/>
                    <a:ext cx="70295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BE" sz="2000" dirty="0"/>
                      <a:t>40</a:t>
                    </a:r>
                  </a:p>
                </p:txBody>
              </p:sp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836D3867-26E4-9A46-9C40-717751A7836F}"/>
                      </a:ext>
                    </a:extLst>
                  </p:cNvPr>
                  <p:cNvSpPr txBox="1"/>
                  <p:nvPr/>
                </p:nvSpPr>
                <p:spPr>
                  <a:xfrm>
                    <a:off x="3788065" y="1705585"/>
                    <a:ext cx="70295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BE" sz="2000" dirty="0"/>
                      <a:t>40</a:t>
                    </a:r>
                  </a:p>
                </p:txBody>
              </p:sp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7D374120-FE6B-5045-BE22-3A8EF497A1CE}"/>
                      </a:ext>
                    </a:extLst>
                  </p:cNvPr>
                  <p:cNvSpPr txBox="1"/>
                  <p:nvPr/>
                </p:nvSpPr>
                <p:spPr>
                  <a:xfrm>
                    <a:off x="3774004" y="2251909"/>
                    <a:ext cx="70295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BE" sz="2000" dirty="0"/>
                      <a:t>20</a:t>
                    </a:r>
                  </a:p>
                </p:txBody>
              </p:sp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01556DC4-87F7-264C-A4D1-0C1D942834C5}"/>
                      </a:ext>
                    </a:extLst>
                  </p:cNvPr>
                  <p:cNvSpPr txBox="1"/>
                  <p:nvPr/>
                </p:nvSpPr>
                <p:spPr>
                  <a:xfrm>
                    <a:off x="3773878" y="2882676"/>
                    <a:ext cx="70295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BE" sz="2000" dirty="0"/>
                      <a:t>20</a:t>
                    </a:r>
                  </a:p>
                </p:txBody>
              </p:sp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75452BBA-C294-A04C-83BF-2FD34A97210B}"/>
                      </a:ext>
                    </a:extLst>
                  </p:cNvPr>
                  <p:cNvSpPr txBox="1"/>
                  <p:nvPr/>
                </p:nvSpPr>
                <p:spPr>
                  <a:xfrm>
                    <a:off x="3788065" y="3511752"/>
                    <a:ext cx="70295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BE" sz="2000" dirty="0"/>
                      <a:t>20</a:t>
                    </a:r>
                  </a:p>
                </p:txBody>
              </p:sp>
            </p:grpSp>
            <p:pic>
              <p:nvPicPr>
                <p:cNvPr id="154" name="Graphic 153">
                  <a:extLst>
                    <a:ext uri="{FF2B5EF4-FFF2-40B4-BE49-F238E27FC236}">
                      <a16:creationId xmlns:a16="http://schemas.microsoft.com/office/drawing/2014/main" id="{E1DCB727-5C05-0747-A780-6347B84D63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38270" t="67513" r="37791"/>
                <a:stretch/>
              </p:blipFill>
              <p:spPr>
                <a:xfrm>
                  <a:off x="4590174" y="725508"/>
                  <a:ext cx="739005" cy="87467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55" name="Graphic 154">
                  <a:extLst>
                    <a:ext uri="{FF2B5EF4-FFF2-40B4-BE49-F238E27FC236}">
                      <a16:creationId xmlns:a16="http://schemas.microsoft.com/office/drawing/2014/main" id="{3D236FA0-C50D-DA4C-B51C-953FB28B7B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38270" t="67513" r="37791"/>
                <a:stretch/>
              </p:blipFill>
              <p:spPr>
                <a:xfrm>
                  <a:off x="4590413" y="1819754"/>
                  <a:ext cx="739005" cy="87467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58" name="Graphic 157">
                <a:extLst>
                  <a:ext uri="{FF2B5EF4-FFF2-40B4-BE49-F238E27FC236}">
                    <a16:creationId xmlns:a16="http://schemas.microsoft.com/office/drawing/2014/main" id="{744D1A85-84F6-B44A-9207-2556955EE2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r="75482" b="70040"/>
              <a:stretch/>
            </p:blipFill>
            <p:spPr>
              <a:xfrm>
                <a:off x="4566107" y="2928194"/>
                <a:ext cx="820706" cy="87467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FB0F96A9-778C-124B-9E70-85282B08B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8710" t="67581" r="38308" b="-2486"/>
            <a:stretch/>
          </p:blipFill>
          <p:spPr>
            <a:xfrm>
              <a:off x="604899" y="6678458"/>
              <a:ext cx="635083" cy="84125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Graphic 160">
              <a:extLst>
                <a:ext uri="{FF2B5EF4-FFF2-40B4-BE49-F238E27FC236}">
                  <a16:creationId xmlns:a16="http://schemas.microsoft.com/office/drawing/2014/main" id="{C1A65BAF-4048-FA4D-9C23-FA0ABA3E2F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8710" t="67581" r="38308" b="-2486"/>
            <a:stretch/>
          </p:blipFill>
          <p:spPr>
            <a:xfrm>
              <a:off x="1390495" y="7443885"/>
              <a:ext cx="635083" cy="84125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Graphic 161">
              <a:extLst>
                <a:ext uri="{FF2B5EF4-FFF2-40B4-BE49-F238E27FC236}">
                  <a16:creationId xmlns:a16="http://schemas.microsoft.com/office/drawing/2014/main" id="{7CB3B8BA-C578-BB4B-8E1E-0C27518EA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8710" t="67581" r="38308" b="-2486"/>
            <a:stretch/>
          </p:blipFill>
          <p:spPr>
            <a:xfrm>
              <a:off x="2231152" y="8302004"/>
              <a:ext cx="635083" cy="84125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3" name="Graphic 162">
              <a:extLst>
                <a:ext uri="{FF2B5EF4-FFF2-40B4-BE49-F238E27FC236}">
                  <a16:creationId xmlns:a16="http://schemas.microsoft.com/office/drawing/2014/main" id="{AA0A8AC7-1C75-194D-8D9E-BE2C980736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8710" t="67581" r="38308" b="-2486"/>
            <a:stretch/>
          </p:blipFill>
          <p:spPr>
            <a:xfrm>
              <a:off x="2259989" y="6771279"/>
              <a:ext cx="635083" cy="84125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6CB886EE-3069-FB4E-B9B3-8222B32D8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70494" r="75103"/>
            <a:stretch/>
          </p:blipFill>
          <p:spPr>
            <a:xfrm>
              <a:off x="2223638" y="7574871"/>
              <a:ext cx="682673" cy="7056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E201E07C-EE52-CF45-B2EB-E6AE4C2131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8270" t="67513" r="37791"/>
            <a:stretch/>
          </p:blipFill>
          <p:spPr>
            <a:xfrm>
              <a:off x="593500" y="7440437"/>
              <a:ext cx="666724" cy="789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Graphic 165">
              <a:extLst>
                <a:ext uri="{FF2B5EF4-FFF2-40B4-BE49-F238E27FC236}">
                  <a16:creationId xmlns:a16="http://schemas.microsoft.com/office/drawing/2014/main" id="{CE084526-904B-8E4B-989D-EB121C5885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8270" t="67513" r="37791"/>
            <a:stretch/>
          </p:blipFill>
          <p:spPr>
            <a:xfrm>
              <a:off x="1398428" y="6702749"/>
              <a:ext cx="666724" cy="789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7" name="Graphic 166">
              <a:extLst>
                <a:ext uri="{FF2B5EF4-FFF2-40B4-BE49-F238E27FC236}">
                  <a16:creationId xmlns:a16="http://schemas.microsoft.com/office/drawing/2014/main" id="{0718AE1F-7713-9041-A44F-B52B18E0AF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34309" r="74524" b="33668"/>
            <a:stretch/>
          </p:blipFill>
          <p:spPr>
            <a:xfrm>
              <a:off x="579820" y="8306320"/>
              <a:ext cx="722118" cy="7916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8" name="Graphic 167">
              <a:extLst>
                <a:ext uri="{FF2B5EF4-FFF2-40B4-BE49-F238E27FC236}">
                  <a16:creationId xmlns:a16="http://schemas.microsoft.com/office/drawing/2014/main" id="{E70C13AF-6B9C-B64D-9C3A-5362525534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72017" b="69058"/>
            <a:stretch/>
          </p:blipFill>
          <p:spPr>
            <a:xfrm>
              <a:off x="1333262" y="8351189"/>
              <a:ext cx="736789" cy="7105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9" name="Graphic 168">
              <a:extLst>
                <a:ext uri="{FF2B5EF4-FFF2-40B4-BE49-F238E27FC236}">
                  <a16:creationId xmlns:a16="http://schemas.microsoft.com/office/drawing/2014/main" id="{BB736709-8B28-FA41-86C0-6CD7C070B6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76253" t="33021" b="34134"/>
            <a:stretch/>
          </p:blipFill>
          <p:spPr>
            <a:xfrm>
              <a:off x="3456865" y="8272546"/>
              <a:ext cx="684250" cy="82544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0" name="Graphic 169">
              <a:extLst>
                <a:ext uri="{FF2B5EF4-FFF2-40B4-BE49-F238E27FC236}">
                  <a16:creationId xmlns:a16="http://schemas.microsoft.com/office/drawing/2014/main" id="{7D4614B1-847F-4B4F-A528-0A07DBE7A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76253" t="33021" b="34134"/>
            <a:stretch/>
          </p:blipFill>
          <p:spPr>
            <a:xfrm>
              <a:off x="4275848" y="8285139"/>
              <a:ext cx="684250" cy="82544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1" name="Graphic 170">
              <a:extLst>
                <a:ext uri="{FF2B5EF4-FFF2-40B4-BE49-F238E27FC236}">
                  <a16:creationId xmlns:a16="http://schemas.microsoft.com/office/drawing/2014/main" id="{5AD851E9-1FF3-0846-8707-1063815542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76253" t="33021" b="34134"/>
            <a:stretch/>
          </p:blipFill>
          <p:spPr>
            <a:xfrm>
              <a:off x="5106125" y="8285139"/>
              <a:ext cx="684250" cy="82544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2" name="Graphic 171">
              <a:extLst>
                <a:ext uri="{FF2B5EF4-FFF2-40B4-BE49-F238E27FC236}">
                  <a16:creationId xmlns:a16="http://schemas.microsoft.com/office/drawing/2014/main" id="{44155578-004E-5C4C-A05F-A3F0C246F4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34309" r="74524" b="33668"/>
            <a:stretch/>
          </p:blipFill>
          <p:spPr>
            <a:xfrm>
              <a:off x="4300992" y="7518373"/>
              <a:ext cx="722118" cy="7916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3" name="Graphic 172">
              <a:extLst>
                <a:ext uri="{FF2B5EF4-FFF2-40B4-BE49-F238E27FC236}">
                  <a16:creationId xmlns:a16="http://schemas.microsoft.com/office/drawing/2014/main" id="{2EDDF72F-EFA6-7649-A424-FF770AAD7E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5163" b="69351"/>
            <a:stretch/>
          </p:blipFill>
          <p:spPr>
            <a:xfrm>
              <a:off x="5128734" y="6797175"/>
              <a:ext cx="685250" cy="7375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4" name="Graphic 173">
              <a:extLst>
                <a:ext uri="{FF2B5EF4-FFF2-40B4-BE49-F238E27FC236}">
                  <a16:creationId xmlns:a16="http://schemas.microsoft.com/office/drawing/2014/main" id="{21380ED7-BDBE-5A40-AD70-8C41C7F72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5163" b="69351"/>
            <a:stretch/>
          </p:blipFill>
          <p:spPr>
            <a:xfrm>
              <a:off x="5123528" y="7558928"/>
              <a:ext cx="685250" cy="7375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5" name="Graphic 174">
              <a:extLst>
                <a:ext uri="{FF2B5EF4-FFF2-40B4-BE49-F238E27FC236}">
                  <a16:creationId xmlns:a16="http://schemas.microsoft.com/office/drawing/2014/main" id="{FE6954EF-A673-CC4A-A563-879030E8B0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72583" b="69282"/>
            <a:stretch/>
          </p:blipFill>
          <p:spPr>
            <a:xfrm>
              <a:off x="3413953" y="7590638"/>
              <a:ext cx="722118" cy="7056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6" name="Graphic 175">
              <a:extLst>
                <a:ext uri="{FF2B5EF4-FFF2-40B4-BE49-F238E27FC236}">
                  <a16:creationId xmlns:a16="http://schemas.microsoft.com/office/drawing/2014/main" id="{5013AEAB-F431-9F48-94C1-AF1F9C4255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72583" b="69282"/>
            <a:stretch/>
          </p:blipFill>
          <p:spPr>
            <a:xfrm>
              <a:off x="4261562" y="6807299"/>
              <a:ext cx="722118" cy="7056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7" name="Graphic 176">
              <a:extLst>
                <a:ext uri="{FF2B5EF4-FFF2-40B4-BE49-F238E27FC236}">
                  <a16:creationId xmlns:a16="http://schemas.microsoft.com/office/drawing/2014/main" id="{977AAC0F-F7AD-AF42-A45A-27B5F96DF2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72583" t="66781"/>
            <a:stretch/>
          </p:blipFill>
          <p:spPr>
            <a:xfrm>
              <a:off x="3355518" y="6693517"/>
              <a:ext cx="796097" cy="84125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8" name="Graphic 177">
              <a:extLst>
                <a:ext uri="{FF2B5EF4-FFF2-40B4-BE49-F238E27FC236}">
                  <a16:creationId xmlns:a16="http://schemas.microsoft.com/office/drawing/2014/main" id="{D1A4508D-C50E-2E48-8B30-06982A9412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5163" b="69351"/>
            <a:stretch/>
          </p:blipFill>
          <p:spPr>
            <a:xfrm>
              <a:off x="6344688" y="6776643"/>
              <a:ext cx="685250" cy="7375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9" name="Graphic 178">
              <a:extLst>
                <a:ext uri="{FF2B5EF4-FFF2-40B4-BE49-F238E27FC236}">
                  <a16:creationId xmlns:a16="http://schemas.microsoft.com/office/drawing/2014/main" id="{925581B3-0A94-984B-93D4-1E701FB4F9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34309" r="74524" b="33668"/>
            <a:stretch/>
          </p:blipFill>
          <p:spPr>
            <a:xfrm>
              <a:off x="6326986" y="7534683"/>
              <a:ext cx="722118" cy="7916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0" name="Graphic 179">
              <a:extLst>
                <a:ext uri="{FF2B5EF4-FFF2-40B4-BE49-F238E27FC236}">
                  <a16:creationId xmlns:a16="http://schemas.microsoft.com/office/drawing/2014/main" id="{B72D9314-0105-B24D-BDFA-7BF9D06E53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70494" r="75103"/>
            <a:stretch/>
          </p:blipFill>
          <p:spPr>
            <a:xfrm>
              <a:off x="6315429" y="8365633"/>
              <a:ext cx="682673" cy="7056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1" name="Graphic 180">
              <a:extLst>
                <a:ext uri="{FF2B5EF4-FFF2-40B4-BE49-F238E27FC236}">
                  <a16:creationId xmlns:a16="http://schemas.microsoft.com/office/drawing/2014/main" id="{6A21F4B2-C1E2-3A41-B7E9-02268C270E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72583" b="69282"/>
            <a:stretch/>
          </p:blipFill>
          <p:spPr>
            <a:xfrm>
              <a:off x="9270051" y="6790871"/>
              <a:ext cx="722118" cy="7056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2" name="Graphic 181">
              <a:extLst>
                <a:ext uri="{FF2B5EF4-FFF2-40B4-BE49-F238E27FC236}">
                  <a16:creationId xmlns:a16="http://schemas.microsoft.com/office/drawing/2014/main" id="{77E25060-A54F-5846-9411-2BC3ADCD86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8710" t="67581" r="38308" b="-2486"/>
            <a:stretch/>
          </p:blipFill>
          <p:spPr>
            <a:xfrm>
              <a:off x="9313569" y="7518500"/>
              <a:ext cx="635083" cy="84125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3" name="Graphic 182">
              <a:extLst>
                <a:ext uri="{FF2B5EF4-FFF2-40B4-BE49-F238E27FC236}">
                  <a16:creationId xmlns:a16="http://schemas.microsoft.com/office/drawing/2014/main" id="{62707505-9A7D-8C4E-A006-0F2CDFD447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5482" b="70040"/>
            <a:stretch/>
          </p:blipFill>
          <p:spPr>
            <a:xfrm>
              <a:off x="9313569" y="8385071"/>
              <a:ext cx="666725" cy="7105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005D57D-84E2-314A-A0E3-3EED04D81DEF}"/>
                </a:ext>
              </a:extLst>
            </p:cNvPr>
            <p:cNvSpPr/>
            <p:nvPr/>
          </p:nvSpPr>
          <p:spPr>
            <a:xfrm>
              <a:off x="172529" y="943520"/>
              <a:ext cx="11852695" cy="85519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387075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85</Words>
  <Application>Microsoft Macintosh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</dc:creator>
  <cp:lastModifiedBy>Microsoft Office User</cp:lastModifiedBy>
  <cp:revision>46</cp:revision>
  <dcterms:created xsi:type="dcterms:W3CDTF">2021-11-03T09:02:57Z</dcterms:created>
  <dcterms:modified xsi:type="dcterms:W3CDTF">2022-03-18T15:52:04Z</dcterms:modified>
</cp:coreProperties>
</file>