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7" r:id="rId2"/>
  </p:sldIdLst>
  <p:sldSz cx="133207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/>
    <p:restoredTop sz="94762"/>
  </p:normalViewPr>
  <p:slideViewPr>
    <p:cSldViewPr snapToGrid="0" snapToObjects="1">
      <p:cViewPr>
        <p:scale>
          <a:sx n="75" d="100"/>
          <a:sy n="75" d="100"/>
        </p:scale>
        <p:origin x="13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E7200-EC51-8C4E-9A09-972528F444B7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143000"/>
            <a:ext cx="5191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50BA1-1D97-5248-B098-9E758968CFC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0BA1-1D97-5248-B098-9E758968CFC2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781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296173"/>
            <a:ext cx="9990535" cy="2757347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159854"/>
            <a:ext cx="9990535" cy="1912175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297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416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21669"/>
            <a:ext cx="2872279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21669"/>
            <a:ext cx="8450327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19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38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974511"/>
            <a:ext cx="11489115" cy="3294515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300193"/>
            <a:ext cx="11489115" cy="173250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108344"/>
            <a:ext cx="5661303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108344"/>
            <a:ext cx="5661303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42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21669"/>
            <a:ext cx="11489115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941510"/>
            <a:ext cx="5635285" cy="951504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893014"/>
            <a:ext cx="5635285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941510"/>
            <a:ext cx="5663038" cy="951504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893014"/>
            <a:ext cx="5663038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882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400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615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28002"/>
            <a:ext cx="4296276" cy="1848009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140340"/>
            <a:ext cx="6743611" cy="5628360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376011"/>
            <a:ext cx="4296276" cy="4401855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17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28002"/>
            <a:ext cx="4296276" cy="1848009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140340"/>
            <a:ext cx="6743611" cy="5628360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376011"/>
            <a:ext cx="4296276" cy="4401855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14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21669"/>
            <a:ext cx="1148911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108344"/>
            <a:ext cx="1148911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340702"/>
            <a:ext cx="299716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340702"/>
            <a:ext cx="44957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340702"/>
            <a:ext cx="299716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60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8BE514-DE06-8A4F-A08A-447EF313F2DF}"/>
              </a:ext>
            </a:extLst>
          </p:cNvPr>
          <p:cNvGrpSpPr/>
          <p:nvPr/>
        </p:nvGrpSpPr>
        <p:grpSpPr>
          <a:xfrm>
            <a:off x="1481359" y="396792"/>
            <a:ext cx="10357993" cy="4405826"/>
            <a:chOff x="839140" y="300598"/>
            <a:chExt cx="10357993" cy="44058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585563-6A90-1A4F-9537-418F50155E69}"/>
                </a:ext>
              </a:extLst>
            </p:cNvPr>
            <p:cNvGrpSpPr/>
            <p:nvPr/>
          </p:nvGrpSpPr>
          <p:grpSpPr>
            <a:xfrm>
              <a:off x="839140" y="957453"/>
              <a:ext cx="10357993" cy="3748971"/>
              <a:chOff x="962617" y="467451"/>
              <a:chExt cx="10357993" cy="374897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708628-F0BC-6047-B118-1C92D8D419D8}"/>
                  </a:ext>
                </a:extLst>
              </p:cNvPr>
              <p:cNvSpPr/>
              <p:nvPr/>
            </p:nvSpPr>
            <p:spPr>
              <a:xfrm rot="16200000">
                <a:off x="-111461" y="2258250"/>
                <a:ext cx="3010414" cy="8622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Choose a stake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AB860D-C080-C04A-85AB-1CEA27DAAE5E}"/>
                  </a:ext>
                </a:extLst>
              </p:cNvPr>
              <p:cNvSpPr/>
              <p:nvPr/>
            </p:nvSpPr>
            <p:spPr>
              <a:xfrm rot="16200000">
                <a:off x="1446107" y="2276577"/>
                <a:ext cx="3010414" cy="8622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Start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321E8F-1606-8B45-A82D-FA3BCFC672D9}"/>
                  </a:ext>
                </a:extLst>
              </p:cNvPr>
              <p:cNvSpPr/>
              <p:nvPr/>
            </p:nvSpPr>
            <p:spPr>
              <a:xfrm rot="16200000">
                <a:off x="3003675" y="2273401"/>
                <a:ext cx="3010414" cy="8622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1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A4EC-77FE-E244-B7BB-A0FBCF9A5183}"/>
                  </a:ext>
                </a:extLst>
              </p:cNvPr>
              <p:cNvSpPr/>
              <p:nvPr/>
            </p:nvSpPr>
            <p:spPr>
              <a:xfrm rot="16200000">
                <a:off x="4560353" y="2280087"/>
                <a:ext cx="3010414" cy="8622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2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EC32DB-1FA5-8E4D-BDF3-24DB546EE920}"/>
                  </a:ext>
                </a:extLst>
              </p:cNvPr>
              <p:cNvSpPr/>
              <p:nvPr/>
            </p:nvSpPr>
            <p:spPr>
              <a:xfrm rot="16200000">
                <a:off x="7832210" y="2270281"/>
                <a:ext cx="3010414" cy="8622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12 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18EE48-841D-D242-B0E5-7A3F9736CADB}"/>
                  </a:ext>
                </a:extLst>
              </p:cNvPr>
              <p:cNvSpPr/>
              <p:nvPr/>
            </p:nvSpPr>
            <p:spPr>
              <a:xfrm rot="16200000">
                <a:off x="9384274" y="2258249"/>
                <a:ext cx="3010414" cy="8622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Win or loss</a:t>
                </a:r>
              </a:p>
            </p:txBody>
          </p: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90CAAA66-9E3A-E445-917C-C538BEE7ABE7}"/>
                  </a:ext>
                </a:extLst>
              </p:cNvPr>
              <p:cNvSpPr/>
              <p:nvPr/>
            </p:nvSpPr>
            <p:spPr>
              <a:xfrm>
                <a:off x="3556916" y="2525315"/>
                <a:ext cx="337434" cy="32812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538E8073-045E-C243-B2CA-462A7D5DF27A}"/>
                  </a:ext>
                </a:extLst>
              </p:cNvPr>
              <p:cNvSpPr/>
              <p:nvPr/>
            </p:nvSpPr>
            <p:spPr>
              <a:xfrm>
                <a:off x="2003918" y="2562999"/>
                <a:ext cx="337434" cy="32812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A4EFF7B9-8F63-9D46-9AD2-DD98A499E0CD}"/>
                  </a:ext>
                </a:extLst>
              </p:cNvPr>
              <p:cNvSpPr/>
              <p:nvPr/>
            </p:nvSpPr>
            <p:spPr>
              <a:xfrm>
                <a:off x="5123414" y="2544783"/>
                <a:ext cx="337434" cy="32812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98740830-0281-EB42-9D60-216FEC5D9F53}"/>
                  </a:ext>
                </a:extLst>
              </p:cNvPr>
              <p:cNvSpPr/>
              <p:nvPr/>
            </p:nvSpPr>
            <p:spPr>
              <a:xfrm>
                <a:off x="6774907" y="2562999"/>
                <a:ext cx="337434" cy="32812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A96C5D-5964-1F44-8B75-29F2A095AC4E}"/>
                  </a:ext>
                </a:extLst>
              </p:cNvPr>
              <p:cNvSpPr txBox="1"/>
              <p:nvPr/>
            </p:nvSpPr>
            <p:spPr>
              <a:xfrm>
                <a:off x="7444822" y="2160062"/>
                <a:ext cx="714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B0B6B907-9475-F44D-9357-ED5398C66EE7}"/>
                  </a:ext>
                </a:extLst>
              </p:cNvPr>
              <p:cNvSpPr/>
              <p:nvPr/>
            </p:nvSpPr>
            <p:spPr>
              <a:xfrm>
                <a:off x="8362168" y="2564127"/>
                <a:ext cx="337434" cy="32812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0F441C3B-6D53-9946-8EE6-53580BB2BD1A}"/>
                  </a:ext>
                </a:extLst>
              </p:cNvPr>
              <p:cNvSpPr/>
              <p:nvPr/>
            </p:nvSpPr>
            <p:spPr>
              <a:xfrm>
                <a:off x="9975184" y="2569708"/>
                <a:ext cx="337434" cy="32812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F3BD8C60-D58D-8F47-AA55-999CAF4542FC}"/>
                  </a:ext>
                </a:extLst>
              </p:cNvPr>
              <p:cNvSpPr/>
              <p:nvPr/>
            </p:nvSpPr>
            <p:spPr>
              <a:xfrm rot="16200000">
                <a:off x="5870207" y="-4440139"/>
                <a:ext cx="542813" cy="10357993"/>
              </a:xfrm>
              <a:prstGeom prst="rightBrace">
                <a:avLst/>
              </a:prstGeom>
              <a:ln w="31750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2F758A-7E25-C449-9048-5E55AD0E3AB3}"/>
                </a:ext>
              </a:extLst>
            </p:cNvPr>
            <p:cNvSpPr txBox="1"/>
            <p:nvPr/>
          </p:nvSpPr>
          <p:spPr>
            <a:xfrm>
              <a:off x="4179352" y="300598"/>
              <a:ext cx="3733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One round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3C116F2-15CF-6446-BE15-BC3112003A7B}"/>
              </a:ext>
            </a:extLst>
          </p:cNvPr>
          <p:cNvSpPr/>
          <p:nvPr/>
        </p:nvSpPr>
        <p:spPr>
          <a:xfrm>
            <a:off x="1076323" y="6349358"/>
            <a:ext cx="3121938" cy="8882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Change in stake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6BB287-B123-8841-B889-E854F80F138F}"/>
              </a:ext>
            </a:extLst>
          </p:cNvPr>
          <p:cNvSpPr/>
          <p:nvPr/>
        </p:nvSpPr>
        <p:spPr>
          <a:xfrm>
            <a:off x="4939788" y="6355352"/>
            <a:ext cx="3121937" cy="8882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Speed of play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73C4C-BC5F-9B4B-9AE9-A355FCD22BDB}"/>
              </a:ext>
            </a:extLst>
          </p:cNvPr>
          <p:cNvSpPr/>
          <p:nvPr/>
        </p:nvSpPr>
        <p:spPr>
          <a:xfrm>
            <a:off x="8793828" y="6346673"/>
            <a:ext cx="3121937" cy="8882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When to stop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87BA05ED-3D22-3F4F-8F23-A9973D71988E}"/>
              </a:ext>
            </a:extLst>
          </p:cNvPr>
          <p:cNvSpPr/>
          <p:nvPr/>
        </p:nvSpPr>
        <p:spPr>
          <a:xfrm rot="5400000">
            <a:off x="4142315" y="4675324"/>
            <a:ext cx="246912" cy="69531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AE9BD65-DB7D-2447-B79A-227348716858}"/>
              </a:ext>
            </a:extLst>
          </p:cNvPr>
          <p:cNvSpPr/>
          <p:nvPr/>
        </p:nvSpPr>
        <p:spPr>
          <a:xfrm>
            <a:off x="629325" y="3128442"/>
            <a:ext cx="581970" cy="3281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D9C2A4-9C5F-204C-AF6D-62D48E55CAE5}"/>
              </a:ext>
            </a:extLst>
          </p:cNvPr>
          <p:cNvSpPr/>
          <p:nvPr/>
        </p:nvSpPr>
        <p:spPr>
          <a:xfrm>
            <a:off x="629326" y="3274434"/>
            <a:ext cx="123324" cy="2517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BEAFC32-EDF3-B541-875F-FD92F3978C8A}"/>
              </a:ext>
            </a:extLst>
          </p:cNvPr>
          <p:cNvSpPr/>
          <p:nvPr/>
        </p:nvSpPr>
        <p:spPr>
          <a:xfrm rot="5400000">
            <a:off x="6632297" y="-212954"/>
            <a:ext cx="112348" cy="118969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8C6805FA-10C3-6045-BB09-48CBDD2EBED4}"/>
              </a:ext>
            </a:extLst>
          </p:cNvPr>
          <p:cNvSpPr/>
          <p:nvPr/>
        </p:nvSpPr>
        <p:spPr>
          <a:xfrm rot="5400000">
            <a:off x="10793840" y="4904699"/>
            <a:ext cx="3651772" cy="25577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D1D6AF7B-875A-C645-9A99-0C7E957EDF85}"/>
              </a:ext>
            </a:extLst>
          </p:cNvPr>
          <p:cNvSpPr/>
          <p:nvPr/>
        </p:nvSpPr>
        <p:spPr>
          <a:xfrm>
            <a:off x="12057328" y="3155904"/>
            <a:ext cx="337434" cy="3281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BB5896-A20F-2845-BA72-38B91B2B7EED}"/>
              </a:ext>
            </a:extLst>
          </p:cNvPr>
          <p:cNvCxnSpPr>
            <a:cxnSpLocks/>
          </p:cNvCxnSpPr>
          <p:nvPr/>
        </p:nvCxnSpPr>
        <p:spPr>
          <a:xfrm>
            <a:off x="1912481" y="4857647"/>
            <a:ext cx="0" cy="14890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721957-B41A-1049-A6FE-449485D74925}"/>
              </a:ext>
            </a:extLst>
          </p:cNvPr>
          <p:cNvCxnSpPr>
            <a:cxnSpLocks/>
          </p:cNvCxnSpPr>
          <p:nvPr/>
        </p:nvCxnSpPr>
        <p:spPr>
          <a:xfrm>
            <a:off x="4244375" y="5161250"/>
            <a:ext cx="2339927" cy="10745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FC6C1E3-E160-B94B-A4F6-ABE1669698ED}"/>
              </a:ext>
            </a:extLst>
          </p:cNvPr>
          <p:cNvSpPr/>
          <p:nvPr/>
        </p:nvSpPr>
        <p:spPr>
          <a:xfrm>
            <a:off x="12360896" y="6481913"/>
            <a:ext cx="540000" cy="54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A6B1AD-3C63-BF46-8399-39209F2606EF}"/>
              </a:ext>
            </a:extLst>
          </p:cNvPr>
          <p:cNvSpPr txBox="1"/>
          <p:nvPr/>
        </p:nvSpPr>
        <p:spPr>
          <a:xfrm>
            <a:off x="10608272" y="5162860"/>
            <a:ext cx="151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Continue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412A91-028E-CB4F-94D7-6722DC0B9B0B}"/>
              </a:ext>
            </a:extLst>
          </p:cNvPr>
          <p:cNvCxnSpPr>
            <a:cxnSpLocks/>
          </p:cNvCxnSpPr>
          <p:nvPr/>
        </p:nvCxnSpPr>
        <p:spPr>
          <a:xfrm flipH="1">
            <a:off x="11898711" y="6768846"/>
            <a:ext cx="46218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D9BD41E-200A-6A40-85CA-6EB454C6DEF1}"/>
              </a:ext>
            </a:extLst>
          </p:cNvPr>
          <p:cNvSpPr txBox="1"/>
          <p:nvPr/>
        </p:nvSpPr>
        <p:spPr>
          <a:xfrm rot="16200000">
            <a:off x="12332470" y="5752609"/>
            <a:ext cx="1132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17313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28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</dc:creator>
  <cp:lastModifiedBy>Microsoft Office User</cp:lastModifiedBy>
  <cp:revision>68</cp:revision>
  <dcterms:created xsi:type="dcterms:W3CDTF">2021-11-03T09:02:57Z</dcterms:created>
  <dcterms:modified xsi:type="dcterms:W3CDTF">2022-03-18T17:20:36Z</dcterms:modified>
</cp:coreProperties>
</file>