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sldIdLst>
    <p:sldId id="256" r:id="rId6"/>
    <p:sldId id="257" r:id="rId7"/>
    <p:sldId id="258" r:id="rId8"/>
    <p:sldId id="259" r:id="rId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522618-392F-4C7B-A413-E954D961757C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708EC00-8CC1-4419-83AD-3263BEBF39A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3D45CAF-35F0-4BDF-AC59-088D121F29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930C98E-A259-4CE5-BFF2-162F5B2064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FF8C1F0-BB70-4B05-BF12-D6009756ACE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0080000" cy="42516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4251600"/>
              <a:gd name="textAreaBottom" fmla="*/ 4251960 h 4251600"/>
            </a:gdLst>
            <a:ahLst/>
            <a:cxnLst/>
            <a:rect l="textAreaLeft" t="textAreaTop" r="textAreaRight" b="textAreaBottom"/>
            <a:pathLst>
              <a:path w="28001" h="11811">
                <a:moveTo>
                  <a:pt x="0" y="11811"/>
                </a:moveTo>
                <a:lnTo>
                  <a:pt x="0" y="0"/>
                </a:lnTo>
                <a:lnTo>
                  <a:pt x="28001" y="0"/>
                </a:lnTo>
                <a:lnTo>
                  <a:pt x="28001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Liberation Sans Narrow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600" b="0" strike="noStrike" spc="-1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C11B088-9F35-491D-93B3-2F7013EB09DD}" type="slidenum">
              <a:rPr lang="en-US" sz="2600" b="0" strike="noStrike" spc="-1">
                <a:solidFill>
                  <a:srgbClr val="000000"/>
                </a:solidFill>
                <a:latin typeface="Liberation Sans Narrow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0" y="0"/>
            <a:ext cx="10080000" cy="42516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4251600"/>
              <a:gd name="textAreaBottom" fmla="*/ 4251960 h 4251600"/>
            </a:gdLst>
            <a:ahLst/>
            <a:cxnLst/>
            <a:rect l="textAreaLeft" t="textAreaTop" r="textAreaRight" b="textAreaBottom"/>
            <a:pathLst>
              <a:path w="28001" h="11811">
                <a:moveTo>
                  <a:pt x="0" y="11811"/>
                </a:moveTo>
                <a:lnTo>
                  <a:pt x="0" y="0"/>
                </a:lnTo>
                <a:lnTo>
                  <a:pt x="28001" y="0"/>
                </a:lnTo>
                <a:lnTo>
                  <a:pt x="28001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Liberation Sans Narrow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600" b="0" strike="noStrike" spc="-1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1B137C0-F1E2-4142-93D8-7F1843136453}" type="slidenum">
              <a:rPr lang="en-US" sz="2600" b="0" strike="noStrike" spc="-1">
                <a:solidFill>
                  <a:srgbClr val="000000"/>
                </a:solidFill>
                <a:latin typeface="Liberation Sans Narrow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>
              <a:gd name="textAreaLeft" fmla="*/ 0 w 8982360"/>
              <a:gd name="textAreaRight" fmla="*/ 8982720 w 8982360"/>
              <a:gd name="textAreaTop" fmla="*/ 0 h 1280520"/>
              <a:gd name="textAreaBottom" fmla="*/ 1280880 h 1280520"/>
            </a:gdLst>
            <a:ahLst/>
            <a:cxnLst/>
            <a:rect l="textAreaLeft" t="textAreaTop" r="textAreaRight" b="textAreaBottom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0" y="0"/>
            <a:ext cx="10079640" cy="150876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508760"/>
              <a:gd name="textAreaBottom" fmla="*/ 1509120 h 1508760"/>
            </a:gdLst>
            <a:ahLst/>
            <a:cxnLst/>
            <a:rect l="textAreaLeft" t="textAreaTop" r="textAreaRight" b="textAreaBottom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ftr" idx="7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8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6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0080FB3-C5F7-4FD5-AA3A-14B985F09A32}" type="slidenum">
              <a:rPr lang="en-US" sz="26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dt" idx="9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>
              <a:gd name="textAreaLeft" fmla="*/ 0 w 8982360"/>
              <a:gd name="textAreaRight" fmla="*/ 8982720 w 8982360"/>
              <a:gd name="textAreaTop" fmla="*/ 0 h 1280520"/>
              <a:gd name="textAreaBottom" fmla="*/ 1280880 h 1280520"/>
            </a:gdLst>
            <a:ahLst/>
            <a:cxnLst/>
            <a:rect l="textAreaLeft" t="textAreaTop" r="textAreaRight" b="textAreaBottom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0" y="411120"/>
            <a:ext cx="10079640" cy="525816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5258160"/>
              <a:gd name="textAreaBottom" fmla="*/ 5258520 h 5258160"/>
            </a:gdLst>
            <a:ahLst/>
            <a:cxnLst/>
            <a:rect l="textAreaLeft" t="textAreaTop" r="textAreaRight" b="textAreaBottom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0" y="0"/>
            <a:ext cx="10080000" cy="171432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1714320"/>
              <a:gd name="textAreaBottom" fmla="*/ 1714680 h 1714320"/>
            </a:gdLst>
            <a:ahLst/>
            <a:cxnLst/>
            <a:rect l="textAreaLeft" t="textAreaTop" r="textAreaRight" b="textAreaBottom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ftr" idx="10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1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6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0C8F291-2849-42D4-A50B-13E50E13C4FF}" type="slidenum">
              <a:rPr lang="en-US" sz="26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2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/>
          <p:cNvSpPr/>
          <p:nvPr/>
        </p:nvSpPr>
        <p:spPr>
          <a:xfrm>
            <a:off x="1403640" y="4388760"/>
            <a:ext cx="8676000" cy="1280160"/>
          </a:xfrm>
          <a:custGeom>
            <a:avLst/>
            <a:gdLst>
              <a:gd name="textAreaLeft" fmla="*/ 0 w 8676000"/>
              <a:gd name="textAreaRight" fmla="*/ 8676360 w 8676000"/>
              <a:gd name="textAreaTop" fmla="*/ 0 h 1280160"/>
              <a:gd name="textAreaBottom" fmla="*/ 1280520 h 1280160"/>
            </a:gdLst>
            <a:ahLst/>
            <a:cxnLst/>
            <a:rect l="textAreaLeft" t="textAreaTop" r="textAreaRight" b="textAreaBottom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0" y="0"/>
            <a:ext cx="10079640" cy="240012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2400120"/>
              <a:gd name="textAreaBottom" fmla="*/ 2400480 h 2400120"/>
            </a:gdLst>
            <a:ahLst/>
            <a:cxnLst/>
            <a:rect l="textAreaLeft" t="textAreaTop" r="textAreaRight" b="textAreaBottom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0" y="0"/>
            <a:ext cx="10079640" cy="240012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2400120"/>
              <a:gd name="textAreaBottom" fmla="*/ 2400480 h 2400120"/>
            </a:gdLst>
            <a:ahLst/>
            <a:cxnLst/>
            <a:rect l="textAreaLeft" t="textAreaTop" r="textAreaRight" b="textAreaBottom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1403640" y="4388760"/>
            <a:ext cx="8676000" cy="1280160"/>
          </a:xfrm>
          <a:custGeom>
            <a:avLst/>
            <a:gdLst>
              <a:gd name="textAreaLeft" fmla="*/ 0 w 8676000"/>
              <a:gd name="textAreaRight" fmla="*/ 8676360 w 8676000"/>
              <a:gd name="textAreaTop" fmla="*/ 0 h 1280160"/>
              <a:gd name="textAreaBottom" fmla="*/ 1280520 h 1280160"/>
            </a:gdLst>
            <a:ahLst/>
            <a:cxnLst/>
            <a:rect l="textAreaLeft" t="textAreaTop" r="textAreaRight" b="textAreaBottom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Freeform: Shape 38"/>
          <p:cNvSpPr/>
          <p:nvPr/>
        </p:nvSpPr>
        <p:spPr>
          <a:xfrm>
            <a:off x="6480" y="-9720"/>
            <a:ext cx="10079640" cy="246852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2468520"/>
              <a:gd name="textAreaBottom" fmla="*/ 2468880 h 2468520"/>
            </a:gdLst>
            <a:ahLst/>
            <a:cxnLst/>
            <a:rect l="textAreaLeft" t="textAreaTop" r="textAreaRight" b="textAreaBottom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Freeform: Shape 39"/>
          <p:cNvSpPr/>
          <p:nvPr/>
        </p:nvSpPr>
        <p:spPr>
          <a:xfrm>
            <a:off x="1403280" y="4388760"/>
            <a:ext cx="8676000" cy="1280160"/>
          </a:xfrm>
          <a:custGeom>
            <a:avLst/>
            <a:gdLst>
              <a:gd name="textAreaLeft" fmla="*/ 0 w 8676000"/>
              <a:gd name="textAreaRight" fmla="*/ 8676360 w 8676000"/>
              <a:gd name="textAreaTop" fmla="*/ 0 h 1280160"/>
              <a:gd name="textAreaBottom" fmla="*/ 1280520 h 1280160"/>
            </a:gdLst>
            <a:ahLst/>
            <a:cxnLst/>
            <a:rect l="textAreaLeft" t="textAreaTop" r="textAreaRight" b="textAreaBottom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Rectangle: Rounded Corners 40"/>
          <p:cNvSpPr/>
          <p:nvPr/>
        </p:nvSpPr>
        <p:spPr>
          <a:xfrm rot="20952000">
            <a:off x="223920" y="1917000"/>
            <a:ext cx="9401760" cy="2593800"/>
          </a:xfrm>
          <a:prstGeom prst="roundRect">
            <a:avLst>
              <a:gd name="adj" fmla="val 6298"/>
            </a:avLst>
          </a:pr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3960" y="2759400"/>
            <a:ext cx="639720" cy="1225440"/>
          </a:xfrm>
          <a:prstGeom prst="rect">
            <a:avLst/>
          </a:prstGeom>
          <a:noFill/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215640" y="3517560"/>
            <a:ext cx="639720" cy="1225440"/>
          </a:xfrm>
          <a:prstGeom prst="rect">
            <a:avLst/>
          </a:prstGeom>
          <a:noFill/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ftr" idx="13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14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6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D39BDC-A07F-483C-9163-E2E0D42762E2}" type="slidenum">
              <a:rPr lang="en-US" sz="26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15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 rot="21114000">
            <a:off x="445680" y="2255040"/>
            <a:ext cx="9002160" cy="160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600" b="1" strike="noStrike" spc="-1">
                <a:solidFill>
                  <a:srgbClr val="000000"/>
                </a:solidFill>
                <a:latin typeface="Arial"/>
              </a:rPr>
              <a:t>Hmmm</a:t>
            </a:r>
            <a:endParaRPr lang="en-US" sz="5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 rot="10800000" flipH="1">
            <a:off x="10073160" y="5691960"/>
            <a:ext cx="41040" cy="2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 rot="21111000">
            <a:off x="124560" y="-133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Flag isn’t here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1A81816-7938-44C4-90E2-9FB8A6E82F84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 rot="21111000">
            <a:off x="91800" y="6732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Flag isn’t here either!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EB5DC74-BC9B-4AA4-9CC1-76B35D37C774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 rot="21111000">
            <a:off x="124560" y="7668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</a:rPr>
              <a:t>Where could it be?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215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97EF753-F99C-4045-A879-C153EE2B9C28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Liberation Sans Narrow</vt:lpstr>
      <vt:lpstr>Symbol</vt:lpstr>
      <vt:lpstr>Times New Roman</vt:lpstr>
      <vt:lpstr>Wingdings</vt:lpstr>
      <vt:lpstr>Office</vt:lpstr>
      <vt:lpstr>Office</vt:lpstr>
      <vt:lpstr>Office</vt:lpstr>
      <vt:lpstr>Office</vt:lpstr>
      <vt:lpstr>Office</vt:lpstr>
      <vt:lpstr>Hmmm</vt:lpstr>
      <vt:lpstr>Flag isn’t here</vt:lpstr>
      <vt:lpstr>Flag isn’t here either!</vt:lpstr>
      <vt:lpstr>Where could it be?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2024-10-02T16:47:53Z</dcterms:created>
  <dcterms:modified xsi:type="dcterms:W3CDTF">2024-10-02T16:48:08Z</dcterms:modified>
  <dc:language/>
</cp:coreProperties>
</file>