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09"/>
    <a:srgbClr val="051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0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12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88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7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2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41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52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7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0F72-D6BC-4297-A743-D567BFEB5D2A}" type="datetimeFigureOut">
              <a:rPr lang="de-DE" smtClean="0"/>
              <a:t>07.12.2018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9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LHIND Agile </a:t>
            </a:r>
            <a:r>
              <a:rPr lang="de-DE" dirty="0"/>
              <a:t>P</a:t>
            </a:r>
            <a:r>
              <a:rPr lang="de-DE" dirty="0" smtClean="0"/>
              <a:t>ortal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Website </a:t>
            </a:r>
            <a:r>
              <a:rPr lang="de-DE" dirty="0" err="1" smtClean="0"/>
              <a:t>with</a:t>
            </a:r>
            <a:r>
              <a:rPr lang="de-DE" dirty="0" smtClean="0"/>
              <a:t> agile </a:t>
            </a:r>
            <a:r>
              <a:rPr lang="de-DE" dirty="0" err="1" smtClean="0"/>
              <a:t>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02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Colortable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LH-</a:t>
            </a:r>
            <a:r>
              <a:rPr lang="de-DE" dirty="0" err="1" smtClean="0"/>
              <a:t>blue</a:t>
            </a:r>
            <a:r>
              <a:rPr lang="de-DE" dirty="0" smtClean="0"/>
              <a:t>: R:5 G:22 B:76</a:t>
            </a:r>
          </a:p>
          <a:p>
            <a:pPr lvl="1"/>
            <a:r>
              <a:rPr lang="de-DE" dirty="0" smtClean="0"/>
              <a:t>LH-</a:t>
            </a:r>
            <a:r>
              <a:rPr lang="de-DE" dirty="0" err="1" smtClean="0"/>
              <a:t>yellow</a:t>
            </a:r>
            <a:r>
              <a:rPr lang="de-DE" dirty="0" smtClean="0"/>
              <a:t>: R:255 G:168 B:9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09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r>
              <a:rPr lang="de-DE" dirty="0" smtClean="0"/>
              <a:t> mobile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LHIND Agile Portal</a:t>
            </a:r>
            <a:endParaRPr lang="de-DE" dirty="0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239715" y="2651371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96915" y="2638182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 smtClean="0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1239715" y="3137268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696915" y="3124079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Sprint Review</a:t>
            </a:r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1239715" y="3623165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696915" y="3609976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Sprint Retrospektive</a:t>
            </a:r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239715" y="4109062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6915" y="4095873"/>
            <a:ext cx="2154116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Planning</a:t>
            </a:r>
            <a:r>
              <a:rPr lang="de-DE" dirty="0" smtClean="0"/>
              <a:t> Poker</a:t>
            </a:r>
          </a:p>
        </p:txBody>
      </p:sp>
    </p:spTree>
    <p:extLst>
      <p:ext uri="{BB962C8B-B14F-4D97-AF65-F5344CB8AC3E}">
        <p14:creationId xmlns:p14="http://schemas.microsoft.com/office/powerpoint/2010/main" val="107885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2140925" y="3719636"/>
            <a:ext cx="1028700" cy="1019907"/>
          </a:xfrm>
          <a:prstGeom prst="ellipse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r>
              <a:rPr lang="de-DE" dirty="0" smtClean="0"/>
              <a:t> mobile </a:t>
            </a:r>
            <a:r>
              <a:rPr lang="de-DE" dirty="0" err="1" smtClean="0"/>
              <a:t>version</a:t>
            </a:r>
            <a:r>
              <a:rPr lang="de-DE" dirty="0" smtClean="0"/>
              <a:t>: 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2396148" y="3910870"/>
            <a:ext cx="729272" cy="637442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015761" y="2900854"/>
            <a:ext cx="835268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XX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70486" y="2900854"/>
            <a:ext cx="1630973" cy="2725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Teilnehmeranzahl:</a:t>
            </a:r>
          </a:p>
        </p:txBody>
      </p:sp>
      <p:sp>
        <p:nvSpPr>
          <p:cNvPr id="16" name="Rechteck 15"/>
          <p:cNvSpPr/>
          <p:nvPr/>
        </p:nvSpPr>
        <p:spPr>
          <a:xfrm>
            <a:off x="670267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230332" y="2703604"/>
            <a:ext cx="835268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Y</a:t>
            </a:r>
            <a:r>
              <a:rPr lang="de-DE" dirty="0" smtClean="0"/>
              <a:t>/X</a:t>
            </a:r>
          </a:p>
        </p:txBody>
      </p:sp>
      <p:sp>
        <p:nvSpPr>
          <p:cNvPr id="19" name="Rechteck 18"/>
          <p:cNvSpPr/>
          <p:nvPr/>
        </p:nvSpPr>
        <p:spPr>
          <a:xfrm>
            <a:off x="6935666" y="2711633"/>
            <a:ext cx="1082920" cy="2725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Teilnehmer:</a:t>
            </a:r>
          </a:p>
        </p:txBody>
      </p:sp>
      <p:sp>
        <p:nvSpPr>
          <p:cNvPr id="20" name="Nach unten gekrümmter Pfeil 19"/>
          <p:cNvSpPr/>
          <p:nvPr/>
        </p:nvSpPr>
        <p:spPr>
          <a:xfrm>
            <a:off x="3169625" y="2711633"/>
            <a:ext cx="527539" cy="163451"/>
          </a:xfrm>
          <a:prstGeom prst="curvedDownArrow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unten gekrümmter Pfeil 20"/>
          <p:cNvSpPr/>
          <p:nvPr/>
        </p:nvSpPr>
        <p:spPr>
          <a:xfrm rot="10952709">
            <a:off x="3154239" y="3210817"/>
            <a:ext cx="527539" cy="163451"/>
          </a:xfrm>
          <a:prstGeom prst="curvedDownArrow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ad 21"/>
          <p:cNvSpPr/>
          <p:nvPr/>
        </p:nvSpPr>
        <p:spPr>
          <a:xfrm>
            <a:off x="6816968" y="3240699"/>
            <a:ext cx="2826728" cy="2711693"/>
          </a:xfrm>
          <a:prstGeom prst="donut">
            <a:avLst>
              <a:gd name="adj" fmla="val 8592"/>
            </a:avLst>
          </a:prstGeom>
          <a:solidFill>
            <a:schemeClr val="bg1"/>
          </a:solidFill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9161585" y="2725982"/>
            <a:ext cx="363415" cy="182808"/>
          </a:xfrm>
          <a:prstGeom prst="rightArrow">
            <a:avLst/>
          </a:prstGeom>
          <a:solidFill>
            <a:srgbClr val="05164C"/>
          </a:solidFill>
          <a:ln>
            <a:solidFill>
              <a:srgbClr val="0516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297615" y="3864955"/>
            <a:ext cx="1863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929446" y="3864955"/>
            <a:ext cx="1863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plan?</a:t>
            </a:r>
          </a:p>
          <a:p>
            <a:pPr algn="ctr"/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e-D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de-D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Gerader Verbinder 27"/>
          <p:cNvCxnSpPr>
            <a:stCxn id="22" idx="0"/>
          </p:cNvCxnSpPr>
          <p:nvPr/>
        </p:nvCxnSpPr>
        <p:spPr>
          <a:xfrm flipH="1">
            <a:off x="8229600" y="3240699"/>
            <a:ext cx="732" cy="267432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2" idx="7"/>
          </p:cNvCxnSpPr>
          <p:nvPr/>
        </p:nvCxnSpPr>
        <p:spPr>
          <a:xfrm flipH="1">
            <a:off x="9065600" y="3637817"/>
            <a:ext cx="164131" cy="184975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22" idx="6"/>
          </p:cNvCxnSpPr>
          <p:nvPr/>
        </p:nvCxnSpPr>
        <p:spPr>
          <a:xfrm flipH="1" flipV="1">
            <a:off x="9447335" y="4594227"/>
            <a:ext cx="196361" cy="2319"/>
          </a:xfrm>
          <a:prstGeom prst="line">
            <a:avLst/>
          </a:prstGeom>
          <a:ln>
            <a:solidFill>
              <a:srgbClr val="0516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feil nach rechts 45"/>
          <p:cNvSpPr/>
          <p:nvPr/>
        </p:nvSpPr>
        <p:spPr>
          <a:xfrm>
            <a:off x="5015645" y="3436298"/>
            <a:ext cx="677007" cy="369276"/>
          </a:xfrm>
          <a:prstGeom prst="rightArrow">
            <a:avLst/>
          </a:prstGeom>
          <a:solidFill>
            <a:srgbClr val="FFA809"/>
          </a:solidFill>
          <a:ln>
            <a:solidFill>
              <a:srgbClr val="FFA809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6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</a:t>
            </a:r>
            <a:r>
              <a:rPr lang="de-DE" dirty="0"/>
              <a:t> mobile </a:t>
            </a:r>
            <a:r>
              <a:rPr lang="de-DE" dirty="0" err="1"/>
              <a:t>version</a:t>
            </a:r>
            <a:r>
              <a:rPr lang="de-DE" dirty="0"/>
              <a:t>: </a:t>
            </a:r>
            <a:r>
              <a:rPr lang="de-DE" dirty="0" err="1" smtClean="0"/>
              <a:t>Planning</a:t>
            </a:r>
            <a:r>
              <a:rPr lang="de-DE" dirty="0" smtClean="0"/>
              <a:t> Poker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028700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Planning</a:t>
            </a:r>
            <a:r>
              <a:rPr lang="de-DE" dirty="0" smtClean="0"/>
              <a:t> Poker</a:t>
            </a:r>
            <a:endParaRPr lang="de-DE" dirty="0"/>
          </a:p>
        </p:txBody>
      </p:sp>
      <p:pic>
        <p:nvPicPr>
          <p:cNvPr id="1026" name="Picture 2" descr="Bildergebnis für coffee break icon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91" y="5554172"/>
            <a:ext cx="562709" cy="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question mark icon fre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08" y="5695949"/>
            <a:ext cx="629559" cy="41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1661746" y="3016250"/>
            <a:ext cx="1758462" cy="2537921"/>
            <a:chOff x="1661746" y="3016250"/>
            <a:chExt cx="1758462" cy="2537921"/>
          </a:xfrm>
        </p:grpSpPr>
        <p:sp>
          <p:nvSpPr>
            <p:cNvPr id="15" name="Abgerundetes Rechteck 1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917058" y="3384277"/>
            <a:ext cx="1267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 smtClean="0"/>
              <a:t>0</a:t>
            </a:r>
            <a:endParaRPr lang="de-DE" sz="9600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1344315" y="2532881"/>
            <a:ext cx="249117" cy="342900"/>
            <a:chOff x="1661746" y="3016250"/>
            <a:chExt cx="1758462" cy="2537921"/>
          </a:xfrm>
        </p:grpSpPr>
        <p:sp>
          <p:nvSpPr>
            <p:cNvPr id="22" name="Abgerundetes Rechteck 21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664954" y="2532881"/>
            <a:ext cx="249117" cy="342900"/>
            <a:chOff x="1661746" y="3016250"/>
            <a:chExt cx="1758462" cy="2537921"/>
          </a:xfrm>
        </p:grpSpPr>
        <p:sp>
          <p:nvSpPr>
            <p:cNvPr id="25" name="Abgerundetes Rechteck 2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1</a:t>
              </a:r>
              <a:endParaRPr lang="de-DE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985593" y="2533950"/>
            <a:ext cx="249117" cy="342900"/>
            <a:chOff x="1661746" y="3016250"/>
            <a:chExt cx="1758462" cy="2537921"/>
          </a:xfrm>
        </p:grpSpPr>
        <p:sp>
          <p:nvSpPr>
            <p:cNvPr id="31" name="Abgerundetes Rechteck 30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2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301704" y="2535126"/>
            <a:ext cx="249117" cy="342900"/>
            <a:chOff x="1661746" y="3016250"/>
            <a:chExt cx="1758462" cy="2537921"/>
          </a:xfrm>
        </p:grpSpPr>
        <p:sp>
          <p:nvSpPr>
            <p:cNvPr id="34" name="Abgerundetes Rechteck 33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3</a:t>
              </a:r>
              <a:endParaRPr lang="de-DE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2620896" y="2535851"/>
            <a:ext cx="249117" cy="342900"/>
            <a:chOff x="1661746" y="3016250"/>
            <a:chExt cx="1758462" cy="2537921"/>
          </a:xfrm>
        </p:grpSpPr>
        <p:sp>
          <p:nvSpPr>
            <p:cNvPr id="37" name="Abgerundetes Rechteck 36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5</a:t>
              </a:r>
              <a:endParaRPr lang="de-DE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2932479" y="2540968"/>
            <a:ext cx="249117" cy="342900"/>
            <a:chOff x="1661746" y="3016250"/>
            <a:chExt cx="1758462" cy="2537921"/>
          </a:xfrm>
        </p:grpSpPr>
        <p:sp>
          <p:nvSpPr>
            <p:cNvPr id="42" name="Abgerundetes Rechteck 41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1693706" y="3040917"/>
              <a:ext cx="1694541" cy="2486878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8</a:t>
              </a:r>
              <a:endParaRPr lang="de-D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1336172" y="2491277"/>
                <a:ext cx="263769" cy="422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172" y="2491277"/>
                <a:ext cx="263769" cy="422031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ieren 48"/>
          <p:cNvGrpSpPr/>
          <p:nvPr/>
        </p:nvGrpSpPr>
        <p:grpSpPr>
          <a:xfrm>
            <a:off x="3251671" y="2532288"/>
            <a:ext cx="249117" cy="342900"/>
            <a:chOff x="1661746" y="3016250"/>
            <a:chExt cx="1758462" cy="2537921"/>
          </a:xfrm>
        </p:grpSpPr>
        <p:sp>
          <p:nvSpPr>
            <p:cNvPr id="50" name="Abgerundetes Rechteck 49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3198856" y="2573803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13</a:t>
            </a:r>
            <a:endParaRPr lang="de-DE" sz="1200" dirty="0"/>
          </a:p>
        </p:txBody>
      </p:sp>
      <p:grpSp>
        <p:nvGrpSpPr>
          <p:cNvPr id="53" name="Gruppieren 52"/>
          <p:cNvGrpSpPr/>
          <p:nvPr/>
        </p:nvGrpSpPr>
        <p:grpSpPr>
          <a:xfrm>
            <a:off x="3562720" y="2535126"/>
            <a:ext cx="249117" cy="342900"/>
            <a:chOff x="1661746" y="3016250"/>
            <a:chExt cx="1758462" cy="2537921"/>
          </a:xfrm>
        </p:grpSpPr>
        <p:sp>
          <p:nvSpPr>
            <p:cNvPr id="54" name="Abgerundetes Rechteck 53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3518048" y="2573803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20</a:t>
            </a:r>
            <a:endParaRPr lang="de-DE" sz="1200" dirty="0"/>
          </a:p>
        </p:txBody>
      </p:sp>
      <p:sp>
        <p:nvSpPr>
          <p:cNvPr id="57" name="Gleichschenkliges Dreieck 56"/>
          <p:cNvSpPr/>
          <p:nvPr/>
        </p:nvSpPr>
        <p:spPr>
          <a:xfrm rot="5400000">
            <a:off x="3879884" y="2626689"/>
            <a:ext cx="221760" cy="178833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/>
          <p:cNvSpPr/>
          <p:nvPr/>
        </p:nvSpPr>
        <p:spPr>
          <a:xfrm rot="16200000">
            <a:off x="1069552" y="2630459"/>
            <a:ext cx="221760" cy="178833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 in vier Richtungen 44"/>
          <p:cNvSpPr/>
          <p:nvPr/>
        </p:nvSpPr>
        <p:spPr>
          <a:xfrm rot="2742484">
            <a:off x="2343167" y="5351647"/>
            <a:ext cx="423864" cy="431425"/>
          </a:xfrm>
          <a:prstGeom prst="quadArrow">
            <a:avLst>
              <a:gd name="adj1" fmla="val 13812"/>
              <a:gd name="adj2" fmla="val 18643"/>
              <a:gd name="adj3" fmla="val 17507"/>
            </a:avLst>
          </a:prstGeom>
          <a:solidFill>
            <a:schemeClr val="bg1"/>
          </a:solidFill>
          <a:ln>
            <a:solidFill>
              <a:srgbClr val="05164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uppieren 59"/>
          <p:cNvGrpSpPr/>
          <p:nvPr/>
        </p:nvGrpSpPr>
        <p:grpSpPr>
          <a:xfrm>
            <a:off x="4273664" y="2539184"/>
            <a:ext cx="249117" cy="342900"/>
            <a:chOff x="1661746" y="3016250"/>
            <a:chExt cx="1758462" cy="2537921"/>
          </a:xfrm>
        </p:grpSpPr>
        <p:sp>
          <p:nvSpPr>
            <p:cNvPr id="61" name="Abgerundetes Rechteck 60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3" name="Textfeld 62"/>
          <p:cNvSpPr txBox="1"/>
          <p:nvPr/>
        </p:nvSpPr>
        <p:spPr>
          <a:xfrm>
            <a:off x="4233401" y="2572019"/>
            <a:ext cx="373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4</a:t>
            </a:r>
            <a:r>
              <a:rPr lang="de-DE" sz="1200" dirty="0" smtClean="0"/>
              <a:t>0</a:t>
            </a:r>
            <a:endParaRPr lang="de-DE" sz="1200" dirty="0"/>
          </a:p>
        </p:txBody>
      </p:sp>
      <p:grpSp>
        <p:nvGrpSpPr>
          <p:cNvPr id="64" name="Gruppieren 63"/>
          <p:cNvGrpSpPr/>
          <p:nvPr/>
        </p:nvGrpSpPr>
        <p:grpSpPr>
          <a:xfrm>
            <a:off x="4616111" y="2541080"/>
            <a:ext cx="249117" cy="342900"/>
            <a:chOff x="1661746" y="3016250"/>
            <a:chExt cx="1758462" cy="2537921"/>
          </a:xfrm>
        </p:grpSpPr>
        <p:sp>
          <p:nvSpPr>
            <p:cNvPr id="65" name="Abgerundetes Rechteck 64"/>
            <p:cNvSpPr/>
            <p:nvPr/>
          </p:nvSpPr>
          <p:spPr>
            <a:xfrm>
              <a:off x="1661746" y="3016250"/>
              <a:ext cx="1758462" cy="253792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1693708" y="3040919"/>
              <a:ext cx="1694538" cy="2486881"/>
            </a:xfrm>
            <a:prstGeom prst="roundRect">
              <a:avLst>
                <a:gd name="adj" fmla="val 13167"/>
              </a:avLst>
            </a:prstGeom>
            <a:ln>
              <a:solidFill>
                <a:srgbClr val="05164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7" name="Textfeld 66"/>
          <p:cNvSpPr txBox="1"/>
          <p:nvPr/>
        </p:nvSpPr>
        <p:spPr>
          <a:xfrm>
            <a:off x="4540680" y="2565123"/>
            <a:ext cx="49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100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715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LHIND Agile Portal</vt:lpstr>
      <vt:lpstr>Requirements</vt:lpstr>
      <vt:lpstr>Mockup mobile version</vt:lpstr>
      <vt:lpstr>Mockup mobile version: Daily Stand Up</vt:lpstr>
      <vt:lpstr>Mockup mobile version: Planning Poker</vt:lpstr>
    </vt:vector>
  </TitlesOfParts>
  <Company>Lufthansa Industry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LHIND Agile Portal</dc:title>
  <dc:creator>TIMON MANNCHEN</dc:creator>
  <cp:lastModifiedBy>TIMON MANNCHEN</cp:lastModifiedBy>
  <cp:revision>14</cp:revision>
  <dcterms:created xsi:type="dcterms:W3CDTF">2018-12-05T13:43:01Z</dcterms:created>
  <dcterms:modified xsi:type="dcterms:W3CDTF">2018-12-07T15:41:23Z</dcterms:modified>
</cp:coreProperties>
</file>