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64C"/>
    <a:srgbClr val="FFA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239715" y="2651371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96915" y="2638182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1239715" y="313726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6915" y="3124079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Review</a:t>
            </a:r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1239715" y="3623165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96915" y="3609976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Retrospektive</a:t>
            </a:r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239715" y="4109062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6915" y="4095873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</a:p>
        </p:txBody>
      </p:sp>
      <p:sp>
        <p:nvSpPr>
          <p:cNvPr id="13" name="Rechteck 12"/>
          <p:cNvSpPr/>
          <p:nvPr/>
        </p:nvSpPr>
        <p:spPr>
          <a:xfrm>
            <a:off x="7625861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17" name="Interaktive Schaltfläche: Start 16">
            <a:hlinkClick r:id="" action="ppaction://noaction" highlightClick="1"/>
          </p:cNvPr>
          <p:cNvSpPr/>
          <p:nvPr/>
        </p:nvSpPr>
        <p:spPr>
          <a:xfrm>
            <a:off x="8704385" y="5741377"/>
            <a:ext cx="993532" cy="386863"/>
          </a:xfrm>
          <a:prstGeom prst="actionButtonHome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Interaktive Schaltfläche: Zurückkehren 17">
            <a:hlinkClick r:id="" action="ppaction://noaction" highlightClick="1"/>
          </p:cNvPr>
          <p:cNvSpPr/>
          <p:nvPr/>
        </p:nvSpPr>
        <p:spPr>
          <a:xfrm rot="16200000">
            <a:off x="9998319" y="5440974"/>
            <a:ext cx="386863" cy="987667"/>
          </a:xfrm>
          <a:prstGeom prst="actionButtonReturn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Informationen 18">
            <a:hlinkClick r:id="" action="ppaction://noaction" highlightClick="1"/>
          </p:cNvPr>
          <p:cNvSpPr/>
          <p:nvPr/>
        </p:nvSpPr>
        <p:spPr>
          <a:xfrm>
            <a:off x="7625859" y="5741376"/>
            <a:ext cx="1078525" cy="386864"/>
          </a:xfrm>
          <a:prstGeom prst="actionButtonInformation">
            <a:avLst/>
          </a:prstGeom>
          <a:noFill/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Legende mit Linie 1 19"/>
          <p:cNvSpPr/>
          <p:nvPr/>
        </p:nvSpPr>
        <p:spPr>
          <a:xfrm>
            <a:off x="5846885" y="5134708"/>
            <a:ext cx="870439" cy="465992"/>
          </a:xfrm>
          <a:prstGeom prst="borderCallout1">
            <a:avLst>
              <a:gd name="adj1" fmla="val 52712"/>
              <a:gd name="adj2" fmla="val 102736"/>
              <a:gd name="adj3" fmla="val 163444"/>
              <a:gd name="adj4" fmla="val 216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140925" y="3719636"/>
            <a:ext cx="1028700" cy="1019907"/>
          </a:xfrm>
          <a:prstGeom prst="ellipse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r>
              <a:rPr lang="de-DE" dirty="0" smtClean="0"/>
              <a:t>: 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2396148" y="3910870"/>
            <a:ext cx="729272" cy="637442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15761" y="290085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70486" y="2900854"/>
            <a:ext cx="1630973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Teilnehmeranzahl:</a:t>
            </a:r>
          </a:p>
        </p:txBody>
      </p:sp>
      <p:sp>
        <p:nvSpPr>
          <p:cNvPr id="16" name="Rechteck 15"/>
          <p:cNvSpPr/>
          <p:nvPr/>
        </p:nvSpPr>
        <p:spPr>
          <a:xfrm>
            <a:off x="670267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230332" y="270360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r>
              <a:rPr lang="de-DE" dirty="0" smtClean="0"/>
              <a:t>/X</a:t>
            </a:r>
          </a:p>
        </p:txBody>
      </p:sp>
      <p:sp>
        <p:nvSpPr>
          <p:cNvPr id="19" name="Rechteck 18"/>
          <p:cNvSpPr/>
          <p:nvPr/>
        </p:nvSpPr>
        <p:spPr>
          <a:xfrm>
            <a:off x="6935666" y="2711633"/>
            <a:ext cx="1082920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Teilnehmer:</a:t>
            </a:r>
          </a:p>
        </p:txBody>
      </p:sp>
      <p:sp>
        <p:nvSpPr>
          <p:cNvPr id="20" name="Nach unten gekrümmter Pfeil 19"/>
          <p:cNvSpPr/>
          <p:nvPr/>
        </p:nvSpPr>
        <p:spPr>
          <a:xfrm>
            <a:off x="3169625" y="2711633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952709">
            <a:off x="3154239" y="3210817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6816968" y="3240699"/>
            <a:ext cx="2826728" cy="2711693"/>
          </a:xfrm>
          <a:prstGeom prst="donut">
            <a:avLst>
              <a:gd name="adj" fmla="val 8592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9161585" y="2725982"/>
            <a:ext cx="363415" cy="182808"/>
          </a:xfrm>
          <a:prstGeom prst="rightArrow">
            <a:avLst/>
          </a:prstGeom>
          <a:solidFill>
            <a:srgbClr val="05164C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97615" y="3864955"/>
            <a:ext cx="18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929446" y="3864955"/>
            <a:ext cx="18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plan?</a:t>
            </a:r>
          </a:p>
          <a:p>
            <a:pPr algn="ctr"/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Gerader Verbinder 27"/>
          <p:cNvCxnSpPr>
            <a:stCxn id="22" idx="0"/>
          </p:cNvCxnSpPr>
          <p:nvPr/>
        </p:nvCxnSpPr>
        <p:spPr>
          <a:xfrm flipH="1">
            <a:off x="8229600" y="3240699"/>
            <a:ext cx="732" cy="267432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2" idx="7"/>
          </p:cNvCxnSpPr>
          <p:nvPr/>
        </p:nvCxnSpPr>
        <p:spPr>
          <a:xfrm flipH="1">
            <a:off x="9065600" y="3637817"/>
            <a:ext cx="164131" cy="184975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2" idx="6"/>
          </p:cNvCxnSpPr>
          <p:nvPr/>
        </p:nvCxnSpPr>
        <p:spPr>
          <a:xfrm flipH="1" flipV="1">
            <a:off x="9447335" y="4594227"/>
            <a:ext cx="196361" cy="2319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feil nach rechts 45"/>
          <p:cNvSpPr/>
          <p:nvPr/>
        </p:nvSpPr>
        <p:spPr>
          <a:xfrm>
            <a:off x="5015645" y="3436298"/>
            <a:ext cx="677007" cy="369276"/>
          </a:xfrm>
          <a:prstGeom prst="rightArrow">
            <a:avLst/>
          </a:prstGeom>
          <a:solidFill>
            <a:srgbClr val="FFA809"/>
          </a:solidFill>
          <a:ln>
            <a:solidFill>
              <a:srgbClr val="FFA809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: </a:t>
            </a:r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pic>
        <p:nvPicPr>
          <p:cNvPr id="1026" name="Picture 2" descr="Bildergebnis für coffee break icon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1" y="5554172"/>
            <a:ext cx="562709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question mark icon fre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5695949"/>
            <a:ext cx="629559" cy="4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661746" y="3016250"/>
            <a:ext cx="1758462" cy="2537921"/>
            <a:chOff x="1661746" y="3016250"/>
            <a:chExt cx="1758462" cy="2537921"/>
          </a:xfrm>
        </p:grpSpPr>
        <p:sp>
          <p:nvSpPr>
            <p:cNvPr id="15" name="Abgerundetes Rechteck 1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917058" y="3384277"/>
            <a:ext cx="12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0</a:t>
            </a:r>
            <a:endParaRPr lang="de-DE" sz="9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44315" y="2532881"/>
            <a:ext cx="249117" cy="342900"/>
            <a:chOff x="1661746" y="3016250"/>
            <a:chExt cx="1758462" cy="2537921"/>
          </a:xfrm>
        </p:grpSpPr>
        <p:sp>
          <p:nvSpPr>
            <p:cNvPr id="22" name="Abgerundetes Rechteck 2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664954" y="2532881"/>
            <a:ext cx="249117" cy="342900"/>
            <a:chOff x="1661746" y="3016250"/>
            <a:chExt cx="1758462" cy="2537921"/>
          </a:xfrm>
        </p:grpSpPr>
        <p:sp>
          <p:nvSpPr>
            <p:cNvPr id="25" name="Abgerundetes Rechteck 2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85593" y="2533950"/>
            <a:ext cx="249117" cy="342900"/>
            <a:chOff x="1661746" y="3016250"/>
            <a:chExt cx="1758462" cy="2537921"/>
          </a:xfrm>
        </p:grpSpPr>
        <p:sp>
          <p:nvSpPr>
            <p:cNvPr id="31" name="Abgerundetes Rechteck 3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01704" y="2535126"/>
            <a:ext cx="249117" cy="342900"/>
            <a:chOff x="1661746" y="3016250"/>
            <a:chExt cx="1758462" cy="2537921"/>
          </a:xfrm>
        </p:grpSpPr>
        <p:sp>
          <p:nvSpPr>
            <p:cNvPr id="34" name="Abgerundetes Rechteck 3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620896" y="2535851"/>
            <a:ext cx="249117" cy="342900"/>
            <a:chOff x="1661746" y="3016250"/>
            <a:chExt cx="1758462" cy="2537921"/>
          </a:xfrm>
        </p:grpSpPr>
        <p:sp>
          <p:nvSpPr>
            <p:cNvPr id="37" name="Abgerundetes Rechteck 36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5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32479" y="2540968"/>
            <a:ext cx="249117" cy="342900"/>
            <a:chOff x="1661746" y="3016250"/>
            <a:chExt cx="1758462" cy="2537921"/>
          </a:xfrm>
        </p:grpSpPr>
        <p:sp>
          <p:nvSpPr>
            <p:cNvPr id="42" name="Abgerundetes Rechteck 4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/>
          <p:cNvGrpSpPr/>
          <p:nvPr/>
        </p:nvGrpSpPr>
        <p:grpSpPr>
          <a:xfrm>
            <a:off x="3251671" y="2532288"/>
            <a:ext cx="249117" cy="342900"/>
            <a:chOff x="1661746" y="3016250"/>
            <a:chExt cx="1758462" cy="2537921"/>
          </a:xfrm>
        </p:grpSpPr>
        <p:sp>
          <p:nvSpPr>
            <p:cNvPr id="50" name="Abgerundetes Rechteck 49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198856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pSp>
        <p:nvGrpSpPr>
          <p:cNvPr id="53" name="Gruppieren 52"/>
          <p:cNvGrpSpPr/>
          <p:nvPr/>
        </p:nvGrpSpPr>
        <p:grpSpPr>
          <a:xfrm>
            <a:off x="3562720" y="2535126"/>
            <a:ext cx="249117" cy="342900"/>
            <a:chOff x="1661746" y="3016250"/>
            <a:chExt cx="1758462" cy="2537921"/>
          </a:xfrm>
        </p:grpSpPr>
        <p:sp>
          <p:nvSpPr>
            <p:cNvPr id="54" name="Abgerundetes Rechteck 5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18048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3879884" y="262668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/>
          <p:cNvSpPr/>
          <p:nvPr/>
        </p:nvSpPr>
        <p:spPr>
          <a:xfrm rot="16200000">
            <a:off x="1069552" y="263045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in vier Richtungen 44"/>
          <p:cNvSpPr/>
          <p:nvPr/>
        </p:nvSpPr>
        <p:spPr>
          <a:xfrm rot="2742484">
            <a:off x="2343167" y="5351647"/>
            <a:ext cx="423864" cy="431425"/>
          </a:xfrm>
          <a:prstGeom prst="quadArrow">
            <a:avLst>
              <a:gd name="adj1" fmla="val 13812"/>
              <a:gd name="adj2" fmla="val 18643"/>
              <a:gd name="adj3" fmla="val 17507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4273664" y="2539184"/>
            <a:ext cx="249117" cy="342900"/>
            <a:chOff x="1661746" y="3016250"/>
            <a:chExt cx="1758462" cy="2537921"/>
          </a:xfrm>
        </p:grpSpPr>
        <p:sp>
          <p:nvSpPr>
            <p:cNvPr id="61" name="Abgerundetes Rechteck 6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4233401" y="2572019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16111" y="2541080"/>
            <a:ext cx="249117" cy="342900"/>
            <a:chOff x="1661746" y="3016250"/>
            <a:chExt cx="1758462" cy="2537921"/>
          </a:xfrm>
        </p:grpSpPr>
        <p:sp>
          <p:nvSpPr>
            <p:cNvPr id="65" name="Abgerundetes Rechteck 6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4540680" y="2565123"/>
            <a:ext cx="4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71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LHIND Agile Portal</vt:lpstr>
      <vt:lpstr>Requirements</vt:lpstr>
      <vt:lpstr>Mockup mobile version</vt:lpstr>
      <vt:lpstr>Mockup mobile version: Daily Stand Up</vt:lpstr>
      <vt:lpstr>Mockup mobile version: Planning Poker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16</cp:revision>
  <dcterms:created xsi:type="dcterms:W3CDTF">2018-12-05T13:43:01Z</dcterms:created>
  <dcterms:modified xsi:type="dcterms:W3CDTF">2018-12-17T10:07:14Z</dcterms:modified>
</cp:coreProperties>
</file>