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1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8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7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1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2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0F72-D6BC-4297-A743-D567BFEB5D2A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B58E-6811-43A8-8C1A-01056A311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LHIND Agile </a:t>
            </a:r>
            <a:r>
              <a:rPr lang="de-DE" dirty="0"/>
              <a:t>P</a:t>
            </a:r>
            <a:r>
              <a:rPr lang="de-DE" dirty="0" smtClean="0"/>
              <a:t>ortal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Website </a:t>
            </a:r>
            <a:r>
              <a:rPr lang="de-DE" dirty="0" err="1" smtClean="0"/>
              <a:t>with</a:t>
            </a:r>
            <a:r>
              <a:rPr lang="de-DE" dirty="0" smtClean="0"/>
              <a:t> agile </a:t>
            </a:r>
            <a:r>
              <a:rPr lang="de-DE" dirty="0" err="1" smtClean="0"/>
              <a:t>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0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Colortable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blue</a:t>
            </a:r>
            <a:r>
              <a:rPr lang="de-DE" dirty="0" smtClean="0"/>
              <a:t>: R:5 G:22 B:76</a:t>
            </a:r>
          </a:p>
          <a:p>
            <a:pPr lvl="1"/>
            <a:r>
              <a:rPr lang="de-DE" dirty="0" smtClean="0"/>
              <a:t>LH-</a:t>
            </a:r>
            <a:r>
              <a:rPr lang="de-DE" dirty="0" err="1" smtClean="0"/>
              <a:t>yellow</a:t>
            </a:r>
            <a:r>
              <a:rPr lang="de-DE" dirty="0" smtClean="0"/>
              <a:t>: R:255 G:168 B:9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</a:t>
            </a:r>
            <a:r>
              <a:rPr lang="de-DE" dirty="0" smtClean="0"/>
              <a:t> mobile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712677" y="1690688"/>
            <a:ext cx="3059723" cy="703385"/>
          </a:xfrm>
          <a:prstGeom prst="rect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LHIND Agile Portal</a:t>
            </a:r>
            <a:endParaRPr lang="de-DE" dirty="0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5037992" y="2756878"/>
            <a:ext cx="272562" cy="246184"/>
          </a:xfrm>
          <a:prstGeom prst="triangle">
            <a:avLst/>
          </a:prstGeom>
          <a:solidFill>
            <a:srgbClr val="0516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495192" y="2743689"/>
            <a:ext cx="1907931" cy="272562"/>
          </a:xfrm>
          <a:prstGeom prst="rect">
            <a:avLst/>
          </a:prstGeom>
          <a:ln>
            <a:solidFill>
              <a:srgbClr val="0516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Daily Stand </a:t>
            </a:r>
            <a:r>
              <a:rPr lang="de-DE" dirty="0" err="1" smtClean="0"/>
              <a:t>Up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8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LHIND Agile Portal</vt:lpstr>
      <vt:lpstr>Requirements</vt:lpstr>
      <vt:lpstr>Mockup mobile version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LHIND Agile Portal</dc:title>
  <dc:creator>TIMON MANNCHEN</dc:creator>
  <cp:lastModifiedBy>TIMON MANNCHEN</cp:lastModifiedBy>
  <cp:revision>2</cp:revision>
  <dcterms:created xsi:type="dcterms:W3CDTF">2018-12-05T13:43:01Z</dcterms:created>
  <dcterms:modified xsi:type="dcterms:W3CDTF">2018-12-05T13:52:32Z</dcterms:modified>
</cp:coreProperties>
</file>